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000000"/>
                </a:solidFill>
              </a:defRPr>
            </a:pPr>
            <a:r>
              <a:t>The AI Revolution: Reshaping the Video Editing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Created by sanjay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The Traditional Cut: A Look 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Historically a manual and labor-intensive process.</a:t>
            </a:r>
            <a:br/>
            <a:r>
              <a:t>Time-consuming tasks: Logging footage, manual syncing, rotoscoping, color correction.</a:t>
            </a:r>
            <a:br/>
            <a:r>
              <a:t>High barrier to entry: Required expensive hardware, complex software, and years of technical training.</a:t>
            </a:r>
            <a:br/>
            <a:r>
              <a:t>Workflow focused heavily on technical execution over creative speed.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4876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0000"/>
                </a:solidFill>
              </a:defRPr>
            </a:pPr>
            <a:r>
              <a:t>AI in the Editing Bay: The Current Landscape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09728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00">
                <a:solidFill>
                  <a:srgbClr val="333333"/>
                </a:solidFill>
              </a:defRPr>
            </a:pPr>
            <a:r>
              <a:t>Automating the Tedious: AI handles repetitive tasks, freeing up creators.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Text-Based Editing: Edit video by editing a transcript (e.g., Descript).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Smart Tools: AI-powered object removal, auto-reframing for social media, and intelligent color matching.</a:t>
            </a:r>
          </a:p>
          <a:p>
            <a:pPr algn="ctr">
              <a:defRPr sz="1300">
                <a:solidFill>
                  <a:srgbClr val="333333"/>
                </a:solidFill>
              </a:defRPr>
            </a:pPr>
            <a:r>
              <a:t>Enhanced Audio: Automated noise reduction, dialogue isolation, and stock music selection.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657600"/>
            <a:ext cx="32004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The Game-Changers: Key AI Tools &amp;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Adobe Sensei: AI integrated directly into Premiere Pro and After Effects for features like Scene Edit Detection and Auto Reframe.</a:t>
            </a:r>
            <a:br/>
            <a:r>
              <a:t>RunwayML: A suite of 'AI Magic Tools' for generative video, inpainting, and advanced motion tracking.</a:t>
            </a:r>
            <a:br/>
            <a:r>
              <a:t>Topaz Video AI: Industry-leading software for AI-powered upscaling, stabilization, and frame rate conversion.</a:t>
            </a:r>
            <a:br/>
            <a:r>
              <a:t>Generative Video (Sora, Pika): The emerging frontier of creating entire video clips from simple text prompts.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502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The Next Scene: Opportunities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Opportunities:</a:t>
            </a:r>
            <a:br/>
            <a:r>
              <a:t>- Democratization of professional-quality video production.</a:t>
            </a:r>
            <a:br/>
            <a:r>
              <a:t>- Hyper-personalization of video content at scale.</a:t>
            </a:r>
            <a:br/>
            <a:r>
              <a:t>- Editors evolve from technicians to creative story architects.</a:t>
            </a:r>
            <a:br/>
            <a:r>
              <a:t>Challenges &amp; Ethical Hurdles:</a:t>
            </a:r>
            <a:br/>
            <a:r>
              <a:t>- The potential for deepfakes and misinformation.</a:t>
            </a:r>
            <a:br/>
            <a:r>
              <a:t>- Copyright and ownership questions for AI-generated media.</a:t>
            </a:r>
            <a:br/>
            <a:r>
              <a:t>- Risk of job displacement vs. role evolution for creative professionals.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/>
            </a:pPr>
            <a:r>
              <a:t>Final Cut: AI as a Partner, Not a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Summary: AI is fundamentally accelerating workflows and unlocking new creative potential.</a:t>
            </a:r>
            <a:br/>
            <a:r>
              <a:t>The most powerful tool remains human creativity, storytelling, and emotional intelligence.</a:t>
            </a:r>
            <a:br/>
            <a:r>
              <a:t>The future belongs to editors who embrace AI as a collaborative partner to enhance their vision.</a:t>
            </a:r>
            <a:br/>
            <a:r>
              <a:t>Thank You &amp; 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