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000" b="1">
                <a:solidFill>
                  <a:srgbClr val="000000"/>
                </a:solidFill>
              </a:defRPr>
            </a:pPr>
            <a:r>
              <a:t>The Art &amp; Science of Video Editing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000000"/>
                </a:solidFill>
              </a:defRPr>
            </a:pPr>
            <a:r>
              <a:t>Created by Pranab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/>
            </a:pPr>
            <a:r>
              <a:t>What is Video Editing? The Core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The process of manipulating and rearranging video shots to create a new, coherent work.</a:t>
            </a:r>
            <a:br/>
            <a:r>
              <a:t>It's more than just cutting clips; it's about crafting a narrative, controlling pace, and evoking emotion.</a:t>
            </a:r>
            <a:br/>
            <a:r>
              <a:t>Key Goals: Remove unwanted footage, choose the best shots, create flow, and add effects, graphics, and sound.</a:t>
            </a:r>
          </a:p>
        </p:txBody>
      </p:sp>
      <p:pic>
        <p:nvPicPr>
          <p:cNvPr id="4" name="Picture 3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0000"/>
                </a:solidFill>
              </a:defRPr>
            </a:pPr>
            <a:r>
              <a:t>The Editing Workflow: From Chaos to Order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09728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300">
                <a:solidFill>
                  <a:srgbClr val="333333"/>
                </a:solidFill>
              </a:defRPr>
            </a:pPr>
            <a:r>
              <a:t>**1. Organization &amp; Assembly:** Importing footage, organizing clips into bins, and laying out the basic sequence on the timeline.</a:t>
            </a:r>
          </a:p>
          <a:p>
            <a:pPr algn="ctr">
              <a:defRPr sz="1300">
                <a:solidFill>
                  <a:srgbClr val="333333"/>
                </a:solidFill>
              </a:defRPr>
            </a:pPr>
            <a:r>
              <a:t>**2. The Rough Cut:** Trimming clips to their essential parts, refining the story structure, and establishing the video's pacing.</a:t>
            </a:r>
          </a:p>
          <a:p>
            <a:pPr algn="ctr">
              <a:defRPr sz="1300">
                <a:solidFill>
                  <a:srgbClr val="333333"/>
                </a:solidFill>
              </a:defRPr>
            </a:pPr>
            <a:r>
              <a:t>**3. The Fine Cut &amp; Polish:** Adding transitions, color correction &amp; grading for mood, designing the soundscape (music &amp; effects), and adding titles/graphics.</a:t>
            </a:r>
          </a:p>
          <a:p>
            <a:pPr algn="ctr">
              <a:defRPr sz="1300">
                <a:solidFill>
                  <a:srgbClr val="333333"/>
                </a:solidFill>
              </a:defRPr>
            </a:pPr>
            <a:r>
              <a:t>This slide is ideal for a visual flowchart graphic.</a:t>
            </a:r>
          </a:p>
        </p:txBody>
      </p:sp>
      <p:pic>
        <p:nvPicPr>
          <p:cNvPr id="7" name="Picture 6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657600"/>
            <a:ext cx="32004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/>
            </a:pPr>
            <a:r>
              <a:t>Essential Tools of the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**Software (The Digital Scissors):**</a:t>
            </a:r>
            <a:br/>
            <a:r>
              <a:t>   - **Beginner:** iMovie, CapCut, DaVinci Resolve (Free)</a:t>
            </a:r>
            <a:br/>
            <a:r>
              <a:t>   - **Prosumer/Professional:** Final Cut Pro, Adobe Premiere Pro</a:t>
            </a:r>
            <a:br/>
            <a:r>
              <a:t>**Hardware (The Engine):**</a:t>
            </a:r>
            <a:br/>
            <a:r>
              <a:t>   - A powerful computer (CPU &amp; GPU are key)</a:t>
            </a:r>
            <a:br/>
            <a:r>
              <a:t>   - Fast Storage (SSD is a must for smooth playback)</a:t>
            </a:r>
            <a:br/>
            <a:r>
              <a:t>   - Ample RAM (16GB minimum, 32GB+ recommended)</a:t>
            </a:r>
          </a:p>
        </p:txBody>
      </p:sp>
      <p:pic>
        <p:nvPicPr>
          <p:cNvPr id="4" name="Picture 3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5487383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0000"/>
                </a:solidFill>
              </a:defRPr>
            </a:pPr>
            <a:r>
              <a:t>Key Techniques to Elevate Your Edits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09728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300">
                <a:solidFill>
                  <a:srgbClr val="333333"/>
                </a:solidFill>
              </a:defRPr>
            </a:pPr>
            <a:r>
              <a:t>**J-Cuts &amp; L-Cuts:** Seamlessly blend clips by having the audio from the next clip start before the video (J-Cut) or the audio from the previous clip continue over the new video (L-Cut).</a:t>
            </a:r>
          </a:p>
          <a:p>
            <a:pPr algn="ctr">
              <a:defRPr sz="1300">
                <a:solidFill>
                  <a:srgbClr val="333333"/>
                </a:solidFill>
              </a:defRPr>
            </a:pPr>
            <a:r>
              <a:t>**Cutting on Action:** Masking a cut by making the transition point during a character or object's movement.</a:t>
            </a:r>
          </a:p>
          <a:p>
            <a:pPr algn="ctr">
              <a:defRPr sz="1300">
                <a:solidFill>
                  <a:srgbClr val="333333"/>
                </a:solidFill>
              </a:defRPr>
            </a:pPr>
            <a:r>
              <a:t>**Color Grading:** Shifting the colors of your footage to create a specific mood or cinematic look (e.g., warm tones for nostalgia, cool tones for suspense).</a:t>
            </a:r>
          </a:p>
          <a:p>
            <a:pPr algn="ctr">
              <a:defRPr sz="1300">
                <a:solidFill>
                  <a:srgbClr val="333333"/>
                </a:solidFill>
              </a:defRPr>
            </a:pPr>
            <a:r>
              <a:t>**Sound Design:** The unspoken hero. Using music, foley, and sound effects to build the world and enhance emotional impact.</a:t>
            </a:r>
          </a:p>
        </p:txBody>
      </p:sp>
      <p:pic>
        <p:nvPicPr>
          <p:cNvPr id="7" name="Picture 6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657600"/>
            <a:ext cx="32004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/>
            </a:pPr>
            <a:r>
              <a:t>Conclusion &amp; Your First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**Recap:** Video editing is a powerful blend of technical skill and creative storytelling.</a:t>
            </a:r>
            <a:br/>
            <a:r>
              <a:t>**Start Small:** Don't be intimidated! Grab your phone, shoot a few simple clips, and try to assemble them into a short story.</a:t>
            </a:r>
            <a:br/>
            <a:r>
              <a:t>**Resources to Learn More:** YouTube (Premiere Gal, Film Riot), Skillshare, LinkedIn Learning.</a:t>
            </a:r>
            <a:br/>
            <a:r>
              <a:t>**Questions &amp; Answers**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