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86" autoAdjust="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B3EE33-C001-4E1F-A859-D45CEB18398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36410B1-E0BE-4FF8-AFA3-4C4CC43B0F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 smtClean="0"/>
              <a:t>Компјутерска визија во роботика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315736"/>
          </a:xfrm>
        </p:spPr>
        <p:txBody>
          <a:bodyPr>
            <a:normAutofit/>
          </a:bodyPr>
          <a:lstStyle/>
          <a:p>
            <a:pPr algn="ctr"/>
            <a:r>
              <a:rPr lang="mk-MK" dirty="0" smtClean="0"/>
              <a:t>Дипломска работа</a:t>
            </a:r>
          </a:p>
          <a:p>
            <a:pPr algn="ctr"/>
            <a:r>
              <a:rPr lang="mk-MK" dirty="0" smtClean="0"/>
              <a:t>Кристијан Петков</a:t>
            </a:r>
          </a:p>
          <a:p>
            <a:pPr algn="ctr"/>
            <a:endParaRPr lang="mk-MK" dirty="0" smtClean="0"/>
          </a:p>
          <a:p>
            <a:pPr algn="ctr"/>
            <a:r>
              <a:rPr lang="mk-MK" dirty="0" smtClean="0"/>
              <a:t>Ментор: Невена Ацковска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Содржина</a:t>
            </a:r>
          </a:p>
          <a:p>
            <a:r>
              <a:rPr lang="mk-MK" dirty="0" smtClean="0"/>
              <a:t>Вовед</a:t>
            </a:r>
          </a:p>
          <a:p>
            <a:r>
              <a:rPr lang="mk-MK" dirty="0" smtClean="0"/>
              <a:t>Кинематика</a:t>
            </a:r>
          </a:p>
          <a:p>
            <a:r>
              <a:rPr lang="mk-MK" dirty="0" smtClean="0"/>
              <a:t>Препознавање на објекти</a:t>
            </a:r>
          </a:p>
          <a:p>
            <a:r>
              <a:rPr lang="mk-MK" dirty="0" smtClean="0"/>
              <a:t>Дизајн на системот</a:t>
            </a:r>
          </a:p>
          <a:p>
            <a:r>
              <a:rPr lang="mk-MK" dirty="0" smtClean="0"/>
              <a:t>Модули</a:t>
            </a:r>
          </a:p>
          <a:p>
            <a:r>
              <a:rPr lang="mk-MK" dirty="0" smtClean="0"/>
              <a:t>Резултати</a:t>
            </a:r>
          </a:p>
          <a:p>
            <a:r>
              <a:rPr lang="mk-MK" dirty="0" smtClean="0"/>
              <a:t>Заклучок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</TotalTime>
  <Words>24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Компјутерска визија во роботика</vt:lpstr>
      <vt:lpstr>Slide 2</vt:lpstr>
      <vt:lpstr>Slide 3</vt:lpstr>
    </vt:vector>
  </TitlesOfParts>
  <Company>Warner Brothers Movie World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Компјутерска визија во роботика</dc:title>
  <dc:creator>Bugs Bunny</dc:creator>
  <cp:lastModifiedBy>Bugs Bunny</cp:lastModifiedBy>
  <cp:revision>3</cp:revision>
  <dcterms:created xsi:type="dcterms:W3CDTF">2013-01-15T20:05:22Z</dcterms:created>
  <dcterms:modified xsi:type="dcterms:W3CDTF">2013-01-15T20:22:56Z</dcterms:modified>
</cp:coreProperties>
</file>