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86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B3EE33-C001-4E1F-A859-D45CEB18398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6410B1-E0BE-4FF8-AFA3-4C4CC43B0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 smtClean="0"/>
              <a:t>Компјутерска визија во роботика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15736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Дипломска работа</a:t>
            </a:r>
          </a:p>
          <a:p>
            <a:pPr algn="ctr"/>
            <a:r>
              <a:rPr lang="mk-MK" dirty="0" smtClean="0"/>
              <a:t>Кристијан Петков</a:t>
            </a:r>
          </a:p>
          <a:p>
            <a:pPr algn="ctr"/>
            <a:endParaRPr lang="mk-MK" dirty="0" smtClean="0"/>
          </a:p>
          <a:p>
            <a:pPr algn="ctr"/>
            <a:r>
              <a:rPr lang="mk-MK" dirty="0" smtClean="0"/>
              <a:t>Ментор: Невена Ацковска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Содржина</a:t>
            </a:r>
          </a:p>
          <a:p>
            <a:r>
              <a:rPr lang="mk-MK" dirty="0" smtClean="0"/>
              <a:t>Вовед</a:t>
            </a:r>
          </a:p>
          <a:p>
            <a:r>
              <a:rPr lang="mk-MK" dirty="0" smtClean="0"/>
              <a:t>Кинематика</a:t>
            </a:r>
          </a:p>
          <a:p>
            <a:r>
              <a:rPr lang="mk-MK" dirty="0" smtClean="0"/>
              <a:t>Препознавање на објекти</a:t>
            </a:r>
          </a:p>
          <a:p>
            <a:r>
              <a:rPr lang="mk-MK" dirty="0" smtClean="0"/>
              <a:t>Дизајн на системот</a:t>
            </a:r>
          </a:p>
          <a:p>
            <a:r>
              <a:rPr lang="mk-MK" dirty="0" smtClean="0"/>
              <a:t>Модули</a:t>
            </a:r>
          </a:p>
          <a:p>
            <a:r>
              <a:rPr lang="mk-MK" dirty="0" smtClean="0"/>
              <a:t>Резултати</a:t>
            </a:r>
          </a:p>
          <a:p>
            <a:r>
              <a:rPr lang="mk-MK" dirty="0" smtClean="0"/>
              <a:t>Заклучок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98978"/>
          </a:xfrm>
        </p:spPr>
        <p:txBody>
          <a:bodyPr/>
          <a:lstStyle/>
          <a:p>
            <a:r>
              <a:rPr lang="mk-MK" dirty="0" smtClean="0"/>
              <a:t>Вовед</a:t>
            </a:r>
          </a:p>
          <a:p>
            <a:pPr lvl="1"/>
            <a:r>
              <a:rPr lang="mk-MK" dirty="0" smtClean="0"/>
              <a:t>Манипулирање со објекти</a:t>
            </a:r>
          </a:p>
          <a:p>
            <a:pPr lvl="1"/>
            <a:r>
              <a:rPr lang="mk-MK" dirty="0" smtClean="0"/>
              <a:t>Релативно едноставно за човекот</a:t>
            </a:r>
          </a:p>
          <a:p>
            <a:pPr lvl="1"/>
            <a:r>
              <a:rPr lang="mk-MK" dirty="0" smtClean="0"/>
              <a:t>Во секојдневниот живот луѓето манипулираат секојдневно со различни објекти</a:t>
            </a:r>
          </a:p>
          <a:p>
            <a:pPr lvl="1">
              <a:buNone/>
            </a:pPr>
            <a:endParaRPr lang="mk-MK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rewdri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928934"/>
            <a:ext cx="3220566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/>
          <a:lstStyle/>
          <a:p>
            <a:r>
              <a:rPr lang="mk-MK" dirty="0" smtClean="0"/>
              <a:t>Вовед</a:t>
            </a:r>
          </a:p>
          <a:p>
            <a:r>
              <a:rPr lang="mk-MK" dirty="0" smtClean="0"/>
              <a:t>Исто така и животните се во можност да </a:t>
            </a:r>
            <a:r>
              <a:rPr lang="mk-MK" dirty="0" err="1" smtClean="0"/>
              <a:t>манипулраат</a:t>
            </a:r>
            <a:r>
              <a:rPr lang="mk-MK" dirty="0" smtClean="0"/>
              <a:t> со објекти</a:t>
            </a:r>
          </a:p>
          <a:p>
            <a:endParaRPr lang="mk-MK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ravel_Thailand+elephant+painting+a+Tshi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143116"/>
            <a:ext cx="4786320" cy="3586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64"/>
          </a:xfrm>
        </p:spPr>
        <p:txBody>
          <a:bodyPr/>
          <a:lstStyle/>
          <a:p>
            <a:r>
              <a:rPr lang="mk-MK" dirty="0" smtClean="0"/>
              <a:t>Вовед</a:t>
            </a:r>
          </a:p>
          <a:p>
            <a:pPr lvl="1"/>
            <a:r>
              <a:rPr lang="mk-MK" dirty="0" smtClean="0"/>
              <a:t>Што е со вештачките системи?</a:t>
            </a:r>
          </a:p>
          <a:p>
            <a:pPr lvl="1"/>
            <a:r>
              <a:rPr lang="mk-MK" dirty="0" smtClean="0"/>
              <a:t>Роботите масовно се користат во индустријата</a:t>
            </a:r>
          </a:p>
          <a:p>
            <a:pPr lvl="1">
              <a:buNone/>
            </a:pPr>
            <a:endParaRPr lang="mk-MK" dirty="0" smtClean="0"/>
          </a:p>
          <a:p>
            <a:pPr lvl="1"/>
            <a:endParaRPr lang="mk-MK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S392-Welding-Products-ABB-IRB-1410-Welding-Motorcycle-Pa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500306"/>
            <a:ext cx="3071834" cy="2803047"/>
          </a:xfrm>
          <a:prstGeom prst="rect">
            <a:avLst/>
          </a:prstGeom>
        </p:spPr>
      </p:pic>
      <p:pic>
        <p:nvPicPr>
          <p:cNvPr id="5" name="Picture 4" descr="Banner_Painting-Robot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928934"/>
            <a:ext cx="4000528" cy="1923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Кинематика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58</TotalTime>
  <Words>67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Компјутерска визија во роботика</vt:lpstr>
      <vt:lpstr>Slide 2</vt:lpstr>
      <vt:lpstr>Slide 3</vt:lpstr>
      <vt:lpstr>Slide 4</vt:lpstr>
      <vt:lpstr>Slide 5</vt:lpstr>
      <vt:lpstr>Slide 6</vt:lpstr>
    </vt:vector>
  </TitlesOfParts>
  <Company>Warner Brothers Movie World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Компјутерска визија во роботика</dc:title>
  <dc:creator>Bugs Bunny</dc:creator>
  <cp:lastModifiedBy>Bugs Bunny</cp:lastModifiedBy>
  <cp:revision>9</cp:revision>
  <dcterms:created xsi:type="dcterms:W3CDTF">2013-01-15T20:05:22Z</dcterms:created>
  <dcterms:modified xsi:type="dcterms:W3CDTF">2013-01-16T06:05:25Z</dcterms:modified>
</cp:coreProperties>
</file>