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sldIdLst>
    <p:sldId id="269" r:id="rId2"/>
    <p:sldId id="277" r:id="rId3"/>
    <p:sldId id="273" r:id="rId4"/>
    <p:sldId id="271" r:id="rId5"/>
    <p:sldId id="272" r:id="rId6"/>
    <p:sldId id="274" r:id="rId7"/>
    <p:sldId id="275" r:id="rId8"/>
    <p:sldId id="278" r:id="rId9"/>
    <p:sldId id="27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0"/>
    <a:srgbClr val="C00026"/>
    <a:srgbClr val="BA0E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99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7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36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67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Mixel</a:t>
            </a:r>
            <a:r>
              <a:rPr lang="pt-BR" baseline="0" dirty="0"/>
              <a:t> e Leo</a:t>
            </a:r>
          </a:p>
          <a:p>
            <a:endParaRPr lang="pt-BR" baseline="0" dirty="0"/>
          </a:p>
          <a:p>
            <a:r>
              <a:rPr lang="pt-BR" baseline="0" dirty="0"/>
              <a:t>Lisa: Falar do diferencial do nosso </a:t>
            </a:r>
            <a:r>
              <a:rPr lang="pt-BR" baseline="0" dirty="0" err="1"/>
              <a:t>app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7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95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82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07/12/2016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07/12/2016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2384425"/>
            <a:ext cx="7343775" cy="714375"/>
          </a:xfrm>
        </p:spPr>
        <p:txBody>
          <a:bodyPr>
            <a:normAutofit/>
          </a:bodyPr>
          <a:lstStyle/>
          <a:p>
            <a:r>
              <a:rPr lang="pt-BR" dirty="0"/>
              <a:t>Projeto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latin typeface="Verdana"/>
                <a:cs typeface="Verdana"/>
              </a:rPr>
              <a:t>Co-design de </a:t>
            </a:r>
            <a:r>
              <a:rPr lang="en-US" dirty="0" err="1">
                <a:latin typeface="Verdana"/>
                <a:cs typeface="Verdana"/>
              </a:rPr>
              <a:t>Aplicativos</a:t>
            </a:r>
            <a:endParaRPr lang="en-US" dirty="0">
              <a:latin typeface="Verdana"/>
              <a:cs typeface="Verdana"/>
            </a:endParaRPr>
          </a:p>
          <a:p>
            <a:pPr lvl="0"/>
            <a:endParaRPr lang="en-US" dirty="0">
              <a:latin typeface="Verdana"/>
              <a:cs typeface="Verdana"/>
            </a:endParaRPr>
          </a:p>
          <a:p>
            <a:pPr lvl="0"/>
            <a:r>
              <a:rPr lang="en-US" sz="1400" dirty="0">
                <a:latin typeface="Verdana"/>
                <a:cs typeface="Verdana"/>
              </a:rPr>
              <a:t>André, Elisa, Leonardo, Michel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:sndAc>
          <p:stSnd>
            <p:snd r:embed="rId2" name="applause.wav"/>
          </p:stSnd>
        </p:sndAc>
      </p:transition>
    </mc:Choice>
    <mc:Fallback>
      <p:transition spd="slow" advClick="0"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41673"/>
            <a:ext cx="9144000" cy="4016327"/>
          </a:xfrm>
        </p:spPr>
        <p:txBody>
          <a:bodyPr/>
          <a:lstStyle/>
          <a:p>
            <a:pPr algn="ctr"/>
            <a:r>
              <a:rPr lang="pt-BR" dirty="0"/>
              <a:t>Principais desafios</a:t>
            </a:r>
          </a:p>
        </p:txBody>
      </p:sp>
    </p:spTree>
    <p:extLst>
      <p:ext uri="{BB962C8B-B14F-4D97-AF65-F5344CB8AC3E}">
        <p14:creationId xmlns:p14="http://schemas.microsoft.com/office/powerpoint/2010/main" val="123244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 Primária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extrovertida, falante, amigável e simpática;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Procura sempre deixar o cliente confortável, como se estivesse em sua própria casa;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 o que faz tanto por dinheiro como pela realização pessoal de ver outras pessoas aproveitando os frutos de seu trabalho.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332" y="3717908"/>
            <a:ext cx="3323190" cy="24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Insights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funcionários precisam de muita organização, que nem sempre é atingida. A falta de organização é frequente e muitas vezes resulta em erros;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dificuldade de contato com outras áreas resulta em erros e também desgasta muito o organizador;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rotina dos funcionários é sempre muito corrida e administrar o tempo é um desafio.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548" y="3790123"/>
            <a:ext cx="3226904" cy="24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Might</a:t>
            </a:r>
            <a:r>
              <a:rPr lang="pt-BR" dirty="0"/>
              <a:t> </a:t>
            </a:r>
            <a:r>
              <a:rPr lang="pt-BR" dirty="0" err="1" smtClean="0"/>
              <a:t>We</a:t>
            </a:r>
            <a:r>
              <a:rPr lang="pt-BR" dirty="0" err="1" smtClean="0"/>
              <a:t>’s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Organização: que ferramenta poderia ajudar na organização?;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Tempo: como podemos otimizar o tempo necessário para </a:t>
            </a:r>
            <a:r>
              <a:rPr lang="pt-BR"/>
              <a:t>a realização das </a:t>
            </a:r>
            <a:r>
              <a:rPr lang="pt-BR" dirty="0"/>
              <a:t>atividades diárias?;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27" y="3116864"/>
            <a:ext cx="4558748" cy="30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4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aplicativo?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do aplicativo: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Fortalecer a organização dos funcionários, auxiliando-os em suas atividades diárias;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Otimizar o tempo necessário para realizar as principais atividades durante o planejamento de eventos.</a:t>
            </a:r>
          </a:p>
          <a:p>
            <a:endParaRPr lang="pt-BR" dirty="0"/>
          </a:p>
          <a:p>
            <a:r>
              <a:rPr lang="pt-BR" dirty="0"/>
              <a:t>Ferramentas do aplicativo: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 acesso e modificar o calendário geral do buffet;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Delegar funções para cada funcionário;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comunicar com os outros funcionários envolvidos na organização do evento.</a:t>
            </a:r>
          </a:p>
        </p:txBody>
      </p:sp>
    </p:spTree>
    <p:extLst>
      <p:ext uri="{BB962C8B-B14F-4D97-AF65-F5344CB8AC3E}">
        <p14:creationId xmlns:p14="http://schemas.microsoft.com/office/powerpoint/2010/main" val="1435160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Cenários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uma tarefa nova e atribuí-la a um grupo de funcionários;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Acessar o calendário do Buffet para ver a disponibilidade de datas e criar um novo evento.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77" y="3101009"/>
            <a:ext cx="3986270" cy="31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00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://10.92.112.201/file_0.jpg?id=0&amp;password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91" y="339084"/>
            <a:ext cx="3474418" cy="61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551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8210" y="2933407"/>
            <a:ext cx="8229600" cy="619125"/>
          </a:xfrm>
        </p:spPr>
        <p:txBody>
          <a:bodyPr/>
          <a:lstStyle/>
          <a:p>
            <a:r>
              <a:rPr lang="pt-BR" dirty="0"/>
              <a:t>O que podemos melhorar?</a:t>
            </a:r>
          </a:p>
        </p:txBody>
      </p:sp>
    </p:spTree>
    <p:extLst>
      <p:ext uri="{BB962C8B-B14F-4D97-AF65-F5344CB8AC3E}">
        <p14:creationId xmlns:p14="http://schemas.microsoft.com/office/powerpoint/2010/main" val="15778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pt_vermelho_versao11-07-14.pptx" id="{9D0343CD-3ED6-45F2-8E89-C7F294DD4B06}" vid="{6BB5C5B5-9736-4A03-933F-E8B6C22E469C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Insper Colorido</Template>
  <TotalTime>223</TotalTime>
  <Words>279</Words>
  <Application>Microsoft Office PowerPoint</Application>
  <PresentationFormat>On-screen Show (4:3)</PresentationFormat>
  <Paragraphs>45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Personalizar design</vt:lpstr>
      <vt:lpstr>PowerPoint Presentation</vt:lpstr>
      <vt:lpstr>Principais desafios</vt:lpstr>
      <vt:lpstr>Persona Primária</vt:lpstr>
      <vt:lpstr>Principais Insights</vt:lpstr>
      <vt:lpstr>How Might We’s   </vt:lpstr>
      <vt:lpstr>O que é o aplicativo?</vt:lpstr>
      <vt:lpstr>Principais Cenários</vt:lpstr>
      <vt:lpstr>PowerPoint Presentation</vt:lpstr>
      <vt:lpstr>O que podemos melhorar?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Andrade</dc:creator>
  <cp:lastModifiedBy>Michel Haikewitsch</cp:lastModifiedBy>
  <cp:revision>21</cp:revision>
  <dcterms:created xsi:type="dcterms:W3CDTF">2016-11-30T16:16:38Z</dcterms:created>
  <dcterms:modified xsi:type="dcterms:W3CDTF">2016-12-07T17:20:02Z</dcterms:modified>
</cp:coreProperties>
</file>