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708" y="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tackmap example 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" y="1828800"/>
            <a:ext cx="9012936" cy="47396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sz="3200" b="1">
                <a:solidFill>
                  <a:srgbClr val="333399"/>
                </a:solidFill>
                <a:latin typeface="Times"/>
              </a:rPr>
              <a:t>stackmap example
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sz="1600" b="0">
                <a:solidFill>
                  <a:srgbClr val="000000"/>
                </a:solidFill>
                <a:latin typeface="Ariel"/>
              </a:rPr>
              <a:t>quartz</a:t>
            </a:r>
          </a:p>
        </p:txBody>
      </p:sp>
      <p:pic>
        <p:nvPicPr>
          <p:cNvPr id="4" name="Picture 3" descr="rainb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7280"/>
            <a:ext cx="9144000" cy="857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tackmap example 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" y="1828800"/>
            <a:ext cx="9012936" cy="47396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sz="3200" b="1">
                <a:solidFill>
                  <a:srgbClr val="333399"/>
                </a:solidFill>
                <a:latin typeface="Times"/>
              </a:rPr>
              <a:t>stackmap example
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sz="1600" b="0">
                <a:solidFill>
                  <a:srgbClr val="000000"/>
                </a:solidFill>
                <a:latin typeface="Ariel"/>
              </a:rPr>
              <a:t>silicon 3µm</a:t>
            </a:r>
          </a:p>
        </p:txBody>
      </p:sp>
      <p:pic>
        <p:nvPicPr>
          <p:cNvPr id="4" name="Picture 3" descr="rainb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7280"/>
            <a:ext cx="9144000" cy="857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tackmap example 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" y="1828800"/>
            <a:ext cx="9012936" cy="47396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sz="3200" b="1">
                <a:solidFill>
                  <a:srgbClr val="333399"/>
                </a:solidFill>
                <a:latin typeface="Times"/>
              </a:rPr>
              <a:t>stackmap example
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sz="1600" b="0">
                <a:solidFill>
                  <a:srgbClr val="000000"/>
                </a:solidFill>
                <a:latin typeface="Ariel"/>
              </a:rPr>
              <a:t>Deposit positive resist 0.5µm</a:t>
            </a:r>
          </a:p>
        </p:txBody>
      </p:sp>
      <p:pic>
        <p:nvPicPr>
          <p:cNvPr id="4" name="Picture 3" descr="rainb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7280"/>
            <a:ext cx="9144000" cy="857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tackmap example 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" y="1828800"/>
            <a:ext cx="9012936" cy="47396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sz="3200" b="1">
                <a:solidFill>
                  <a:srgbClr val="333399"/>
                </a:solidFill>
                <a:latin typeface="Times"/>
              </a:rPr>
              <a:t>stackmap example
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sz="1600" b="0">
                <a:solidFill>
                  <a:srgbClr val="000000"/>
                </a:solidFill>
                <a:latin typeface="Ariel"/>
              </a:rPr>
              <a:t>Expose</a:t>
            </a:r>
          </a:p>
        </p:txBody>
      </p:sp>
      <p:pic>
        <p:nvPicPr>
          <p:cNvPr id="4" name="Picture 3" descr="rainb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7280"/>
            <a:ext cx="9144000" cy="857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tackmap example 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" y="1828800"/>
            <a:ext cx="9012936" cy="47396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sz="3200" b="1">
                <a:solidFill>
                  <a:srgbClr val="333399"/>
                </a:solidFill>
                <a:latin typeface="Times"/>
              </a:rPr>
              <a:t>stackmap example
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sz="1600" b="0">
                <a:solidFill>
                  <a:srgbClr val="000000"/>
                </a:solidFill>
                <a:latin typeface="Ariel"/>
              </a:rPr>
              <a:t>Develop</a:t>
            </a:r>
          </a:p>
        </p:txBody>
      </p:sp>
      <p:pic>
        <p:nvPicPr>
          <p:cNvPr id="4" name="Picture 3" descr="rainb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7280"/>
            <a:ext cx="9144000" cy="857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tackmap example 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" y="1828800"/>
            <a:ext cx="9012936" cy="47396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sz="3200" b="1">
                <a:solidFill>
                  <a:srgbClr val="333399"/>
                </a:solidFill>
                <a:latin typeface="Times"/>
              </a:rPr>
              <a:t>stackmap example
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sz="1600" b="0">
                <a:solidFill>
                  <a:srgbClr val="000000"/>
                </a:solidFill>
                <a:latin typeface="Ariel"/>
              </a:rPr>
              <a:t>Etch</a:t>
            </a:r>
          </a:p>
        </p:txBody>
      </p:sp>
      <p:pic>
        <p:nvPicPr>
          <p:cNvPr id="4" name="Picture 3" descr="rainb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7280"/>
            <a:ext cx="9144000" cy="857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tackmap example 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" y="1828800"/>
            <a:ext cx="9012936" cy="47396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sz="3200" b="1">
                <a:solidFill>
                  <a:srgbClr val="333399"/>
                </a:solidFill>
                <a:latin typeface="Times"/>
              </a:rPr>
              <a:t>stackmap example
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sz="1600" b="0">
                <a:solidFill>
                  <a:srgbClr val="000000"/>
                </a:solidFill>
                <a:latin typeface="Ariel"/>
              </a:rPr>
              <a:t>metal 1µm</a:t>
            </a:r>
          </a:p>
        </p:txBody>
      </p:sp>
      <p:pic>
        <p:nvPicPr>
          <p:cNvPr id="4" name="Picture 3" descr="rainb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7280"/>
            <a:ext cx="9144000" cy="857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tackmap example 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" y="1828800"/>
            <a:ext cx="9012936" cy="47396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sz="3200" b="1">
                <a:solidFill>
                  <a:srgbClr val="333399"/>
                </a:solidFill>
                <a:latin typeface="Times"/>
              </a:rPr>
              <a:t>stackmap example
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sz="1600" b="0">
                <a:solidFill>
                  <a:srgbClr val="000000"/>
                </a:solidFill>
                <a:latin typeface="Ariel"/>
              </a:rPr>
              <a:t>Liftoff</a:t>
            </a:r>
          </a:p>
        </p:txBody>
      </p:sp>
      <p:pic>
        <p:nvPicPr>
          <p:cNvPr id="4" name="Picture 3" descr="rainb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7280"/>
            <a:ext cx="9144000" cy="857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tackmap example 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" y="1828800"/>
            <a:ext cx="9012936" cy="47396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sz="3200" b="1">
                <a:solidFill>
                  <a:srgbClr val="333399"/>
                </a:solidFill>
                <a:latin typeface="Times"/>
              </a:rPr>
              <a:t>stackmap example
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sz="1600" b="0">
                <a:solidFill>
                  <a:srgbClr val="000000"/>
                </a:solidFill>
                <a:latin typeface="Ariel"/>
              </a:rPr>
              <a:t>SiO₂ 2µm</a:t>
            </a:r>
          </a:p>
        </p:txBody>
      </p:sp>
      <p:pic>
        <p:nvPicPr>
          <p:cNvPr id="4" name="Picture 3" descr="rainb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7280"/>
            <a:ext cx="9144000" cy="857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43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Ariel</vt:lpstr>
      <vt:lpstr>Calibri</vt:lpstr>
      <vt:lpstr>Times</vt:lpstr>
      <vt:lpstr>Office Theme</vt:lpstr>
      <vt:lpstr>stackmap example
</vt:lpstr>
      <vt:lpstr>stackmap example
</vt:lpstr>
      <vt:lpstr>stackmap example
</vt:lpstr>
      <vt:lpstr>stackmap example
</vt:lpstr>
      <vt:lpstr>stackmap example
</vt:lpstr>
      <vt:lpstr>stackmap example
</vt:lpstr>
      <vt:lpstr>stackmap example
</vt:lpstr>
      <vt:lpstr>stackmap example
</vt:lpstr>
      <vt:lpstr>stackmap example
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stackmap example
</dc:title>
  <dc:subject/>
  <dc:creator/>
  <cp:keywords/>
  <dc:description>generated using python-pptx</dc:description>
  <cp:lastModifiedBy>Tony Roberts</cp:lastModifiedBy>
  <cp:revision>2</cp:revision>
  <dcterms:created xsi:type="dcterms:W3CDTF">2013-01-27T09:14:16Z</dcterms:created>
  <dcterms:modified xsi:type="dcterms:W3CDTF">2024-05-25T20:34:33Z</dcterms:modified>
  <cp:category/>
</cp:coreProperties>
</file>