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2" r:id="rId2"/>
    <p:sldId id="353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B3B"/>
    <a:srgbClr val="FEE2E4"/>
    <a:srgbClr val="FBE5D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E19A-2280-4472-B070-A6058AA71E8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1F0B8-A39D-4662-A052-63200939C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5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1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27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52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74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92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08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63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7781-D8DE-4DB1-A861-ED437395F0BD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6242-0E14-4A6C-831A-B150FD36A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18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5CBEA2F4-A8CF-4BA3-AA97-2EBF4492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8377"/>
              </p:ext>
            </p:extLst>
          </p:nvPr>
        </p:nvGraphicFramePr>
        <p:xfrm>
          <a:off x="435010" y="923636"/>
          <a:ext cx="11315465" cy="54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63">
                  <a:extLst>
                    <a:ext uri="{9D8B030D-6E8A-4147-A177-3AD203B41FA5}">
                      <a16:colId xmlns:a16="http://schemas.microsoft.com/office/drawing/2014/main" val="1536573991"/>
                    </a:ext>
                  </a:extLst>
                </a:gridCol>
                <a:gridCol w="10841202">
                  <a:extLst>
                    <a:ext uri="{9D8B030D-6E8A-4147-A177-3AD203B41FA5}">
                      <a16:colId xmlns:a16="http://schemas.microsoft.com/office/drawing/2014/main" val="2602351040"/>
                    </a:ext>
                  </a:extLst>
                </a:gridCol>
              </a:tblGrid>
              <a:tr h="1095433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鯨井さん</a:t>
                      </a: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56555"/>
                  </a:ext>
                </a:extLst>
              </a:tr>
              <a:tr h="1095433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内河さん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54668"/>
                  </a:ext>
                </a:extLst>
              </a:tr>
              <a:tr h="1095433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廣川さん</a:t>
                      </a: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373278"/>
                  </a:ext>
                </a:extLst>
              </a:tr>
              <a:tr h="1095433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岡島さん</a:t>
                      </a: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70268"/>
                  </a:ext>
                </a:extLst>
              </a:tr>
              <a:tr h="1095433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中野さん</a:t>
                      </a: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72144"/>
                  </a:ext>
                </a:extLst>
              </a:tr>
            </a:tbl>
          </a:graphicData>
        </a:graphic>
      </p:graphicFrame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541E8A6-1291-4D3A-8B44-B16003F3E1C6}"/>
              </a:ext>
            </a:extLst>
          </p:cNvPr>
          <p:cNvSpPr/>
          <p:nvPr/>
        </p:nvSpPr>
        <p:spPr>
          <a:xfrm>
            <a:off x="1503449" y="1028963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規約作成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36D4FE8-F129-483A-B3CF-9FEBF81C7607}"/>
              </a:ext>
            </a:extLst>
          </p:cNvPr>
          <p:cNvSpPr/>
          <p:nvPr/>
        </p:nvSpPr>
        <p:spPr>
          <a:xfrm>
            <a:off x="8624672" y="5429674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説明会実施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10/28,29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02AC11E-DB67-4B43-9986-F6625149D782}"/>
              </a:ext>
            </a:extLst>
          </p:cNvPr>
          <p:cNvSpPr/>
          <p:nvPr/>
        </p:nvSpPr>
        <p:spPr>
          <a:xfrm>
            <a:off x="9484488" y="2121601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同意回答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依頼メール送付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11/5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A65B524-0E80-4506-ABA5-E5ACB7679A47}"/>
              </a:ext>
            </a:extLst>
          </p:cNvPr>
          <p:cNvSpPr/>
          <p:nvPr/>
        </p:nvSpPr>
        <p:spPr>
          <a:xfrm>
            <a:off x="8576696" y="2121601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lang="en-US" altLang="ja-JP" sz="11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oom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URLメール送付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10/26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FFD0260-C717-4A6B-AEED-648E3DEFE960}"/>
              </a:ext>
            </a:extLst>
          </p:cNvPr>
          <p:cNvSpPr/>
          <p:nvPr/>
        </p:nvSpPr>
        <p:spPr>
          <a:xfrm>
            <a:off x="8052037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説明会出席回答の回収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10/22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29EFD12-EA81-4850-BA7B-CBF465D2071E}"/>
              </a:ext>
            </a:extLst>
          </p:cNvPr>
          <p:cNvSpPr/>
          <p:nvPr/>
        </p:nvSpPr>
        <p:spPr>
          <a:xfrm>
            <a:off x="4098294" y="5429674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実施内容のレビュー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10/25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06D8C97-802B-4C5D-9F2F-CAB83AB6FF79}"/>
              </a:ext>
            </a:extLst>
          </p:cNvPr>
          <p:cNvSpPr/>
          <p:nvPr/>
        </p:nvSpPr>
        <p:spPr>
          <a:xfrm>
            <a:off x="5560055" y="3236541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メール回収用の進捗管理表作成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10/18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C366DFD-878E-47FD-BF5F-B1A2E2C407BB}"/>
              </a:ext>
            </a:extLst>
          </p:cNvPr>
          <p:cNvSpPr/>
          <p:nvPr/>
        </p:nvSpPr>
        <p:spPr>
          <a:xfrm>
            <a:off x="4099648" y="2121601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送付用取引先マスタ作成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10/8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C15CED6-97E3-4AD5-8334-08D4B932160A}"/>
              </a:ext>
            </a:extLst>
          </p:cNvPr>
          <p:cNvSpPr/>
          <p:nvPr/>
        </p:nvSpPr>
        <p:spPr>
          <a:xfrm>
            <a:off x="3223457" y="2121601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バイヤーヘ連絡先確認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10/6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EAE73D-9FB2-4B29-96D9-DA7A887DEDBB}"/>
              </a:ext>
            </a:extLst>
          </p:cNvPr>
          <p:cNvSpPr/>
          <p:nvPr/>
        </p:nvSpPr>
        <p:spPr>
          <a:xfrm>
            <a:off x="1514358" y="2121601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対象社リスト確定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10/5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E372414-AD48-48AB-B005-D3BD2D54C72C}"/>
              </a:ext>
            </a:extLst>
          </p:cNvPr>
          <p:cNvSpPr/>
          <p:nvPr/>
        </p:nvSpPr>
        <p:spPr>
          <a:xfrm>
            <a:off x="3223457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同意回答依頼文面作成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10/7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DD2056F-93EA-4DFD-B07D-91C96068E7D8}"/>
              </a:ext>
            </a:extLst>
          </p:cNvPr>
          <p:cNvSpPr/>
          <p:nvPr/>
        </p:nvSpPr>
        <p:spPr>
          <a:xfrm>
            <a:off x="2382905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ZOOMURL送付文面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10/7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105A4BB-3363-4BA7-9B5A-F4D862D07A1A}"/>
              </a:ext>
            </a:extLst>
          </p:cNvPr>
          <p:cNvSpPr/>
          <p:nvPr/>
        </p:nvSpPr>
        <p:spPr>
          <a:xfrm>
            <a:off x="1514036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説明会参加依頼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文面作成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10/7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C3DEFA3-562A-4273-ACB3-D822187B9695}"/>
              </a:ext>
            </a:extLst>
          </p:cNvPr>
          <p:cNvSpPr/>
          <p:nvPr/>
        </p:nvSpPr>
        <p:spPr>
          <a:xfrm>
            <a:off x="145995" y="152360"/>
            <a:ext cx="9483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【3】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リベート運用規約　プロジェクトマップ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D3ABA4-F087-407E-BAAC-2EE689A4A689}"/>
              </a:ext>
            </a:extLst>
          </p:cNvPr>
          <p:cNvSpPr/>
          <p:nvPr/>
        </p:nvSpPr>
        <p:spPr>
          <a:xfrm>
            <a:off x="851217" y="1040252"/>
            <a:ext cx="360000" cy="526263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スタート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E8AF864-D88A-4917-9896-22FA4DA1C4D6}"/>
              </a:ext>
            </a:extLst>
          </p:cNvPr>
          <p:cNvSpPr/>
          <p:nvPr/>
        </p:nvSpPr>
        <p:spPr>
          <a:xfrm>
            <a:off x="11295849" y="1040252"/>
            <a:ext cx="360000" cy="525221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次頁へ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85741C69-13D1-4E0A-800E-3B83CDE20A11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 flipV="1">
            <a:off x="1211217" y="1460358"/>
            <a:ext cx="292232" cy="2211213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C900ECA-26B4-4BAD-BE08-E3C15A2EDA97}"/>
              </a:ext>
            </a:extLst>
          </p:cNvPr>
          <p:cNvCxnSpPr>
            <a:cxnSpLocks/>
            <a:stCxn id="36" idx="3"/>
            <a:endCxn id="86" idx="1"/>
          </p:cNvCxnSpPr>
          <p:nvPr/>
        </p:nvCxnSpPr>
        <p:spPr>
          <a:xfrm>
            <a:off x="2223449" y="1460358"/>
            <a:ext cx="252453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0A24DAA-1C50-4F8A-9115-39CAD0AC3D4A}"/>
              </a:ext>
            </a:extLst>
          </p:cNvPr>
          <p:cNvSpPr/>
          <p:nvPr/>
        </p:nvSpPr>
        <p:spPr>
          <a:xfrm>
            <a:off x="8726876" y="302469"/>
            <a:ext cx="845128" cy="37753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864336D-F1FB-4316-87C5-CC1ABCF66529}"/>
              </a:ext>
            </a:extLst>
          </p:cNvPr>
          <p:cNvSpPr/>
          <p:nvPr/>
        </p:nvSpPr>
        <p:spPr>
          <a:xfrm>
            <a:off x="7770912" y="302469"/>
            <a:ext cx="845128" cy="3775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通常</a:t>
            </a: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878F135B-B56A-4D24-B48E-690570CCC408}"/>
              </a:ext>
            </a:extLst>
          </p:cNvPr>
          <p:cNvCxnSpPr>
            <a:cxnSpLocks/>
            <a:stCxn id="25" idx="3"/>
            <a:endCxn id="59" idx="1"/>
          </p:cNvCxnSpPr>
          <p:nvPr/>
        </p:nvCxnSpPr>
        <p:spPr>
          <a:xfrm flipV="1">
            <a:off x="1211217" y="2552996"/>
            <a:ext cx="303141" cy="1118575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F51ADE1E-56E2-4BB9-A5B2-ED09ECA9D7BC}"/>
              </a:ext>
            </a:extLst>
          </p:cNvPr>
          <p:cNvCxnSpPr>
            <a:cxnSpLocks/>
            <a:stCxn id="25" idx="3"/>
            <a:endCxn id="68" idx="1"/>
          </p:cNvCxnSpPr>
          <p:nvPr/>
        </p:nvCxnSpPr>
        <p:spPr>
          <a:xfrm>
            <a:off x="1211217" y="3671571"/>
            <a:ext cx="1135716" cy="2189498"/>
          </a:xfrm>
          <a:prstGeom prst="bentConnector3">
            <a:avLst>
              <a:gd name="adj1" fmla="val 1376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71B5F8D-3780-4497-879B-877D6C1E1F28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 flipV="1">
            <a:off x="1211217" y="3669514"/>
            <a:ext cx="302819" cy="205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6038E3B-F6B1-4CAC-81E4-BDAB971705A2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>
            <a:off x="2234358" y="2552996"/>
            <a:ext cx="98909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D8BCB513-FBF5-4E82-AD72-D056700A9FBD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3943457" y="2552996"/>
            <a:ext cx="15619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E61C588-DA52-4AB9-AC52-E733CAD39CC2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6280055" y="3667936"/>
            <a:ext cx="81013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AFAC89C-0BC3-4FFC-862B-C29798468B32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9296696" y="2552996"/>
            <a:ext cx="18779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6862CC01-6ED0-4D0D-BCC0-4C5BFA60EBB6}"/>
              </a:ext>
            </a:extLst>
          </p:cNvPr>
          <p:cNvCxnSpPr>
            <a:cxnSpLocks/>
            <a:stCxn id="51" idx="3"/>
            <a:endCxn id="26" idx="1"/>
          </p:cNvCxnSpPr>
          <p:nvPr/>
        </p:nvCxnSpPr>
        <p:spPr>
          <a:xfrm>
            <a:off x="10204488" y="2552996"/>
            <a:ext cx="1091361" cy="1113362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795E944D-E265-4658-8E0E-BFAE12E3CF30}"/>
              </a:ext>
            </a:extLst>
          </p:cNvPr>
          <p:cNvCxnSpPr>
            <a:cxnSpLocks/>
            <a:stCxn id="55" idx="2"/>
            <a:endCxn id="72" idx="1"/>
          </p:cNvCxnSpPr>
          <p:nvPr/>
        </p:nvCxnSpPr>
        <p:spPr>
          <a:xfrm rot="16200000" flipH="1">
            <a:off x="4775980" y="3549396"/>
            <a:ext cx="1800063" cy="670050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A4D2BC8A-D9E8-4349-9C2A-D4D878333B94}"/>
              </a:ext>
            </a:extLst>
          </p:cNvPr>
          <p:cNvCxnSpPr>
            <a:cxnSpLocks/>
            <a:stCxn id="60" idx="3"/>
            <a:endCxn id="56" idx="1"/>
          </p:cNvCxnSpPr>
          <p:nvPr/>
        </p:nvCxnSpPr>
        <p:spPr>
          <a:xfrm flipV="1">
            <a:off x="3943457" y="3667936"/>
            <a:ext cx="1616598" cy="15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2CDBFDB-E999-4083-9A3F-101EBCC154F2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3102905" y="3669514"/>
            <a:ext cx="12055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0654B84A-0121-4748-99C4-84EDC7B28ADC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2234036" y="3669514"/>
            <a:ext cx="14886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31B2C97C-9F88-48FE-A23C-FDDF28000644}"/>
              </a:ext>
            </a:extLst>
          </p:cNvPr>
          <p:cNvCxnSpPr>
            <a:cxnSpLocks/>
            <a:endCxn id="51" idx="2"/>
          </p:cNvCxnSpPr>
          <p:nvPr/>
        </p:nvCxnSpPr>
        <p:spPr>
          <a:xfrm rot="5400000" flipH="1" flipV="1">
            <a:off x="8627471" y="4201408"/>
            <a:ext cx="2434035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コネクタ: カギ線 139">
            <a:extLst>
              <a:ext uri="{FF2B5EF4-FFF2-40B4-BE49-F238E27FC236}">
                <a16:creationId xmlns:a16="http://schemas.microsoft.com/office/drawing/2014/main" id="{B974B6DF-8E72-4D73-81B4-705232712BF2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2603239" y="3315413"/>
            <a:ext cx="3969316" cy="259207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1A1C318-7548-4295-A60D-5068206F2493}"/>
              </a:ext>
            </a:extLst>
          </p:cNvPr>
          <p:cNvSpPr/>
          <p:nvPr/>
        </p:nvSpPr>
        <p:spPr>
          <a:xfrm>
            <a:off x="4980986" y="2121601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説明会参加依頼メール送付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10/8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0" name="コネクタ: カギ線 179">
            <a:extLst>
              <a:ext uri="{FF2B5EF4-FFF2-40B4-BE49-F238E27FC236}">
                <a16:creationId xmlns:a16="http://schemas.microsoft.com/office/drawing/2014/main" id="{A2DBB59C-8789-403E-908E-8E5E7B2CFF54}"/>
              </a:ext>
            </a:extLst>
          </p:cNvPr>
          <p:cNvCxnSpPr>
            <a:cxnSpLocks/>
            <a:stCxn id="53" idx="3"/>
            <a:endCxn id="49" idx="0"/>
          </p:cNvCxnSpPr>
          <p:nvPr/>
        </p:nvCxnSpPr>
        <p:spPr>
          <a:xfrm>
            <a:off x="8772037" y="3669514"/>
            <a:ext cx="212635" cy="1760160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C013F2F9-E5FA-4EC3-B2D2-BA21054F28D5}"/>
              </a:ext>
            </a:extLst>
          </p:cNvPr>
          <p:cNvSpPr/>
          <p:nvPr/>
        </p:nvSpPr>
        <p:spPr>
          <a:xfrm>
            <a:off x="2346933" y="5429674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規約説明資料作成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10/21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50B48E4-8E98-4736-8263-A44D2F5B3FFA}"/>
              </a:ext>
            </a:extLst>
          </p:cNvPr>
          <p:cNvSpPr/>
          <p:nvPr/>
        </p:nvSpPr>
        <p:spPr>
          <a:xfrm>
            <a:off x="2382905" y="2102972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バイヤーヘ実施内容共有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10/6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C911B274-B397-4A72-ABA9-54CA10A67155}"/>
              </a:ext>
            </a:extLst>
          </p:cNvPr>
          <p:cNvCxnSpPr>
            <a:cxnSpLocks/>
            <a:stCxn id="57" idx="2"/>
            <a:endCxn id="56" idx="1"/>
          </p:cNvCxnSpPr>
          <p:nvPr/>
        </p:nvCxnSpPr>
        <p:spPr>
          <a:xfrm rot="16200000" flipH="1">
            <a:off x="4668078" y="2775959"/>
            <a:ext cx="683546" cy="1100407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A661426-998E-4865-A760-1BA6D6F52228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4819648" y="2552996"/>
            <a:ext cx="16133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DAB052D-663C-4CD4-B0DA-321AFFEDC78E}"/>
              </a:ext>
            </a:extLst>
          </p:cNvPr>
          <p:cNvSpPr/>
          <p:nvPr/>
        </p:nvSpPr>
        <p:spPr>
          <a:xfrm rot="20700000">
            <a:off x="3179207" y="1986567"/>
            <a:ext cx="671623" cy="23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岡島</a:t>
            </a:r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A41B6D6-B07B-450F-B8FF-42F1374E3094}"/>
              </a:ext>
            </a:extLst>
          </p:cNvPr>
          <p:cNvSpPr/>
          <p:nvPr/>
        </p:nvSpPr>
        <p:spPr>
          <a:xfrm>
            <a:off x="9709379" y="302469"/>
            <a:ext cx="845128" cy="3775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済み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A67394C-22A6-4D4F-BEA2-D92E5569C16D}"/>
              </a:ext>
            </a:extLst>
          </p:cNvPr>
          <p:cNvSpPr/>
          <p:nvPr/>
        </p:nvSpPr>
        <p:spPr>
          <a:xfrm rot="20700000">
            <a:off x="1316242" y="1986567"/>
            <a:ext cx="671623" cy="23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中野</a:t>
            </a:r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2DF58B-617E-49BE-A940-CF8DBE85AE33}"/>
              </a:ext>
            </a:extLst>
          </p:cNvPr>
          <p:cNvSpPr/>
          <p:nvPr/>
        </p:nvSpPr>
        <p:spPr>
          <a:xfrm rot="20700000">
            <a:off x="2312767" y="1986566"/>
            <a:ext cx="671623" cy="23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中野</a:t>
            </a:r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33777E3-754A-48CF-BF75-00C220A673CA}"/>
              </a:ext>
            </a:extLst>
          </p:cNvPr>
          <p:cNvSpPr/>
          <p:nvPr/>
        </p:nvSpPr>
        <p:spPr>
          <a:xfrm>
            <a:off x="10677461" y="302469"/>
            <a:ext cx="845128" cy="377537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</a:t>
            </a:r>
            <a:endParaRPr kumimoji="1" lang="en-US" altLang="ja-JP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担当者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9CBB4C5-D89C-4F72-BA53-6FFD08B34A89}"/>
              </a:ext>
            </a:extLst>
          </p:cNvPr>
          <p:cNvSpPr/>
          <p:nvPr/>
        </p:nvSpPr>
        <p:spPr>
          <a:xfrm>
            <a:off x="6011036" y="4353058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取引先様へ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FAQ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の作成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10/14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25CB7CA-0522-46FC-B780-1EFDD31F41D2}"/>
              </a:ext>
            </a:extLst>
          </p:cNvPr>
          <p:cNvCxnSpPr>
            <a:cxnSpLocks/>
            <a:stCxn id="72" idx="3"/>
            <a:endCxn id="99" idx="1"/>
          </p:cNvCxnSpPr>
          <p:nvPr/>
        </p:nvCxnSpPr>
        <p:spPr>
          <a:xfrm>
            <a:off x="6731036" y="4784453"/>
            <a:ext cx="4192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D2737B6-C115-4F7A-8E0E-1D1F8A77DDC2}"/>
              </a:ext>
            </a:extLst>
          </p:cNvPr>
          <p:cNvSpPr/>
          <p:nvPr/>
        </p:nvSpPr>
        <p:spPr>
          <a:xfrm>
            <a:off x="7667980" y="2121601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取引先様へ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FAQ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の送付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10/15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BF08AD5E-6B61-4914-99FE-C523C8D158AF}"/>
              </a:ext>
            </a:extLst>
          </p:cNvPr>
          <p:cNvCxnSpPr>
            <a:cxnSpLocks/>
            <a:stCxn id="72" idx="0"/>
            <a:endCxn id="76" idx="1"/>
          </p:cNvCxnSpPr>
          <p:nvPr/>
        </p:nvCxnSpPr>
        <p:spPr>
          <a:xfrm rot="5400000" flipH="1" flipV="1">
            <a:off x="6119477" y="2804555"/>
            <a:ext cx="1800062" cy="129694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2140CFE9-C3F1-423E-B58F-91BCC8FAD79C}"/>
              </a:ext>
            </a:extLst>
          </p:cNvPr>
          <p:cNvCxnSpPr>
            <a:cxnSpLocks/>
            <a:stCxn id="76" idx="3"/>
            <a:endCxn id="52" idx="1"/>
          </p:cNvCxnSpPr>
          <p:nvPr/>
        </p:nvCxnSpPr>
        <p:spPr>
          <a:xfrm>
            <a:off x="8387980" y="2552996"/>
            <a:ext cx="18871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410A58FA-6DB9-4EB2-8DCA-63D152193DC0}"/>
              </a:ext>
            </a:extLst>
          </p:cNvPr>
          <p:cNvCxnSpPr>
            <a:cxnSpLocks/>
            <a:stCxn id="103" idx="2"/>
            <a:endCxn id="49" idx="1"/>
          </p:cNvCxnSpPr>
          <p:nvPr/>
        </p:nvCxnSpPr>
        <p:spPr>
          <a:xfrm rot="16200000" flipH="1">
            <a:off x="5756088" y="2992484"/>
            <a:ext cx="3969317" cy="1767851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0B79DA8-AD62-4972-BB57-0818A9481F40}"/>
              </a:ext>
            </a:extLst>
          </p:cNvPr>
          <p:cNvSpPr/>
          <p:nvPr/>
        </p:nvSpPr>
        <p:spPr>
          <a:xfrm>
            <a:off x="7090189" y="3236541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社へ催促メール送付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10/19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5D347E0-11A7-456A-B7F6-EEBCF25D2F41}"/>
              </a:ext>
            </a:extLst>
          </p:cNvPr>
          <p:cNvCxnSpPr>
            <a:cxnSpLocks/>
            <a:stCxn id="79" idx="3"/>
            <a:endCxn id="53" idx="1"/>
          </p:cNvCxnSpPr>
          <p:nvPr/>
        </p:nvCxnSpPr>
        <p:spPr>
          <a:xfrm>
            <a:off x="7810189" y="3667936"/>
            <a:ext cx="241848" cy="15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D213786-814D-46E3-9A58-E441045CEC38}"/>
              </a:ext>
            </a:extLst>
          </p:cNvPr>
          <p:cNvSpPr/>
          <p:nvPr/>
        </p:nvSpPr>
        <p:spPr>
          <a:xfrm>
            <a:off x="3216757" y="5427924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商品部へ暫定版で共有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2A94EDA9-C1D6-45CE-B336-B87B930ACD73}"/>
              </a:ext>
            </a:extLst>
          </p:cNvPr>
          <p:cNvSpPr/>
          <p:nvPr/>
        </p:nvSpPr>
        <p:spPr>
          <a:xfrm rot="20700000">
            <a:off x="3181063" y="5300690"/>
            <a:ext cx="671623" cy="23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倉地</a:t>
            </a:r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F3E70B3-0F60-44DB-B7EE-1CDD8EAC1A8D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 flipV="1">
            <a:off x="3066933" y="5859319"/>
            <a:ext cx="149824" cy="17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E972E5D6-DB3F-464B-B1DF-818A5E6124B0}"/>
              </a:ext>
            </a:extLst>
          </p:cNvPr>
          <p:cNvSpPr/>
          <p:nvPr/>
        </p:nvSpPr>
        <p:spPr>
          <a:xfrm>
            <a:off x="4747981" y="1028963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規約追加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10/22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1D64DC3-BAB3-4CD8-9878-7508B2E9E998}"/>
              </a:ext>
            </a:extLst>
          </p:cNvPr>
          <p:cNvCxnSpPr>
            <a:cxnSpLocks/>
            <a:stCxn id="86" idx="3"/>
            <a:endCxn id="101" idx="1"/>
          </p:cNvCxnSpPr>
          <p:nvPr/>
        </p:nvCxnSpPr>
        <p:spPr>
          <a:xfrm>
            <a:off x="5467981" y="1460358"/>
            <a:ext cx="16903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D9000C9-2F84-465E-A201-4F058C9DCBFC}"/>
              </a:ext>
            </a:extLst>
          </p:cNvPr>
          <p:cNvCxnSpPr>
            <a:cxnSpLocks/>
            <a:stCxn id="54" idx="3"/>
            <a:endCxn id="111" idx="1"/>
          </p:cNvCxnSpPr>
          <p:nvPr/>
        </p:nvCxnSpPr>
        <p:spPr>
          <a:xfrm>
            <a:off x="4818294" y="5861069"/>
            <a:ext cx="16995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3EA0126-E921-4D01-A0EC-0EE412D130FE}"/>
              </a:ext>
            </a:extLst>
          </p:cNvPr>
          <p:cNvSpPr/>
          <p:nvPr/>
        </p:nvSpPr>
        <p:spPr>
          <a:xfrm>
            <a:off x="5876365" y="5429674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説明会資料の読み合わせ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10/27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DBA65DF-2683-4964-880B-ABBD217D5D51}"/>
              </a:ext>
            </a:extLst>
          </p:cNvPr>
          <p:cNvCxnSpPr>
            <a:cxnSpLocks/>
            <a:stCxn id="95" idx="3"/>
            <a:endCxn id="49" idx="1"/>
          </p:cNvCxnSpPr>
          <p:nvPr/>
        </p:nvCxnSpPr>
        <p:spPr>
          <a:xfrm>
            <a:off x="6596365" y="5861069"/>
            <a:ext cx="202830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9F663263-740F-48E7-B2A4-F8ED9A0EDAB9}"/>
              </a:ext>
            </a:extLst>
          </p:cNvPr>
          <p:cNvSpPr/>
          <p:nvPr/>
        </p:nvSpPr>
        <p:spPr>
          <a:xfrm>
            <a:off x="9487304" y="5429674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配信用動画撮影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11/2</a:t>
            </a:r>
            <a:endParaRPr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49CA7249-01EE-4A0C-B462-4ADA95BFA85E}"/>
              </a:ext>
            </a:extLst>
          </p:cNvPr>
          <p:cNvCxnSpPr>
            <a:cxnSpLocks/>
            <a:stCxn id="49" idx="3"/>
            <a:endCxn id="90" idx="1"/>
          </p:cNvCxnSpPr>
          <p:nvPr/>
        </p:nvCxnSpPr>
        <p:spPr>
          <a:xfrm>
            <a:off x="9344672" y="5861069"/>
            <a:ext cx="14263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1954C32-6617-42A9-A077-F0D8ECF57CFA}"/>
              </a:ext>
            </a:extLst>
          </p:cNvPr>
          <p:cNvSpPr/>
          <p:nvPr/>
        </p:nvSpPr>
        <p:spPr>
          <a:xfrm rot="20700000">
            <a:off x="9425789" y="5300690"/>
            <a:ext cx="671623" cy="23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倉地</a:t>
            </a:r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903CE0A7-7F6F-44D7-B510-A0255CE0E617}"/>
              </a:ext>
            </a:extLst>
          </p:cNvPr>
          <p:cNvSpPr/>
          <p:nvPr/>
        </p:nvSpPr>
        <p:spPr>
          <a:xfrm>
            <a:off x="7150316" y="4353058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システムメールサンプル収集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11/9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25C58DB-3E7B-4D21-997C-90F8FB8BFEB5}"/>
              </a:ext>
            </a:extLst>
          </p:cNvPr>
          <p:cNvSpPr/>
          <p:nvPr/>
        </p:nvSpPr>
        <p:spPr>
          <a:xfrm>
            <a:off x="5637016" y="1028963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合意者の決定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10/26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02F96168-CA4C-432A-B143-16ED16E53AA8}"/>
              </a:ext>
            </a:extLst>
          </p:cNvPr>
          <p:cNvSpPr/>
          <p:nvPr/>
        </p:nvSpPr>
        <p:spPr>
          <a:xfrm>
            <a:off x="6496821" y="1028963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法務チェック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10/27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9F22E8E8-E60E-40DC-8D89-AF7951093A9B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6357016" y="1460358"/>
            <a:ext cx="13980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0E73434-A525-4D50-AE55-3C7FCCFB7DF0}"/>
              </a:ext>
            </a:extLst>
          </p:cNvPr>
          <p:cNvSpPr/>
          <p:nvPr/>
        </p:nvSpPr>
        <p:spPr>
          <a:xfrm>
            <a:off x="4988245" y="5429674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サービスカタログ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11/3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8B48E8B6-A925-4F0B-B50D-B1F7427929A8}"/>
              </a:ext>
            </a:extLst>
          </p:cNvPr>
          <p:cNvSpPr/>
          <p:nvPr/>
        </p:nvSpPr>
        <p:spPr>
          <a:xfrm rot="20700000">
            <a:off x="4987456" y="5300690"/>
            <a:ext cx="671623" cy="23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川上</a:t>
            </a:r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FC9CE301-FED4-4D4F-B254-525F55B24262}"/>
              </a:ext>
            </a:extLst>
          </p:cNvPr>
          <p:cNvCxnSpPr>
            <a:cxnSpLocks/>
            <a:stCxn id="83" idx="3"/>
            <a:endCxn id="54" idx="1"/>
          </p:cNvCxnSpPr>
          <p:nvPr/>
        </p:nvCxnSpPr>
        <p:spPr>
          <a:xfrm>
            <a:off x="3936757" y="5859319"/>
            <a:ext cx="161537" cy="17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43E72E43-0CBB-483D-ABE2-770B8D9A559F}"/>
              </a:ext>
            </a:extLst>
          </p:cNvPr>
          <p:cNvCxnSpPr>
            <a:cxnSpLocks/>
            <a:stCxn id="111" idx="3"/>
            <a:endCxn id="95" idx="1"/>
          </p:cNvCxnSpPr>
          <p:nvPr/>
        </p:nvCxnSpPr>
        <p:spPr>
          <a:xfrm>
            <a:off x="5708245" y="5861069"/>
            <a:ext cx="16812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F3D904A6-F6B1-435A-A6CB-4E4B3DC87FFF}"/>
              </a:ext>
            </a:extLst>
          </p:cNvPr>
          <p:cNvCxnSpPr>
            <a:cxnSpLocks/>
            <a:stCxn id="99" idx="3"/>
            <a:endCxn id="117" idx="1"/>
          </p:cNvCxnSpPr>
          <p:nvPr/>
        </p:nvCxnSpPr>
        <p:spPr>
          <a:xfrm>
            <a:off x="7870316" y="4784453"/>
            <a:ext cx="13346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5D98DFD-C724-48EB-B836-CE15C72DE1FF}"/>
              </a:ext>
            </a:extLst>
          </p:cNvPr>
          <p:cNvSpPr/>
          <p:nvPr/>
        </p:nvSpPr>
        <p:spPr>
          <a:xfrm>
            <a:off x="8187076" y="1028963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合意依頼回答書</a:t>
            </a:r>
            <a:endParaRPr lang="en-US" altLang="zh-TW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11/2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7BB50CC8-3B50-4C65-B46F-48DB6A7A30D1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7216821" y="1460358"/>
            <a:ext cx="97025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E742CA4A-FDB5-4313-953C-D702A40EC08D}"/>
              </a:ext>
            </a:extLst>
          </p:cNvPr>
          <p:cNvCxnSpPr>
            <a:cxnSpLocks/>
            <a:stCxn id="105" idx="3"/>
            <a:endCxn id="51" idx="0"/>
          </p:cNvCxnSpPr>
          <p:nvPr/>
        </p:nvCxnSpPr>
        <p:spPr>
          <a:xfrm>
            <a:off x="8907076" y="1460358"/>
            <a:ext cx="937412" cy="66124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68BFB5D-0C0F-41A0-933E-FC3EE6218DD4}"/>
              </a:ext>
            </a:extLst>
          </p:cNvPr>
          <p:cNvSpPr/>
          <p:nvPr/>
        </p:nvSpPr>
        <p:spPr>
          <a:xfrm>
            <a:off x="8003782" y="4353058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質問事項を台帳にし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FAQ</a:t>
            </a: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11/26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978FC34C-59A3-4C35-9898-A2665E65EFD3}"/>
              </a:ext>
            </a:extLst>
          </p:cNvPr>
          <p:cNvCxnSpPr>
            <a:cxnSpLocks/>
            <a:stCxn id="117" idx="3"/>
            <a:endCxn id="51" idx="2"/>
          </p:cNvCxnSpPr>
          <p:nvPr/>
        </p:nvCxnSpPr>
        <p:spPr>
          <a:xfrm flipV="1">
            <a:off x="8723782" y="2984390"/>
            <a:ext cx="1120706" cy="180006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2006F25-6189-4CC6-ADB1-6A42AD2DAF15}"/>
              </a:ext>
            </a:extLst>
          </p:cNvPr>
          <p:cNvSpPr txBox="1"/>
          <p:nvPr/>
        </p:nvSpPr>
        <p:spPr>
          <a:xfrm>
            <a:off x="365481" y="6620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責任者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F1212270-6CD0-4BF9-AF08-DAA761FEB9D6}"/>
              </a:ext>
            </a:extLst>
          </p:cNvPr>
          <p:cNvSpPr txBox="1"/>
          <p:nvPr/>
        </p:nvSpPr>
        <p:spPr>
          <a:xfrm>
            <a:off x="75029" y="5531023"/>
            <a:ext cx="353943" cy="656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リーダー</a:t>
            </a:r>
          </a:p>
        </p:txBody>
      </p:sp>
    </p:spTree>
    <p:extLst>
      <p:ext uri="{BB962C8B-B14F-4D97-AF65-F5344CB8AC3E}">
        <p14:creationId xmlns:p14="http://schemas.microsoft.com/office/powerpoint/2010/main" val="9562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5CBEA2F4-A8CF-4BA3-AA97-2EBF449289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171" y="923636"/>
          <a:ext cx="11315465" cy="54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63">
                  <a:extLst>
                    <a:ext uri="{9D8B030D-6E8A-4147-A177-3AD203B41FA5}">
                      <a16:colId xmlns:a16="http://schemas.microsoft.com/office/drawing/2014/main" val="1536573991"/>
                    </a:ext>
                  </a:extLst>
                </a:gridCol>
                <a:gridCol w="10841202">
                  <a:extLst>
                    <a:ext uri="{9D8B030D-6E8A-4147-A177-3AD203B41FA5}">
                      <a16:colId xmlns:a16="http://schemas.microsoft.com/office/drawing/2014/main" val="2602351040"/>
                    </a:ext>
                  </a:extLst>
                </a:gridCol>
              </a:tblGrid>
              <a:tr h="1095433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鯨井さん</a:t>
                      </a: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56555"/>
                  </a:ext>
                </a:extLst>
              </a:tr>
              <a:tr h="1095433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内河さん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54668"/>
                  </a:ext>
                </a:extLst>
              </a:tr>
              <a:tr h="1095433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廣川さん</a:t>
                      </a: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373278"/>
                  </a:ext>
                </a:extLst>
              </a:tr>
              <a:tr h="1095433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岡島さん</a:t>
                      </a: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70268"/>
                  </a:ext>
                </a:extLst>
              </a:tr>
              <a:tr h="1095433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中野さん</a:t>
                      </a: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72144"/>
                  </a:ext>
                </a:extLst>
              </a:tr>
            </a:tbl>
          </a:graphicData>
        </a:graphic>
      </p:graphicFrame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200A336-D6FD-4B0E-9B62-6E246377146F}"/>
              </a:ext>
            </a:extLst>
          </p:cNvPr>
          <p:cNvSpPr/>
          <p:nvPr/>
        </p:nvSpPr>
        <p:spPr>
          <a:xfrm>
            <a:off x="1817031" y="4319927"/>
            <a:ext cx="720000" cy="86278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取引先対応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C3DEFA3-562A-4273-ACB3-D822187B9695}"/>
              </a:ext>
            </a:extLst>
          </p:cNvPr>
          <p:cNvSpPr/>
          <p:nvPr/>
        </p:nvSpPr>
        <p:spPr>
          <a:xfrm>
            <a:off x="145995" y="152360"/>
            <a:ext cx="9483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【3】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リベート運用規約　プロジェクトマップ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D3ABA4-F087-407E-BAAC-2EE689A4A689}"/>
              </a:ext>
            </a:extLst>
          </p:cNvPr>
          <p:cNvSpPr/>
          <p:nvPr/>
        </p:nvSpPr>
        <p:spPr>
          <a:xfrm>
            <a:off x="851217" y="1040252"/>
            <a:ext cx="360000" cy="526263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前頁から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E8AF864-D88A-4917-9896-22FA4DA1C4D6}"/>
              </a:ext>
            </a:extLst>
          </p:cNvPr>
          <p:cNvSpPr/>
          <p:nvPr/>
        </p:nvSpPr>
        <p:spPr>
          <a:xfrm>
            <a:off x="11301267" y="1040252"/>
            <a:ext cx="360000" cy="525221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ゴール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0A24DAA-1C50-4F8A-9115-39CAD0AC3D4A}"/>
              </a:ext>
            </a:extLst>
          </p:cNvPr>
          <p:cNvSpPr/>
          <p:nvPr/>
        </p:nvSpPr>
        <p:spPr>
          <a:xfrm>
            <a:off x="8726876" y="302469"/>
            <a:ext cx="845128" cy="37753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864336D-F1FB-4316-87C5-CC1ABCF66529}"/>
              </a:ext>
            </a:extLst>
          </p:cNvPr>
          <p:cNvSpPr/>
          <p:nvPr/>
        </p:nvSpPr>
        <p:spPr>
          <a:xfrm>
            <a:off x="7770912" y="302469"/>
            <a:ext cx="845128" cy="3775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通常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71B5F8D-3780-4497-879B-877D6C1E1F28}"/>
              </a:ext>
            </a:extLst>
          </p:cNvPr>
          <p:cNvCxnSpPr>
            <a:cxnSpLocks/>
            <a:stCxn id="25" idx="3"/>
            <a:endCxn id="107" idx="1"/>
          </p:cNvCxnSpPr>
          <p:nvPr/>
        </p:nvCxnSpPr>
        <p:spPr>
          <a:xfrm flipV="1">
            <a:off x="1211217" y="3669514"/>
            <a:ext cx="605814" cy="205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A41B6D6-B07B-450F-B8FF-42F1374E3094}"/>
              </a:ext>
            </a:extLst>
          </p:cNvPr>
          <p:cNvSpPr/>
          <p:nvPr/>
        </p:nvSpPr>
        <p:spPr>
          <a:xfrm>
            <a:off x="9709379" y="302469"/>
            <a:ext cx="845128" cy="3775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済み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33777E3-754A-48CF-BF75-00C220A673CA}"/>
              </a:ext>
            </a:extLst>
          </p:cNvPr>
          <p:cNvSpPr/>
          <p:nvPr/>
        </p:nvSpPr>
        <p:spPr>
          <a:xfrm>
            <a:off x="10677461" y="302469"/>
            <a:ext cx="845128" cy="377537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</a:t>
            </a:r>
            <a:endParaRPr kumimoji="1" lang="en-US" altLang="ja-JP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担当者</a:t>
            </a:r>
          </a:p>
        </p:txBody>
      </p:sp>
      <p:cxnSp>
        <p:nvCxnSpPr>
          <p:cNvPr id="110" name="コネクタ: カギ線 109">
            <a:extLst>
              <a:ext uri="{FF2B5EF4-FFF2-40B4-BE49-F238E27FC236}">
                <a16:creationId xmlns:a16="http://schemas.microsoft.com/office/drawing/2014/main" id="{78FA16A6-F7D4-451D-A832-C29FBF4C1B73}"/>
              </a:ext>
            </a:extLst>
          </p:cNvPr>
          <p:cNvCxnSpPr>
            <a:cxnSpLocks/>
            <a:stCxn id="122" idx="2"/>
            <a:endCxn id="47" idx="1"/>
          </p:cNvCxnSpPr>
          <p:nvPr/>
        </p:nvCxnSpPr>
        <p:spPr>
          <a:xfrm rot="16200000" flipH="1">
            <a:off x="4026521" y="1993790"/>
            <a:ext cx="2865480" cy="486907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2006F25-6189-4CC6-ADB1-6A42AD2DAF15}"/>
              </a:ext>
            </a:extLst>
          </p:cNvPr>
          <p:cNvSpPr txBox="1"/>
          <p:nvPr/>
        </p:nvSpPr>
        <p:spPr>
          <a:xfrm>
            <a:off x="365481" y="6620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責任者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F1212270-6CD0-4BF9-AF08-DAA761FEB9D6}"/>
              </a:ext>
            </a:extLst>
          </p:cNvPr>
          <p:cNvSpPr txBox="1"/>
          <p:nvPr/>
        </p:nvSpPr>
        <p:spPr>
          <a:xfrm>
            <a:off x="75029" y="5531023"/>
            <a:ext cx="353943" cy="656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リーダー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CE7B07B-06CE-4041-9111-EFCE4E6BA421}"/>
              </a:ext>
            </a:extLst>
          </p:cNvPr>
          <p:cNvSpPr/>
          <p:nvPr/>
        </p:nvSpPr>
        <p:spPr>
          <a:xfrm>
            <a:off x="1817031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リマインドメール作成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11/22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A7CB20A-094D-436C-A074-BD028A516498}"/>
              </a:ext>
            </a:extLst>
          </p:cNvPr>
          <p:cNvSpPr/>
          <p:nvPr/>
        </p:nvSpPr>
        <p:spPr>
          <a:xfrm>
            <a:off x="2664722" y="2132800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リマインドメール送付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11/22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コネクタ: カギ線 122">
            <a:extLst>
              <a:ext uri="{FF2B5EF4-FFF2-40B4-BE49-F238E27FC236}">
                <a16:creationId xmlns:a16="http://schemas.microsoft.com/office/drawing/2014/main" id="{3E385185-0D7A-42E7-90E8-5AAA8F6FC4C4}"/>
              </a:ext>
            </a:extLst>
          </p:cNvPr>
          <p:cNvCxnSpPr>
            <a:cxnSpLocks/>
            <a:stCxn id="107" idx="0"/>
            <a:endCxn id="122" idx="1"/>
          </p:cNvCxnSpPr>
          <p:nvPr/>
        </p:nvCxnSpPr>
        <p:spPr>
          <a:xfrm rot="5400000" flipH="1" flipV="1">
            <a:off x="2083914" y="2657312"/>
            <a:ext cx="673924" cy="487691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4878E1A9-53C3-4DED-83B4-D34A7423E15B}"/>
              </a:ext>
            </a:extLst>
          </p:cNvPr>
          <p:cNvCxnSpPr>
            <a:cxnSpLocks/>
            <a:stCxn id="122" idx="2"/>
            <a:endCxn id="127" idx="1"/>
          </p:cNvCxnSpPr>
          <p:nvPr/>
        </p:nvCxnSpPr>
        <p:spPr>
          <a:xfrm rot="16200000" flipH="1">
            <a:off x="3371006" y="2649304"/>
            <a:ext cx="673925" cy="136649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F848F3B0-0F80-4FBE-B43F-3C35D488540A}"/>
              </a:ext>
            </a:extLst>
          </p:cNvPr>
          <p:cNvSpPr/>
          <p:nvPr/>
        </p:nvSpPr>
        <p:spPr>
          <a:xfrm>
            <a:off x="3806089" y="2132800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システムメールサンプル送付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11/22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57F93E7-AC64-47EE-A223-F1DAAF5F267D}"/>
              </a:ext>
            </a:extLst>
          </p:cNvPr>
          <p:cNvSpPr/>
          <p:nvPr/>
        </p:nvSpPr>
        <p:spPr>
          <a:xfrm>
            <a:off x="4391215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回答期限依頼メール作成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11/24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379CA1C3-F385-4EAD-8B06-E877B06B88B2}"/>
              </a:ext>
            </a:extLst>
          </p:cNvPr>
          <p:cNvSpPr/>
          <p:nvPr/>
        </p:nvSpPr>
        <p:spPr>
          <a:xfrm>
            <a:off x="7345223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合意書の回収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11/26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8E9357F-F4DC-4750-80FB-8DAC0D0009D7}"/>
              </a:ext>
            </a:extLst>
          </p:cNvPr>
          <p:cNvSpPr/>
          <p:nvPr/>
        </p:nvSpPr>
        <p:spPr>
          <a:xfrm>
            <a:off x="4978663" y="2132800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回答期限依頼メール送付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11/24</a:t>
            </a:r>
          </a:p>
        </p:txBody>
      </p: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1DE4865C-3CB2-47C3-B0F7-63743DE9CD0D}"/>
              </a:ext>
            </a:extLst>
          </p:cNvPr>
          <p:cNvCxnSpPr>
            <a:cxnSpLocks/>
            <a:stCxn id="127" idx="0"/>
            <a:endCxn id="130" idx="1"/>
          </p:cNvCxnSpPr>
          <p:nvPr/>
        </p:nvCxnSpPr>
        <p:spPr>
          <a:xfrm rot="5400000" flipH="1" flipV="1">
            <a:off x="4527977" y="2787433"/>
            <a:ext cx="673924" cy="22744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9423A78F-1993-451D-99EB-0AD220F2598F}"/>
              </a:ext>
            </a:extLst>
          </p:cNvPr>
          <p:cNvCxnSpPr>
            <a:cxnSpLocks/>
            <a:stCxn id="130" idx="3"/>
            <a:endCxn id="128" idx="0"/>
          </p:cNvCxnSpPr>
          <p:nvPr/>
        </p:nvCxnSpPr>
        <p:spPr>
          <a:xfrm>
            <a:off x="5698663" y="2564195"/>
            <a:ext cx="2006560" cy="67392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61A9717-522F-4E1E-A4F2-E1D850EE821D}"/>
              </a:ext>
            </a:extLst>
          </p:cNvPr>
          <p:cNvSpPr/>
          <p:nvPr/>
        </p:nvSpPr>
        <p:spPr>
          <a:xfrm>
            <a:off x="5563789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納期未回答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社への対応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11/30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9B96B62-284A-467D-BA35-0F8D5F7BEDD1}"/>
              </a:ext>
            </a:extLst>
          </p:cNvPr>
          <p:cNvSpPr/>
          <p:nvPr/>
        </p:nvSpPr>
        <p:spPr>
          <a:xfrm>
            <a:off x="8232209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遅延回答企業への回収完了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12/10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787DB6F-0A9C-46FF-828B-03C2CE798BB4}"/>
              </a:ext>
            </a:extLst>
          </p:cNvPr>
          <p:cNvSpPr/>
          <p:nvPr/>
        </p:nvSpPr>
        <p:spPr>
          <a:xfrm>
            <a:off x="6454506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三菱様ヒアリング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11/30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27F723-7BAE-4ECA-8F73-21A1278549A1}"/>
              </a:ext>
            </a:extLst>
          </p:cNvPr>
          <p:cNvSpPr/>
          <p:nvPr/>
        </p:nvSpPr>
        <p:spPr>
          <a:xfrm>
            <a:off x="5563789" y="432015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納期回答への返信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11/26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F7B14C50-60DE-4B2C-AB50-37DAB7AE40BE}"/>
              </a:ext>
            </a:extLst>
          </p:cNvPr>
          <p:cNvCxnSpPr>
            <a:cxnSpLocks/>
            <a:stCxn id="130" idx="3"/>
            <a:endCxn id="36" idx="0"/>
          </p:cNvCxnSpPr>
          <p:nvPr/>
        </p:nvCxnSpPr>
        <p:spPr>
          <a:xfrm>
            <a:off x="5698663" y="2564195"/>
            <a:ext cx="225126" cy="67392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ADB57501-3EB7-48F7-AF8A-D04EA07806F9}"/>
              </a:ext>
            </a:extLst>
          </p:cNvPr>
          <p:cNvCxnSpPr>
            <a:cxnSpLocks/>
            <a:stCxn id="130" idx="3"/>
            <a:endCxn id="40" idx="0"/>
          </p:cNvCxnSpPr>
          <p:nvPr/>
        </p:nvCxnSpPr>
        <p:spPr>
          <a:xfrm>
            <a:off x="5698663" y="2564195"/>
            <a:ext cx="1115843" cy="67392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3B37B257-17F3-4370-8280-C5B96DEE0015}"/>
              </a:ext>
            </a:extLst>
          </p:cNvPr>
          <p:cNvCxnSpPr>
            <a:cxnSpLocks/>
            <a:stCxn id="41" idx="2"/>
            <a:endCxn id="128" idx="2"/>
          </p:cNvCxnSpPr>
          <p:nvPr/>
        </p:nvCxnSpPr>
        <p:spPr>
          <a:xfrm rot="5400000" flipH="1" flipV="1">
            <a:off x="6273486" y="3751211"/>
            <a:ext cx="1082040" cy="1781434"/>
          </a:xfrm>
          <a:prstGeom prst="bentConnector3">
            <a:avLst>
              <a:gd name="adj1" fmla="val -2112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1BB2C26E-330F-43BA-9978-9DBB395D083F}"/>
              </a:ext>
            </a:extLst>
          </p:cNvPr>
          <p:cNvCxnSpPr>
            <a:cxnSpLocks/>
            <a:stCxn id="130" idx="2"/>
            <a:endCxn id="41" idx="1"/>
          </p:cNvCxnSpPr>
          <p:nvPr/>
        </p:nvCxnSpPr>
        <p:spPr>
          <a:xfrm rot="16200000" flipH="1">
            <a:off x="4573244" y="3761008"/>
            <a:ext cx="1755965" cy="225126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6C273B36-7BF9-4337-B003-ED106AFCC856}"/>
              </a:ext>
            </a:extLst>
          </p:cNvPr>
          <p:cNvCxnSpPr>
            <a:cxnSpLocks/>
            <a:stCxn id="36" idx="2"/>
            <a:endCxn id="37" idx="2"/>
          </p:cNvCxnSpPr>
          <p:nvPr/>
        </p:nvCxnSpPr>
        <p:spPr>
          <a:xfrm rot="16200000" flipH="1">
            <a:off x="7257999" y="2766698"/>
            <a:ext cx="12700" cy="2668420"/>
          </a:xfrm>
          <a:prstGeom prst="bentConnector3">
            <a:avLst>
              <a:gd name="adj1" fmla="val 14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695334B-2F45-4ADB-9E3C-53A8B5A8D2AC}"/>
              </a:ext>
            </a:extLst>
          </p:cNvPr>
          <p:cNvCxnSpPr>
            <a:cxnSpLocks/>
            <a:stCxn id="128" idx="3"/>
            <a:endCxn id="37" idx="1"/>
          </p:cNvCxnSpPr>
          <p:nvPr/>
        </p:nvCxnSpPr>
        <p:spPr>
          <a:xfrm>
            <a:off x="8065223" y="3669514"/>
            <a:ext cx="16698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81DDF2B-0C25-4159-8026-393C62BAACC7}"/>
              </a:ext>
            </a:extLst>
          </p:cNvPr>
          <p:cNvSpPr/>
          <p:nvPr/>
        </p:nvSpPr>
        <p:spPr>
          <a:xfrm>
            <a:off x="7893800" y="5429674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​回答書の保存管理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12/15</a:t>
            </a:r>
            <a:endParaRPr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E32633A-172B-40E8-98D6-B9DCD1EC0B0B}"/>
              </a:ext>
            </a:extLst>
          </p:cNvPr>
          <p:cNvSpPr/>
          <p:nvPr/>
        </p:nvSpPr>
        <p:spPr>
          <a:xfrm>
            <a:off x="8927160" y="1043592"/>
            <a:ext cx="720000" cy="8627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​三菱様不合意の取引先対応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9E8AC5C6-D896-4CBD-99E2-BF3FCADE14E7}"/>
              </a:ext>
            </a:extLst>
          </p:cNvPr>
          <p:cNvCxnSpPr>
            <a:cxnSpLocks/>
            <a:stCxn id="47" idx="2"/>
            <a:endCxn id="26" idx="1"/>
          </p:cNvCxnSpPr>
          <p:nvPr/>
        </p:nvCxnSpPr>
        <p:spPr>
          <a:xfrm rot="5400000" flipH="1" flipV="1">
            <a:off x="8464480" y="3455677"/>
            <a:ext cx="2626105" cy="3047467"/>
          </a:xfrm>
          <a:prstGeom prst="bentConnector4">
            <a:avLst>
              <a:gd name="adj1" fmla="val -8705"/>
              <a:gd name="adj2" fmla="val 8841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354FC7B-7E1B-4206-9533-E3CA27B9F04C}"/>
              </a:ext>
            </a:extLst>
          </p:cNvPr>
          <p:cNvSpPr/>
          <p:nvPr/>
        </p:nvSpPr>
        <p:spPr>
          <a:xfrm>
            <a:off x="7333219" y="10410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ソニー様対応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12/13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DDB524F9-0FDD-4A10-9465-73B372B6CC4B}"/>
              </a:ext>
            </a:extLst>
          </p:cNvPr>
          <p:cNvCxnSpPr>
            <a:cxnSpLocks/>
            <a:stCxn id="130" idx="0"/>
            <a:endCxn id="63" idx="1"/>
          </p:cNvCxnSpPr>
          <p:nvPr/>
        </p:nvCxnSpPr>
        <p:spPr>
          <a:xfrm rot="5400000" flipH="1" flipV="1">
            <a:off x="6005748" y="805329"/>
            <a:ext cx="660386" cy="1994556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5D4261E-F5AB-4C32-A8DD-0F7F915AD0CC}"/>
              </a:ext>
            </a:extLst>
          </p:cNvPr>
          <p:cNvSpPr/>
          <p:nvPr/>
        </p:nvSpPr>
        <p:spPr>
          <a:xfrm>
            <a:off x="9847741" y="3238119"/>
            <a:ext cx="720000" cy="862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メールの回収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集計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80E368B-A826-4956-84F1-3C20EB3A2298}"/>
              </a:ext>
            </a:extLst>
          </p:cNvPr>
          <p:cNvCxnSpPr>
            <a:cxnSpLocks/>
            <a:stCxn id="37" idx="3"/>
            <a:endCxn id="73" idx="1"/>
          </p:cNvCxnSpPr>
          <p:nvPr/>
        </p:nvCxnSpPr>
        <p:spPr>
          <a:xfrm>
            <a:off x="8952209" y="3669514"/>
            <a:ext cx="89553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D7FFBEC0-3983-493A-90B8-873E4CF469D8}"/>
              </a:ext>
            </a:extLst>
          </p:cNvPr>
          <p:cNvCxnSpPr>
            <a:cxnSpLocks/>
            <a:stCxn id="73" idx="3"/>
            <a:endCxn id="26" idx="1"/>
          </p:cNvCxnSpPr>
          <p:nvPr/>
        </p:nvCxnSpPr>
        <p:spPr>
          <a:xfrm flipV="1">
            <a:off x="10567741" y="3666358"/>
            <a:ext cx="733526" cy="315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D3DA25A-4B58-4FFC-979D-4DE00FB6F3CD}"/>
              </a:ext>
            </a:extLst>
          </p:cNvPr>
          <p:cNvSpPr/>
          <p:nvPr/>
        </p:nvSpPr>
        <p:spPr>
          <a:xfrm>
            <a:off x="9847741" y="1039864"/>
            <a:ext cx="720000" cy="86278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メールの回収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集計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ECD7497A-EB65-4E6F-9B6D-0ADA1F9F685A}"/>
              </a:ext>
            </a:extLst>
          </p:cNvPr>
          <p:cNvCxnSpPr>
            <a:cxnSpLocks/>
            <a:stCxn id="54" idx="3"/>
            <a:endCxn id="26" idx="1"/>
          </p:cNvCxnSpPr>
          <p:nvPr/>
        </p:nvCxnSpPr>
        <p:spPr>
          <a:xfrm>
            <a:off x="10567741" y="1471259"/>
            <a:ext cx="733526" cy="2195099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3534CED-A235-427D-AF0C-30554629AE9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 flipV="1">
            <a:off x="9647160" y="1471259"/>
            <a:ext cx="200581" cy="372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1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9762</TotalTime>
  <Words>293</Words>
  <Application>Microsoft Office PowerPoint</Application>
  <PresentationFormat>ワイド画面</PresentationFormat>
  <Paragraphs>121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26356倉地　利治</dc:creator>
  <cp:lastModifiedBy>11201062　吉橋　章</cp:lastModifiedBy>
  <cp:revision>462</cp:revision>
  <dcterms:created xsi:type="dcterms:W3CDTF">2021-03-30T20:35:02Z</dcterms:created>
  <dcterms:modified xsi:type="dcterms:W3CDTF">2022-02-01T02:46:03Z</dcterms:modified>
</cp:coreProperties>
</file>