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3" r:id="rId1"/>
  </p:sldMasterIdLst>
  <p:notesMasterIdLst>
    <p:notesMasterId r:id="rId17"/>
  </p:notesMasterIdLst>
  <p:sldIdLst>
    <p:sldId id="276" r:id="rId2"/>
    <p:sldId id="320" r:id="rId3"/>
    <p:sldId id="321" r:id="rId4"/>
    <p:sldId id="322" r:id="rId5"/>
    <p:sldId id="325" r:id="rId6"/>
    <p:sldId id="327" r:id="rId7"/>
    <p:sldId id="328" r:id="rId8"/>
    <p:sldId id="329" r:id="rId9"/>
    <p:sldId id="330" r:id="rId10"/>
    <p:sldId id="331" r:id="rId11"/>
    <p:sldId id="332" r:id="rId12"/>
    <p:sldId id="334" r:id="rId13"/>
    <p:sldId id="333" r:id="rId14"/>
    <p:sldId id="324" r:id="rId15"/>
    <p:sldId id="32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F9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5226"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E08878-C0C4-4EE0-A4AF-6C92EB1F7D87}"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vi-VN"/>
        </a:p>
      </dgm:t>
    </dgm:pt>
    <dgm:pt modelId="{E01C9CF3-7A0E-40E1-949A-890637241D07}">
      <dgm:prSet phldrT="[Text]"/>
      <dgm:spPr>
        <a:solidFill>
          <a:schemeClr val="accent1">
            <a:lumMod val="60000"/>
            <a:lumOff val="40000"/>
          </a:schemeClr>
        </a:solidFill>
      </dgm:spPr>
      <dgm:t>
        <a:bodyPr/>
        <a:lstStyle/>
        <a:p>
          <a:r>
            <a:rPr lang="en-US">
              <a:solidFill>
                <a:schemeClr val="tx1"/>
              </a:solidFill>
            </a:rPr>
            <a:t>Giới thiệu về đề tài</a:t>
          </a:r>
          <a:endParaRPr lang="vi-VN">
            <a:solidFill>
              <a:schemeClr val="tx1"/>
            </a:solidFill>
          </a:endParaRPr>
        </a:p>
      </dgm:t>
    </dgm:pt>
    <dgm:pt modelId="{5D3887C1-DD38-41EB-B8E4-6FA9707FE126}" type="parTrans" cxnId="{CF04B44A-7351-43A1-BDA4-B20EF757D553}">
      <dgm:prSet/>
      <dgm:spPr/>
      <dgm:t>
        <a:bodyPr/>
        <a:lstStyle/>
        <a:p>
          <a:endParaRPr lang="vi-VN">
            <a:solidFill>
              <a:schemeClr val="tx1"/>
            </a:solidFill>
          </a:endParaRPr>
        </a:p>
      </dgm:t>
    </dgm:pt>
    <dgm:pt modelId="{176BEEF9-EDA6-4E61-BBC2-F518140C5557}" type="sibTrans" cxnId="{CF04B44A-7351-43A1-BDA4-B20EF757D553}">
      <dgm:prSet/>
      <dgm:spPr/>
      <dgm:t>
        <a:bodyPr/>
        <a:lstStyle/>
        <a:p>
          <a:endParaRPr lang="vi-VN">
            <a:solidFill>
              <a:schemeClr val="tx1"/>
            </a:solidFill>
          </a:endParaRPr>
        </a:p>
      </dgm:t>
    </dgm:pt>
    <dgm:pt modelId="{B9757785-99A2-45C0-8CC3-FA3AFB468FD5}">
      <dgm:prSet/>
      <dgm:spPr>
        <a:solidFill>
          <a:srgbClr val="00B0F0"/>
        </a:solidFill>
      </dgm:spPr>
      <dgm:t>
        <a:bodyPr/>
        <a:lstStyle/>
        <a:p>
          <a:r>
            <a:rPr lang="en-US">
              <a:solidFill>
                <a:schemeClr val="tx1"/>
              </a:solidFill>
              <a:latin typeface="Times New Roman" panose="02020603050405020304" pitchFamily="18" charset="0"/>
              <a:cs typeface="Times New Roman" panose="02020603050405020304" pitchFamily="18" charset="0"/>
            </a:rPr>
            <a:t>Cơ sở lý thuyết</a:t>
          </a:r>
        </a:p>
      </dgm:t>
    </dgm:pt>
    <dgm:pt modelId="{B395F6E8-7BA5-4EF9-954B-AAB02C7187E5}" type="parTrans" cxnId="{D132BB3F-7474-4F13-BBD1-CB32059D55D0}">
      <dgm:prSet/>
      <dgm:spPr/>
      <dgm:t>
        <a:bodyPr/>
        <a:lstStyle/>
        <a:p>
          <a:endParaRPr lang="vi-VN">
            <a:solidFill>
              <a:schemeClr val="tx1"/>
            </a:solidFill>
          </a:endParaRPr>
        </a:p>
      </dgm:t>
    </dgm:pt>
    <dgm:pt modelId="{6CF6B6D2-4712-4353-969C-2901BD38D4E4}" type="sibTrans" cxnId="{D132BB3F-7474-4F13-BBD1-CB32059D55D0}">
      <dgm:prSet/>
      <dgm:spPr/>
      <dgm:t>
        <a:bodyPr/>
        <a:lstStyle/>
        <a:p>
          <a:endParaRPr lang="vi-VN">
            <a:solidFill>
              <a:schemeClr val="tx1"/>
            </a:solidFill>
          </a:endParaRPr>
        </a:p>
      </dgm:t>
    </dgm:pt>
    <dgm:pt modelId="{C0986823-849D-4832-B346-383FF38E6372}">
      <dgm:prSet/>
      <dgm:spPr>
        <a:solidFill>
          <a:schemeClr val="accent5">
            <a:lumMod val="60000"/>
            <a:lumOff val="40000"/>
          </a:schemeClr>
        </a:solidFill>
      </dgm:spPr>
      <dgm:t>
        <a:bodyPr/>
        <a:lstStyle/>
        <a:p>
          <a:r>
            <a:rPr lang="en-US">
              <a:solidFill>
                <a:schemeClr val="tx1"/>
              </a:solidFill>
              <a:latin typeface="Times New Roman" panose="02020603050405020304" pitchFamily="18" charset="0"/>
              <a:cs typeface="Times New Roman" panose="02020603050405020304" pitchFamily="18" charset="0"/>
            </a:rPr>
            <a:t>Xây dựng website</a:t>
          </a:r>
          <a:endParaRPr lang="en-US">
            <a:solidFill>
              <a:schemeClr val="tx1"/>
            </a:solidFill>
            <a:latin typeface="Times New Roman" panose="02020603050405020304" pitchFamily="18" charset="0"/>
            <a:cs typeface="Times New Roman" panose="02020603050405020304" pitchFamily="18" charset="0"/>
            <a:sym typeface="Open Sans" panose="020B0606030504020204"/>
          </a:endParaRPr>
        </a:p>
      </dgm:t>
    </dgm:pt>
    <dgm:pt modelId="{1C9C4CD0-0C12-4D84-B499-1149CFE7870C}" type="parTrans" cxnId="{F56B38C5-A41C-4FAE-A3E1-58164932896A}">
      <dgm:prSet/>
      <dgm:spPr/>
      <dgm:t>
        <a:bodyPr/>
        <a:lstStyle/>
        <a:p>
          <a:endParaRPr lang="vi-VN">
            <a:solidFill>
              <a:schemeClr val="tx1"/>
            </a:solidFill>
          </a:endParaRPr>
        </a:p>
      </dgm:t>
    </dgm:pt>
    <dgm:pt modelId="{D870A422-80D1-4734-BE39-3463B1F5140C}" type="sibTrans" cxnId="{F56B38C5-A41C-4FAE-A3E1-58164932896A}">
      <dgm:prSet/>
      <dgm:spPr/>
      <dgm:t>
        <a:bodyPr/>
        <a:lstStyle/>
        <a:p>
          <a:endParaRPr lang="vi-VN">
            <a:solidFill>
              <a:schemeClr val="tx1"/>
            </a:solidFill>
          </a:endParaRPr>
        </a:p>
      </dgm:t>
    </dgm:pt>
    <dgm:pt modelId="{7EC4C125-1590-4B0D-9EF0-97B8746CAF62}">
      <dgm:prSet/>
      <dgm:spPr>
        <a:solidFill>
          <a:srgbClr val="92D050"/>
        </a:solidFill>
      </dgm:spPr>
      <dgm:t>
        <a:bodyPr/>
        <a:lstStyle/>
        <a:p>
          <a:r>
            <a:rPr lang="en-US">
              <a:solidFill>
                <a:schemeClr val="tx1"/>
              </a:solidFill>
              <a:latin typeface="Times New Roman" panose="02020603050405020304" pitchFamily="18" charset="0"/>
              <a:cs typeface="Times New Roman" panose="02020603050405020304" pitchFamily="18" charset="0"/>
            </a:rPr>
            <a:t>Kết luận và hướng phát triển</a:t>
          </a:r>
        </a:p>
      </dgm:t>
    </dgm:pt>
    <dgm:pt modelId="{3ACFB028-C1F7-4717-82AA-F4FD093B4357}" type="parTrans" cxnId="{860BBB98-33F9-494C-AAF2-E0F9772188FC}">
      <dgm:prSet/>
      <dgm:spPr/>
      <dgm:t>
        <a:bodyPr/>
        <a:lstStyle/>
        <a:p>
          <a:endParaRPr lang="vi-VN">
            <a:solidFill>
              <a:schemeClr val="tx1"/>
            </a:solidFill>
          </a:endParaRPr>
        </a:p>
      </dgm:t>
    </dgm:pt>
    <dgm:pt modelId="{6D8BFF21-4966-4255-AB8A-755CD9BD257E}" type="sibTrans" cxnId="{860BBB98-33F9-494C-AAF2-E0F9772188FC}">
      <dgm:prSet/>
      <dgm:spPr/>
      <dgm:t>
        <a:bodyPr/>
        <a:lstStyle/>
        <a:p>
          <a:endParaRPr lang="vi-VN">
            <a:solidFill>
              <a:schemeClr val="tx1"/>
            </a:solidFill>
          </a:endParaRPr>
        </a:p>
      </dgm:t>
    </dgm:pt>
    <dgm:pt modelId="{5D9C2DE2-20DC-42A0-8742-64DD9C1A0271}" type="pres">
      <dgm:prSet presAssocID="{D5E08878-C0C4-4EE0-A4AF-6C92EB1F7D87}" presName="Name0" presStyleCnt="0">
        <dgm:presLayoutVars>
          <dgm:chMax val="7"/>
          <dgm:chPref val="7"/>
          <dgm:dir/>
        </dgm:presLayoutVars>
      </dgm:prSet>
      <dgm:spPr/>
    </dgm:pt>
    <dgm:pt modelId="{B7F9CD07-32EB-4412-9D3E-65C9C7C37C4D}" type="pres">
      <dgm:prSet presAssocID="{D5E08878-C0C4-4EE0-A4AF-6C92EB1F7D87}" presName="Name1" presStyleCnt="0"/>
      <dgm:spPr/>
    </dgm:pt>
    <dgm:pt modelId="{B28BE9FC-7140-481F-8F2B-591D82E2181D}" type="pres">
      <dgm:prSet presAssocID="{D5E08878-C0C4-4EE0-A4AF-6C92EB1F7D87}" presName="cycle" presStyleCnt="0"/>
      <dgm:spPr/>
    </dgm:pt>
    <dgm:pt modelId="{3F027909-8ADF-4D24-9115-88CD78693E7C}" type="pres">
      <dgm:prSet presAssocID="{D5E08878-C0C4-4EE0-A4AF-6C92EB1F7D87}" presName="srcNode" presStyleLbl="node1" presStyleIdx="0" presStyleCnt="4"/>
      <dgm:spPr/>
    </dgm:pt>
    <dgm:pt modelId="{52D29DCB-A000-4BBE-87EE-5C68FA77081D}" type="pres">
      <dgm:prSet presAssocID="{D5E08878-C0C4-4EE0-A4AF-6C92EB1F7D87}" presName="conn" presStyleLbl="parChTrans1D2" presStyleIdx="0" presStyleCnt="1"/>
      <dgm:spPr/>
    </dgm:pt>
    <dgm:pt modelId="{C628F915-F393-4151-A8CE-901F7F31721D}" type="pres">
      <dgm:prSet presAssocID="{D5E08878-C0C4-4EE0-A4AF-6C92EB1F7D87}" presName="extraNode" presStyleLbl="node1" presStyleIdx="0" presStyleCnt="4"/>
      <dgm:spPr/>
    </dgm:pt>
    <dgm:pt modelId="{46B023CD-06F1-4F77-AEAB-0360C92E4796}" type="pres">
      <dgm:prSet presAssocID="{D5E08878-C0C4-4EE0-A4AF-6C92EB1F7D87}" presName="dstNode" presStyleLbl="node1" presStyleIdx="0" presStyleCnt="4"/>
      <dgm:spPr/>
    </dgm:pt>
    <dgm:pt modelId="{3B25060B-B176-423B-94CA-C40B2F44466C}" type="pres">
      <dgm:prSet presAssocID="{E01C9CF3-7A0E-40E1-949A-890637241D07}" presName="text_1" presStyleLbl="node1" presStyleIdx="0" presStyleCnt="4">
        <dgm:presLayoutVars>
          <dgm:bulletEnabled val="1"/>
        </dgm:presLayoutVars>
      </dgm:prSet>
      <dgm:spPr/>
    </dgm:pt>
    <dgm:pt modelId="{D7DA9D1A-9BA5-45BA-9415-9754047593A6}" type="pres">
      <dgm:prSet presAssocID="{E01C9CF3-7A0E-40E1-949A-890637241D07}" presName="accent_1" presStyleCnt="0"/>
      <dgm:spPr/>
    </dgm:pt>
    <dgm:pt modelId="{5FFFD3F3-6216-47DC-99D4-7067857F3723}" type="pres">
      <dgm:prSet presAssocID="{E01C9CF3-7A0E-40E1-949A-890637241D07}" presName="accentRepeatNode" presStyleLbl="solidFgAcc1" presStyleIdx="0" presStyleCnt="4" custLinFactNeighborX="10593" custLinFactNeighborY="5886"/>
      <dgm:spPr>
        <a:solidFill>
          <a:schemeClr val="accent1">
            <a:lumMod val="20000"/>
            <a:lumOff val="80000"/>
          </a:schemeClr>
        </a:solidFill>
      </dgm:spPr>
    </dgm:pt>
    <dgm:pt modelId="{267E5ED7-1178-4D82-842D-83E0B8F98B32}" type="pres">
      <dgm:prSet presAssocID="{B9757785-99A2-45C0-8CC3-FA3AFB468FD5}" presName="text_2" presStyleLbl="node1" presStyleIdx="1" presStyleCnt="4">
        <dgm:presLayoutVars>
          <dgm:bulletEnabled val="1"/>
        </dgm:presLayoutVars>
      </dgm:prSet>
      <dgm:spPr/>
    </dgm:pt>
    <dgm:pt modelId="{F57D3509-7A49-4B95-BE10-3989C5AF7B53}" type="pres">
      <dgm:prSet presAssocID="{B9757785-99A2-45C0-8CC3-FA3AFB468FD5}" presName="accent_2" presStyleCnt="0"/>
      <dgm:spPr/>
    </dgm:pt>
    <dgm:pt modelId="{4D6DF42D-1092-498A-8F3B-7A3D6D2A12AF}" type="pres">
      <dgm:prSet presAssocID="{B9757785-99A2-45C0-8CC3-FA3AFB468FD5}" presName="accentRepeatNode" presStyleLbl="solidFgAcc1" presStyleIdx="1" presStyleCnt="4"/>
      <dgm:spPr>
        <a:solidFill>
          <a:srgbClr val="DFF6F9"/>
        </a:solidFill>
      </dgm:spPr>
    </dgm:pt>
    <dgm:pt modelId="{19A270FA-4BE4-47AE-83E4-3549D1CA3A30}" type="pres">
      <dgm:prSet presAssocID="{C0986823-849D-4832-B346-383FF38E6372}" presName="text_3" presStyleLbl="node1" presStyleIdx="2" presStyleCnt="4">
        <dgm:presLayoutVars>
          <dgm:bulletEnabled val="1"/>
        </dgm:presLayoutVars>
      </dgm:prSet>
      <dgm:spPr/>
    </dgm:pt>
    <dgm:pt modelId="{879C7541-1FCE-482B-B7D4-EED05BC46EB4}" type="pres">
      <dgm:prSet presAssocID="{C0986823-849D-4832-B346-383FF38E6372}" presName="accent_3" presStyleCnt="0"/>
      <dgm:spPr/>
    </dgm:pt>
    <dgm:pt modelId="{77D23593-25C5-4291-8FC1-9684CE080B5F}" type="pres">
      <dgm:prSet presAssocID="{C0986823-849D-4832-B346-383FF38E6372}" presName="accentRepeatNode" presStyleLbl="solidFgAcc1" presStyleIdx="2" presStyleCnt="4"/>
      <dgm:spPr>
        <a:solidFill>
          <a:schemeClr val="bg2">
            <a:lumMod val="60000"/>
            <a:lumOff val="40000"/>
          </a:schemeClr>
        </a:solidFill>
      </dgm:spPr>
    </dgm:pt>
    <dgm:pt modelId="{A36DD713-6CF9-496A-B287-8B30E6C2E99B}" type="pres">
      <dgm:prSet presAssocID="{7EC4C125-1590-4B0D-9EF0-97B8746CAF62}" presName="text_4" presStyleLbl="node1" presStyleIdx="3" presStyleCnt="4">
        <dgm:presLayoutVars>
          <dgm:bulletEnabled val="1"/>
        </dgm:presLayoutVars>
      </dgm:prSet>
      <dgm:spPr/>
    </dgm:pt>
    <dgm:pt modelId="{EBF0DF8C-896A-4183-909A-5EB7A5733B4D}" type="pres">
      <dgm:prSet presAssocID="{7EC4C125-1590-4B0D-9EF0-97B8746CAF62}" presName="accent_4" presStyleCnt="0"/>
      <dgm:spPr/>
    </dgm:pt>
    <dgm:pt modelId="{A82C6C21-7CFD-488F-828E-E97EB4E043BC}" type="pres">
      <dgm:prSet presAssocID="{7EC4C125-1590-4B0D-9EF0-97B8746CAF62}" presName="accentRepeatNode" presStyleLbl="solidFgAcc1" presStyleIdx="3" presStyleCnt="4"/>
      <dgm:spPr>
        <a:solidFill>
          <a:schemeClr val="accent2">
            <a:lumMod val="60000"/>
            <a:lumOff val="40000"/>
          </a:schemeClr>
        </a:solidFill>
      </dgm:spPr>
    </dgm:pt>
  </dgm:ptLst>
  <dgm:cxnLst>
    <dgm:cxn modelId="{7E451005-426B-445B-8BCD-2D46C77C59F5}" type="presOf" srcId="{C0986823-849D-4832-B346-383FF38E6372}" destId="{19A270FA-4BE4-47AE-83E4-3549D1CA3A30}" srcOrd="0" destOrd="0" presId="urn:microsoft.com/office/officeart/2008/layout/VerticalCurvedList"/>
    <dgm:cxn modelId="{D132BB3F-7474-4F13-BBD1-CB32059D55D0}" srcId="{D5E08878-C0C4-4EE0-A4AF-6C92EB1F7D87}" destId="{B9757785-99A2-45C0-8CC3-FA3AFB468FD5}" srcOrd="1" destOrd="0" parTransId="{B395F6E8-7BA5-4EF9-954B-AAB02C7187E5}" sibTransId="{6CF6B6D2-4712-4353-969C-2901BD38D4E4}"/>
    <dgm:cxn modelId="{419D665C-9F39-4029-B1B7-18AD21E26589}" type="presOf" srcId="{7EC4C125-1590-4B0D-9EF0-97B8746CAF62}" destId="{A36DD713-6CF9-496A-B287-8B30E6C2E99B}" srcOrd="0" destOrd="0" presId="urn:microsoft.com/office/officeart/2008/layout/VerticalCurvedList"/>
    <dgm:cxn modelId="{EAF7A742-D19D-4E06-8A68-D3E98259317C}" type="presOf" srcId="{E01C9CF3-7A0E-40E1-949A-890637241D07}" destId="{3B25060B-B176-423B-94CA-C40B2F44466C}" srcOrd="0" destOrd="0" presId="urn:microsoft.com/office/officeart/2008/layout/VerticalCurvedList"/>
    <dgm:cxn modelId="{CF04B44A-7351-43A1-BDA4-B20EF757D553}" srcId="{D5E08878-C0C4-4EE0-A4AF-6C92EB1F7D87}" destId="{E01C9CF3-7A0E-40E1-949A-890637241D07}" srcOrd="0" destOrd="0" parTransId="{5D3887C1-DD38-41EB-B8E4-6FA9707FE126}" sibTransId="{176BEEF9-EDA6-4E61-BBC2-F518140C5557}"/>
    <dgm:cxn modelId="{1B487294-BC75-491A-B7F3-5DA78E3FA78D}" type="presOf" srcId="{176BEEF9-EDA6-4E61-BBC2-F518140C5557}" destId="{52D29DCB-A000-4BBE-87EE-5C68FA77081D}" srcOrd="0" destOrd="0" presId="urn:microsoft.com/office/officeart/2008/layout/VerticalCurvedList"/>
    <dgm:cxn modelId="{860BBB98-33F9-494C-AAF2-E0F9772188FC}" srcId="{D5E08878-C0C4-4EE0-A4AF-6C92EB1F7D87}" destId="{7EC4C125-1590-4B0D-9EF0-97B8746CAF62}" srcOrd="3" destOrd="0" parTransId="{3ACFB028-C1F7-4717-82AA-F4FD093B4357}" sibTransId="{6D8BFF21-4966-4255-AB8A-755CD9BD257E}"/>
    <dgm:cxn modelId="{F56B38C5-A41C-4FAE-A3E1-58164932896A}" srcId="{D5E08878-C0C4-4EE0-A4AF-6C92EB1F7D87}" destId="{C0986823-849D-4832-B346-383FF38E6372}" srcOrd="2" destOrd="0" parTransId="{1C9C4CD0-0C12-4D84-B499-1149CFE7870C}" sibTransId="{D870A422-80D1-4734-BE39-3463B1F5140C}"/>
    <dgm:cxn modelId="{B5231CCA-3AD5-4DB3-B17C-00060B40A6CE}" type="presOf" srcId="{D5E08878-C0C4-4EE0-A4AF-6C92EB1F7D87}" destId="{5D9C2DE2-20DC-42A0-8742-64DD9C1A0271}" srcOrd="0" destOrd="0" presId="urn:microsoft.com/office/officeart/2008/layout/VerticalCurvedList"/>
    <dgm:cxn modelId="{995970D6-1903-40AD-9D98-8A7A5AC7EABE}" type="presOf" srcId="{B9757785-99A2-45C0-8CC3-FA3AFB468FD5}" destId="{267E5ED7-1178-4D82-842D-83E0B8F98B32}" srcOrd="0" destOrd="0" presId="urn:microsoft.com/office/officeart/2008/layout/VerticalCurvedList"/>
    <dgm:cxn modelId="{E1523446-A843-4C3A-BAAD-20BB1DD31080}" type="presParOf" srcId="{5D9C2DE2-20DC-42A0-8742-64DD9C1A0271}" destId="{B7F9CD07-32EB-4412-9D3E-65C9C7C37C4D}" srcOrd="0" destOrd="0" presId="urn:microsoft.com/office/officeart/2008/layout/VerticalCurvedList"/>
    <dgm:cxn modelId="{5AF14449-AA83-4DF5-BE66-0376D98B016C}" type="presParOf" srcId="{B7F9CD07-32EB-4412-9D3E-65C9C7C37C4D}" destId="{B28BE9FC-7140-481F-8F2B-591D82E2181D}" srcOrd="0" destOrd="0" presId="urn:microsoft.com/office/officeart/2008/layout/VerticalCurvedList"/>
    <dgm:cxn modelId="{6BB0E384-3E41-4D7F-896F-EBBF2B9B806C}" type="presParOf" srcId="{B28BE9FC-7140-481F-8F2B-591D82E2181D}" destId="{3F027909-8ADF-4D24-9115-88CD78693E7C}" srcOrd="0" destOrd="0" presId="urn:microsoft.com/office/officeart/2008/layout/VerticalCurvedList"/>
    <dgm:cxn modelId="{7BBD4BFA-58DA-4634-9678-3028C4D7B534}" type="presParOf" srcId="{B28BE9FC-7140-481F-8F2B-591D82E2181D}" destId="{52D29DCB-A000-4BBE-87EE-5C68FA77081D}" srcOrd="1" destOrd="0" presId="urn:microsoft.com/office/officeart/2008/layout/VerticalCurvedList"/>
    <dgm:cxn modelId="{75A817FF-9C62-434F-99C2-D9B538AB47C4}" type="presParOf" srcId="{B28BE9FC-7140-481F-8F2B-591D82E2181D}" destId="{C628F915-F393-4151-A8CE-901F7F31721D}" srcOrd="2" destOrd="0" presId="urn:microsoft.com/office/officeart/2008/layout/VerticalCurvedList"/>
    <dgm:cxn modelId="{6E90E060-53C2-4F9C-8946-07278069547F}" type="presParOf" srcId="{B28BE9FC-7140-481F-8F2B-591D82E2181D}" destId="{46B023CD-06F1-4F77-AEAB-0360C92E4796}" srcOrd="3" destOrd="0" presId="urn:microsoft.com/office/officeart/2008/layout/VerticalCurvedList"/>
    <dgm:cxn modelId="{10C0A8A7-E3BF-4FB2-8A5D-0BBA1EAB607C}" type="presParOf" srcId="{B7F9CD07-32EB-4412-9D3E-65C9C7C37C4D}" destId="{3B25060B-B176-423B-94CA-C40B2F44466C}" srcOrd="1" destOrd="0" presId="urn:microsoft.com/office/officeart/2008/layout/VerticalCurvedList"/>
    <dgm:cxn modelId="{181763A7-B276-439E-A823-F97813F05BFD}" type="presParOf" srcId="{B7F9CD07-32EB-4412-9D3E-65C9C7C37C4D}" destId="{D7DA9D1A-9BA5-45BA-9415-9754047593A6}" srcOrd="2" destOrd="0" presId="urn:microsoft.com/office/officeart/2008/layout/VerticalCurvedList"/>
    <dgm:cxn modelId="{FB3FFFAA-AAC0-405E-8CA3-1153BB3AA298}" type="presParOf" srcId="{D7DA9D1A-9BA5-45BA-9415-9754047593A6}" destId="{5FFFD3F3-6216-47DC-99D4-7067857F3723}" srcOrd="0" destOrd="0" presId="urn:microsoft.com/office/officeart/2008/layout/VerticalCurvedList"/>
    <dgm:cxn modelId="{7ECD66B7-7E60-4CF3-94D4-777C51E7CD2E}" type="presParOf" srcId="{B7F9CD07-32EB-4412-9D3E-65C9C7C37C4D}" destId="{267E5ED7-1178-4D82-842D-83E0B8F98B32}" srcOrd="3" destOrd="0" presId="urn:microsoft.com/office/officeart/2008/layout/VerticalCurvedList"/>
    <dgm:cxn modelId="{D1A90EEA-421A-417A-8570-FD4AD6EF0858}" type="presParOf" srcId="{B7F9CD07-32EB-4412-9D3E-65C9C7C37C4D}" destId="{F57D3509-7A49-4B95-BE10-3989C5AF7B53}" srcOrd="4" destOrd="0" presId="urn:microsoft.com/office/officeart/2008/layout/VerticalCurvedList"/>
    <dgm:cxn modelId="{51EDD0A7-BDB9-458A-A9F2-77677142C5D3}" type="presParOf" srcId="{F57D3509-7A49-4B95-BE10-3989C5AF7B53}" destId="{4D6DF42D-1092-498A-8F3B-7A3D6D2A12AF}" srcOrd="0" destOrd="0" presId="urn:microsoft.com/office/officeart/2008/layout/VerticalCurvedList"/>
    <dgm:cxn modelId="{BBEE4E10-A2CC-4290-AEA9-CBE794B66A6A}" type="presParOf" srcId="{B7F9CD07-32EB-4412-9D3E-65C9C7C37C4D}" destId="{19A270FA-4BE4-47AE-83E4-3549D1CA3A30}" srcOrd="5" destOrd="0" presId="urn:microsoft.com/office/officeart/2008/layout/VerticalCurvedList"/>
    <dgm:cxn modelId="{D82F0028-A267-4CDA-AF37-C225B94557D7}" type="presParOf" srcId="{B7F9CD07-32EB-4412-9D3E-65C9C7C37C4D}" destId="{879C7541-1FCE-482B-B7D4-EED05BC46EB4}" srcOrd="6" destOrd="0" presId="urn:microsoft.com/office/officeart/2008/layout/VerticalCurvedList"/>
    <dgm:cxn modelId="{ED1B4997-CEA8-43A6-8B2A-FC25D80AE1E0}" type="presParOf" srcId="{879C7541-1FCE-482B-B7D4-EED05BC46EB4}" destId="{77D23593-25C5-4291-8FC1-9684CE080B5F}" srcOrd="0" destOrd="0" presId="urn:microsoft.com/office/officeart/2008/layout/VerticalCurvedList"/>
    <dgm:cxn modelId="{7B98FA90-188B-4CEB-87E4-207A224D20F4}" type="presParOf" srcId="{B7F9CD07-32EB-4412-9D3E-65C9C7C37C4D}" destId="{A36DD713-6CF9-496A-B287-8B30E6C2E99B}" srcOrd="7" destOrd="0" presId="urn:microsoft.com/office/officeart/2008/layout/VerticalCurvedList"/>
    <dgm:cxn modelId="{4779F879-C6FA-4960-A483-269C65C66074}" type="presParOf" srcId="{B7F9CD07-32EB-4412-9D3E-65C9C7C37C4D}" destId="{EBF0DF8C-896A-4183-909A-5EB7A5733B4D}" srcOrd="8" destOrd="0" presId="urn:microsoft.com/office/officeart/2008/layout/VerticalCurvedList"/>
    <dgm:cxn modelId="{A1DB7E29-DFE8-4771-A5F1-B8362935DF5C}" type="presParOf" srcId="{EBF0DF8C-896A-4183-909A-5EB7A5733B4D}" destId="{A82C6C21-7CFD-488F-828E-E97EB4E043B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29DCB-A000-4BBE-87EE-5C68FA77081D}">
      <dsp:nvSpPr>
        <dsp:cNvPr id="0" name=""/>
        <dsp:cNvSpPr/>
      </dsp:nvSpPr>
      <dsp:spPr>
        <a:xfrm>
          <a:off x="-5632714" y="-862269"/>
          <a:ext cx="6706335" cy="6706335"/>
        </a:xfrm>
        <a:prstGeom prst="blockArc">
          <a:avLst>
            <a:gd name="adj1" fmla="val 18900000"/>
            <a:gd name="adj2" fmla="val 2700000"/>
            <a:gd name="adj3" fmla="val 322"/>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25060B-B176-423B-94CA-C40B2F44466C}">
      <dsp:nvSpPr>
        <dsp:cNvPr id="0" name=""/>
        <dsp:cNvSpPr/>
      </dsp:nvSpPr>
      <dsp:spPr>
        <a:xfrm>
          <a:off x="562009" y="383000"/>
          <a:ext cx="9040773" cy="766399"/>
        </a:xfrm>
        <a:prstGeom prst="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8330" tIns="106680" rIns="106680" bIns="106680" numCol="1" spcCol="1270" anchor="ctr" anchorCtr="0">
          <a:noAutofit/>
        </a:bodyPr>
        <a:lstStyle/>
        <a:p>
          <a:pPr marL="0" lvl="0" indent="0" algn="l" defTabSz="1866900">
            <a:lnSpc>
              <a:spcPct val="90000"/>
            </a:lnSpc>
            <a:spcBef>
              <a:spcPct val="0"/>
            </a:spcBef>
            <a:spcAft>
              <a:spcPct val="35000"/>
            </a:spcAft>
            <a:buNone/>
          </a:pPr>
          <a:r>
            <a:rPr lang="en-US" sz="4200" kern="1200">
              <a:solidFill>
                <a:schemeClr val="tx1"/>
              </a:solidFill>
            </a:rPr>
            <a:t>Giới thiệu về đề tài</a:t>
          </a:r>
          <a:endParaRPr lang="vi-VN" sz="4200" kern="1200">
            <a:solidFill>
              <a:schemeClr val="tx1"/>
            </a:solidFill>
          </a:endParaRPr>
        </a:p>
      </dsp:txBody>
      <dsp:txXfrm>
        <a:off x="562009" y="383000"/>
        <a:ext cx="9040773" cy="766399"/>
      </dsp:txXfrm>
    </dsp:sp>
    <dsp:sp modelId="{5FFFD3F3-6216-47DC-99D4-7067857F3723}">
      <dsp:nvSpPr>
        <dsp:cNvPr id="0" name=""/>
        <dsp:cNvSpPr/>
      </dsp:nvSpPr>
      <dsp:spPr>
        <a:xfrm>
          <a:off x="184490" y="343588"/>
          <a:ext cx="957999" cy="957999"/>
        </a:xfrm>
        <a:prstGeom prst="ellipse">
          <a:avLst/>
        </a:prstGeom>
        <a:solidFill>
          <a:schemeClr val="accent1">
            <a:lumMod val="20000"/>
            <a:lumOff val="80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7E5ED7-1178-4D82-842D-83E0B8F98B32}">
      <dsp:nvSpPr>
        <dsp:cNvPr id="0" name=""/>
        <dsp:cNvSpPr/>
      </dsp:nvSpPr>
      <dsp:spPr>
        <a:xfrm>
          <a:off x="1001404" y="1532799"/>
          <a:ext cx="8601378" cy="766399"/>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8330" tIns="106680" rIns="106680" bIns="106680" numCol="1" spcCol="1270" anchor="ctr" anchorCtr="0">
          <a:noAutofit/>
        </a:bodyPr>
        <a:lstStyle/>
        <a:p>
          <a:pPr marL="0" lvl="0" indent="0" algn="l" defTabSz="1866900">
            <a:lnSpc>
              <a:spcPct val="90000"/>
            </a:lnSpc>
            <a:spcBef>
              <a:spcPct val="0"/>
            </a:spcBef>
            <a:spcAft>
              <a:spcPct val="35000"/>
            </a:spcAft>
            <a:buNone/>
          </a:pPr>
          <a:r>
            <a:rPr lang="en-US" sz="4200" kern="1200">
              <a:solidFill>
                <a:schemeClr val="tx1"/>
              </a:solidFill>
              <a:latin typeface="Times New Roman" panose="02020603050405020304" pitchFamily="18" charset="0"/>
              <a:cs typeface="Times New Roman" panose="02020603050405020304" pitchFamily="18" charset="0"/>
            </a:rPr>
            <a:t>Cơ sở lý thuyết</a:t>
          </a:r>
        </a:p>
      </dsp:txBody>
      <dsp:txXfrm>
        <a:off x="1001404" y="1532799"/>
        <a:ext cx="8601378" cy="766399"/>
      </dsp:txXfrm>
    </dsp:sp>
    <dsp:sp modelId="{4D6DF42D-1092-498A-8F3B-7A3D6D2A12AF}">
      <dsp:nvSpPr>
        <dsp:cNvPr id="0" name=""/>
        <dsp:cNvSpPr/>
      </dsp:nvSpPr>
      <dsp:spPr>
        <a:xfrm>
          <a:off x="522404" y="1436999"/>
          <a:ext cx="957999" cy="957999"/>
        </a:xfrm>
        <a:prstGeom prst="ellipse">
          <a:avLst/>
        </a:prstGeom>
        <a:solidFill>
          <a:srgbClr val="DFF6F9"/>
        </a:solidFill>
        <a:ln w="25400" cap="flat" cmpd="sng" algn="ctr">
          <a:solidFill>
            <a:schemeClr val="accent2">
              <a:hueOff val="-150623"/>
              <a:satOff val="-3133"/>
              <a:lumOff val="-6078"/>
              <a:alphaOff val="0"/>
            </a:schemeClr>
          </a:solidFill>
          <a:prstDash val="solid"/>
        </a:ln>
        <a:effectLst/>
      </dsp:spPr>
      <dsp:style>
        <a:lnRef idx="2">
          <a:scrgbClr r="0" g="0" b="0"/>
        </a:lnRef>
        <a:fillRef idx="1">
          <a:scrgbClr r="0" g="0" b="0"/>
        </a:fillRef>
        <a:effectRef idx="0">
          <a:scrgbClr r="0" g="0" b="0"/>
        </a:effectRef>
        <a:fontRef idx="minor"/>
      </dsp:style>
    </dsp:sp>
    <dsp:sp modelId="{19A270FA-4BE4-47AE-83E4-3549D1CA3A30}">
      <dsp:nvSpPr>
        <dsp:cNvPr id="0" name=""/>
        <dsp:cNvSpPr/>
      </dsp:nvSpPr>
      <dsp:spPr>
        <a:xfrm>
          <a:off x="1001404" y="2682598"/>
          <a:ext cx="8601378" cy="766399"/>
        </a:xfrm>
        <a:prstGeom prst="rect">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8330" tIns="106680" rIns="106680" bIns="106680" numCol="1" spcCol="1270" anchor="ctr" anchorCtr="0">
          <a:noAutofit/>
        </a:bodyPr>
        <a:lstStyle/>
        <a:p>
          <a:pPr marL="0" lvl="0" indent="0" algn="l" defTabSz="1866900">
            <a:lnSpc>
              <a:spcPct val="90000"/>
            </a:lnSpc>
            <a:spcBef>
              <a:spcPct val="0"/>
            </a:spcBef>
            <a:spcAft>
              <a:spcPct val="35000"/>
            </a:spcAft>
            <a:buNone/>
          </a:pPr>
          <a:r>
            <a:rPr lang="en-US" sz="4200" kern="1200">
              <a:solidFill>
                <a:schemeClr val="tx1"/>
              </a:solidFill>
              <a:latin typeface="Times New Roman" panose="02020603050405020304" pitchFamily="18" charset="0"/>
              <a:cs typeface="Times New Roman" panose="02020603050405020304" pitchFamily="18" charset="0"/>
            </a:rPr>
            <a:t>Xây dựng website</a:t>
          </a:r>
          <a:endParaRPr lang="en-US" sz="4200" kern="1200">
            <a:solidFill>
              <a:schemeClr val="tx1"/>
            </a:solidFill>
            <a:latin typeface="Times New Roman" panose="02020603050405020304" pitchFamily="18" charset="0"/>
            <a:cs typeface="Times New Roman" panose="02020603050405020304" pitchFamily="18" charset="0"/>
            <a:sym typeface="Open Sans" panose="020B0606030504020204"/>
          </a:endParaRPr>
        </a:p>
      </dsp:txBody>
      <dsp:txXfrm>
        <a:off x="1001404" y="2682598"/>
        <a:ext cx="8601378" cy="766399"/>
      </dsp:txXfrm>
    </dsp:sp>
    <dsp:sp modelId="{77D23593-25C5-4291-8FC1-9684CE080B5F}">
      <dsp:nvSpPr>
        <dsp:cNvPr id="0" name=""/>
        <dsp:cNvSpPr/>
      </dsp:nvSpPr>
      <dsp:spPr>
        <a:xfrm>
          <a:off x="522404" y="2586798"/>
          <a:ext cx="957999" cy="957999"/>
        </a:xfrm>
        <a:prstGeom prst="ellipse">
          <a:avLst/>
        </a:prstGeom>
        <a:solidFill>
          <a:schemeClr val="bg2">
            <a:lumMod val="60000"/>
            <a:lumOff val="40000"/>
          </a:schemeClr>
        </a:solidFill>
        <a:ln w="25400" cap="flat" cmpd="sng" algn="ctr">
          <a:solidFill>
            <a:schemeClr val="accent2">
              <a:hueOff val="-301246"/>
              <a:satOff val="-6265"/>
              <a:lumOff val="-12157"/>
              <a:alphaOff val="0"/>
            </a:schemeClr>
          </a:solidFill>
          <a:prstDash val="solid"/>
        </a:ln>
        <a:effectLst/>
      </dsp:spPr>
      <dsp:style>
        <a:lnRef idx="2">
          <a:scrgbClr r="0" g="0" b="0"/>
        </a:lnRef>
        <a:fillRef idx="1">
          <a:scrgbClr r="0" g="0" b="0"/>
        </a:fillRef>
        <a:effectRef idx="0">
          <a:scrgbClr r="0" g="0" b="0"/>
        </a:effectRef>
        <a:fontRef idx="minor"/>
      </dsp:style>
    </dsp:sp>
    <dsp:sp modelId="{A36DD713-6CF9-496A-B287-8B30E6C2E99B}">
      <dsp:nvSpPr>
        <dsp:cNvPr id="0" name=""/>
        <dsp:cNvSpPr/>
      </dsp:nvSpPr>
      <dsp:spPr>
        <a:xfrm>
          <a:off x="562009" y="3832396"/>
          <a:ext cx="9040773" cy="766399"/>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8330" tIns="106680" rIns="106680" bIns="106680" numCol="1" spcCol="1270" anchor="ctr" anchorCtr="0">
          <a:noAutofit/>
        </a:bodyPr>
        <a:lstStyle/>
        <a:p>
          <a:pPr marL="0" lvl="0" indent="0" algn="l" defTabSz="1866900">
            <a:lnSpc>
              <a:spcPct val="90000"/>
            </a:lnSpc>
            <a:spcBef>
              <a:spcPct val="0"/>
            </a:spcBef>
            <a:spcAft>
              <a:spcPct val="35000"/>
            </a:spcAft>
            <a:buNone/>
          </a:pPr>
          <a:r>
            <a:rPr lang="en-US" sz="4200" kern="1200">
              <a:solidFill>
                <a:schemeClr val="tx1"/>
              </a:solidFill>
              <a:latin typeface="Times New Roman" panose="02020603050405020304" pitchFamily="18" charset="0"/>
              <a:cs typeface="Times New Roman" panose="02020603050405020304" pitchFamily="18" charset="0"/>
            </a:rPr>
            <a:t>Kết luận và hướng phát triển</a:t>
          </a:r>
        </a:p>
      </dsp:txBody>
      <dsp:txXfrm>
        <a:off x="562009" y="3832396"/>
        <a:ext cx="9040773" cy="766399"/>
      </dsp:txXfrm>
    </dsp:sp>
    <dsp:sp modelId="{A82C6C21-7CFD-488F-828E-E97EB4E043BC}">
      <dsp:nvSpPr>
        <dsp:cNvPr id="0" name=""/>
        <dsp:cNvSpPr/>
      </dsp:nvSpPr>
      <dsp:spPr>
        <a:xfrm>
          <a:off x="83009" y="3736596"/>
          <a:ext cx="957999" cy="957999"/>
        </a:xfrm>
        <a:prstGeom prst="ellipse">
          <a:avLst/>
        </a:prstGeom>
        <a:solidFill>
          <a:schemeClr val="accent2">
            <a:lumMod val="60000"/>
            <a:lumOff val="40000"/>
          </a:schemeClr>
        </a:solidFill>
        <a:ln w="25400" cap="flat" cmpd="sng" algn="ctr">
          <a:solidFill>
            <a:schemeClr val="accent2">
              <a:hueOff val="-451869"/>
              <a:satOff val="-9398"/>
              <a:lumOff val="-1823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84F4B-3483-4D24-8206-008AD6F63E64}" type="datetimeFigureOut">
              <a:rPr lang="vi-VN" smtClean="0"/>
              <a:t>20/04/2024</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C1C6B-E69A-4299-88A1-0B975BC4174D}" type="slidenum">
              <a:rPr lang="vi-VN" smtClean="0"/>
              <a:t>‹#›</a:t>
            </a:fld>
            <a:endParaRPr lang="vi-VN"/>
          </a:p>
        </p:txBody>
      </p:sp>
    </p:spTree>
    <p:extLst>
      <p:ext uri="{BB962C8B-B14F-4D97-AF65-F5344CB8AC3E}">
        <p14:creationId xmlns:p14="http://schemas.microsoft.com/office/powerpoint/2010/main" val="2323450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Nội dung báo cáo gồm 4 phần. </a:t>
            </a:r>
            <a:endParaRPr dirty="0"/>
          </a:p>
        </p:txBody>
      </p:sp>
    </p:spTree>
    <p:extLst>
      <p:ext uri="{BB962C8B-B14F-4D97-AF65-F5344CB8AC3E}">
        <p14:creationId xmlns:p14="http://schemas.microsoft.com/office/powerpoint/2010/main" val="1454404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Lý do chọn đề tài..</a:t>
            </a:r>
            <a:endParaRPr lang="en-US" dirty="0"/>
          </a:p>
        </p:txBody>
      </p:sp>
      <p:sp>
        <p:nvSpPr>
          <p:cNvPr id="4" name="Slide Number Placeholder 3"/>
          <p:cNvSpPr>
            <a:spLocks noGrp="1"/>
          </p:cNvSpPr>
          <p:nvPr>
            <p:ph type="sldNum" sz="quarter" idx="5"/>
          </p:nvPr>
        </p:nvSpPr>
        <p:spPr/>
        <p:txBody>
          <a:bodyPr/>
          <a:lstStyle/>
          <a:p>
            <a:fld id="{0C9C1C6B-E69A-4299-88A1-0B975BC4174D}" type="slidenum">
              <a:rPr lang="vi-VN" smtClean="0"/>
              <a:t>3</a:t>
            </a:fld>
            <a:endParaRPr lang="vi-VN"/>
          </a:p>
        </p:txBody>
      </p:sp>
    </p:spTree>
    <p:extLst>
      <p:ext uri="{BB962C8B-B14F-4D97-AF65-F5344CB8AC3E}">
        <p14:creationId xmlns:p14="http://schemas.microsoft.com/office/powerpoint/2010/main" val="10830242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0967" y="1433867"/>
            <a:ext cx="4888800" cy="3486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933"/>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950967" y="4899733"/>
            <a:ext cx="4888800" cy="524400"/>
          </a:xfrm>
          <a:prstGeom prst="rect">
            <a:avLst/>
          </a:prstGeom>
          <a:solidFill>
            <a:schemeClr val="accent4"/>
          </a:solidFill>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solidFill>
                  <a:schemeClr val="accent6"/>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7" name="Google Shape;17;p2"/>
          <p:cNvSpPr/>
          <p:nvPr userDrawn="1"/>
        </p:nvSpPr>
        <p:spPr>
          <a:xfrm>
            <a:off x="253586" y="171450"/>
            <a:ext cx="11614123" cy="6349531"/>
          </a:xfrm>
          <a:custGeom>
            <a:avLst/>
            <a:gdLst/>
            <a:ahLst/>
            <a:cxnLst/>
            <a:rect l="l" t="t" r="r" b="b"/>
            <a:pathLst>
              <a:path w="100615" h="56595" fill="none" extrusionOk="0">
                <a:moveTo>
                  <a:pt x="97999" y="1"/>
                </a:moveTo>
                <a:lnTo>
                  <a:pt x="2616" y="1"/>
                </a:lnTo>
                <a:cubicBezTo>
                  <a:pt x="2521" y="1362"/>
                  <a:pt x="1386" y="2436"/>
                  <a:pt x="0" y="2436"/>
                </a:cubicBezTo>
                <a:lnTo>
                  <a:pt x="0" y="54159"/>
                </a:lnTo>
                <a:cubicBezTo>
                  <a:pt x="1386" y="54159"/>
                  <a:pt x="2521" y="55234"/>
                  <a:pt x="2616" y="56594"/>
                </a:cubicBezTo>
                <a:lnTo>
                  <a:pt x="97999" y="56594"/>
                </a:lnTo>
                <a:cubicBezTo>
                  <a:pt x="98094" y="55234"/>
                  <a:pt x="99228" y="54159"/>
                  <a:pt x="100614" y="54159"/>
                </a:cubicBezTo>
                <a:lnTo>
                  <a:pt x="100614" y="2436"/>
                </a:lnTo>
                <a:cubicBezTo>
                  <a:pt x="99229" y="2436"/>
                  <a:pt x="98094" y="1362"/>
                  <a:pt x="97999" y="1"/>
                </a:cubicBezTo>
                <a:close/>
              </a:path>
            </a:pathLst>
          </a:custGeom>
          <a:noFill/>
          <a:ln w="9525" cap="flat" cmpd="sng">
            <a:solidFill>
              <a:schemeClr val="dk1"/>
            </a:solidFill>
            <a:prstDash val="solid"/>
            <a:miter lim="1023"/>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 name="Google Shape;690;p36">
            <a:extLst>
              <a:ext uri="{FF2B5EF4-FFF2-40B4-BE49-F238E27FC236}">
                <a16:creationId xmlns:a16="http://schemas.microsoft.com/office/drawing/2014/main" id="{63B9F917-AEEC-8245-5D02-89D707E59804}"/>
              </a:ext>
            </a:extLst>
          </p:cNvPr>
          <p:cNvGrpSpPr/>
          <p:nvPr/>
        </p:nvGrpSpPr>
        <p:grpSpPr>
          <a:xfrm>
            <a:off x="7929655" y="3661365"/>
            <a:ext cx="4008759" cy="2686170"/>
            <a:chOff x="4522425" y="1312870"/>
            <a:chExt cx="4284900" cy="2871205"/>
          </a:xfrm>
        </p:grpSpPr>
        <p:sp>
          <p:nvSpPr>
            <p:cNvPr id="3" name="Google Shape;691;p36">
              <a:extLst>
                <a:ext uri="{FF2B5EF4-FFF2-40B4-BE49-F238E27FC236}">
                  <a16:creationId xmlns:a16="http://schemas.microsoft.com/office/drawing/2014/main" id="{67FE8BB5-781B-A3E1-97CD-871D691605A5}"/>
                </a:ext>
              </a:extLst>
            </p:cNvPr>
            <p:cNvSpPr/>
            <p:nvPr/>
          </p:nvSpPr>
          <p:spPr>
            <a:xfrm>
              <a:off x="4522425" y="4040675"/>
              <a:ext cx="4284900" cy="143400"/>
            </a:xfrm>
            <a:prstGeom prst="ellipse">
              <a:avLst/>
            </a:prstGeom>
            <a:solidFill>
              <a:srgbClr val="383838">
                <a:alpha val="15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 name="Google Shape;692;p36">
              <a:extLst>
                <a:ext uri="{FF2B5EF4-FFF2-40B4-BE49-F238E27FC236}">
                  <a16:creationId xmlns:a16="http://schemas.microsoft.com/office/drawing/2014/main" id="{1177A2F6-C341-444E-9EAC-3AE06FAD1D71}"/>
                </a:ext>
              </a:extLst>
            </p:cNvPr>
            <p:cNvGrpSpPr/>
            <p:nvPr/>
          </p:nvGrpSpPr>
          <p:grpSpPr>
            <a:xfrm>
              <a:off x="5747386" y="1489939"/>
              <a:ext cx="834951" cy="2611414"/>
              <a:chOff x="10858645" y="2165303"/>
              <a:chExt cx="1167111" cy="3649775"/>
            </a:xfrm>
          </p:grpSpPr>
          <p:sp>
            <p:nvSpPr>
              <p:cNvPr id="183" name="Google Shape;693;p36">
                <a:extLst>
                  <a:ext uri="{FF2B5EF4-FFF2-40B4-BE49-F238E27FC236}">
                    <a16:creationId xmlns:a16="http://schemas.microsoft.com/office/drawing/2014/main" id="{C47173FF-9297-FA87-0FB8-E75D9F852695}"/>
                  </a:ext>
                </a:extLst>
              </p:cNvPr>
              <p:cNvSpPr/>
              <p:nvPr/>
            </p:nvSpPr>
            <p:spPr>
              <a:xfrm>
                <a:off x="11387948" y="5663834"/>
                <a:ext cx="425293" cy="132066"/>
              </a:xfrm>
              <a:custGeom>
                <a:avLst/>
                <a:gdLst/>
                <a:ahLst/>
                <a:cxnLst/>
                <a:rect l="l" t="t" r="r" b="b"/>
                <a:pathLst>
                  <a:path w="4502" h="1398" extrusionOk="0">
                    <a:moveTo>
                      <a:pt x="4328" y="30"/>
                    </a:moveTo>
                    <a:cubicBezTo>
                      <a:pt x="4328" y="30"/>
                      <a:pt x="3974" y="78"/>
                      <a:pt x="3883" y="83"/>
                    </a:cubicBezTo>
                    <a:cubicBezTo>
                      <a:pt x="3641" y="99"/>
                      <a:pt x="3398" y="102"/>
                      <a:pt x="3156" y="97"/>
                    </a:cubicBezTo>
                    <a:cubicBezTo>
                      <a:pt x="2954" y="92"/>
                      <a:pt x="2820" y="0"/>
                      <a:pt x="2616" y="15"/>
                    </a:cubicBezTo>
                    <a:cubicBezTo>
                      <a:pt x="2394" y="32"/>
                      <a:pt x="2127" y="307"/>
                      <a:pt x="1518" y="553"/>
                    </a:cubicBezTo>
                    <a:cubicBezTo>
                      <a:pt x="1234" y="668"/>
                      <a:pt x="65" y="533"/>
                      <a:pt x="11" y="1220"/>
                    </a:cubicBezTo>
                    <a:cubicBezTo>
                      <a:pt x="1" y="1345"/>
                      <a:pt x="1222" y="1344"/>
                      <a:pt x="1827" y="1365"/>
                    </a:cubicBezTo>
                    <a:cubicBezTo>
                      <a:pt x="2431" y="1385"/>
                      <a:pt x="3226" y="1366"/>
                      <a:pt x="3641" y="1345"/>
                    </a:cubicBezTo>
                    <a:cubicBezTo>
                      <a:pt x="3869" y="1334"/>
                      <a:pt x="4177" y="1397"/>
                      <a:pt x="4317" y="1245"/>
                    </a:cubicBezTo>
                    <a:cubicBezTo>
                      <a:pt x="4502" y="1046"/>
                      <a:pt x="4484" y="763"/>
                      <a:pt x="4465" y="521"/>
                    </a:cubicBezTo>
                    <a:cubicBezTo>
                      <a:pt x="4450" y="333"/>
                      <a:pt x="4328" y="30"/>
                      <a:pt x="4328" y="30"/>
                    </a:cubicBezTo>
                    <a:close/>
                  </a:path>
                </a:pathLst>
              </a:custGeom>
              <a:solidFill>
                <a:srgbClr val="FFB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694;p36">
                <a:extLst>
                  <a:ext uri="{FF2B5EF4-FFF2-40B4-BE49-F238E27FC236}">
                    <a16:creationId xmlns:a16="http://schemas.microsoft.com/office/drawing/2014/main" id="{40E2DE0A-C3FC-3647-D903-62DD392B5964}"/>
                  </a:ext>
                </a:extLst>
              </p:cNvPr>
              <p:cNvSpPr/>
              <p:nvPr/>
            </p:nvSpPr>
            <p:spPr>
              <a:xfrm>
                <a:off x="11369526" y="5713053"/>
                <a:ext cx="454105" cy="102025"/>
              </a:xfrm>
              <a:custGeom>
                <a:avLst/>
                <a:gdLst/>
                <a:ahLst/>
                <a:cxnLst/>
                <a:rect l="l" t="t" r="r" b="b"/>
                <a:pathLst>
                  <a:path w="4807" h="1080" extrusionOk="0">
                    <a:moveTo>
                      <a:pt x="4658" y="71"/>
                    </a:moveTo>
                    <a:cubicBezTo>
                      <a:pt x="4602" y="123"/>
                      <a:pt x="4488" y="131"/>
                      <a:pt x="4419" y="144"/>
                    </a:cubicBezTo>
                    <a:cubicBezTo>
                      <a:pt x="4216" y="183"/>
                      <a:pt x="4010" y="213"/>
                      <a:pt x="3806" y="235"/>
                    </a:cubicBezTo>
                    <a:cubicBezTo>
                      <a:pt x="3172" y="305"/>
                      <a:pt x="1907" y="408"/>
                      <a:pt x="1282" y="291"/>
                    </a:cubicBezTo>
                    <a:cubicBezTo>
                      <a:pt x="919" y="222"/>
                      <a:pt x="1308" y="1"/>
                      <a:pt x="1029" y="1"/>
                    </a:cubicBezTo>
                    <a:cubicBezTo>
                      <a:pt x="777" y="1"/>
                      <a:pt x="325" y="194"/>
                      <a:pt x="157" y="375"/>
                    </a:cubicBezTo>
                    <a:cubicBezTo>
                      <a:pt x="86" y="451"/>
                      <a:pt x="1" y="571"/>
                      <a:pt x="9" y="682"/>
                    </a:cubicBezTo>
                    <a:cubicBezTo>
                      <a:pt x="19" y="829"/>
                      <a:pt x="138" y="839"/>
                      <a:pt x="255" y="858"/>
                    </a:cubicBezTo>
                    <a:cubicBezTo>
                      <a:pt x="501" y="900"/>
                      <a:pt x="750" y="915"/>
                      <a:pt x="998" y="934"/>
                    </a:cubicBezTo>
                    <a:cubicBezTo>
                      <a:pt x="1079" y="940"/>
                      <a:pt x="1160" y="946"/>
                      <a:pt x="1239" y="951"/>
                    </a:cubicBezTo>
                    <a:cubicBezTo>
                      <a:pt x="2100" y="1012"/>
                      <a:pt x="2980" y="1079"/>
                      <a:pt x="3840" y="996"/>
                    </a:cubicBezTo>
                    <a:cubicBezTo>
                      <a:pt x="4048" y="976"/>
                      <a:pt x="4489" y="896"/>
                      <a:pt x="4629" y="698"/>
                    </a:cubicBezTo>
                    <a:cubicBezTo>
                      <a:pt x="4806" y="448"/>
                      <a:pt x="4658" y="71"/>
                      <a:pt x="4658"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695;p36">
                <a:extLst>
                  <a:ext uri="{FF2B5EF4-FFF2-40B4-BE49-F238E27FC236}">
                    <a16:creationId xmlns:a16="http://schemas.microsoft.com/office/drawing/2014/main" id="{8B24CBE9-4BFD-A595-95F0-63E50FEFF041}"/>
                  </a:ext>
                </a:extLst>
              </p:cNvPr>
              <p:cNvSpPr/>
              <p:nvPr/>
            </p:nvSpPr>
            <p:spPr>
              <a:xfrm>
                <a:off x="10876972" y="5652593"/>
                <a:ext cx="425198" cy="132066"/>
              </a:xfrm>
              <a:custGeom>
                <a:avLst/>
                <a:gdLst/>
                <a:ahLst/>
                <a:cxnLst/>
                <a:rect l="l" t="t" r="r" b="b"/>
                <a:pathLst>
                  <a:path w="4501" h="1398" extrusionOk="0">
                    <a:moveTo>
                      <a:pt x="4328" y="31"/>
                    </a:moveTo>
                    <a:cubicBezTo>
                      <a:pt x="4328" y="31"/>
                      <a:pt x="3974" y="78"/>
                      <a:pt x="3883" y="84"/>
                    </a:cubicBezTo>
                    <a:cubicBezTo>
                      <a:pt x="3642" y="99"/>
                      <a:pt x="3399" y="102"/>
                      <a:pt x="3156" y="98"/>
                    </a:cubicBezTo>
                    <a:cubicBezTo>
                      <a:pt x="2954" y="94"/>
                      <a:pt x="2820" y="0"/>
                      <a:pt x="2616" y="16"/>
                    </a:cubicBezTo>
                    <a:cubicBezTo>
                      <a:pt x="2394" y="32"/>
                      <a:pt x="2128" y="308"/>
                      <a:pt x="1518" y="555"/>
                    </a:cubicBezTo>
                    <a:cubicBezTo>
                      <a:pt x="1234" y="669"/>
                      <a:pt x="64" y="534"/>
                      <a:pt x="11" y="1221"/>
                    </a:cubicBezTo>
                    <a:cubicBezTo>
                      <a:pt x="1" y="1346"/>
                      <a:pt x="1222" y="1344"/>
                      <a:pt x="1827" y="1366"/>
                    </a:cubicBezTo>
                    <a:cubicBezTo>
                      <a:pt x="2432" y="1386"/>
                      <a:pt x="3226" y="1366"/>
                      <a:pt x="3641" y="1346"/>
                    </a:cubicBezTo>
                    <a:cubicBezTo>
                      <a:pt x="3869" y="1335"/>
                      <a:pt x="4176" y="1398"/>
                      <a:pt x="4318" y="1246"/>
                    </a:cubicBezTo>
                    <a:cubicBezTo>
                      <a:pt x="4501" y="1046"/>
                      <a:pt x="4485" y="765"/>
                      <a:pt x="4465" y="522"/>
                    </a:cubicBezTo>
                    <a:cubicBezTo>
                      <a:pt x="4451" y="334"/>
                      <a:pt x="4328" y="31"/>
                      <a:pt x="4328" y="31"/>
                    </a:cubicBezTo>
                    <a:close/>
                  </a:path>
                </a:pathLst>
              </a:custGeom>
              <a:solidFill>
                <a:srgbClr val="FFB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696;p36">
                <a:extLst>
                  <a:ext uri="{FF2B5EF4-FFF2-40B4-BE49-F238E27FC236}">
                    <a16:creationId xmlns:a16="http://schemas.microsoft.com/office/drawing/2014/main" id="{4A56EC98-AE52-B58E-BF09-38E6B3586BE8}"/>
                  </a:ext>
                </a:extLst>
              </p:cNvPr>
              <p:cNvSpPr/>
              <p:nvPr/>
            </p:nvSpPr>
            <p:spPr>
              <a:xfrm>
                <a:off x="10858645" y="5701905"/>
                <a:ext cx="454011" cy="102025"/>
              </a:xfrm>
              <a:custGeom>
                <a:avLst/>
                <a:gdLst/>
                <a:ahLst/>
                <a:cxnLst/>
                <a:rect l="l" t="t" r="r" b="b"/>
                <a:pathLst>
                  <a:path w="4806" h="1080" extrusionOk="0">
                    <a:moveTo>
                      <a:pt x="4656" y="72"/>
                    </a:moveTo>
                    <a:cubicBezTo>
                      <a:pt x="4602" y="122"/>
                      <a:pt x="4486" y="130"/>
                      <a:pt x="4418" y="143"/>
                    </a:cubicBezTo>
                    <a:cubicBezTo>
                      <a:pt x="4216" y="183"/>
                      <a:pt x="4009" y="212"/>
                      <a:pt x="3804" y="235"/>
                    </a:cubicBezTo>
                    <a:cubicBezTo>
                      <a:pt x="3172" y="305"/>
                      <a:pt x="1907" y="409"/>
                      <a:pt x="1282" y="291"/>
                    </a:cubicBezTo>
                    <a:cubicBezTo>
                      <a:pt x="918" y="222"/>
                      <a:pt x="1307" y="1"/>
                      <a:pt x="1028" y="1"/>
                    </a:cubicBezTo>
                    <a:cubicBezTo>
                      <a:pt x="777" y="1"/>
                      <a:pt x="323" y="194"/>
                      <a:pt x="156" y="374"/>
                    </a:cubicBezTo>
                    <a:cubicBezTo>
                      <a:pt x="84" y="451"/>
                      <a:pt x="0" y="570"/>
                      <a:pt x="8" y="682"/>
                    </a:cubicBezTo>
                    <a:cubicBezTo>
                      <a:pt x="19" y="829"/>
                      <a:pt x="138" y="838"/>
                      <a:pt x="254" y="858"/>
                    </a:cubicBezTo>
                    <a:cubicBezTo>
                      <a:pt x="500" y="900"/>
                      <a:pt x="749" y="915"/>
                      <a:pt x="997" y="934"/>
                    </a:cubicBezTo>
                    <a:cubicBezTo>
                      <a:pt x="1078" y="940"/>
                      <a:pt x="1158" y="946"/>
                      <a:pt x="1239" y="951"/>
                    </a:cubicBezTo>
                    <a:cubicBezTo>
                      <a:pt x="2098" y="1012"/>
                      <a:pt x="2978" y="1080"/>
                      <a:pt x="3840" y="997"/>
                    </a:cubicBezTo>
                    <a:cubicBezTo>
                      <a:pt x="4047" y="976"/>
                      <a:pt x="4488" y="895"/>
                      <a:pt x="4627" y="698"/>
                    </a:cubicBezTo>
                    <a:cubicBezTo>
                      <a:pt x="4806" y="447"/>
                      <a:pt x="4656" y="72"/>
                      <a:pt x="4656"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697;p36">
                <a:extLst>
                  <a:ext uri="{FF2B5EF4-FFF2-40B4-BE49-F238E27FC236}">
                    <a16:creationId xmlns:a16="http://schemas.microsoft.com/office/drawing/2014/main" id="{A64BBBAA-0B88-7147-3B6F-085D87BBA43D}"/>
                  </a:ext>
                </a:extLst>
              </p:cNvPr>
              <p:cNvSpPr/>
              <p:nvPr/>
            </p:nvSpPr>
            <p:spPr>
              <a:xfrm>
                <a:off x="11058161" y="4174538"/>
                <a:ext cx="303430" cy="1518376"/>
              </a:xfrm>
              <a:custGeom>
                <a:avLst/>
                <a:gdLst/>
                <a:ahLst/>
                <a:cxnLst/>
                <a:rect l="l" t="t" r="r" b="b"/>
                <a:pathLst>
                  <a:path w="3212" h="16073" extrusionOk="0">
                    <a:moveTo>
                      <a:pt x="14" y="0"/>
                    </a:moveTo>
                    <a:cubicBezTo>
                      <a:pt x="1" y="918"/>
                      <a:pt x="55" y="2755"/>
                      <a:pt x="144" y="4880"/>
                    </a:cubicBezTo>
                    <a:cubicBezTo>
                      <a:pt x="349" y="9731"/>
                      <a:pt x="710" y="16073"/>
                      <a:pt x="710" y="16073"/>
                    </a:cubicBezTo>
                    <a:lnTo>
                      <a:pt x="2461" y="16052"/>
                    </a:lnTo>
                    <a:cubicBezTo>
                      <a:pt x="2461" y="16052"/>
                      <a:pt x="2675" y="9723"/>
                      <a:pt x="2913" y="4889"/>
                    </a:cubicBezTo>
                    <a:cubicBezTo>
                      <a:pt x="3013" y="2841"/>
                      <a:pt x="3119" y="1072"/>
                      <a:pt x="3212" y="192"/>
                    </a:cubicBezTo>
                    <a:close/>
                  </a:path>
                </a:pathLst>
              </a:custGeom>
              <a:solidFill>
                <a:srgbClr val="FFB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698;p36">
                <a:extLst>
                  <a:ext uri="{FF2B5EF4-FFF2-40B4-BE49-F238E27FC236}">
                    <a16:creationId xmlns:a16="http://schemas.microsoft.com/office/drawing/2014/main" id="{8558779F-1D7F-8CB8-E1D6-40F13CC3CA82}"/>
                  </a:ext>
                </a:extLst>
              </p:cNvPr>
              <p:cNvSpPr/>
              <p:nvPr/>
            </p:nvSpPr>
            <p:spPr>
              <a:xfrm>
                <a:off x="11451241" y="4142135"/>
                <a:ext cx="352647" cy="1565610"/>
              </a:xfrm>
              <a:custGeom>
                <a:avLst/>
                <a:gdLst/>
                <a:ahLst/>
                <a:cxnLst/>
                <a:rect l="l" t="t" r="r" b="b"/>
                <a:pathLst>
                  <a:path w="3733" h="16573" extrusionOk="0">
                    <a:moveTo>
                      <a:pt x="76" y="1"/>
                    </a:moveTo>
                    <a:cubicBezTo>
                      <a:pt x="1" y="898"/>
                      <a:pt x="136" y="2879"/>
                      <a:pt x="400" y="5194"/>
                    </a:cubicBezTo>
                    <a:cubicBezTo>
                      <a:pt x="962" y="10101"/>
                      <a:pt x="1993" y="16572"/>
                      <a:pt x="1993" y="16572"/>
                    </a:cubicBezTo>
                    <a:lnTo>
                      <a:pt x="3732" y="16374"/>
                    </a:lnTo>
                    <a:cubicBezTo>
                      <a:pt x="3732" y="16374"/>
                      <a:pt x="3285" y="9895"/>
                      <a:pt x="3162" y="5002"/>
                    </a:cubicBezTo>
                    <a:cubicBezTo>
                      <a:pt x="3111" y="2947"/>
                      <a:pt x="3118" y="1194"/>
                      <a:pt x="3254" y="412"/>
                    </a:cubicBezTo>
                    <a:close/>
                  </a:path>
                </a:pathLst>
              </a:custGeom>
              <a:solidFill>
                <a:srgbClr val="FFB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699;p36">
                <a:extLst>
                  <a:ext uri="{FF2B5EF4-FFF2-40B4-BE49-F238E27FC236}">
                    <a16:creationId xmlns:a16="http://schemas.microsoft.com/office/drawing/2014/main" id="{3966A840-91B6-9D7E-6812-5DD394569288}"/>
                  </a:ext>
                </a:extLst>
              </p:cNvPr>
              <p:cNvSpPr/>
              <p:nvPr/>
            </p:nvSpPr>
            <p:spPr>
              <a:xfrm>
                <a:off x="10907296" y="3390544"/>
                <a:ext cx="1031774" cy="1804707"/>
              </a:xfrm>
              <a:custGeom>
                <a:avLst/>
                <a:gdLst/>
                <a:ahLst/>
                <a:cxnLst/>
                <a:rect l="l" t="t" r="r" b="b"/>
                <a:pathLst>
                  <a:path w="10922" h="19104" extrusionOk="0">
                    <a:moveTo>
                      <a:pt x="78" y="18506"/>
                    </a:moveTo>
                    <a:cubicBezTo>
                      <a:pt x="1" y="18324"/>
                      <a:pt x="439" y="9879"/>
                      <a:pt x="1313" y="4540"/>
                    </a:cubicBezTo>
                    <a:cubicBezTo>
                      <a:pt x="1625" y="2627"/>
                      <a:pt x="2662" y="90"/>
                      <a:pt x="2666" y="88"/>
                    </a:cubicBezTo>
                    <a:lnTo>
                      <a:pt x="8348" y="1"/>
                    </a:lnTo>
                    <a:cubicBezTo>
                      <a:pt x="8348" y="1"/>
                      <a:pt x="9316" y="1481"/>
                      <a:pt x="9714" y="3588"/>
                    </a:cubicBezTo>
                    <a:cubicBezTo>
                      <a:pt x="10078" y="5522"/>
                      <a:pt x="10921" y="18303"/>
                      <a:pt x="10833" y="18356"/>
                    </a:cubicBezTo>
                    <a:cubicBezTo>
                      <a:pt x="10810" y="18371"/>
                      <a:pt x="8055" y="19017"/>
                      <a:pt x="5310" y="19061"/>
                    </a:cubicBezTo>
                    <a:cubicBezTo>
                      <a:pt x="2701" y="19103"/>
                      <a:pt x="95" y="18545"/>
                      <a:pt x="78" y="1850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700;p36">
                <a:extLst>
                  <a:ext uri="{FF2B5EF4-FFF2-40B4-BE49-F238E27FC236}">
                    <a16:creationId xmlns:a16="http://schemas.microsoft.com/office/drawing/2014/main" id="{EC351382-3302-B431-D715-C130B971CD83}"/>
                  </a:ext>
                </a:extLst>
              </p:cNvPr>
              <p:cNvSpPr/>
              <p:nvPr/>
            </p:nvSpPr>
            <p:spPr>
              <a:xfrm>
                <a:off x="11001669" y="2701868"/>
                <a:ext cx="874675" cy="752339"/>
              </a:xfrm>
              <a:custGeom>
                <a:avLst/>
                <a:gdLst/>
                <a:ahLst/>
                <a:cxnLst/>
                <a:rect l="l" t="t" r="r" b="b"/>
                <a:pathLst>
                  <a:path w="9259" h="7964" extrusionOk="0">
                    <a:moveTo>
                      <a:pt x="4014" y="266"/>
                    </a:moveTo>
                    <a:cubicBezTo>
                      <a:pt x="2744" y="617"/>
                      <a:pt x="1987" y="1167"/>
                      <a:pt x="1737" y="1715"/>
                    </a:cubicBezTo>
                    <a:cubicBezTo>
                      <a:pt x="1649" y="1908"/>
                      <a:pt x="768" y="2987"/>
                      <a:pt x="359" y="4042"/>
                    </a:cubicBezTo>
                    <a:cubicBezTo>
                      <a:pt x="0" y="4971"/>
                      <a:pt x="336" y="6582"/>
                      <a:pt x="619" y="6733"/>
                    </a:cubicBezTo>
                    <a:cubicBezTo>
                      <a:pt x="1410" y="7156"/>
                      <a:pt x="1590" y="7399"/>
                      <a:pt x="2390" y="7541"/>
                    </a:cubicBezTo>
                    <a:cubicBezTo>
                      <a:pt x="2523" y="7565"/>
                      <a:pt x="3180" y="7964"/>
                      <a:pt x="5597" y="7767"/>
                    </a:cubicBezTo>
                    <a:cubicBezTo>
                      <a:pt x="6862" y="7664"/>
                      <a:pt x="9259" y="6923"/>
                      <a:pt x="9244" y="6721"/>
                    </a:cubicBezTo>
                    <a:cubicBezTo>
                      <a:pt x="9218" y="6331"/>
                      <a:pt x="8497" y="4433"/>
                      <a:pt x="8322" y="2935"/>
                    </a:cubicBezTo>
                    <a:cubicBezTo>
                      <a:pt x="8174" y="1670"/>
                      <a:pt x="7331" y="901"/>
                      <a:pt x="6886" y="672"/>
                    </a:cubicBezTo>
                    <a:cubicBezTo>
                      <a:pt x="6314" y="376"/>
                      <a:pt x="4969" y="0"/>
                      <a:pt x="4014" y="26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701;p36">
                <a:extLst>
                  <a:ext uri="{FF2B5EF4-FFF2-40B4-BE49-F238E27FC236}">
                    <a16:creationId xmlns:a16="http://schemas.microsoft.com/office/drawing/2014/main" id="{9C69FE40-11B4-BC2B-547B-C09C6E0B312E}"/>
                  </a:ext>
                </a:extLst>
              </p:cNvPr>
              <p:cNvSpPr/>
              <p:nvPr/>
            </p:nvSpPr>
            <p:spPr>
              <a:xfrm>
                <a:off x="11147527" y="2246624"/>
                <a:ext cx="453916" cy="395630"/>
              </a:xfrm>
              <a:custGeom>
                <a:avLst/>
                <a:gdLst/>
                <a:ahLst/>
                <a:cxnLst/>
                <a:rect l="l" t="t" r="r" b="b"/>
                <a:pathLst>
                  <a:path w="4805" h="4188" extrusionOk="0">
                    <a:moveTo>
                      <a:pt x="845" y="742"/>
                    </a:moveTo>
                    <a:cubicBezTo>
                      <a:pt x="697" y="1018"/>
                      <a:pt x="455" y="1367"/>
                      <a:pt x="352" y="1530"/>
                    </a:cubicBezTo>
                    <a:cubicBezTo>
                      <a:pt x="217" y="1746"/>
                      <a:pt x="105" y="1971"/>
                      <a:pt x="47" y="2218"/>
                    </a:cubicBezTo>
                    <a:cubicBezTo>
                      <a:pt x="7" y="2387"/>
                      <a:pt x="0" y="2561"/>
                      <a:pt x="17" y="2734"/>
                    </a:cubicBezTo>
                    <a:cubicBezTo>
                      <a:pt x="36" y="2909"/>
                      <a:pt x="79" y="3087"/>
                      <a:pt x="158" y="3246"/>
                    </a:cubicBezTo>
                    <a:cubicBezTo>
                      <a:pt x="245" y="3420"/>
                      <a:pt x="390" y="3544"/>
                      <a:pt x="542" y="3666"/>
                    </a:cubicBezTo>
                    <a:cubicBezTo>
                      <a:pt x="1096" y="4113"/>
                      <a:pt x="1870" y="4187"/>
                      <a:pt x="2567" y="4176"/>
                    </a:cubicBezTo>
                    <a:cubicBezTo>
                      <a:pt x="2856" y="4173"/>
                      <a:pt x="3160" y="4163"/>
                      <a:pt x="3437" y="4081"/>
                    </a:cubicBezTo>
                    <a:cubicBezTo>
                      <a:pt x="3740" y="3992"/>
                      <a:pt x="4056" y="3834"/>
                      <a:pt x="4297" y="3636"/>
                    </a:cubicBezTo>
                    <a:cubicBezTo>
                      <a:pt x="4804" y="3222"/>
                      <a:pt x="4707" y="2519"/>
                      <a:pt x="4438" y="2036"/>
                    </a:cubicBezTo>
                    <a:cubicBezTo>
                      <a:pt x="4324" y="1833"/>
                      <a:pt x="4249" y="1646"/>
                      <a:pt x="4127" y="1448"/>
                    </a:cubicBezTo>
                    <a:cubicBezTo>
                      <a:pt x="3851" y="1001"/>
                      <a:pt x="3800" y="620"/>
                      <a:pt x="3209" y="192"/>
                    </a:cubicBezTo>
                    <a:cubicBezTo>
                      <a:pt x="2946" y="1"/>
                      <a:pt x="2254" y="17"/>
                      <a:pt x="1929" y="32"/>
                    </a:cubicBezTo>
                    <a:cubicBezTo>
                      <a:pt x="1640" y="48"/>
                      <a:pt x="1118" y="241"/>
                      <a:pt x="845" y="74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702;p36">
                <a:extLst>
                  <a:ext uri="{FF2B5EF4-FFF2-40B4-BE49-F238E27FC236}">
                    <a16:creationId xmlns:a16="http://schemas.microsoft.com/office/drawing/2014/main" id="{E2F85B8B-23B2-DEA4-0FEA-82973B0541A0}"/>
                  </a:ext>
                </a:extLst>
              </p:cNvPr>
              <p:cNvSpPr/>
              <p:nvPr/>
            </p:nvSpPr>
            <p:spPr>
              <a:xfrm>
                <a:off x="11481093" y="2291686"/>
                <a:ext cx="189029" cy="236547"/>
              </a:xfrm>
              <a:custGeom>
                <a:avLst/>
                <a:gdLst/>
                <a:ahLst/>
                <a:cxnLst/>
                <a:rect l="l" t="t" r="r" b="b"/>
                <a:pathLst>
                  <a:path w="2001" h="2504" extrusionOk="0">
                    <a:moveTo>
                      <a:pt x="253" y="406"/>
                    </a:moveTo>
                    <a:cubicBezTo>
                      <a:pt x="249" y="403"/>
                      <a:pt x="547" y="142"/>
                      <a:pt x="555" y="138"/>
                    </a:cubicBezTo>
                    <a:cubicBezTo>
                      <a:pt x="650" y="97"/>
                      <a:pt x="750" y="63"/>
                      <a:pt x="850" y="48"/>
                    </a:cubicBezTo>
                    <a:cubicBezTo>
                      <a:pt x="1156" y="1"/>
                      <a:pt x="1427" y="143"/>
                      <a:pt x="1607" y="385"/>
                    </a:cubicBezTo>
                    <a:cubicBezTo>
                      <a:pt x="2001" y="912"/>
                      <a:pt x="1907" y="1881"/>
                      <a:pt x="1318" y="2229"/>
                    </a:cubicBezTo>
                    <a:cubicBezTo>
                      <a:pt x="854" y="2503"/>
                      <a:pt x="361" y="2299"/>
                      <a:pt x="172" y="1807"/>
                    </a:cubicBezTo>
                    <a:cubicBezTo>
                      <a:pt x="0" y="1357"/>
                      <a:pt x="36" y="834"/>
                      <a:pt x="253" y="4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703;p36">
                <a:extLst>
                  <a:ext uri="{FF2B5EF4-FFF2-40B4-BE49-F238E27FC236}">
                    <a16:creationId xmlns:a16="http://schemas.microsoft.com/office/drawing/2014/main" id="{30458CA0-DBD2-D8C7-137E-6F380D451292}"/>
                  </a:ext>
                </a:extLst>
              </p:cNvPr>
              <p:cNvSpPr/>
              <p:nvPr/>
            </p:nvSpPr>
            <p:spPr>
              <a:xfrm>
                <a:off x="11312184" y="2467397"/>
                <a:ext cx="223321" cy="409989"/>
              </a:xfrm>
              <a:custGeom>
                <a:avLst/>
                <a:gdLst/>
                <a:ahLst/>
                <a:cxnLst/>
                <a:rect l="l" t="t" r="r" b="b"/>
                <a:pathLst>
                  <a:path w="2364" h="4340" extrusionOk="0">
                    <a:moveTo>
                      <a:pt x="1872" y="508"/>
                    </a:moveTo>
                    <a:cubicBezTo>
                      <a:pt x="2157" y="732"/>
                      <a:pt x="2203" y="1887"/>
                      <a:pt x="2271" y="2384"/>
                    </a:cubicBezTo>
                    <a:cubicBezTo>
                      <a:pt x="2321" y="2748"/>
                      <a:pt x="2364" y="3111"/>
                      <a:pt x="2280" y="3485"/>
                    </a:cubicBezTo>
                    <a:cubicBezTo>
                      <a:pt x="2206" y="3816"/>
                      <a:pt x="2058" y="4168"/>
                      <a:pt x="1485" y="4254"/>
                    </a:cubicBezTo>
                    <a:cubicBezTo>
                      <a:pt x="915" y="4339"/>
                      <a:pt x="540" y="4038"/>
                      <a:pt x="414" y="3735"/>
                    </a:cubicBezTo>
                    <a:cubicBezTo>
                      <a:pt x="282" y="3418"/>
                      <a:pt x="271" y="3176"/>
                      <a:pt x="214" y="2839"/>
                    </a:cubicBezTo>
                    <a:cubicBezTo>
                      <a:pt x="152" y="2473"/>
                      <a:pt x="1" y="1417"/>
                      <a:pt x="119" y="1054"/>
                    </a:cubicBezTo>
                    <a:cubicBezTo>
                      <a:pt x="341" y="378"/>
                      <a:pt x="1223" y="0"/>
                      <a:pt x="1872" y="508"/>
                    </a:cubicBezTo>
                    <a:close/>
                  </a:path>
                </a:pathLst>
              </a:custGeom>
              <a:solidFill>
                <a:srgbClr val="FFB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704;p36">
                <a:extLst>
                  <a:ext uri="{FF2B5EF4-FFF2-40B4-BE49-F238E27FC236}">
                    <a16:creationId xmlns:a16="http://schemas.microsoft.com/office/drawing/2014/main" id="{9255ED74-9728-3B10-3312-11C16D6A385C}"/>
                  </a:ext>
                </a:extLst>
              </p:cNvPr>
              <p:cNvSpPr/>
              <p:nvPr/>
            </p:nvSpPr>
            <p:spPr>
              <a:xfrm>
                <a:off x="11288756" y="2515954"/>
                <a:ext cx="225494" cy="260069"/>
              </a:xfrm>
              <a:custGeom>
                <a:avLst/>
                <a:gdLst/>
                <a:ahLst/>
                <a:cxnLst/>
                <a:rect l="l" t="t" r="r" b="b"/>
                <a:pathLst>
                  <a:path w="2387" h="2753" extrusionOk="0">
                    <a:moveTo>
                      <a:pt x="128" y="2407"/>
                    </a:moveTo>
                    <a:cubicBezTo>
                      <a:pt x="167" y="2576"/>
                      <a:pt x="548" y="2753"/>
                      <a:pt x="1100" y="2614"/>
                    </a:cubicBezTo>
                    <a:cubicBezTo>
                      <a:pt x="1740" y="2453"/>
                      <a:pt x="2050" y="2019"/>
                      <a:pt x="2271" y="1398"/>
                    </a:cubicBezTo>
                    <a:cubicBezTo>
                      <a:pt x="2351" y="1173"/>
                      <a:pt x="2386" y="288"/>
                      <a:pt x="2257" y="145"/>
                    </a:cubicBezTo>
                    <a:cubicBezTo>
                      <a:pt x="2127" y="0"/>
                      <a:pt x="1721" y="161"/>
                      <a:pt x="1494" y="533"/>
                    </a:cubicBezTo>
                    <a:cubicBezTo>
                      <a:pt x="1359" y="755"/>
                      <a:pt x="1186" y="1193"/>
                      <a:pt x="1045" y="1413"/>
                    </a:cubicBezTo>
                    <a:cubicBezTo>
                      <a:pt x="937" y="1584"/>
                      <a:pt x="1" y="1859"/>
                      <a:pt x="128" y="2407"/>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705;p36">
                <a:extLst>
                  <a:ext uri="{FF2B5EF4-FFF2-40B4-BE49-F238E27FC236}">
                    <a16:creationId xmlns:a16="http://schemas.microsoft.com/office/drawing/2014/main" id="{A7383F45-628D-86F3-EFDE-93134CC29524}"/>
                  </a:ext>
                </a:extLst>
              </p:cNvPr>
              <p:cNvSpPr/>
              <p:nvPr/>
            </p:nvSpPr>
            <p:spPr>
              <a:xfrm>
                <a:off x="11186920" y="2259850"/>
                <a:ext cx="343767" cy="482823"/>
              </a:xfrm>
              <a:custGeom>
                <a:avLst/>
                <a:gdLst/>
                <a:ahLst/>
                <a:cxnLst/>
                <a:rect l="l" t="t" r="r" b="b"/>
                <a:pathLst>
                  <a:path w="3639" h="5111" extrusionOk="0">
                    <a:moveTo>
                      <a:pt x="3604" y="2121"/>
                    </a:moveTo>
                    <a:cubicBezTo>
                      <a:pt x="3639" y="1564"/>
                      <a:pt x="3366" y="908"/>
                      <a:pt x="3014" y="554"/>
                    </a:cubicBezTo>
                    <a:cubicBezTo>
                      <a:pt x="2462" y="1"/>
                      <a:pt x="1530" y="37"/>
                      <a:pt x="942" y="533"/>
                    </a:cubicBezTo>
                    <a:cubicBezTo>
                      <a:pt x="220" y="1142"/>
                      <a:pt x="86" y="2323"/>
                      <a:pt x="41" y="3212"/>
                    </a:cubicBezTo>
                    <a:cubicBezTo>
                      <a:pt x="1" y="4004"/>
                      <a:pt x="377" y="4688"/>
                      <a:pt x="1128" y="4983"/>
                    </a:cubicBezTo>
                    <a:cubicBezTo>
                      <a:pt x="1300" y="5051"/>
                      <a:pt x="1482" y="5110"/>
                      <a:pt x="1669" y="5103"/>
                    </a:cubicBezTo>
                    <a:cubicBezTo>
                      <a:pt x="2054" y="5089"/>
                      <a:pt x="2459" y="4878"/>
                      <a:pt x="2753" y="4640"/>
                    </a:cubicBezTo>
                    <a:cubicBezTo>
                      <a:pt x="3451" y="4078"/>
                      <a:pt x="3560" y="2803"/>
                      <a:pt x="3604" y="2121"/>
                    </a:cubicBezTo>
                    <a:close/>
                  </a:path>
                </a:pathLst>
              </a:custGeom>
              <a:solidFill>
                <a:srgbClr val="FFB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706;p36">
                <a:extLst>
                  <a:ext uri="{FF2B5EF4-FFF2-40B4-BE49-F238E27FC236}">
                    <a16:creationId xmlns:a16="http://schemas.microsoft.com/office/drawing/2014/main" id="{39B6D6A0-60C1-E62D-70F7-68C289E8DAFC}"/>
                  </a:ext>
                </a:extLst>
              </p:cNvPr>
              <p:cNvSpPr/>
              <p:nvPr/>
            </p:nvSpPr>
            <p:spPr>
              <a:xfrm>
                <a:off x="11229431" y="2467775"/>
                <a:ext cx="33253" cy="23145"/>
              </a:xfrm>
              <a:custGeom>
                <a:avLst/>
                <a:gdLst/>
                <a:ahLst/>
                <a:cxnLst/>
                <a:rect l="l" t="t" r="r" b="b"/>
                <a:pathLst>
                  <a:path w="352" h="245" extrusionOk="0">
                    <a:moveTo>
                      <a:pt x="194" y="17"/>
                    </a:moveTo>
                    <a:cubicBezTo>
                      <a:pt x="285" y="33"/>
                      <a:pt x="351" y="93"/>
                      <a:pt x="340" y="151"/>
                    </a:cubicBezTo>
                    <a:cubicBezTo>
                      <a:pt x="330" y="209"/>
                      <a:pt x="248" y="244"/>
                      <a:pt x="156" y="228"/>
                    </a:cubicBezTo>
                    <a:cubicBezTo>
                      <a:pt x="66" y="211"/>
                      <a:pt x="1" y="151"/>
                      <a:pt x="11" y="92"/>
                    </a:cubicBezTo>
                    <a:cubicBezTo>
                      <a:pt x="22" y="34"/>
                      <a:pt x="104" y="0"/>
                      <a:pt x="194" y="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707;p36">
                <a:extLst>
                  <a:ext uri="{FF2B5EF4-FFF2-40B4-BE49-F238E27FC236}">
                    <a16:creationId xmlns:a16="http://schemas.microsoft.com/office/drawing/2014/main" id="{86792D94-F290-F3E2-3CAD-3AB32110F0E0}"/>
                  </a:ext>
                </a:extLst>
              </p:cNvPr>
              <p:cNvSpPr/>
              <p:nvPr/>
            </p:nvSpPr>
            <p:spPr>
              <a:xfrm>
                <a:off x="11359418" y="2485629"/>
                <a:ext cx="33158" cy="23145"/>
              </a:xfrm>
              <a:custGeom>
                <a:avLst/>
                <a:gdLst/>
                <a:ahLst/>
                <a:cxnLst/>
                <a:rect l="l" t="t" r="r" b="b"/>
                <a:pathLst>
                  <a:path w="351" h="245" extrusionOk="0">
                    <a:moveTo>
                      <a:pt x="195" y="17"/>
                    </a:moveTo>
                    <a:cubicBezTo>
                      <a:pt x="285" y="34"/>
                      <a:pt x="351" y="94"/>
                      <a:pt x="341" y="152"/>
                    </a:cubicBezTo>
                    <a:cubicBezTo>
                      <a:pt x="330" y="211"/>
                      <a:pt x="247" y="245"/>
                      <a:pt x="157" y="228"/>
                    </a:cubicBezTo>
                    <a:cubicBezTo>
                      <a:pt x="66" y="212"/>
                      <a:pt x="0" y="151"/>
                      <a:pt x="12" y="93"/>
                    </a:cubicBezTo>
                    <a:cubicBezTo>
                      <a:pt x="22" y="35"/>
                      <a:pt x="104" y="1"/>
                      <a:pt x="195" y="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708;p36">
                <a:extLst>
                  <a:ext uri="{FF2B5EF4-FFF2-40B4-BE49-F238E27FC236}">
                    <a16:creationId xmlns:a16="http://schemas.microsoft.com/office/drawing/2014/main" id="{6F8094A2-1D93-511C-E8C6-F2D426123BBA}"/>
                  </a:ext>
                </a:extLst>
              </p:cNvPr>
              <p:cNvSpPr/>
              <p:nvPr/>
            </p:nvSpPr>
            <p:spPr>
              <a:xfrm>
                <a:off x="11397489" y="2497060"/>
                <a:ext cx="35331" cy="15965"/>
              </a:xfrm>
              <a:custGeom>
                <a:avLst/>
                <a:gdLst/>
                <a:ahLst/>
                <a:cxnLst/>
                <a:rect l="l" t="t" r="r" b="b"/>
                <a:pathLst>
                  <a:path w="374" h="169" extrusionOk="0">
                    <a:moveTo>
                      <a:pt x="46" y="0"/>
                    </a:moveTo>
                    <a:cubicBezTo>
                      <a:pt x="29" y="0"/>
                      <a:pt x="12" y="12"/>
                      <a:pt x="7" y="30"/>
                    </a:cubicBezTo>
                    <a:cubicBezTo>
                      <a:pt x="0" y="52"/>
                      <a:pt x="13" y="74"/>
                      <a:pt x="35" y="82"/>
                    </a:cubicBezTo>
                    <a:cubicBezTo>
                      <a:pt x="62" y="90"/>
                      <a:pt x="92" y="97"/>
                      <a:pt x="121" y="105"/>
                    </a:cubicBezTo>
                    <a:cubicBezTo>
                      <a:pt x="192" y="124"/>
                      <a:pt x="259" y="142"/>
                      <a:pt x="309" y="165"/>
                    </a:cubicBezTo>
                    <a:cubicBezTo>
                      <a:pt x="314" y="168"/>
                      <a:pt x="321" y="169"/>
                      <a:pt x="327" y="169"/>
                    </a:cubicBezTo>
                    <a:cubicBezTo>
                      <a:pt x="342" y="169"/>
                      <a:pt x="358" y="159"/>
                      <a:pt x="364" y="145"/>
                    </a:cubicBezTo>
                    <a:cubicBezTo>
                      <a:pt x="374" y="125"/>
                      <a:pt x="365" y="100"/>
                      <a:pt x="344" y="90"/>
                    </a:cubicBezTo>
                    <a:cubicBezTo>
                      <a:pt x="288" y="64"/>
                      <a:pt x="216" y="45"/>
                      <a:pt x="141" y="25"/>
                    </a:cubicBezTo>
                    <a:cubicBezTo>
                      <a:pt x="114" y="17"/>
                      <a:pt x="85" y="10"/>
                      <a:pt x="57" y="2"/>
                    </a:cubicBezTo>
                    <a:cubicBezTo>
                      <a:pt x="54" y="1"/>
                      <a:pt x="50" y="0"/>
                      <a:pt x="46" y="0"/>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709;p36">
                <a:extLst>
                  <a:ext uri="{FF2B5EF4-FFF2-40B4-BE49-F238E27FC236}">
                    <a16:creationId xmlns:a16="http://schemas.microsoft.com/office/drawing/2014/main" id="{EB5E0909-0B2F-69FB-6D93-5BAD97D6519D}"/>
                  </a:ext>
                </a:extLst>
              </p:cNvPr>
              <p:cNvSpPr/>
              <p:nvPr/>
            </p:nvSpPr>
            <p:spPr>
              <a:xfrm>
                <a:off x="11392954" y="2506224"/>
                <a:ext cx="39298" cy="27962"/>
              </a:xfrm>
              <a:custGeom>
                <a:avLst/>
                <a:gdLst/>
                <a:ahLst/>
                <a:cxnLst/>
                <a:rect l="l" t="t" r="r" b="b"/>
                <a:pathLst>
                  <a:path w="416" h="296" extrusionOk="0">
                    <a:moveTo>
                      <a:pt x="48" y="1"/>
                    </a:moveTo>
                    <a:cubicBezTo>
                      <a:pt x="35" y="1"/>
                      <a:pt x="23" y="6"/>
                      <a:pt x="15" y="17"/>
                    </a:cubicBezTo>
                    <a:cubicBezTo>
                      <a:pt x="1" y="36"/>
                      <a:pt x="5" y="61"/>
                      <a:pt x="23" y="75"/>
                    </a:cubicBezTo>
                    <a:cubicBezTo>
                      <a:pt x="84" y="121"/>
                      <a:pt x="170" y="176"/>
                      <a:pt x="246" y="224"/>
                    </a:cubicBezTo>
                    <a:cubicBezTo>
                      <a:pt x="285" y="249"/>
                      <a:pt x="320" y="271"/>
                      <a:pt x="346" y="289"/>
                    </a:cubicBezTo>
                    <a:cubicBezTo>
                      <a:pt x="352" y="293"/>
                      <a:pt x="360" y="296"/>
                      <a:pt x="369" y="296"/>
                    </a:cubicBezTo>
                    <a:cubicBezTo>
                      <a:pt x="382" y="296"/>
                      <a:pt x="395" y="290"/>
                      <a:pt x="403" y="278"/>
                    </a:cubicBezTo>
                    <a:cubicBezTo>
                      <a:pt x="416" y="259"/>
                      <a:pt x="411" y="233"/>
                      <a:pt x="392" y="220"/>
                    </a:cubicBezTo>
                    <a:cubicBezTo>
                      <a:pt x="366" y="203"/>
                      <a:pt x="330" y="180"/>
                      <a:pt x="291" y="155"/>
                    </a:cubicBezTo>
                    <a:cubicBezTo>
                      <a:pt x="216" y="106"/>
                      <a:pt x="131" y="53"/>
                      <a:pt x="73" y="9"/>
                    </a:cubicBezTo>
                    <a:cubicBezTo>
                      <a:pt x="65" y="3"/>
                      <a:pt x="56" y="1"/>
                      <a:pt x="48" y="1"/>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710;p36">
                <a:extLst>
                  <a:ext uri="{FF2B5EF4-FFF2-40B4-BE49-F238E27FC236}">
                    <a16:creationId xmlns:a16="http://schemas.microsoft.com/office/drawing/2014/main" id="{B1F90860-6B08-598E-3C82-8C4F7A9522FD}"/>
                  </a:ext>
                </a:extLst>
              </p:cNvPr>
              <p:cNvSpPr/>
              <p:nvPr/>
            </p:nvSpPr>
            <p:spPr>
              <a:xfrm>
                <a:off x="11192683" y="2471270"/>
                <a:ext cx="35709" cy="21539"/>
              </a:xfrm>
              <a:custGeom>
                <a:avLst/>
                <a:gdLst/>
                <a:ahLst/>
                <a:cxnLst/>
                <a:rect l="l" t="t" r="r" b="b"/>
                <a:pathLst>
                  <a:path w="378" h="228" extrusionOk="0">
                    <a:moveTo>
                      <a:pt x="330" y="1"/>
                    </a:moveTo>
                    <a:cubicBezTo>
                      <a:pt x="298" y="1"/>
                      <a:pt x="266" y="12"/>
                      <a:pt x="232" y="26"/>
                    </a:cubicBezTo>
                    <a:cubicBezTo>
                      <a:pt x="158" y="51"/>
                      <a:pt x="93" y="91"/>
                      <a:pt x="20" y="155"/>
                    </a:cubicBezTo>
                    <a:cubicBezTo>
                      <a:pt x="2" y="170"/>
                      <a:pt x="0" y="196"/>
                      <a:pt x="16" y="213"/>
                    </a:cubicBezTo>
                    <a:cubicBezTo>
                      <a:pt x="24" y="222"/>
                      <a:pt x="35" y="228"/>
                      <a:pt x="47" y="228"/>
                    </a:cubicBezTo>
                    <a:cubicBezTo>
                      <a:pt x="57" y="228"/>
                      <a:pt x="66" y="224"/>
                      <a:pt x="74" y="217"/>
                    </a:cubicBezTo>
                    <a:cubicBezTo>
                      <a:pt x="139" y="161"/>
                      <a:pt x="196" y="126"/>
                      <a:pt x="260" y="103"/>
                    </a:cubicBezTo>
                    <a:cubicBezTo>
                      <a:pt x="260" y="103"/>
                      <a:pt x="270" y="99"/>
                      <a:pt x="270" y="99"/>
                    </a:cubicBezTo>
                    <a:cubicBezTo>
                      <a:pt x="289" y="92"/>
                      <a:pt x="311" y="84"/>
                      <a:pt x="328" y="84"/>
                    </a:cubicBezTo>
                    <a:cubicBezTo>
                      <a:pt x="329" y="84"/>
                      <a:pt x="330" y="84"/>
                      <a:pt x="331" y="84"/>
                    </a:cubicBezTo>
                    <a:cubicBezTo>
                      <a:pt x="332" y="84"/>
                      <a:pt x="333" y="84"/>
                      <a:pt x="333" y="84"/>
                    </a:cubicBezTo>
                    <a:cubicBezTo>
                      <a:pt x="355" y="84"/>
                      <a:pt x="373" y="68"/>
                      <a:pt x="375" y="46"/>
                    </a:cubicBezTo>
                    <a:cubicBezTo>
                      <a:pt x="377" y="23"/>
                      <a:pt x="360" y="3"/>
                      <a:pt x="337" y="1"/>
                    </a:cubicBezTo>
                    <a:cubicBezTo>
                      <a:pt x="335" y="1"/>
                      <a:pt x="332" y="1"/>
                      <a:pt x="330" y="1"/>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711;p36">
                <a:extLst>
                  <a:ext uri="{FF2B5EF4-FFF2-40B4-BE49-F238E27FC236}">
                    <a16:creationId xmlns:a16="http://schemas.microsoft.com/office/drawing/2014/main" id="{283CF0D0-1C12-D52C-104A-7D3DB1637D18}"/>
                  </a:ext>
                </a:extLst>
              </p:cNvPr>
              <p:cNvSpPr/>
              <p:nvPr/>
            </p:nvSpPr>
            <p:spPr>
              <a:xfrm>
                <a:off x="11203358" y="2481000"/>
                <a:ext cx="25317" cy="25034"/>
              </a:xfrm>
              <a:custGeom>
                <a:avLst/>
                <a:gdLst/>
                <a:ahLst/>
                <a:cxnLst/>
                <a:rect l="l" t="t" r="r" b="b"/>
                <a:pathLst>
                  <a:path w="268" h="265" extrusionOk="0">
                    <a:moveTo>
                      <a:pt x="221" y="1"/>
                    </a:moveTo>
                    <a:cubicBezTo>
                      <a:pt x="211" y="1"/>
                      <a:pt x="200" y="5"/>
                      <a:pt x="192" y="14"/>
                    </a:cubicBezTo>
                    <a:cubicBezTo>
                      <a:pt x="186" y="20"/>
                      <a:pt x="176" y="27"/>
                      <a:pt x="166" y="33"/>
                    </a:cubicBezTo>
                    <a:cubicBezTo>
                      <a:pt x="154" y="43"/>
                      <a:pt x="143" y="51"/>
                      <a:pt x="132" y="60"/>
                    </a:cubicBezTo>
                    <a:cubicBezTo>
                      <a:pt x="86" y="103"/>
                      <a:pt x="48" y="152"/>
                      <a:pt x="13" y="199"/>
                    </a:cubicBezTo>
                    <a:cubicBezTo>
                      <a:pt x="0" y="218"/>
                      <a:pt x="3" y="243"/>
                      <a:pt x="22" y="257"/>
                    </a:cubicBezTo>
                    <a:cubicBezTo>
                      <a:pt x="29" y="262"/>
                      <a:pt x="38" y="265"/>
                      <a:pt x="46" y="265"/>
                    </a:cubicBezTo>
                    <a:cubicBezTo>
                      <a:pt x="59" y="265"/>
                      <a:pt x="72" y="259"/>
                      <a:pt x="79" y="248"/>
                    </a:cubicBezTo>
                    <a:cubicBezTo>
                      <a:pt x="112" y="204"/>
                      <a:pt x="148" y="158"/>
                      <a:pt x="190" y="119"/>
                    </a:cubicBezTo>
                    <a:cubicBezTo>
                      <a:pt x="196" y="113"/>
                      <a:pt x="205" y="107"/>
                      <a:pt x="213" y="102"/>
                    </a:cubicBezTo>
                    <a:cubicBezTo>
                      <a:pt x="225" y="93"/>
                      <a:pt x="240" y="83"/>
                      <a:pt x="252" y="70"/>
                    </a:cubicBezTo>
                    <a:cubicBezTo>
                      <a:pt x="267" y="54"/>
                      <a:pt x="266" y="27"/>
                      <a:pt x="250" y="12"/>
                    </a:cubicBezTo>
                    <a:cubicBezTo>
                      <a:pt x="242" y="4"/>
                      <a:pt x="232" y="1"/>
                      <a:pt x="221" y="1"/>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712;p36">
                <a:extLst>
                  <a:ext uri="{FF2B5EF4-FFF2-40B4-BE49-F238E27FC236}">
                    <a16:creationId xmlns:a16="http://schemas.microsoft.com/office/drawing/2014/main" id="{19E70F68-E8A6-2863-B9A6-F181550DFF0C}"/>
                  </a:ext>
                </a:extLst>
              </p:cNvPr>
              <p:cNvSpPr/>
              <p:nvPr/>
            </p:nvSpPr>
            <p:spPr>
              <a:xfrm>
                <a:off x="11228675" y="2490164"/>
                <a:ext cx="34481" cy="27396"/>
              </a:xfrm>
              <a:custGeom>
                <a:avLst/>
                <a:gdLst/>
                <a:ahLst/>
                <a:cxnLst/>
                <a:rect l="l" t="t" r="r" b="b"/>
                <a:pathLst>
                  <a:path w="365" h="290" extrusionOk="0">
                    <a:moveTo>
                      <a:pt x="320" y="0"/>
                    </a:moveTo>
                    <a:cubicBezTo>
                      <a:pt x="300" y="0"/>
                      <a:pt x="283" y="15"/>
                      <a:pt x="279" y="35"/>
                    </a:cubicBezTo>
                    <a:cubicBezTo>
                      <a:pt x="276" y="44"/>
                      <a:pt x="252" y="67"/>
                      <a:pt x="244" y="77"/>
                    </a:cubicBezTo>
                    <a:lnTo>
                      <a:pt x="235" y="86"/>
                    </a:lnTo>
                    <a:cubicBezTo>
                      <a:pt x="179" y="143"/>
                      <a:pt x="115" y="182"/>
                      <a:pt x="34" y="209"/>
                    </a:cubicBezTo>
                    <a:cubicBezTo>
                      <a:pt x="13" y="216"/>
                      <a:pt x="0" y="240"/>
                      <a:pt x="8" y="261"/>
                    </a:cubicBezTo>
                    <a:cubicBezTo>
                      <a:pt x="14" y="278"/>
                      <a:pt x="30" y="290"/>
                      <a:pt x="48" y="290"/>
                    </a:cubicBezTo>
                    <a:cubicBezTo>
                      <a:pt x="52" y="290"/>
                      <a:pt x="56" y="289"/>
                      <a:pt x="60" y="288"/>
                    </a:cubicBezTo>
                    <a:cubicBezTo>
                      <a:pt x="153" y="257"/>
                      <a:pt x="230" y="210"/>
                      <a:pt x="293" y="143"/>
                    </a:cubicBezTo>
                    <a:lnTo>
                      <a:pt x="302" y="135"/>
                    </a:lnTo>
                    <a:cubicBezTo>
                      <a:pt x="330" y="107"/>
                      <a:pt x="356" y="80"/>
                      <a:pt x="361" y="48"/>
                    </a:cubicBezTo>
                    <a:cubicBezTo>
                      <a:pt x="364" y="25"/>
                      <a:pt x="349" y="4"/>
                      <a:pt x="327" y="1"/>
                    </a:cubicBezTo>
                    <a:cubicBezTo>
                      <a:pt x="325" y="0"/>
                      <a:pt x="322" y="0"/>
                      <a:pt x="320" y="0"/>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713;p36">
                <a:extLst>
                  <a:ext uri="{FF2B5EF4-FFF2-40B4-BE49-F238E27FC236}">
                    <a16:creationId xmlns:a16="http://schemas.microsoft.com/office/drawing/2014/main" id="{331F0C94-8D29-58B3-97A4-60A1EDD11B43}"/>
                  </a:ext>
                </a:extLst>
              </p:cNvPr>
              <p:cNvSpPr/>
              <p:nvPr/>
            </p:nvSpPr>
            <p:spPr>
              <a:xfrm>
                <a:off x="11352806" y="2503106"/>
                <a:ext cx="32308" cy="35520"/>
              </a:xfrm>
              <a:custGeom>
                <a:avLst/>
                <a:gdLst/>
                <a:ahLst/>
                <a:cxnLst/>
                <a:rect l="l" t="t" r="r" b="b"/>
                <a:pathLst>
                  <a:path w="342" h="376" extrusionOk="0">
                    <a:moveTo>
                      <a:pt x="50" y="1"/>
                    </a:moveTo>
                    <a:cubicBezTo>
                      <a:pt x="34" y="1"/>
                      <a:pt x="19" y="11"/>
                      <a:pt x="12" y="27"/>
                    </a:cubicBezTo>
                    <a:cubicBezTo>
                      <a:pt x="1" y="55"/>
                      <a:pt x="15" y="91"/>
                      <a:pt x="37" y="134"/>
                    </a:cubicBezTo>
                    <a:lnTo>
                      <a:pt x="41" y="144"/>
                    </a:lnTo>
                    <a:cubicBezTo>
                      <a:pt x="84" y="242"/>
                      <a:pt x="162" y="317"/>
                      <a:pt x="277" y="371"/>
                    </a:cubicBezTo>
                    <a:cubicBezTo>
                      <a:pt x="282" y="374"/>
                      <a:pt x="289" y="375"/>
                      <a:pt x="295" y="375"/>
                    </a:cubicBezTo>
                    <a:cubicBezTo>
                      <a:pt x="310" y="375"/>
                      <a:pt x="325" y="367"/>
                      <a:pt x="333" y="351"/>
                    </a:cubicBezTo>
                    <a:cubicBezTo>
                      <a:pt x="342" y="331"/>
                      <a:pt x="333" y="306"/>
                      <a:pt x="312" y="297"/>
                    </a:cubicBezTo>
                    <a:cubicBezTo>
                      <a:pt x="215" y="251"/>
                      <a:pt x="151" y="190"/>
                      <a:pt x="117" y="111"/>
                    </a:cubicBezTo>
                    <a:lnTo>
                      <a:pt x="110" y="98"/>
                    </a:lnTo>
                    <a:cubicBezTo>
                      <a:pt x="106" y="89"/>
                      <a:pt x="93" y="62"/>
                      <a:pt x="91" y="50"/>
                    </a:cubicBezTo>
                    <a:cubicBezTo>
                      <a:pt x="95" y="31"/>
                      <a:pt x="85" y="11"/>
                      <a:pt x="66" y="4"/>
                    </a:cubicBezTo>
                    <a:cubicBezTo>
                      <a:pt x="61" y="2"/>
                      <a:pt x="55" y="1"/>
                      <a:pt x="50" y="1"/>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714;p36">
                <a:extLst>
                  <a:ext uri="{FF2B5EF4-FFF2-40B4-BE49-F238E27FC236}">
                    <a16:creationId xmlns:a16="http://schemas.microsoft.com/office/drawing/2014/main" id="{BE5B8FBA-3AEC-7F3F-B226-D226FCF8062F}"/>
                  </a:ext>
                </a:extLst>
              </p:cNvPr>
              <p:cNvSpPr/>
              <p:nvPr/>
            </p:nvSpPr>
            <p:spPr>
              <a:xfrm>
                <a:off x="11334479" y="2549396"/>
                <a:ext cx="66505" cy="43266"/>
              </a:xfrm>
              <a:custGeom>
                <a:avLst/>
                <a:gdLst/>
                <a:ahLst/>
                <a:cxnLst/>
                <a:rect l="l" t="t" r="r" b="b"/>
                <a:pathLst>
                  <a:path w="704" h="458" extrusionOk="0">
                    <a:moveTo>
                      <a:pt x="46" y="1"/>
                    </a:moveTo>
                    <a:cubicBezTo>
                      <a:pt x="28" y="1"/>
                      <a:pt x="11" y="13"/>
                      <a:pt x="5" y="33"/>
                    </a:cubicBezTo>
                    <a:cubicBezTo>
                      <a:pt x="0" y="54"/>
                      <a:pt x="14" y="77"/>
                      <a:pt x="36" y="82"/>
                    </a:cubicBezTo>
                    <a:cubicBezTo>
                      <a:pt x="326" y="151"/>
                      <a:pt x="531" y="339"/>
                      <a:pt x="627" y="444"/>
                    </a:cubicBezTo>
                    <a:cubicBezTo>
                      <a:pt x="635" y="454"/>
                      <a:pt x="647" y="458"/>
                      <a:pt x="658" y="458"/>
                    </a:cubicBezTo>
                    <a:cubicBezTo>
                      <a:pt x="668" y="458"/>
                      <a:pt x="678" y="455"/>
                      <a:pt x="685" y="447"/>
                    </a:cubicBezTo>
                    <a:cubicBezTo>
                      <a:pt x="703" y="432"/>
                      <a:pt x="704" y="405"/>
                      <a:pt x="689" y="389"/>
                    </a:cubicBezTo>
                    <a:cubicBezTo>
                      <a:pt x="586" y="276"/>
                      <a:pt x="367" y="77"/>
                      <a:pt x="55" y="2"/>
                    </a:cubicBezTo>
                    <a:cubicBezTo>
                      <a:pt x="52" y="1"/>
                      <a:pt x="49" y="1"/>
                      <a:pt x="46" y="1"/>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715;p36">
                <a:extLst>
                  <a:ext uri="{FF2B5EF4-FFF2-40B4-BE49-F238E27FC236}">
                    <a16:creationId xmlns:a16="http://schemas.microsoft.com/office/drawing/2014/main" id="{320B32FE-7ACA-D7FA-8084-EEF8635862E1}"/>
                  </a:ext>
                </a:extLst>
              </p:cNvPr>
              <p:cNvSpPr/>
              <p:nvPr/>
            </p:nvSpPr>
            <p:spPr>
              <a:xfrm>
                <a:off x="11204208" y="2559598"/>
                <a:ext cx="49784" cy="55169"/>
              </a:xfrm>
              <a:custGeom>
                <a:avLst/>
                <a:gdLst/>
                <a:ahLst/>
                <a:cxnLst/>
                <a:rect l="l" t="t" r="r" b="b"/>
                <a:pathLst>
                  <a:path w="527" h="584" extrusionOk="0">
                    <a:moveTo>
                      <a:pt x="479" y="0"/>
                    </a:moveTo>
                    <a:cubicBezTo>
                      <a:pt x="472" y="0"/>
                      <a:pt x="464" y="2"/>
                      <a:pt x="457" y="7"/>
                    </a:cubicBezTo>
                    <a:cubicBezTo>
                      <a:pt x="236" y="144"/>
                      <a:pt x="108" y="345"/>
                      <a:pt x="11" y="522"/>
                    </a:cubicBezTo>
                    <a:cubicBezTo>
                      <a:pt x="0" y="542"/>
                      <a:pt x="8" y="567"/>
                      <a:pt x="28" y="578"/>
                    </a:cubicBezTo>
                    <a:cubicBezTo>
                      <a:pt x="34" y="581"/>
                      <a:pt x="40" y="583"/>
                      <a:pt x="47" y="583"/>
                    </a:cubicBezTo>
                    <a:cubicBezTo>
                      <a:pt x="62" y="583"/>
                      <a:pt x="76" y="575"/>
                      <a:pt x="83" y="562"/>
                    </a:cubicBezTo>
                    <a:cubicBezTo>
                      <a:pt x="174" y="393"/>
                      <a:pt x="296" y="203"/>
                      <a:pt x="501" y="76"/>
                    </a:cubicBezTo>
                    <a:cubicBezTo>
                      <a:pt x="521" y="65"/>
                      <a:pt x="527" y="39"/>
                      <a:pt x="515" y="20"/>
                    </a:cubicBezTo>
                    <a:cubicBezTo>
                      <a:pt x="507" y="7"/>
                      <a:pt x="493" y="0"/>
                      <a:pt x="479" y="0"/>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716;p36">
                <a:extLst>
                  <a:ext uri="{FF2B5EF4-FFF2-40B4-BE49-F238E27FC236}">
                    <a16:creationId xmlns:a16="http://schemas.microsoft.com/office/drawing/2014/main" id="{6440384C-29D6-3763-2AC0-7B05A88B2558}"/>
                  </a:ext>
                </a:extLst>
              </p:cNvPr>
              <p:cNvSpPr/>
              <p:nvPr/>
            </p:nvSpPr>
            <p:spPr>
              <a:xfrm>
                <a:off x="11232359" y="2369055"/>
                <a:ext cx="172309" cy="17004"/>
              </a:xfrm>
              <a:custGeom>
                <a:avLst/>
                <a:gdLst/>
                <a:ahLst/>
                <a:cxnLst/>
                <a:rect l="l" t="t" r="r" b="b"/>
                <a:pathLst>
                  <a:path w="1824" h="180" extrusionOk="0">
                    <a:moveTo>
                      <a:pt x="41" y="0"/>
                    </a:moveTo>
                    <a:cubicBezTo>
                      <a:pt x="22" y="0"/>
                      <a:pt x="2" y="18"/>
                      <a:pt x="1" y="39"/>
                    </a:cubicBezTo>
                    <a:cubicBezTo>
                      <a:pt x="0" y="62"/>
                      <a:pt x="18" y="81"/>
                      <a:pt x="41" y="82"/>
                    </a:cubicBezTo>
                    <a:cubicBezTo>
                      <a:pt x="108" y="85"/>
                      <a:pt x="190" y="86"/>
                      <a:pt x="276" y="86"/>
                    </a:cubicBezTo>
                    <a:cubicBezTo>
                      <a:pt x="350" y="86"/>
                      <a:pt x="428" y="85"/>
                      <a:pt x="500" y="84"/>
                    </a:cubicBezTo>
                    <a:cubicBezTo>
                      <a:pt x="567" y="83"/>
                      <a:pt x="632" y="83"/>
                      <a:pt x="688" y="83"/>
                    </a:cubicBezTo>
                    <a:cubicBezTo>
                      <a:pt x="744" y="83"/>
                      <a:pt x="790" y="83"/>
                      <a:pt x="819" y="85"/>
                    </a:cubicBezTo>
                    <a:cubicBezTo>
                      <a:pt x="921" y="92"/>
                      <a:pt x="1006" y="97"/>
                      <a:pt x="1080" y="101"/>
                    </a:cubicBezTo>
                    <a:cubicBezTo>
                      <a:pt x="1360" y="117"/>
                      <a:pt x="1476" y="124"/>
                      <a:pt x="1772" y="179"/>
                    </a:cubicBezTo>
                    <a:cubicBezTo>
                      <a:pt x="1775" y="179"/>
                      <a:pt x="1777" y="179"/>
                      <a:pt x="1780" y="180"/>
                    </a:cubicBezTo>
                    <a:cubicBezTo>
                      <a:pt x="1799" y="179"/>
                      <a:pt x="1817" y="165"/>
                      <a:pt x="1820" y="145"/>
                    </a:cubicBezTo>
                    <a:cubicBezTo>
                      <a:pt x="1824" y="123"/>
                      <a:pt x="1809" y="102"/>
                      <a:pt x="1787" y="98"/>
                    </a:cubicBezTo>
                    <a:cubicBezTo>
                      <a:pt x="1486" y="41"/>
                      <a:pt x="1368" y="35"/>
                      <a:pt x="1085" y="19"/>
                    </a:cubicBezTo>
                    <a:cubicBezTo>
                      <a:pt x="1011" y="15"/>
                      <a:pt x="926" y="10"/>
                      <a:pt x="824" y="3"/>
                    </a:cubicBezTo>
                    <a:cubicBezTo>
                      <a:pt x="790" y="1"/>
                      <a:pt x="738" y="0"/>
                      <a:pt x="674" y="0"/>
                    </a:cubicBezTo>
                    <a:cubicBezTo>
                      <a:pt x="622" y="0"/>
                      <a:pt x="563" y="1"/>
                      <a:pt x="499" y="1"/>
                    </a:cubicBezTo>
                    <a:cubicBezTo>
                      <a:pt x="416" y="2"/>
                      <a:pt x="327" y="4"/>
                      <a:pt x="243" y="4"/>
                    </a:cubicBezTo>
                    <a:cubicBezTo>
                      <a:pt x="170" y="4"/>
                      <a:pt x="101" y="3"/>
                      <a:pt x="44" y="0"/>
                    </a:cubicBezTo>
                    <a:cubicBezTo>
                      <a:pt x="43" y="0"/>
                      <a:pt x="42" y="0"/>
                      <a:pt x="41" y="0"/>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717;p36">
                <a:extLst>
                  <a:ext uri="{FF2B5EF4-FFF2-40B4-BE49-F238E27FC236}">
                    <a16:creationId xmlns:a16="http://schemas.microsoft.com/office/drawing/2014/main" id="{AC1764C9-9A93-31D5-39BA-E63799648D10}"/>
                  </a:ext>
                </a:extLst>
              </p:cNvPr>
              <p:cNvSpPr/>
              <p:nvPr/>
            </p:nvSpPr>
            <p:spPr>
              <a:xfrm>
                <a:off x="11244734" y="2337219"/>
                <a:ext cx="149920" cy="11620"/>
              </a:xfrm>
              <a:custGeom>
                <a:avLst/>
                <a:gdLst/>
                <a:ahLst/>
                <a:cxnLst/>
                <a:rect l="l" t="t" r="r" b="b"/>
                <a:pathLst>
                  <a:path w="1587" h="123" extrusionOk="0">
                    <a:moveTo>
                      <a:pt x="620" y="0"/>
                    </a:moveTo>
                    <a:cubicBezTo>
                      <a:pt x="405" y="0"/>
                      <a:pt x="198" y="5"/>
                      <a:pt x="42" y="12"/>
                    </a:cubicBezTo>
                    <a:cubicBezTo>
                      <a:pt x="18" y="13"/>
                      <a:pt x="1" y="31"/>
                      <a:pt x="2" y="55"/>
                    </a:cubicBezTo>
                    <a:cubicBezTo>
                      <a:pt x="3" y="77"/>
                      <a:pt x="22" y="94"/>
                      <a:pt x="43" y="94"/>
                    </a:cubicBezTo>
                    <a:cubicBezTo>
                      <a:pt x="43" y="94"/>
                      <a:pt x="44" y="94"/>
                      <a:pt x="45" y="94"/>
                    </a:cubicBezTo>
                    <a:cubicBezTo>
                      <a:pt x="201" y="86"/>
                      <a:pt x="408" y="82"/>
                      <a:pt x="623" y="82"/>
                    </a:cubicBezTo>
                    <a:cubicBezTo>
                      <a:pt x="963" y="82"/>
                      <a:pt x="1324" y="93"/>
                      <a:pt x="1537" y="121"/>
                    </a:cubicBezTo>
                    <a:cubicBezTo>
                      <a:pt x="1539" y="122"/>
                      <a:pt x="1540" y="122"/>
                      <a:pt x="1542" y="122"/>
                    </a:cubicBezTo>
                    <a:cubicBezTo>
                      <a:pt x="1563" y="122"/>
                      <a:pt x="1581" y="107"/>
                      <a:pt x="1583" y="86"/>
                    </a:cubicBezTo>
                    <a:cubicBezTo>
                      <a:pt x="1586" y="64"/>
                      <a:pt x="1571" y="43"/>
                      <a:pt x="1548" y="40"/>
                    </a:cubicBezTo>
                    <a:cubicBezTo>
                      <a:pt x="1332" y="11"/>
                      <a:pt x="965" y="0"/>
                      <a:pt x="620" y="0"/>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718;p36">
                <a:extLst>
                  <a:ext uri="{FF2B5EF4-FFF2-40B4-BE49-F238E27FC236}">
                    <a16:creationId xmlns:a16="http://schemas.microsoft.com/office/drawing/2014/main" id="{39C28F58-D6B3-5129-933F-718195BF1E28}"/>
                  </a:ext>
                </a:extLst>
              </p:cNvPr>
              <p:cNvSpPr/>
              <p:nvPr/>
            </p:nvSpPr>
            <p:spPr>
              <a:xfrm>
                <a:off x="11221495" y="2408732"/>
                <a:ext cx="93523" cy="171270"/>
              </a:xfrm>
              <a:custGeom>
                <a:avLst/>
                <a:gdLst/>
                <a:ahLst/>
                <a:cxnLst/>
                <a:rect l="l" t="t" r="r" b="b"/>
                <a:pathLst>
                  <a:path w="990" h="1813" extrusionOk="0">
                    <a:moveTo>
                      <a:pt x="269" y="1"/>
                    </a:moveTo>
                    <a:cubicBezTo>
                      <a:pt x="211" y="1"/>
                      <a:pt x="154" y="4"/>
                      <a:pt x="98" y="9"/>
                    </a:cubicBezTo>
                    <a:lnTo>
                      <a:pt x="61" y="11"/>
                    </a:lnTo>
                    <a:cubicBezTo>
                      <a:pt x="26" y="13"/>
                      <a:pt x="1" y="43"/>
                      <a:pt x="3" y="78"/>
                    </a:cubicBezTo>
                    <a:cubicBezTo>
                      <a:pt x="5" y="111"/>
                      <a:pt x="32" y="137"/>
                      <a:pt x="64" y="137"/>
                    </a:cubicBezTo>
                    <a:cubicBezTo>
                      <a:pt x="66" y="137"/>
                      <a:pt x="68" y="137"/>
                      <a:pt x="69" y="137"/>
                    </a:cubicBezTo>
                    <a:lnTo>
                      <a:pt x="106" y="135"/>
                    </a:lnTo>
                    <a:cubicBezTo>
                      <a:pt x="161" y="131"/>
                      <a:pt x="217" y="127"/>
                      <a:pt x="272" y="127"/>
                    </a:cubicBezTo>
                    <a:cubicBezTo>
                      <a:pt x="309" y="127"/>
                      <a:pt x="347" y="129"/>
                      <a:pt x="383" y="134"/>
                    </a:cubicBezTo>
                    <a:cubicBezTo>
                      <a:pt x="443" y="143"/>
                      <a:pt x="530" y="161"/>
                      <a:pt x="596" y="201"/>
                    </a:cubicBezTo>
                    <a:cubicBezTo>
                      <a:pt x="812" y="332"/>
                      <a:pt x="732" y="694"/>
                      <a:pt x="679" y="934"/>
                    </a:cubicBezTo>
                    <a:lnTo>
                      <a:pt x="664" y="997"/>
                    </a:lnTo>
                    <a:cubicBezTo>
                      <a:pt x="652" y="1059"/>
                      <a:pt x="635" y="1119"/>
                      <a:pt x="618" y="1179"/>
                    </a:cubicBezTo>
                    <a:lnTo>
                      <a:pt x="601" y="1242"/>
                    </a:lnTo>
                    <a:cubicBezTo>
                      <a:pt x="573" y="1337"/>
                      <a:pt x="543" y="1445"/>
                      <a:pt x="564" y="1552"/>
                    </a:cubicBezTo>
                    <a:cubicBezTo>
                      <a:pt x="584" y="1651"/>
                      <a:pt x="635" y="1728"/>
                      <a:pt x="706" y="1773"/>
                    </a:cubicBezTo>
                    <a:cubicBezTo>
                      <a:pt x="750" y="1799"/>
                      <a:pt x="798" y="1812"/>
                      <a:pt x="849" y="1812"/>
                    </a:cubicBezTo>
                    <a:cubicBezTo>
                      <a:pt x="877" y="1812"/>
                      <a:pt x="906" y="1808"/>
                      <a:pt x="936" y="1800"/>
                    </a:cubicBezTo>
                    <a:cubicBezTo>
                      <a:pt x="970" y="1791"/>
                      <a:pt x="989" y="1756"/>
                      <a:pt x="980" y="1722"/>
                    </a:cubicBezTo>
                    <a:cubicBezTo>
                      <a:pt x="972" y="1694"/>
                      <a:pt x="946" y="1675"/>
                      <a:pt x="918" y="1675"/>
                    </a:cubicBezTo>
                    <a:cubicBezTo>
                      <a:pt x="913" y="1675"/>
                      <a:pt x="908" y="1676"/>
                      <a:pt x="903" y="1677"/>
                    </a:cubicBezTo>
                    <a:cubicBezTo>
                      <a:pt x="884" y="1683"/>
                      <a:pt x="865" y="1686"/>
                      <a:pt x="848" y="1686"/>
                    </a:cubicBezTo>
                    <a:cubicBezTo>
                      <a:pt x="820" y="1686"/>
                      <a:pt x="796" y="1679"/>
                      <a:pt x="773" y="1665"/>
                    </a:cubicBezTo>
                    <a:cubicBezTo>
                      <a:pt x="731" y="1638"/>
                      <a:pt x="701" y="1590"/>
                      <a:pt x="689" y="1527"/>
                    </a:cubicBezTo>
                    <a:cubicBezTo>
                      <a:pt x="673" y="1450"/>
                      <a:pt x="698" y="1362"/>
                      <a:pt x="723" y="1276"/>
                    </a:cubicBezTo>
                    <a:lnTo>
                      <a:pt x="740" y="1213"/>
                    </a:lnTo>
                    <a:cubicBezTo>
                      <a:pt x="758" y="1150"/>
                      <a:pt x="775" y="1087"/>
                      <a:pt x="789" y="1024"/>
                    </a:cubicBezTo>
                    <a:lnTo>
                      <a:pt x="803" y="960"/>
                    </a:lnTo>
                    <a:cubicBezTo>
                      <a:pt x="859" y="703"/>
                      <a:pt x="955" y="271"/>
                      <a:pt x="662" y="93"/>
                    </a:cubicBezTo>
                    <a:cubicBezTo>
                      <a:pt x="577" y="41"/>
                      <a:pt x="473" y="19"/>
                      <a:pt x="399" y="9"/>
                    </a:cubicBezTo>
                    <a:cubicBezTo>
                      <a:pt x="356" y="3"/>
                      <a:pt x="312"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719;p36">
                <a:extLst>
                  <a:ext uri="{FF2B5EF4-FFF2-40B4-BE49-F238E27FC236}">
                    <a16:creationId xmlns:a16="http://schemas.microsoft.com/office/drawing/2014/main" id="{A9D08161-9A77-7C6F-2397-4CEE6171FC77}"/>
                  </a:ext>
                </a:extLst>
              </p:cNvPr>
              <p:cNvSpPr/>
              <p:nvPr/>
            </p:nvSpPr>
            <p:spPr>
              <a:xfrm>
                <a:off x="11352239" y="2426681"/>
                <a:ext cx="74818" cy="23806"/>
              </a:xfrm>
              <a:custGeom>
                <a:avLst/>
                <a:gdLst/>
                <a:ahLst/>
                <a:cxnLst/>
                <a:rect l="l" t="t" r="r" b="b"/>
                <a:pathLst>
                  <a:path w="792" h="252" extrusionOk="0">
                    <a:moveTo>
                      <a:pt x="189" y="1"/>
                    </a:moveTo>
                    <a:cubicBezTo>
                      <a:pt x="147" y="1"/>
                      <a:pt x="104" y="3"/>
                      <a:pt x="60" y="8"/>
                    </a:cubicBezTo>
                    <a:cubicBezTo>
                      <a:pt x="25" y="12"/>
                      <a:pt x="1" y="44"/>
                      <a:pt x="5" y="79"/>
                    </a:cubicBezTo>
                    <a:cubicBezTo>
                      <a:pt x="9" y="111"/>
                      <a:pt x="36" y="135"/>
                      <a:pt x="68" y="135"/>
                    </a:cubicBezTo>
                    <a:cubicBezTo>
                      <a:pt x="70" y="135"/>
                      <a:pt x="73" y="134"/>
                      <a:pt x="75" y="134"/>
                    </a:cubicBezTo>
                    <a:cubicBezTo>
                      <a:pt x="115" y="129"/>
                      <a:pt x="153" y="127"/>
                      <a:pt x="192" y="127"/>
                    </a:cubicBezTo>
                    <a:cubicBezTo>
                      <a:pt x="347" y="127"/>
                      <a:pt x="504" y="165"/>
                      <a:pt x="695" y="247"/>
                    </a:cubicBezTo>
                    <a:cubicBezTo>
                      <a:pt x="703" y="250"/>
                      <a:pt x="712" y="252"/>
                      <a:pt x="720" y="252"/>
                    </a:cubicBezTo>
                    <a:cubicBezTo>
                      <a:pt x="744" y="252"/>
                      <a:pt x="768" y="238"/>
                      <a:pt x="778" y="213"/>
                    </a:cubicBezTo>
                    <a:cubicBezTo>
                      <a:pt x="791" y="181"/>
                      <a:pt x="777" y="144"/>
                      <a:pt x="744" y="130"/>
                    </a:cubicBezTo>
                    <a:cubicBezTo>
                      <a:pt x="590" y="64"/>
                      <a:pt x="406"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720;p36">
                <a:extLst>
                  <a:ext uri="{FF2B5EF4-FFF2-40B4-BE49-F238E27FC236}">
                    <a16:creationId xmlns:a16="http://schemas.microsoft.com/office/drawing/2014/main" id="{E4BBCDD4-4C9F-BF5B-56AF-B6DC314FE6DB}"/>
                  </a:ext>
                </a:extLst>
              </p:cNvPr>
              <p:cNvSpPr/>
              <p:nvPr/>
            </p:nvSpPr>
            <p:spPr>
              <a:xfrm>
                <a:off x="11254748" y="2591056"/>
                <a:ext cx="152565" cy="93239"/>
              </a:xfrm>
              <a:custGeom>
                <a:avLst/>
                <a:gdLst/>
                <a:ahLst/>
                <a:cxnLst/>
                <a:rect l="l" t="t" r="r" b="b"/>
                <a:pathLst>
                  <a:path w="1615" h="987" extrusionOk="0">
                    <a:moveTo>
                      <a:pt x="1261" y="36"/>
                    </a:moveTo>
                    <a:cubicBezTo>
                      <a:pt x="1104" y="66"/>
                      <a:pt x="939" y="201"/>
                      <a:pt x="616" y="202"/>
                    </a:cubicBezTo>
                    <a:cubicBezTo>
                      <a:pt x="457" y="202"/>
                      <a:pt x="207" y="133"/>
                      <a:pt x="104" y="301"/>
                    </a:cubicBezTo>
                    <a:cubicBezTo>
                      <a:pt x="0" y="470"/>
                      <a:pt x="153" y="685"/>
                      <a:pt x="290" y="783"/>
                    </a:cubicBezTo>
                    <a:cubicBezTo>
                      <a:pt x="576" y="987"/>
                      <a:pt x="947" y="974"/>
                      <a:pt x="1232" y="788"/>
                    </a:cubicBezTo>
                    <a:cubicBezTo>
                      <a:pt x="1449" y="648"/>
                      <a:pt x="1583" y="483"/>
                      <a:pt x="1599" y="258"/>
                    </a:cubicBezTo>
                    <a:cubicBezTo>
                      <a:pt x="1614" y="48"/>
                      <a:pt x="1444" y="0"/>
                      <a:pt x="1261" y="3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721;p36">
                <a:extLst>
                  <a:ext uri="{FF2B5EF4-FFF2-40B4-BE49-F238E27FC236}">
                    <a16:creationId xmlns:a16="http://schemas.microsoft.com/office/drawing/2014/main" id="{3447922C-D681-F169-29B8-B836CFD0AE12}"/>
                  </a:ext>
                </a:extLst>
              </p:cNvPr>
              <p:cNvSpPr/>
              <p:nvPr/>
            </p:nvSpPr>
            <p:spPr>
              <a:xfrm>
                <a:off x="11492051" y="2463996"/>
                <a:ext cx="90783" cy="117045"/>
              </a:xfrm>
              <a:custGeom>
                <a:avLst/>
                <a:gdLst/>
                <a:ahLst/>
                <a:cxnLst/>
                <a:rect l="l" t="t" r="r" b="b"/>
                <a:pathLst>
                  <a:path w="961" h="1239" extrusionOk="0">
                    <a:moveTo>
                      <a:pt x="1" y="512"/>
                    </a:moveTo>
                    <a:cubicBezTo>
                      <a:pt x="61" y="397"/>
                      <a:pt x="138" y="283"/>
                      <a:pt x="236" y="196"/>
                    </a:cubicBezTo>
                    <a:cubicBezTo>
                      <a:pt x="300" y="140"/>
                      <a:pt x="382" y="100"/>
                      <a:pt x="464" y="75"/>
                    </a:cubicBezTo>
                    <a:cubicBezTo>
                      <a:pt x="720" y="0"/>
                      <a:pt x="897" y="178"/>
                      <a:pt x="930" y="428"/>
                    </a:cubicBezTo>
                    <a:cubicBezTo>
                      <a:pt x="961" y="660"/>
                      <a:pt x="888" y="905"/>
                      <a:pt x="714" y="1066"/>
                    </a:cubicBezTo>
                    <a:cubicBezTo>
                      <a:pt x="539" y="1227"/>
                      <a:pt x="222" y="1239"/>
                      <a:pt x="76" y="1033"/>
                    </a:cubicBezTo>
                    <a:close/>
                  </a:path>
                </a:pathLst>
              </a:custGeom>
              <a:solidFill>
                <a:srgbClr val="FFB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722;p36">
                <a:extLst>
                  <a:ext uri="{FF2B5EF4-FFF2-40B4-BE49-F238E27FC236}">
                    <a16:creationId xmlns:a16="http://schemas.microsoft.com/office/drawing/2014/main" id="{C4FCFBC6-B420-6CDB-D027-A79861A00BB0}"/>
                  </a:ext>
                </a:extLst>
              </p:cNvPr>
              <p:cNvSpPr/>
              <p:nvPr/>
            </p:nvSpPr>
            <p:spPr>
              <a:xfrm>
                <a:off x="11514534" y="2499138"/>
                <a:ext cx="59987" cy="17854"/>
              </a:xfrm>
              <a:custGeom>
                <a:avLst/>
                <a:gdLst/>
                <a:ahLst/>
                <a:cxnLst/>
                <a:rect l="l" t="t" r="r" b="b"/>
                <a:pathLst>
                  <a:path w="635" h="189" extrusionOk="0">
                    <a:moveTo>
                      <a:pt x="331" y="1"/>
                    </a:moveTo>
                    <a:cubicBezTo>
                      <a:pt x="291" y="1"/>
                      <a:pt x="251" y="6"/>
                      <a:pt x="208" y="16"/>
                    </a:cubicBezTo>
                    <a:cubicBezTo>
                      <a:pt x="152" y="29"/>
                      <a:pt x="110" y="44"/>
                      <a:pt x="74" y="66"/>
                    </a:cubicBezTo>
                    <a:cubicBezTo>
                      <a:pt x="62" y="74"/>
                      <a:pt x="50" y="81"/>
                      <a:pt x="38" y="89"/>
                    </a:cubicBezTo>
                    <a:cubicBezTo>
                      <a:pt x="36" y="91"/>
                      <a:pt x="32" y="94"/>
                      <a:pt x="26" y="98"/>
                    </a:cubicBezTo>
                    <a:cubicBezTo>
                      <a:pt x="20" y="103"/>
                      <a:pt x="15" y="108"/>
                      <a:pt x="11" y="114"/>
                    </a:cubicBezTo>
                    <a:cubicBezTo>
                      <a:pt x="0" y="131"/>
                      <a:pt x="4" y="156"/>
                      <a:pt x="20" y="168"/>
                    </a:cubicBezTo>
                    <a:cubicBezTo>
                      <a:pt x="25" y="172"/>
                      <a:pt x="32" y="174"/>
                      <a:pt x="40" y="174"/>
                    </a:cubicBezTo>
                    <a:cubicBezTo>
                      <a:pt x="56" y="174"/>
                      <a:pt x="75" y="167"/>
                      <a:pt x="86" y="157"/>
                    </a:cubicBezTo>
                    <a:cubicBezTo>
                      <a:pt x="95" y="150"/>
                      <a:pt x="105" y="144"/>
                      <a:pt x="116" y="137"/>
                    </a:cubicBezTo>
                    <a:cubicBezTo>
                      <a:pt x="145" y="120"/>
                      <a:pt x="179" y="108"/>
                      <a:pt x="227" y="96"/>
                    </a:cubicBezTo>
                    <a:cubicBezTo>
                      <a:pt x="263" y="88"/>
                      <a:pt x="298" y="83"/>
                      <a:pt x="331" y="83"/>
                    </a:cubicBezTo>
                    <a:cubicBezTo>
                      <a:pt x="420" y="83"/>
                      <a:pt x="497" y="114"/>
                      <a:pt x="560" y="176"/>
                    </a:cubicBezTo>
                    <a:cubicBezTo>
                      <a:pt x="568" y="185"/>
                      <a:pt x="578" y="189"/>
                      <a:pt x="588" y="189"/>
                    </a:cubicBezTo>
                    <a:cubicBezTo>
                      <a:pt x="600" y="189"/>
                      <a:pt x="610" y="185"/>
                      <a:pt x="618" y="176"/>
                    </a:cubicBezTo>
                    <a:cubicBezTo>
                      <a:pt x="635" y="160"/>
                      <a:pt x="635" y="133"/>
                      <a:pt x="618" y="118"/>
                    </a:cubicBezTo>
                    <a:cubicBezTo>
                      <a:pt x="540" y="40"/>
                      <a:pt x="441" y="1"/>
                      <a:pt x="331" y="1"/>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723;p36">
                <a:extLst>
                  <a:ext uri="{FF2B5EF4-FFF2-40B4-BE49-F238E27FC236}">
                    <a16:creationId xmlns:a16="http://schemas.microsoft.com/office/drawing/2014/main" id="{07C7850C-3394-CDC3-8CE8-3CC9864FB853}"/>
                  </a:ext>
                </a:extLst>
              </p:cNvPr>
              <p:cNvSpPr/>
              <p:nvPr/>
            </p:nvSpPr>
            <p:spPr>
              <a:xfrm>
                <a:off x="11535506" y="2499705"/>
                <a:ext cx="21539" cy="49690"/>
              </a:xfrm>
              <a:custGeom>
                <a:avLst/>
                <a:gdLst/>
                <a:ahLst/>
                <a:cxnLst/>
                <a:rect l="l" t="t" r="r" b="b"/>
                <a:pathLst>
                  <a:path w="228" h="526" extrusionOk="0">
                    <a:moveTo>
                      <a:pt x="48" y="0"/>
                    </a:moveTo>
                    <a:cubicBezTo>
                      <a:pt x="31" y="0"/>
                      <a:pt x="15" y="11"/>
                      <a:pt x="9" y="27"/>
                    </a:cubicBezTo>
                    <a:cubicBezTo>
                      <a:pt x="1" y="47"/>
                      <a:pt x="11" y="72"/>
                      <a:pt x="33" y="80"/>
                    </a:cubicBezTo>
                    <a:cubicBezTo>
                      <a:pt x="40" y="83"/>
                      <a:pt x="60" y="97"/>
                      <a:pt x="90" y="156"/>
                    </a:cubicBezTo>
                    <a:cubicBezTo>
                      <a:pt x="139" y="254"/>
                      <a:pt x="120" y="364"/>
                      <a:pt x="38" y="456"/>
                    </a:cubicBezTo>
                    <a:cubicBezTo>
                      <a:pt x="22" y="474"/>
                      <a:pt x="23" y="500"/>
                      <a:pt x="41" y="515"/>
                    </a:cubicBezTo>
                    <a:cubicBezTo>
                      <a:pt x="49" y="522"/>
                      <a:pt x="58" y="526"/>
                      <a:pt x="68" y="526"/>
                    </a:cubicBezTo>
                    <a:cubicBezTo>
                      <a:pt x="80" y="526"/>
                      <a:pt x="91" y="521"/>
                      <a:pt x="99" y="511"/>
                    </a:cubicBezTo>
                    <a:cubicBezTo>
                      <a:pt x="203" y="395"/>
                      <a:pt x="227" y="248"/>
                      <a:pt x="164" y="119"/>
                    </a:cubicBezTo>
                    <a:cubicBezTo>
                      <a:pt x="144" y="79"/>
                      <a:pt x="111" y="23"/>
                      <a:pt x="63" y="3"/>
                    </a:cubicBezTo>
                    <a:cubicBezTo>
                      <a:pt x="58" y="1"/>
                      <a:pt x="53" y="0"/>
                      <a:pt x="48" y="0"/>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724;p36">
                <a:extLst>
                  <a:ext uri="{FF2B5EF4-FFF2-40B4-BE49-F238E27FC236}">
                    <a16:creationId xmlns:a16="http://schemas.microsoft.com/office/drawing/2014/main" id="{1FE8BC19-E6A1-8419-D0FE-2E0D65492244}"/>
                  </a:ext>
                </a:extLst>
              </p:cNvPr>
              <p:cNvSpPr/>
              <p:nvPr/>
            </p:nvSpPr>
            <p:spPr>
              <a:xfrm>
                <a:off x="11173033" y="2230848"/>
                <a:ext cx="394213" cy="264037"/>
              </a:xfrm>
              <a:custGeom>
                <a:avLst/>
                <a:gdLst/>
                <a:ahLst/>
                <a:cxnLst/>
                <a:rect l="l" t="t" r="r" b="b"/>
                <a:pathLst>
                  <a:path w="4173" h="2795" extrusionOk="0">
                    <a:moveTo>
                      <a:pt x="1555" y="973"/>
                    </a:moveTo>
                    <a:cubicBezTo>
                      <a:pt x="1869" y="717"/>
                      <a:pt x="2079" y="989"/>
                      <a:pt x="2231" y="1276"/>
                    </a:cubicBezTo>
                    <a:cubicBezTo>
                      <a:pt x="2464" y="1719"/>
                      <a:pt x="2684" y="2227"/>
                      <a:pt x="3089" y="2545"/>
                    </a:cubicBezTo>
                    <a:cubicBezTo>
                      <a:pt x="3218" y="2646"/>
                      <a:pt x="3509" y="2794"/>
                      <a:pt x="3680" y="2695"/>
                    </a:cubicBezTo>
                    <a:cubicBezTo>
                      <a:pt x="4043" y="2482"/>
                      <a:pt x="4114" y="2229"/>
                      <a:pt x="4132" y="1870"/>
                    </a:cubicBezTo>
                    <a:cubicBezTo>
                      <a:pt x="4173" y="1011"/>
                      <a:pt x="3557" y="177"/>
                      <a:pt x="2307" y="42"/>
                    </a:cubicBezTo>
                    <a:cubicBezTo>
                      <a:pt x="1928" y="1"/>
                      <a:pt x="1675" y="214"/>
                      <a:pt x="1508" y="228"/>
                    </a:cubicBezTo>
                    <a:cubicBezTo>
                      <a:pt x="981" y="277"/>
                      <a:pt x="575" y="666"/>
                      <a:pt x="267" y="1272"/>
                    </a:cubicBezTo>
                    <a:cubicBezTo>
                      <a:pt x="0" y="1797"/>
                      <a:pt x="392" y="1865"/>
                      <a:pt x="411" y="1877"/>
                    </a:cubicBezTo>
                    <a:cubicBezTo>
                      <a:pt x="446" y="1897"/>
                      <a:pt x="1252" y="646"/>
                      <a:pt x="1555" y="97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725;p36">
                <a:extLst>
                  <a:ext uri="{FF2B5EF4-FFF2-40B4-BE49-F238E27FC236}">
                    <a16:creationId xmlns:a16="http://schemas.microsoft.com/office/drawing/2014/main" id="{DC191402-9AFA-51AB-92F0-7325E4A85283}"/>
                  </a:ext>
                </a:extLst>
              </p:cNvPr>
              <p:cNvSpPr/>
              <p:nvPr/>
            </p:nvSpPr>
            <p:spPr>
              <a:xfrm>
                <a:off x="11534467" y="2307745"/>
                <a:ext cx="60365" cy="196115"/>
              </a:xfrm>
              <a:custGeom>
                <a:avLst/>
                <a:gdLst/>
                <a:ahLst/>
                <a:cxnLst/>
                <a:rect l="l" t="t" r="r" b="b"/>
                <a:pathLst>
                  <a:path w="639" h="2076" extrusionOk="0">
                    <a:moveTo>
                      <a:pt x="48" y="1"/>
                    </a:moveTo>
                    <a:cubicBezTo>
                      <a:pt x="40" y="1"/>
                      <a:pt x="31" y="3"/>
                      <a:pt x="24" y="8"/>
                    </a:cubicBezTo>
                    <a:cubicBezTo>
                      <a:pt x="6" y="20"/>
                      <a:pt x="1" y="46"/>
                      <a:pt x="13" y="65"/>
                    </a:cubicBezTo>
                    <a:cubicBezTo>
                      <a:pt x="402" y="661"/>
                      <a:pt x="551" y="1568"/>
                      <a:pt x="557" y="2034"/>
                    </a:cubicBezTo>
                    <a:cubicBezTo>
                      <a:pt x="557" y="2058"/>
                      <a:pt x="575" y="2075"/>
                      <a:pt x="598" y="2075"/>
                    </a:cubicBezTo>
                    <a:cubicBezTo>
                      <a:pt x="621" y="2074"/>
                      <a:pt x="639" y="2057"/>
                      <a:pt x="639" y="2032"/>
                    </a:cubicBezTo>
                    <a:cubicBezTo>
                      <a:pt x="634" y="1557"/>
                      <a:pt x="480" y="629"/>
                      <a:pt x="82" y="19"/>
                    </a:cubicBezTo>
                    <a:cubicBezTo>
                      <a:pt x="74" y="7"/>
                      <a:pt x="61" y="1"/>
                      <a:pt x="48" y="1"/>
                    </a:cubicBezTo>
                    <a:close/>
                  </a:path>
                </a:pathLst>
              </a:custGeom>
              <a:solidFill>
                <a:srgbClr val="383838">
                  <a:alpha val="66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726;p36">
                <a:extLst>
                  <a:ext uri="{FF2B5EF4-FFF2-40B4-BE49-F238E27FC236}">
                    <a16:creationId xmlns:a16="http://schemas.microsoft.com/office/drawing/2014/main" id="{CE1D36E2-95F7-6754-400D-5323A82A4430}"/>
                  </a:ext>
                </a:extLst>
              </p:cNvPr>
              <p:cNvSpPr/>
              <p:nvPr/>
            </p:nvSpPr>
            <p:spPr>
              <a:xfrm>
                <a:off x="11317947" y="2246719"/>
                <a:ext cx="37787" cy="71228"/>
              </a:xfrm>
              <a:custGeom>
                <a:avLst/>
                <a:gdLst/>
                <a:ahLst/>
                <a:cxnLst/>
                <a:rect l="l" t="t" r="r" b="b"/>
                <a:pathLst>
                  <a:path w="400" h="754" extrusionOk="0">
                    <a:moveTo>
                      <a:pt x="354" y="1"/>
                    </a:moveTo>
                    <a:cubicBezTo>
                      <a:pt x="343" y="1"/>
                      <a:pt x="332" y="5"/>
                      <a:pt x="324" y="14"/>
                    </a:cubicBezTo>
                    <a:cubicBezTo>
                      <a:pt x="196" y="142"/>
                      <a:pt x="112" y="291"/>
                      <a:pt x="65" y="470"/>
                    </a:cubicBezTo>
                    <a:cubicBezTo>
                      <a:pt x="52" y="518"/>
                      <a:pt x="42" y="567"/>
                      <a:pt x="34" y="615"/>
                    </a:cubicBezTo>
                    <a:cubicBezTo>
                      <a:pt x="32" y="625"/>
                      <a:pt x="27" y="641"/>
                      <a:pt x="24" y="656"/>
                    </a:cubicBezTo>
                    <a:cubicBezTo>
                      <a:pt x="9" y="703"/>
                      <a:pt x="1" y="736"/>
                      <a:pt x="36" y="751"/>
                    </a:cubicBezTo>
                    <a:cubicBezTo>
                      <a:pt x="41" y="752"/>
                      <a:pt x="45" y="753"/>
                      <a:pt x="50" y="753"/>
                    </a:cubicBezTo>
                    <a:cubicBezTo>
                      <a:pt x="66" y="753"/>
                      <a:pt x="83" y="743"/>
                      <a:pt x="92" y="732"/>
                    </a:cubicBezTo>
                    <a:cubicBezTo>
                      <a:pt x="98" y="722"/>
                      <a:pt x="100" y="710"/>
                      <a:pt x="97" y="700"/>
                    </a:cubicBezTo>
                    <a:cubicBezTo>
                      <a:pt x="98" y="693"/>
                      <a:pt x="100" y="687"/>
                      <a:pt x="102" y="680"/>
                    </a:cubicBezTo>
                    <a:cubicBezTo>
                      <a:pt x="107" y="661"/>
                      <a:pt x="112" y="642"/>
                      <a:pt x="114" y="631"/>
                    </a:cubicBezTo>
                    <a:cubicBezTo>
                      <a:pt x="122" y="583"/>
                      <a:pt x="132" y="537"/>
                      <a:pt x="143" y="491"/>
                    </a:cubicBezTo>
                    <a:cubicBezTo>
                      <a:pt x="187" y="327"/>
                      <a:pt x="265" y="190"/>
                      <a:pt x="383" y="72"/>
                    </a:cubicBezTo>
                    <a:cubicBezTo>
                      <a:pt x="399" y="56"/>
                      <a:pt x="399" y="30"/>
                      <a:pt x="383" y="14"/>
                    </a:cubicBezTo>
                    <a:cubicBezTo>
                      <a:pt x="375" y="5"/>
                      <a:pt x="364" y="1"/>
                      <a:pt x="354" y="1"/>
                    </a:cubicBezTo>
                    <a:close/>
                  </a:path>
                </a:pathLst>
              </a:custGeom>
              <a:solidFill>
                <a:srgbClr val="383838">
                  <a:alpha val="66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727;p36">
                <a:extLst>
                  <a:ext uri="{FF2B5EF4-FFF2-40B4-BE49-F238E27FC236}">
                    <a16:creationId xmlns:a16="http://schemas.microsoft.com/office/drawing/2014/main" id="{BB94F6AD-02B3-A418-758F-F22E5CCEFDDD}"/>
                  </a:ext>
                </a:extLst>
              </p:cNvPr>
              <p:cNvSpPr/>
              <p:nvPr/>
            </p:nvSpPr>
            <p:spPr>
              <a:xfrm>
                <a:off x="11323237" y="2286017"/>
                <a:ext cx="263375" cy="174670"/>
              </a:xfrm>
              <a:custGeom>
                <a:avLst/>
                <a:gdLst/>
                <a:ahLst/>
                <a:cxnLst/>
                <a:rect l="l" t="t" r="r" b="b"/>
                <a:pathLst>
                  <a:path w="2788" h="1849" extrusionOk="0">
                    <a:moveTo>
                      <a:pt x="251" y="1"/>
                    </a:moveTo>
                    <a:cubicBezTo>
                      <a:pt x="216" y="1"/>
                      <a:pt x="180" y="4"/>
                      <a:pt x="144" y="11"/>
                    </a:cubicBezTo>
                    <a:cubicBezTo>
                      <a:pt x="119" y="16"/>
                      <a:pt x="94" y="21"/>
                      <a:pt x="70" y="29"/>
                    </a:cubicBezTo>
                    <a:cubicBezTo>
                      <a:pt x="34" y="39"/>
                      <a:pt x="0" y="51"/>
                      <a:pt x="5" y="88"/>
                    </a:cubicBezTo>
                    <a:cubicBezTo>
                      <a:pt x="8" y="109"/>
                      <a:pt x="30" y="122"/>
                      <a:pt x="51" y="122"/>
                    </a:cubicBezTo>
                    <a:cubicBezTo>
                      <a:pt x="60" y="122"/>
                      <a:pt x="69" y="119"/>
                      <a:pt x="76" y="113"/>
                    </a:cubicBezTo>
                    <a:cubicBezTo>
                      <a:pt x="82" y="111"/>
                      <a:pt x="90" y="108"/>
                      <a:pt x="94" y="107"/>
                    </a:cubicBezTo>
                    <a:cubicBezTo>
                      <a:pt x="116" y="101"/>
                      <a:pt x="138" y="96"/>
                      <a:pt x="159" y="92"/>
                    </a:cubicBezTo>
                    <a:cubicBezTo>
                      <a:pt x="192" y="86"/>
                      <a:pt x="225" y="83"/>
                      <a:pt x="256" y="83"/>
                    </a:cubicBezTo>
                    <a:cubicBezTo>
                      <a:pt x="295" y="83"/>
                      <a:pt x="333" y="88"/>
                      <a:pt x="370" y="97"/>
                    </a:cubicBezTo>
                    <a:cubicBezTo>
                      <a:pt x="547" y="139"/>
                      <a:pt x="731" y="270"/>
                      <a:pt x="846" y="436"/>
                    </a:cubicBezTo>
                    <a:cubicBezTo>
                      <a:pt x="936" y="563"/>
                      <a:pt x="1014" y="718"/>
                      <a:pt x="1097" y="881"/>
                    </a:cubicBezTo>
                    <a:cubicBezTo>
                      <a:pt x="1331" y="1337"/>
                      <a:pt x="1592" y="1848"/>
                      <a:pt x="2134" y="1848"/>
                    </a:cubicBezTo>
                    <a:cubicBezTo>
                      <a:pt x="2192" y="1848"/>
                      <a:pt x="2255" y="1842"/>
                      <a:pt x="2321" y="1829"/>
                    </a:cubicBezTo>
                    <a:lnTo>
                      <a:pt x="2381" y="1818"/>
                    </a:lnTo>
                    <a:cubicBezTo>
                      <a:pt x="2513" y="1795"/>
                      <a:pt x="2648" y="1770"/>
                      <a:pt x="2764" y="1693"/>
                    </a:cubicBezTo>
                    <a:cubicBezTo>
                      <a:pt x="2783" y="1679"/>
                      <a:pt x="2788" y="1654"/>
                      <a:pt x="2775" y="1634"/>
                    </a:cubicBezTo>
                    <a:cubicBezTo>
                      <a:pt x="2767" y="1623"/>
                      <a:pt x="2754" y="1616"/>
                      <a:pt x="2740" y="1616"/>
                    </a:cubicBezTo>
                    <a:cubicBezTo>
                      <a:pt x="2733" y="1616"/>
                      <a:pt x="2725" y="1619"/>
                      <a:pt x="2718" y="1623"/>
                    </a:cubicBezTo>
                    <a:cubicBezTo>
                      <a:pt x="2617" y="1691"/>
                      <a:pt x="2490" y="1714"/>
                      <a:pt x="2367" y="1737"/>
                    </a:cubicBezTo>
                    <a:lnTo>
                      <a:pt x="2305" y="1749"/>
                    </a:lnTo>
                    <a:cubicBezTo>
                      <a:pt x="2245" y="1761"/>
                      <a:pt x="2189" y="1766"/>
                      <a:pt x="2135" y="1766"/>
                    </a:cubicBezTo>
                    <a:cubicBezTo>
                      <a:pt x="1642" y="1766"/>
                      <a:pt x="1403" y="1298"/>
                      <a:pt x="1171" y="845"/>
                    </a:cubicBezTo>
                    <a:cubicBezTo>
                      <a:pt x="1085" y="679"/>
                      <a:pt x="1005" y="521"/>
                      <a:pt x="913" y="390"/>
                    </a:cubicBezTo>
                    <a:cubicBezTo>
                      <a:pt x="784" y="204"/>
                      <a:pt x="588" y="65"/>
                      <a:pt x="389" y="18"/>
                    </a:cubicBezTo>
                    <a:cubicBezTo>
                      <a:pt x="344" y="7"/>
                      <a:pt x="298" y="1"/>
                      <a:pt x="251" y="1"/>
                    </a:cubicBezTo>
                    <a:close/>
                  </a:path>
                </a:pathLst>
              </a:custGeom>
              <a:solidFill>
                <a:srgbClr val="383838">
                  <a:alpha val="66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728;p36">
                <a:extLst>
                  <a:ext uri="{FF2B5EF4-FFF2-40B4-BE49-F238E27FC236}">
                    <a16:creationId xmlns:a16="http://schemas.microsoft.com/office/drawing/2014/main" id="{39E4B725-5DCE-AD82-32B8-499EB06CC538}"/>
                  </a:ext>
                </a:extLst>
              </p:cNvPr>
              <p:cNvSpPr/>
              <p:nvPr/>
            </p:nvSpPr>
            <p:spPr>
              <a:xfrm>
                <a:off x="11337218" y="2262211"/>
                <a:ext cx="240042" cy="149920"/>
              </a:xfrm>
              <a:custGeom>
                <a:avLst/>
                <a:gdLst/>
                <a:ahLst/>
                <a:cxnLst/>
                <a:rect l="l" t="t" r="r" b="b"/>
                <a:pathLst>
                  <a:path w="2541" h="1587" extrusionOk="0">
                    <a:moveTo>
                      <a:pt x="309" y="1"/>
                    </a:moveTo>
                    <a:cubicBezTo>
                      <a:pt x="225" y="1"/>
                      <a:pt x="135" y="11"/>
                      <a:pt x="36" y="36"/>
                    </a:cubicBezTo>
                    <a:cubicBezTo>
                      <a:pt x="14" y="41"/>
                      <a:pt x="1" y="65"/>
                      <a:pt x="6" y="87"/>
                    </a:cubicBezTo>
                    <a:cubicBezTo>
                      <a:pt x="10" y="105"/>
                      <a:pt x="28" y="117"/>
                      <a:pt x="47" y="117"/>
                    </a:cubicBezTo>
                    <a:cubicBezTo>
                      <a:pt x="50" y="117"/>
                      <a:pt x="53" y="117"/>
                      <a:pt x="56" y="116"/>
                    </a:cubicBezTo>
                    <a:cubicBezTo>
                      <a:pt x="149" y="93"/>
                      <a:pt x="234" y="83"/>
                      <a:pt x="311" y="83"/>
                    </a:cubicBezTo>
                    <a:cubicBezTo>
                      <a:pt x="589" y="83"/>
                      <a:pt x="774" y="215"/>
                      <a:pt x="907" y="342"/>
                    </a:cubicBezTo>
                    <a:cubicBezTo>
                      <a:pt x="1051" y="476"/>
                      <a:pt x="1158" y="669"/>
                      <a:pt x="1264" y="857"/>
                    </a:cubicBezTo>
                    <a:cubicBezTo>
                      <a:pt x="1464" y="1215"/>
                      <a:pt x="1670" y="1586"/>
                      <a:pt x="2126" y="1586"/>
                    </a:cubicBezTo>
                    <a:cubicBezTo>
                      <a:pt x="2155" y="1586"/>
                      <a:pt x="2183" y="1584"/>
                      <a:pt x="2212" y="1582"/>
                    </a:cubicBezTo>
                    <a:cubicBezTo>
                      <a:pt x="2329" y="1571"/>
                      <a:pt x="2428" y="1546"/>
                      <a:pt x="2511" y="1507"/>
                    </a:cubicBezTo>
                    <a:cubicBezTo>
                      <a:pt x="2531" y="1497"/>
                      <a:pt x="2540" y="1474"/>
                      <a:pt x="2531" y="1453"/>
                    </a:cubicBezTo>
                    <a:cubicBezTo>
                      <a:pt x="2524" y="1438"/>
                      <a:pt x="2508" y="1429"/>
                      <a:pt x="2492" y="1429"/>
                    </a:cubicBezTo>
                    <a:cubicBezTo>
                      <a:pt x="2487" y="1429"/>
                      <a:pt x="2481" y="1430"/>
                      <a:pt x="2476" y="1433"/>
                    </a:cubicBezTo>
                    <a:cubicBezTo>
                      <a:pt x="2402" y="1466"/>
                      <a:pt x="2312" y="1489"/>
                      <a:pt x="2204" y="1499"/>
                    </a:cubicBezTo>
                    <a:cubicBezTo>
                      <a:pt x="2178" y="1502"/>
                      <a:pt x="2152" y="1503"/>
                      <a:pt x="2127" y="1503"/>
                    </a:cubicBezTo>
                    <a:cubicBezTo>
                      <a:pt x="1716" y="1503"/>
                      <a:pt x="1532" y="1168"/>
                      <a:pt x="1336" y="816"/>
                    </a:cubicBezTo>
                    <a:cubicBezTo>
                      <a:pt x="1228" y="623"/>
                      <a:pt x="1116" y="424"/>
                      <a:pt x="964" y="281"/>
                    </a:cubicBezTo>
                    <a:cubicBezTo>
                      <a:pt x="827" y="153"/>
                      <a:pt x="621" y="1"/>
                      <a:pt x="309" y="1"/>
                    </a:cubicBezTo>
                    <a:close/>
                  </a:path>
                </a:pathLst>
              </a:custGeom>
              <a:solidFill>
                <a:srgbClr val="383838">
                  <a:alpha val="66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729;p36">
                <a:extLst>
                  <a:ext uri="{FF2B5EF4-FFF2-40B4-BE49-F238E27FC236}">
                    <a16:creationId xmlns:a16="http://schemas.microsoft.com/office/drawing/2014/main" id="{DA1301B6-0B23-7989-DD98-CFEDB0BA4F7B}"/>
                  </a:ext>
                </a:extLst>
              </p:cNvPr>
              <p:cNvSpPr/>
              <p:nvPr/>
            </p:nvSpPr>
            <p:spPr>
              <a:xfrm>
                <a:off x="11346949" y="2245301"/>
                <a:ext cx="206978" cy="93050"/>
              </a:xfrm>
              <a:custGeom>
                <a:avLst/>
                <a:gdLst/>
                <a:ahLst/>
                <a:cxnLst/>
                <a:rect l="l" t="t" r="r" b="b"/>
                <a:pathLst>
                  <a:path w="2191" h="985" extrusionOk="0">
                    <a:moveTo>
                      <a:pt x="128" y="1"/>
                    </a:moveTo>
                    <a:cubicBezTo>
                      <a:pt x="88" y="1"/>
                      <a:pt x="52" y="4"/>
                      <a:pt x="27" y="19"/>
                    </a:cubicBezTo>
                    <a:cubicBezTo>
                      <a:pt x="6" y="30"/>
                      <a:pt x="0" y="56"/>
                      <a:pt x="12" y="75"/>
                    </a:cubicBezTo>
                    <a:cubicBezTo>
                      <a:pt x="20" y="89"/>
                      <a:pt x="34" y="96"/>
                      <a:pt x="48" y="96"/>
                    </a:cubicBezTo>
                    <a:cubicBezTo>
                      <a:pt x="55" y="96"/>
                      <a:pt x="62" y="94"/>
                      <a:pt x="68" y="90"/>
                    </a:cubicBezTo>
                    <a:cubicBezTo>
                      <a:pt x="78" y="84"/>
                      <a:pt x="107" y="83"/>
                      <a:pt x="132" y="83"/>
                    </a:cubicBezTo>
                    <a:cubicBezTo>
                      <a:pt x="143" y="83"/>
                      <a:pt x="154" y="83"/>
                      <a:pt x="162" y="83"/>
                    </a:cubicBezTo>
                    <a:lnTo>
                      <a:pt x="194" y="83"/>
                    </a:lnTo>
                    <a:cubicBezTo>
                      <a:pt x="204" y="83"/>
                      <a:pt x="213" y="83"/>
                      <a:pt x="223" y="83"/>
                    </a:cubicBezTo>
                    <a:cubicBezTo>
                      <a:pt x="376" y="83"/>
                      <a:pt x="510" y="98"/>
                      <a:pt x="631" y="129"/>
                    </a:cubicBezTo>
                    <a:cubicBezTo>
                      <a:pt x="897" y="199"/>
                      <a:pt x="1069" y="358"/>
                      <a:pt x="1251" y="527"/>
                    </a:cubicBezTo>
                    <a:cubicBezTo>
                      <a:pt x="1350" y="618"/>
                      <a:pt x="1453" y="712"/>
                      <a:pt x="1572" y="794"/>
                    </a:cubicBezTo>
                    <a:cubicBezTo>
                      <a:pt x="1770" y="931"/>
                      <a:pt x="1931" y="985"/>
                      <a:pt x="2146" y="985"/>
                    </a:cubicBezTo>
                    <a:cubicBezTo>
                      <a:pt x="2170" y="985"/>
                      <a:pt x="2190" y="966"/>
                      <a:pt x="2190" y="943"/>
                    </a:cubicBezTo>
                    <a:cubicBezTo>
                      <a:pt x="2190" y="920"/>
                      <a:pt x="2172" y="902"/>
                      <a:pt x="2149" y="902"/>
                    </a:cubicBezTo>
                    <a:cubicBezTo>
                      <a:pt x="1951" y="902"/>
                      <a:pt x="1807" y="855"/>
                      <a:pt x="1620" y="726"/>
                    </a:cubicBezTo>
                    <a:cubicBezTo>
                      <a:pt x="1505" y="647"/>
                      <a:pt x="1405" y="556"/>
                      <a:pt x="1309" y="466"/>
                    </a:cubicBezTo>
                    <a:cubicBezTo>
                      <a:pt x="1126" y="298"/>
                      <a:pt x="938" y="124"/>
                      <a:pt x="654" y="50"/>
                    </a:cubicBezTo>
                    <a:cubicBezTo>
                      <a:pt x="525" y="17"/>
                      <a:pt x="383" y="1"/>
                      <a:pt x="223" y="1"/>
                    </a:cubicBezTo>
                    <a:cubicBezTo>
                      <a:pt x="213" y="1"/>
                      <a:pt x="203" y="1"/>
                      <a:pt x="193" y="1"/>
                    </a:cubicBezTo>
                    <a:cubicBezTo>
                      <a:pt x="190" y="2"/>
                      <a:pt x="187" y="2"/>
                      <a:pt x="184" y="2"/>
                    </a:cubicBezTo>
                    <a:cubicBezTo>
                      <a:pt x="178" y="2"/>
                      <a:pt x="171" y="1"/>
                      <a:pt x="164" y="1"/>
                    </a:cubicBezTo>
                    <a:cubicBezTo>
                      <a:pt x="152" y="1"/>
                      <a:pt x="140" y="1"/>
                      <a:pt x="128" y="1"/>
                    </a:cubicBezTo>
                    <a:close/>
                  </a:path>
                </a:pathLst>
              </a:custGeom>
              <a:solidFill>
                <a:srgbClr val="383838">
                  <a:alpha val="66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730;p36">
                <a:extLst>
                  <a:ext uri="{FF2B5EF4-FFF2-40B4-BE49-F238E27FC236}">
                    <a16:creationId xmlns:a16="http://schemas.microsoft.com/office/drawing/2014/main" id="{8DEC7E99-D54A-83AE-B88E-795FFC0D76EE}"/>
                  </a:ext>
                </a:extLst>
              </p:cNvPr>
              <p:cNvSpPr/>
              <p:nvPr/>
            </p:nvSpPr>
            <p:spPr>
              <a:xfrm>
                <a:off x="11204113" y="2288096"/>
                <a:ext cx="127437" cy="105804"/>
              </a:xfrm>
              <a:custGeom>
                <a:avLst/>
                <a:gdLst/>
                <a:ahLst/>
                <a:cxnLst/>
                <a:rect l="l" t="t" r="r" b="b"/>
                <a:pathLst>
                  <a:path w="1349" h="1120" extrusionOk="0">
                    <a:moveTo>
                      <a:pt x="1201" y="0"/>
                    </a:moveTo>
                    <a:cubicBezTo>
                      <a:pt x="599" y="0"/>
                      <a:pt x="161" y="622"/>
                      <a:pt x="7" y="1064"/>
                    </a:cubicBezTo>
                    <a:cubicBezTo>
                      <a:pt x="0" y="1087"/>
                      <a:pt x="12" y="1109"/>
                      <a:pt x="33" y="1118"/>
                    </a:cubicBezTo>
                    <a:cubicBezTo>
                      <a:pt x="38" y="1119"/>
                      <a:pt x="42" y="1120"/>
                      <a:pt x="47" y="1120"/>
                    </a:cubicBezTo>
                    <a:cubicBezTo>
                      <a:pt x="66" y="1120"/>
                      <a:pt x="81" y="1108"/>
                      <a:pt x="84" y="1092"/>
                    </a:cubicBezTo>
                    <a:cubicBezTo>
                      <a:pt x="229" y="672"/>
                      <a:pt x="640" y="83"/>
                      <a:pt x="1200" y="83"/>
                    </a:cubicBezTo>
                    <a:cubicBezTo>
                      <a:pt x="1233" y="83"/>
                      <a:pt x="1266" y="85"/>
                      <a:pt x="1300" y="89"/>
                    </a:cubicBezTo>
                    <a:cubicBezTo>
                      <a:pt x="1302" y="89"/>
                      <a:pt x="1303" y="89"/>
                      <a:pt x="1304" y="89"/>
                    </a:cubicBezTo>
                    <a:cubicBezTo>
                      <a:pt x="1324" y="89"/>
                      <a:pt x="1343" y="74"/>
                      <a:pt x="1346" y="53"/>
                    </a:cubicBezTo>
                    <a:cubicBezTo>
                      <a:pt x="1348" y="30"/>
                      <a:pt x="1333" y="9"/>
                      <a:pt x="1310" y="7"/>
                    </a:cubicBezTo>
                    <a:cubicBezTo>
                      <a:pt x="1273" y="3"/>
                      <a:pt x="1237" y="0"/>
                      <a:pt x="1201" y="0"/>
                    </a:cubicBezTo>
                    <a:close/>
                  </a:path>
                </a:pathLst>
              </a:custGeom>
              <a:solidFill>
                <a:srgbClr val="383838">
                  <a:alpha val="66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731;p36">
                <a:extLst>
                  <a:ext uri="{FF2B5EF4-FFF2-40B4-BE49-F238E27FC236}">
                    <a16:creationId xmlns:a16="http://schemas.microsoft.com/office/drawing/2014/main" id="{0222DC86-6104-3429-97E1-FE1FD7134CCD}"/>
                  </a:ext>
                </a:extLst>
              </p:cNvPr>
              <p:cNvSpPr/>
              <p:nvPr/>
            </p:nvSpPr>
            <p:spPr>
              <a:xfrm>
                <a:off x="11261266" y="2262873"/>
                <a:ext cx="76519" cy="22578"/>
              </a:xfrm>
              <a:custGeom>
                <a:avLst/>
                <a:gdLst/>
                <a:ahLst/>
                <a:cxnLst/>
                <a:rect l="l" t="t" r="r" b="b"/>
                <a:pathLst>
                  <a:path w="810" h="239" extrusionOk="0">
                    <a:moveTo>
                      <a:pt x="635" y="0"/>
                    </a:moveTo>
                    <a:cubicBezTo>
                      <a:pt x="426" y="0"/>
                      <a:pt x="181" y="75"/>
                      <a:pt x="27" y="161"/>
                    </a:cubicBezTo>
                    <a:cubicBezTo>
                      <a:pt x="9" y="173"/>
                      <a:pt x="1" y="197"/>
                      <a:pt x="12" y="218"/>
                    </a:cubicBezTo>
                    <a:cubicBezTo>
                      <a:pt x="20" y="230"/>
                      <a:pt x="35" y="238"/>
                      <a:pt x="48" y="238"/>
                    </a:cubicBezTo>
                    <a:cubicBezTo>
                      <a:pt x="55" y="238"/>
                      <a:pt x="61" y="237"/>
                      <a:pt x="67" y="233"/>
                    </a:cubicBezTo>
                    <a:cubicBezTo>
                      <a:pt x="212" y="153"/>
                      <a:pt x="438" y="82"/>
                      <a:pt x="632" y="82"/>
                    </a:cubicBezTo>
                    <a:cubicBezTo>
                      <a:pt x="675" y="82"/>
                      <a:pt x="718" y="86"/>
                      <a:pt x="757" y="94"/>
                    </a:cubicBezTo>
                    <a:cubicBezTo>
                      <a:pt x="760" y="95"/>
                      <a:pt x="763" y="95"/>
                      <a:pt x="765" y="95"/>
                    </a:cubicBezTo>
                    <a:cubicBezTo>
                      <a:pt x="785" y="95"/>
                      <a:pt x="801" y="81"/>
                      <a:pt x="805" y="61"/>
                    </a:cubicBezTo>
                    <a:cubicBezTo>
                      <a:pt x="810" y="39"/>
                      <a:pt x="795" y="18"/>
                      <a:pt x="773" y="13"/>
                    </a:cubicBezTo>
                    <a:cubicBezTo>
                      <a:pt x="730" y="4"/>
                      <a:pt x="684" y="0"/>
                      <a:pt x="635" y="0"/>
                    </a:cubicBezTo>
                    <a:close/>
                  </a:path>
                </a:pathLst>
              </a:custGeom>
              <a:solidFill>
                <a:srgbClr val="383838">
                  <a:alpha val="66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732;p36">
                <a:extLst>
                  <a:ext uri="{FF2B5EF4-FFF2-40B4-BE49-F238E27FC236}">
                    <a16:creationId xmlns:a16="http://schemas.microsoft.com/office/drawing/2014/main" id="{50896CEC-0F68-CCA0-F3ED-A4E10175FFFE}"/>
                  </a:ext>
                </a:extLst>
              </p:cNvPr>
              <p:cNvSpPr/>
              <p:nvPr/>
            </p:nvSpPr>
            <p:spPr>
              <a:xfrm>
                <a:off x="11553455" y="2332496"/>
                <a:ext cx="97868" cy="143307"/>
              </a:xfrm>
              <a:custGeom>
                <a:avLst/>
                <a:gdLst/>
                <a:ahLst/>
                <a:cxnLst/>
                <a:rect l="l" t="t" r="r" b="b"/>
                <a:pathLst>
                  <a:path w="1036" h="1517" extrusionOk="0">
                    <a:moveTo>
                      <a:pt x="376" y="1"/>
                    </a:moveTo>
                    <a:cubicBezTo>
                      <a:pt x="279" y="1"/>
                      <a:pt x="165" y="28"/>
                      <a:pt x="30" y="94"/>
                    </a:cubicBezTo>
                    <a:cubicBezTo>
                      <a:pt x="10" y="105"/>
                      <a:pt x="0" y="128"/>
                      <a:pt x="11" y="149"/>
                    </a:cubicBezTo>
                    <a:cubicBezTo>
                      <a:pt x="18" y="163"/>
                      <a:pt x="33" y="172"/>
                      <a:pt x="48" y="172"/>
                    </a:cubicBezTo>
                    <a:cubicBezTo>
                      <a:pt x="54" y="172"/>
                      <a:pt x="60" y="171"/>
                      <a:pt x="66" y="168"/>
                    </a:cubicBezTo>
                    <a:cubicBezTo>
                      <a:pt x="183" y="111"/>
                      <a:pt x="286" y="82"/>
                      <a:pt x="377" y="82"/>
                    </a:cubicBezTo>
                    <a:cubicBezTo>
                      <a:pt x="518" y="82"/>
                      <a:pt x="629" y="151"/>
                      <a:pt x="713" y="290"/>
                    </a:cubicBezTo>
                    <a:cubicBezTo>
                      <a:pt x="942" y="666"/>
                      <a:pt x="717" y="1217"/>
                      <a:pt x="373" y="1439"/>
                    </a:cubicBezTo>
                    <a:cubicBezTo>
                      <a:pt x="354" y="1453"/>
                      <a:pt x="348" y="1478"/>
                      <a:pt x="360" y="1498"/>
                    </a:cubicBezTo>
                    <a:cubicBezTo>
                      <a:pt x="368" y="1510"/>
                      <a:pt x="380" y="1516"/>
                      <a:pt x="395" y="1516"/>
                    </a:cubicBezTo>
                    <a:cubicBezTo>
                      <a:pt x="402" y="1516"/>
                      <a:pt x="410" y="1514"/>
                      <a:pt x="417" y="1510"/>
                    </a:cubicBezTo>
                    <a:cubicBezTo>
                      <a:pt x="794" y="1267"/>
                      <a:pt x="1036" y="664"/>
                      <a:pt x="784" y="248"/>
                    </a:cubicBezTo>
                    <a:cubicBezTo>
                      <a:pt x="708" y="123"/>
                      <a:pt x="582" y="1"/>
                      <a:pt x="376" y="1"/>
                    </a:cubicBezTo>
                    <a:close/>
                  </a:path>
                </a:pathLst>
              </a:custGeom>
              <a:solidFill>
                <a:srgbClr val="383838">
                  <a:alpha val="66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733;p36">
                <a:extLst>
                  <a:ext uri="{FF2B5EF4-FFF2-40B4-BE49-F238E27FC236}">
                    <a16:creationId xmlns:a16="http://schemas.microsoft.com/office/drawing/2014/main" id="{5C8B9C89-99E1-A2E3-4D6B-2515BE1AD501}"/>
                  </a:ext>
                </a:extLst>
              </p:cNvPr>
              <p:cNvSpPr/>
              <p:nvPr/>
            </p:nvSpPr>
            <p:spPr>
              <a:xfrm>
                <a:off x="11563280" y="2363293"/>
                <a:ext cx="53091" cy="71040"/>
              </a:xfrm>
              <a:custGeom>
                <a:avLst/>
                <a:gdLst/>
                <a:ahLst/>
                <a:cxnLst/>
                <a:rect l="l" t="t" r="r" b="b"/>
                <a:pathLst>
                  <a:path w="562" h="752" extrusionOk="0">
                    <a:moveTo>
                      <a:pt x="117" y="0"/>
                    </a:moveTo>
                    <a:cubicBezTo>
                      <a:pt x="91" y="0"/>
                      <a:pt x="65" y="2"/>
                      <a:pt x="40" y="6"/>
                    </a:cubicBezTo>
                    <a:cubicBezTo>
                      <a:pt x="18" y="10"/>
                      <a:pt x="1" y="31"/>
                      <a:pt x="5" y="53"/>
                    </a:cubicBezTo>
                    <a:cubicBezTo>
                      <a:pt x="9" y="74"/>
                      <a:pt x="26" y="88"/>
                      <a:pt x="46" y="88"/>
                    </a:cubicBezTo>
                    <a:cubicBezTo>
                      <a:pt x="48" y="88"/>
                      <a:pt x="50" y="88"/>
                      <a:pt x="52" y="88"/>
                    </a:cubicBezTo>
                    <a:cubicBezTo>
                      <a:pt x="73" y="85"/>
                      <a:pt x="94" y="83"/>
                      <a:pt x="116" y="83"/>
                    </a:cubicBezTo>
                    <a:cubicBezTo>
                      <a:pt x="235" y="83"/>
                      <a:pt x="360" y="133"/>
                      <a:pt x="408" y="272"/>
                    </a:cubicBezTo>
                    <a:cubicBezTo>
                      <a:pt x="470" y="452"/>
                      <a:pt x="295" y="634"/>
                      <a:pt x="216" y="673"/>
                    </a:cubicBezTo>
                    <a:cubicBezTo>
                      <a:pt x="195" y="683"/>
                      <a:pt x="188" y="708"/>
                      <a:pt x="198" y="728"/>
                    </a:cubicBezTo>
                    <a:cubicBezTo>
                      <a:pt x="206" y="744"/>
                      <a:pt x="220" y="752"/>
                      <a:pt x="235" y="752"/>
                    </a:cubicBezTo>
                    <a:cubicBezTo>
                      <a:pt x="242" y="752"/>
                      <a:pt x="249" y="750"/>
                      <a:pt x="254" y="745"/>
                    </a:cubicBezTo>
                    <a:cubicBezTo>
                      <a:pt x="374" y="685"/>
                      <a:pt x="561" y="458"/>
                      <a:pt x="485" y="245"/>
                    </a:cubicBezTo>
                    <a:cubicBezTo>
                      <a:pt x="422" y="64"/>
                      <a:pt x="265" y="0"/>
                      <a:pt x="117" y="0"/>
                    </a:cubicBezTo>
                    <a:close/>
                  </a:path>
                </a:pathLst>
              </a:custGeom>
              <a:solidFill>
                <a:srgbClr val="383838">
                  <a:alpha val="66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24" name="Google Shape;734;p36">
                <a:extLst>
                  <a:ext uri="{FF2B5EF4-FFF2-40B4-BE49-F238E27FC236}">
                    <a16:creationId xmlns:a16="http://schemas.microsoft.com/office/drawing/2014/main" id="{0D97D57F-1FEB-4663-48B2-1E202033CFD8}"/>
                  </a:ext>
                </a:extLst>
              </p:cNvPr>
              <p:cNvGrpSpPr/>
              <p:nvPr/>
            </p:nvGrpSpPr>
            <p:grpSpPr>
              <a:xfrm>
                <a:off x="11412474" y="2165303"/>
                <a:ext cx="613282" cy="1285134"/>
                <a:chOff x="4966501" y="1783344"/>
                <a:chExt cx="214577" cy="449646"/>
              </a:xfrm>
            </p:grpSpPr>
            <p:sp>
              <p:nvSpPr>
                <p:cNvPr id="245" name="Google Shape;735;p36">
                  <a:extLst>
                    <a:ext uri="{FF2B5EF4-FFF2-40B4-BE49-F238E27FC236}">
                      <a16:creationId xmlns:a16="http://schemas.microsoft.com/office/drawing/2014/main" id="{BD7AAD08-B61F-712A-FBAC-856C6B77930C}"/>
                    </a:ext>
                  </a:extLst>
                </p:cNvPr>
                <p:cNvSpPr/>
                <p:nvPr/>
              </p:nvSpPr>
              <p:spPr>
                <a:xfrm>
                  <a:off x="5028541" y="1842541"/>
                  <a:ext cx="60023" cy="231401"/>
                </a:xfrm>
                <a:custGeom>
                  <a:avLst/>
                  <a:gdLst/>
                  <a:ahLst/>
                  <a:cxnLst/>
                  <a:rect l="l" t="t" r="r" b="b"/>
                  <a:pathLst>
                    <a:path w="1816" h="7001" extrusionOk="0">
                      <a:moveTo>
                        <a:pt x="1662" y="64"/>
                      </a:moveTo>
                      <a:cubicBezTo>
                        <a:pt x="1563" y="441"/>
                        <a:pt x="1293" y="1532"/>
                        <a:pt x="994" y="2759"/>
                      </a:cubicBezTo>
                      <a:cubicBezTo>
                        <a:pt x="628" y="4256"/>
                        <a:pt x="220" y="5955"/>
                        <a:pt x="18" y="6807"/>
                      </a:cubicBezTo>
                      <a:cubicBezTo>
                        <a:pt x="0" y="6887"/>
                        <a:pt x="51" y="6965"/>
                        <a:pt x="129" y="6984"/>
                      </a:cubicBezTo>
                      <a:cubicBezTo>
                        <a:pt x="209" y="7001"/>
                        <a:pt x="287" y="6951"/>
                        <a:pt x="306" y="6872"/>
                      </a:cubicBezTo>
                      <a:cubicBezTo>
                        <a:pt x="488" y="6016"/>
                        <a:pt x="862" y="4309"/>
                        <a:pt x="1195" y="2806"/>
                      </a:cubicBezTo>
                      <a:cubicBezTo>
                        <a:pt x="1469" y="1574"/>
                        <a:pt x="1715" y="479"/>
                        <a:pt x="1805" y="101"/>
                      </a:cubicBezTo>
                      <a:cubicBezTo>
                        <a:pt x="1816" y="61"/>
                        <a:pt x="1791" y="21"/>
                        <a:pt x="1752" y="11"/>
                      </a:cubicBezTo>
                      <a:cubicBezTo>
                        <a:pt x="1712" y="0"/>
                        <a:pt x="1672" y="25"/>
                        <a:pt x="1662" y="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736;p36">
                  <a:extLst>
                    <a:ext uri="{FF2B5EF4-FFF2-40B4-BE49-F238E27FC236}">
                      <a16:creationId xmlns:a16="http://schemas.microsoft.com/office/drawing/2014/main" id="{536E8E0B-CA82-6AC1-9281-48E08D962623}"/>
                    </a:ext>
                  </a:extLst>
                </p:cNvPr>
                <p:cNvSpPr/>
                <p:nvPr/>
              </p:nvSpPr>
              <p:spPr>
                <a:xfrm>
                  <a:off x="5045067" y="1937996"/>
                  <a:ext cx="18840" cy="28987"/>
                </a:xfrm>
                <a:custGeom>
                  <a:avLst/>
                  <a:gdLst/>
                  <a:ahLst/>
                  <a:cxnLst/>
                  <a:rect l="l" t="t" r="r" b="b"/>
                  <a:pathLst>
                    <a:path w="570" h="877" extrusionOk="0">
                      <a:moveTo>
                        <a:pt x="358" y="874"/>
                      </a:moveTo>
                      <a:cubicBezTo>
                        <a:pt x="272" y="877"/>
                        <a:pt x="49" y="674"/>
                        <a:pt x="26" y="489"/>
                      </a:cubicBezTo>
                      <a:cubicBezTo>
                        <a:pt x="0" y="290"/>
                        <a:pt x="138" y="7"/>
                        <a:pt x="225" y="3"/>
                      </a:cubicBezTo>
                      <a:cubicBezTo>
                        <a:pt x="311" y="0"/>
                        <a:pt x="513" y="263"/>
                        <a:pt x="544" y="466"/>
                      </a:cubicBezTo>
                      <a:cubicBezTo>
                        <a:pt x="570" y="635"/>
                        <a:pt x="444" y="870"/>
                        <a:pt x="358" y="8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737;p36">
                  <a:extLst>
                    <a:ext uri="{FF2B5EF4-FFF2-40B4-BE49-F238E27FC236}">
                      <a16:creationId xmlns:a16="http://schemas.microsoft.com/office/drawing/2014/main" id="{7F90F7B4-0CF2-B4FD-049F-91CA568D9AF7}"/>
                    </a:ext>
                  </a:extLst>
                </p:cNvPr>
                <p:cNvSpPr/>
                <p:nvPr/>
              </p:nvSpPr>
              <p:spPr>
                <a:xfrm>
                  <a:off x="5039613" y="1962191"/>
                  <a:ext cx="18807" cy="29020"/>
                </a:xfrm>
                <a:custGeom>
                  <a:avLst/>
                  <a:gdLst/>
                  <a:ahLst/>
                  <a:cxnLst/>
                  <a:rect l="l" t="t" r="r" b="b"/>
                  <a:pathLst>
                    <a:path w="569" h="878" extrusionOk="0">
                      <a:moveTo>
                        <a:pt x="357" y="874"/>
                      </a:moveTo>
                      <a:cubicBezTo>
                        <a:pt x="271" y="877"/>
                        <a:pt x="48" y="675"/>
                        <a:pt x="25" y="489"/>
                      </a:cubicBezTo>
                      <a:cubicBezTo>
                        <a:pt x="0" y="290"/>
                        <a:pt x="137" y="8"/>
                        <a:pt x="224" y="4"/>
                      </a:cubicBezTo>
                      <a:cubicBezTo>
                        <a:pt x="310" y="1"/>
                        <a:pt x="512" y="264"/>
                        <a:pt x="544" y="467"/>
                      </a:cubicBezTo>
                      <a:cubicBezTo>
                        <a:pt x="569" y="635"/>
                        <a:pt x="443" y="870"/>
                        <a:pt x="357" y="8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738;p36">
                  <a:extLst>
                    <a:ext uri="{FF2B5EF4-FFF2-40B4-BE49-F238E27FC236}">
                      <a16:creationId xmlns:a16="http://schemas.microsoft.com/office/drawing/2014/main" id="{3B3EBD8F-553A-5A16-7B13-B21F3D20C6C4}"/>
                    </a:ext>
                  </a:extLst>
                </p:cNvPr>
                <p:cNvSpPr/>
                <p:nvPr/>
              </p:nvSpPr>
              <p:spPr>
                <a:xfrm>
                  <a:off x="5034391" y="1986385"/>
                  <a:ext cx="18840" cy="28987"/>
                </a:xfrm>
                <a:custGeom>
                  <a:avLst/>
                  <a:gdLst/>
                  <a:ahLst/>
                  <a:cxnLst/>
                  <a:rect l="l" t="t" r="r" b="b"/>
                  <a:pathLst>
                    <a:path w="570" h="877" extrusionOk="0">
                      <a:moveTo>
                        <a:pt x="358" y="874"/>
                      </a:moveTo>
                      <a:cubicBezTo>
                        <a:pt x="271" y="877"/>
                        <a:pt x="50" y="675"/>
                        <a:pt x="26" y="489"/>
                      </a:cubicBezTo>
                      <a:cubicBezTo>
                        <a:pt x="1" y="290"/>
                        <a:pt x="137" y="8"/>
                        <a:pt x="224" y="4"/>
                      </a:cubicBezTo>
                      <a:cubicBezTo>
                        <a:pt x="311" y="1"/>
                        <a:pt x="514" y="263"/>
                        <a:pt x="544" y="467"/>
                      </a:cubicBezTo>
                      <a:cubicBezTo>
                        <a:pt x="569" y="635"/>
                        <a:pt x="444" y="871"/>
                        <a:pt x="358" y="8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739;p36">
                  <a:extLst>
                    <a:ext uri="{FF2B5EF4-FFF2-40B4-BE49-F238E27FC236}">
                      <a16:creationId xmlns:a16="http://schemas.microsoft.com/office/drawing/2014/main" id="{1D9EF4AA-6E96-0BB3-9937-E5B8DCA6E78E}"/>
                    </a:ext>
                  </a:extLst>
                </p:cNvPr>
                <p:cNvSpPr/>
                <p:nvPr/>
              </p:nvSpPr>
              <p:spPr>
                <a:xfrm>
                  <a:off x="5029169" y="2010745"/>
                  <a:ext cx="18873" cy="29020"/>
                </a:xfrm>
                <a:custGeom>
                  <a:avLst/>
                  <a:gdLst/>
                  <a:ahLst/>
                  <a:cxnLst/>
                  <a:rect l="l" t="t" r="r" b="b"/>
                  <a:pathLst>
                    <a:path w="571" h="878" extrusionOk="0">
                      <a:moveTo>
                        <a:pt x="358" y="874"/>
                      </a:moveTo>
                      <a:cubicBezTo>
                        <a:pt x="272" y="877"/>
                        <a:pt x="50" y="675"/>
                        <a:pt x="26" y="488"/>
                      </a:cubicBezTo>
                      <a:cubicBezTo>
                        <a:pt x="1" y="289"/>
                        <a:pt x="137" y="8"/>
                        <a:pt x="224" y="4"/>
                      </a:cubicBezTo>
                      <a:cubicBezTo>
                        <a:pt x="311" y="0"/>
                        <a:pt x="514" y="264"/>
                        <a:pt x="545" y="467"/>
                      </a:cubicBezTo>
                      <a:cubicBezTo>
                        <a:pt x="570" y="636"/>
                        <a:pt x="445" y="870"/>
                        <a:pt x="358" y="8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740;p36">
                  <a:extLst>
                    <a:ext uri="{FF2B5EF4-FFF2-40B4-BE49-F238E27FC236}">
                      <a16:creationId xmlns:a16="http://schemas.microsoft.com/office/drawing/2014/main" id="{4006D0EF-91CD-AE27-6C83-2727C06EC961}"/>
                    </a:ext>
                  </a:extLst>
                </p:cNvPr>
                <p:cNvSpPr/>
                <p:nvPr/>
              </p:nvSpPr>
              <p:spPr>
                <a:xfrm>
                  <a:off x="5023682" y="2034774"/>
                  <a:ext cx="18840" cy="29053"/>
                </a:xfrm>
                <a:custGeom>
                  <a:avLst/>
                  <a:gdLst/>
                  <a:ahLst/>
                  <a:cxnLst/>
                  <a:rect l="l" t="t" r="r" b="b"/>
                  <a:pathLst>
                    <a:path w="570" h="879" extrusionOk="0">
                      <a:moveTo>
                        <a:pt x="358" y="875"/>
                      </a:moveTo>
                      <a:cubicBezTo>
                        <a:pt x="271" y="879"/>
                        <a:pt x="50" y="676"/>
                        <a:pt x="25" y="489"/>
                      </a:cubicBezTo>
                      <a:cubicBezTo>
                        <a:pt x="1" y="291"/>
                        <a:pt x="137" y="8"/>
                        <a:pt x="224" y="5"/>
                      </a:cubicBezTo>
                      <a:cubicBezTo>
                        <a:pt x="310" y="1"/>
                        <a:pt x="513" y="264"/>
                        <a:pt x="545" y="468"/>
                      </a:cubicBezTo>
                      <a:cubicBezTo>
                        <a:pt x="569" y="636"/>
                        <a:pt x="444" y="872"/>
                        <a:pt x="358" y="8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741;p36">
                  <a:extLst>
                    <a:ext uri="{FF2B5EF4-FFF2-40B4-BE49-F238E27FC236}">
                      <a16:creationId xmlns:a16="http://schemas.microsoft.com/office/drawing/2014/main" id="{67BA14F9-8919-7421-4D0B-C5C323FA7E28}"/>
                    </a:ext>
                  </a:extLst>
                </p:cNvPr>
                <p:cNvSpPr/>
                <p:nvPr/>
              </p:nvSpPr>
              <p:spPr>
                <a:xfrm>
                  <a:off x="5030987" y="1824990"/>
                  <a:ext cx="12461" cy="17782"/>
                </a:xfrm>
                <a:custGeom>
                  <a:avLst/>
                  <a:gdLst/>
                  <a:ahLst/>
                  <a:cxnLst/>
                  <a:rect l="l" t="t" r="r" b="b"/>
                  <a:pathLst>
                    <a:path w="377" h="538" extrusionOk="0">
                      <a:moveTo>
                        <a:pt x="280" y="513"/>
                      </a:moveTo>
                      <a:cubicBezTo>
                        <a:pt x="326" y="488"/>
                        <a:pt x="376" y="317"/>
                        <a:pt x="329" y="214"/>
                      </a:cubicBezTo>
                      <a:cubicBezTo>
                        <a:pt x="277" y="104"/>
                        <a:pt x="114" y="1"/>
                        <a:pt x="68" y="25"/>
                      </a:cubicBezTo>
                      <a:cubicBezTo>
                        <a:pt x="21" y="50"/>
                        <a:pt x="0" y="247"/>
                        <a:pt x="50" y="360"/>
                      </a:cubicBezTo>
                      <a:cubicBezTo>
                        <a:pt x="91" y="455"/>
                        <a:pt x="234" y="538"/>
                        <a:pt x="280" y="5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742;p36">
                  <a:extLst>
                    <a:ext uri="{FF2B5EF4-FFF2-40B4-BE49-F238E27FC236}">
                      <a16:creationId xmlns:a16="http://schemas.microsoft.com/office/drawing/2014/main" id="{5D23E6F8-5D8D-6B2C-B7A4-67B37796FB23}"/>
                    </a:ext>
                  </a:extLst>
                </p:cNvPr>
                <p:cNvSpPr/>
                <p:nvPr/>
              </p:nvSpPr>
              <p:spPr>
                <a:xfrm>
                  <a:off x="5018757" y="1840987"/>
                  <a:ext cx="25715" cy="19501"/>
                </a:xfrm>
                <a:custGeom>
                  <a:avLst/>
                  <a:gdLst/>
                  <a:ahLst/>
                  <a:cxnLst/>
                  <a:rect l="l" t="t" r="r" b="b"/>
                  <a:pathLst>
                    <a:path w="778" h="590" extrusionOk="0">
                      <a:moveTo>
                        <a:pt x="726" y="526"/>
                      </a:moveTo>
                      <a:cubicBezTo>
                        <a:pt x="778" y="462"/>
                        <a:pt x="728" y="211"/>
                        <a:pt x="581" y="116"/>
                      </a:cubicBezTo>
                      <a:cubicBezTo>
                        <a:pt x="424" y="15"/>
                        <a:pt x="104" y="0"/>
                        <a:pt x="52" y="64"/>
                      </a:cubicBezTo>
                      <a:cubicBezTo>
                        <a:pt x="0" y="127"/>
                        <a:pt x="113" y="389"/>
                        <a:pt x="270" y="497"/>
                      </a:cubicBezTo>
                      <a:cubicBezTo>
                        <a:pt x="401" y="585"/>
                        <a:pt x="674" y="589"/>
                        <a:pt x="726" y="5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743;p36">
                  <a:extLst>
                    <a:ext uri="{FF2B5EF4-FFF2-40B4-BE49-F238E27FC236}">
                      <a16:creationId xmlns:a16="http://schemas.microsoft.com/office/drawing/2014/main" id="{516F993B-0D7E-82C0-31B0-307BA864EA8A}"/>
                    </a:ext>
                  </a:extLst>
                </p:cNvPr>
                <p:cNvSpPr/>
                <p:nvPr/>
              </p:nvSpPr>
              <p:spPr>
                <a:xfrm>
                  <a:off x="5018922" y="1861579"/>
                  <a:ext cx="27334" cy="18708"/>
                </a:xfrm>
                <a:custGeom>
                  <a:avLst/>
                  <a:gdLst/>
                  <a:ahLst/>
                  <a:cxnLst/>
                  <a:rect l="l" t="t" r="r" b="b"/>
                  <a:pathLst>
                    <a:path w="827" h="566" extrusionOk="0">
                      <a:moveTo>
                        <a:pt x="787" y="446"/>
                      </a:moveTo>
                      <a:cubicBezTo>
                        <a:pt x="826" y="374"/>
                        <a:pt x="731" y="136"/>
                        <a:pt x="569" y="71"/>
                      </a:cubicBezTo>
                      <a:cubicBezTo>
                        <a:pt x="396" y="0"/>
                        <a:pt x="78" y="45"/>
                        <a:pt x="38" y="118"/>
                      </a:cubicBezTo>
                      <a:cubicBezTo>
                        <a:pt x="0" y="190"/>
                        <a:pt x="159" y="426"/>
                        <a:pt x="334" y="502"/>
                      </a:cubicBezTo>
                      <a:cubicBezTo>
                        <a:pt x="479" y="566"/>
                        <a:pt x="747" y="517"/>
                        <a:pt x="787" y="44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744;p36">
                  <a:extLst>
                    <a:ext uri="{FF2B5EF4-FFF2-40B4-BE49-F238E27FC236}">
                      <a16:creationId xmlns:a16="http://schemas.microsoft.com/office/drawing/2014/main" id="{80FD4B97-9A0D-1798-7A2E-03E98722D483}"/>
                    </a:ext>
                  </a:extLst>
                </p:cNvPr>
                <p:cNvSpPr/>
                <p:nvPr/>
              </p:nvSpPr>
              <p:spPr>
                <a:xfrm>
                  <a:off x="5018625" y="1881179"/>
                  <a:ext cx="27632" cy="18476"/>
                </a:xfrm>
                <a:custGeom>
                  <a:avLst/>
                  <a:gdLst/>
                  <a:ahLst/>
                  <a:cxnLst/>
                  <a:rect l="l" t="t" r="r" b="b"/>
                  <a:pathLst>
                    <a:path w="836" h="559" extrusionOk="0">
                      <a:moveTo>
                        <a:pt x="801" y="421"/>
                      </a:moveTo>
                      <a:cubicBezTo>
                        <a:pt x="835" y="346"/>
                        <a:pt x="726" y="116"/>
                        <a:pt x="561" y="60"/>
                      </a:cubicBezTo>
                      <a:cubicBezTo>
                        <a:pt x="383" y="0"/>
                        <a:pt x="69" y="65"/>
                        <a:pt x="34" y="140"/>
                      </a:cubicBezTo>
                      <a:cubicBezTo>
                        <a:pt x="0" y="213"/>
                        <a:pt x="173" y="440"/>
                        <a:pt x="353" y="505"/>
                      </a:cubicBezTo>
                      <a:cubicBezTo>
                        <a:pt x="500" y="558"/>
                        <a:pt x="766" y="495"/>
                        <a:pt x="801" y="4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745;p36">
                  <a:extLst>
                    <a:ext uri="{FF2B5EF4-FFF2-40B4-BE49-F238E27FC236}">
                      <a16:creationId xmlns:a16="http://schemas.microsoft.com/office/drawing/2014/main" id="{CB5E581D-12D9-7426-3873-9CED7A934C77}"/>
                    </a:ext>
                  </a:extLst>
                </p:cNvPr>
                <p:cNvSpPr/>
                <p:nvPr/>
              </p:nvSpPr>
              <p:spPr>
                <a:xfrm>
                  <a:off x="5018360" y="1901011"/>
                  <a:ext cx="27929" cy="18113"/>
                </a:xfrm>
                <a:custGeom>
                  <a:avLst/>
                  <a:gdLst/>
                  <a:ahLst/>
                  <a:cxnLst/>
                  <a:rect l="l" t="t" r="r" b="b"/>
                  <a:pathLst>
                    <a:path w="845" h="548" extrusionOk="0">
                      <a:moveTo>
                        <a:pt x="815" y="385"/>
                      </a:moveTo>
                      <a:cubicBezTo>
                        <a:pt x="844" y="308"/>
                        <a:pt x="716" y="88"/>
                        <a:pt x="546" y="46"/>
                      </a:cubicBezTo>
                      <a:cubicBezTo>
                        <a:pt x="365" y="0"/>
                        <a:pt x="57" y="91"/>
                        <a:pt x="29" y="168"/>
                      </a:cubicBezTo>
                      <a:cubicBezTo>
                        <a:pt x="0" y="245"/>
                        <a:pt x="192" y="456"/>
                        <a:pt x="376" y="507"/>
                      </a:cubicBezTo>
                      <a:cubicBezTo>
                        <a:pt x="528" y="548"/>
                        <a:pt x="787" y="462"/>
                        <a:pt x="815" y="38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746;p36">
                  <a:extLst>
                    <a:ext uri="{FF2B5EF4-FFF2-40B4-BE49-F238E27FC236}">
                      <a16:creationId xmlns:a16="http://schemas.microsoft.com/office/drawing/2014/main" id="{013241ED-CD0F-00DF-C1CE-231B179E1DF8}"/>
                    </a:ext>
                  </a:extLst>
                </p:cNvPr>
                <p:cNvSpPr/>
                <p:nvPr/>
              </p:nvSpPr>
              <p:spPr>
                <a:xfrm>
                  <a:off x="5018988" y="1921073"/>
                  <a:ext cx="27896" cy="18245"/>
                </a:xfrm>
                <a:custGeom>
                  <a:avLst/>
                  <a:gdLst/>
                  <a:ahLst/>
                  <a:cxnLst/>
                  <a:rect l="l" t="t" r="r" b="b"/>
                  <a:pathLst>
                    <a:path w="844" h="552" extrusionOk="0">
                      <a:moveTo>
                        <a:pt x="814" y="394"/>
                      </a:moveTo>
                      <a:cubicBezTo>
                        <a:pt x="844" y="318"/>
                        <a:pt x="720" y="95"/>
                        <a:pt x="551" y="50"/>
                      </a:cubicBezTo>
                      <a:cubicBezTo>
                        <a:pt x="369" y="1"/>
                        <a:pt x="61" y="86"/>
                        <a:pt x="30" y="163"/>
                      </a:cubicBezTo>
                      <a:cubicBezTo>
                        <a:pt x="0" y="239"/>
                        <a:pt x="188" y="453"/>
                        <a:pt x="371" y="507"/>
                      </a:cubicBezTo>
                      <a:cubicBezTo>
                        <a:pt x="523" y="551"/>
                        <a:pt x="784" y="470"/>
                        <a:pt x="814" y="39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747;p36">
                  <a:extLst>
                    <a:ext uri="{FF2B5EF4-FFF2-40B4-BE49-F238E27FC236}">
                      <a16:creationId xmlns:a16="http://schemas.microsoft.com/office/drawing/2014/main" id="{D01B055A-C97C-A50F-79D6-00E87C778EA5}"/>
                    </a:ext>
                  </a:extLst>
                </p:cNvPr>
                <p:cNvSpPr/>
                <p:nvPr/>
              </p:nvSpPr>
              <p:spPr>
                <a:xfrm>
                  <a:off x="5018460" y="1941037"/>
                  <a:ext cx="27467" cy="18642"/>
                </a:xfrm>
                <a:custGeom>
                  <a:avLst/>
                  <a:gdLst/>
                  <a:ahLst/>
                  <a:cxnLst/>
                  <a:rect l="l" t="t" r="r" b="b"/>
                  <a:pathLst>
                    <a:path w="831" h="564" extrusionOk="0">
                      <a:moveTo>
                        <a:pt x="793" y="437"/>
                      </a:moveTo>
                      <a:cubicBezTo>
                        <a:pt x="831" y="363"/>
                        <a:pt x="729" y="128"/>
                        <a:pt x="566" y="67"/>
                      </a:cubicBezTo>
                      <a:cubicBezTo>
                        <a:pt x="390" y="0"/>
                        <a:pt x="74" y="55"/>
                        <a:pt x="37" y="127"/>
                      </a:cubicBezTo>
                      <a:cubicBezTo>
                        <a:pt x="0" y="200"/>
                        <a:pt x="165" y="433"/>
                        <a:pt x="342" y="504"/>
                      </a:cubicBezTo>
                      <a:cubicBezTo>
                        <a:pt x="489" y="564"/>
                        <a:pt x="756" y="508"/>
                        <a:pt x="793" y="4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748;p36">
                  <a:extLst>
                    <a:ext uri="{FF2B5EF4-FFF2-40B4-BE49-F238E27FC236}">
                      <a16:creationId xmlns:a16="http://schemas.microsoft.com/office/drawing/2014/main" id="{410F863B-2103-6F04-AD0A-B23D847995EA}"/>
                    </a:ext>
                  </a:extLst>
                </p:cNvPr>
                <p:cNvSpPr/>
                <p:nvPr/>
              </p:nvSpPr>
              <p:spPr>
                <a:xfrm>
                  <a:off x="5017468" y="1959778"/>
                  <a:ext cx="27929" cy="18047"/>
                </a:xfrm>
                <a:custGeom>
                  <a:avLst/>
                  <a:gdLst/>
                  <a:ahLst/>
                  <a:cxnLst/>
                  <a:rect l="l" t="t" r="r" b="b"/>
                  <a:pathLst>
                    <a:path w="845" h="546" extrusionOk="0">
                      <a:moveTo>
                        <a:pt x="817" y="383"/>
                      </a:moveTo>
                      <a:cubicBezTo>
                        <a:pt x="844" y="306"/>
                        <a:pt x="714" y="86"/>
                        <a:pt x="544" y="45"/>
                      </a:cubicBezTo>
                      <a:cubicBezTo>
                        <a:pt x="363" y="1"/>
                        <a:pt x="56" y="93"/>
                        <a:pt x="28" y="171"/>
                      </a:cubicBezTo>
                      <a:cubicBezTo>
                        <a:pt x="0" y="248"/>
                        <a:pt x="193" y="458"/>
                        <a:pt x="377" y="507"/>
                      </a:cubicBezTo>
                      <a:cubicBezTo>
                        <a:pt x="530" y="546"/>
                        <a:pt x="788" y="459"/>
                        <a:pt x="817" y="3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749;p36">
                  <a:extLst>
                    <a:ext uri="{FF2B5EF4-FFF2-40B4-BE49-F238E27FC236}">
                      <a16:creationId xmlns:a16="http://schemas.microsoft.com/office/drawing/2014/main" id="{523B8004-0F43-C3AB-F75A-56430F0E5FDB}"/>
                    </a:ext>
                  </a:extLst>
                </p:cNvPr>
                <p:cNvSpPr/>
                <p:nvPr/>
              </p:nvSpPr>
              <p:spPr>
                <a:xfrm>
                  <a:off x="5016080" y="1979841"/>
                  <a:ext cx="27599" cy="18576"/>
                </a:xfrm>
                <a:custGeom>
                  <a:avLst/>
                  <a:gdLst/>
                  <a:ahLst/>
                  <a:cxnLst/>
                  <a:rect l="l" t="t" r="r" b="b"/>
                  <a:pathLst>
                    <a:path w="835" h="562" extrusionOk="0">
                      <a:moveTo>
                        <a:pt x="798" y="427"/>
                      </a:moveTo>
                      <a:cubicBezTo>
                        <a:pt x="834" y="354"/>
                        <a:pt x="728" y="122"/>
                        <a:pt x="563" y="63"/>
                      </a:cubicBezTo>
                      <a:cubicBezTo>
                        <a:pt x="387" y="0"/>
                        <a:pt x="72" y="61"/>
                        <a:pt x="35" y="134"/>
                      </a:cubicBezTo>
                      <a:cubicBezTo>
                        <a:pt x="0" y="208"/>
                        <a:pt x="170" y="437"/>
                        <a:pt x="349" y="505"/>
                      </a:cubicBezTo>
                      <a:cubicBezTo>
                        <a:pt x="495" y="562"/>
                        <a:pt x="763" y="501"/>
                        <a:pt x="798" y="4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750;p36">
                  <a:extLst>
                    <a:ext uri="{FF2B5EF4-FFF2-40B4-BE49-F238E27FC236}">
                      <a16:creationId xmlns:a16="http://schemas.microsoft.com/office/drawing/2014/main" id="{246DB489-EE7A-1115-B682-91E32233D7D4}"/>
                    </a:ext>
                  </a:extLst>
                </p:cNvPr>
                <p:cNvSpPr/>
                <p:nvPr/>
              </p:nvSpPr>
              <p:spPr>
                <a:xfrm>
                  <a:off x="5014592" y="1998582"/>
                  <a:ext cx="26376" cy="18906"/>
                </a:xfrm>
                <a:custGeom>
                  <a:avLst/>
                  <a:gdLst/>
                  <a:ahLst/>
                  <a:cxnLst/>
                  <a:rect l="l" t="t" r="r" b="b"/>
                  <a:pathLst>
                    <a:path w="798" h="572" extrusionOk="0">
                      <a:moveTo>
                        <a:pt x="750" y="489"/>
                      </a:moveTo>
                      <a:cubicBezTo>
                        <a:pt x="797" y="423"/>
                        <a:pt x="732" y="176"/>
                        <a:pt x="578" y="91"/>
                      </a:cubicBezTo>
                      <a:cubicBezTo>
                        <a:pt x="415" y="1"/>
                        <a:pt x="95" y="8"/>
                        <a:pt x="47" y="74"/>
                      </a:cubicBezTo>
                      <a:cubicBezTo>
                        <a:pt x="0" y="141"/>
                        <a:pt x="129" y="395"/>
                        <a:pt x="294" y="491"/>
                      </a:cubicBezTo>
                      <a:cubicBezTo>
                        <a:pt x="431" y="571"/>
                        <a:pt x="703" y="556"/>
                        <a:pt x="750" y="4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751;p36">
                  <a:extLst>
                    <a:ext uri="{FF2B5EF4-FFF2-40B4-BE49-F238E27FC236}">
                      <a16:creationId xmlns:a16="http://schemas.microsoft.com/office/drawing/2014/main" id="{064A9B50-A636-3277-3F68-0F37010445B4}"/>
                    </a:ext>
                  </a:extLst>
                </p:cNvPr>
                <p:cNvSpPr/>
                <p:nvPr/>
              </p:nvSpPr>
              <p:spPr>
                <a:xfrm>
                  <a:off x="5010296" y="2018314"/>
                  <a:ext cx="26409" cy="18873"/>
                </a:xfrm>
                <a:custGeom>
                  <a:avLst/>
                  <a:gdLst/>
                  <a:ahLst/>
                  <a:cxnLst/>
                  <a:rect l="l" t="t" r="r" b="b"/>
                  <a:pathLst>
                    <a:path w="799" h="571" extrusionOk="0">
                      <a:moveTo>
                        <a:pt x="751" y="490"/>
                      </a:moveTo>
                      <a:cubicBezTo>
                        <a:pt x="798" y="423"/>
                        <a:pt x="732" y="176"/>
                        <a:pt x="579" y="91"/>
                      </a:cubicBezTo>
                      <a:cubicBezTo>
                        <a:pt x="415" y="1"/>
                        <a:pt x="95" y="7"/>
                        <a:pt x="48" y="75"/>
                      </a:cubicBezTo>
                      <a:cubicBezTo>
                        <a:pt x="0" y="141"/>
                        <a:pt x="130" y="394"/>
                        <a:pt x="295" y="492"/>
                      </a:cubicBezTo>
                      <a:cubicBezTo>
                        <a:pt x="430" y="570"/>
                        <a:pt x="704" y="556"/>
                        <a:pt x="751" y="49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752;p36">
                  <a:extLst>
                    <a:ext uri="{FF2B5EF4-FFF2-40B4-BE49-F238E27FC236}">
                      <a16:creationId xmlns:a16="http://schemas.microsoft.com/office/drawing/2014/main" id="{12373179-80AD-3365-E649-03CA0E80ABBC}"/>
                    </a:ext>
                  </a:extLst>
                </p:cNvPr>
                <p:cNvSpPr/>
                <p:nvPr/>
              </p:nvSpPr>
              <p:spPr>
                <a:xfrm>
                  <a:off x="5004214" y="2039071"/>
                  <a:ext cx="26409" cy="18906"/>
                </a:xfrm>
                <a:custGeom>
                  <a:avLst/>
                  <a:gdLst/>
                  <a:ahLst/>
                  <a:cxnLst/>
                  <a:rect l="l" t="t" r="r" b="b"/>
                  <a:pathLst>
                    <a:path w="799" h="572" extrusionOk="0">
                      <a:moveTo>
                        <a:pt x="752" y="490"/>
                      </a:moveTo>
                      <a:cubicBezTo>
                        <a:pt x="799" y="423"/>
                        <a:pt x="733" y="176"/>
                        <a:pt x="580" y="91"/>
                      </a:cubicBezTo>
                      <a:cubicBezTo>
                        <a:pt x="417" y="1"/>
                        <a:pt x="96" y="7"/>
                        <a:pt x="48" y="75"/>
                      </a:cubicBezTo>
                      <a:cubicBezTo>
                        <a:pt x="1" y="141"/>
                        <a:pt x="131" y="394"/>
                        <a:pt x="295" y="492"/>
                      </a:cubicBezTo>
                      <a:cubicBezTo>
                        <a:pt x="432" y="571"/>
                        <a:pt x="705" y="556"/>
                        <a:pt x="752" y="49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753;p36">
                  <a:extLst>
                    <a:ext uri="{FF2B5EF4-FFF2-40B4-BE49-F238E27FC236}">
                      <a16:creationId xmlns:a16="http://schemas.microsoft.com/office/drawing/2014/main" id="{967C8CBB-41C9-74BC-0F77-C016EC3D70E3}"/>
                    </a:ext>
                  </a:extLst>
                </p:cNvPr>
                <p:cNvSpPr/>
                <p:nvPr/>
              </p:nvSpPr>
              <p:spPr>
                <a:xfrm>
                  <a:off x="4998165" y="2058836"/>
                  <a:ext cx="26409" cy="18906"/>
                </a:xfrm>
                <a:custGeom>
                  <a:avLst/>
                  <a:gdLst/>
                  <a:ahLst/>
                  <a:cxnLst/>
                  <a:rect l="l" t="t" r="r" b="b"/>
                  <a:pathLst>
                    <a:path w="799" h="572" extrusionOk="0">
                      <a:moveTo>
                        <a:pt x="751" y="490"/>
                      </a:moveTo>
                      <a:cubicBezTo>
                        <a:pt x="798" y="423"/>
                        <a:pt x="733" y="176"/>
                        <a:pt x="579" y="91"/>
                      </a:cubicBezTo>
                      <a:cubicBezTo>
                        <a:pt x="416" y="0"/>
                        <a:pt x="96" y="7"/>
                        <a:pt x="49" y="74"/>
                      </a:cubicBezTo>
                      <a:cubicBezTo>
                        <a:pt x="0" y="141"/>
                        <a:pt x="131" y="394"/>
                        <a:pt x="295" y="492"/>
                      </a:cubicBezTo>
                      <a:cubicBezTo>
                        <a:pt x="432" y="572"/>
                        <a:pt x="704" y="556"/>
                        <a:pt x="751" y="49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754;p36">
                  <a:extLst>
                    <a:ext uri="{FF2B5EF4-FFF2-40B4-BE49-F238E27FC236}">
                      <a16:creationId xmlns:a16="http://schemas.microsoft.com/office/drawing/2014/main" id="{34215CD7-BFF8-61D0-60F8-CCAA5D76F092}"/>
                    </a:ext>
                  </a:extLst>
                </p:cNvPr>
                <p:cNvSpPr/>
                <p:nvPr/>
              </p:nvSpPr>
              <p:spPr>
                <a:xfrm>
                  <a:off x="5004743" y="1838145"/>
                  <a:ext cx="46340" cy="266337"/>
                </a:xfrm>
                <a:custGeom>
                  <a:avLst/>
                  <a:gdLst/>
                  <a:ahLst/>
                  <a:cxnLst/>
                  <a:rect l="l" t="t" r="r" b="b"/>
                  <a:pathLst>
                    <a:path w="1402" h="8058" extrusionOk="0">
                      <a:moveTo>
                        <a:pt x="1057" y="83"/>
                      </a:moveTo>
                      <a:cubicBezTo>
                        <a:pt x="1223" y="1914"/>
                        <a:pt x="1184" y="3531"/>
                        <a:pt x="998" y="4848"/>
                      </a:cubicBezTo>
                      <a:cubicBezTo>
                        <a:pt x="809" y="6177"/>
                        <a:pt x="473" y="7195"/>
                        <a:pt x="46" y="7808"/>
                      </a:cubicBezTo>
                      <a:cubicBezTo>
                        <a:pt x="0" y="7875"/>
                        <a:pt x="18" y="7967"/>
                        <a:pt x="85" y="8012"/>
                      </a:cubicBezTo>
                      <a:cubicBezTo>
                        <a:pt x="152" y="8058"/>
                        <a:pt x="243" y="8041"/>
                        <a:pt x="289" y="7973"/>
                      </a:cubicBezTo>
                      <a:cubicBezTo>
                        <a:pt x="721" y="7328"/>
                        <a:pt x="1059" y="6263"/>
                        <a:pt x="1229" y="4877"/>
                      </a:cubicBezTo>
                      <a:cubicBezTo>
                        <a:pt x="1392" y="3546"/>
                        <a:pt x="1402" y="1913"/>
                        <a:pt x="1199" y="68"/>
                      </a:cubicBezTo>
                      <a:cubicBezTo>
                        <a:pt x="1195" y="29"/>
                        <a:pt x="1160" y="0"/>
                        <a:pt x="1121" y="4"/>
                      </a:cubicBezTo>
                      <a:cubicBezTo>
                        <a:pt x="1082" y="8"/>
                        <a:pt x="1053" y="43"/>
                        <a:pt x="1057" y="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755;p36">
                  <a:extLst>
                    <a:ext uri="{FF2B5EF4-FFF2-40B4-BE49-F238E27FC236}">
                      <a16:creationId xmlns:a16="http://schemas.microsoft.com/office/drawing/2014/main" id="{9206C0BD-C1EB-9F62-0A01-41BC4BC0E409}"/>
                    </a:ext>
                  </a:extLst>
                </p:cNvPr>
                <p:cNvSpPr/>
                <p:nvPr/>
              </p:nvSpPr>
              <p:spPr>
                <a:xfrm>
                  <a:off x="5036804" y="1823205"/>
                  <a:ext cx="11337" cy="20063"/>
                </a:xfrm>
                <a:custGeom>
                  <a:avLst/>
                  <a:gdLst/>
                  <a:ahLst/>
                  <a:cxnLst/>
                  <a:rect l="l" t="t" r="r" b="b"/>
                  <a:pathLst>
                    <a:path w="343" h="607" extrusionOk="0">
                      <a:moveTo>
                        <a:pt x="166" y="596"/>
                      </a:moveTo>
                      <a:cubicBezTo>
                        <a:pt x="222" y="584"/>
                        <a:pt x="342" y="418"/>
                        <a:pt x="337" y="294"/>
                      </a:cubicBezTo>
                      <a:cubicBezTo>
                        <a:pt x="332" y="161"/>
                        <a:pt x="214" y="0"/>
                        <a:pt x="158" y="12"/>
                      </a:cubicBezTo>
                      <a:cubicBezTo>
                        <a:pt x="102" y="23"/>
                        <a:pt x="0" y="225"/>
                        <a:pt x="2" y="361"/>
                      </a:cubicBezTo>
                      <a:cubicBezTo>
                        <a:pt x="4" y="474"/>
                        <a:pt x="110" y="607"/>
                        <a:pt x="166" y="5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756;p36">
                  <a:extLst>
                    <a:ext uri="{FF2B5EF4-FFF2-40B4-BE49-F238E27FC236}">
                      <a16:creationId xmlns:a16="http://schemas.microsoft.com/office/drawing/2014/main" id="{C9136DB1-C6FB-6F32-761E-16BEE2698C29}"/>
                    </a:ext>
                  </a:extLst>
                </p:cNvPr>
                <p:cNvSpPr/>
                <p:nvPr/>
              </p:nvSpPr>
              <p:spPr>
                <a:xfrm>
                  <a:off x="5020872" y="1836459"/>
                  <a:ext cx="25186" cy="23897"/>
                </a:xfrm>
                <a:custGeom>
                  <a:avLst/>
                  <a:gdLst/>
                  <a:ahLst/>
                  <a:cxnLst/>
                  <a:rect l="l" t="t" r="r" b="b"/>
                  <a:pathLst>
                    <a:path w="762" h="723" extrusionOk="0">
                      <a:moveTo>
                        <a:pt x="713" y="652"/>
                      </a:moveTo>
                      <a:cubicBezTo>
                        <a:pt x="762" y="580"/>
                        <a:pt x="710" y="285"/>
                        <a:pt x="566" y="165"/>
                      </a:cubicBezTo>
                      <a:cubicBezTo>
                        <a:pt x="412" y="37"/>
                        <a:pt x="100" y="0"/>
                        <a:pt x="50" y="72"/>
                      </a:cubicBezTo>
                      <a:cubicBezTo>
                        <a:pt x="1" y="142"/>
                        <a:pt x="114" y="455"/>
                        <a:pt x="269" y="590"/>
                      </a:cubicBezTo>
                      <a:cubicBezTo>
                        <a:pt x="396" y="702"/>
                        <a:pt x="663" y="722"/>
                        <a:pt x="713" y="6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757;p36">
                  <a:extLst>
                    <a:ext uri="{FF2B5EF4-FFF2-40B4-BE49-F238E27FC236}">
                      <a16:creationId xmlns:a16="http://schemas.microsoft.com/office/drawing/2014/main" id="{65E7371E-C058-CDB2-589F-A9886A599FDD}"/>
                    </a:ext>
                  </a:extLst>
                </p:cNvPr>
                <p:cNvSpPr/>
                <p:nvPr/>
              </p:nvSpPr>
              <p:spPr>
                <a:xfrm>
                  <a:off x="5020013" y="1857018"/>
                  <a:ext cx="26905" cy="21914"/>
                </a:xfrm>
                <a:custGeom>
                  <a:avLst/>
                  <a:gdLst/>
                  <a:ahLst/>
                  <a:cxnLst/>
                  <a:rect l="l" t="t" r="r" b="b"/>
                  <a:pathLst>
                    <a:path w="814" h="663" extrusionOk="0">
                      <a:moveTo>
                        <a:pt x="775" y="569"/>
                      </a:moveTo>
                      <a:cubicBezTo>
                        <a:pt x="814" y="493"/>
                        <a:pt x="722" y="206"/>
                        <a:pt x="564" y="106"/>
                      </a:cubicBezTo>
                      <a:cubicBezTo>
                        <a:pt x="394" y="1"/>
                        <a:pt x="79" y="7"/>
                        <a:pt x="40" y="85"/>
                      </a:cubicBezTo>
                      <a:cubicBezTo>
                        <a:pt x="0" y="162"/>
                        <a:pt x="155" y="456"/>
                        <a:pt x="327" y="568"/>
                      </a:cubicBezTo>
                      <a:cubicBezTo>
                        <a:pt x="469" y="663"/>
                        <a:pt x="736" y="646"/>
                        <a:pt x="775" y="5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758;p36">
                  <a:extLst>
                    <a:ext uri="{FF2B5EF4-FFF2-40B4-BE49-F238E27FC236}">
                      <a16:creationId xmlns:a16="http://schemas.microsoft.com/office/drawing/2014/main" id="{42ECA8B2-FDA5-0B12-F1EF-4304816C13BE}"/>
                    </a:ext>
                  </a:extLst>
                </p:cNvPr>
                <p:cNvSpPr/>
                <p:nvPr/>
              </p:nvSpPr>
              <p:spPr>
                <a:xfrm>
                  <a:off x="5018757" y="1876519"/>
                  <a:ext cx="28062" cy="21385"/>
                </a:xfrm>
                <a:custGeom>
                  <a:avLst/>
                  <a:gdLst/>
                  <a:ahLst/>
                  <a:cxnLst/>
                  <a:rect l="l" t="t" r="r" b="b"/>
                  <a:pathLst>
                    <a:path w="849" h="647" extrusionOk="0">
                      <a:moveTo>
                        <a:pt x="819" y="516"/>
                      </a:moveTo>
                      <a:cubicBezTo>
                        <a:pt x="848" y="435"/>
                        <a:pt x="721" y="163"/>
                        <a:pt x="551" y="84"/>
                      </a:cubicBezTo>
                      <a:cubicBezTo>
                        <a:pt x="369" y="1"/>
                        <a:pt x="59" y="46"/>
                        <a:pt x="29" y="128"/>
                      </a:cubicBezTo>
                      <a:cubicBezTo>
                        <a:pt x="0" y="209"/>
                        <a:pt x="190" y="481"/>
                        <a:pt x="374" y="572"/>
                      </a:cubicBezTo>
                      <a:cubicBezTo>
                        <a:pt x="527" y="646"/>
                        <a:pt x="789" y="598"/>
                        <a:pt x="819" y="5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759;p36">
                  <a:extLst>
                    <a:ext uri="{FF2B5EF4-FFF2-40B4-BE49-F238E27FC236}">
                      <a16:creationId xmlns:a16="http://schemas.microsoft.com/office/drawing/2014/main" id="{2C59F3E0-1F3A-735A-49D3-4F02F4822857}"/>
                    </a:ext>
                  </a:extLst>
                </p:cNvPr>
                <p:cNvSpPr/>
                <p:nvPr/>
              </p:nvSpPr>
              <p:spPr>
                <a:xfrm>
                  <a:off x="5019517" y="1895887"/>
                  <a:ext cx="28392" cy="21121"/>
                </a:xfrm>
                <a:custGeom>
                  <a:avLst/>
                  <a:gdLst/>
                  <a:ahLst/>
                  <a:cxnLst/>
                  <a:rect l="l" t="t" r="r" b="b"/>
                  <a:pathLst>
                    <a:path w="859" h="639" extrusionOk="0">
                      <a:moveTo>
                        <a:pt x="833" y="496"/>
                      </a:moveTo>
                      <a:cubicBezTo>
                        <a:pt x="858" y="413"/>
                        <a:pt x="720" y="146"/>
                        <a:pt x="546" y="76"/>
                      </a:cubicBezTo>
                      <a:cubicBezTo>
                        <a:pt x="360" y="1"/>
                        <a:pt x="53" y="60"/>
                        <a:pt x="26" y="143"/>
                      </a:cubicBezTo>
                      <a:cubicBezTo>
                        <a:pt x="1" y="225"/>
                        <a:pt x="204" y="489"/>
                        <a:pt x="391" y="571"/>
                      </a:cubicBezTo>
                      <a:cubicBezTo>
                        <a:pt x="547" y="639"/>
                        <a:pt x="807" y="579"/>
                        <a:pt x="833" y="4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760;p36">
                  <a:extLst>
                    <a:ext uri="{FF2B5EF4-FFF2-40B4-BE49-F238E27FC236}">
                      <a16:creationId xmlns:a16="http://schemas.microsoft.com/office/drawing/2014/main" id="{9F4AF6DC-D3C4-CAE3-FEDF-445FE8F713C9}"/>
                    </a:ext>
                  </a:extLst>
                </p:cNvPr>
                <p:cNvSpPr/>
                <p:nvPr/>
              </p:nvSpPr>
              <p:spPr>
                <a:xfrm>
                  <a:off x="5019650" y="1915554"/>
                  <a:ext cx="27731" cy="21616"/>
                </a:xfrm>
                <a:custGeom>
                  <a:avLst/>
                  <a:gdLst/>
                  <a:ahLst/>
                  <a:cxnLst/>
                  <a:rect l="l" t="t" r="r" b="b"/>
                  <a:pathLst>
                    <a:path w="839" h="654" extrusionOk="0">
                      <a:moveTo>
                        <a:pt x="807" y="536"/>
                      </a:moveTo>
                      <a:cubicBezTo>
                        <a:pt x="839" y="456"/>
                        <a:pt x="724" y="178"/>
                        <a:pt x="557" y="92"/>
                      </a:cubicBezTo>
                      <a:cubicBezTo>
                        <a:pt x="378" y="1"/>
                        <a:pt x="67" y="34"/>
                        <a:pt x="34" y="115"/>
                      </a:cubicBezTo>
                      <a:cubicBezTo>
                        <a:pt x="1" y="195"/>
                        <a:pt x="180" y="475"/>
                        <a:pt x="361" y="573"/>
                      </a:cubicBezTo>
                      <a:cubicBezTo>
                        <a:pt x="510" y="653"/>
                        <a:pt x="774" y="616"/>
                        <a:pt x="807" y="5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761;p36">
                  <a:extLst>
                    <a:ext uri="{FF2B5EF4-FFF2-40B4-BE49-F238E27FC236}">
                      <a16:creationId xmlns:a16="http://schemas.microsoft.com/office/drawing/2014/main" id="{FA615E26-07C8-150D-1908-32F6B1D18378}"/>
                    </a:ext>
                  </a:extLst>
                </p:cNvPr>
                <p:cNvSpPr/>
                <p:nvPr/>
              </p:nvSpPr>
              <p:spPr>
                <a:xfrm>
                  <a:off x="5020145" y="1935187"/>
                  <a:ext cx="26839" cy="21881"/>
                </a:xfrm>
                <a:custGeom>
                  <a:avLst/>
                  <a:gdLst/>
                  <a:ahLst/>
                  <a:cxnLst/>
                  <a:rect l="l" t="t" r="r" b="b"/>
                  <a:pathLst>
                    <a:path w="812" h="662" extrusionOk="0">
                      <a:moveTo>
                        <a:pt x="772" y="571"/>
                      </a:moveTo>
                      <a:cubicBezTo>
                        <a:pt x="812" y="494"/>
                        <a:pt x="721" y="207"/>
                        <a:pt x="563" y="108"/>
                      </a:cubicBezTo>
                      <a:cubicBezTo>
                        <a:pt x="394" y="0"/>
                        <a:pt x="80" y="5"/>
                        <a:pt x="39" y="82"/>
                      </a:cubicBezTo>
                      <a:cubicBezTo>
                        <a:pt x="0" y="159"/>
                        <a:pt x="153" y="454"/>
                        <a:pt x="324" y="569"/>
                      </a:cubicBezTo>
                      <a:cubicBezTo>
                        <a:pt x="465" y="662"/>
                        <a:pt x="732" y="647"/>
                        <a:pt x="772" y="5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762;p36">
                  <a:extLst>
                    <a:ext uri="{FF2B5EF4-FFF2-40B4-BE49-F238E27FC236}">
                      <a16:creationId xmlns:a16="http://schemas.microsoft.com/office/drawing/2014/main" id="{AA5B5A65-B722-99A0-72F2-11448A3368FC}"/>
                    </a:ext>
                  </a:extLst>
                </p:cNvPr>
                <p:cNvSpPr/>
                <p:nvPr/>
              </p:nvSpPr>
              <p:spPr>
                <a:xfrm>
                  <a:off x="5017997" y="1954423"/>
                  <a:ext cx="27863" cy="21517"/>
                </a:xfrm>
                <a:custGeom>
                  <a:avLst/>
                  <a:gdLst/>
                  <a:ahLst/>
                  <a:cxnLst/>
                  <a:rect l="l" t="t" r="r" b="b"/>
                  <a:pathLst>
                    <a:path w="843" h="651" extrusionOk="0">
                      <a:moveTo>
                        <a:pt x="811" y="528"/>
                      </a:moveTo>
                      <a:cubicBezTo>
                        <a:pt x="843" y="448"/>
                        <a:pt x="723" y="173"/>
                        <a:pt x="555" y="90"/>
                      </a:cubicBezTo>
                      <a:cubicBezTo>
                        <a:pt x="375" y="1"/>
                        <a:pt x="63" y="39"/>
                        <a:pt x="33" y="120"/>
                      </a:cubicBezTo>
                      <a:cubicBezTo>
                        <a:pt x="1" y="200"/>
                        <a:pt x="184" y="477"/>
                        <a:pt x="366" y="573"/>
                      </a:cubicBezTo>
                      <a:cubicBezTo>
                        <a:pt x="516" y="650"/>
                        <a:pt x="779" y="608"/>
                        <a:pt x="811" y="5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763;p36">
                  <a:extLst>
                    <a:ext uri="{FF2B5EF4-FFF2-40B4-BE49-F238E27FC236}">
                      <a16:creationId xmlns:a16="http://schemas.microsoft.com/office/drawing/2014/main" id="{3BE3630F-976D-E945-8102-58008E7D16B1}"/>
                    </a:ext>
                  </a:extLst>
                </p:cNvPr>
                <p:cNvSpPr/>
                <p:nvPr/>
              </p:nvSpPr>
              <p:spPr>
                <a:xfrm>
                  <a:off x="5017138" y="1974057"/>
                  <a:ext cx="26806" cy="21848"/>
                </a:xfrm>
                <a:custGeom>
                  <a:avLst/>
                  <a:gdLst/>
                  <a:ahLst/>
                  <a:cxnLst/>
                  <a:rect l="l" t="t" r="r" b="b"/>
                  <a:pathLst>
                    <a:path w="811" h="661" extrusionOk="0">
                      <a:moveTo>
                        <a:pt x="770" y="572"/>
                      </a:moveTo>
                      <a:cubicBezTo>
                        <a:pt x="810" y="495"/>
                        <a:pt x="721" y="208"/>
                        <a:pt x="563" y="108"/>
                      </a:cubicBezTo>
                      <a:cubicBezTo>
                        <a:pt x="393" y="0"/>
                        <a:pt x="80" y="4"/>
                        <a:pt x="40" y="81"/>
                      </a:cubicBezTo>
                      <a:cubicBezTo>
                        <a:pt x="0" y="158"/>
                        <a:pt x="152" y="454"/>
                        <a:pt x="323" y="568"/>
                      </a:cubicBezTo>
                      <a:cubicBezTo>
                        <a:pt x="464" y="661"/>
                        <a:pt x="731" y="647"/>
                        <a:pt x="770" y="5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764;p36">
                  <a:extLst>
                    <a:ext uri="{FF2B5EF4-FFF2-40B4-BE49-F238E27FC236}">
                      <a16:creationId xmlns:a16="http://schemas.microsoft.com/office/drawing/2014/main" id="{AD3B1A5E-A856-D603-D98B-067BCC132A0A}"/>
                    </a:ext>
                  </a:extLst>
                </p:cNvPr>
                <p:cNvSpPr/>
                <p:nvPr/>
              </p:nvSpPr>
              <p:spPr>
                <a:xfrm>
                  <a:off x="5015981" y="1993128"/>
                  <a:ext cx="25483" cy="23500"/>
                </a:xfrm>
                <a:custGeom>
                  <a:avLst/>
                  <a:gdLst/>
                  <a:ahLst/>
                  <a:cxnLst/>
                  <a:rect l="l" t="t" r="r" b="b"/>
                  <a:pathLst>
                    <a:path w="771" h="711" extrusionOk="0">
                      <a:moveTo>
                        <a:pt x="722" y="639"/>
                      </a:moveTo>
                      <a:cubicBezTo>
                        <a:pt x="771" y="566"/>
                        <a:pt x="712" y="272"/>
                        <a:pt x="566" y="155"/>
                      </a:cubicBezTo>
                      <a:cubicBezTo>
                        <a:pt x="409" y="31"/>
                        <a:pt x="97" y="1"/>
                        <a:pt x="48" y="74"/>
                      </a:cubicBezTo>
                      <a:cubicBezTo>
                        <a:pt x="0" y="145"/>
                        <a:pt x="120" y="456"/>
                        <a:pt x="278" y="588"/>
                      </a:cubicBezTo>
                      <a:cubicBezTo>
                        <a:pt x="409" y="695"/>
                        <a:pt x="675" y="711"/>
                        <a:pt x="722" y="63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765;p36">
                  <a:extLst>
                    <a:ext uri="{FF2B5EF4-FFF2-40B4-BE49-F238E27FC236}">
                      <a16:creationId xmlns:a16="http://schemas.microsoft.com/office/drawing/2014/main" id="{7DCAEA9C-9FC7-2B7E-6927-9F9855977CCD}"/>
                    </a:ext>
                  </a:extLst>
                </p:cNvPr>
                <p:cNvSpPr/>
                <p:nvPr/>
              </p:nvSpPr>
              <p:spPr>
                <a:xfrm>
                  <a:off x="5011882" y="2013125"/>
                  <a:ext cx="25483" cy="23467"/>
                </a:xfrm>
                <a:custGeom>
                  <a:avLst/>
                  <a:gdLst/>
                  <a:ahLst/>
                  <a:cxnLst/>
                  <a:rect l="l" t="t" r="r" b="b"/>
                  <a:pathLst>
                    <a:path w="771" h="710" extrusionOk="0">
                      <a:moveTo>
                        <a:pt x="724" y="637"/>
                      </a:moveTo>
                      <a:cubicBezTo>
                        <a:pt x="771" y="565"/>
                        <a:pt x="712" y="271"/>
                        <a:pt x="566" y="154"/>
                      </a:cubicBezTo>
                      <a:cubicBezTo>
                        <a:pt x="409" y="29"/>
                        <a:pt x="97" y="0"/>
                        <a:pt x="48" y="72"/>
                      </a:cubicBezTo>
                      <a:cubicBezTo>
                        <a:pt x="0" y="145"/>
                        <a:pt x="120" y="454"/>
                        <a:pt x="278" y="586"/>
                      </a:cubicBezTo>
                      <a:cubicBezTo>
                        <a:pt x="409" y="694"/>
                        <a:pt x="675" y="709"/>
                        <a:pt x="724" y="6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766;p36">
                  <a:extLst>
                    <a:ext uri="{FF2B5EF4-FFF2-40B4-BE49-F238E27FC236}">
                      <a16:creationId xmlns:a16="http://schemas.microsoft.com/office/drawing/2014/main" id="{964091A6-619F-78E4-1AEE-5394E90048C6}"/>
                    </a:ext>
                  </a:extLst>
                </p:cNvPr>
                <p:cNvSpPr/>
                <p:nvPr/>
              </p:nvSpPr>
              <p:spPr>
                <a:xfrm>
                  <a:off x="5006759" y="2032923"/>
                  <a:ext cx="25483" cy="23500"/>
                </a:xfrm>
                <a:custGeom>
                  <a:avLst/>
                  <a:gdLst/>
                  <a:ahLst/>
                  <a:cxnLst/>
                  <a:rect l="l" t="t" r="r" b="b"/>
                  <a:pathLst>
                    <a:path w="771" h="711" extrusionOk="0">
                      <a:moveTo>
                        <a:pt x="723" y="639"/>
                      </a:moveTo>
                      <a:cubicBezTo>
                        <a:pt x="771" y="566"/>
                        <a:pt x="713" y="272"/>
                        <a:pt x="566" y="154"/>
                      </a:cubicBezTo>
                      <a:cubicBezTo>
                        <a:pt x="408" y="30"/>
                        <a:pt x="97" y="0"/>
                        <a:pt x="48" y="73"/>
                      </a:cubicBezTo>
                      <a:cubicBezTo>
                        <a:pt x="1" y="145"/>
                        <a:pt x="121" y="455"/>
                        <a:pt x="278" y="586"/>
                      </a:cubicBezTo>
                      <a:cubicBezTo>
                        <a:pt x="409" y="696"/>
                        <a:pt x="676" y="710"/>
                        <a:pt x="723" y="63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767;p36">
                  <a:extLst>
                    <a:ext uri="{FF2B5EF4-FFF2-40B4-BE49-F238E27FC236}">
                      <a16:creationId xmlns:a16="http://schemas.microsoft.com/office/drawing/2014/main" id="{CFE25BDF-D4CD-2129-1B92-B1B34B10F035}"/>
                    </a:ext>
                  </a:extLst>
                </p:cNvPr>
                <p:cNvSpPr/>
                <p:nvPr/>
              </p:nvSpPr>
              <p:spPr>
                <a:xfrm>
                  <a:off x="5000215" y="2051862"/>
                  <a:ext cx="25517" cy="23467"/>
                </a:xfrm>
                <a:custGeom>
                  <a:avLst/>
                  <a:gdLst/>
                  <a:ahLst/>
                  <a:cxnLst/>
                  <a:rect l="l" t="t" r="r" b="b"/>
                  <a:pathLst>
                    <a:path w="772" h="710" extrusionOk="0">
                      <a:moveTo>
                        <a:pt x="724" y="638"/>
                      </a:moveTo>
                      <a:cubicBezTo>
                        <a:pt x="771" y="567"/>
                        <a:pt x="714" y="272"/>
                        <a:pt x="566" y="155"/>
                      </a:cubicBezTo>
                      <a:cubicBezTo>
                        <a:pt x="410" y="30"/>
                        <a:pt x="97" y="0"/>
                        <a:pt x="49" y="73"/>
                      </a:cubicBezTo>
                      <a:cubicBezTo>
                        <a:pt x="1" y="145"/>
                        <a:pt x="121" y="455"/>
                        <a:pt x="279" y="587"/>
                      </a:cubicBezTo>
                      <a:cubicBezTo>
                        <a:pt x="410" y="695"/>
                        <a:pt x="676" y="710"/>
                        <a:pt x="724" y="6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768;p36">
                  <a:extLst>
                    <a:ext uri="{FF2B5EF4-FFF2-40B4-BE49-F238E27FC236}">
                      <a16:creationId xmlns:a16="http://schemas.microsoft.com/office/drawing/2014/main" id="{5CEA6B6A-FABA-B360-AC1E-7AB1013840C0}"/>
                    </a:ext>
                  </a:extLst>
                </p:cNvPr>
                <p:cNvSpPr/>
                <p:nvPr/>
              </p:nvSpPr>
              <p:spPr>
                <a:xfrm>
                  <a:off x="5015320" y="1783344"/>
                  <a:ext cx="117898" cy="316015"/>
                </a:xfrm>
                <a:custGeom>
                  <a:avLst/>
                  <a:gdLst/>
                  <a:ahLst/>
                  <a:cxnLst/>
                  <a:rect l="l" t="t" r="r" b="b"/>
                  <a:pathLst>
                    <a:path w="3567" h="9561" extrusionOk="0">
                      <a:moveTo>
                        <a:pt x="766" y="9320"/>
                      </a:moveTo>
                      <a:cubicBezTo>
                        <a:pt x="679" y="9560"/>
                        <a:pt x="20" y="9331"/>
                        <a:pt x="15" y="9161"/>
                      </a:cubicBezTo>
                      <a:cubicBezTo>
                        <a:pt x="1" y="8608"/>
                        <a:pt x="3061" y="1"/>
                        <a:pt x="3311" y="74"/>
                      </a:cubicBezTo>
                      <a:cubicBezTo>
                        <a:pt x="3567" y="148"/>
                        <a:pt x="1315" y="7804"/>
                        <a:pt x="766" y="93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769;p36">
                  <a:extLst>
                    <a:ext uri="{FF2B5EF4-FFF2-40B4-BE49-F238E27FC236}">
                      <a16:creationId xmlns:a16="http://schemas.microsoft.com/office/drawing/2014/main" id="{BF4CCD7D-1222-FF0E-0E8B-5D18E92663A2}"/>
                    </a:ext>
                  </a:extLst>
                </p:cNvPr>
                <p:cNvSpPr/>
                <p:nvPr/>
              </p:nvSpPr>
              <p:spPr>
                <a:xfrm>
                  <a:off x="5025764" y="1788169"/>
                  <a:ext cx="99157" cy="304149"/>
                </a:xfrm>
                <a:custGeom>
                  <a:avLst/>
                  <a:gdLst/>
                  <a:ahLst/>
                  <a:cxnLst/>
                  <a:rect l="l" t="t" r="r" b="b"/>
                  <a:pathLst>
                    <a:path w="3000" h="9202" extrusionOk="0">
                      <a:moveTo>
                        <a:pt x="2913" y="33"/>
                      </a:moveTo>
                      <a:cubicBezTo>
                        <a:pt x="2859" y="175"/>
                        <a:pt x="2491" y="1327"/>
                        <a:pt x="2033" y="2764"/>
                      </a:cubicBezTo>
                      <a:cubicBezTo>
                        <a:pt x="1201" y="5377"/>
                        <a:pt x="73" y="8941"/>
                        <a:pt x="8" y="9141"/>
                      </a:cubicBezTo>
                      <a:cubicBezTo>
                        <a:pt x="0" y="9163"/>
                        <a:pt x="13" y="9187"/>
                        <a:pt x="34" y="9194"/>
                      </a:cubicBezTo>
                      <a:cubicBezTo>
                        <a:pt x="57" y="9201"/>
                        <a:pt x="80" y="9189"/>
                        <a:pt x="87" y="9167"/>
                      </a:cubicBezTo>
                      <a:cubicBezTo>
                        <a:pt x="153" y="8968"/>
                        <a:pt x="1280" y="5403"/>
                        <a:pt x="2113" y="2790"/>
                      </a:cubicBezTo>
                      <a:cubicBezTo>
                        <a:pt x="2570" y="1353"/>
                        <a:pt x="2938" y="205"/>
                        <a:pt x="2992" y="62"/>
                      </a:cubicBezTo>
                      <a:cubicBezTo>
                        <a:pt x="3000" y="41"/>
                        <a:pt x="2988" y="16"/>
                        <a:pt x="2967" y="8"/>
                      </a:cubicBezTo>
                      <a:cubicBezTo>
                        <a:pt x="2945" y="0"/>
                        <a:pt x="2921" y="12"/>
                        <a:pt x="2913" y="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770;p36">
                  <a:extLst>
                    <a:ext uri="{FF2B5EF4-FFF2-40B4-BE49-F238E27FC236}">
                      <a16:creationId xmlns:a16="http://schemas.microsoft.com/office/drawing/2014/main" id="{6304FDFB-3937-ED46-9745-D076D70F6AEE}"/>
                    </a:ext>
                  </a:extLst>
                </p:cNvPr>
                <p:cNvSpPr/>
                <p:nvPr/>
              </p:nvSpPr>
              <p:spPr>
                <a:xfrm>
                  <a:off x="5100265" y="1902762"/>
                  <a:ext cx="55165" cy="83292"/>
                </a:xfrm>
                <a:custGeom>
                  <a:avLst/>
                  <a:gdLst/>
                  <a:ahLst/>
                  <a:cxnLst/>
                  <a:rect l="l" t="t" r="r" b="b"/>
                  <a:pathLst>
                    <a:path w="1669" h="2520" extrusionOk="0">
                      <a:moveTo>
                        <a:pt x="41" y="2416"/>
                      </a:moveTo>
                      <a:cubicBezTo>
                        <a:pt x="95" y="2520"/>
                        <a:pt x="672" y="2292"/>
                        <a:pt x="978" y="2029"/>
                      </a:cubicBezTo>
                      <a:cubicBezTo>
                        <a:pt x="1345" y="1714"/>
                        <a:pt x="1459" y="1313"/>
                        <a:pt x="1495" y="842"/>
                      </a:cubicBezTo>
                      <a:cubicBezTo>
                        <a:pt x="1507" y="678"/>
                        <a:pt x="1535" y="431"/>
                        <a:pt x="1576" y="272"/>
                      </a:cubicBezTo>
                      <a:cubicBezTo>
                        <a:pt x="1594" y="205"/>
                        <a:pt x="1613" y="136"/>
                        <a:pt x="1638" y="70"/>
                      </a:cubicBezTo>
                      <a:cubicBezTo>
                        <a:pt x="1640" y="65"/>
                        <a:pt x="1669" y="11"/>
                        <a:pt x="1661" y="7"/>
                      </a:cubicBezTo>
                      <a:cubicBezTo>
                        <a:pt x="1650" y="1"/>
                        <a:pt x="1614" y="54"/>
                        <a:pt x="1610" y="59"/>
                      </a:cubicBezTo>
                      <a:cubicBezTo>
                        <a:pt x="1571" y="113"/>
                        <a:pt x="1539" y="172"/>
                        <a:pt x="1504" y="228"/>
                      </a:cubicBezTo>
                      <a:cubicBezTo>
                        <a:pt x="1337" y="504"/>
                        <a:pt x="1213" y="784"/>
                        <a:pt x="1103" y="1089"/>
                      </a:cubicBezTo>
                      <a:cubicBezTo>
                        <a:pt x="991" y="1401"/>
                        <a:pt x="806" y="1677"/>
                        <a:pt x="564" y="1897"/>
                      </a:cubicBezTo>
                      <a:cubicBezTo>
                        <a:pt x="404" y="2042"/>
                        <a:pt x="1" y="2338"/>
                        <a:pt x="41" y="24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771;p36">
                  <a:extLst>
                    <a:ext uri="{FF2B5EF4-FFF2-40B4-BE49-F238E27FC236}">
                      <a16:creationId xmlns:a16="http://schemas.microsoft.com/office/drawing/2014/main" id="{086294FE-F979-DF3F-58DE-15CDBA9EF3AA}"/>
                    </a:ext>
                  </a:extLst>
                </p:cNvPr>
                <p:cNvSpPr/>
                <p:nvPr/>
              </p:nvSpPr>
              <p:spPr>
                <a:xfrm>
                  <a:off x="5097356" y="1912612"/>
                  <a:ext cx="53809" cy="73773"/>
                </a:xfrm>
                <a:custGeom>
                  <a:avLst/>
                  <a:gdLst/>
                  <a:ahLst/>
                  <a:cxnLst/>
                  <a:rect l="l" t="t" r="r" b="b"/>
                  <a:pathLst>
                    <a:path w="1628" h="2232" extrusionOk="0">
                      <a:moveTo>
                        <a:pt x="1598" y="1"/>
                      </a:moveTo>
                      <a:cubicBezTo>
                        <a:pt x="1587" y="1"/>
                        <a:pt x="1576" y="8"/>
                        <a:pt x="1571" y="19"/>
                      </a:cubicBezTo>
                      <a:cubicBezTo>
                        <a:pt x="1473" y="300"/>
                        <a:pt x="1414" y="520"/>
                        <a:pt x="1390" y="692"/>
                      </a:cubicBezTo>
                      <a:cubicBezTo>
                        <a:pt x="1324" y="1188"/>
                        <a:pt x="1093" y="1527"/>
                        <a:pt x="639" y="1792"/>
                      </a:cubicBezTo>
                      <a:cubicBezTo>
                        <a:pt x="603" y="1813"/>
                        <a:pt x="562" y="1837"/>
                        <a:pt x="518" y="1862"/>
                      </a:cubicBezTo>
                      <a:cubicBezTo>
                        <a:pt x="344" y="1959"/>
                        <a:pt x="128" y="2081"/>
                        <a:pt x="13" y="2185"/>
                      </a:cubicBezTo>
                      <a:cubicBezTo>
                        <a:pt x="2" y="2195"/>
                        <a:pt x="1" y="2212"/>
                        <a:pt x="11" y="2223"/>
                      </a:cubicBezTo>
                      <a:cubicBezTo>
                        <a:pt x="16" y="2229"/>
                        <a:pt x="23" y="2232"/>
                        <a:pt x="31" y="2232"/>
                      </a:cubicBezTo>
                      <a:cubicBezTo>
                        <a:pt x="38" y="2232"/>
                        <a:pt x="44" y="2230"/>
                        <a:pt x="51" y="2226"/>
                      </a:cubicBezTo>
                      <a:cubicBezTo>
                        <a:pt x="162" y="2125"/>
                        <a:pt x="384" y="1999"/>
                        <a:pt x="547" y="1908"/>
                      </a:cubicBezTo>
                      <a:cubicBezTo>
                        <a:pt x="591" y="1884"/>
                        <a:pt x="632" y="1860"/>
                        <a:pt x="667" y="1840"/>
                      </a:cubicBezTo>
                      <a:cubicBezTo>
                        <a:pt x="1137" y="1565"/>
                        <a:pt x="1378" y="1214"/>
                        <a:pt x="1445" y="699"/>
                      </a:cubicBezTo>
                      <a:cubicBezTo>
                        <a:pt x="1468" y="531"/>
                        <a:pt x="1525" y="313"/>
                        <a:pt x="1623" y="37"/>
                      </a:cubicBezTo>
                      <a:cubicBezTo>
                        <a:pt x="1628" y="22"/>
                        <a:pt x="1620" y="6"/>
                        <a:pt x="1606" y="2"/>
                      </a:cubicBezTo>
                      <a:cubicBezTo>
                        <a:pt x="1603" y="1"/>
                        <a:pt x="1601" y="1"/>
                        <a:pt x="15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772;p36">
                  <a:extLst>
                    <a:ext uri="{FF2B5EF4-FFF2-40B4-BE49-F238E27FC236}">
                      <a16:creationId xmlns:a16="http://schemas.microsoft.com/office/drawing/2014/main" id="{5C939687-1BF9-7EFF-CDA5-FA65C0C9E788}"/>
                    </a:ext>
                  </a:extLst>
                </p:cNvPr>
                <p:cNvSpPr/>
                <p:nvPr/>
              </p:nvSpPr>
              <p:spPr>
                <a:xfrm>
                  <a:off x="5083375" y="1948705"/>
                  <a:ext cx="97703" cy="76483"/>
                </a:xfrm>
                <a:custGeom>
                  <a:avLst/>
                  <a:gdLst/>
                  <a:ahLst/>
                  <a:cxnLst/>
                  <a:rect l="l" t="t" r="r" b="b"/>
                  <a:pathLst>
                    <a:path w="2956" h="2314" extrusionOk="0">
                      <a:moveTo>
                        <a:pt x="6" y="2167"/>
                      </a:moveTo>
                      <a:cubicBezTo>
                        <a:pt x="11" y="2314"/>
                        <a:pt x="766" y="2196"/>
                        <a:pt x="1176" y="2081"/>
                      </a:cubicBezTo>
                      <a:cubicBezTo>
                        <a:pt x="1739" y="1924"/>
                        <a:pt x="2132" y="1385"/>
                        <a:pt x="2406" y="841"/>
                      </a:cubicBezTo>
                      <a:cubicBezTo>
                        <a:pt x="2501" y="651"/>
                        <a:pt x="2603" y="462"/>
                        <a:pt x="2727" y="291"/>
                      </a:cubicBezTo>
                      <a:cubicBezTo>
                        <a:pt x="2779" y="218"/>
                        <a:pt x="2833" y="144"/>
                        <a:pt x="2894" y="78"/>
                      </a:cubicBezTo>
                      <a:cubicBezTo>
                        <a:pt x="2898" y="73"/>
                        <a:pt x="2955" y="20"/>
                        <a:pt x="2949" y="12"/>
                      </a:cubicBezTo>
                      <a:cubicBezTo>
                        <a:pt x="2941" y="1"/>
                        <a:pt x="2876" y="48"/>
                        <a:pt x="2869" y="53"/>
                      </a:cubicBezTo>
                      <a:cubicBezTo>
                        <a:pt x="2800" y="99"/>
                        <a:pt x="2735" y="154"/>
                        <a:pt x="2670" y="206"/>
                      </a:cubicBezTo>
                      <a:cubicBezTo>
                        <a:pt x="2354" y="461"/>
                        <a:pt x="2079" y="740"/>
                        <a:pt x="1809" y="1054"/>
                      </a:cubicBezTo>
                      <a:cubicBezTo>
                        <a:pt x="1532" y="1376"/>
                        <a:pt x="1197" y="1622"/>
                        <a:pt x="826" y="1778"/>
                      </a:cubicBezTo>
                      <a:cubicBezTo>
                        <a:pt x="581" y="1882"/>
                        <a:pt x="1" y="2057"/>
                        <a:pt x="6" y="216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773;p36">
                  <a:extLst>
                    <a:ext uri="{FF2B5EF4-FFF2-40B4-BE49-F238E27FC236}">
                      <a16:creationId xmlns:a16="http://schemas.microsoft.com/office/drawing/2014/main" id="{5D004A96-4FD7-2420-57DA-302BA432140E}"/>
                    </a:ext>
                  </a:extLst>
                </p:cNvPr>
                <p:cNvSpPr/>
                <p:nvPr/>
              </p:nvSpPr>
              <p:spPr>
                <a:xfrm>
                  <a:off x="5077458" y="1955481"/>
                  <a:ext cx="96679" cy="65874"/>
                </a:xfrm>
                <a:custGeom>
                  <a:avLst/>
                  <a:gdLst/>
                  <a:ahLst/>
                  <a:cxnLst/>
                  <a:rect l="l" t="t" r="r" b="b"/>
                  <a:pathLst>
                    <a:path w="2925" h="1993" extrusionOk="0">
                      <a:moveTo>
                        <a:pt x="2893" y="0"/>
                      </a:moveTo>
                      <a:cubicBezTo>
                        <a:pt x="2887" y="0"/>
                        <a:pt x="2881" y="2"/>
                        <a:pt x="2876" y="7"/>
                      </a:cubicBezTo>
                      <a:cubicBezTo>
                        <a:pt x="2740" y="123"/>
                        <a:pt x="2601" y="324"/>
                        <a:pt x="2441" y="559"/>
                      </a:cubicBezTo>
                      <a:cubicBezTo>
                        <a:pt x="2329" y="723"/>
                        <a:pt x="2201" y="909"/>
                        <a:pt x="2062" y="1081"/>
                      </a:cubicBezTo>
                      <a:cubicBezTo>
                        <a:pt x="1859" y="1332"/>
                        <a:pt x="1433" y="1606"/>
                        <a:pt x="1025" y="1748"/>
                      </a:cubicBezTo>
                      <a:cubicBezTo>
                        <a:pt x="828" y="1817"/>
                        <a:pt x="293" y="1938"/>
                        <a:pt x="78" y="1938"/>
                      </a:cubicBezTo>
                      <a:cubicBezTo>
                        <a:pt x="61" y="1938"/>
                        <a:pt x="45" y="1937"/>
                        <a:pt x="32" y="1936"/>
                      </a:cubicBezTo>
                      <a:cubicBezTo>
                        <a:pt x="31" y="1936"/>
                        <a:pt x="30" y="1935"/>
                        <a:pt x="29" y="1935"/>
                      </a:cubicBezTo>
                      <a:cubicBezTo>
                        <a:pt x="16" y="1935"/>
                        <a:pt x="4" y="1945"/>
                        <a:pt x="3" y="1959"/>
                      </a:cubicBezTo>
                      <a:cubicBezTo>
                        <a:pt x="1" y="1974"/>
                        <a:pt x="11" y="1987"/>
                        <a:pt x="25" y="1989"/>
                      </a:cubicBezTo>
                      <a:cubicBezTo>
                        <a:pt x="41" y="1991"/>
                        <a:pt x="58" y="1992"/>
                        <a:pt x="77" y="1992"/>
                      </a:cubicBezTo>
                      <a:cubicBezTo>
                        <a:pt x="314" y="1992"/>
                        <a:pt x="862" y="1862"/>
                        <a:pt x="1042" y="1798"/>
                      </a:cubicBezTo>
                      <a:cubicBezTo>
                        <a:pt x="1459" y="1654"/>
                        <a:pt x="1896" y="1373"/>
                        <a:pt x="2104" y="1116"/>
                      </a:cubicBezTo>
                      <a:cubicBezTo>
                        <a:pt x="2244" y="941"/>
                        <a:pt x="2372" y="754"/>
                        <a:pt x="2486" y="590"/>
                      </a:cubicBezTo>
                      <a:cubicBezTo>
                        <a:pt x="2643" y="358"/>
                        <a:pt x="2781" y="158"/>
                        <a:pt x="2911" y="47"/>
                      </a:cubicBezTo>
                      <a:cubicBezTo>
                        <a:pt x="2922" y="38"/>
                        <a:pt x="2924" y="21"/>
                        <a:pt x="2914" y="10"/>
                      </a:cubicBezTo>
                      <a:cubicBezTo>
                        <a:pt x="2908" y="4"/>
                        <a:pt x="2901" y="0"/>
                        <a:pt x="2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774;p36">
                  <a:extLst>
                    <a:ext uri="{FF2B5EF4-FFF2-40B4-BE49-F238E27FC236}">
                      <a16:creationId xmlns:a16="http://schemas.microsoft.com/office/drawing/2014/main" id="{9A81A2B5-0D21-3920-4CE1-EF26E68C7E06}"/>
                    </a:ext>
                  </a:extLst>
                </p:cNvPr>
                <p:cNvSpPr/>
                <p:nvPr/>
              </p:nvSpPr>
              <p:spPr>
                <a:xfrm>
                  <a:off x="5095836" y="1942789"/>
                  <a:ext cx="73641" cy="64287"/>
                </a:xfrm>
                <a:custGeom>
                  <a:avLst/>
                  <a:gdLst/>
                  <a:ahLst/>
                  <a:cxnLst/>
                  <a:rect l="l" t="t" r="r" b="b"/>
                  <a:pathLst>
                    <a:path w="2228" h="1945" extrusionOk="0">
                      <a:moveTo>
                        <a:pt x="1351" y="1207"/>
                      </a:moveTo>
                      <a:cubicBezTo>
                        <a:pt x="1141" y="1431"/>
                        <a:pt x="373" y="1945"/>
                        <a:pt x="148" y="1792"/>
                      </a:cubicBezTo>
                      <a:cubicBezTo>
                        <a:pt x="1" y="1694"/>
                        <a:pt x="122" y="1472"/>
                        <a:pt x="382" y="1325"/>
                      </a:cubicBezTo>
                      <a:cubicBezTo>
                        <a:pt x="617" y="1191"/>
                        <a:pt x="922" y="1097"/>
                        <a:pt x="1141" y="943"/>
                      </a:cubicBezTo>
                      <a:cubicBezTo>
                        <a:pt x="1909" y="404"/>
                        <a:pt x="2154" y="1"/>
                        <a:pt x="2184" y="24"/>
                      </a:cubicBezTo>
                      <a:cubicBezTo>
                        <a:pt x="2228" y="62"/>
                        <a:pt x="1800" y="728"/>
                        <a:pt x="1351" y="12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775;p36">
                  <a:extLst>
                    <a:ext uri="{FF2B5EF4-FFF2-40B4-BE49-F238E27FC236}">
                      <a16:creationId xmlns:a16="http://schemas.microsoft.com/office/drawing/2014/main" id="{85BCCE82-B593-6874-D2EB-F239C035E304}"/>
                    </a:ext>
                  </a:extLst>
                </p:cNvPr>
                <p:cNvSpPr/>
                <p:nvPr/>
              </p:nvSpPr>
              <p:spPr>
                <a:xfrm>
                  <a:off x="5090117" y="1946259"/>
                  <a:ext cx="76450" cy="55495"/>
                </a:xfrm>
                <a:custGeom>
                  <a:avLst/>
                  <a:gdLst/>
                  <a:ahLst/>
                  <a:cxnLst/>
                  <a:rect l="l" t="t" r="r" b="b"/>
                  <a:pathLst>
                    <a:path w="2313" h="1679" extrusionOk="0">
                      <a:moveTo>
                        <a:pt x="2283" y="0"/>
                      </a:moveTo>
                      <a:cubicBezTo>
                        <a:pt x="2275" y="0"/>
                        <a:pt x="2267" y="4"/>
                        <a:pt x="2261" y="11"/>
                      </a:cubicBezTo>
                      <a:cubicBezTo>
                        <a:pt x="1892" y="494"/>
                        <a:pt x="1465" y="988"/>
                        <a:pt x="844" y="1331"/>
                      </a:cubicBezTo>
                      <a:cubicBezTo>
                        <a:pt x="676" y="1423"/>
                        <a:pt x="483" y="1512"/>
                        <a:pt x="302" y="1584"/>
                      </a:cubicBezTo>
                      <a:cubicBezTo>
                        <a:pt x="230" y="1611"/>
                        <a:pt x="164" y="1625"/>
                        <a:pt x="110" y="1625"/>
                      </a:cubicBezTo>
                      <a:cubicBezTo>
                        <a:pt x="84" y="1625"/>
                        <a:pt x="60" y="1622"/>
                        <a:pt x="40" y="1615"/>
                      </a:cubicBezTo>
                      <a:cubicBezTo>
                        <a:pt x="37" y="1615"/>
                        <a:pt x="34" y="1614"/>
                        <a:pt x="32" y="1614"/>
                      </a:cubicBezTo>
                      <a:cubicBezTo>
                        <a:pt x="20" y="1614"/>
                        <a:pt x="9" y="1622"/>
                        <a:pt x="6" y="1634"/>
                      </a:cubicBezTo>
                      <a:cubicBezTo>
                        <a:pt x="1" y="1647"/>
                        <a:pt x="9" y="1663"/>
                        <a:pt x="23" y="1668"/>
                      </a:cubicBezTo>
                      <a:cubicBezTo>
                        <a:pt x="48" y="1675"/>
                        <a:pt x="78" y="1679"/>
                        <a:pt x="108" y="1679"/>
                      </a:cubicBezTo>
                      <a:cubicBezTo>
                        <a:pt x="171" y="1679"/>
                        <a:pt x="243" y="1665"/>
                        <a:pt x="321" y="1634"/>
                      </a:cubicBezTo>
                      <a:cubicBezTo>
                        <a:pt x="506" y="1562"/>
                        <a:pt x="700" y="1471"/>
                        <a:pt x="869" y="1378"/>
                      </a:cubicBezTo>
                      <a:cubicBezTo>
                        <a:pt x="1499" y="1031"/>
                        <a:pt x="1932" y="532"/>
                        <a:pt x="2304" y="44"/>
                      </a:cubicBezTo>
                      <a:cubicBezTo>
                        <a:pt x="2313" y="33"/>
                        <a:pt x="2311" y="15"/>
                        <a:pt x="2299" y="6"/>
                      </a:cubicBezTo>
                      <a:cubicBezTo>
                        <a:pt x="2294" y="2"/>
                        <a:pt x="2288" y="0"/>
                        <a:pt x="2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776;p36">
                  <a:extLst>
                    <a:ext uri="{FF2B5EF4-FFF2-40B4-BE49-F238E27FC236}">
                      <a16:creationId xmlns:a16="http://schemas.microsoft.com/office/drawing/2014/main" id="{8E30A52E-7B6E-D0F3-B85C-49E45BF8024B}"/>
                    </a:ext>
                  </a:extLst>
                </p:cNvPr>
                <p:cNvSpPr/>
                <p:nvPr/>
              </p:nvSpPr>
              <p:spPr>
                <a:xfrm>
                  <a:off x="5007288" y="1937203"/>
                  <a:ext cx="104281" cy="217320"/>
                </a:xfrm>
                <a:custGeom>
                  <a:avLst/>
                  <a:gdLst/>
                  <a:ahLst/>
                  <a:cxnLst/>
                  <a:rect l="l" t="t" r="r" b="b"/>
                  <a:pathLst>
                    <a:path w="3155" h="6575" extrusionOk="0">
                      <a:moveTo>
                        <a:pt x="3035" y="57"/>
                      </a:moveTo>
                      <a:cubicBezTo>
                        <a:pt x="2951" y="1244"/>
                        <a:pt x="2310" y="2223"/>
                        <a:pt x="1652" y="3091"/>
                      </a:cubicBezTo>
                      <a:cubicBezTo>
                        <a:pt x="1137" y="3771"/>
                        <a:pt x="614" y="4386"/>
                        <a:pt x="325" y="4975"/>
                      </a:cubicBezTo>
                      <a:cubicBezTo>
                        <a:pt x="76" y="5481"/>
                        <a:pt x="0" y="5971"/>
                        <a:pt x="214" y="6467"/>
                      </a:cubicBezTo>
                      <a:cubicBezTo>
                        <a:pt x="247" y="6541"/>
                        <a:pt x="334" y="6575"/>
                        <a:pt x="408" y="6541"/>
                      </a:cubicBezTo>
                      <a:cubicBezTo>
                        <a:pt x="481" y="6508"/>
                        <a:pt x="515" y="6421"/>
                        <a:pt x="483" y="6348"/>
                      </a:cubicBezTo>
                      <a:cubicBezTo>
                        <a:pt x="291" y="5933"/>
                        <a:pt x="360" y="5518"/>
                        <a:pt x="558" y="5086"/>
                      </a:cubicBezTo>
                      <a:cubicBezTo>
                        <a:pt x="827" y="4502"/>
                        <a:pt x="1328" y="3889"/>
                        <a:pt x="1815" y="3211"/>
                      </a:cubicBezTo>
                      <a:cubicBezTo>
                        <a:pt x="2467" y="2304"/>
                        <a:pt x="3097" y="1282"/>
                        <a:pt x="3152" y="63"/>
                      </a:cubicBezTo>
                      <a:cubicBezTo>
                        <a:pt x="3154" y="31"/>
                        <a:pt x="3129" y="4"/>
                        <a:pt x="3097" y="2"/>
                      </a:cubicBezTo>
                      <a:cubicBezTo>
                        <a:pt x="3065" y="1"/>
                        <a:pt x="3037" y="25"/>
                        <a:pt x="3035" y="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777;p36">
                  <a:extLst>
                    <a:ext uri="{FF2B5EF4-FFF2-40B4-BE49-F238E27FC236}">
                      <a16:creationId xmlns:a16="http://schemas.microsoft.com/office/drawing/2014/main" id="{311AACB7-6853-EE9F-6745-E8E6157CE32E}"/>
                    </a:ext>
                  </a:extLst>
                </p:cNvPr>
                <p:cNvSpPr/>
                <p:nvPr/>
              </p:nvSpPr>
              <p:spPr>
                <a:xfrm>
                  <a:off x="5104033" y="1905407"/>
                  <a:ext cx="10378" cy="29119"/>
                </a:xfrm>
                <a:custGeom>
                  <a:avLst/>
                  <a:gdLst/>
                  <a:ahLst/>
                  <a:cxnLst/>
                  <a:rect l="l" t="t" r="r" b="b"/>
                  <a:pathLst>
                    <a:path w="314" h="881" extrusionOk="0">
                      <a:moveTo>
                        <a:pt x="32" y="534"/>
                      </a:moveTo>
                      <a:cubicBezTo>
                        <a:pt x="1" y="691"/>
                        <a:pt x="74" y="871"/>
                        <a:pt x="141" y="876"/>
                      </a:cubicBezTo>
                      <a:cubicBezTo>
                        <a:pt x="184" y="881"/>
                        <a:pt x="198" y="804"/>
                        <a:pt x="176" y="720"/>
                      </a:cubicBezTo>
                      <a:cubicBezTo>
                        <a:pt x="154" y="643"/>
                        <a:pt x="122" y="578"/>
                        <a:pt x="118" y="500"/>
                      </a:cubicBezTo>
                      <a:cubicBezTo>
                        <a:pt x="112" y="365"/>
                        <a:pt x="313" y="1"/>
                        <a:pt x="303" y="2"/>
                      </a:cubicBezTo>
                      <a:cubicBezTo>
                        <a:pt x="289" y="2"/>
                        <a:pt x="87" y="271"/>
                        <a:pt x="32" y="5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778;p36">
                  <a:extLst>
                    <a:ext uri="{FF2B5EF4-FFF2-40B4-BE49-F238E27FC236}">
                      <a16:creationId xmlns:a16="http://schemas.microsoft.com/office/drawing/2014/main" id="{693EF159-78F6-896F-FDDE-BC9017A6E3A7}"/>
                    </a:ext>
                  </a:extLst>
                </p:cNvPr>
                <p:cNvSpPr/>
                <p:nvPr/>
              </p:nvSpPr>
              <p:spPr>
                <a:xfrm>
                  <a:off x="5105355" y="1921338"/>
                  <a:ext cx="5222" cy="18113"/>
                </a:xfrm>
                <a:custGeom>
                  <a:avLst/>
                  <a:gdLst/>
                  <a:ahLst/>
                  <a:cxnLst/>
                  <a:rect l="l" t="t" r="r" b="b"/>
                  <a:pathLst>
                    <a:path w="158" h="548" extrusionOk="0">
                      <a:moveTo>
                        <a:pt x="37" y="1"/>
                      </a:moveTo>
                      <a:cubicBezTo>
                        <a:pt x="23" y="1"/>
                        <a:pt x="13" y="11"/>
                        <a:pt x="11" y="25"/>
                      </a:cubicBezTo>
                      <a:cubicBezTo>
                        <a:pt x="5" y="79"/>
                        <a:pt x="1" y="149"/>
                        <a:pt x="21" y="214"/>
                      </a:cubicBezTo>
                      <a:cubicBezTo>
                        <a:pt x="29" y="242"/>
                        <a:pt x="41" y="267"/>
                        <a:pt x="51" y="292"/>
                      </a:cubicBezTo>
                      <a:cubicBezTo>
                        <a:pt x="62" y="318"/>
                        <a:pt x="73" y="341"/>
                        <a:pt x="81" y="367"/>
                      </a:cubicBezTo>
                      <a:cubicBezTo>
                        <a:pt x="96" y="417"/>
                        <a:pt x="99" y="467"/>
                        <a:pt x="103" y="525"/>
                      </a:cubicBezTo>
                      <a:cubicBezTo>
                        <a:pt x="104" y="538"/>
                        <a:pt x="115" y="547"/>
                        <a:pt x="130" y="547"/>
                      </a:cubicBezTo>
                      <a:cubicBezTo>
                        <a:pt x="131" y="547"/>
                        <a:pt x="131" y="547"/>
                        <a:pt x="132" y="546"/>
                      </a:cubicBezTo>
                      <a:cubicBezTo>
                        <a:pt x="146" y="545"/>
                        <a:pt x="157" y="531"/>
                        <a:pt x="156" y="515"/>
                      </a:cubicBezTo>
                      <a:cubicBezTo>
                        <a:pt x="152" y="459"/>
                        <a:pt x="149" y="406"/>
                        <a:pt x="132" y="350"/>
                      </a:cubicBezTo>
                      <a:cubicBezTo>
                        <a:pt x="123" y="322"/>
                        <a:pt x="111" y="295"/>
                        <a:pt x="100" y="270"/>
                      </a:cubicBezTo>
                      <a:cubicBezTo>
                        <a:pt x="90" y="246"/>
                        <a:pt x="80" y="222"/>
                        <a:pt x="72" y="198"/>
                      </a:cubicBezTo>
                      <a:cubicBezTo>
                        <a:pt x="55" y="141"/>
                        <a:pt x="59" y="79"/>
                        <a:pt x="64" y="31"/>
                      </a:cubicBezTo>
                      <a:cubicBezTo>
                        <a:pt x="66" y="16"/>
                        <a:pt x="55" y="3"/>
                        <a:pt x="41" y="1"/>
                      </a:cubicBezTo>
                      <a:cubicBezTo>
                        <a:pt x="39" y="1"/>
                        <a:pt x="38" y="1"/>
                        <a:pt x="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779;p36">
                  <a:extLst>
                    <a:ext uri="{FF2B5EF4-FFF2-40B4-BE49-F238E27FC236}">
                      <a16:creationId xmlns:a16="http://schemas.microsoft.com/office/drawing/2014/main" id="{DF847FEB-5962-32CB-D176-38199CFD1DBE}"/>
                    </a:ext>
                  </a:extLst>
                </p:cNvPr>
                <p:cNvSpPr/>
                <p:nvPr/>
              </p:nvSpPr>
              <p:spPr>
                <a:xfrm>
                  <a:off x="5091671" y="1901804"/>
                  <a:ext cx="16196" cy="51066"/>
                </a:xfrm>
                <a:custGeom>
                  <a:avLst/>
                  <a:gdLst/>
                  <a:ahLst/>
                  <a:cxnLst/>
                  <a:rect l="l" t="t" r="r" b="b"/>
                  <a:pathLst>
                    <a:path w="490" h="1545" extrusionOk="0">
                      <a:moveTo>
                        <a:pt x="453" y="1509"/>
                      </a:moveTo>
                      <a:cubicBezTo>
                        <a:pt x="403" y="1545"/>
                        <a:pt x="184" y="1304"/>
                        <a:pt x="100" y="1109"/>
                      </a:cubicBezTo>
                      <a:cubicBezTo>
                        <a:pt x="1" y="877"/>
                        <a:pt x="40" y="662"/>
                        <a:pt x="132" y="432"/>
                      </a:cubicBezTo>
                      <a:cubicBezTo>
                        <a:pt x="164" y="351"/>
                        <a:pt x="208" y="230"/>
                        <a:pt x="225" y="144"/>
                      </a:cubicBezTo>
                      <a:cubicBezTo>
                        <a:pt x="232" y="109"/>
                        <a:pt x="239" y="72"/>
                        <a:pt x="243" y="36"/>
                      </a:cubicBezTo>
                      <a:cubicBezTo>
                        <a:pt x="243" y="33"/>
                        <a:pt x="242" y="1"/>
                        <a:pt x="247" y="1"/>
                      </a:cubicBezTo>
                      <a:cubicBezTo>
                        <a:pt x="253" y="0"/>
                        <a:pt x="258" y="34"/>
                        <a:pt x="258" y="37"/>
                      </a:cubicBezTo>
                      <a:cubicBezTo>
                        <a:pt x="264" y="71"/>
                        <a:pt x="266" y="107"/>
                        <a:pt x="269" y="140"/>
                      </a:cubicBezTo>
                      <a:cubicBezTo>
                        <a:pt x="285" y="309"/>
                        <a:pt x="277" y="470"/>
                        <a:pt x="259" y="638"/>
                      </a:cubicBezTo>
                      <a:cubicBezTo>
                        <a:pt x="241" y="811"/>
                        <a:pt x="263" y="983"/>
                        <a:pt x="327" y="1143"/>
                      </a:cubicBezTo>
                      <a:cubicBezTo>
                        <a:pt x="369" y="1249"/>
                        <a:pt x="489" y="1481"/>
                        <a:pt x="453" y="15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780;p36">
                  <a:extLst>
                    <a:ext uri="{FF2B5EF4-FFF2-40B4-BE49-F238E27FC236}">
                      <a16:creationId xmlns:a16="http://schemas.microsoft.com/office/drawing/2014/main" id="{00929CBF-D9B5-6C7F-B4E1-F75C3A606A1C}"/>
                    </a:ext>
                  </a:extLst>
                </p:cNvPr>
                <p:cNvSpPr/>
                <p:nvPr/>
              </p:nvSpPr>
              <p:spPr>
                <a:xfrm>
                  <a:off x="5093753" y="1906993"/>
                  <a:ext cx="14774" cy="47695"/>
                </a:xfrm>
                <a:custGeom>
                  <a:avLst/>
                  <a:gdLst/>
                  <a:ahLst/>
                  <a:cxnLst/>
                  <a:rect l="l" t="t" r="r" b="b"/>
                  <a:pathLst>
                    <a:path w="447" h="1443" extrusionOk="0">
                      <a:moveTo>
                        <a:pt x="182" y="1"/>
                      </a:moveTo>
                      <a:cubicBezTo>
                        <a:pt x="169" y="1"/>
                        <a:pt x="158" y="11"/>
                        <a:pt x="156" y="24"/>
                      </a:cubicBezTo>
                      <a:cubicBezTo>
                        <a:pt x="138" y="177"/>
                        <a:pt x="115" y="292"/>
                        <a:pt x="87" y="376"/>
                      </a:cubicBezTo>
                      <a:cubicBezTo>
                        <a:pt x="0" y="634"/>
                        <a:pt x="33" y="865"/>
                        <a:pt x="191" y="1103"/>
                      </a:cubicBezTo>
                      <a:cubicBezTo>
                        <a:pt x="203" y="1120"/>
                        <a:pt x="216" y="1141"/>
                        <a:pt x="232" y="1163"/>
                      </a:cubicBezTo>
                      <a:cubicBezTo>
                        <a:pt x="287" y="1243"/>
                        <a:pt x="362" y="1353"/>
                        <a:pt x="391" y="1425"/>
                      </a:cubicBezTo>
                      <a:cubicBezTo>
                        <a:pt x="395" y="1436"/>
                        <a:pt x="405" y="1441"/>
                        <a:pt x="416" y="1442"/>
                      </a:cubicBezTo>
                      <a:cubicBezTo>
                        <a:pt x="419" y="1441"/>
                        <a:pt x="422" y="1441"/>
                        <a:pt x="426" y="1439"/>
                      </a:cubicBezTo>
                      <a:cubicBezTo>
                        <a:pt x="441" y="1434"/>
                        <a:pt x="447" y="1418"/>
                        <a:pt x="442" y="1404"/>
                      </a:cubicBezTo>
                      <a:cubicBezTo>
                        <a:pt x="411" y="1327"/>
                        <a:pt x="336" y="1220"/>
                        <a:pt x="277" y="1133"/>
                      </a:cubicBezTo>
                      <a:cubicBezTo>
                        <a:pt x="263" y="1110"/>
                        <a:pt x="248" y="1090"/>
                        <a:pt x="237" y="1073"/>
                      </a:cubicBezTo>
                      <a:cubicBezTo>
                        <a:pt x="87" y="847"/>
                        <a:pt x="57" y="638"/>
                        <a:pt x="139" y="393"/>
                      </a:cubicBezTo>
                      <a:cubicBezTo>
                        <a:pt x="168" y="305"/>
                        <a:pt x="191" y="187"/>
                        <a:pt x="210" y="32"/>
                      </a:cubicBezTo>
                      <a:cubicBezTo>
                        <a:pt x="211" y="16"/>
                        <a:pt x="201" y="3"/>
                        <a:pt x="186" y="1"/>
                      </a:cubicBezTo>
                      <a:cubicBezTo>
                        <a:pt x="185" y="1"/>
                        <a:pt x="183" y="1"/>
                        <a:pt x="1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781;p36">
                  <a:extLst>
                    <a:ext uri="{FF2B5EF4-FFF2-40B4-BE49-F238E27FC236}">
                      <a16:creationId xmlns:a16="http://schemas.microsoft.com/office/drawing/2014/main" id="{040DCCB1-C593-E0EA-D526-755DF07E570C}"/>
                    </a:ext>
                  </a:extLst>
                </p:cNvPr>
                <p:cNvSpPr/>
                <p:nvPr/>
              </p:nvSpPr>
              <p:spPr>
                <a:xfrm>
                  <a:off x="5108561" y="1902200"/>
                  <a:ext cx="13122" cy="33614"/>
                </a:xfrm>
                <a:custGeom>
                  <a:avLst/>
                  <a:gdLst/>
                  <a:ahLst/>
                  <a:cxnLst/>
                  <a:rect l="l" t="t" r="r" b="b"/>
                  <a:pathLst>
                    <a:path w="397" h="1017" extrusionOk="0">
                      <a:moveTo>
                        <a:pt x="337" y="570"/>
                      </a:moveTo>
                      <a:cubicBezTo>
                        <a:pt x="312" y="688"/>
                        <a:pt x="169" y="1017"/>
                        <a:pt x="70" y="1010"/>
                      </a:cubicBezTo>
                      <a:cubicBezTo>
                        <a:pt x="5" y="1007"/>
                        <a:pt x="1" y="907"/>
                        <a:pt x="54" y="805"/>
                      </a:cubicBezTo>
                      <a:cubicBezTo>
                        <a:pt x="103" y="712"/>
                        <a:pt x="181" y="619"/>
                        <a:pt x="221" y="523"/>
                      </a:cubicBezTo>
                      <a:cubicBezTo>
                        <a:pt x="361" y="186"/>
                        <a:pt x="362" y="0"/>
                        <a:pt x="375" y="2"/>
                      </a:cubicBezTo>
                      <a:cubicBezTo>
                        <a:pt x="396" y="6"/>
                        <a:pt x="388" y="318"/>
                        <a:pt x="337" y="5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782;p36">
                  <a:extLst>
                    <a:ext uri="{FF2B5EF4-FFF2-40B4-BE49-F238E27FC236}">
                      <a16:creationId xmlns:a16="http://schemas.microsoft.com/office/drawing/2014/main" id="{3FE7B153-EE1D-2B73-8F5C-EDC9D684FEE9}"/>
                    </a:ext>
                  </a:extLst>
                </p:cNvPr>
                <p:cNvSpPr/>
                <p:nvPr/>
              </p:nvSpPr>
              <p:spPr>
                <a:xfrm>
                  <a:off x="5108759" y="1912348"/>
                  <a:ext cx="11965" cy="27830"/>
                </a:xfrm>
                <a:custGeom>
                  <a:avLst/>
                  <a:gdLst/>
                  <a:ahLst/>
                  <a:cxnLst/>
                  <a:rect l="l" t="t" r="r" b="b"/>
                  <a:pathLst>
                    <a:path w="362" h="842" extrusionOk="0">
                      <a:moveTo>
                        <a:pt x="334" y="0"/>
                      </a:moveTo>
                      <a:cubicBezTo>
                        <a:pt x="320" y="0"/>
                        <a:pt x="309" y="9"/>
                        <a:pt x="306" y="22"/>
                      </a:cubicBezTo>
                      <a:cubicBezTo>
                        <a:pt x="272" y="199"/>
                        <a:pt x="204" y="383"/>
                        <a:pt x="133" y="489"/>
                      </a:cubicBezTo>
                      <a:cubicBezTo>
                        <a:pt x="64" y="596"/>
                        <a:pt x="9" y="688"/>
                        <a:pt x="1" y="812"/>
                      </a:cubicBezTo>
                      <a:cubicBezTo>
                        <a:pt x="0" y="827"/>
                        <a:pt x="11" y="841"/>
                        <a:pt x="26" y="842"/>
                      </a:cubicBezTo>
                      <a:lnTo>
                        <a:pt x="28" y="842"/>
                      </a:lnTo>
                      <a:cubicBezTo>
                        <a:pt x="41" y="841"/>
                        <a:pt x="53" y="830"/>
                        <a:pt x="54" y="816"/>
                      </a:cubicBezTo>
                      <a:cubicBezTo>
                        <a:pt x="63" y="704"/>
                        <a:pt x="113" y="619"/>
                        <a:pt x="178" y="518"/>
                      </a:cubicBezTo>
                      <a:cubicBezTo>
                        <a:pt x="267" y="383"/>
                        <a:pt x="331" y="178"/>
                        <a:pt x="359" y="32"/>
                      </a:cubicBezTo>
                      <a:cubicBezTo>
                        <a:pt x="362" y="18"/>
                        <a:pt x="352" y="4"/>
                        <a:pt x="338" y="1"/>
                      </a:cubicBezTo>
                      <a:cubicBezTo>
                        <a:pt x="337" y="0"/>
                        <a:pt x="335"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783;p36">
                  <a:extLst>
                    <a:ext uri="{FF2B5EF4-FFF2-40B4-BE49-F238E27FC236}">
                      <a16:creationId xmlns:a16="http://schemas.microsoft.com/office/drawing/2014/main" id="{07E0B311-7575-B9C4-41F0-C96C3CC18306}"/>
                    </a:ext>
                  </a:extLst>
                </p:cNvPr>
                <p:cNvSpPr/>
                <p:nvPr/>
              </p:nvSpPr>
              <p:spPr>
                <a:xfrm>
                  <a:off x="5069327" y="2000796"/>
                  <a:ext cx="103355" cy="55760"/>
                </a:xfrm>
                <a:custGeom>
                  <a:avLst/>
                  <a:gdLst/>
                  <a:ahLst/>
                  <a:cxnLst/>
                  <a:rect l="l" t="t" r="r" b="b"/>
                  <a:pathLst>
                    <a:path w="3127" h="1687" extrusionOk="0">
                      <a:moveTo>
                        <a:pt x="1732" y="1145"/>
                      </a:moveTo>
                      <a:cubicBezTo>
                        <a:pt x="1414" y="1337"/>
                        <a:pt x="353" y="1686"/>
                        <a:pt x="140" y="1435"/>
                      </a:cubicBezTo>
                      <a:cubicBezTo>
                        <a:pt x="1" y="1274"/>
                        <a:pt x="214" y="1053"/>
                        <a:pt x="564" y="967"/>
                      </a:cubicBezTo>
                      <a:cubicBezTo>
                        <a:pt x="883" y="887"/>
                        <a:pt x="1268" y="877"/>
                        <a:pt x="1573" y="769"/>
                      </a:cubicBezTo>
                      <a:cubicBezTo>
                        <a:pt x="2644" y="392"/>
                        <a:pt x="3059" y="0"/>
                        <a:pt x="3085" y="36"/>
                      </a:cubicBezTo>
                      <a:cubicBezTo>
                        <a:pt x="3126" y="98"/>
                        <a:pt x="2412" y="734"/>
                        <a:pt x="1732" y="114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784;p36">
                  <a:extLst>
                    <a:ext uri="{FF2B5EF4-FFF2-40B4-BE49-F238E27FC236}">
                      <a16:creationId xmlns:a16="http://schemas.microsoft.com/office/drawing/2014/main" id="{C4FF776A-953F-23AB-BD4C-D820D5699BF3}"/>
                    </a:ext>
                  </a:extLst>
                </p:cNvPr>
                <p:cNvSpPr/>
                <p:nvPr/>
              </p:nvSpPr>
              <p:spPr>
                <a:xfrm>
                  <a:off x="5062287" y="2004597"/>
                  <a:ext cx="106032" cy="41613"/>
                </a:xfrm>
                <a:custGeom>
                  <a:avLst/>
                  <a:gdLst/>
                  <a:ahLst/>
                  <a:cxnLst/>
                  <a:rect l="l" t="t" r="r" b="b"/>
                  <a:pathLst>
                    <a:path w="3208" h="1259" extrusionOk="0">
                      <a:moveTo>
                        <a:pt x="3178" y="0"/>
                      </a:moveTo>
                      <a:cubicBezTo>
                        <a:pt x="3173" y="0"/>
                        <a:pt x="3167" y="2"/>
                        <a:pt x="3162" y="6"/>
                      </a:cubicBezTo>
                      <a:cubicBezTo>
                        <a:pt x="2574" y="449"/>
                        <a:pt x="1915" y="885"/>
                        <a:pt x="1080" y="1083"/>
                      </a:cubicBezTo>
                      <a:cubicBezTo>
                        <a:pt x="854" y="1135"/>
                        <a:pt x="601" y="1177"/>
                        <a:pt x="365" y="1201"/>
                      </a:cubicBezTo>
                      <a:cubicBezTo>
                        <a:pt x="334" y="1204"/>
                        <a:pt x="304" y="1206"/>
                        <a:pt x="275" y="1206"/>
                      </a:cubicBezTo>
                      <a:cubicBezTo>
                        <a:pt x="178" y="1206"/>
                        <a:pt x="99" y="1187"/>
                        <a:pt x="46" y="1152"/>
                      </a:cubicBezTo>
                      <a:cubicBezTo>
                        <a:pt x="41" y="1149"/>
                        <a:pt x="36" y="1148"/>
                        <a:pt x="31" y="1148"/>
                      </a:cubicBezTo>
                      <a:cubicBezTo>
                        <a:pt x="23" y="1148"/>
                        <a:pt x="14" y="1152"/>
                        <a:pt x="9" y="1160"/>
                      </a:cubicBezTo>
                      <a:cubicBezTo>
                        <a:pt x="1" y="1172"/>
                        <a:pt x="4" y="1189"/>
                        <a:pt x="16" y="1198"/>
                      </a:cubicBezTo>
                      <a:cubicBezTo>
                        <a:pt x="78" y="1237"/>
                        <a:pt x="170" y="1259"/>
                        <a:pt x="278" y="1259"/>
                      </a:cubicBezTo>
                      <a:cubicBezTo>
                        <a:pt x="308" y="1259"/>
                        <a:pt x="339" y="1258"/>
                        <a:pt x="371" y="1255"/>
                      </a:cubicBezTo>
                      <a:cubicBezTo>
                        <a:pt x="608" y="1231"/>
                        <a:pt x="865" y="1188"/>
                        <a:pt x="1093" y="1135"/>
                      </a:cubicBezTo>
                      <a:cubicBezTo>
                        <a:pt x="1938" y="935"/>
                        <a:pt x="2603" y="495"/>
                        <a:pt x="3195" y="48"/>
                      </a:cubicBezTo>
                      <a:cubicBezTo>
                        <a:pt x="3206" y="39"/>
                        <a:pt x="3208" y="23"/>
                        <a:pt x="3200" y="10"/>
                      </a:cubicBezTo>
                      <a:cubicBezTo>
                        <a:pt x="3194" y="4"/>
                        <a:pt x="3186" y="0"/>
                        <a:pt x="3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785;p36">
                  <a:extLst>
                    <a:ext uri="{FF2B5EF4-FFF2-40B4-BE49-F238E27FC236}">
                      <a16:creationId xmlns:a16="http://schemas.microsoft.com/office/drawing/2014/main" id="{27A1261A-13CD-209E-C92B-977BCCD8DF91}"/>
                    </a:ext>
                  </a:extLst>
                </p:cNvPr>
                <p:cNvSpPr/>
                <p:nvPr/>
              </p:nvSpPr>
              <p:spPr>
                <a:xfrm>
                  <a:off x="5110213" y="1891458"/>
                  <a:ext cx="35598" cy="66799"/>
                </a:xfrm>
                <a:custGeom>
                  <a:avLst/>
                  <a:gdLst/>
                  <a:ahLst/>
                  <a:cxnLst/>
                  <a:rect l="l" t="t" r="r" b="b"/>
                  <a:pathLst>
                    <a:path w="1077" h="2021" extrusionOk="0">
                      <a:moveTo>
                        <a:pt x="822" y="1152"/>
                      </a:moveTo>
                      <a:cubicBezTo>
                        <a:pt x="744" y="1387"/>
                        <a:pt x="357" y="2021"/>
                        <a:pt x="140" y="1985"/>
                      </a:cubicBezTo>
                      <a:cubicBezTo>
                        <a:pt x="0" y="1963"/>
                        <a:pt x="13" y="1759"/>
                        <a:pt x="154" y="1565"/>
                      </a:cubicBezTo>
                      <a:cubicBezTo>
                        <a:pt x="281" y="1388"/>
                        <a:pt x="471" y="1217"/>
                        <a:pt x="580" y="1030"/>
                      </a:cubicBezTo>
                      <a:cubicBezTo>
                        <a:pt x="958" y="379"/>
                        <a:pt x="1002" y="1"/>
                        <a:pt x="1032" y="8"/>
                      </a:cubicBezTo>
                      <a:cubicBezTo>
                        <a:pt x="1077" y="21"/>
                        <a:pt x="990" y="653"/>
                        <a:pt x="822" y="11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786;p36">
                  <a:extLst>
                    <a:ext uri="{FF2B5EF4-FFF2-40B4-BE49-F238E27FC236}">
                      <a16:creationId xmlns:a16="http://schemas.microsoft.com/office/drawing/2014/main" id="{35CA550F-DCAB-F51B-2B23-F0FD49702F03}"/>
                    </a:ext>
                  </a:extLst>
                </p:cNvPr>
                <p:cNvSpPr/>
                <p:nvPr/>
              </p:nvSpPr>
              <p:spPr>
                <a:xfrm>
                  <a:off x="5106412" y="1894334"/>
                  <a:ext cx="38308" cy="65841"/>
                </a:xfrm>
                <a:custGeom>
                  <a:avLst/>
                  <a:gdLst/>
                  <a:ahLst/>
                  <a:cxnLst/>
                  <a:rect l="l" t="t" r="r" b="b"/>
                  <a:pathLst>
                    <a:path w="1159" h="1992" extrusionOk="0">
                      <a:moveTo>
                        <a:pt x="1129" y="0"/>
                      </a:moveTo>
                      <a:cubicBezTo>
                        <a:pt x="1116" y="0"/>
                        <a:pt x="1106" y="8"/>
                        <a:pt x="1104" y="20"/>
                      </a:cubicBezTo>
                      <a:cubicBezTo>
                        <a:pt x="996" y="498"/>
                        <a:pt x="851" y="1001"/>
                        <a:pt x="514" y="1459"/>
                      </a:cubicBezTo>
                      <a:cubicBezTo>
                        <a:pt x="422" y="1583"/>
                        <a:pt x="312" y="1713"/>
                        <a:pt x="203" y="1826"/>
                      </a:cubicBezTo>
                      <a:cubicBezTo>
                        <a:pt x="141" y="1891"/>
                        <a:pt x="77" y="1931"/>
                        <a:pt x="25" y="1937"/>
                      </a:cubicBezTo>
                      <a:cubicBezTo>
                        <a:pt x="11" y="1939"/>
                        <a:pt x="0" y="1952"/>
                        <a:pt x="2" y="1967"/>
                      </a:cubicBezTo>
                      <a:cubicBezTo>
                        <a:pt x="3" y="1981"/>
                        <a:pt x="16" y="1991"/>
                        <a:pt x="29" y="1991"/>
                      </a:cubicBezTo>
                      <a:cubicBezTo>
                        <a:pt x="30" y="1991"/>
                        <a:pt x="31" y="1991"/>
                        <a:pt x="33" y="1990"/>
                      </a:cubicBezTo>
                      <a:cubicBezTo>
                        <a:pt x="98" y="1982"/>
                        <a:pt x="170" y="1939"/>
                        <a:pt x="242" y="1864"/>
                      </a:cubicBezTo>
                      <a:cubicBezTo>
                        <a:pt x="353" y="1749"/>
                        <a:pt x="464" y="1617"/>
                        <a:pt x="557" y="1491"/>
                      </a:cubicBezTo>
                      <a:cubicBezTo>
                        <a:pt x="900" y="1025"/>
                        <a:pt x="1047" y="515"/>
                        <a:pt x="1156" y="32"/>
                      </a:cubicBezTo>
                      <a:cubicBezTo>
                        <a:pt x="1159" y="18"/>
                        <a:pt x="1150" y="4"/>
                        <a:pt x="1135" y="1"/>
                      </a:cubicBezTo>
                      <a:cubicBezTo>
                        <a:pt x="1133" y="0"/>
                        <a:pt x="1131" y="0"/>
                        <a:pt x="11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787;p36">
                  <a:extLst>
                    <a:ext uri="{FF2B5EF4-FFF2-40B4-BE49-F238E27FC236}">
                      <a16:creationId xmlns:a16="http://schemas.microsoft.com/office/drawing/2014/main" id="{9D186D72-79D4-6B01-60FD-625FB1FCC681}"/>
                    </a:ext>
                  </a:extLst>
                </p:cNvPr>
                <p:cNvSpPr/>
                <p:nvPr/>
              </p:nvSpPr>
              <p:spPr>
                <a:xfrm>
                  <a:off x="5103735" y="1903423"/>
                  <a:ext cx="43662" cy="56553"/>
                </a:xfrm>
                <a:custGeom>
                  <a:avLst/>
                  <a:gdLst/>
                  <a:ahLst/>
                  <a:cxnLst/>
                  <a:rect l="l" t="t" r="r" b="b"/>
                  <a:pathLst>
                    <a:path w="1321" h="1711" extrusionOk="0">
                      <a:moveTo>
                        <a:pt x="133" y="1643"/>
                      </a:moveTo>
                      <a:cubicBezTo>
                        <a:pt x="0" y="1568"/>
                        <a:pt x="158" y="1367"/>
                        <a:pt x="221" y="1127"/>
                      </a:cubicBezTo>
                      <a:cubicBezTo>
                        <a:pt x="349" y="641"/>
                        <a:pt x="495" y="314"/>
                        <a:pt x="885" y="128"/>
                      </a:cubicBezTo>
                      <a:cubicBezTo>
                        <a:pt x="1030" y="60"/>
                        <a:pt x="1157" y="28"/>
                        <a:pt x="1292" y="4"/>
                      </a:cubicBezTo>
                      <a:cubicBezTo>
                        <a:pt x="1321" y="0"/>
                        <a:pt x="953" y="212"/>
                        <a:pt x="849" y="373"/>
                      </a:cubicBezTo>
                      <a:cubicBezTo>
                        <a:pt x="721" y="571"/>
                        <a:pt x="629" y="899"/>
                        <a:pt x="525" y="1187"/>
                      </a:cubicBezTo>
                      <a:cubicBezTo>
                        <a:pt x="460" y="1367"/>
                        <a:pt x="249" y="1711"/>
                        <a:pt x="133" y="164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788;p36">
                  <a:extLst>
                    <a:ext uri="{FF2B5EF4-FFF2-40B4-BE49-F238E27FC236}">
                      <a16:creationId xmlns:a16="http://schemas.microsoft.com/office/drawing/2014/main" id="{3F655170-3250-8CFE-DBB3-94F33F89C996}"/>
                    </a:ext>
                  </a:extLst>
                </p:cNvPr>
                <p:cNvSpPr/>
                <p:nvPr/>
              </p:nvSpPr>
              <p:spPr>
                <a:xfrm>
                  <a:off x="5104231" y="1905109"/>
                  <a:ext cx="37944" cy="59296"/>
                </a:xfrm>
                <a:custGeom>
                  <a:avLst/>
                  <a:gdLst/>
                  <a:ahLst/>
                  <a:cxnLst/>
                  <a:rect l="l" t="t" r="r" b="b"/>
                  <a:pathLst>
                    <a:path w="1148" h="1794" extrusionOk="0">
                      <a:moveTo>
                        <a:pt x="1117" y="1"/>
                      </a:moveTo>
                      <a:cubicBezTo>
                        <a:pt x="1113" y="1"/>
                        <a:pt x="1110" y="1"/>
                        <a:pt x="1107" y="2"/>
                      </a:cubicBezTo>
                      <a:cubicBezTo>
                        <a:pt x="655" y="165"/>
                        <a:pt x="501" y="600"/>
                        <a:pt x="364" y="983"/>
                      </a:cubicBezTo>
                      <a:cubicBezTo>
                        <a:pt x="334" y="1069"/>
                        <a:pt x="305" y="1150"/>
                        <a:pt x="274" y="1224"/>
                      </a:cubicBezTo>
                      <a:cubicBezTo>
                        <a:pt x="234" y="1319"/>
                        <a:pt x="200" y="1382"/>
                        <a:pt x="156" y="1464"/>
                      </a:cubicBezTo>
                      <a:cubicBezTo>
                        <a:pt x="116" y="1538"/>
                        <a:pt x="69" y="1623"/>
                        <a:pt x="6" y="1755"/>
                      </a:cubicBezTo>
                      <a:cubicBezTo>
                        <a:pt x="1" y="1769"/>
                        <a:pt x="6" y="1785"/>
                        <a:pt x="19" y="1791"/>
                      </a:cubicBezTo>
                      <a:cubicBezTo>
                        <a:pt x="23" y="1793"/>
                        <a:pt x="26" y="1793"/>
                        <a:pt x="31" y="1793"/>
                      </a:cubicBezTo>
                      <a:cubicBezTo>
                        <a:pt x="40" y="1793"/>
                        <a:pt x="50" y="1788"/>
                        <a:pt x="55" y="1779"/>
                      </a:cubicBezTo>
                      <a:cubicBezTo>
                        <a:pt x="118" y="1647"/>
                        <a:pt x="163" y="1564"/>
                        <a:pt x="203" y="1490"/>
                      </a:cubicBezTo>
                      <a:cubicBezTo>
                        <a:pt x="248" y="1408"/>
                        <a:pt x="283" y="1342"/>
                        <a:pt x="324" y="1244"/>
                      </a:cubicBezTo>
                      <a:cubicBezTo>
                        <a:pt x="355" y="1169"/>
                        <a:pt x="384" y="1087"/>
                        <a:pt x="415" y="1001"/>
                      </a:cubicBezTo>
                      <a:cubicBezTo>
                        <a:pt x="547" y="629"/>
                        <a:pt x="697" y="207"/>
                        <a:pt x="1127" y="53"/>
                      </a:cubicBezTo>
                      <a:cubicBezTo>
                        <a:pt x="1140" y="48"/>
                        <a:pt x="1147" y="32"/>
                        <a:pt x="1142" y="19"/>
                      </a:cubicBezTo>
                      <a:cubicBezTo>
                        <a:pt x="1138" y="8"/>
                        <a:pt x="1128" y="1"/>
                        <a:pt x="1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789;p36">
                  <a:extLst>
                    <a:ext uri="{FF2B5EF4-FFF2-40B4-BE49-F238E27FC236}">
                      <a16:creationId xmlns:a16="http://schemas.microsoft.com/office/drawing/2014/main" id="{9CF5C3FA-138D-352C-D46E-27055D5E6D4D}"/>
                    </a:ext>
                  </a:extLst>
                </p:cNvPr>
                <p:cNvSpPr/>
                <p:nvPr/>
              </p:nvSpPr>
              <p:spPr>
                <a:xfrm>
                  <a:off x="5091671" y="1934063"/>
                  <a:ext cx="77244" cy="57280"/>
                </a:xfrm>
                <a:custGeom>
                  <a:avLst/>
                  <a:gdLst/>
                  <a:ahLst/>
                  <a:cxnLst/>
                  <a:rect l="l" t="t" r="r" b="b"/>
                  <a:pathLst>
                    <a:path w="2337" h="1733" extrusionOk="0">
                      <a:moveTo>
                        <a:pt x="965" y="553"/>
                      </a:moveTo>
                      <a:cubicBezTo>
                        <a:pt x="694" y="699"/>
                        <a:pt x="1" y="1309"/>
                        <a:pt x="90" y="1566"/>
                      </a:cubicBezTo>
                      <a:cubicBezTo>
                        <a:pt x="147" y="1732"/>
                        <a:pt x="393" y="1673"/>
                        <a:pt x="602" y="1460"/>
                      </a:cubicBezTo>
                      <a:cubicBezTo>
                        <a:pt x="792" y="1266"/>
                        <a:pt x="961" y="996"/>
                        <a:pt x="1166" y="824"/>
                      </a:cubicBezTo>
                      <a:cubicBezTo>
                        <a:pt x="1884" y="219"/>
                        <a:pt x="2336" y="87"/>
                        <a:pt x="2322" y="54"/>
                      </a:cubicBezTo>
                      <a:cubicBezTo>
                        <a:pt x="2295" y="0"/>
                        <a:pt x="1540" y="241"/>
                        <a:pt x="965" y="5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790;p36">
                  <a:extLst>
                    <a:ext uri="{FF2B5EF4-FFF2-40B4-BE49-F238E27FC236}">
                      <a16:creationId xmlns:a16="http://schemas.microsoft.com/office/drawing/2014/main" id="{55F13753-EC9F-88B5-B3A7-D0E15DBD8CA0}"/>
                    </a:ext>
                  </a:extLst>
                </p:cNvPr>
                <p:cNvSpPr/>
                <p:nvPr/>
              </p:nvSpPr>
              <p:spPr>
                <a:xfrm>
                  <a:off x="5092596" y="1936344"/>
                  <a:ext cx="72682" cy="60056"/>
                </a:xfrm>
                <a:custGeom>
                  <a:avLst/>
                  <a:gdLst/>
                  <a:ahLst/>
                  <a:cxnLst/>
                  <a:rect l="l" t="t" r="r" b="b"/>
                  <a:pathLst>
                    <a:path w="2199" h="1817" extrusionOk="0">
                      <a:moveTo>
                        <a:pt x="2168" y="0"/>
                      </a:moveTo>
                      <a:cubicBezTo>
                        <a:pt x="2165" y="0"/>
                        <a:pt x="2161" y="1"/>
                        <a:pt x="2158" y="2"/>
                      </a:cubicBezTo>
                      <a:cubicBezTo>
                        <a:pt x="1591" y="238"/>
                        <a:pt x="998" y="526"/>
                        <a:pt x="501" y="1046"/>
                      </a:cubicBezTo>
                      <a:cubicBezTo>
                        <a:pt x="367" y="1186"/>
                        <a:pt x="229" y="1351"/>
                        <a:pt x="113" y="1510"/>
                      </a:cubicBezTo>
                      <a:cubicBezTo>
                        <a:pt x="38" y="1612"/>
                        <a:pt x="0" y="1712"/>
                        <a:pt x="4" y="1789"/>
                      </a:cubicBezTo>
                      <a:cubicBezTo>
                        <a:pt x="5" y="1804"/>
                        <a:pt x="16" y="1815"/>
                        <a:pt x="30" y="1815"/>
                      </a:cubicBezTo>
                      <a:cubicBezTo>
                        <a:pt x="31" y="1815"/>
                        <a:pt x="31" y="1815"/>
                        <a:pt x="31" y="1816"/>
                      </a:cubicBezTo>
                      <a:cubicBezTo>
                        <a:pt x="47" y="1815"/>
                        <a:pt x="58" y="1803"/>
                        <a:pt x="57" y="1787"/>
                      </a:cubicBezTo>
                      <a:cubicBezTo>
                        <a:pt x="54" y="1721"/>
                        <a:pt x="90" y="1634"/>
                        <a:pt x="156" y="1543"/>
                      </a:cubicBezTo>
                      <a:cubicBezTo>
                        <a:pt x="271" y="1385"/>
                        <a:pt x="407" y="1222"/>
                        <a:pt x="539" y="1084"/>
                      </a:cubicBezTo>
                      <a:cubicBezTo>
                        <a:pt x="1030" y="572"/>
                        <a:pt x="1617" y="285"/>
                        <a:pt x="2178" y="52"/>
                      </a:cubicBezTo>
                      <a:cubicBezTo>
                        <a:pt x="2193" y="46"/>
                        <a:pt x="2199" y="31"/>
                        <a:pt x="2193" y="16"/>
                      </a:cubicBezTo>
                      <a:cubicBezTo>
                        <a:pt x="2189" y="6"/>
                        <a:pt x="2179" y="0"/>
                        <a:pt x="2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791;p36">
                  <a:extLst>
                    <a:ext uri="{FF2B5EF4-FFF2-40B4-BE49-F238E27FC236}">
                      <a16:creationId xmlns:a16="http://schemas.microsoft.com/office/drawing/2014/main" id="{9A9912C2-42A0-96C5-5653-9A88F48FCB4A}"/>
                    </a:ext>
                  </a:extLst>
                </p:cNvPr>
                <p:cNvSpPr/>
                <p:nvPr/>
              </p:nvSpPr>
              <p:spPr>
                <a:xfrm>
                  <a:off x="5076434" y="1919520"/>
                  <a:ext cx="44819" cy="89539"/>
                </a:xfrm>
                <a:custGeom>
                  <a:avLst/>
                  <a:gdLst/>
                  <a:ahLst/>
                  <a:cxnLst/>
                  <a:rect l="l" t="t" r="r" b="b"/>
                  <a:pathLst>
                    <a:path w="1356" h="2709" extrusionOk="0">
                      <a:moveTo>
                        <a:pt x="251" y="2695"/>
                      </a:moveTo>
                      <a:cubicBezTo>
                        <a:pt x="135" y="2708"/>
                        <a:pt x="1" y="2102"/>
                        <a:pt x="48" y="1700"/>
                      </a:cubicBezTo>
                      <a:cubicBezTo>
                        <a:pt x="105" y="1221"/>
                        <a:pt x="374" y="902"/>
                        <a:pt x="745" y="609"/>
                      </a:cubicBezTo>
                      <a:cubicBezTo>
                        <a:pt x="874" y="508"/>
                        <a:pt x="1062" y="346"/>
                        <a:pt x="1171" y="223"/>
                      </a:cubicBezTo>
                      <a:cubicBezTo>
                        <a:pt x="1217" y="171"/>
                        <a:pt x="1264" y="117"/>
                        <a:pt x="1304" y="59"/>
                      </a:cubicBezTo>
                      <a:cubicBezTo>
                        <a:pt x="1307" y="55"/>
                        <a:pt x="1336" y="1"/>
                        <a:pt x="1344" y="5"/>
                      </a:cubicBezTo>
                      <a:cubicBezTo>
                        <a:pt x="1355" y="10"/>
                        <a:pt x="1330" y="69"/>
                        <a:pt x="1328" y="77"/>
                      </a:cubicBezTo>
                      <a:cubicBezTo>
                        <a:pt x="1306" y="139"/>
                        <a:pt x="1276" y="199"/>
                        <a:pt x="1249" y="259"/>
                      </a:cubicBezTo>
                      <a:cubicBezTo>
                        <a:pt x="1113" y="551"/>
                        <a:pt x="949" y="811"/>
                        <a:pt x="758" y="1072"/>
                      </a:cubicBezTo>
                      <a:cubicBezTo>
                        <a:pt x="562" y="1340"/>
                        <a:pt x="437" y="1647"/>
                        <a:pt x="390" y="1971"/>
                      </a:cubicBezTo>
                      <a:cubicBezTo>
                        <a:pt x="359" y="2185"/>
                        <a:pt x="338" y="2684"/>
                        <a:pt x="251" y="26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792;p36">
                  <a:extLst>
                    <a:ext uri="{FF2B5EF4-FFF2-40B4-BE49-F238E27FC236}">
                      <a16:creationId xmlns:a16="http://schemas.microsoft.com/office/drawing/2014/main" id="{F07170E9-E7C8-D598-D13D-1FAE3DCC49D5}"/>
                    </a:ext>
                  </a:extLst>
                </p:cNvPr>
                <p:cNvSpPr/>
                <p:nvPr/>
              </p:nvSpPr>
              <p:spPr>
                <a:xfrm>
                  <a:off x="5081359" y="1928808"/>
                  <a:ext cx="34639" cy="84978"/>
                </a:xfrm>
                <a:custGeom>
                  <a:avLst/>
                  <a:gdLst/>
                  <a:ahLst/>
                  <a:cxnLst/>
                  <a:rect l="l" t="t" r="r" b="b"/>
                  <a:pathLst>
                    <a:path w="1048" h="2571" extrusionOk="0">
                      <a:moveTo>
                        <a:pt x="1017" y="1"/>
                      </a:moveTo>
                      <a:cubicBezTo>
                        <a:pt x="1008" y="1"/>
                        <a:pt x="1000" y="4"/>
                        <a:pt x="995" y="12"/>
                      </a:cubicBezTo>
                      <a:cubicBezTo>
                        <a:pt x="820" y="247"/>
                        <a:pt x="672" y="417"/>
                        <a:pt x="544" y="530"/>
                      </a:cubicBezTo>
                      <a:cubicBezTo>
                        <a:pt x="157" y="874"/>
                        <a:pt x="0" y="1270"/>
                        <a:pt x="34" y="1813"/>
                      </a:cubicBezTo>
                      <a:cubicBezTo>
                        <a:pt x="36" y="1853"/>
                        <a:pt x="39" y="1900"/>
                        <a:pt x="44" y="1950"/>
                      </a:cubicBezTo>
                      <a:cubicBezTo>
                        <a:pt x="60" y="2136"/>
                        <a:pt x="79" y="2391"/>
                        <a:pt x="59" y="2539"/>
                      </a:cubicBezTo>
                      <a:cubicBezTo>
                        <a:pt x="57" y="2554"/>
                        <a:pt x="67" y="2568"/>
                        <a:pt x="82" y="2570"/>
                      </a:cubicBezTo>
                      <a:lnTo>
                        <a:pt x="85" y="2571"/>
                      </a:lnTo>
                      <a:cubicBezTo>
                        <a:pt x="99" y="2570"/>
                        <a:pt x="110" y="2560"/>
                        <a:pt x="113" y="2546"/>
                      </a:cubicBezTo>
                      <a:cubicBezTo>
                        <a:pt x="135" y="2392"/>
                        <a:pt x="116" y="2146"/>
                        <a:pt x="100" y="1946"/>
                      </a:cubicBezTo>
                      <a:cubicBezTo>
                        <a:pt x="96" y="1895"/>
                        <a:pt x="92" y="1848"/>
                        <a:pt x="89" y="1809"/>
                      </a:cubicBezTo>
                      <a:cubicBezTo>
                        <a:pt x="56" y="1284"/>
                        <a:pt x="208" y="902"/>
                        <a:pt x="582" y="570"/>
                      </a:cubicBezTo>
                      <a:cubicBezTo>
                        <a:pt x="712" y="454"/>
                        <a:pt x="862" y="282"/>
                        <a:pt x="1039" y="44"/>
                      </a:cubicBezTo>
                      <a:cubicBezTo>
                        <a:pt x="1047" y="31"/>
                        <a:pt x="1044" y="15"/>
                        <a:pt x="1033" y="6"/>
                      </a:cubicBezTo>
                      <a:cubicBezTo>
                        <a:pt x="1028" y="2"/>
                        <a:pt x="1022" y="1"/>
                        <a:pt x="1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793;p36">
                  <a:extLst>
                    <a:ext uri="{FF2B5EF4-FFF2-40B4-BE49-F238E27FC236}">
                      <a16:creationId xmlns:a16="http://schemas.microsoft.com/office/drawing/2014/main" id="{88EF01F0-5970-C1FF-48C9-D6B5DAFD5A60}"/>
                    </a:ext>
                  </a:extLst>
                </p:cNvPr>
                <p:cNvSpPr/>
                <p:nvPr/>
              </p:nvSpPr>
              <p:spPr>
                <a:xfrm>
                  <a:off x="5043943" y="1995408"/>
                  <a:ext cx="94530" cy="67361"/>
                </a:xfrm>
                <a:custGeom>
                  <a:avLst/>
                  <a:gdLst/>
                  <a:ahLst/>
                  <a:cxnLst/>
                  <a:rect l="l" t="t" r="r" b="b"/>
                  <a:pathLst>
                    <a:path w="2860" h="2038" extrusionOk="0">
                      <a:moveTo>
                        <a:pt x="1187" y="635"/>
                      </a:moveTo>
                      <a:cubicBezTo>
                        <a:pt x="857" y="803"/>
                        <a:pt x="0" y="1522"/>
                        <a:pt x="101" y="1834"/>
                      </a:cubicBezTo>
                      <a:cubicBezTo>
                        <a:pt x="165" y="2038"/>
                        <a:pt x="465" y="1973"/>
                        <a:pt x="723" y="1720"/>
                      </a:cubicBezTo>
                      <a:cubicBezTo>
                        <a:pt x="958" y="1492"/>
                        <a:pt x="1170" y="1170"/>
                        <a:pt x="1422" y="967"/>
                      </a:cubicBezTo>
                      <a:cubicBezTo>
                        <a:pt x="2307" y="257"/>
                        <a:pt x="2859" y="110"/>
                        <a:pt x="2842" y="69"/>
                      </a:cubicBezTo>
                      <a:cubicBezTo>
                        <a:pt x="2811" y="0"/>
                        <a:pt x="1894" y="273"/>
                        <a:pt x="1187" y="6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794;p36">
                  <a:extLst>
                    <a:ext uri="{FF2B5EF4-FFF2-40B4-BE49-F238E27FC236}">
                      <a16:creationId xmlns:a16="http://schemas.microsoft.com/office/drawing/2014/main" id="{6ADB3F56-C29B-E4C7-24AA-C7F4DA5A5758}"/>
                    </a:ext>
                  </a:extLst>
                </p:cNvPr>
                <p:cNvSpPr/>
                <p:nvPr/>
              </p:nvSpPr>
              <p:spPr>
                <a:xfrm>
                  <a:off x="5044802" y="1998350"/>
                  <a:ext cx="89043" cy="70237"/>
                </a:xfrm>
                <a:custGeom>
                  <a:avLst/>
                  <a:gdLst/>
                  <a:ahLst/>
                  <a:cxnLst/>
                  <a:rect l="l" t="t" r="r" b="b"/>
                  <a:pathLst>
                    <a:path w="2694" h="2125" extrusionOk="0">
                      <a:moveTo>
                        <a:pt x="2663" y="1"/>
                      </a:moveTo>
                      <a:cubicBezTo>
                        <a:pt x="2660" y="1"/>
                        <a:pt x="2657" y="1"/>
                        <a:pt x="2653" y="3"/>
                      </a:cubicBezTo>
                      <a:cubicBezTo>
                        <a:pt x="1962" y="270"/>
                        <a:pt x="1237" y="603"/>
                        <a:pt x="623" y="1216"/>
                      </a:cubicBezTo>
                      <a:cubicBezTo>
                        <a:pt x="457" y="1381"/>
                        <a:pt x="286" y="1576"/>
                        <a:pt x="140" y="1766"/>
                      </a:cubicBezTo>
                      <a:cubicBezTo>
                        <a:pt x="49" y="1885"/>
                        <a:pt x="0" y="2003"/>
                        <a:pt x="2" y="2097"/>
                      </a:cubicBezTo>
                      <a:cubicBezTo>
                        <a:pt x="3" y="2111"/>
                        <a:pt x="15" y="2123"/>
                        <a:pt x="30" y="2123"/>
                      </a:cubicBezTo>
                      <a:cubicBezTo>
                        <a:pt x="30" y="2123"/>
                        <a:pt x="30" y="2123"/>
                        <a:pt x="29" y="2124"/>
                      </a:cubicBezTo>
                      <a:cubicBezTo>
                        <a:pt x="44" y="2124"/>
                        <a:pt x="55" y="2111"/>
                        <a:pt x="55" y="2096"/>
                      </a:cubicBezTo>
                      <a:cubicBezTo>
                        <a:pt x="53" y="2014"/>
                        <a:pt x="98" y="1909"/>
                        <a:pt x="183" y="1799"/>
                      </a:cubicBezTo>
                      <a:cubicBezTo>
                        <a:pt x="327" y="1612"/>
                        <a:pt x="496" y="1418"/>
                        <a:pt x="660" y="1254"/>
                      </a:cubicBezTo>
                      <a:cubicBezTo>
                        <a:pt x="1268" y="649"/>
                        <a:pt x="1986" y="318"/>
                        <a:pt x="2673" y="52"/>
                      </a:cubicBezTo>
                      <a:cubicBezTo>
                        <a:pt x="2687" y="47"/>
                        <a:pt x="2693" y="31"/>
                        <a:pt x="2688" y="18"/>
                      </a:cubicBezTo>
                      <a:cubicBezTo>
                        <a:pt x="2684" y="7"/>
                        <a:pt x="2674"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795;p36">
                  <a:extLst>
                    <a:ext uri="{FF2B5EF4-FFF2-40B4-BE49-F238E27FC236}">
                      <a16:creationId xmlns:a16="http://schemas.microsoft.com/office/drawing/2014/main" id="{893424CF-FB29-9534-108C-55FBE7808DE5}"/>
                    </a:ext>
                  </a:extLst>
                </p:cNvPr>
                <p:cNvSpPr/>
                <p:nvPr/>
              </p:nvSpPr>
              <p:spPr>
                <a:xfrm>
                  <a:off x="4966501" y="2073842"/>
                  <a:ext cx="79458" cy="159148"/>
                </a:xfrm>
                <a:custGeom>
                  <a:avLst/>
                  <a:gdLst/>
                  <a:ahLst/>
                  <a:cxnLst/>
                  <a:rect l="l" t="t" r="r" b="b"/>
                  <a:pathLst>
                    <a:path w="2404" h="4815" extrusionOk="0">
                      <a:moveTo>
                        <a:pt x="1441" y="30"/>
                      </a:moveTo>
                      <a:cubicBezTo>
                        <a:pt x="1379" y="50"/>
                        <a:pt x="1" y="4264"/>
                        <a:pt x="56" y="4423"/>
                      </a:cubicBezTo>
                      <a:cubicBezTo>
                        <a:pt x="116" y="4590"/>
                        <a:pt x="890" y="4814"/>
                        <a:pt x="973" y="4709"/>
                      </a:cubicBezTo>
                      <a:cubicBezTo>
                        <a:pt x="1062" y="4595"/>
                        <a:pt x="2404" y="368"/>
                        <a:pt x="2382" y="313"/>
                      </a:cubicBezTo>
                      <a:cubicBezTo>
                        <a:pt x="2365" y="267"/>
                        <a:pt x="2201" y="453"/>
                        <a:pt x="2106" y="430"/>
                      </a:cubicBezTo>
                      <a:cubicBezTo>
                        <a:pt x="1999" y="406"/>
                        <a:pt x="2036" y="149"/>
                        <a:pt x="1940" y="122"/>
                      </a:cubicBezTo>
                      <a:cubicBezTo>
                        <a:pt x="1876" y="103"/>
                        <a:pt x="1711" y="318"/>
                        <a:pt x="1651" y="294"/>
                      </a:cubicBezTo>
                      <a:cubicBezTo>
                        <a:pt x="1579" y="263"/>
                        <a:pt x="1533" y="1"/>
                        <a:pt x="1441"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796;p36">
                  <a:extLst>
                    <a:ext uri="{FF2B5EF4-FFF2-40B4-BE49-F238E27FC236}">
                      <a16:creationId xmlns:a16="http://schemas.microsoft.com/office/drawing/2014/main" id="{050F8C75-7000-205A-765D-D2AF31DCB0D2}"/>
                    </a:ext>
                  </a:extLst>
                </p:cNvPr>
                <p:cNvSpPr/>
                <p:nvPr/>
              </p:nvSpPr>
              <p:spPr>
                <a:xfrm>
                  <a:off x="5019782" y="2083361"/>
                  <a:ext cx="14741" cy="36787"/>
                </a:xfrm>
                <a:custGeom>
                  <a:avLst/>
                  <a:gdLst/>
                  <a:ahLst/>
                  <a:cxnLst/>
                  <a:rect l="l" t="t" r="r" b="b"/>
                  <a:pathLst>
                    <a:path w="446" h="1113" extrusionOk="0">
                      <a:moveTo>
                        <a:pt x="7" y="61"/>
                      </a:moveTo>
                      <a:lnTo>
                        <a:pt x="359" y="1078"/>
                      </a:lnTo>
                      <a:cubicBezTo>
                        <a:pt x="366" y="1100"/>
                        <a:pt x="390" y="1112"/>
                        <a:pt x="412" y="1104"/>
                      </a:cubicBezTo>
                      <a:cubicBezTo>
                        <a:pt x="434" y="1097"/>
                        <a:pt x="446" y="1073"/>
                        <a:pt x="437" y="1052"/>
                      </a:cubicBezTo>
                      <a:lnTo>
                        <a:pt x="87" y="35"/>
                      </a:lnTo>
                      <a:cubicBezTo>
                        <a:pt x="79" y="12"/>
                        <a:pt x="55" y="1"/>
                        <a:pt x="34" y="9"/>
                      </a:cubicBezTo>
                      <a:cubicBezTo>
                        <a:pt x="11" y="15"/>
                        <a:pt x="0" y="40"/>
                        <a:pt x="7"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797;p36">
                  <a:extLst>
                    <a:ext uri="{FF2B5EF4-FFF2-40B4-BE49-F238E27FC236}">
                      <a16:creationId xmlns:a16="http://schemas.microsoft.com/office/drawing/2014/main" id="{A38399E2-99CB-5369-A7BA-1EFA58972630}"/>
                    </a:ext>
                  </a:extLst>
                </p:cNvPr>
                <p:cNvSpPr/>
                <p:nvPr/>
              </p:nvSpPr>
              <p:spPr>
                <a:xfrm>
                  <a:off x="4990398" y="2146624"/>
                  <a:ext cx="20790" cy="46703"/>
                </a:xfrm>
                <a:custGeom>
                  <a:avLst/>
                  <a:gdLst/>
                  <a:ahLst/>
                  <a:cxnLst/>
                  <a:rect l="l" t="t" r="r" b="b"/>
                  <a:pathLst>
                    <a:path w="629" h="1413" extrusionOk="0">
                      <a:moveTo>
                        <a:pt x="8" y="61"/>
                      </a:moveTo>
                      <a:cubicBezTo>
                        <a:pt x="34" y="134"/>
                        <a:pt x="70" y="227"/>
                        <a:pt x="111" y="329"/>
                      </a:cubicBezTo>
                      <a:cubicBezTo>
                        <a:pt x="251" y="672"/>
                        <a:pt x="459" y="1134"/>
                        <a:pt x="542" y="1379"/>
                      </a:cubicBezTo>
                      <a:cubicBezTo>
                        <a:pt x="549" y="1401"/>
                        <a:pt x="574" y="1413"/>
                        <a:pt x="595" y="1405"/>
                      </a:cubicBezTo>
                      <a:cubicBezTo>
                        <a:pt x="617" y="1398"/>
                        <a:pt x="629" y="1374"/>
                        <a:pt x="621" y="1352"/>
                      </a:cubicBezTo>
                      <a:cubicBezTo>
                        <a:pt x="538" y="1107"/>
                        <a:pt x="329" y="644"/>
                        <a:pt x="188" y="298"/>
                      </a:cubicBezTo>
                      <a:cubicBezTo>
                        <a:pt x="147" y="197"/>
                        <a:pt x="113" y="107"/>
                        <a:pt x="88" y="34"/>
                      </a:cubicBezTo>
                      <a:cubicBezTo>
                        <a:pt x="80" y="13"/>
                        <a:pt x="56" y="0"/>
                        <a:pt x="35" y="8"/>
                      </a:cubicBezTo>
                      <a:cubicBezTo>
                        <a:pt x="12" y="16"/>
                        <a:pt x="1" y="39"/>
                        <a:pt x="8"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798;p36">
                  <a:extLst>
                    <a:ext uri="{FF2B5EF4-FFF2-40B4-BE49-F238E27FC236}">
                      <a16:creationId xmlns:a16="http://schemas.microsoft.com/office/drawing/2014/main" id="{887BCF31-03BF-F7A5-A9F3-D175708E3591}"/>
                    </a:ext>
                  </a:extLst>
                </p:cNvPr>
                <p:cNvSpPr/>
                <p:nvPr/>
              </p:nvSpPr>
              <p:spPr>
                <a:xfrm>
                  <a:off x="5002165" y="2108448"/>
                  <a:ext cx="20493" cy="49711"/>
                </a:xfrm>
                <a:custGeom>
                  <a:avLst/>
                  <a:gdLst/>
                  <a:ahLst/>
                  <a:cxnLst/>
                  <a:rect l="l" t="t" r="r" b="b"/>
                  <a:pathLst>
                    <a:path w="620" h="1504" extrusionOk="0">
                      <a:moveTo>
                        <a:pt x="8" y="61"/>
                      </a:moveTo>
                      <a:cubicBezTo>
                        <a:pt x="33" y="135"/>
                        <a:pt x="69" y="233"/>
                        <a:pt x="111" y="345"/>
                      </a:cubicBezTo>
                      <a:cubicBezTo>
                        <a:pt x="247" y="713"/>
                        <a:pt x="449" y="1227"/>
                        <a:pt x="532" y="1470"/>
                      </a:cubicBezTo>
                      <a:cubicBezTo>
                        <a:pt x="540" y="1491"/>
                        <a:pt x="564" y="1504"/>
                        <a:pt x="585" y="1495"/>
                      </a:cubicBezTo>
                      <a:cubicBezTo>
                        <a:pt x="608" y="1488"/>
                        <a:pt x="619" y="1465"/>
                        <a:pt x="611" y="1442"/>
                      </a:cubicBezTo>
                      <a:cubicBezTo>
                        <a:pt x="528" y="1199"/>
                        <a:pt x="326" y="685"/>
                        <a:pt x="189" y="315"/>
                      </a:cubicBezTo>
                      <a:cubicBezTo>
                        <a:pt x="148" y="206"/>
                        <a:pt x="112" y="107"/>
                        <a:pt x="87" y="35"/>
                      </a:cubicBezTo>
                      <a:cubicBezTo>
                        <a:pt x="79" y="12"/>
                        <a:pt x="56" y="1"/>
                        <a:pt x="34" y="8"/>
                      </a:cubicBezTo>
                      <a:cubicBezTo>
                        <a:pt x="13" y="16"/>
                        <a:pt x="0" y="40"/>
                        <a:pt x="8"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799;p36">
                  <a:extLst>
                    <a:ext uri="{FF2B5EF4-FFF2-40B4-BE49-F238E27FC236}">
                      <a16:creationId xmlns:a16="http://schemas.microsoft.com/office/drawing/2014/main" id="{07FDE6CA-DE53-6CDA-B466-6DC0D5E4C6ED}"/>
                    </a:ext>
                  </a:extLst>
                </p:cNvPr>
                <p:cNvSpPr/>
                <p:nvPr/>
              </p:nvSpPr>
              <p:spPr>
                <a:xfrm>
                  <a:off x="4978797" y="2181659"/>
                  <a:ext cx="19865" cy="48587"/>
                </a:xfrm>
                <a:custGeom>
                  <a:avLst/>
                  <a:gdLst/>
                  <a:ahLst/>
                  <a:cxnLst/>
                  <a:rect l="l" t="t" r="r" b="b"/>
                  <a:pathLst>
                    <a:path w="601" h="1470" extrusionOk="0">
                      <a:moveTo>
                        <a:pt x="9" y="61"/>
                      </a:moveTo>
                      <a:cubicBezTo>
                        <a:pt x="33" y="134"/>
                        <a:pt x="68" y="230"/>
                        <a:pt x="108" y="338"/>
                      </a:cubicBezTo>
                      <a:cubicBezTo>
                        <a:pt x="240" y="697"/>
                        <a:pt x="432" y="1192"/>
                        <a:pt x="515" y="1436"/>
                      </a:cubicBezTo>
                      <a:cubicBezTo>
                        <a:pt x="522" y="1457"/>
                        <a:pt x="546" y="1469"/>
                        <a:pt x="567" y="1461"/>
                      </a:cubicBezTo>
                      <a:cubicBezTo>
                        <a:pt x="590" y="1454"/>
                        <a:pt x="601" y="1431"/>
                        <a:pt x="594" y="1409"/>
                      </a:cubicBezTo>
                      <a:cubicBezTo>
                        <a:pt x="511" y="1164"/>
                        <a:pt x="319" y="668"/>
                        <a:pt x="186" y="309"/>
                      </a:cubicBezTo>
                      <a:cubicBezTo>
                        <a:pt x="147" y="202"/>
                        <a:pt x="112" y="107"/>
                        <a:pt x="88" y="34"/>
                      </a:cubicBezTo>
                      <a:cubicBezTo>
                        <a:pt x="79" y="12"/>
                        <a:pt x="56" y="1"/>
                        <a:pt x="34" y="9"/>
                      </a:cubicBezTo>
                      <a:cubicBezTo>
                        <a:pt x="13" y="15"/>
                        <a:pt x="1" y="39"/>
                        <a:pt x="9"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800;p36">
                  <a:extLst>
                    <a:ext uri="{FF2B5EF4-FFF2-40B4-BE49-F238E27FC236}">
                      <a16:creationId xmlns:a16="http://schemas.microsoft.com/office/drawing/2014/main" id="{8BC8504B-3BC1-7A01-DFF2-E2D53AF97D7B}"/>
                    </a:ext>
                  </a:extLst>
                </p:cNvPr>
                <p:cNvSpPr/>
                <p:nvPr/>
              </p:nvSpPr>
              <p:spPr>
                <a:xfrm>
                  <a:off x="4973178" y="2201987"/>
                  <a:ext cx="11734" cy="24723"/>
                </a:xfrm>
                <a:custGeom>
                  <a:avLst/>
                  <a:gdLst/>
                  <a:ahLst/>
                  <a:cxnLst/>
                  <a:rect l="l" t="t" r="r" b="b"/>
                  <a:pathLst>
                    <a:path w="355" h="748" extrusionOk="0">
                      <a:moveTo>
                        <a:pt x="9" y="64"/>
                      </a:moveTo>
                      <a:cubicBezTo>
                        <a:pt x="72" y="217"/>
                        <a:pt x="121" y="338"/>
                        <a:pt x="167" y="454"/>
                      </a:cubicBezTo>
                      <a:cubicBezTo>
                        <a:pt x="201" y="540"/>
                        <a:pt x="234" y="623"/>
                        <a:pt x="269" y="715"/>
                      </a:cubicBezTo>
                      <a:cubicBezTo>
                        <a:pt x="277" y="738"/>
                        <a:pt x="302" y="748"/>
                        <a:pt x="322" y="740"/>
                      </a:cubicBezTo>
                      <a:cubicBezTo>
                        <a:pt x="345" y="732"/>
                        <a:pt x="355" y="707"/>
                        <a:pt x="347" y="685"/>
                      </a:cubicBezTo>
                      <a:cubicBezTo>
                        <a:pt x="312" y="592"/>
                        <a:pt x="279" y="509"/>
                        <a:pt x="245" y="423"/>
                      </a:cubicBezTo>
                      <a:cubicBezTo>
                        <a:pt x="199" y="307"/>
                        <a:pt x="149" y="187"/>
                        <a:pt x="86" y="32"/>
                      </a:cubicBezTo>
                      <a:cubicBezTo>
                        <a:pt x="77" y="10"/>
                        <a:pt x="53" y="0"/>
                        <a:pt x="31" y="9"/>
                      </a:cubicBezTo>
                      <a:cubicBezTo>
                        <a:pt x="11" y="19"/>
                        <a:pt x="0" y="43"/>
                        <a:pt x="9" y="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801;p36">
                  <a:extLst>
                    <a:ext uri="{FF2B5EF4-FFF2-40B4-BE49-F238E27FC236}">
                      <a16:creationId xmlns:a16="http://schemas.microsoft.com/office/drawing/2014/main" id="{4ED667CD-F5C5-45BB-1366-F17E885C1FC6}"/>
                    </a:ext>
                  </a:extLst>
                </p:cNvPr>
                <p:cNvSpPr/>
                <p:nvPr/>
              </p:nvSpPr>
              <p:spPr>
                <a:xfrm>
                  <a:off x="4981738" y="2209390"/>
                  <a:ext cx="23335" cy="17386"/>
                </a:xfrm>
                <a:custGeom>
                  <a:avLst/>
                  <a:gdLst/>
                  <a:ahLst/>
                  <a:cxnLst/>
                  <a:rect l="l" t="t" r="r" b="b"/>
                  <a:pathLst>
                    <a:path w="706" h="526" extrusionOk="0">
                      <a:moveTo>
                        <a:pt x="635" y="14"/>
                      </a:moveTo>
                      <a:cubicBezTo>
                        <a:pt x="465" y="132"/>
                        <a:pt x="335" y="227"/>
                        <a:pt x="209" y="317"/>
                      </a:cubicBezTo>
                      <a:cubicBezTo>
                        <a:pt x="148" y="359"/>
                        <a:pt x="88" y="402"/>
                        <a:pt x="25" y="444"/>
                      </a:cubicBezTo>
                      <a:cubicBezTo>
                        <a:pt x="6" y="456"/>
                        <a:pt x="1" y="483"/>
                        <a:pt x="13" y="502"/>
                      </a:cubicBezTo>
                      <a:cubicBezTo>
                        <a:pt x="26" y="522"/>
                        <a:pt x="53" y="526"/>
                        <a:pt x="71" y="513"/>
                      </a:cubicBezTo>
                      <a:cubicBezTo>
                        <a:pt x="135" y="471"/>
                        <a:pt x="195" y="428"/>
                        <a:pt x="256" y="385"/>
                      </a:cubicBezTo>
                      <a:cubicBezTo>
                        <a:pt x="382" y="296"/>
                        <a:pt x="513" y="200"/>
                        <a:pt x="683" y="82"/>
                      </a:cubicBezTo>
                      <a:cubicBezTo>
                        <a:pt x="701" y="69"/>
                        <a:pt x="705" y="42"/>
                        <a:pt x="692" y="24"/>
                      </a:cubicBezTo>
                      <a:cubicBezTo>
                        <a:pt x="680" y="5"/>
                        <a:pt x="653" y="0"/>
                        <a:pt x="635"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802;p36">
                  <a:extLst>
                    <a:ext uri="{FF2B5EF4-FFF2-40B4-BE49-F238E27FC236}">
                      <a16:creationId xmlns:a16="http://schemas.microsoft.com/office/drawing/2014/main" id="{943E2617-1A5D-2B7A-2564-A89EEF0DE718}"/>
                    </a:ext>
                  </a:extLst>
                </p:cNvPr>
                <p:cNvSpPr/>
                <p:nvPr/>
              </p:nvSpPr>
              <p:spPr>
                <a:xfrm>
                  <a:off x="5002132" y="2087889"/>
                  <a:ext cx="34110" cy="23599"/>
                </a:xfrm>
                <a:custGeom>
                  <a:avLst/>
                  <a:gdLst/>
                  <a:ahLst/>
                  <a:cxnLst/>
                  <a:rect l="l" t="t" r="r" b="b"/>
                  <a:pathLst>
                    <a:path w="1032" h="714" extrusionOk="0">
                      <a:moveTo>
                        <a:pt x="961" y="13"/>
                      </a:moveTo>
                      <a:cubicBezTo>
                        <a:pt x="904" y="54"/>
                        <a:pt x="842" y="96"/>
                        <a:pt x="777" y="139"/>
                      </a:cubicBezTo>
                      <a:cubicBezTo>
                        <a:pt x="530" y="303"/>
                        <a:pt x="238" y="477"/>
                        <a:pt x="23" y="633"/>
                      </a:cubicBezTo>
                      <a:cubicBezTo>
                        <a:pt x="4" y="646"/>
                        <a:pt x="0" y="672"/>
                        <a:pt x="14" y="691"/>
                      </a:cubicBezTo>
                      <a:cubicBezTo>
                        <a:pt x="27" y="710"/>
                        <a:pt x="54" y="714"/>
                        <a:pt x="72" y="701"/>
                      </a:cubicBezTo>
                      <a:cubicBezTo>
                        <a:pt x="286" y="547"/>
                        <a:pt x="577" y="373"/>
                        <a:pt x="823" y="210"/>
                      </a:cubicBezTo>
                      <a:cubicBezTo>
                        <a:pt x="889" y="166"/>
                        <a:pt x="952" y="123"/>
                        <a:pt x="1009" y="81"/>
                      </a:cubicBezTo>
                      <a:cubicBezTo>
                        <a:pt x="1029" y="68"/>
                        <a:pt x="1032" y="42"/>
                        <a:pt x="1020" y="23"/>
                      </a:cubicBezTo>
                      <a:cubicBezTo>
                        <a:pt x="1005" y="4"/>
                        <a:pt x="980" y="0"/>
                        <a:pt x="961" y="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803;p36">
                  <a:extLst>
                    <a:ext uri="{FF2B5EF4-FFF2-40B4-BE49-F238E27FC236}">
                      <a16:creationId xmlns:a16="http://schemas.microsoft.com/office/drawing/2014/main" id="{9DFD6A30-6807-D2B6-27A1-D3F99F675F94}"/>
                    </a:ext>
                  </a:extLst>
                </p:cNvPr>
                <p:cNvSpPr/>
                <p:nvPr/>
              </p:nvSpPr>
              <p:spPr>
                <a:xfrm>
                  <a:off x="4978797" y="2155118"/>
                  <a:ext cx="43629" cy="29549"/>
                </a:xfrm>
                <a:custGeom>
                  <a:avLst/>
                  <a:gdLst/>
                  <a:ahLst/>
                  <a:cxnLst/>
                  <a:rect l="l" t="t" r="r" b="b"/>
                  <a:pathLst>
                    <a:path w="1320" h="894" extrusionOk="0">
                      <a:moveTo>
                        <a:pt x="1247" y="14"/>
                      </a:moveTo>
                      <a:cubicBezTo>
                        <a:pt x="1186" y="58"/>
                        <a:pt x="1102" y="114"/>
                        <a:pt x="1006" y="176"/>
                      </a:cubicBezTo>
                      <a:cubicBezTo>
                        <a:pt x="686" y="385"/>
                        <a:pt x="232" y="662"/>
                        <a:pt x="23" y="813"/>
                      </a:cubicBezTo>
                      <a:cubicBezTo>
                        <a:pt x="5" y="826"/>
                        <a:pt x="1" y="853"/>
                        <a:pt x="14" y="871"/>
                      </a:cubicBezTo>
                      <a:cubicBezTo>
                        <a:pt x="27" y="890"/>
                        <a:pt x="53" y="894"/>
                        <a:pt x="72" y="880"/>
                      </a:cubicBezTo>
                      <a:cubicBezTo>
                        <a:pt x="281" y="730"/>
                        <a:pt x="732" y="454"/>
                        <a:pt x="1053" y="245"/>
                      </a:cubicBezTo>
                      <a:cubicBezTo>
                        <a:pt x="1149" y="183"/>
                        <a:pt x="1234" y="126"/>
                        <a:pt x="1297" y="80"/>
                      </a:cubicBezTo>
                      <a:cubicBezTo>
                        <a:pt x="1316" y="67"/>
                        <a:pt x="1320" y="41"/>
                        <a:pt x="1307" y="22"/>
                      </a:cubicBezTo>
                      <a:cubicBezTo>
                        <a:pt x="1292" y="5"/>
                        <a:pt x="1266" y="0"/>
                        <a:pt x="1247"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804;p36">
                  <a:extLst>
                    <a:ext uri="{FF2B5EF4-FFF2-40B4-BE49-F238E27FC236}">
                      <a16:creationId xmlns:a16="http://schemas.microsoft.com/office/drawing/2014/main" id="{BD69DF9E-4925-2563-B123-B260E1F5B13E}"/>
                    </a:ext>
                  </a:extLst>
                </p:cNvPr>
                <p:cNvSpPr/>
                <p:nvPr/>
              </p:nvSpPr>
              <p:spPr>
                <a:xfrm>
                  <a:off x="5008213" y="2090699"/>
                  <a:ext cx="20757" cy="49777"/>
                </a:xfrm>
                <a:custGeom>
                  <a:avLst/>
                  <a:gdLst/>
                  <a:ahLst/>
                  <a:cxnLst/>
                  <a:rect l="l" t="t" r="r" b="b"/>
                  <a:pathLst>
                    <a:path w="628" h="1506" extrusionOk="0">
                      <a:moveTo>
                        <a:pt x="8" y="61"/>
                      </a:moveTo>
                      <a:cubicBezTo>
                        <a:pt x="32" y="135"/>
                        <a:pt x="69" y="234"/>
                        <a:pt x="111" y="345"/>
                      </a:cubicBezTo>
                      <a:cubicBezTo>
                        <a:pt x="252" y="714"/>
                        <a:pt x="458" y="1229"/>
                        <a:pt x="541" y="1472"/>
                      </a:cubicBezTo>
                      <a:cubicBezTo>
                        <a:pt x="548" y="1494"/>
                        <a:pt x="572" y="1506"/>
                        <a:pt x="594" y="1499"/>
                      </a:cubicBezTo>
                      <a:cubicBezTo>
                        <a:pt x="615" y="1490"/>
                        <a:pt x="628" y="1467"/>
                        <a:pt x="619" y="1445"/>
                      </a:cubicBezTo>
                      <a:cubicBezTo>
                        <a:pt x="536" y="1202"/>
                        <a:pt x="330" y="685"/>
                        <a:pt x="189" y="316"/>
                      </a:cubicBezTo>
                      <a:cubicBezTo>
                        <a:pt x="147" y="205"/>
                        <a:pt x="111" y="107"/>
                        <a:pt x="87" y="34"/>
                      </a:cubicBezTo>
                      <a:cubicBezTo>
                        <a:pt x="79" y="11"/>
                        <a:pt x="55" y="0"/>
                        <a:pt x="33" y="8"/>
                      </a:cubicBezTo>
                      <a:cubicBezTo>
                        <a:pt x="12" y="15"/>
                        <a:pt x="1" y="39"/>
                        <a:pt x="8"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805;p36">
                  <a:extLst>
                    <a:ext uri="{FF2B5EF4-FFF2-40B4-BE49-F238E27FC236}">
                      <a16:creationId xmlns:a16="http://schemas.microsoft.com/office/drawing/2014/main" id="{9A1D2711-300A-D03D-2E41-A95D81A8C2F6}"/>
                    </a:ext>
                  </a:extLst>
                </p:cNvPr>
                <p:cNvSpPr/>
                <p:nvPr/>
              </p:nvSpPr>
              <p:spPr>
                <a:xfrm>
                  <a:off x="4984845" y="2163877"/>
                  <a:ext cx="20327" cy="48620"/>
                </a:xfrm>
                <a:custGeom>
                  <a:avLst/>
                  <a:gdLst/>
                  <a:ahLst/>
                  <a:cxnLst/>
                  <a:rect l="l" t="t" r="r" b="b"/>
                  <a:pathLst>
                    <a:path w="615" h="1471" extrusionOk="0">
                      <a:moveTo>
                        <a:pt x="8" y="61"/>
                      </a:moveTo>
                      <a:cubicBezTo>
                        <a:pt x="34" y="135"/>
                        <a:pt x="69" y="231"/>
                        <a:pt x="109" y="339"/>
                      </a:cubicBezTo>
                      <a:cubicBezTo>
                        <a:pt x="246" y="698"/>
                        <a:pt x="444" y="1193"/>
                        <a:pt x="527" y="1437"/>
                      </a:cubicBezTo>
                      <a:cubicBezTo>
                        <a:pt x="536" y="1458"/>
                        <a:pt x="559" y="1471"/>
                        <a:pt x="581" y="1464"/>
                      </a:cubicBezTo>
                      <a:cubicBezTo>
                        <a:pt x="602" y="1455"/>
                        <a:pt x="614" y="1432"/>
                        <a:pt x="607" y="1410"/>
                      </a:cubicBezTo>
                      <a:cubicBezTo>
                        <a:pt x="524" y="1165"/>
                        <a:pt x="325" y="670"/>
                        <a:pt x="188" y="310"/>
                      </a:cubicBezTo>
                      <a:cubicBezTo>
                        <a:pt x="147" y="203"/>
                        <a:pt x="113" y="107"/>
                        <a:pt x="88" y="35"/>
                      </a:cubicBezTo>
                      <a:cubicBezTo>
                        <a:pt x="81" y="13"/>
                        <a:pt x="57" y="1"/>
                        <a:pt x="36" y="9"/>
                      </a:cubicBezTo>
                      <a:cubicBezTo>
                        <a:pt x="12" y="16"/>
                        <a:pt x="1" y="40"/>
                        <a:pt x="8"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806;p36">
                  <a:extLst>
                    <a:ext uri="{FF2B5EF4-FFF2-40B4-BE49-F238E27FC236}">
                      <a16:creationId xmlns:a16="http://schemas.microsoft.com/office/drawing/2014/main" id="{B8AE28FA-D6C7-DA80-2DD7-95BC0D2D2BB6}"/>
                    </a:ext>
                  </a:extLst>
                </p:cNvPr>
                <p:cNvSpPr/>
                <p:nvPr/>
              </p:nvSpPr>
              <p:spPr>
                <a:xfrm>
                  <a:off x="4996480" y="2098863"/>
                  <a:ext cx="44158" cy="32986"/>
                </a:xfrm>
                <a:custGeom>
                  <a:avLst/>
                  <a:gdLst/>
                  <a:ahLst/>
                  <a:cxnLst/>
                  <a:rect l="l" t="t" r="r" b="b"/>
                  <a:pathLst>
                    <a:path w="1336" h="998" extrusionOk="0">
                      <a:moveTo>
                        <a:pt x="1264" y="13"/>
                      </a:moveTo>
                      <a:lnTo>
                        <a:pt x="23" y="917"/>
                      </a:lnTo>
                      <a:cubicBezTo>
                        <a:pt x="4" y="930"/>
                        <a:pt x="0" y="956"/>
                        <a:pt x="14" y="975"/>
                      </a:cubicBezTo>
                      <a:cubicBezTo>
                        <a:pt x="27" y="994"/>
                        <a:pt x="54" y="998"/>
                        <a:pt x="72" y="984"/>
                      </a:cubicBezTo>
                      <a:lnTo>
                        <a:pt x="1312" y="82"/>
                      </a:lnTo>
                      <a:cubicBezTo>
                        <a:pt x="1332" y="69"/>
                        <a:pt x="1335" y="43"/>
                        <a:pt x="1322" y="23"/>
                      </a:cubicBezTo>
                      <a:cubicBezTo>
                        <a:pt x="1309" y="5"/>
                        <a:pt x="1283" y="1"/>
                        <a:pt x="1264" y="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807;p36">
                  <a:extLst>
                    <a:ext uri="{FF2B5EF4-FFF2-40B4-BE49-F238E27FC236}">
                      <a16:creationId xmlns:a16="http://schemas.microsoft.com/office/drawing/2014/main" id="{D051B25C-C7D8-AFA8-2556-EB93F80FC5AF}"/>
                    </a:ext>
                  </a:extLst>
                </p:cNvPr>
                <p:cNvSpPr/>
                <p:nvPr/>
              </p:nvSpPr>
              <p:spPr>
                <a:xfrm>
                  <a:off x="4973145" y="2172041"/>
                  <a:ext cx="44158" cy="33019"/>
                </a:xfrm>
                <a:custGeom>
                  <a:avLst/>
                  <a:gdLst/>
                  <a:ahLst/>
                  <a:cxnLst/>
                  <a:rect l="l" t="t" r="r" b="b"/>
                  <a:pathLst>
                    <a:path w="1336" h="999" extrusionOk="0">
                      <a:moveTo>
                        <a:pt x="1264" y="14"/>
                      </a:moveTo>
                      <a:lnTo>
                        <a:pt x="23" y="917"/>
                      </a:lnTo>
                      <a:cubicBezTo>
                        <a:pt x="4" y="930"/>
                        <a:pt x="0" y="956"/>
                        <a:pt x="13" y="976"/>
                      </a:cubicBezTo>
                      <a:cubicBezTo>
                        <a:pt x="26" y="994"/>
                        <a:pt x="53" y="998"/>
                        <a:pt x="71" y="985"/>
                      </a:cubicBezTo>
                      <a:lnTo>
                        <a:pt x="1313" y="82"/>
                      </a:lnTo>
                      <a:cubicBezTo>
                        <a:pt x="1331" y="69"/>
                        <a:pt x="1335" y="43"/>
                        <a:pt x="1322" y="23"/>
                      </a:cubicBezTo>
                      <a:cubicBezTo>
                        <a:pt x="1309" y="5"/>
                        <a:pt x="1282" y="1"/>
                        <a:pt x="1264"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808;p36">
                  <a:extLst>
                    <a:ext uri="{FF2B5EF4-FFF2-40B4-BE49-F238E27FC236}">
                      <a16:creationId xmlns:a16="http://schemas.microsoft.com/office/drawing/2014/main" id="{ED0C8343-099F-5F19-7419-1BC704970D5E}"/>
                    </a:ext>
                  </a:extLst>
                </p:cNvPr>
                <p:cNvSpPr/>
                <p:nvPr/>
              </p:nvSpPr>
              <p:spPr>
                <a:xfrm>
                  <a:off x="4990398" y="2116843"/>
                  <a:ext cx="44191" cy="33019"/>
                </a:xfrm>
                <a:custGeom>
                  <a:avLst/>
                  <a:gdLst/>
                  <a:ahLst/>
                  <a:cxnLst/>
                  <a:rect l="l" t="t" r="r" b="b"/>
                  <a:pathLst>
                    <a:path w="1337" h="999" extrusionOk="0">
                      <a:moveTo>
                        <a:pt x="1264" y="14"/>
                      </a:moveTo>
                      <a:lnTo>
                        <a:pt x="23" y="918"/>
                      </a:lnTo>
                      <a:cubicBezTo>
                        <a:pt x="5" y="930"/>
                        <a:pt x="1" y="957"/>
                        <a:pt x="14" y="976"/>
                      </a:cubicBezTo>
                      <a:cubicBezTo>
                        <a:pt x="28" y="995"/>
                        <a:pt x="53" y="999"/>
                        <a:pt x="73" y="985"/>
                      </a:cubicBezTo>
                      <a:lnTo>
                        <a:pt x="1314" y="82"/>
                      </a:lnTo>
                      <a:cubicBezTo>
                        <a:pt x="1333" y="68"/>
                        <a:pt x="1337" y="42"/>
                        <a:pt x="1323" y="23"/>
                      </a:cubicBezTo>
                      <a:cubicBezTo>
                        <a:pt x="1309" y="5"/>
                        <a:pt x="1283" y="1"/>
                        <a:pt x="1264"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809;p36">
                  <a:extLst>
                    <a:ext uri="{FF2B5EF4-FFF2-40B4-BE49-F238E27FC236}">
                      <a16:creationId xmlns:a16="http://schemas.microsoft.com/office/drawing/2014/main" id="{7970D228-CE0B-BED5-B7BD-38C4BF526EE4}"/>
                    </a:ext>
                  </a:extLst>
                </p:cNvPr>
                <p:cNvSpPr/>
                <p:nvPr/>
              </p:nvSpPr>
              <p:spPr>
                <a:xfrm>
                  <a:off x="4969013" y="2190055"/>
                  <a:ext cx="42208" cy="31466"/>
                </a:xfrm>
                <a:custGeom>
                  <a:avLst/>
                  <a:gdLst/>
                  <a:ahLst/>
                  <a:cxnLst/>
                  <a:rect l="l" t="t" r="r" b="b"/>
                  <a:pathLst>
                    <a:path w="1277" h="952" extrusionOk="0">
                      <a:moveTo>
                        <a:pt x="1205" y="14"/>
                      </a:moveTo>
                      <a:lnTo>
                        <a:pt x="23" y="870"/>
                      </a:lnTo>
                      <a:cubicBezTo>
                        <a:pt x="5" y="883"/>
                        <a:pt x="0" y="909"/>
                        <a:pt x="14" y="929"/>
                      </a:cubicBezTo>
                      <a:cubicBezTo>
                        <a:pt x="28" y="947"/>
                        <a:pt x="54" y="951"/>
                        <a:pt x="72" y="938"/>
                      </a:cubicBezTo>
                      <a:lnTo>
                        <a:pt x="1254" y="81"/>
                      </a:lnTo>
                      <a:cubicBezTo>
                        <a:pt x="1273" y="68"/>
                        <a:pt x="1277" y="42"/>
                        <a:pt x="1264" y="23"/>
                      </a:cubicBezTo>
                      <a:cubicBezTo>
                        <a:pt x="1250" y="5"/>
                        <a:pt x="1224" y="1"/>
                        <a:pt x="1205"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810;p36">
                  <a:extLst>
                    <a:ext uri="{FF2B5EF4-FFF2-40B4-BE49-F238E27FC236}">
                      <a16:creationId xmlns:a16="http://schemas.microsoft.com/office/drawing/2014/main" id="{6DCF15E9-8746-0D71-76B4-284170D1FBAF}"/>
                    </a:ext>
                  </a:extLst>
                </p:cNvPr>
                <p:cNvSpPr/>
                <p:nvPr/>
              </p:nvSpPr>
              <p:spPr>
                <a:xfrm>
                  <a:off x="5033300" y="2087724"/>
                  <a:ext cx="7404" cy="14312"/>
                </a:xfrm>
                <a:custGeom>
                  <a:avLst/>
                  <a:gdLst/>
                  <a:ahLst/>
                  <a:cxnLst/>
                  <a:rect l="l" t="t" r="r" b="b"/>
                  <a:pathLst>
                    <a:path w="224" h="433" extrusionOk="0">
                      <a:moveTo>
                        <a:pt x="8" y="59"/>
                      </a:moveTo>
                      <a:cubicBezTo>
                        <a:pt x="18" y="91"/>
                        <a:pt x="29" y="126"/>
                        <a:pt x="45" y="164"/>
                      </a:cubicBezTo>
                      <a:cubicBezTo>
                        <a:pt x="69" y="230"/>
                        <a:pt x="100" y="307"/>
                        <a:pt x="136" y="399"/>
                      </a:cubicBezTo>
                      <a:cubicBezTo>
                        <a:pt x="144" y="422"/>
                        <a:pt x="169" y="432"/>
                        <a:pt x="190" y="424"/>
                      </a:cubicBezTo>
                      <a:cubicBezTo>
                        <a:pt x="213" y="416"/>
                        <a:pt x="223" y="391"/>
                        <a:pt x="215" y="370"/>
                      </a:cubicBezTo>
                      <a:cubicBezTo>
                        <a:pt x="179" y="277"/>
                        <a:pt x="148" y="201"/>
                        <a:pt x="124" y="135"/>
                      </a:cubicBezTo>
                      <a:cubicBezTo>
                        <a:pt x="109" y="98"/>
                        <a:pt x="98" y="65"/>
                        <a:pt x="89" y="35"/>
                      </a:cubicBezTo>
                      <a:cubicBezTo>
                        <a:pt x="82" y="13"/>
                        <a:pt x="58" y="1"/>
                        <a:pt x="36" y="7"/>
                      </a:cubicBezTo>
                      <a:cubicBezTo>
                        <a:pt x="14" y="14"/>
                        <a:pt x="1" y="38"/>
                        <a:pt x="8" y="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811;p36">
                  <a:extLst>
                    <a:ext uri="{FF2B5EF4-FFF2-40B4-BE49-F238E27FC236}">
                      <a16:creationId xmlns:a16="http://schemas.microsoft.com/office/drawing/2014/main" id="{1E63A49A-9475-0D94-77A5-9F9337A92F61}"/>
                    </a:ext>
                  </a:extLst>
                </p:cNvPr>
                <p:cNvSpPr/>
                <p:nvPr/>
              </p:nvSpPr>
              <p:spPr>
                <a:xfrm>
                  <a:off x="4996579" y="2128941"/>
                  <a:ext cx="20757" cy="46240"/>
                </a:xfrm>
                <a:custGeom>
                  <a:avLst/>
                  <a:gdLst/>
                  <a:ahLst/>
                  <a:cxnLst/>
                  <a:rect l="l" t="t" r="r" b="b"/>
                  <a:pathLst>
                    <a:path w="628" h="1399" extrusionOk="0">
                      <a:moveTo>
                        <a:pt x="6" y="59"/>
                      </a:moveTo>
                      <a:cubicBezTo>
                        <a:pt x="15" y="84"/>
                        <a:pt x="56" y="186"/>
                        <a:pt x="112" y="325"/>
                      </a:cubicBezTo>
                      <a:cubicBezTo>
                        <a:pt x="255" y="677"/>
                        <a:pt x="500" y="1263"/>
                        <a:pt x="541" y="1367"/>
                      </a:cubicBezTo>
                      <a:cubicBezTo>
                        <a:pt x="549" y="1389"/>
                        <a:pt x="574" y="1399"/>
                        <a:pt x="595" y="1392"/>
                      </a:cubicBezTo>
                      <a:cubicBezTo>
                        <a:pt x="617" y="1383"/>
                        <a:pt x="627" y="1359"/>
                        <a:pt x="619" y="1337"/>
                      </a:cubicBezTo>
                      <a:cubicBezTo>
                        <a:pt x="578" y="1232"/>
                        <a:pt x="334" y="646"/>
                        <a:pt x="190" y="294"/>
                      </a:cubicBezTo>
                      <a:cubicBezTo>
                        <a:pt x="136" y="159"/>
                        <a:pt x="95" y="59"/>
                        <a:pt x="87" y="35"/>
                      </a:cubicBezTo>
                      <a:cubicBezTo>
                        <a:pt x="80" y="13"/>
                        <a:pt x="57" y="1"/>
                        <a:pt x="35" y="8"/>
                      </a:cubicBezTo>
                      <a:cubicBezTo>
                        <a:pt x="13" y="14"/>
                        <a:pt x="0" y="37"/>
                        <a:pt x="6" y="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812;p36">
                  <a:extLst>
                    <a:ext uri="{FF2B5EF4-FFF2-40B4-BE49-F238E27FC236}">
                      <a16:creationId xmlns:a16="http://schemas.microsoft.com/office/drawing/2014/main" id="{9F3DFA21-97E7-A24A-5472-01468AA78A0C}"/>
                    </a:ext>
                  </a:extLst>
                </p:cNvPr>
                <p:cNvSpPr/>
                <p:nvPr/>
              </p:nvSpPr>
              <p:spPr>
                <a:xfrm>
                  <a:off x="5008114" y="2083328"/>
                  <a:ext cx="14708" cy="10478"/>
                </a:xfrm>
                <a:custGeom>
                  <a:avLst/>
                  <a:gdLst/>
                  <a:ahLst/>
                  <a:cxnLst/>
                  <a:rect l="l" t="t" r="r" b="b"/>
                  <a:pathLst>
                    <a:path w="445" h="317" extrusionOk="0">
                      <a:moveTo>
                        <a:pt x="370" y="14"/>
                      </a:moveTo>
                      <a:cubicBezTo>
                        <a:pt x="353" y="28"/>
                        <a:pt x="330" y="43"/>
                        <a:pt x="306" y="59"/>
                      </a:cubicBezTo>
                      <a:cubicBezTo>
                        <a:pt x="228" y="108"/>
                        <a:pt x="123" y="169"/>
                        <a:pt x="25" y="233"/>
                      </a:cubicBezTo>
                      <a:cubicBezTo>
                        <a:pt x="6" y="247"/>
                        <a:pt x="1" y="272"/>
                        <a:pt x="14" y="292"/>
                      </a:cubicBezTo>
                      <a:cubicBezTo>
                        <a:pt x="26" y="311"/>
                        <a:pt x="53" y="316"/>
                        <a:pt x="72" y="303"/>
                      </a:cubicBezTo>
                      <a:cubicBezTo>
                        <a:pt x="169" y="239"/>
                        <a:pt x="274" y="178"/>
                        <a:pt x="351" y="130"/>
                      </a:cubicBezTo>
                      <a:cubicBezTo>
                        <a:pt x="380" y="111"/>
                        <a:pt x="403" y="95"/>
                        <a:pt x="422" y="81"/>
                      </a:cubicBezTo>
                      <a:cubicBezTo>
                        <a:pt x="440" y="66"/>
                        <a:pt x="444" y="41"/>
                        <a:pt x="430" y="22"/>
                      </a:cubicBezTo>
                      <a:cubicBezTo>
                        <a:pt x="416" y="4"/>
                        <a:pt x="389" y="1"/>
                        <a:pt x="370"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813;p36">
                  <a:extLst>
                    <a:ext uri="{FF2B5EF4-FFF2-40B4-BE49-F238E27FC236}">
                      <a16:creationId xmlns:a16="http://schemas.microsoft.com/office/drawing/2014/main" id="{7FDC7DD9-4964-62DA-439A-0F8AA840D677}"/>
                    </a:ext>
                  </a:extLst>
                </p:cNvPr>
                <p:cNvSpPr/>
                <p:nvPr/>
              </p:nvSpPr>
              <p:spPr>
                <a:xfrm>
                  <a:off x="4984779" y="2137700"/>
                  <a:ext cx="44257" cy="29285"/>
                </a:xfrm>
                <a:custGeom>
                  <a:avLst/>
                  <a:gdLst/>
                  <a:ahLst/>
                  <a:cxnLst/>
                  <a:rect l="l" t="t" r="r" b="b"/>
                  <a:pathLst>
                    <a:path w="1339" h="886" extrusionOk="0">
                      <a:moveTo>
                        <a:pt x="1265" y="14"/>
                      </a:moveTo>
                      <a:cubicBezTo>
                        <a:pt x="1245" y="30"/>
                        <a:pt x="1150" y="91"/>
                        <a:pt x="1021" y="173"/>
                      </a:cubicBezTo>
                      <a:cubicBezTo>
                        <a:pt x="685" y="387"/>
                        <a:pt x="119" y="742"/>
                        <a:pt x="25" y="803"/>
                      </a:cubicBezTo>
                      <a:cubicBezTo>
                        <a:pt x="6" y="816"/>
                        <a:pt x="1" y="842"/>
                        <a:pt x="14" y="861"/>
                      </a:cubicBezTo>
                      <a:cubicBezTo>
                        <a:pt x="26" y="881"/>
                        <a:pt x="53" y="886"/>
                        <a:pt x="73" y="873"/>
                      </a:cubicBezTo>
                      <a:cubicBezTo>
                        <a:pt x="166" y="811"/>
                        <a:pt x="731" y="458"/>
                        <a:pt x="1067" y="244"/>
                      </a:cubicBezTo>
                      <a:cubicBezTo>
                        <a:pt x="1199" y="160"/>
                        <a:pt x="1297" y="97"/>
                        <a:pt x="1317" y="81"/>
                      </a:cubicBezTo>
                      <a:cubicBezTo>
                        <a:pt x="1335" y="66"/>
                        <a:pt x="1339" y="41"/>
                        <a:pt x="1324" y="22"/>
                      </a:cubicBezTo>
                      <a:cubicBezTo>
                        <a:pt x="1309" y="4"/>
                        <a:pt x="1283" y="1"/>
                        <a:pt x="1265"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814;p36">
                <a:extLst>
                  <a:ext uri="{FF2B5EF4-FFF2-40B4-BE49-F238E27FC236}">
                    <a16:creationId xmlns:a16="http://schemas.microsoft.com/office/drawing/2014/main" id="{56B10D24-6C87-4C57-76CC-D06D8FDD6AB1}"/>
                  </a:ext>
                </a:extLst>
              </p:cNvPr>
              <p:cNvSpPr/>
              <p:nvPr/>
            </p:nvSpPr>
            <p:spPr>
              <a:xfrm>
                <a:off x="11318608" y="2945597"/>
                <a:ext cx="204239" cy="376075"/>
              </a:xfrm>
              <a:custGeom>
                <a:avLst/>
                <a:gdLst/>
                <a:ahLst/>
                <a:cxnLst/>
                <a:rect l="l" t="t" r="r" b="b"/>
                <a:pathLst>
                  <a:path w="2162" h="3981" extrusionOk="0">
                    <a:moveTo>
                      <a:pt x="200" y="3195"/>
                    </a:moveTo>
                    <a:cubicBezTo>
                      <a:pt x="215" y="3323"/>
                      <a:pt x="324" y="3906"/>
                      <a:pt x="689" y="3941"/>
                    </a:cubicBezTo>
                    <a:cubicBezTo>
                      <a:pt x="1087" y="3980"/>
                      <a:pt x="1372" y="3501"/>
                      <a:pt x="1431" y="3377"/>
                    </a:cubicBezTo>
                    <a:cubicBezTo>
                      <a:pt x="1560" y="3103"/>
                      <a:pt x="1784" y="2958"/>
                      <a:pt x="1913" y="2527"/>
                    </a:cubicBezTo>
                    <a:cubicBezTo>
                      <a:pt x="2060" y="2034"/>
                      <a:pt x="2162" y="1527"/>
                      <a:pt x="1967" y="1051"/>
                    </a:cubicBezTo>
                    <a:cubicBezTo>
                      <a:pt x="1858" y="785"/>
                      <a:pt x="1705" y="694"/>
                      <a:pt x="1609" y="318"/>
                    </a:cubicBezTo>
                    <a:cubicBezTo>
                      <a:pt x="1590" y="242"/>
                      <a:pt x="1497" y="79"/>
                      <a:pt x="1381" y="50"/>
                    </a:cubicBezTo>
                    <a:cubicBezTo>
                      <a:pt x="1195" y="1"/>
                      <a:pt x="1064" y="162"/>
                      <a:pt x="1014" y="240"/>
                    </a:cubicBezTo>
                    <a:cubicBezTo>
                      <a:pt x="802" y="567"/>
                      <a:pt x="629" y="604"/>
                      <a:pt x="441" y="820"/>
                    </a:cubicBezTo>
                    <a:cubicBezTo>
                      <a:pt x="103" y="1208"/>
                      <a:pt x="35" y="1722"/>
                      <a:pt x="18" y="2235"/>
                    </a:cubicBezTo>
                    <a:cubicBezTo>
                      <a:pt x="0" y="2683"/>
                      <a:pt x="165" y="2894"/>
                      <a:pt x="200" y="319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815;p36">
                <a:extLst>
                  <a:ext uri="{FF2B5EF4-FFF2-40B4-BE49-F238E27FC236}">
                    <a16:creationId xmlns:a16="http://schemas.microsoft.com/office/drawing/2014/main" id="{816393DF-AF5D-F965-D71F-32A63F30A71C}"/>
                  </a:ext>
                </a:extLst>
              </p:cNvPr>
              <p:cNvSpPr/>
              <p:nvPr/>
            </p:nvSpPr>
            <p:spPr>
              <a:xfrm>
                <a:off x="11436032" y="2995193"/>
                <a:ext cx="28435" cy="18327"/>
              </a:xfrm>
              <a:custGeom>
                <a:avLst/>
                <a:gdLst/>
                <a:ahLst/>
                <a:cxnLst/>
                <a:rect l="l" t="t" r="r" b="b"/>
                <a:pathLst>
                  <a:path w="301" h="194" extrusionOk="0">
                    <a:moveTo>
                      <a:pt x="292" y="127"/>
                    </a:moveTo>
                    <a:cubicBezTo>
                      <a:pt x="268" y="80"/>
                      <a:pt x="228" y="45"/>
                      <a:pt x="183" y="26"/>
                    </a:cubicBezTo>
                    <a:cubicBezTo>
                      <a:pt x="138" y="6"/>
                      <a:pt x="87" y="0"/>
                      <a:pt x="39" y="9"/>
                    </a:cubicBezTo>
                    <a:cubicBezTo>
                      <a:pt x="16" y="13"/>
                      <a:pt x="1" y="35"/>
                      <a:pt x="5" y="58"/>
                    </a:cubicBezTo>
                    <a:cubicBezTo>
                      <a:pt x="9" y="81"/>
                      <a:pt x="31" y="96"/>
                      <a:pt x="54" y="91"/>
                    </a:cubicBezTo>
                    <a:cubicBezTo>
                      <a:pt x="86" y="86"/>
                      <a:pt x="120" y="90"/>
                      <a:pt x="149" y="103"/>
                    </a:cubicBezTo>
                    <a:cubicBezTo>
                      <a:pt x="178" y="115"/>
                      <a:pt x="202" y="135"/>
                      <a:pt x="217" y="165"/>
                    </a:cubicBezTo>
                    <a:cubicBezTo>
                      <a:pt x="227" y="185"/>
                      <a:pt x="252" y="194"/>
                      <a:pt x="273" y="184"/>
                    </a:cubicBezTo>
                    <a:cubicBezTo>
                      <a:pt x="293" y="173"/>
                      <a:pt x="301" y="148"/>
                      <a:pt x="292" y="1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816;p36">
                <a:extLst>
                  <a:ext uri="{FF2B5EF4-FFF2-40B4-BE49-F238E27FC236}">
                    <a16:creationId xmlns:a16="http://schemas.microsoft.com/office/drawing/2014/main" id="{6F80D821-5761-FAA1-CF08-32ACC5F4B03C}"/>
                  </a:ext>
                </a:extLst>
              </p:cNvPr>
              <p:cNvSpPr/>
              <p:nvPr/>
            </p:nvSpPr>
            <p:spPr>
              <a:xfrm>
                <a:off x="11375100" y="3039215"/>
                <a:ext cx="14831" cy="21350"/>
              </a:xfrm>
              <a:custGeom>
                <a:avLst/>
                <a:gdLst/>
                <a:ahLst/>
                <a:cxnLst/>
                <a:rect l="l" t="t" r="r" b="b"/>
                <a:pathLst>
                  <a:path w="157" h="226" extrusionOk="0">
                    <a:moveTo>
                      <a:pt x="149" y="0"/>
                    </a:moveTo>
                    <a:cubicBezTo>
                      <a:pt x="156" y="7"/>
                      <a:pt x="131" y="7"/>
                      <a:pt x="123" y="12"/>
                    </a:cubicBezTo>
                    <a:cubicBezTo>
                      <a:pt x="107" y="23"/>
                      <a:pt x="92" y="34"/>
                      <a:pt x="78" y="49"/>
                    </a:cubicBezTo>
                    <a:cubicBezTo>
                      <a:pt x="35" y="99"/>
                      <a:pt x="14" y="162"/>
                      <a:pt x="0" y="226"/>
                    </a:cubicBezTo>
                  </a:path>
                </a:pathLst>
              </a:custGeom>
              <a:solidFill>
                <a:srgbClr val="EA9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817;p36">
                <a:extLst>
                  <a:ext uri="{FF2B5EF4-FFF2-40B4-BE49-F238E27FC236}">
                    <a16:creationId xmlns:a16="http://schemas.microsoft.com/office/drawing/2014/main" id="{38EED938-392D-6026-26EA-E05185370495}"/>
                  </a:ext>
                </a:extLst>
              </p:cNvPr>
              <p:cNvSpPr/>
              <p:nvPr/>
            </p:nvSpPr>
            <p:spPr>
              <a:xfrm>
                <a:off x="11360174" y="3156734"/>
                <a:ext cx="4251" cy="27490"/>
              </a:xfrm>
              <a:custGeom>
                <a:avLst/>
                <a:gdLst/>
                <a:ahLst/>
                <a:cxnLst/>
                <a:rect l="l" t="t" r="r" b="b"/>
                <a:pathLst>
                  <a:path w="45" h="291" extrusionOk="0">
                    <a:moveTo>
                      <a:pt x="25" y="1"/>
                    </a:moveTo>
                    <a:cubicBezTo>
                      <a:pt x="26" y="27"/>
                      <a:pt x="8" y="59"/>
                      <a:pt x="6" y="87"/>
                    </a:cubicBezTo>
                    <a:cubicBezTo>
                      <a:pt x="1" y="160"/>
                      <a:pt x="14" y="226"/>
                      <a:pt x="45" y="291"/>
                    </a:cubicBezTo>
                  </a:path>
                </a:pathLst>
              </a:custGeom>
              <a:solidFill>
                <a:srgbClr val="EA9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818;p36">
                <a:extLst>
                  <a:ext uri="{FF2B5EF4-FFF2-40B4-BE49-F238E27FC236}">
                    <a16:creationId xmlns:a16="http://schemas.microsoft.com/office/drawing/2014/main" id="{F90063C6-A503-6928-B5BC-BEFD48A0453B}"/>
                  </a:ext>
                </a:extLst>
              </p:cNvPr>
              <p:cNvSpPr/>
              <p:nvPr/>
            </p:nvSpPr>
            <p:spPr>
              <a:xfrm>
                <a:off x="11356490" y="3152672"/>
                <a:ext cx="12470" cy="35992"/>
              </a:xfrm>
              <a:custGeom>
                <a:avLst/>
                <a:gdLst/>
                <a:ahLst/>
                <a:cxnLst/>
                <a:rect l="l" t="t" r="r" b="b"/>
                <a:pathLst>
                  <a:path w="132" h="381" extrusionOk="0">
                    <a:moveTo>
                      <a:pt x="22" y="45"/>
                    </a:moveTo>
                    <a:cubicBezTo>
                      <a:pt x="23" y="63"/>
                      <a:pt x="12" y="83"/>
                      <a:pt x="8" y="103"/>
                    </a:cubicBezTo>
                    <a:cubicBezTo>
                      <a:pt x="6" y="111"/>
                      <a:pt x="4" y="120"/>
                      <a:pt x="4" y="127"/>
                    </a:cubicBezTo>
                    <a:cubicBezTo>
                      <a:pt x="1" y="167"/>
                      <a:pt x="3" y="206"/>
                      <a:pt x="10" y="243"/>
                    </a:cubicBezTo>
                    <a:cubicBezTo>
                      <a:pt x="17" y="279"/>
                      <a:pt x="29" y="316"/>
                      <a:pt x="47" y="351"/>
                    </a:cubicBezTo>
                    <a:cubicBezTo>
                      <a:pt x="56" y="373"/>
                      <a:pt x="82" y="381"/>
                      <a:pt x="102" y="372"/>
                    </a:cubicBezTo>
                    <a:cubicBezTo>
                      <a:pt x="124" y="361"/>
                      <a:pt x="132" y="337"/>
                      <a:pt x="122" y="315"/>
                    </a:cubicBezTo>
                    <a:cubicBezTo>
                      <a:pt x="108" y="286"/>
                      <a:pt x="98" y="256"/>
                      <a:pt x="92" y="226"/>
                    </a:cubicBezTo>
                    <a:cubicBezTo>
                      <a:pt x="86" y="195"/>
                      <a:pt x="85" y="165"/>
                      <a:pt x="87" y="133"/>
                    </a:cubicBezTo>
                    <a:cubicBezTo>
                      <a:pt x="89" y="112"/>
                      <a:pt x="99" y="90"/>
                      <a:pt x="104" y="69"/>
                    </a:cubicBezTo>
                    <a:cubicBezTo>
                      <a:pt x="106" y="60"/>
                      <a:pt x="107" y="51"/>
                      <a:pt x="106" y="43"/>
                    </a:cubicBezTo>
                    <a:cubicBezTo>
                      <a:pt x="106" y="19"/>
                      <a:pt x="87" y="1"/>
                      <a:pt x="63" y="2"/>
                    </a:cubicBezTo>
                    <a:cubicBezTo>
                      <a:pt x="40" y="3"/>
                      <a:pt x="22" y="22"/>
                      <a:pt x="22" y="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819;p36">
                <a:extLst>
                  <a:ext uri="{FF2B5EF4-FFF2-40B4-BE49-F238E27FC236}">
                    <a16:creationId xmlns:a16="http://schemas.microsoft.com/office/drawing/2014/main" id="{C6979455-22B6-52FB-C551-4434FF9D01E3}"/>
                  </a:ext>
                </a:extLst>
              </p:cNvPr>
              <p:cNvSpPr/>
              <p:nvPr/>
            </p:nvSpPr>
            <p:spPr>
              <a:xfrm>
                <a:off x="11470890" y="3073885"/>
                <a:ext cx="13037" cy="27112"/>
              </a:xfrm>
              <a:custGeom>
                <a:avLst/>
                <a:gdLst/>
                <a:ahLst/>
                <a:cxnLst/>
                <a:rect l="l" t="t" r="r" b="b"/>
                <a:pathLst>
                  <a:path w="138" h="287" extrusionOk="0">
                    <a:moveTo>
                      <a:pt x="125" y="251"/>
                    </a:moveTo>
                    <a:cubicBezTo>
                      <a:pt x="136" y="211"/>
                      <a:pt x="138" y="171"/>
                      <a:pt x="131" y="132"/>
                    </a:cubicBezTo>
                    <a:cubicBezTo>
                      <a:pt x="123" y="93"/>
                      <a:pt x="107" y="55"/>
                      <a:pt x="79" y="21"/>
                    </a:cubicBezTo>
                    <a:cubicBezTo>
                      <a:pt x="65" y="4"/>
                      <a:pt x="38" y="1"/>
                      <a:pt x="21" y="16"/>
                    </a:cubicBezTo>
                    <a:cubicBezTo>
                      <a:pt x="3" y="31"/>
                      <a:pt x="1" y="57"/>
                      <a:pt x="15" y="75"/>
                    </a:cubicBezTo>
                    <a:cubicBezTo>
                      <a:pt x="32" y="96"/>
                      <a:pt x="44" y="122"/>
                      <a:pt x="49" y="147"/>
                    </a:cubicBezTo>
                    <a:cubicBezTo>
                      <a:pt x="54" y="174"/>
                      <a:pt x="52" y="202"/>
                      <a:pt x="45" y="230"/>
                    </a:cubicBezTo>
                    <a:cubicBezTo>
                      <a:pt x="39" y="253"/>
                      <a:pt x="53" y="275"/>
                      <a:pt x="75" y="281"/>
                    </a:cubicBezTo>
                    <a:cubicBezTo>
                      <a:pt x="97" y="287"/>
                      <a:pt x="119" y="273"/>
                      <a:pt x="125" y="2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820;p36">
                <a:extLst>
                  <a:ext uri="{FF2B5EF4-FFF2-40B4-BE49-F238E27FC236}">
                    <a16:creationId xmlns:a16="http://schemas.microsoft.com/office/drawing/2014/main" id="{0A6022BA-21BB-FCA4-5971-1519189B8F03}"/>
                  </a:ext>
                </a:extLst>
              </p:cNvPr>
              <p:cNvSpPr/>
              <p:nvPr/>
            </p:nvSpPr>
            <p:spPr>
              <a:xfrm>
                <a:off x="11366692" y="3266129"/>
                <a:ext cx="11620" cy="10580"/>
              </a:xfrm>
              <a:custGeom>
                <a:avLst/>
                <a:gdLst/>
                <a:ahLst/>
                <a:cxnLst/>
                <a:rect l="l" t="t" r="r" b="b"/>
                <a:pathLst>
                  <a:path w="123" h="112" extrusionOk="0">
                    <a:moveTo>
                      <a:pt x="122" y="105"/>
                    </a:moveTo>
                    <a:cubicBezTo>
                      <a:pt x="55" y="112"/>
                      <a:pt x="3" y="41"/>
                      <a:pt x="0" y="0"/>
                    </a:cubicBezTo>
                  </a:path>
                </a:pathLst>
              </a:custGeom>
              <a:solidFill>
                <a:srgbClr val="EA9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821;p36">
                <a:extLst>
                  <a:ext uri="{FF2B5EF4-FFF2-40B4-BE49-F238E27FC236}">
                    <a16:creationId xmlns:a16="http://schemas.microsoft.com/office/drawing/2014/main" id="{B72110C8-ACA6-EC22-0BF9-E91CDFF7D2F1}"/>
                  </a:ext>
                </a:extLst>
              </p:cNvPr>
              <p:cNvSpPr/>
              <p:nvPr/>
            </p:nvSpPr>
            <p:spPr>
              <a:xfrm>
                <a:off x="11362630" y="3261972"/>
                <a:ext cx="19838" cy="18421"/>
              </a:xfrm>
              <a:custGeom>
                <a:avLst/>
                <a:gdLst/>
                <a:ahLst/>
                <a:cxnLst/>
                <a:rect l="l" t="t" r="r" b="b"/>
                <a:pathLst>
                  <a:path w="210" h="195" extrusionOk="0">
                    <a:moveTo>
                      <a:pt x="160" y="107"/>
                    </a:moveTo>
                    <a:cubicBezTo>
                      <a:pt x="142" y="109"/>
                      <a:pt x="126" y="100"/>
                      <a:pt x="113" y="88"/>
                    </a:cubicBezTo>
                    <a:cubicBezTo>
                      <a:pt x="98" y="74"/>
                      <a:pt x="86" y="55"/>
                      <a:pt x="85" y="40"/>
                    </a:cubicBezTo>
                    <a:cubicBezTo>
                      <a:pt x="83" y="18"/>
                      <a:pt x="63" y="0"/>
                      <a:pt x="40" y="2"/>
                    </a:cubicBezTo>
                    <a:cubicBezTo>
                      <a:pt x="18" y="4"/>
                      <a:pt x="0" y="24"/>
                      <a:pt x="2" y="47"/>
                    </a:cubicBezTo>
                    <a:cubicBezTo>
                      <a:pt x="4" y="77"/>
                      <a:pt x="24" y="120"/>
                      <a:pt x="57" y="150"/>
                    </a:cubicBezTo>
                    <a:cubicBezTo>
                      <a:pt x="86" y="177"/>
                      <a:pt x="125" y="195"/>
                      <a:pt x="170" y="190"/>
                    </a:cubicBezTo>
                    <a:cubicBezTo>
                      <a:pt x="193" y="188"/>
                      <a:pt x="209" y="167"/>
                      <a:pt x="207" y="144"/>
                    </a:cubicBezTo>
                    <a:cubicBezTo>
                      <a:pt x="204" y="121"/>
                      <a:pt x="184" y="105"/>
                      <a:pt x="160" y="1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822;p36">
                <a:extLst>
                  <a:ext uri="{FF2B5EF4-FFF2-40B4-BE49-F238E27FC236}">
                    <a16:creationId xmlns:a16="http://schemas.microsoft.com/office/drawing/2014/main" id="{F87614A5-BB64-FBD2-4E32-152DD17D6E25}"/>
                  </a:ext>
                </a:extLst>
              </p:cNvPr>
              <p:cNvSpPr/>
              <p:nvPr/>
            </p:nvSpPr>
            <p:spPr>
              <a:xfrm>
                <a:off x="11039551" y="3082130"/>
                <a:ext cx="432378" cy="293511"/>
              </a:xfrm>
              <a:custGeom>
                <a:avLst/>
                <a:gdLst/>
                <a:ahLst/>
                <a:cxnLst/>
                <a:rect l="l" t="t" r="r" b="b"/>
                <a:pathLst>
                  <a:path w="4577" h="3107" extrusionOk="0">
                    <a:moveTo>
                      <a:pt x="2810" y="232"/>
                    </a:moveTo>
                    <a:cubicBezTo>
                      <a:pt x="2874" y="132"/>
                      <a:pt x="2986" y="143"/>
                      <a:pt x="3236" y="81"/>
                    </a:cubicBezTo>
                    <a:cubicBezTo>
                      <a:pt x="3565" y="0"/>
                      <a:pt x="3821" y="55"/>
                      <a:pt x="3918" y="146"/>
                    </a:cubicBezTo>
                    <a:cubicBezTo>
                      <a:pt x="4275" y="474"/>
                      <a:pt x="4496" y="517"/>
                      <a:pt x="4537" y="601"/>
                    </a:cubicBezTo>
                    <a:cubicBezTo>
                      <a:pt x="4577" y="689"/>
                      <a:pt x="4418" y="724"/>
                      <a:pt x="4347" y="713"/>
                    </a:cubicBezTo>
                    <a:cubicBezTo>
                      <a:pt x="4134" y="678"/>
                      <a:pt x="3956" y="537"/>
                      <a:pt x="3752" y="480"/>
                    </a:cubicBezTo>
                    <a:cubicBezTo>
                      <a:pt x="3671" y="457"/>
                      <a:pt x="3560" y="481"/>
                      <a:pt x="3491" y="518"/>
                    </a:cubicBezTo>
                    <a:cubicBezTo>
                      <a:pt x="3439" y="548"/>
                      <a:pt x="3423" y="571"/>
                      <a:pt x="3405" y="606"/>
                    </a:cubicBezTo>
                    <a:cubicBezTo>
                      <a:pt x="3661" y="555"/>
                      <a:pt x="3917" y="701"/>
                      <a:pt x="4147" y="811"/>
                    </a:cubicBezTo>
                    <a:cubicBezTo>
                      <a:pt x="4170" y="823"/>
                      <a:pt x="4194" y="834"/>
                      <a:pt x="4216" y="844"/>
                    </a:cubicBezTo>
                    <a:cubicBezTo>
                      <a:pt x="4273" y="871"/>
                      <a:pt x="4514" y="941"/>
                      <a:pt x="4425" y="1044"/>
                    </a:cubicBezTo>
                    <a:cubicBezTo>
                      <a:pt x="4375" y="1101"/>
                      <a:pt x="4283" y="1105"/>
                      <a:pt x="4213" y="1101"/>
                    </a:cubicBezTo>
                    <a:cubicBezTo>
                      <a:pt x="4054" y="1093"/>
                      <a:pt x="3846" y="973"/>
                      <a:pt x="3693" y="1026"/>
                    </a:cubicBezTo>
                    <a:cubicBezTo>
                      <a:pt x="3639" y="1043"/>
                      <a:pt x="3588" y="1071"/>
                      <a:pt x="3538" y="1104"/>
                    </a:cubicBezTo>
                    <a:cubicBezTo>
                      <a:pt x="3737" y="1105"/>
                      <a:pt x="3931" y="1216"/>
                      <a:pt x="4125" y="1270"/>
                    </a:cubicBezTo>
                    <a:cubicBezTo>
                      <a:pt x="4196" y="1291"/>
                      <a:pt x="4361" y="1301"/>
                      <a:pt x="4396" y="1381"/>
                    </a:cubicBezTo>
                    <a:cubicBezTo>
                      <a:pt x="4435" y="1469"/>
                      <a:pt x="4262" y="1549"/>
                      <a:pt x="4204" y="1566"/>
                    </a:cubicBezTo>
                    <a:cubicBezTo>
                      <a:pt x="3977" y="1635"/>
                      <a:pt x="3632" y="1450"/>
                      <a:pt x="3430" y="1611"/>
                    </a:cubicBezTo>
                    <a:cubicBezTo>
                      <a:pt x="3382" y="1650"/>
                      <a:pt x="3649" y="1715"/>
                      <a:pt x="3783" y="1723"/>
                    </a:cubicBezTo>
                    <a:cubicBezTo>
                      <a:pt x="3847" y="1726"/>
                      <a:pt x="3912" y="1727"/>
                      <a:pt x="3977" y="1724"/>
                    </a:cubicBezTo>
                    <a:cubicBezTo>
                      <a:pt x="3998" y="1724"/>
                      <a:pt x="4039" y="1719"/>
                      <a:pt x="4045" y="1748"/>
                    </a:cubicBezTo>
                    <a:cubicBezTo>
                      <a:pt x="4053" y="1794"/>
                      <a:pt x="3993" y="1845"/>
                      <a:pt x="3961" y="1869"/>
                    </a:cubicBezTo>
                    <a:cubicBezTo>
                      <a:pt x="3860" y="1946"/>
                      <a:pt x="3729" y="1969"/>
                      <a:pt x="3611" y="2007"/>
                    </a:cubicBezTo>
                    <a:cubicBezTo>
                      <a:pt x="3420" y="2068"/>
                      <a:pt x="3152" y="1901"/>
                      <a:pt x="3016" y="1921"/>
                    </a:cubicBezTo>
                    <a:cubicBezTo>
                      <a:pt x="2529" y="2340"/>
                      <a:pt x="1689" y="2933"/>
                      <a:pt x="1332" y="2976"/>
                    </a:cubicBezTo>
                    <a:cubicBezTo>
                      <a:pt x="265" y="3106"/>
                      <a:pt x="1" y="2122"/>
                      <a:pt x="858" y="1547"/>
                    </a:cubicBezTo>
                    <a:cubicBezTo>
                      <a:pt x="1446" y="1153"/>
                      <a:pt x="2391" y="1111"/>
                      <a:pt x="2399" y="1097"/>
                    </a:cubicBezTo>
                    <a:cubicBezTo>
                      <a:pt x="2714" y="627"/>
                      <a:pt x="2661" y="517"/>
                      <a:pt x="2770" y="288"/>
                    </a:cubicBezTo>
                    <a:cubicBezTo>
                      <a:pt x="2783" y="263"/>
                      <a:pt x="2796" y="245"/>
                      <a:pt x="2810" y="232"/>
                    </a:cubicBezTo>
                    <a:close/>
                  </a:path>
                </a:pathLst>
              </a:custGeom>
              <a:solidFill>
                <a:srgbClr val="FF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823;p36">
                <a:extLst>
                  <a:ext uri="{FF2B5EF4-FFF2-40B4-BE49-F238E27FC236}">
                    <a16:creationId xmlns:a16="http://schemas.microsoft.com/office/drawing/2014/main" id="{9AC39583-94F0-BAF9-0113-251C483CD606}"/>
                  </a:ext>
                </a:extLst>
              </p:cNvPr>
              <p:cNvSpPr/>
              <p:nvPr/>
            </p:nvSpPr>
            <p:spPr>
              <a:xfrm>
                <a:off x="11300754" y="3132739"/>
                <a:ext cx="41471" cy="146897"/>
              </a:xfrm>
              <a:custGeom>
                <a:avLst/>
                <a:gdLst/>
                <a:ahLst/>
                <a:cxnLst/>
                <a:rect l="l" t="t" r="r" b="b"/>
                <a:pathLst>
                  <a:path w="439" h="1555" extrusionOk="0">
                    <a:moveTo>
                      <a:pt x="45" y="1"/>
                    </a:moveTo>
                    <a:cubicBezTo>
                      <a:pt x="21" y="2"/>
                      <a:pt x="3" y="19"/>
                      <a:pt x="3" y="42"/>
                    </a:cubicBezTo>
                    <a:cubicBezTo>
                      <a:pt x="1" y="144"/>
                      <a:pt x="34" y="228"/>
                      <a:pt x="66" y="310"/>
                    </a:cubicBezTo>
                    <a:cubicBezTo>
                      <a:pt x="85" y="357"/>
                      <a:pt x="104" y="406"/>
                      <a:pt x="115" y="458"/>
                    </a:cubicBezTo>
                    <a:cubicBezTo>
                      <a:pt x="122" y="483"/>
                      <a:pt x="119" y="512"/>
                      <a:pt x="117" y="543"/>
                    </a:cubicBezTo>
                    <a:cubicBezTo>
                      <a:pt x="114" y="573"/>
                      <a:pt x="112" y="605"/>
                      <a:pt x="118" y="640"/>
                    </a:cubicBezTo>
                    <a:cubicBezTo>
                      <a:pt x="126" y="685"/>
                      <a:pt x="145" y="723"/>
                      <a:pt x="163" y="759"/>
                    </a:cubicBezTo>
                    <a:cubicBezTo>
                      <a:pt x="177" y="787"/>
                      <a:pt x="190" y="814"/>
                      <a:pt x="197" y="843"/>
                    </a:cubicBezTo>
                    <a:cubicBezTo>
                      <a:pt x="202" y="865"/>
                      <a:pt x="200" y="891"/>
                      <a:pt x="198" y="919"/>
                    </a:cubicBezTo>
                    <a:cubicBezTo>
                      <a:pt x="195" y="950"/>
                      <a:pt x="192" y="986"/>
                      <a:pt x="201" y="1023"/>
                    </a:cubicBezTo>
                    <a:cubicBezTo>
                      <a:pt x="215" y="1079"/>
                      <a:pt x="242" y="1124"/>
                      <a:pt x="268" y="1167"/>
                    </a:cubicBezTo>
                    <a:cubicBezTo>
                      <a:pt x="283" y="1193"/>
                      <a:pt x="300" y="1218"/>
                      <a:pt x="311" y="1245"/>
                    </a:cubicBezTo>
                    <a:cubicBezTo>
                      <a:pt x="323" y="1274"/>
                      <a:pt x="322" y="1314"/>
                      <a:pt x="320" y="1356"/>
                    </a:cubicBezTo>
                    <a:cubicBezTo>
                      <a:pt x="317" y="1418"/>
                      <a:pt x="315" y="1490"/>
                      <a:pt x="362" y="1541"/>
                    </a:cubicBezTo>
                    <a:cubicBezTo>
                      <a:pt x="370" y="1551"/>
                      <a:pt x="382" y="1555"/>
                      <a:pt x="393" y="1555"/>
                    </a:cubicBezTo>
                    <a:cubicBezTo>
                      <a:pt x="394" y="1555"/>
                      <a:pt x="395" y="1555"/>
                      <a:pt x="396" y="1555"/>
                    </a:cubicBezTo>
                    <a:cubicBezTo>
                      <a:pt x="405" y="1555"/>
                      <a:pt x="413" y="1551"/>
                      <a:pt x="421" y="1543"/>
                    </a:cubicBezTo>
                    <a:cubicBezTo>
                      <a:pt x="437" y="1528"/>
                      <a:pt x="438" y="1501"/>
                      <a:pt x="423" y="1485"/>
                    </a:cubicBezTo>
                    <a:cubicBezTo>
                      <a:pt x="399" y="1458"/>
                      <a:pt x="401" y="1410"/>
                      <a:pt x="403" y="1359"/>
                    </a:cubicBezTo>
                    <a:cubicBezTo>
                      <a:pt x="405" y="1309"/>
                      <a:pt x="407" y="1258"/>
                      <a:pt x="387" y="1212"/>
                    </a:cubicBezTo>
                    <a:cubicBezTo>
                      <a:pt x="374" y="1181"/>
                      <a:pt x="356" y="1152"/>
                      <a:pt x="339" y="1124"/>
                    </a:cubicBezTo>
                    <a:cubicBezTo>
                      <a:pt x="315" y="1085"/>
                      <a:pt x="293" y="1047"/>
                      <a:pt x="281" y="1004"/>
                    </a:cubicBezTo>
                    <a:cubicBezTo>
                      <a:pt x="276" y="980"/>
                      <a:pt x="278" y="953"/>
                      <a:pt x="280" y="926"/>
                    </a:cubicBezTo>
                    <a:cubicBezTo>
                      <a:pt x="283" y="893"/>
                      <a:pt x="286" y="858"/>
                      <a:pt x="278" y="822"/>
                    </a:cubicBezTo>
                    <a:cubicBezTo>
                      <a:pt x="269" y="785"/>
                      <a:pt x="253" y="753"/>
                      <a:pt x="237" y="721"/>
                    </a:cubicBezTo>
                    <a:cubicBezTo>
                      <a:pt x="221" y="689"/>
                      <a:pt x="205" y="658"/>
                      <a:pt x="199" y="626"/>
                    </a:cubicBezTo>
                    <a:cubicBezTo>
                      <a:pt x="195" y="601"/>
                      <a:pt x="197" y="575"/>
                      <a:pt x="199" y="549"/>
                    </a:cubicBezTo>
                    <a:cubicBezTo>
                      <a:pt x="202" y="514"/>
                      <a:pt x="206" y="477"/>
                      <a:pt x="196" y="439"/>
                    </a:cubicBezTo>
                    <a:cubicBezTo>
                      <a:pt x="183" y="382"/>
                      <a:pt x="163" y="330"/>
                      <a:pt x="143" y="279"/>
                    </a:cubicBezTo>
                    <a:cubicBezTo>
                      <a:pt x="112" y="203"/>
                      <a:pt x="84" y="129"/>
                      <a:pt x="85" y="43"/>
                    </a:cubicBezTo>
                    <a:cubicBezTo>
                      <a:pt x="86" y="20"/>
                      <a:pt x="67" y="2"/>
                      <a:pt x="45" y="1"/>
                    </a:cubicBezTo>
                    <a:close/>
                  </a:path>
                </a:pathLst>
              </a:custGeom>
              <a:solidFill>
                <a:srgbClr val="FF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824;p36">
                <a:extLst>
                  <a:ext uri="{FF2B5EF4-FFF2-40B4-BE49-F238E27FC236}">
                    <a16:creationId xmlns:a16="http://schemas.microsoft.com/office/drawing/2014/main" id="{B54A8A91-8A19-51E9-D70C-CB12918B7C9A}"/>
                  </a:ext>
                </a:extLst>
              </p:cNvPr>
              <p:cNvSpPr/>
              <p:nvPr/>
            </p:nvSpPr>
            <p:spPr>
              <a:xfrm>
                <a:off x="10894259" y="2927459"/>
                <a:ext cx="420758" cy="518343"/>
              </a:xfrm>
              <a:custGeom>
                <a:avLst/>
                <a:gdLst/>
                <a:ahLst/>
                <a:cxnLst/>
                <a:rect l="l" t="t" r="r" b="b"/>
                <a:pathLst>
                  <a:path w="4454" h="5487" extrusionOk="0">
                    <a:moveTo>
                      <a:pt x="2261" y="240"/>
                    </a:moveTo>
                    <a:cubicBezTo>
                      <a:pt x="2397" y="0"/>
                      <a:pt x="2656" y="2572"/>
                      <a:pt x="2703" y="2597"/>
                    </a:cubicBezTo>
                    <a:cubicBezTo>
                      <a:pt x="2792" y="2645"/>
                      <a:pt x="4024" y="2383"/>
                      <a:pt x="4033" y="2403"/>
                    </a:cubicBezTo>
                    <a:cubicBezTo>
                      <a:pt x="4060" y="2465"/>
                      <a:pt x="4453" y="4538"/>
                      <a:pt x="4332" y="4696"/>
                    </a:cubicBezTo>
                    <a:cubicBezTo>
                      <a:pt x="4305" y="4733"/>
                      <a:pt x="1702" y="5487"/>
                      <a:pt x="938" y="4613"/>
                    </a:cubicBezTo>
                    <a:cubicBezTo>
                      <a:pt x="0" y="3541"/>
                      <a:pt x="1789" y="1070"/>
                      <a:pt x="2261" y="2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825;p36">
                <a:extLst>
                  <a:ext uri="{FF2B5EF4-FFF2-40B4-BE49-F238E27FC236}">
                    <a16:creationId xmlns:a16="http://schemas.microsoft.com/office/drawing/2014/main" id="{92B39A47-C822-A5FC-91ED-9D0CD4475DDB}"/>
                  </a:ext>
                </a:extLst>
              </p:cNvPr>
              <p:cNvSpPr/>
              <p:nvPr/>
            </p:nvSpPr>
            <p:spPr>
              <a:xfrm>
                <a:off x="11388137" y="3168165"/>
                <a:ext cx="429638" cy="299651"/>
              </a:xfrm>
              <a:custGeom>
                <a:avLst/>
                <a:gdLst/>
                <a:ahLst/>
                <a:cxnLst/>
                <a:rect l="l" t="t" r="r" b="b"/>
                <a:pathLst>
                  <a:path w="4548" h="3172" extrusionOk="0">
                    <a:moveTo>
                      <a:pt x="1777" y="248"/>
                    </a:moveTo>
                    <a:cubicBezTo>
                      <a:pt x="1714" y="146"/>
                      <a:pt x="1603" y="155"/>
                      <a:pt x="1354" y="89"/>
                    </a:cubicBezTo>
                    <a:cubicBezTo>
                      <a:pt x="1026" y="1"/>
                      <a:pt x="769" y="52"/>
                      <a:pt x="671" y="139"/>
                    </a:cubicBezTo>
                    <a:cubicBezTo>
                      <a:pt x="307" y="462"/>
                      <a:pt x="86" y="500"/>
                      <a:pt x="44" y="584"/>
                    </a:cubicBezTo>
                    <a:cubicBezTo>
                      <a:pt x="1" y="670"/>
                      <a:pt x="159" y="708"/>
                      <a:pt x="230" y="698"/>
                    </a:cubicBezTo>
                    <a:cubicBezTo>
                      <a:pt x="444" y="668"/>
                      <a:pt x="625" y="529"/>
                      <a:pt x="830" y="477"/>
                    </a:cubicBezTo>
                    <a:cubicBezTo>
                      <a:pt x="911" y="455"/>
                      <a:pt x="1023" y="481"/>
                      <a:pt x="1090" y="521"/>
                    </a:cubicBezTo>
                    <a:cubicBezTo>
                      <a:pt x="1141" y="551"/>
                      <a:pt x="1157" y="574"/>
                      <a:pt x="1175" y="610"/>
                    </a:cubicBezTo>
                    <a:cubicBezTo>
                      <a:pt x="920" y="555"/>
                      <a:pt x="660" y="695"/>
                      <a:pt x="429" y="802"/>
                    </a:cubicBezTo>
                    <a:cubicBezTo>
                      <a:pt x="405" y="812"/>
                      <a:pt x="382" y="822"/>
                      <a:pt x="358" y="833"/>
                    </a:cubicBezTo>
                    <a:cubicBezTo>
                      <a:pt x="302" y="858"/>
                      <a:pt x="59" y="924"/>
                      <a:pt x="146" y="1028"/>
                    </a:cubicBezTo>
                    <a:cubicBezTo>
                      <a:pt x="194" y="1086"/>
                      <a:pt x="286" y="1093"/>
                      <a:pt x="357" y="1091"/>
                    </a:cubicBezTo>
                    <a:cubicBezTo>
                      <a:pt x="516" y="1085"/>
                      <a:pt x="726" y="969"/>
                      <a:pt x="879" y="1024"/>
                    </a:cubicBezTo>
                    <a:cubicBezTo>
                      <a:pt x="931" y="1042"/>
                      <a:pt x="982" y="1072"/>
                      <a:pt x="1032" y="1106"/>
                    </a:cubicBezTo>
                    <a:cubicBezTo>
                      <a:pt x="832" y="1103"/>
                      <a:pt x="636" y="1210"/>
                      <a:pt x="441" y="1261"/>
                    </a:cubicBezTo>
                    <a:cubicBezTo>
                      <a:pt x="370" y="1279"/>
                      <a:pt x="206" y="1287"/>
                      <a:pt x="169" y="1366"/>
                    </a:cubicBezTo>
                    <a:cubicBezTo>
                      <a:pt x="127" y="1453"/>
                      <a:pt x="299" y="1536"/>
                      <a:pt x="356" y="1555"/>
                    </a:cubicBezTo>
                    <a:cubicBezTo>
                      <a:pt x="581" y="1628"/>
                      <a:pt x="930" y="1449"/>
                      <a:pt x="1129" y="1615"/>
                    </a:cubicBezTo>
                    <a:cubicBezTo>
                      <a:pt x="1177" y="1655"/>
                      <a:pt x="909" y="1715"/>
                      <a:pt x="775" y="1720"/>
                    </a:cubicBezTo>
                    <a:cubicBezTo>
                      <a:pt x="710" y="1723"/>
                      <a:pt x="645" y="1722"/>
                      <a:pt x="580" y="1718"/>
                    </a:cubicBezTo>
                    <a:cubicBezTo>
                      <a:pt x="560" y="1716"/>
                      <a:pt x="518" y="1710"/>
                      <a:pt x="512" y="1739"/>
                    </a:cubicBezTo>
                    <a:cubicBezTo>
                      <a:pt x="503" y="1786"/>
                      <a:pt x="562" y="1838"/>
                      <a:pt x="593" y="1862"/>
                    </a:cubicBezTo>
                    <a:cubicBezTo>
                      <a:pt x="693" y="1941"/>
                      <a:pt x="823" y="1966"/>
                      <a:pt x="941" y="2006"/>
                    </a:cubicBezTo>
                    <a:cubicBezTo>
                      <a:pt x="1131" y="2072"/>
                      <a:pt x="1402" y="1910"/>
                      <a:pt x="1538" y="1933"/>
                    </a:cubicBezTo>
                    <a:cubicBezTo>
                      <a:pt x="2016" y="2361"/>
                      <a:pt x="2844" y="2970"/>
                      <a:pt x="3201" y="3021"/>
                    </a:cubicBezTo>
                    <a:cubicBezTo>
                      <a:pt x="4264" y="3171"/>
                      <a:pt x="4548" y="2192"/>
                      <a:pt x="3702" y="1601"/>
                    </a:cubicBezTo>
                    <a:cubicBezTo>
                      <a:pt x="3122" y="1196"/>
                      <a:pt x="2177" y="1135"/>
                      <a:pt x="2170" y="1122"/>
                    </a:cubicBezTo>
                    <a:cubicBezTo>
                      <a:pt x="1864" y="645"/>
                      <a:pt x="1919" y="536"/>
                      <a:pt x="1815" y="306"/>
                    </a:cubicBezTo>
                    <a:cubicBezTo>
                      <a:pt x="1803" y="279"/>
                      <a:pt x="1790" y="261"/>
                      <a:pt x="1777" y="248"/>
                    </a:cubicBezTo>
                    <a:close/>
                  </a:path>
                </a:pathLst>
              </a:custGeom>
              <a:solidFill>
                <a:srgbClr val="FF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826;p36">
                <a:extLst>
                  <a:ext uri="{FF2B5EF4-FFF2-40B4-BE49-F238E27FC236}">
                    <a16:creationId xmlns:a16="http://schemas.microsoft.com/office/drawing/2014/main" id="{A92F9803-2FBB-913A-588F-6A2AE9CEE1AD}"/>
                  </a:ext>
                </a:extLst>
              </p:cNvPr>
              <p:cNvSpPr/>
              <p:nvPr/>
            </p:nvSpPr>
            <p:spPr>
              <a:xfrm>
                <a:off x="11515668" y="3203779"/>
                <a:ext cx="43927" cy="146236"/>
              </a:xfrm>
              <a:custGeom>
                <a:avLst/>
                <a:gdLst/>
                <a:ahLst/>
                <a:cxnLst/>
                <a:rect l="l" t="t" r="r" b="b"/>
                <a:pathLst>
                  <a:path w="465" h="1548" extrusionOk="0">
                    <a:moveTo>
                      <a:pt x="424" y="1"/>
                    </a:moveTo>
                    <a:cubicBezTo>
                      <a:pt x="401" y="1"/>
                      <a:pt x="383" y="19"/>
                      <a:pt x="383" y="42"/>
                    </a:cubicBezTo>
                    <a:cubicBezTo>
                      <a:pt x="382" y="129"/>
                      <a:pt x="352" y="201"/>
                      <a:pt x="320" y="277"/>
                    </a:cubicBezTo>
                    <a:cubicBezTo>
                      <a:pt x="299" y="327"/>
                      <a:pt x="277" y="379"/>
                      <a:pt x="264" y="436"/>
                    </a:cubicBezTo>
                    <a:cubicBezTo>
                      <a:pt x="254" y="474"/>
                      <a:pt x="256" y="511"/>
                      <a:pt x="258" y="546"/>
                    </a:cubicBezTo>
                    <a:cubicBezTo>
                      <a:pt x="260" y="572"/>
                      <a:pt x="261" y="599"/>
                      <a:pt x="257" y="622"/>
                    </a:cubicBezTo>
                    <a:cubicBezTo>
                      <a:pt x="251" y="655"/>
                      <a:pt x="234" y="686"/>
                      <a:pt x="218" y="718"/>
                    </a:cubicBezTo>
                    <a:cubicBezTo>
                      <a:pt x="202" y="749"/>
                      <a:pt x="184" y="781"/>
                      <a:pt x="175" y="818"/>
                    </a:cubicBezTo>
                    <a:cubicBezTo>
                      <a:pt x="166" y="854"/>
                      <a:pt x="168" y="888"/>
                      <a:pt x="170" y="921"/>
                    </a:cubicBezTo>
                    <a:cubicBezTo>
                      <a:pt x="172" y="948"/>
                      <a:pt x="174" y="975"/>
                      <a:pt x="168" y="998"/>
                    </a:cubicBezTo>
                    <a:cubicBezTo>
                      <a:pt x="156" y="1042"/>
                      <a:pt x="133" y="1079"/>
                      <a:pt x="107" y="1118"/>
                    </a:cubicBezTo>
                    <a:cubicBezTo>
                      <a:pt x="90" y="1146"/>
                      <a:pt x="72" y="1175"/>
                      <a:pt x="58" y="1205"/>
                    </a:cubicBezTo>
                    <a:cubicBezTo>
                      <a:pt x="37" y="1250"/>
                      <a:pt x="39" y="1302"/>
                      <a:pt x="40" y="1352"/>
                    </a:cubicBezTo>
                    <a:cubicBezTo>
                      <a:pt x="41" y="1403"/>
                      <a:pt x="42" y="1452"/>
                      <a:pt x="17" y="1478"/>
                    </a:cubicBezTo>
                    <a:cubicBezTo>
                      <a:pt x="1" y="1494"/>
                      <a:pt x="2" y="1521"/>
                      <a:pt x="18" y="1536"/>
                    </a:cubicBezTo>
                    <a:cubicBezTo>
                      <a:pt x="26" y="1543"/>
                      <a:pt x="37" y="1547"/>
                      <a:pt x="47" y="1547"/>
                    </a:cubicBezTo>
                    <a:cubicBezTo>
                      <a:pt x="58" y="1547"/>
                      <a:pt x="68" y="1543"/>
                      <a:pt x="76" y="1535"/>
                    </a:cubicBezTo>
                    <a:cubicBezTo>
                      <a:pt x="124" y="1484"/>
                      <a:pt x="123" y="1412"/>
                      <a:pt x="122" y="1350"/>
                    </a:cubicBezTo>
                    <a:cubicBezTo>
                      <a:pt x="121" y="1308"/>
                      <a:pt x="120" y="1268"/>
                      <a:pt x="132" y="1240"/>
                    </a:cubicBezTo>
                    <a:cubicBezTo>
                      <a:pt x="145" y="1212"/>
                      <a:pt x="161" y="1188"/>
                      <a:pt x="177" y="1162"/>
                    </a:cubicBezTo>
                    <a:cubicBezTo>
                      <a:pt x="205" y="1119"/>
                      <a:pt x="232" y="1075"/>
                      <a:pt x="247" y="1020"/>
                    </a:cubicBezTo>
                    <a:cubicBezTo>
                      <a:pt x="257" y="983"/>
                      <a:pt x="254" y="947"/>
                      <a:pt x="252" y="915"/>
                    </a:cubicBezTo>
                    <a:cubicBezTo>
                      <a:pt x="250" y="888"/>
                      <a:pt x="248" y="862"/>
                      <a:pt x="254" y="840"/>
                    </a:cubicBezTo>
                    <a:cubicBezTo>
                      <a:pt x="261" y="811"/>
                      <a:pt x="275" y="784"/>
                      <a:pt x="291" y="757"/>
                    </a:cubicBezTo>
                    <a:cubicBezTo>
                      <a:pt x="309" y="721"/>
                      <a:pt x="329" y="683"/>
                      <a:pt x="338" y="638"/>
                    </a:cubicBezTo>
                    <a:cubicBezTo>
                      <a:pt x="344" y="604"/>
                      <a:pt x="342" y="571"/>
                      <a:pt x="341" y="540"/>
                    </a:cubicBezTo>
                    <a:cubicBezTo>
                      <a:pt x="339" y="511"/>
                      <a:pt x="337" y="482"/>
                      <a:pt x="343" y="456"/>
                    </a:cubicBezTo>
                    <a:cubicBezTo>
                      <a:pt x="356" y="404"/>
                      <a:pt x="377" y="356"/>
                      <a:pt x="396" y="309"/>
                    </a:cubicBezTo>
                    <a:cubicBezTo>
                      <a:pt x="430" y="229"/>
                      <a:pt x="465" y="145"/>
                      <a:pt x="465" y="43"/>
                    </a:cubicBezTo>
                    <a:cubicBezTo>
                      <a:pt x="465" y="19"/>
                      <a:pt x="446" y="1"/>
                      <a:pt x="424" y="1"/>
                    </a:cubicBezTo>
                    <a:close/>
                  </a:path>
                </a:pathLst>
              </a:custGeom>
              <a:solidFill>
                <a:srgbClr val="FF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827;p36">
                <a:extLst>
                  <a:ext uri="{FF2B5EF4-FFF2-40B4-BE49-F238E27FC236}">
                    <a16:creationId xmlns:a16="http://schemas.microsoft.com/office/drawing/2014/main" id="{E481E5C2-8B6F-7651-7E99-B5C7EDD6CF3D}"/>
                  </a:ext>
                </a:extLst>
              </p:cNvPr>
              <p:cNvSpPr/>
              <p:nvPr/>
            </p:nvSpPr>
            <p:spPr>
              <a:xfrm>
                <a:off x="11540796" y="3014559"/>
                <a:ext cx="422459" cy="499733"/>
              </a:xfrm>
              <a:custGeom>
                <a:avLst/>
                <a:gdLst/>
                <a:ahLst/>
                <a:cxnLst/>
                <a:rect l="l" t="t" r="r" b="b"/>
                <a:pathLst>
                  <a:path w="4472" h="5290" extrusionOk="0">
                    <a:moveTo>
                      <a:pt x="2701" y="244"/>
                    </a:moveTo>
                    <a:cubicBezTo>
                      <a:pt x="2569" y="1"/>
                      <a:pt x="1835" y="2356"/>
                      <a:pt x="1789" y="2381"/>
                    </a:cubicBezTo>
                    <a:cubicBezTo>
                      <a:pt x="1699" y="2428"/>
                      <a:pt x="471" y="2141"/>
                      <a:pt x="462" y="2161"/>
                    </a:cubicBezTo>
                    <a:cubicBezTo>
                      <a:pt x="434" y="2222"/>
                      <a:pt x="0" y="4287"/>
                      <a:pt x="118" y="4447"/>
                    </a:cubicBezTo>
                    <a:cubicBezTo>
                      <a:pt x="145" y="4485"/>
                      <a:pt x="2732" y="5290"/>
                      <a:pt x="3515" y="4430"/>
                    </a:cubicBezTo>
                    <a:cubicBezTo>
                      <a:pt x="4471" y="3377"/>
                      <a:pt x="3157" y="1084"/>
                      <a:pt x="2701" y="24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828;p36">
                <a:extLst>
                  <a:ext uri="{FF2B5EF4-FFF2-40B4-BE49-F238E27FC236}">
                    <a16:creationId xmlns:a16="http://schemas.microsoft.com/office/drawing/2014/main" id="{7BD852A0-4354-2B11-E84B-F973445274C6}"/>
                  </a:ext>
                </a:extLst>
              </p:cNvPr>
              <p:cNvSpPr/>
              <p:nvPr/>
            </p:nvSpPr>
            <p:spPr>
              <a:xfrm>
                <a:off x="11053910" y="3158623"/>
                <a:ext cx="218976" cy="56208"/>
              </a:xfrm>
              <a:custGeom>
                <a:avLst/>
                <a:gdLst/>
                <a:ahLst/>
                <a:cxnLst/>
                <a:rect l="l" t="t" r="r" b="b"/>
                <a:pathLst>
                  <a:path w="2318" h="595" extrusionOk="0">
                    <a:moveTo>
                      <a:pt x="2276" y="0"/>
                    </a:moveTo>
                    <a:cubicBezTo>
                      <a:pt x="2275" y="0"/>
                      <a:pt x="2274" y="0"/>
                      <a:pt x="2273" y="0"/>
                    </a:cubicBezTo>
                    <a:cubicBezTo>
                      <a:pt x="1817" y="26"/>
                      <a:pt x="1219" y="80"/>
                      <a:pt x="650" y="275"/>
                    </a:cubicBezTo>
                    <a:cubicBezTo>
                      <a:pt x="494" y="329"/>
                      <a:pt x="335" y="391"/>
                      <a:pt x="163" y="463"/>
                    </a:cubicBezTo>
                    <a:lnTo>
                      <a:pt x="151" y="469"/>
                    </a:lnTo>
                    <a:cubicBezTo>
                      <a:pt x="91" y="499"/>
                      <a:pt x="66" y="508"/>
                      <a:pt x="56" y="510"/>
                    </a:cubicBezTo>
                    <a:cubicBezTo>
                      <a:pt x="53" y="510"/>
                      <a:pt x="51" y="510"/>
                      <a:pt x="49" y="510"/>
                    </a:cubicBezTo>
                    <a:cubicBezTo>
                      <a:pt x="36" y="510"/>
                      <a:pt x="23" y="514"/>
                      <a:pt x="15" y="525"/>
                    </a:cubicBezTo>
                    <a:cubicBezTo>
                      <a:pt x="0" y="541"/>
                      <a:pt x="3" y="569"/>
                      <a:pt x="20" y="582"/>
                    </a:cubicBezTo>
                    <a:cubicBezTo>
                      <a:pt x="29" y="590"/>
                      <a:pt x="39" y="594"/>
                      <a:pt x="52" y="594"/>
                    </a:cubicBezTo>
                    <a:cubicBezTo>
                      <a:pt x="79" y="594"/>
                      <a:pt x="120" y="577"/>
                      <a:pt x="195" y="539"/>
                    </a:cubicBezTo>
                    <a:cubicBezTo>
                      <a:pt x="366" y="466"/>
                      <a:pt x="523" y="406"/>
                      <a:pt x="677" y="354"/>
                    </a:cubicBezTo>
                    <a:cubicBezTo>
                      <a:pt x="1237" y="161"/>
                      <a:pt x="1827" y="108"/>
                      <a:pt x="2278" y="82"/>
                    </a:cubicBezTo>
                    <a:cubicBezTo>
                      <a:pt x="2299" y="80"/>
                      <a:pt x="2318" y="62"/>
                      <a:pt x="2316" y="38"/>
                    </a:cubicBezTo>
                    <a:cubicBezTo>
                      <a:pt x="2315" y="18"/>
                      <a:pt x="2295" y="0"/>
                      <a:pt x="2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829;p36">
                <a:extLst>
                  <a:ext uri="{FF2B5EF4-FFF2-40B4-BE49-F238E27FC236}">
                    <a16:creationId xmlns:a16="http://schemas.microsoft.com/office/drawing/2014/main" id="{E22AEF5E-2A7F-2438-0617-EDA22B6F590B}"/>
                  </a:ext>
                </a:extLst>
              </p:cNvPr>
              <p:cNvSpPr/>
              <p:nvPr/>
            </p:nvSpPr>
            <p:spPr>
              <a:xfrm>
                <a:off x="11189660" y="3048756"/>
                <a:ext cx="33064" cy="125075"/>
              </a:xfrm>
              <a:custGeom>
                <a:avLst/>
                <a:gdLst/>
                <a:ahLst/>
                <a:cxnLst/>
                <a:rect l="l" t="t" r="r" b="b"/>
                <a:pathLst>
                  <a:path w="350" h="1324" extrusionOk="0">
                    <a:moveTo>
                      <a:pt x="305" y="0"/>
                    </a:moveTo>
                    <a:cubicBezTo>
                      <a:pt x="288" y="0"/>
                      <a:pt x="272" y="10"/>
                      <a:pt x="266" y="27"/>
                    </a:cubicBezTo>
                    <a:cubicBezTo>
                      <a:pt x="192" y="224"/>
                      <a:pt x="169" y="431"/>
                      <a:pt x="145" y="631"/>
                    </a:cubicBezTo>
                    <a:cubicBezTo>
                      <a:pt x="121" y="842"/>
                      <a:pt x="95" y="1061"/>
                      <a:pt x="10" y="1267"/>
                    </a:cubicBezTo>
                    <a:cubicBezTo>
                      <a:pt x="1" y="1287"/>
                      <a:pt x="11" y="1312"/>
                      <a:pt x="31" y="1320"/>
                    </a:cubicBezTo>
                    <a:cubicBezTo>
                      <a:pt x="37" y="1322"/>
                      <a:pt x="42" y="1323"/>
                      <a:pt x="47" y="1323"/>
                    </a:cubicBezTo>
                    <a:cubicBezTo>
                      <a:pt x="63" y="1323"/>
                      <a:pt x="79" y="1314"/>
                      <a:pt x="85" y="1297"/>
                    </a:cubicBezTo>
                    <a:cubicBezTo>
                      <a:pt x="175" y="1081"/>
                      <a:pt x="200" y="857"/>
                      <a:pt x="226" y="639"/>
                    </a:cubicBezTo>
                    <a:cubicBezTo>
                      <a:pt x="249" y="446"/>
                      <a:pt x="272" y="243"/>
                      <a:pt x="343" y="55"/>
                    </a:cubicBezTo>
                    <a:cubicBezTo>
                      <a:pt x="350" y="34"/>
                      <a:pt x="340" y="11"/>
                      <a:pt x="318" y="3"/>
                    </a:cubicBezTo>
                    <a:cubicBezTo>
                      <a:pt x="314" y="1"/>
                      <a:pt x="309"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830;p36">
                <a:extLst>
                  <a:ext uri="{FF2B5EF4-FFF2-40B4-BE49-F238E27FC236}">
                    <a16:creationId xmlns:a16="http://schemas.microsoft.com/office/drawing/2014/main" id="{F79AF671-E6C4-AD91-DDD6-C79C7CC477BB}"/>
                  </a:ext>
                </a:extLst>
              </p:cNvPr>
              <p:cNvSpPr/>
              <p:nvPr/>
            </p:nvSpPr>
            <p:spPr>
              <a:xfrm>
                <a:off x="11172278" y="3303727"/>
                <a:ext cx="141701" cy="98813"/>
              </a:xfrm>
              <a:custGeom>
                <a:avLst/>
                <a:gdLst/>
                <a:ahLst/>
                <a:cxnLst/>
                <a:rect l="l" t="t" r="r" b="b"/>
                <a:pathLst>
                  <a:path w="1500" h="1046" extrusionOk="0">
                    <a:moveTo>
                      <a:pt x="1394" y="0"/>
                    </a:moveTo>
                    <a:cubicBezTo>
                      <a:pt x="1392" y="0"/>
                      <a:pt x="1390" y="1"/>
                      <a:pt x="1388" y="1"/>
                    </a:cubicBezTo>
                    <a:cubicBezTo>
                      <a:pt x="1365" y="4"/>
                      <a:pt x="1349" y="24"/>
                      <a:pt x="1353" y="48"/>
                    </a:cubicBezTo>
                    <a:cubicBezTo>
                      <a:pt x="1374" y="181"/>
                      <a:pt x="1394" y="359"/>
                      <a:pt x="1406" y="465"/>
                    </a:cubicBezTo>
                    <a:cubicBezTo>
                      <a:pt x="1409" y="498"/>
                      <a:pt x="1411" y="520"/>
                      <a:pt x="1414" y="537"/>
                    </a:cubicBezTo>
                    <a:cubicBezTo>
                      <a:pt x="1101" y="683"/>
                      <a:pt x="292" y="916"/>
                      <a:pt x="37" y="964"/>
                    </a:cubicBezTo>
                    <a:cubicBezTo>
                      <a:pt x="15" y="969"/>
                      <a:pt x="0" y="990"/>
                      <a:pt x="4" y="1012"/>
                    </a:cubicBezTo>
                    <a:cubicBezTo>
                      <a:pt x="7" y="1031"/>
                      <a:pt x="26" y="1046"/>
                      <a:pt x="45" y="1046"/>
                    </a:cubicBezTo>
                    <a:cubicBezTo>
                      <a:pt x="46" y="1046"/>
                      <a:pt x="50" y="1046"/>
                      <a:pt x="52" y="1043"/>
                    </a:cubicBezTo>
                    <a:cubicBezTo>
                      <a:pt x="324" y="991"/>
                      <a:pt x="1174" y="747"/>
                      <a:pt x="1476" y="596"/>
                    </a:cubicBezTo>
                    <a:cubicBezTo>
                      <a:pt x="1491" y="590"/>
                      <a:pt x="1500" y="575"/>
                      <a:pt x="1500" y="560"/>
                    </a:cubicBezTo>
                    <a:cubicBezTo>
                      <a:pt x="1500" y="556"/>
                      <a:pt x="1500" y="552"/>
                      <a:pt x="1498" y="549"/>
                    </a:cubicBezTo>
                    <a:cubicBezTo>
                      <a:pt x="1497" y="537"/>
                      <a:pt x="1493" y="504"/>
                      <a:pt x="1488" y="455"/>
                    </a:cubicBezTo>
                    <a:cubicBezTo>
                      <a:pt x="1476" y="349"/>
                      <a:pt x="1456" y="170"/>
                      <a:pt x="1435" y="35"/>
                    </a:cubicBezTo>
                    <a:cubicBezTo>
                      <a:pt x="1432" y="14"/>
                      <a:pt x="1414" y="0"/>
                      <a:pt x="1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831;p36">
                <a:extLst>
                  <a:ext uri="{FF2B5EF4-FFF2-40B4-BE49-F238E27FC236}">
                    <a16:creationId xmlns:a16="http://schemas.microsoft.com/office/drawing/2014/main" id="{F92BDAAF-EA2C-2464-F614-1E0B921F5E23}"/>
                  </a:ext>
                </a:extLst>
              </p:cNvPr>
              <p:cNvSpPr/>
              <p:nvPr/>
            </p:nvSpPr>
            <p:spPr>
              <a:xfrm>
                <a:off x="11583212" y="3235143"/>
                <a:ext cx="227005" cy="56681"/>
              </a:xfrm>
              <a:custGeom>
                <a:avLst/>
                <a:gdLst/>
                <a:ahLst/>
                <a:cxnLst/>
                <a:rect l="l" t="t" r="r" b="b"/>
                <a:pathLst>
                  <a:path w="2403" h="600" extrusionOk="0">
                    <a:moveTo>
                      <a:pt x="44" y="0"/>
                    </a:moveTo>
                    <a:cubicBezTo>
                      <a:pt x="23" y="0"/>
                      <a:pt x="4" y="17"/>
                      <a:pt x="3" y="38"/>
                    </a:cubicBezTo>
                    <a:cubicBezTo>
                      <a:pt x="1" y="62"/>
                      <a:pt x="18" y="81"/>
                      <a:pt x="41" y="82"/>
                    </a:cubicBezTo>
                    <a:cubicBezTo>
                      <a:pt x="224" y="93"/>
                      <a:pt x="653" y="115"/>
                      <a:pt x="824" y="148"/>
                    </a:cubicBezTo>
                    <a:cubicBezTo>
                      <a:pt x="1311" y="238"/>
                      <a:pt x="1821" y="390"/>
                      <a:pt x="2339" y="597"/>
                    </a:cubicBezTo>
                    <a:cubicBezTo>
                      <a:pt x="2345" y="599"/>
                      <a:pt x="2350" y="600"/>
                      <a:pt x="2355" y="600"/>
                    </a:cubicBezTo>
                    <a:cubicBezTo>
                      <a:pt x="2371" y="600"/>
                      <a:pt x="2387" y="590"/>
                      <a:pt x="2395" y="574"/>
                    </a:cubicBezTo>
                    <a:cubicBezTo>
                      <a:pt x="2403" y="553"/>
                      <a:pt x="2393" y="529"/>
                      <a:pt x="2371" y="520"/>
                    </a:cubicBezTo>
                    <a:cubicBezTo>
                      <a:pt x="1849" y="312"/>
                      <a:pt x="1335" y="158"/>
                      <a:pt x="841" y="67"/>
                    </a:cubicBezTo>
                    <a:cubicBezTo>
                      <a:pt x="664" y="33"/>
                      <a:pt x="230" y="11"/>
                      <a:pt x="46" y="1"/>
                    </a:cubicBezTo>
                    <a:cubicBezTo>
                      <a:pt x="45" y="0"/>
                      <a:pt x="45"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832;p36">
                <a:extLst>
                  <a:ext uri="{FF2B5EF4-FFF2-40B4-BE49-F238E27FC236}">
                    <a16:creationId xmlns:a16="http://schemas.microsoft.com/office/drawing/2014/main" id="{8B15A2CA-B3C2-04C0-28C3-9992935B4984}"/>
                  </a:ext>
                </a:extLst>
              </p:cNvPr>
              <p:cNvSpPr/>
              <p:nvPr/>
            </p:nvSpPr>
            <p:spPr>
              <a:xfrm>
                <a:off x="11704037" y="3129055"/>
                <a:ext cx="20594" cy="131782"/>
              </a:xfrm>
              <a:custGeom>
                <a:avLst/>
                <a:gdLst/>
                <a:ahLst/>
                <a:cxnLst/>
                <a:rect l="l" t="t" r="r" b="b"/>
                <a:pathLst>
                  <a:path w="218" h="1395" extrusionOk="0">
                    <a:moveTo>
                      <a:pt x="60" y="1"/>
                    </a:moveTo>
                    <a:cubicBezTo>
                      <a:pt x="38" y="1"/>
                      <a:pt x="22" y="18"/>
                      <a:pt x="21" y="40"/>
                    </a:cubicBezTo>
                    <a:cubicBezTo>
                      <a:pt x="1" y="454"/>
                      <a:pt x="0" y="935"/>
                      <a:pt x="132" y="1365"/>
                    </a:cubicBezTo>
                    <a:cubicBezTo>
                      <a:pt x="137" y="1384"/>
                      <a:pt x="154" y="1395"/>
                      <a:pt x="171" y="1395"/>
                    </a:cubicBezTo>
                    <a:cubicBezTo>
                      <a:pt x="175" y="1395"/>
                      <a:pt x="179" y="1395"/>
                      <a:pt x="185" y="1392"/>
                    </a:cubicBezTo>
                    <a:cubicBezTo>
                      <a:pt x="206" y="1386"/>
                      <a:pt x="217" y="1363"/>
                      <a:pt x="211" y="1341"/>
                    </a:cubicBezTo>
                    <a:cubicBezTo>
                      <a:pt x="83" y="923"/>
                      <a:pt x="84" y="452"/>
                      <a:pt x="104" y="44"/>
                    </a:cubicBezTo>
                    <a:cubicBezTo>
                      <a:pt x="105" y="21"/>
                      <a:pt x="87" y="2"/>
                      <a:pt x="64" y="1"/>
                    </a:cubicBezTo>
                    <a:cubicBezTo>
                      <a:pt x="63" y="1"/>
                      <a:pt x="61"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833;p36">
                <a:extLst>
                  <a:ext uri="{FF2B5EF4-FFF2-40B4-BE49-F238E27FC236}">
                    <a16:creationId xmlns:a16="http://schemas.microsoft.com/office/drawing/2014/main" id="{CAE2A735-1AC3-CE03-EA83-1C196FACCE02}"/>
                  </a:ext>
                </a:extLst>
              </p:cNvPr>
              <p:cNvSpPr/>
              <p:nvPr/>
            </p:nvSpPr>
            <p:spPr>
              <a:xfrm>
                <a:off x="11546937" y="3367682"/>
                <a:ext cx="10580" cy="53091"/>
              </a:xfrm>
              <a:custGeom>
                <a:avLst/>
                <a:gdLst/>
                <a:ahLst/>
                <a:cxnLst/>
                <a:rect l="l" t="t" r="r" b="b"/>
                <a:pathLst>
                  <a:path w="112" h="562" extrusionOk="0">
                    <a:moveTo>
                      <a:pt x="63" y="1"/>
                    </a:moveTo>
                    <a:cubicBezTo>
                      <a:pt x="41" y="1"/>
                      <a:pt x="23" y="18"/>
                      <a:pt x="21" y="41"/>
                    </a:cubicBezTo>
                    <a:cubicBezTo>
                      <a:pt x="1" y="497"/>
                      <a:pt x="11" y="528"/>
                      <a:pt x="35" y="550"/>
                    </a:cubicBezTo>
                    <a:cubicBezTo>
                      <a:pt x="44" y="558"/>
                      <a:pt x="55" y="561"/>
                      <a:pt x="66" y="561"/>
                    </a:cubicBezTo>
                    <a:lnTo>
                      <a:pt x="72" y="561"/>
                    </a:lnTo>
                    <a:cubicBezTo>
                      <a:pt x="95" y="558"/>
                      <a:pt x="111" y="538"/>
                      <a:pt x="107" y="514"/>
                    </a:cubicBezTo>
                    <a:cubicBezTo>
                      <a:pt x="106" y="507"/>
                      <a:pt x="103" y="499"/>
                      <a:pt x="98" y="494"/>
                    </a:cubicBezTo>
                    <a:cubicBezTo>
                      <a:pt x="87" y="432"/>
                      <a:pt x="100" y="143"/>
                      <a:pt x="105" y="44"/>
                    </a:cubicBezTo>
                    <a:cubicBezTo>
                      <a:pt x="106" y="21"/>
                      <a:pt x="88" y="2"/>
                      <a:pt x="65" y="1"/>
                    </a:cubicBezTo>
                    <a:cubicBezTo>
                      <a:pt x="65" y="1"/>
                      <a:pt x="64"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 name="Google Shape;834;p36">
              <a:extLst>
                <a:ext uri="{FF2B5EF4-FFF2-40B4-BE49-F238E27FC236}">
                  <a16:creationId xmlns:a16="http://schemas.microsoft.com/office/drawing/2014/main" id="{290EBAAE-1A8E-6FFC-6D24-4E9B9B9696D4}"/>
                </a:ext>
              </a:extLst>
            </p:cNvPr>
            <p:cNvGrpSpPr/>
            <p:nvPr/>
          </p:nvGrpSpPr>
          <p:grpSpPr>
            <a:xfrm>
              <a:off x="4799064" y="1332243"/>
              <a:ext cx="1075583" cy="2763701"/>
              <a:chOff x="2173882" y="5311232"/>
              <a:chExt cx="941924" cy="2420265"/>
            </a:xfrm>
          </p:grpSpPr>
          <p:grpSp>
            <p:nvGrpSpPr>
              <p:cNvPr id="112" name="Google Shape;835;p36">
                <a:extLst>
                  <a:ext uri="{FF2B5EF4-FFF2-40B4-BE49-F238E27FC236}">
                    <a16:creationId xmlns:a16="http://schemas.microsoft.com/office/drawing/2014/main" id="{DEB64E5C-D035-2A03-2620-57D04369A2C7}"/>
                  </a:ext>
                </a:extLst>
              </p:cNvPr>
              <p:cNvGrpSpPr/>
              <p:nvPr/>
            </p:nvGrpSpPr>
            <p:grpSpPr>
              <a:xfrm>
                <a:off x="2173882" y="5311232"/>
                <a:ext cx="941924" cy="2420265"/>
                <a:chOff x="2173882" y="5311232"/>
                <a:chExt cx="941924" cy="2420265"/>
              </a:xfrm>
            </p:grpSpPr>
            <p:sp>
              <p:nvSpPr>
                <p:cNvPr id="116" name="Google Shape;836;p36">
                  <a:extLst>
                    <a:ext uri="{FF2B5EF4-FFF2-40B4-BE49-F238E27FC236}">
                      <a16:creationId xmlns:a16="http://schemas.microsoft.com/office/drawing/2014/main" id="{1EFCABF1-D425-2230-C9CF-E8CF3E87728F}"/>
                    </a:ext>
                  </a:extLst>
                </p:cNvPr>
                <p:cNvSpPr/>
                <p:nvPr/>
              </p:nvSpPr>
              <p:spPr>
                <a:xfrm>
                  <a:off x="2552963" y="7553264"/>
                  <a:ext cx="320342" cy="178233"/>
                </a:xfrm>
                <a:custGeom>
                  <a:avLst/>
                  <a:gdLst/>
                  <a:ahLst/>
                  <a:cxnLst/>
                  <a:rect l="l" t="t" r="r" b="b"/>
                  <a:pathLst>
                    <a:path w="5622" h="3128" extrusionOk="0">
                      <a:moveTo>
                        <a:pt x="545" y="118"/>
                      </a:moveTo>
                      <a:cubicBezTo>
                        <a:pt x="545" y="118"/>
                        <a:pt x="547" y="646"/>
                        <a:pt x="306" y="1072"/>
                      </a:cubicBezTo>
                      <a:cubicBezTo>
                        <a:pt x="58" y="1510"/>
                        <a:pt x="1" y="2254"/>
                        <a:pt x="292" y="2667"/>
                      </a:cubicBezTo>
                      <a:cubicBezTo>
                        <a:pt x="410" y="2835"/>
                        <a:pt x="1036" y="2858"/>
                        <a:pt x="2220" y="2877"/>
                      </a:cubicBezTo>
                      <a:cubicBezTo>
                        <a:pt x="3702" y="2902"/>
                        <a:pt x="5301" y="3127"/>
                        <a:pt x="5460" y="2681"/>
                      </a:cubicBezTo>
                      <a:cubicBezTo>
                        <a:pt x="5622" y="2222"/>
                        <a:pt x="5525" y="2108"/>
                        <a:pt x="4261" y="1964"/>
                      </a:cubicBezTo>
                      <a:cubicBezTo>
                        <a:pt x="3643" y="1895"/>
                        <a:pt x="2613" y="1498"/>
                        <a:pt x="2374" y="1282"/>
                      </a:cubicBezTo>
                      <a:cubicBezTo>
                        <a:pt x="2120" y="1052"/>
                        <a:pt x="2213" y="1"/>
                        <a:pt x="2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837;p36">
                  <a:extLst>
                    <a:ext uri="{FF2B5EF4-FFF2-40B4-BE49-F238E27FC236}">
                      <a16:creationId xmlns:a16="http://schemas.microsoft.com/office/drawing/2014/main" id="{18AD11D3-581B-6C53-0651-F143C46CDD17}"/>
                    </a:ext>
                  </a:extLst>
                </p:cNvPr>
                <p:cNvSpPr/>
                <p:nvPr/>
              </p:nvSpPr>
              <p:spPr>
                <a:xfrm>
                  <a:off x="2553875" y="7623007"/>
                  <a:ext cx="322963" cy="103077"/>
                </a:xfrm>
                <a:custGeom>
                  <a:avLst/>
                  <a:gdLst/>
                  <a:ahLst/>
                  <a:cxnLst/>
                  <a:rect l="l" t="t" r="r" b="b"/>
                  <a:pathLst>
                    <a:path w="5668" h="1809" extrusionOk="0">
                      <a:moveTo>
                        <a:pt x="21" y="850"/>
                      </a:moveTo>
                      <a:cubicBezTo>
                        <a:pt x="0" y="571"/>
                        <a:pt x="132" y="1"/>
                        <a:pt x="147" y="22"/>
                      </a:cubicBezTo>
                      <a:cubicBezTo>
                        <a:pt x="160" y="42"/>
                        <a:pt x="589" y="424"/>
                        <a:pt x="1391" y="440"/>
                      </a:cubicBezTo>
                      <a:cubicBezTo>
                        <a:pt x="2040" y="453"/>
                        <a:pt x="2407" y="31"/>
                        <a:pt x="2449" y="26"/>
                      </a:cubicBezTo>
                      <a:cubicBezTo>
                        <a:pt x="2643" y="11"/>
                        <a:pt x="4919" y="586"/>
                        <a:pt x="5411" y="876"/>
                      </a:cubicBezTo>
                      <a:cubicBezTo>
                        <a:pt x="5667" y="1028"/>
                        <a:pt x="5665" y="1747"/>
                        <a:pt x="5397" y="1771"/>
                      </a:cubicBezTo>
                      <a:cubicBezTo>
                        <a:pt x="4978" y="1809"/>
                        <a:pt x="326" y="1782"/>
                        <a:pt x="261" y="1704"/>
                      </a:cubicBezTo>
                      <a:cubicBezTo>
                        <a:pt x="105" y="1521"/>
                        <a:pt x="39" y="1132"/>
                        <a:pt x="21" y="85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838;p36">
                  <a:extLst>
                    <a:ext uri="{FF2B5EF4-FFF2-40B4-BE49-F238E27FC236}">
                      <a16:creationId xmlns:a16="http://schemas.microsoft.com/office/drawing/2014/main" id="{381C6561-6FD1-6CF2-25F1-3CE417CFBA3B}"/>
                    </a:ext>
                  </a:extLst>
                </p:cNvPr>
                <p:cNvSpPr/>
                <p:nvPr/>
              </p:nvSpPr>
              <p:spPr>
                <a:xfrm>
                  <a:off x="2564644" y="7702265"/>
                  <a:ext cx="301424" cy="11852"/>
                </a:xfrm>
                <a:custGeom>
                  <a:avLst/>
                  <a:gdLst/>
                  <a:ahLst/>
                  <a:cxnLst/>
                  <a:rect l="l" t="t" r="r" b="b"/>
                  <a:pathLst>
                    <a:path w="5290" h="208" extrusionOk="0">
                      <a:moveTo>
                        <a:pt x="48" y="1"/>
                      </a:moveTo>
                      <a:cubicBezTo>
                        <a:pt x="25" y="3"/>
                        <a:pt x="3" y="19"/>
                        <a:pt x="2" y="44"/>
                      </a:cubicBezTo>
                      <a:cubicBezTo>
                        <a:pt x="1" y="68"/>
                        <a:pt x="21" y="90"/>
                        <a:pt x="45" y="90"/>
                      </a:cubicBezTo>
                      <a:cubicBezTo>
                        <a:pt x="1098" y="138"/>
                        <a:pt x="3899" y="185"/>
                        <a:pt x="5246" y="208"/>
                      </a:cubicBezTo>
                      <a:cubicBezTo>
                        <a:pt x="5246" y="208"/>
                        <a:pt x="5247" y="208"/>
                        <a:pt x="5247" y="208"/>
                      </a:cubicBezTo>
                      <a:cubicBezTo>
                        <a:pt x="5271" y="208"/>
                        <a:pt x="5290" y="189"/>
                        <a:pt x="5290" y="164"/>
                      </a:cubicBezTo>
                      <a:cubicBezTo>
                        <a:pt x="5289" y="139"/>
                        <a:pt x="5269" y="119"/>
                        <a:pt x="5245" y="119"/>
                      </a:cubicBezTo>
                      <a:cubicBezTo>
                        <a:pt x="3900" y="96"/>
                        <a:pt x="1100" y="50"/>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839;p36">
                  <a:extLst>
                    <a:ext uri="{FF2B5EF4-FFF2-40B4-BE49-F238E27FC236}">
                      <a16:creationId xmlns:a16="http://schemas.microsoft.com/office/drawing/2014/main" id="{812BECB7-5DC8-29F0-6FFD-F522C1B09FCE}"/>
                    </a:ext>
                  </a:extLst>
                </p:cNvPr>
                <p:cNvSpPr/>
                <p:nvPr/>
              </p:nvSpPr>
              <p:spPr>
                <a:xfrm>
                  <a:off x="2400772" y="6182278"/>
                  <a:ext cx="392934" cy="1420568"/>
                </a:xfrm>
                <a:custGeom>
                  <a:avLst/>
                  <a:gdLst/>
                  <a:ahLst/>
                  <a:cxnLst/>
                  <a:rect l="l" t="t" r="r" b="b"/>
                  <a:pathLst>
                    <a:path w="6896" h="24931" extrusionOk="0">
                      <a:moveTo>
                        <a:pt x="6140" y="2272"/>
                      </a:moveTo>
                      <a:cubicBezTo>
                        <a:pt x="6895" y="3630"/>
                        <a:pt x="5611" y="12119"/>
                        <a:pt x="5714" y="13858"/>
                      </a:cubicBezTo>
                      <a:cubicBezTo>
                        <a:pt x="5820" y="15667"/>
                        <a:pt x="5545" y="24278"/>
                        <a:pt x="5339" y="24681"/>
                      </a:cubicBezTo>
                      <a:cubicBezTo>
                        <a:pt x="5235" y="24886"/>
                        <a:pt x="2652" y="24930"/>
                        <a:pt x="2617" y="24846"/>
                      </a:cubicBezTo>
                      <a:cubicBezTo>
                        <a:pt x="2411" y="24364"/>
                        <a:pt x="2450" y="15074"/>
                        <a:pt x="2263" y="14280"/>
                      </a:cubicBezTo>
                      <a:cubicBezTo>
                        <a:pt x="2071" y="13453"/>
                        <a:pt x="0" y="3518"/>
                        <a:pt x="1792" y="1694"/>
                      </a:cubicBezTo>
                      <a:cubicBezTo>
                        <a:pt x="2525" y="947"/>
                        <a:pt x="4877" y="0"/>
                        <a:pt x="6140" y="22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840;p36">
                  <a:extLst>
                    <a:ext uri="{FF2B5EF4-FFF2-40B4-BE49-F238E27FC236}">
                      <a16:creationId xmlns:a16="http://schemas.microsoft.com/office/drawing/2014/main" id="{A20EFC30-2AA8-2B5B-4C3A-61841B54ACED}"/>
                    </a:ext>
                  </a:extLst>
                </p:cNvPr>
                <p:cNvSpPr/>
                <p:nvPr/>
              </p:nvSpPr>
              <p:spPr>
                <a:xfrm>
                  <a:off x="2187842" y="7552010"/>
                  <a:ext cx="320285" cy="175270"/>
                </a:xfrm>
                <a:custGeom>
                  <a:avLst/>
                  <a:gdLst/>
                  <a:ahLst/>
                  <a:cxnLst/>
                  <a:rect l="l" t="t" r="r" b="b"/>
                  <a:pathLst>
                    <a:path w="5621" h="3076" extrusionOk="0">
                      <a:moveTo>
                        <a:pt x="510" y="146"/>
                      </a:moveTo>
                      <a:cubicBezTo>
                        <a:pt x="510" y="146"/>
                        <a:pt x="521" y="672"/>
                        <a:pt x="287" y="1102"/>
                      </a:cubicBezTo>
                      <a:cubicBezTo>
                        <a:pt x="45" y="1544"/>
                        <a:pt x="0" y="2290"/>
                        <a:pt x="298" y="2698"/>
                      </a:cubicBezTo>
                      <a:cubicBezTo>
                        <a:pt x="418" y="2864"/>
                        <a:pt x="1045" y="2876"/>
                        <a:pt x="2229" y="2876"/>
                      </a:cubicBezTo>
                      <a:cubicBezTo>
                        <a:pt x="3713" y="2876"/>
                        <a:pt x="5315" y="3075"/>
                        <a:pt x="5466" y="2627"/>
                      </a:cubicBezTo>
                      <a:cubicBezTo>
                        <a:pt x="5620" y="2166"/>
                        <a:pt x="5523" y="2052"/>
                        <a:pt x="4256" y="1930"/>
                      </a:cubicBezTo>
                      <a:cubicBezTo>
                        <a:pt x="3636" y="1870"/>
                        <a:pt x="2600" y="1491"/>
                        <a:pt x="2359" y="1279"/>
                      </a:cubicBezTo>
                      <a:cubicBezTo>
                        <a:pt x="2100" y="1052"/>
                        <a:pt x="2175" y="0"/>
                        <a:pt x="2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841;p36">
                  <a:extLst>
                    <a:ext uri="{FF2B5EF4-FFF2-40B4-BE49-F238E27FC236}">
                      <a16:creationId xmlns:a16="http://schemas.microsoft.com/office/drawing/2014/main" id="{FD6916B7-67A0-C716-EB32-4AE3EBF2D980}"/>
                    </a:ext>
                  </a:extLst>
                </p:cNvPr>
                <p:cNvSpPr/>
                <p:nvPr/>
              </p:nvSpPr>
              <p:spPr>
                <a:xfrm>
                  <a:off x="2188241" y="7621867"/>
                  <a:ext cx="323874" cy="103134"/>
                </a:xfrm>
                <a:custGeom>
                  <a:avLst/>
                  <a:gdLst/>
                  <a:ahLst/>
                  <a:cxnLst/>
                  <a:rect l="l" t="t" r="r" b="b"/>
                  <a:pathLst>
                    <a:path w="5684" h="1810" extrusionOk="0">
                      <a:moveTo>
                        <a:pt x="25" y="884"/>
                      </a:moveTo>
                      <a:cubicBezTo>
                        <a:pt x="1" y="607"/>
                        <a:pt x="124" y="33"/>
                        <a:pt x="138" y="55"/>
                      </a:cubicBezTo>
                      <a:cubicBezTo>
                        <a:pt x="151" y="74"/>
                        <a:pt x="587" y="449"/>
                        <a:pt x="1390" y="451"/>
                      </a:cubicBezTo>
                      <a:cubicBezTo>
                        <a:pt x="2038" y="452"/>
                        <a:pt x="2398" y="25"/>
                        <a:pt x="2440" y="20"/>
                      </a:cubicBezTo>
                      <a:cubicBezTo>
                        <a:pt x="2634" y="0"/>
                        <a:pt x="4919" y="537"/>
                        <a:pt x="5415" y="820"/>
                      </a:cubicBezTo>
                      <a:cubicBezTo>
                        <a:pt x="5675" y="968"/>
                        <a:pt x="5684" y="1686"/>
                        <a:pt x="5415" y="1715"/>
                      </a:cubicBezTo>
                      <a:cubicBezTo>
                        <a:pt x="4997" y="1759"/>
                        <a:pt x="346" y="1809"/>
                        <a:pt x="280" y="1734"/>
                      </a:cubicBezTo>
                      <a:cubicBezTo>
                        <a:pt x="120" y="1553"/>
                        <a:pt x="50" y="1164"/>
                        <a:pt x="25" y="8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842;p36">
                  <a:extLst>
                    <a:ext uri="{FF2B5EF4-FFF2-40B4-BE49-F238E27FC236}">
                      <a16:creationId xmlns:a16="http://schemas.microsoft.com/office/drawing/2014/main" id="{73E7DF84-B8FC-4840-B682-0477224F2AAF}"/>
                    </a:ext>
                  </a:extLst>
                </p:cNvPr>
                <p:cNvSpPr/>
                <p:nvPr/>
              </p:nvSpPr>
              <p:spPr>
                <a:xfrm>
                  <a:off x="2199978" y="7702892"/>
                  <a:ext cx="301481" cy="6952"/>
                </a:xfrm>
                <a:custGeom>
                  <a:avLst/>
                  <a:gdLst/>
                  <a:ahLst/>
                  <a:cxnLst/>
                  <a:rect l="l" t="t" r="r" b="b"/>
                  <a:pathLst>
                    <a:path w="5291" h="122" extrusionOk="0">
                      <a:moveTo>
                        <a:pt x="47" y="0"/>
                      </a:moveTo>
                      <a:cubicBezTo>
                        <a:pt x="19" y="3"/>
                        <a:pt x="0" y="20"/>
                        <a:pt x="0" y="44"/>
                      </a:cubicBezTo>
                      <a:cubicBezTo>
                        <a:pt x="0" y="69"/>
                        <a:pt x="20" y="90"/>
                        <a:pt x="45" y="90"/>
                      </a:cubicBezTo>
                      <a:cubicBezTo>
                        <a:pt x="1095" y="122"/>
                        <a:pt x="3886" y="122"/>
                        <a:pt x="5229" y="122"/>
                      </a:cubicBezTo>
                      <a:lnTo>
                        <a:pt x="5244" y="122"/>
                      </a:lnTo>
                      <a:cubicBezTo>
                        <a:pt x="5269" y="121"/>
                        <a:pt x="5290" y="100"/>
                        <a:pt x="5289" y="76"/>
                      </a:cubicBezTo>
                      <a:cubicBezTo>
                        <a:pt x="5289" y="52"/>
                        <a:pt x="5268" y="32"/>
                        <a:pt x="5243" y="32"/>
                      </a:cubicBezTo>
                      <a:lnTo>
                        <a:pt x="5228" y="33"/>
                      </a:lnTo>
                      <a:cubicBezTo>
                        <a:pt x="3887" y="33"/>
                        <a:pt x="1093" y="31"/>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843;p36">
                  <a:extLst>
                    <a:ext uri="{FF2B5EF4-FFF2-40B4-BE49-F238E27FC236}">
                      <a16:creationId xmlns:a16="http://schemas.microsoft.com/office/drawing/2014/main" id="{0A1D45B7-088A-C386-DD09-D17A611D6BB9}"/>
                    </a:ext>
                  </a:extLst>
                </p:cNvPr>
                <p:cNvSpPr/>
                <p:nvPr/>
              </p:nvSpPr>
              <p:spPr>
                <a:xfrm>
                  <a:off x="2182486" y="6229799"/>
                  <a:ext cx="445755" cy="1387178"/>
                </a:xfrm>
                <a:custGeom>
                  <a:avLst/>
                  <a:gdLst/>
                  <a:ahLst/>
                  <a:cxnLst/>
                  <a:rect l="l" t="t" r="r" b="b"/>
                  <a:pathLst>
                    <a:path w="7823" h="24345" extrusionOk="0">
                      <a:moveTo>
                        <a:pt x="7302" y="2465"/>
                      </a:moveTo>
                      <a:cubicBezTo>
                        <a:pt x="7822" y="3938"/>
                        <a:pt x="5154" y="12071"/>
                        <a:pt x="4968" y="13802"/>
                      </a:cubicBezTo>
                      <a:cubicBezTo>
                        <a:pt x="4774" y="15603"/>
                        <a:pt x="3091" y="23800"/>
                        <a:pt x="2819" y="24161"/>
                      </a:cubicBezTo>
                      <a:cubicBezTo>
                        <a:pt x="2683" y="24344"/>
                        <a:pt x="146" y="24014"/>
                        <a:pt x="124" y="23927"/>
                      </a:cubicBezTo>
                      <a:cubicBezTo>
                        <a:pt x="0" y="23415"/>
                        <a:pt x="1549" y="14421"/>
                        <a:pt x="1498" y="13605"/>
                      </a:cubicBezTo>
                      <a:cubicBezTo>
                        <a:pt x="1445" y="12755"/>
                        <a:pt x="1046" y="2600"/>
                        <a:pt x="3112" y="1122"/>
                      </a:cubicBezTo>
                      <a:cubicBezTo>
                        <a:pt x="3959" y="516"/>
                        <a:pt x="6434" y="1"/>
                        <a:pt x="7302" y="24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844;p36">
                  <a:extLst>
                    <a:ext uri="{FF2B5EF4-FFF2-40B4-BE49-F238E27FC236}">
                      <a16:creationId xmlns:a16="http://schemas.microsoft.com/office/drawing/2014/main" id="{55AE3730-9BE9-C0FA-4169-6A5222634332}"/>
                    </a:ext>
                  </a:extLst>
                </p:cNvPr>
                <p:cNvSpPr/>
                <p:nvPr/>
              </p:nvSpPr>
              <p:spPr>
                <a:xfrm>
                  <a:off x="2576040" y="5359892"/>
                  <a:ext cx="170085" cy="550085"/>
                </a:xfrm>
                <a:custGeom>
                  <a:avLst/>
                  <a:gdLst/>
                  <a:ahLst/>
                  <a:cxnLst/>
                  <a:rect l="l" t="t" r="r" b="b"/>
                  <a:pathLst>
                    <a:path w="2985" h="9654" extrusionOk="0">
                      <a:moveTo>
                        <a:pt x="969" y="7"/>
                      </a:moveTo>
                      <a:cubicBezTo>
                        <a:pt x="982" y="1"/>
                        <a:pt x="1952" y="396"/>
                        <a:pt x="2149" y="1869"/>
                      </a:cubicBezTo>
                      <a:cubicBezTo>
                        <a:pt x="2580" y="5101"/>
                        <a:pt x="2529" y="6236"/>
                        <a:pt x="2794" y="7106"/>
                      </a:cubicBezTo>
                      <a:cubicBezTo>
                        <a:pt x="2985" y="7726"/>
                        <a:pt x="82" y="9653"/>
                        <a:pt x="68" y="9640"/>
                      </a:cubicBezTo>
                      <a:cubicBezTo>
                        <a:pt x="1" y="9577"/>
                        <a:pt x="395" y="6403"/>
                        <a:pt x="457" y="5796"/>
                      </a:cubicBezTo>
                      <a:cubicBezTo>
                        <a:pt x="557" y="4815"/>
                        <a:pt x="832" y="984"/>
                        <a:pt x="969" y="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845;p36">
                  <a:extLst>
                    <a:ext uri="{FF2B5EF4-FFF2-40B4-BE49-F238E27FC236}">
                      <a16:creationId xmlns:a16="http://schemas.microsoft.com/office/drawing/2014/main" id="{8EE1A820-D772-DDC1-ED38-5C96AF468B0B}"/>
                    </a:ext>
                  </a:extLst>
                </p:cNvPr>
                <p:cNvSpPr/>
                <p:nvPr/>
              </p:nvSpPr>
              <p:spPr>
                <a:xfrm>
                  <a:off x="2695515" y="5571799"/>
                  <a:ext cx="40399" cy="183191"/>
                </a:xfrm>
                <a:custGeom>
                  <a:avLst/>
                  <a:gdLst/>
                  <a:ahLst/>
                  <a:cxnLst/>
                  <a:rect l="l" t="t" r="r" b="b"/>
                  <a:pathLst>
                    <a:path w="709" h="3215" extrusionOk="0">
                      <a:moveTo>
                        <a:pt x="189" y="0"/>
                      </a:moveTo>
                      <a:cubicBezTo>
                        <a:pt x="185" y="0"/>
                        <a:pt x="180" y="0"/>
                        <a:pt x="175" y="1"/>
                      </a:cubicBezTo>
                      <a:cubicBezTo>
                        <a:pt x="75" y="10"/>
                        <a:pt x="0" y="99"/>
                        <a:pt x="9" y="200"/>
                      </a:cubicBezTo>
                      <a:cubicBezTo>
                        <a:pt x="104" y="1271"/>
                        <a:pt x="237" y="2376"/>
                        <a:pt x="332" y="3056"/>
                      </a:cubicBezTo>
                      <a:cubicBezTo>
                        <a:pt x="344" y="3149"/>
                        <a:pt x="423" y="3214"/>
                        <a:pt x="513" y="3214"/>
                      </a:cubicBezTo>
                      <a:cubicBezTo>
                        <a:pt x="522" y="3214"/>
                        <a:pt x="531" y="3213"/>
                        <a:pt x="538" y="3213"/>
                      </a:cubicBezTo>
                      <a:cubicBezTo>
                        <a:pt x="638" y="3199"/>
                        <a:pt x="709" y="3105"/>
                        <a:pt x="695" y="3005"/>
                      </a:cubicBezTo>
                      <a:cubicBezTo>
                        <a:pt x="602" y="2331"/>
                        <a:pt x="468" y="1231"/>
                        <a:pt x="374" y="168"/>
                      </a:cubicBezTo>
                      <a:cubicBezTo>
                        <a:pt x="367" y="71"/>
                        <a:pt x="285"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846;p36">
                  <a:extLst>
                    <a:ext uri="{FF2B5EF4-FFF2-40B4-BE49-F238E27FC236}">
                      <a16:creationId xmlns:a16="http://schemas.microsoft.com/office/drawing/2014/main" id="{1EC1B85F-5F70-E2C7-0AB1-C09A7F07193E}"/>
                    </a:ext>
                  </a:extLst>
                </p:cNvPr>
                <p:cNvSpPr/>
                <p:nvPr/>
              </p:nvSpPr>
              <p:spPr>
                <a:xfrm>
                  <a:off x="2774783" y="5892366"/>
                  <a:ext cx="205869" cy="245014"/>
                </a:xfrm>
                <a:custGeom>
                  <a:avLst/>
                  <a:gdLst/>
                  <a:ahLst/>
                  <a:cxnLst/>
                  <a:rect l="l" t="t" r="r" b="b"/>
                  <a:pathLst>
                    <a:path w="3613" h="4300" extrusionOk="0">
                      <a:moveTo>
                        <a:pt x="3526" y="730"/>
                      </a:moveTo>
                      <a:cubicBezTo>
                        <a:pt x="3612" y="523"/>
                        <a:pt x="2758" y="0"/>
                        <a:pt x="2622" y="151"/>
                      </a:cubicBezTo>
                      <a:cubicBezTo>
                        <a:pt x="1621" y="1259"/>
                        <a:pt x="810" y="1942"/>
                        <a:pt x="332" y="2781"/>
                      </a:cubicBezTo>
                      <a:cubicBezTo>
                        <a:pt x="1" y="3367"/>
                        <a:pt x="1275" y="4299"/>
                        <a:pt x="2058" y="3628"/>
                      </a:cubicBezTo>
                      <a:cubicBezTo>
                        <a:pt x="2719" y="3065"/>
                        <a:pt x="3220" y="1464"/>
                        <a:pt x="3526" y="7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847;p36">
                  <a:extLst>
                    <a:ext uri="{FF2B5EF4-FFF2-40B4-BE49-F238E27FC236}">
                      <a16:creationId xmlns:a16="http://schemas.microsoft.com/office/drawing/2014/main" id="{4F996CBF-7F26-9F60-B06C-FF569ACC1C93}"/>
                    </a:ext>
                  </a:extLst>
                </p:cNvPr>
                <p:cNvSpPr/>
                <p:nvPr/>
              </p:nvSpPr>
              <p:spPr>
                <a:xfrm>
                  <a:off x="2919737" y="5834817"/>
                  <a:ext cx="196068" cy="138120"/>
                </a:xfrm>
                <a:custGeom>
                  <a:avLst/>
                  <a:gdLst/>
                  <a:ahLst/>
                  <a:cxnLst/>
                  <a:rect l="l" t="t" r="r" b="b"/>
                  <a:pathLst>
                    <a:path w="3441" h="2424" extrusionOk="0">
                      <a:moveTo>
                        <a:pt x="1354" y="1040"/>
                      </a:moveTo>
                      <a:cubicBezTo>
                        <a:pt x="1088" y="781"/>
                        <a:pt x="1299" y="565"/>
                        <a:pt x="1255" y="267"/>
                      </a:cubicBezTo>
                      <a:cubicBezTo>
                        <a:pt x="1242" y="179"/>
                        <a:pt x="1151" y="0"/>
                        <a:pt x="1033" y="45"/>
                      </a:cubicBezTo>
                      <a:cubicBezTo>
                        <a:pt x="973" y="69"/>
                        <a:pt x="912" y="314"/>
                        <a:pt x="855" y="384"/>
                      </a:cubicBezTo>
                      <a:cubicBezTo>
                        <a:pt x="718" y="554"/>
                        <a:pt x="145" y="925"/>
                        <a:pt x="96" y="1148"/>
                      </a:cubicBezTo>
                      <a:cubicBezTo>
                        <a:pt x="69" y="1269"/>
                        <a:pt x="0" y="1627"/>
                        <a:pt x="261" y="2001"/>
                      </a:cubicBezTo>
                      <a:cubicBezTo>
                        <a:pt x="557" y="2424"/>
                        <a:pt x="1317" y="2192"/>
                        <a:pt x="1771" y="2143"/>
                      </a:cubicBezTo>
                      <a:cubicBezTo>
                        <a:pt x="1921" y="2127"/>
                        <a:pt x="2157" y="2065"/>
                        <a:pt x="2296" y="2009"/>
                      </a:cubicBezTo>
                      <a:cubicBezTo>
                        <a:pt x="2507" y="1923"/>
                        <a:pt x="2625" y="1855"/>
                        <a:pt x="2873" y="1696"/>
                      </a:cubicBezTo>
                      <a:cubicBezTo>
                        <a:pt x="2949" y="1647"/>
                        <a:pt x="3047" y="1572"/>
                        <a:pt x="3106" y="1506"/>
                      </a:cubicBezTo>
                      <a:cubicBezTo>
                        <a:pt x="3125" y="1485"/>
                        <a:pt x="3146" y="1448"/>
                        <a:pt x="3121" y="1424"/>
                      </a:cubicBezTo>
                      <a:cubicBezTo>
                        <a:pt x="3092" y="1394"/>
                        <a:pt x="3034" y="1406"/>
                        <a:pt x="2999" y="1413"/>
                      </a:cubicBezTo>
                      <a:cubicBezTo>
                        <a:pt x="2930" y="1425"/>
                        <a:pt x="2717" y="1515"/>
                        <a:pt x="2643" y="1509"/>
                      </a:cubicBezTo>
                      <a:cubicBezTo>
                        <a:pt x="2632" y="1508"/>
                        <a:pt x="2825" y="1417"/>
                        <a:pt x="2928" y="1358"/>
                      </a:cubicBezTo>
                      <a:cubicBezTo>
                        <a:pt x="3082" y="1270"/>
                        <a:pt x="3199" y="1125"/>
                        <a:pt x="3327" y="1003"/>
                      </a:cubicBezTo>
                      <a:cubicBezTo>
                        <a:pt x="3375" y="958"/>
                        <a:pt x="3441" y="895"/>
                        <a:pt x="3432" y="823"/>
                      </a:cubicBezTo>
                      <a:cubicBezTo>
                        <a:pt x="3420" y="732"/>
                        <a:pt x="3305" y="788"/>
                        <a:pt x="3262" y="809"/>
                      </a:cubicBezTo>
                      <a:cubicBezTo>
                        <a:pt x="3110" y="886"/>
                        <a:pt x="2966" y="978"/>
                        <a:pt x="2815" y="1058"/>
                      </a:cubicBezTo>
                      <a:cubicBezTo>
                        <a:pt x="2777" y="1079"/>
                        <a:pt x="2738" y="1098"/>
                        <a:pt x="2698" y="1118"/>
                      </a:cubicBezTo>
                      <a:cubicBezTo>
                        <a:pt x="2682" y="1126"/>
                        <a:pt x="2658" y="1142"/>
                        <a:pt x="2647" y="1142"/>
                      </a:cubicBezTo>
                      <a:cubicBezTo>
                        <a:pt x="2644" y="1142"/>
                        <a:pt x="2683" y="1116"/>
                        <a:pt x="2686" y="1114"/>
                      </a:cubicBezTo>
                      <a:cubicBezTo>
                        <a:pt x="2732" y="1082"/>
                        <a:pt x="2778" y="1051"/>
                        <a:pt x="2824" y="1020"/>
                      </a:cubicBezTo>
                      <a:cubicBezTo>
                        <a:pt x="2993" y="908"/>
                        <a:pt x="3154" y="790"/>
                        <a:pt x="3282" y="631"/>
                      </a:cubicBezTo>
                      <a:cubicBezTo>
                        <a:pt x="3322" y="581"/>
                        <a:pt x="3412" y="474"/>
                        <a:pt x="3339" y="417"/>
                      </a:cubicBezTo>
                      <a:cubicBezTo>
                        <a:pt x="3249" y="347"/>
                        <a:pt x="3127" y="450"/>
                        <a:pt x="3056" y="500"/>
                      </a:cubicBezTo>
                      <a:cubicBezTo>
                        <a:pt x="2808" y="673"/>
                        <a:pt x="2561" y="808"/>
                        <a:pt x="2293" y="952"/>
                      </a:cubicBezTo>
                      <a:cubicBezTo>
                        <a:pt x="2085" y="1063"/>
                        <a:pt x="1758" y="1249"/>
                        <a:pt x="1354" y="1040"/>
                      </a:cubicBezTo>
                      <a:close/>
                    </a:path>
                  </a:pathLst>
                </a:custGeom>
                <a:solidFill>
                  <a:srgbClr val="FF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848;p36">
                  <a:extLst>
                    <a:ext uri="{FF2B5EF4-FFF2-40B4-BE49-F238E27FC236}">
                      <a16:creationId xmlns:a16="http://schemas.microsoft.com/office/drawing/2014/main" id="{82887F43-4BCD-C9C3-81F7-A3107984B94C}"/>
                    </a:ext>
                  </a:extLst>
                </p:cNvPr>
                <p:cNvSpPr/>
                <p:nvPr/>
              </p:nvSpPr>
              <p:spPr>
                <a:xfrm>
                  <a:off x="2964523" y="5883933"/>
                  <a:ext cx="24387" cy="31054"/>
                </a:xfrm>
                <a:custGeom>
                  <a:avLst/>
                  <a:gdLst/>
                  <a:ahLst/>
                  <a:cxnLst/>
                  <a:rect l="l" t="t" r="r" b="b"/>
                  <a:pathLst>
                    <a:path w="428" h="545" extrusionOk="0">
                      <a:moveTo>
                        <a:pt x="331" y="44"/>
                      </a:moveTo>
                      <a:cubicBezTo>
                        <a:pt x="303" y="212"/>
                        <a:pt x="221" y="360"/>
                        <a:pt x="35" y="449"/>
                      </a:cubicBezTo>
                      <a:cubicBezTo>
                        <a:pt x="11" y="460"/>
                        <a:pt x="1" y="488"/>
                        <a:pt x="12" y="512"/>
                      </a:cubicBezTo>
                      <a:cubicBezTo>
                        <a:pt x="23" y="535"/>
                        <a:pt x="51" y="544"/>
                        <a:pt x="75" y="533"/>
                      </a:cubicBezTo>
                      <a:cubicBezTo>
                        <a:pt x="293" y="430"/>
                        <a:pt x="391" y="257"/>
                        <a:pt x="424" y="59"/>
                      </a:cubicBezTo>
                      <a:cubicBezTo>
                        <a:pt x="428" y="33"/>
                        <a:pt x="410" y="9"/>
                        <a:pt x="385" y="5"/>
                      </a:cubicBezTo>
                      <a:cubicBezTo>
                        <a:pt x="359" y="1"/>
                        <a:pt x="336" y="18"/>
                        <a:pt x="331" y="44"/>
                      </a:cubicBezTo>
                      <a:close/>
                    </a:path>
                  </a:pathLst>
                </a:custGeom>
                <a:solidFill>
                  <a:srgbClr val="FF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849;p36">
                  <a:extLst>
                    <a:ext uri="{FF2B5EF4-FFF2-40B4-BE49-F238E27FC236}">
                      <a16:creationId xmlns:a16="http://schemas.microsoft.com/office/drawing/2014/main" id="{864DB352-9CB0-6F05-BDA0-962E950529EE}"/>
                    </a:ext>
                  </a:extLst>
                </p:cNvPr>
                <p:cNvSpPr/>
                <p:nvPr/>
              </p:nvSpPr>
              <p:spPr>
                <a:xfrm>
                  <a:off x="3024579" y="5897836"/>
                  <a:ext cx="45869" cy="19088"/>
                </a:xfrm>
                <a:custGeom>
                  <a:avLst/>
                  <a:gdLst/>
                  <a:ahLst/>
                  <a:cxnLst/>
                  <a:rect l="l" t="t" r="r" b="b"/>
                  <a:pathLst>
                    <a:path w="805" h="335" extrusionOk="0">
                      <a:moveTo>
                        <a:pt x="734" y="11"/>
                      </a:moveTo>
                      <a:cubicBezTo>
                        <a:pt x="545" y="87"/>
                        <a:pt x="307" y="184"/>
                        <a:pt x="42" y="238"/>
                      </a:cubicBezTo>
                      <a:cubicBezTo>
                        <a:pt x="17" y="243"/>
                        <a:pt x="1" y="268"/>
                        <a:pt x="6" y="292"/>
                      </a:cubicBezTo>
                      <a:cubicBezTo>
                        <a:pt x="11" y="318"/>
                        <a:pt x="36" y="334"/>
                        <a:pt x="61" y="329"/>
                      </a:cubicBezTo>
                      <a:cubicBezTo>
                        <a:pt x="332" y="274"/>
                        <a:pt x="574" y="176"/>
                        <a:pt x="769" y="97"/>
                      </a:cubicBezTo>
                      <a:cubicBezTo>
                        <a:pt x="794" y="87"/>
                        <a:pt x="805" y="60"/>
                        <a:pt x="796" y="36"/>
                      </a:cubicBezTo>
                      <a:cubicBezTo>
                        <a:pt x="785" y="12"/>
                        <a:pt x="759" y="0"/>
                        <a:pt x="734" y="11"/>
                      </a:cubicBezTo>
                      <a:close/>
                    </a:path>
                  </a:pathLst>
                </a:custGeom>
                <a:solidFill>
                  <a:srgbClr val="FF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850;p36">
                  <a:extLst>
                    <a:ext uri="{FF2B5EF4-FFF2-40B4-BE49-F238E27FC236}">
                      <a16:creationId xmlns:a16="http://schemas.microsoft.com/office/drawing/2014/main" id="{4AC7AE7F-4476-B2F0-AFFF-E0693E9032E0}"/>
                    </a:ext>
                  </a:extLst>
                </p:cNvPr>
                <p:cNvSpPr/>
                <p:nvPr/>
              </p:nvSpPr>
              <p:spPr>
                <a:xfrm>
                  <a:off x="3014379" y="5926611"/>
                  <a:ext cx="58291" cy="19316"/>
                </a:xfrm>
                <a:custGeom>
                  <a:avLst/>
                  <a:gdLst/>
                  <a:ahLst/>
                  <a:cxnLst/>
                  <a:rect l="l" t="t" r="r" b="b"/>
                  <a:pathLst>
                    <a:path w="1023" h="339" extrusionOk="0">
                      <a:moveTo>
                        <a:pt x="922" y="101"/>
                      </a:moveTo>
                      <a:cubicBezTo>
                        <a:pt x="913" y="101"/>
                        <a:pt x="899" y="101"/>
                        <a:pt x="889" y="103"/>
                      </a:cubicBezTo>
                      <a:cubicBezTo>
                        <a:pt x="865" y="107"/>
                        <a:pt x="843" y="113"/>
                        <a:pt x="831" y="115"/>
                      </a:cubicBezTo>
                      <a:cubicBezTo>
                        <a:pt x="673" y="152"/>
                        <a:pt x="339" y="219"/>
                        <a:pt x="60" y="270"/>
                      </a:cubicBezTo>
                      <a:cubicBezTo>
                        <a:pt x="34" y="274"/>
                        <a:pt x="10" y="257"/>
                        <a:pt x="6" y="232"/>
                      </a:cubicBezTo>
                      <a:cubicBezTo>
                        <a:pt x="1" y="206"/>
                        <a:pt x="18" y="182"/>
                        <a:pt x="43" y="178"/>
                      </a:cubicBezTo>
                      <a:cubicBezTo>
                        <a:pt x="320" y="126"/>
                        <a:pt x="653" y="60"/>
                        <a:pt x="811" y="24"/>
                      </a:cubicBezTo>
                      <a:cubicBezTo>
                        <a:pt x="834" y="19"/>
                        <a:pt x="901" y="0"/>
                        <a:pt x="944" y="8"/>
                      </a:cubicBezTo>
                      <a:cubicBezTo>
                        <a:pt x="980" y="14"/>
                        <a:pt x="1004" y="33"/>
                        <a:pt x="1013" y="66"/>
                      </a:cubicBezTo>
                      <a:cubicBezTo>
                        <a:pt x="1023" y="103"/>
                        <a:pt x="1013" y="142"/>
                        <a:pt x="988" y="179"/>
                      </a:cubicBezTo>
                      <a:cubicBezTo>
                        <a:pt x="945" y="240"/>
                        <a:pt x="855" y="296"/>
                        <a:pt x="814" y="324"/>
                      </a:cubicBezTo>
                      <a:cubicBezTo>
                        <a:pt x="792" y="338"/>
                        <a:pt x="763" y="332"/>
                        <a:pt x="748" y="311"/>
                      </a:cubicBezTo>
                      <a:cubicBezTo>
                        <a:pt x="734" y="289"/>
                        <a:pt x="740" y="261"/>
                        <a:pt x="762" y="246"/>
                      </a:cubicBezTo>
                      <a:cubicBezTo>
                        <a:pt x="792" y="226"/>
                        <a:pt x="855" y="188"/>
                        <a:pt x="896" y="144"/>
                      </a:cubicBezTo>
                      <a:cubicBezTo>
                        <a:pt x="904" y="135"/>
                        <a:pt x="911" y="125"/>
                        <a:pt x="917" y="115"/>
                      </a:cubicBezTo>
                      <a:cubicBezTo>
                        <a:pt x="919" y="110"/>
                        <a:pt x="922" y="106"/>
                        <a:pt x="922" y="101"/>
                      </a:cubicBezTo>
                      <a:close/>
                    </a:path>
                  </a:pathLst>
                </a:custGeom>
                <a:solidFill>
                  <a:srgbClr val="FF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851;p36">
                  <a:extLst>
                    <a:ext uri="{FF2B5EF4-FFF2-40B4-BE49-F238E27FC236}">
                      <a16:creationId xmlns:a16="http://schemas.microsoft.com/office/drawing/2014/main" id="{FD5F4B0D-5FC6-EF9E-399D-B692A02CBD5C}"/>
                    </a:ext>
                  </a:extLst>
                </p:cNvPr>
                <p:cNvSpPr/>
                <p:nvPr/>
              </p:nvSpPr>
              <p:spPr>
                <a:xfrm>
                  <a:off x="2615469" y="5680231"/>
                  <a:ext cx="387179" cy="544729"/>
                </a:xfrm>
                <a:custGeom>
                  <a:avLst/>
                  <a:gdLst/>
                  <a:ahLst/>
                  <a:cxnLst/>
                  <a:rect l="l" t="t" r="r" b="b"/>
                  <a:pathLst>
                    <a:path w="6795" h="9560" extrusionOk="0">
                      <a:moveTo>
                        <a:pt x="807" y="323"/>
                      </a:moveTo>
                      <a:cubicBezTo>
                        <a:pt x="399" y="488"/>
                        <a:pt x="1" y="1576"/>
                        <a:pt x="189" y="2210"/>
                      </a:cubicBezTo>
                      <a:cubicBezTo>
                        <a:pt x="644" y="3743"/>
                        <a:pt x="1564" y="9452"/>
                        <a:pt x="3537" y="9527"/>
                      </a:cubicBezTo>
                      <a:cubicBezTo>
                        <a:pt x="4409" y="9560"/>
                        <a:pt x="6564" y="5470"/>
                        <a:pt x="6635" y="5442"/>
                      </a:cubicBezTo>
                      <a:cubicBezTo>
                        <a:pt x="6795" y="5382"/>
                        <a:pt x="5520" y="4005"/>
                        <a:pt x="5217" y="3856"/>
                      </a:cubicBezTo>
                      <a:cubicBezTo>
                        <a:pt x="5059" y="3780"/>
                        <a:pt x="3854" y="5138"/>
                        <a:pt x="3820" y="5199"/>
                      </a:cubicBezTo>
                      <a:cubicBezTo>
                        <a:pt x="3746" y="5331"/>
                        <a:pt x="2902" y="1618"/>
                        <a:pt x="2634" y="1164"/>
                      </a:cubicBezTo>
                      <a:cubicBezTo>
                        <a:pt x="2146" y="344"/>
                        <a:pt x="1606" y="0"/>
                        <a:pt x="807" y="3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852;p36">
                  <a:extLst>
                    <a:ext uri="{FF2B5EF4-FFF2-40B4-BE49-F238E27FC236}">
                      <a16:creationId xmlns:a16="http://schemas.microsoft.com/office/drawing/2014/main" id="{8BEE3673-2775-3F65-5A37-CC16435AD44E}"/>
                    </a:ext>
                  </a:extLst>
                </p:cNvPr>
                <p:cNvSpPr/>
                <p:nvPr/>
              </p:nvSpPr>
              <p:spPr>
                <a:xfrm>
                  <a:off x="2281287" y="5640631"/>
                  <a:ext cx="480000" cy="706495"/>
                </a:xfrm>
                <a:custGeom>
                  <a:avLst/>
                  <a:gdLst/>
                  <a:ahLst/>
                  <a:cxnLst/>
                  <a:rect l="l" t="t" r="r" b="b"/>
                  <a:pathLst>
                    <a:path w="8424" h="12399" extrusionOk="0">
                      <a:moveTo>
                        <a:pt x="7587" y="12061"/>
                      </a:moveTo>
                      <a:cubicBezTo>
                        <a:pt x="7797" y="11929"/>
                        <a:pt x="8424" y="1800"/>
                        <a:pt x="7377" y="1089"/>
                      </a:cubicBezTo>
                      <a:cubicBezTo>
                        <a:pt x="5773" y="1"/>
                        <a:pt x="1581" y="750"/>
                        <a:pt x="945" y="1341"/>
                      </a:cubicBezTo>
                      <a:cubicBezTo>
                        <a:pt x="0" y="2218"/>
                        <a:pt x="1392" y="10113"/>
                        <a:pt x="2139" y="11320"/>
                      </a:cubicBezTo>
                      <a:cubicBezTo>
                        <a:pt x="2299" y="11578"/>
                        <a:pt x="7050" y="12399"/>
                        <a:pt x="7587" y="1206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853;p36">
                  <a:extLst>
                    <a:ext uri="{FF2B5EF4-FFF2-40B4-BE49-F238E27FC236}">
                      <a16:creationId xmlns:a16="http://schemas.microsoft.com/office/drawing/2014/main" id="{22610479-8C19-14B1-651B-C8BEAAB863F3}"/>
                    </a:ext>
                  </a:extLst>
                </p:cNvPr>
                <p:cNvSpPr/>
                <p:nvPr/>
              </p:nvSpPr>
              <p:spPr>
                <a:xfrm>
                  <a:off x="2573134" y="5663821"/>
                  <a:ext cx="203988" cy="904614"/>
                </a:xfrm>
                <a:custGeom>
                  <a:avLst/>
                  <a:gdLst/>
                  <a:ahLst/>
                  <a:cxnLst/>
                  <a:rect l="l" t="t" r="r" b="b"/>
                  <a:pathLst>
                    <a:path w="3580" h="15876" extrusionOk="0">
                      <a:moveTo>
                        <a:pt x="3477" y="14604"/>
                      </a:moveTo>
                      <a:cubicBezTo>
                        <a:pt x="3579" y="14567"/>
                        <a:pt x="3228" y="3676"/>
                        <a:pt x="3010" y="1310"/>
                      </a:cubicBezTo>
                      <a:cubicBezTo>
                        <a:pt x="2971" y="900"/>
                        <a:pt x="2585" y="534"/>
                        <a:pt x="2167" y="408"/>
                      </a:cubicBezTo>
                      <a:cubicBezTo>
                        <a:pt x="1030" y="69"/>
                        <a:pt x="46" y="1"/>
                        <a:pt x="57" y="16"/>
                      </a:cubicBezTo>
                      <a:cubicBezTo>
                        <a:pt x="1147" y="1693"/>
                        <a:pt x="736" y="4882"/>
                        <a:pt x="254" y="7294"/>
                      </a:cubicBezTo>
                      <a:cubicBezTo>
                        <a:pt x="92" y="8101"/>
                        <a:pt x="0" y="15823"/>
                        <a:pt x="225" y="15851"/>
                      </a:cubicBezTo>
                      <a:cubicBezTo>
                        <a:pt x="423" y="15875"/>
                        <a:pt x="3344" y="14651"/>
                        <a:pt x="3477" y="146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854;p36">
                  <a:extLst>
                    <a:ext uri="{FF2B5EF4-FFF2-40B4-BE49-F238E27FC236}">
                      <a16:creationId xmlns:a16="http://schemas.microsoft.com/office/drawing/2014/main" id="{1527B9D9-672F-823F-0D1C-A44F54BB7877}"/>
                    </a:ext>
                  </a:extLst>
                </p:cNvPr>
                <p:cNvSpPr/>
                <p:nvPr/>
              </p:nvSpPr>
              <p:spPr>
                <a:xfrm>
                  <a:off x="2261630" y="5680630"/>
                  <a:ext cx="335213" cy="896751"/>
                </a:xfrm>
                <a:custGeom>
                  <a:avLst/>
                  <a:gdLst/>
                  <a:ahLst/>
                  <a:cxnLst/>
                  <a:rect l="l" t="t" r="r" b="b"/>
                  <a:pathLst>
                    <a:path w="5883" h="15738" extrusionOk="0">
                      <a:moveTo>
                        <a:pt x="441" y="1265"/>
                      </a:moveTo>
                      <a:cubicBezTo>
                        <a:pt x="444" y="1276"/>
                        <a:pt x="443" y="1152"/>
                        <a:pt x="444" y="1131"/>
                      </a:cubicBezTo>
                      <a:cubicBezTo>
                        <a:pt x="446" y="1025"/>
                        <a:pt x="454" y="889"/>
                        <a:pt x="551" y="823"/>
                      </a:cubicBezTo>
                      <a:cubicBezTo>
                        <a:pt x="687" y="733"/>
                        <a:pt x="1392" y="411"/>
                        <a:pt x="2011" y="283"/>
                      </a:cubicBezTo>
                      <a:cubicBezTo>
                        <a:pt x="2167" y="253"/>
                        <a:pt x="2319" y="218"/>
                        <a:pt x="2461" y="186"/>
                      </a:cubicBezTo>
                      <a:cubicBezTo>
                        <a:pt x="2910" y="86"/>
                        <a:pt x="3249" y="1"/>
                        <a:pt x="3265" y="20"/>
                      </a:cubicBezTo>
                      <a:cubicBezTo>
                        <a:pt x="3306" y="69"/>
                        <a:pt x="3672" y="3909"/>
                        <a:pt x="5826" y="6669"/>
                      </a:cubicBezTo>
                      <a:cubicBezTo>
                        <a:pt x="5882" y="6740"/>
                        <a:pt x="5511" y="15406"/>
                        <a:pt x="5371" y="15581"/>
                      </a:cubicBezTo>
                      <a:cubicBezTo>
                        <a:pt x="5246" y="15737"/>
                        <a:pt x="178" y="14826"/>
                        <a:pt x="49" y="14885"/>
                      </a:cubicBezTo>
                      <a:cubicBezTo>
                        <a:pt x="0" y="14907"/>
                        <a:pt x="1362" y="8268"/>
                        <a:pt x="1339" y="7803"/>
                      </a:cubicBezTo>
                      <a:cubicBezTo>
                        <a:pt x="1304" y="7126"/>
                        <a:pt x="414" y="1535"/>
                        <a:pt x="441" y="1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855;p36">
                  <a:extLst>
                    <a:ext uri="{FF2B5EF4-FFF2-40B4-BE49-F238E27FC236}">
                      <a16:creationId xmlns:a16="http://schemas.microsoft.com/office/drawing/2014/main" id="{136B5611-20C5-F21F-4823-E11DEBA16501}"/>
                    </a:ext>
                  </a:extLst>
                </p:cNvPr>
                <p:cNvSpPr/>
                <p:nvPr/>
              </p:nvSpPr>
              <p:spPr>
                <a:xfrm>
                  <a:off x="2503335" y="6567574"/>
                  <a:ext cx="137037" cy="281538"/>
                </a:xfrm>
                <a:custGeom>
                  <a:avLst/>
                  <a:gdLst/>
                  <a:ahLst/>
                  <a:cxnLst/>
                  <a:rect l="l" t="t" r="r" b="b"/>
                  <a:pathLst>
                    <a:path w="2405" h="4941" extrusionOk="0">
                      <a:moveTo>
                        <a:pt x="2357" y="0"/>
                      </a:moveTo>
                      <a:cubicBezTo>
                        <a:pt x="2351" y="0"/>
                        <a:pt x="2344" y="2"/>
                        <a:pt x="2338" y="5"/>
                      </a:cubicBezTo>
                      <a:cubicBezTo>
                        <a:pt x="2246" y="55"/>
                        <a:pt x="2136" y="111"/>
                        <a:pt x="2018" y="169"/>
                      </a:cubicBezTo>
                      <a:cubicBezTo>
                        <a:pt x="1640" y="359"/>
                        <a:pt x="1213" y="573"/>
                        <a:pt x="1065" y="755"/>
                      </a:cubicBezTo>
                      <a:cubicBezTo>
                        <a:pt x="963" y="880"/>
                        <a:pt x="544" y="2612"/>
                        <a:pt x="107" y="4465"/>
                      </a:cubicBezTo>
                      <a:cubicBezTo>
                        <a:pt x="62" y="4651"/>
                        <a:pt x="27" y="4798"/>
                        <a:pt x="5" y="4889"/>
                      </a:cubicBezTo>
                      <a:cubicBezTo>
                        <a:pt x="0" y="4912"/>
                        <a:pt x="14" y="4934"/>
                        <a:pt x="36" y="4940"/>
                      </a:cubicBezTo>
                      <a:cubicBezTo>
                        <a:pt x="40" y="4941"/>
                        <a:pt x="42" y="4941"/>
                        <a:pt x="46" y="4941"/>
                      </a:cubicBezTo>
                      <a:cubicBezTo>
                        <a:pt x="64" y="4941"/>
                        <a:pt x="81" y="4927"/>
                        <a:pt x="87" y="4909"/>
                      </a:cubicBezTo>
                      <a:cubicBezTo>
                        <a:pt x="110" y="4818"/>
                        <a:pt x="145" y="4670"/>
                        <a:pt x="189" y="4485"/>
                      </a:cubicBezTo>
                      <a:cubicBezTo>
                        <a:pt x="417" y="3514"/>
                        <a:pt x="1027" y="935"/>
                        <a:pt x="1131" y="807"/>
                      </a:cubicBezTo>
                      <a:cubicBezTo>
                        <a:pt x="1265" y="639"/>
                        <a:pt x="1703" y="420"/>
                        <a:pt x="2055" y="244"/>
                      </a:cubicBezTo>
                      <a:cubicBezTo>
                        <a:pt x="2173" y="184"/>
                        <a:pt x="2284" y="128"/>
                        <a:pt x="2378" y="79"/>
                      </a:cubicBezTo>
                      <a:cubicBezTo>
                        <a:pt x="2398" y="67"/>
                        <a:pt x="2404" y="43"/>
                        <a:pt x="2394" y="23"/>
                      </a:cubicBezTo>
                      <a:cubicBezTo>
                        <a:pt x="2386" y="8"/>
                        <a:pt x="2372" y="0"/>
                        <a:pt x="2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856;p36">
                  <a:extLst>
                    <a:ext uri="{FF2B5EF4-FFF2-40B4-BE49-F238E27FC236}">
                      <a16:creationId xmlns:a16="http://schemas.microsoft.com/office/drawing/2014/main" id="{36F7BDC6-7A9E-911D-F555-DBD9E7579A89}"/>
                    </a:ext>
                  </a:extLst>
                </p:cNvPr>
                <p:cNvSpPr/>
                <p:nvPr/>
              </p:nvSpPr>
              <p:spPr>
                <a:xfrm>
                  <a:off x="2574957" y="6068091"/>
                  <a:ext cx="17721" cy="355270"/>
                </a:xfrm>
                <a:custGeom>
                  <a:avLst/>
                  <a:gdLst/>
                  <a:ahLst/>
                  <a:cxnLst/>
                  <a:rect l="l" t="t" r="r" b="b"/>
                  <a:pathLst>
                    <a:path w="311" h="6235" extrusionOk="0">
                      <a:moveTo>
                        <a:pt x="269" y="0"/>
                      </a:moveTo>
                      <a:cubicBezTo>
                        <a:pt x="248" y="0"/>
                        <a:pt x="228" y="17"/>
                        <a:pt x="227" y="40"/>
                      </a:cubicBezTo>
                      <a:cubicBezTo>
                        <a:pt x="195" y="1099"/>
                        <a:pt x="115" y="3226"/>
                        <a:pt x="55" y="4780"/>
                      </a:cubicBezTo>
                      <a:cubicBezTo>
                        <a:pt x="34" y="5333"/>
                        <a:pt x="15" y="5825"/>
                        <a:pt x="2" y="6193"/>
                      </a:cubicBezTo>
                      <a:cubicBezTo>
                        <a:pt x="0" y="6214"/>
                        <a:pt x="18" y="6234"/>
                        <a:pt x="41" y="6235"/>
                      </a:cubicBezTo>
                      <a:lnTo>
                        <a:pt x="43" y="6235"/>
                      </a:lnTo>
                      <a:cubicBezTo>
                        <a:pt x="65" y="6235"/>
                        <a:pt x="82" y="6217"/>
                        <a:pt x="84" y="6195"/>
                      </a:cubicBezTo>
                      <a:cubicBezTo>
                        <a:pt x="97" y="5828"/>
                        <a:pt x="117" y="5336"/>
                        <a:pt x="137" y="4783"/>
                      </a:cubicBezTo>
                      <a:cubicBezTo>
                        <a:pt x="197" y="3229"/>
                        <a:pt x="277" y="1102"/>
                        <a:pt x="309" y="42"/>
                      </a:cubicBezTo>
                      <a:cubicBezTo>
                        <a:pt x="310" y="20"/>
                        <a:pt x="292" y="1"/>
                        <a:pt x="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857;p36">
                  <a:extLst>
                    <a:ext uri="{FF2B5EF4-FFF2-40B4-BE49-F238E27FC236}">
                      <a16:creationId xmlns:a16="http://schemas.microsoft.com/office/drawing/2014/main" id="{A8ABDD8A-4701-B69E-2E15-90EBAEFCC698}"/>
                    </a:ext>
                  </a:extLst>
                </p:cNvPr>
                <p:cNvSpPr/>
                <p:nvPr/>
              </p:nvSpPr>
              <p:spPr>
                <a:xfrm>
                  <a:off x="2587664" y="5691684"/>
                  <a:ext cx="83191" cy="378860"/>
                </a:xfrm>
                <a:custGeom>
                  <a:avLst/>
                  <a:gdLst/>
                  <a:ahLst/>
                  <a:cxnLst/>
                  <a:rect l="l" t="t" r="r" b="b"/>
                  <a:pathLst>
                    <a:path w="1460" h="6649" extrusionOk="0">
                      <a:moveTo>
                        <a:pt x="1114" y="1"/>
                      </a:moveTo>
                      <a:cubicBezTo>
                        <a:pt x="1112" y="1"/>
                        <a:pt x="1110" y="1"/>
                        <a:pt x="1108" y="1"/>
                      </a:cubicBezTo>
                      <a:cubicBezTo>
                        <a:pt x="1086" y="5"/>
                        <a:pt x="1071" y="29"/>
                        <a:pt x="1076" y="50"/>
                      </a:cubicBezTo>
                      <a:cubicBezTo>
                        <a:pt x="1215" y="722"/>
                        <a:pt x="1244" y="1089"/>
                        <a:pt x="1275" y="1613"/>
                      </a:cubicBezTo>
                      <a:cubicBezTo>
                        <a:pt x="1377" y="3350"/>
                        <a:pt x="904" y="5208"/>
                        <a:pt x="12" y="6585"/>
                      </a:cubicBezTo>
                      <a:cubicBezTo>
                        <a:pt x="0" y="6603"/>
                        <a:pt x="5" y="6629"/>
                        <a:pt x="25" y="6642"/>
                      </a:cubicBezTo>
                      <a:cubicBezTo>
                        <a:pt x="31" y="6646"/>
                        <a:pt x="38" y="6648"/>
                        <a:pt x="46" y="6648"/>
                      </a:cubicBezTo>
                      <a:cubicBezTo>
                        <a:pt x="61" y="6648"/>
                        <a:pt x="73" y="6642"/>
                        <a:pt x="79" y="6628"/>
                      </a:cubicBezTo>
                      <a:cubicBezTo>
                        <a:pt x="983" y="5239"/>
                        <a:pt x="1459" y="3361"/>
                        <a:pt x="1357" y="1607"/>
                      </a:cubicBezTo>
                      <a:cubicBezTo>
                        <a:pt x="1326" y="1080"/>
                        <a:pt x="1296" y="711"/>
                        <a:pt x="1157" y="34"/>
                      </a:cubicBezTo>
                      <a:cubicBezTo>
                        <a:pt x="1152" y="14"/>
                        <a:pt x="1135" y="1"/>
                        <a:pt x="11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858;p36">
                  <a:extLst>
                    <a:ext uri="{FF2B5EF4-FFF2-40B4-BE49-F238E27FC236}">
                      <a16:creationId xmlns:a16="http://schemas.microsoft.com/office/drawing/2014/main" id="{45B46060-66C4-5429-A135-7C6BC729DE65}"/>
                    </a:ext>
                  </a:extLst>
                </p:cNvPr>
                <p:cNvSpPr/>
                <p:nvPr/>
              </p:nvSpPr>
              <p:spPr>
                <a:xfrm>
                  <a:off x="2398835" y="5696015"/>
                  <a:ext cx="193903" cy="373903"/>
                </a:xfrm>
                <a:custGeom>
                  <a:avLst/>
                  <a:gdLst/>
                  <a:ahLst/>
                  <a:cxnLst/>
                  <a:rect l="l" t="t" r="r" b="b"/>
                  <a:pathLst>
                    <a:path w="3403" h="6562" extrusionOk="0">
                      <a:moveTo>
                        <a:pt x="98" y="0"/>
                      </a:moveTo>
                      <a:cubicBezTo>
                        <a:pt x="76" y="0"/>
                        <a:pt x="57" y="16"/>
                        <a:pt x="56" y="40"/>
                      </a:cubicBezTo>
                      <a:cubicBezTo>
                        <a:pt x="1" y="1892"/>
                        <a:pt x="2130" y="5843"/>
                        <a:pt x="3335" y="6556"/>
                      </a:cubicBezTo>
                      <a:cubicBezTo>
                        <a:pt x="3341" y="6560"/>
                        <a:pt x="3347" y="6561"/>
                        <a:pt x="3355" y="6561"/>
                      </a:cubicBezTo>
                      <a:cubicBezTo>
                        <a:pt x="3370" y="6561"/>
                        <a:pt x="3382" y="6555"/>
                        <a:pt x="3391" y="6542"/>
                      </a:cubicBezTo>
                      <a:cubicBezTo>
                        <a:pt x="3402" y="6522"/>
                        <a:pt x="3396" y="6497"/>
                        <a:pt x="3377" y="6485"/>
                      </a:cubicBezTo>
                      <a:cubicBezTo>
                        <a:pt x="2215" y="5798"/>
                        <a:pt x="85" y="1831"/>
                        <a:pt x="138" y="42"/>
                      </a:cubicBezTo>
                      <a:cubicBezTo>
                        <a:pt x="139" y="20"/>
                        <a:pt x="120" y="1"/>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859;p36">
                  <a:extLst>
                    <a:ext uri="{FF2B5EF4-FFF2-40B4-BE49-F238E27FC236}">
                      <a16:creationId xmlns:a16="http://schemas.microsoft.com/office/drawing/2014/main" id="{EFB9CDBC-BD35-AAB3-80F9-2CB22BE5E210}"/>
                    </a:ext>
                  </a:extLst>
                </p:cNvPr>
                <p:cNvSpPr/>
                <p:nvPr/>
              </p:nvSpPr>
              <p:spPr>
                <a:xfrm>
                  <a:off x="2242826" y="6140227"/>
                  <a:ext cx="65869" cy="33732"/>
                </a:xfrm>
                <a:custGeom>
                  <a:avLst/>
                  <a:gdLst/>
                  <a:ahLst/>
                  <a:cxnLst/>
                  <a:rect l="l" t="t" r="r" b="b"/>
                  <a:pathLst>
                    <a:path w="1156" h="592" extrusionOk="0">
                      <a:moveTo>
                        <a:pt x="47" y="0"/>
                      </a:moveTo>
                      <a:cubicBezTo>
                        <a:pt x="30" y="0"/>
                        <a:pt x="14" y="11"/>
                        <a:pt x="8" y="28"/>
                      </a:cubicBezTo>
                      <a:cubicBezTo>
                        <a:pt x="0" y="51"/>
                        <a:pt x="12" y="73"/>
                        <a:pt x="33" y="81"/>
                      </a:cubicBezTo>
                      <a:lnTo>
                        <a:pt x="88" y="100"/>
                      </a:lnTo>
                      <a:cubicBezTo>
                        <a:pt x="415" y="215"/>
                        <a:pt x="821" y="355"/>
                        <a:pt x="1084" y="581"/>
                      </a:cubicBezTo>
                      <a:cubicBezTo>
                        <a:pt x="1092" y="589"/>
                        <a:pt x="1103" y="592"/>
                        <a:pt x="1112" y="592"/>
                      </a:cubicBezTo>
                      <a:cubicBezTo>
                        <a:pt x="1123" y="592"/>
                        <a:pt x="1134" y="587"/>
                        <a:pt x="1140" y="576"/>
                      </a:cubicBezTo>
                      <a:cubicBezTo>
                        <a:pt x="1156" y="560"/>
                        <a:pt x="1154" y="534"/>
                        <a:pt x="1137" y="519"/>
                      </a:cubicBezTo>
                      <a:cubicBezTo>
                        <a:pt x="863" y="282"/>
                        <a:pt x="448" y="139"/>
                        <a:pt x="115" y="22"/>
                      </a:cubicBezTo>
                      <a:lnTo>
                        <a:pt x="60" y="3"/>
                      </a:lnTo>
                      <a:cubicBezTo>
                        <a:pt x="55" y="1"/>
                        <a:pt x="51" y="0"/>
                        <a:pt x="47" y="0"/>
                      </a:cubicBezTo>
                      <a:close/>
                    </a:path>
                  </a:pathLst>
                </a:custGeom>
                <a:solidFill>
                  <a:srgbClr val="6F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860;p36">
                  <a:extLst>
                    <a:ext uri="{FF2B5EF4-FFF2-40B4-BE49-F238E27FC236}">
                      <a16:creationId xmlns:a16="http://schemas.microsoft.com/office/drawing/2014/main" id="{A570E144-DCE3-53DC-E28F-E3B0F1FBF858}"/>
                    </a:ext>
                  </a:extLst>
                </p:cNvPr>
                <p:cNvSpPr/>
                <p:nvPr/>
              </p:nvSpPr>
              <p:spPr>
                <a:xfrm>
                  <a:off x="2347725" y="6320454"/>
                  <a:ext cx="146724" cy="59430"/>
                </a:xfrm>
                <a:custGeom>
                  <a:avLst/>
                  <a:gdLst/>
                  <a:ahLst/>
                  <a:cxnLst/>
                  <a:rect l="l" t="t" r="r" b="b"/>
                  <a:pathLst>
                    <a:path w="2575" h="1043" extrusionOk="0">
                      <a:moveTo>
                        <a:pt x="169" y="90"/>
                      </a:moveTo>
                      <a:lnTo>
                        <a:pt x="2481" y="592"/>
                      </a:lnTo>
                      <a:lnTo>
                        <a:pt x="2403" y="952"/>
                      </a:lnTo>
                      <a:lnTo>
                        <a:pt x="91" y="451"/>
                      </a:lnTo>
                      <a:lnTo>
                        <a:pt x="169" y="90"/>
                      </a:lnTo>
                      <a:close/>
                      <a:moveTo>
                        <a:pt x="137" y="1"/>
                      </a:moveTo>
                      <a:cubicBezTo>
                        <a:pt x="119" y="1"/>
                        <a:pt x="102" y="13"/>
                        <a:pt x="97" y="33"/>
                      </a:cubicBezTo>
                      <a:lnTo>
                        <a:pt x="2" y="473"/>
                      </a:lnTo>
                      <a:cubicBezTo>
                        <a:pt x="0" y="484"/>
                        <a:pt x="1" y="496"/>
                        <a:pt x="7" y="505"/>
                      </a:cubicBezTo>
                      <a:cubicBezTo>
                        <a:pt x="13" y="514"/>
                        <a:pt x="23" y="519"/>
                        <a:pt x="34" y="522"/>
                      </a:cubicBezTo>
                      <a:lnTo>
                        <a:pt x="2427" y="1042"/>
                      </a:lnTo>
                      <a:cubicBezTo>
                        <a:pt x="2428" y="1042"/>
                        <a:pt x="2430" y="1042"/>
                        <a:pt x="2432" y="1042"/>
                      </a:cubicBezTo>
                      <a:cubicBezTo>
                        <a:pt x="2434" y="1042"/>
                        <a:pt x="2435" y="1042"/>
                        <a:pt x="2436" y="1043"/>
                      </a:cubicBezTo>
                      <a:cubicBezTo>
                        <a:pt x="2455" y="1043"/>
                        <a:pt x="2472" y="1029"/>
                        <a:pt x="2476" y="1010"/>
                      </a:cubicBezTo>
                      <a:lnTo>
                        <a:pt x="2571" y="569"/>
                      </a:lnTo>
                      <a:cubicBezTo>
                        <a:pt x="2574" y="558"/>
                        <a:pt x="2572" y="548"/>
                        <a:pt x="2566" y="539"/>
                      </a:cubicBezTo>
                      <a:cubicBezTo>
                        <a:pt x="2561" y="529"/>
                        <a:pt x="2552" y="523"/>
                        <a:pt x="2541" y="521"/>
                      </a:cubicBezTo>
                      <a:lnTo>
                        <a:pt x="147" y="2"/>
                      </a:lnTo>
                      <a:cubicBezTo>
                        <a:pt x="144" y="1"/>
                        <a:pt x="140" y="1"/>
                        <a:pt x="1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861;p36">
                  <a:extLst>
                    <a:ext uri="{FF2B5EF4-FFF2-40B4-BE49-F238E27FC236}">
                      <a16:creationId xmlns:a16="http://schemas.microsoft.com/office/drawing/2014/main" id="{33217FBD-AADF-F239-8079-0F99DFF021D4}"/>
                    </a:ext>
                  </a:extLst>
                </p:cNvPr>
                <p:cNvSpPr/>
                <p:nvPr/>
              </p:nvSpPr>
              <p:spPr>
                <a:xfrm>
                  <a:off x="2658374" y="6312705"/>
                  <a:ext cx="105299" cy="57721"/>
                </a:xfrm>
                <a:custGeom>
                  <a:avLst/>
                  <a:gdLst/>
                  <a:ahLst/>
                  <a:cxnLst/>
                  <a:rect l="l" t="t" r="r" b="b"/>
                  <a:pathLst>
                    <a:path w="1848" h="1013" extrusionOk="0">
                      <a:moveTo>
                        <a:pt x="1662" y="66"/>
                      </a:moveTo>
                      <a:lnTo>
                        <a:pt x="1781" y="442"/>
                      </a:lnTo>
                      <a:lnTo>
                        <a:pt x="188" y="948"/>
                      </a:lnTo>
                      <a:lnTo>
                        <a:pt x="69" y="572"/>
                      </a:lnTo>
                      <a:lnTo>
                        <a:pt x="1662" y="66"/>
                      </a:lnTo>
                      <a:close/>
                      <a:moveTo>
                        <a:pt x="1681" y="0"/>
                      </a:moveTo>
                      <a:cubicBezTo>
                        <a:pt x="1678" y="0"/>
                        <a:pt x="1675" y="1"/>
                        <a:pt x="1673" y="2"/>
                      </a:cubicBezTo>
                      <a:lnTo>
                        <a:pt x="24" y="526"/>
                      </a:lnTo>
                      <a:cubicBezTo>
                        <a:pt x="9" y="531"/>
                        <a:pt x="1" y="547"/>
                        <a:pt x="6" y="562"/>
                      </a:cubicBezTo>
                      <a:lnTo>
                        <a:pt x="142" y="991"/>
                      </a:lnTo>
                      <a:cubicBezTo>
                        <a:pt x="144" y="998"/>
                        <a:pt x="149" y="1005"/>
                        <a:pt x="157" y="1009"/>
                      </a:cubicBezTo>
                      <a:cubicBezTo>
                        <a:pt x="161" y="1011"/>
                        <a:pt x="165" y="1012"/>
                        <a:pt x="170" y="1012"/>
                      </a:cubicBezTo>
                      <a:cubicBezTo>
                        <a:pt x="171" y="1012"/>
                        <a:pt x="172" y="1012"/>
                        <a:pt x="173" y="1012"/>
                      </a:cubicBezTo>
                      <a:cubicBezTo>
                        <a:pt x="175" y="1012"/>
                        <a:pt x="176" y="1012"/>
                        <a:pt x="179" y="1012"/>
                      </a:cubicBezTo>
                      <a:lnTo>
                        <a:pt x="1827" y="487"/>
                      </a:lnTo>
                      <a:cubicBezTo>
                        <a:pt x="1835" y="485"/>
                        <a:pt x="1841" y="479"/>
                        <a:pt x="1844" y="473"/>
                      </a:cubicBezTo>
                      <a:cubicBezTo>
                        <a:pt x="1848" y="467"/>
                        <a:pt x="1848" y="458"/>
                        <a:pt x="1846" y="451"/>
                      </a:cubicBezTo>
                      <a:lnTo>
                        <a:pt x="1709" y="21"/>
                      </a:lnTo>
                      <a:cubicBezTo>
                        <a:pt x="1706" y="14"/>
                        <a:pt x="1701" y="8"/>
                        <a:pt x="1695" y="5"/>
                      </a:cubicBezTo>
                      <a:cubicBezTo>
                        <a:pt x="1691" y="2"/>
                        <a:pt x="1686" y="0"/>
                        <a:pt x="16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862;p36">
                  <a:extLst>
                    <a:ext uri="{FF2B5EF4-FFF2-40B4-BE49-F238E27FC236}">
                      <a16:creationId xmlns:a16="http://schemas.microsoft.com/office/drawing/2014/main" id="{9099D20F-814E-D2FE-4D7E-5D1D57C3580C}"/>
                    </a:ext>
                  </a:extLst>
                </p:cNvPr>
                <p:cNvSpPr/>
                <p:nvPr/>
              </p:nvSpPr>
              <p:spPr>
                <a:xfrm>
                  <a:off x="2759227" y="5779718"/>
                  <a:ext cx="10826" cy="408262"/>
                </a:xfrm>
                <a:custGeom>
                  <a:avLst/>
                  <a:gdLst/>
                  <a:ahLst/>
                  <a:cxnLst/>
                  <a:rect l="l" t="t" r="r" b="b"/>
                  <a:pathLst>
                    <a:path w="190" h="7165" extrusionOk="0">
                      <a:moveTo>
                        <a:pt x="53" y="0"/>
                      </a:moveTo>
                      <a:cubicBezTo>
                        <a:pt x="33" y="0"/>
                        <a:pt x="16" y="15"/>
                        <a:pt x="12" y="36"/>
                      </a:cubicBezTo>
                      <a:cubicBezTo>
                        <a:pt x="0" y="115"/>
                        <a:pt x="12" y="888"/>
                        <a:pt x="37" y="2250"/>
                      </a:cubicBezTo>
                      <a:cubicBezTo>
                        <a:pt x="68" y="3996"/>
                        <a:pt x="107" y="6171"/>
                        <a:pt x="82" y="7121"/>
                      </a:cubicBezTo>
                      <a:cubicBezTo>
                        <a:pt x="81" y="7145"/>
                        <a:pt x="98" y="7164"/>
                        <a:pt x="123" y="7164"/>
                      </a:cubicBezTo>
                      <a:cubicBezTo>
                        <a:pt x="145" y="7164"/>
                        <a:pt x="164" y="7147"/>
                        <a:pt x="165" y="7125"/>
                      </a:cubicBezTo>
                      <a:cubicBezTo>
                        <a:pt x="190" y="6172"/>
                        <a:pt x="151" y="3996"/>
                        <a:pt x="120" y="2249"/>
                      </a:cubicBezTo>
                      <a:cubicBezTo>
                        <a:pt x="99" y="1108"/>
                        <a:pt x="83" y="124"/>
                        <a:pt x="94" y="48"/>
                      </a:cubicBezTo>
                      <a:cubicBezTo>
                        <a:pt x="98" y="26"/>
                        <a:pt x="83" y="5"/>
                        <a:pt x="60" y="1"/>
                      </a:cubicBezTo>
                      <a:cubicBezTo>
                        <a:pt x="58" y="1"/>
                        <a:pt x="55" y="0"/>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863;p36">
                  <a:extLst>
                    <a:ext uri="{FF2B5EF4-FFF2-40B4-BE49-F238E27FC236}">
                      <a16:creationId xmlns:a16="http://schemas.microsoft.com/office/drawing/2014/main" id="{5F516A23-2D0C-7673-BBDB-2246D40E36F4}"/>
                    </a:ext>
                  </a:extLst>
                </p:cNvPr>
                <p:cNvSpPr/>
                <p:nvPr/>
              </p:nvSpPr>
              <p:spPr>
                <a:xfrm>
                  <a:off x="2783273" y="5979260"/>
                  <a:ext cx="49687" cy="76410"/>
                </a:xfrm>
                <a:custGeom>
                  <a:avLst/>
                  <a:gdLst/>
                  <a:ahLst/>
                  <a:cxnLst/>
                  <a:rect l="l" t="t" r="r" b="b"/>
                  <a:pathLst>
                    <a:path w="872" h="1341" extrusionOk="0">
                      <a:moveTo>
                        <a:pt x="821" y="0"/>
                      </a:moveTo>
                      <a:cubicBezTo>
                        <a:pt x="806" y="0"/>
                        <a:pt x="792" y="8"/>
                        <a:pt x="783" y="21"/>
                      </a:cubicBezTo>
                      <a:cubicBezTo>
                        <a:pt x="763" y="50"/>
                        <a:pt x="732" y="96"/>
                        <a:pt x="695" y="154"/>
                      </a:cubicBezTo>
                      <a:cubicBezTo>
                        <a:pt x="493" y="453"/>
                        <a:pt x="119" y="1011"/>
                        <a:pt x="9" y="1278"/>
                      </a:cubicBezTo>
                      <a:cubicBezTo>
                        <a:pt x="0" y="1301"/>
                        <a:pt x="10" y="1328"/>
                        <a:pt x="34" y="1337"/>
                      </a:cubicBezTo>
                      <a:cubicBezTo>
                        <a:pt x="39" y="1339"/>
                        <a:pt x="45" y="1340"/>
                        <a:pt x="50" y="1340"/>
                      </a:cubicBezTo>
                      <a:cubicBezTo>
                        <a:pt x="68" y="1340"/>
                        <a:pt x="85" y="1330"/>
                        <a:pt x="92" y="1314"/>
                      </a:cubicBezTo>
                      <a:cubicBezTo>
                        <a:pt x="199" y="1056"/>
                        <a:pt x="583" y="482"/>
                        <a:pt x="768" y="205"/>
                      </a:cubicBezTo>
                      <a:cubicBezTo>
                        <a:pt x="808" y="146"/>
                        <a:pt x="839" y="100"/>
                        <a:pt x="858" y="70"/>
                      </a:cubicBezTo>
                      <a:cubicBezTo>
                        <a:pt x="872" y="48"/>
                        <a:pt x="866" y="22"/>
                        <a:pt x="845" y="8"/>
                      </a:cubicBezTo>
                      <a:cubicBezTo>
                        <a:pt x="837" y="2"/>
                        <a:pt x="829"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864;p36">
                  <a:extLst>
                    <a:ext uri="{FF2B5EF4-FFF2-40B4-BE49-F238E27FC236}">
                      <a16:creationId xmlns:a16="http://schemas.microsoft.com/office/drawing/2014/main" id="{1C200594-E139-564F-9142-883F69B3263C}"/>
                    </a:ext>
                  </a:extLst>
                </p:cNvPr>
                <p:cNvSpPr/>
                <p:nvPr/>
              </p:nvSpPr>
              <p:spPr>
                <a:xfrm>
                  <a:off x="2332284" y="6101253"/>
                  <a:ext cx="257265" cy="132479"/>
                </a:xfrm>
                <a:custGeom>
                  <a:avLst/>
                  <a:gdLst/>
                  <a:ahLst/>
                  <a:cxnLst/>
                  <a:rect l="l" t="t" r="r" b="b"/>
                  <a:pathLst>
                    <a:path w="4515" h="2325" extrusionOk="0">
                      <a:moveTo>
                        <a:pt x="4468" y="1"/>
                      </a:moveTo>
                      <a:cubicBezTo>
                        <a:pt x="4462" y="1"/>
                        <a:pt x="4456" y="2"/>
                        <a:pt x="4450" y="5"/>
                      </a:cubicBezTo>
                      <a:cubicBezTo>
                        <a:pt x="3640" y="398"/>
                        <a:pt x="1200" y="1646"/>
                        <a:pt x="29" y="2247"/>
                      </a:cubicBezTo>
                      <a:cubicBezTo>
                        <a:pt x="9" y="2257"/>
                        <a:pt x="1" y="2282"/>
                        <a:pt x="11" y="2302"/>
                      </a:cubicBezTo>
                      <a:cubicBezTo>
                        <a:pt x="19" y="2317"/>
                        <a:pt x="32" y="2325"/>
                        <a:pt x="48" y="2325"/>
                      </a:cubicBezTo>
                      <a:cubicBezTo>
                        <a:pt x="55" y="2325"/>
                        <a:pt x="61" y="2324"/>
                        <a:pt x="66" y="2322"/>
                      </a:cubicBezTo>
                      <a:cubicBezTo>
                        <a:pt x="1238" y="1721"/>
                        <a:pt x="3676" y="473"/>
                        <a:pt x="4485" y="79"/>
                      </a:cubicBezTo>
                      <a:cubicBezTo>
                        <a:pt x="4506" y="69"/>
                        <a:pt x="4514" y="44"/>
                        <a:pt x="4504" y="24"/>
                      </a:cubicBezTo>
                      <a:cubicBezTo>
                        <a:pt x="4497" y="9"/>
                        <a:pt x="4483" y="1"/>
                        <a:pt x="4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865;p36">
                  <a:extLst>
                    <a:ext uri="{FF2B5EF4-FFF2-40B4-BE49-F238E27FC236}">
                      <a16:creationId xmlns:a16="http://schemas.microsoft.com/office/drawing/2014/main" id="{B8FD0995-1637-F34A-D91A-FB596B75DDBD}"/>
                    </a:ext>
                  </a:extLst>
                </p:cNvPr>
                <p:cNvSpPr/>
                <p:nvPr/>
              </p:nvSpPr>
              <p:spPr>
                <a:xfrm>
                  <a:off x="2295760" y="5993334"/>
                  <a:ext cx="245242" cy="99088"/>
                </a:xfrm>
                <a:custGeom>
                  <a:avLst/>
                  <a:gdLst/>
                  <a:ahLst/>
                  <a:cxnLst/>
                  <a:rect l="l" t="t" r="r" b="b"/>
                  <a:pathLst>
                    <a:path w="4304" h="1739" extrusionOk="0">
                      <a:moveTo>
                        <a:pt x="4259" y="0"/>
                      </a:moveTo>
                      <a:cubicBezTo>
                        <a:pt x="4256" y="0"/>
                        <a:pt x="4253" y="1"/>
                        <a:pt x="4251" y="1"/>
                      </a:cubicBezTo>
                      <a:cubicBezTo>
                        <a:pt x="3925" y="67"/>
                        <a:pt x="276" y="1406"/>
                        <a:pt x="17" y="1669"/>
                      </a:cubicBezTo>
                      <a:cubicBezTo>
                        <a:pt x="0" y="1685"/>
                        <a:pt x="0" y="1712"/>
                        <a:pt x="17" y="1727"/>
                      </a:cubicBezTo>
                      <a:cubicBezTo>
                        <a:pt x="26" y="1736"/>
                        <a:pt x="36" y="1739"/>
                        <a:pt x="47" y="1739"/>
                      </a:cubicBezTo>
                      <a:cubicBezTo>
                        <a:pt x="57" y="1739"/>
                        <a:pt x="67" y="1734"/>
                        <a:pt x="77" y="1726"/>
                      </a:cubicBezTo>
                      <a:cubicBezTo>
                        <a:pt x="330" y="1467"/>
                        <a:pt x="3944" y="146"/>
                        <a:pt x="4267" y="82"/>
                      </a:cubicBezTo>
                      <a:cubicBezTo>
                        <a:pt x="4289" y="77"/>
                        <a:pt x="4304" y="56"/>
                        <a:pt x="4299" y="33"/>
                      </a:cubicBezTo>
                      <a:cubicBezTo>
                        <a:pt x="4294" y="14"/>
                        <a:pt x="4277" y="0"/>
                        <a:pt x="42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866;p36">
                  <a:extLst>
                    <a:ext uri="{FF2B5EF4-FFF2-40B4-BE49-F238E27FC236}">
                      <a16:creationId xmlns:a16="http://schemas.microsoft.com/office/drawing/2014/main" id="{A26D374F-1040-F256-1088-0D3AEEEA6D0A}"/>
                    </a:ext>
                  </a:extLst>
                </p:cNvPr>
                <p:cNvSpPr/>
                <p:nvPr/>
              </p:nvSpPr>
              <p:spPr>
                <a:xfrm>
                  <a:off x="2573932" y="6066952"/>
                  <a:ext cx="19487" cy="37094"/>
                </a:xfrm>
                <a:custGeom>
                  <a:avLst/>
                  <a:gdLst/>
                  <a:ahLst/>
                  <a:cxnLst/>
                  <a:rect l="l" t="t" r="r" b="b"/>
                  <a:pathLst>
                    <a:path w="342" h="651" extrusionOk="0">
                      <a:moveTo>
                        <a:pt x="48" y="0"/>
                      </a:moveTo>
                      <a:cubicBezTo>
                        <a:pt x="42" y="0"/>
                        <a:pt x="37" y="2"/>
                        <a:pt x="31" y="4"/>
                      </a:cubicBezTo>
                      <a:cubicBezTo>
                        <a:pt x="10" y="13"/>
                        <a:pt x="1" y="37"/>
                        <a:pt x="10" y="57"/>
                      </a:cubicBezTo>
                      <a:lnTo>
                        <a:pt x="257" y="626"/>
                      </a:lnTo>
                      <a:cubicBezTo>
                        <a:pt x="265" y="641"/>
                        <a:pt x="280" y="650"/>
                        <a:pt x="296" y="650"/>
                      </a:cubicBezTo>
                      <a:cubicBezTo>
                        <a:pt x="301" y="650"/>
                        <a:pt x="306" y="649"/>
                        <a:pt x="311" y="648"/>
                      </a:cubicBezTo>
                      <a:cubicBezTo>
                        <a:pt x="333" y="639"/>
                        <a:pt x="342" y="615"/>
                        <a:pt x="333" y="594"/>
                      </a:cubicBezTo>
                      <a:lnTo>
                        <a:pt x="86" y="26"/>
                      </a:lnTo>
                      <a:cubicBezTo>
                        <a:pt x="79" y="10"/>
                        <a:pt x="64" y="0"/>
                        <a:pt x="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867;p36">
                  <a:extLst>
                    <a:ext uri="{FF2B5EF4-FFF2-40B4-BE49-F238E27FC236}">
                      <a16:creationId xmlns:a16="http://schemas.microsoft.com/office/drawing/2014/main" id="{771DEE8A-A4C6-3A5F-82F7-11E8D95EE39C}"/>
                    </a:ext>
                  </a:extLst>
                </p:cNvPr>
                <p:cNvSpPr/>
                <p:nvPr/>
              </p:nvSpPr>
              <p:spPr>
                <a:xfrm>
                  <a:off x="2377411" y="5943249"/>
                  <a:ext cx="7350" cy="111396"/>
                </a:xfrm>
                <a:custGeom>
                  <a:avLst/>
                  <a:gdLst/>
                  <a:ahLst/>
                  <a:cxnLst/>
                  <a:rect l="l" t="t" r="r" b="b"/>
                  <a:pathLst>
                    <a:path w="129" h="1955" extrusionOk="0">
                      <a:moveTo>
                        <a:pt x="45" y="0"/>
                      </a:moveTo>
                      <a:cubicBezTo>
                        <a:pt x="44" y="0"/>
                        <a:pt x="43" y="0"/>
                        <a:pt x="42" y="0"/>
                      </a:cubicBezTo>
                      <a:cubicBezTo>
                        <a:pt x="18" y="0"/>
                        <a:pt x="1" y="20"/>
                        <a:pt x="2" y="42"/>
                      </a:cubicBezTo>
                      <a:lnTo>
                        <a:pt x="12" y="337"/>
                      </a:lnTo>
                      <a:cubicBezTo>
                        <a:pt x="28" y="855"/>
                        <a:pt x="47" y="1389"/>
                        <a:pt x="47" y="1914"/>
                      </a:cubicBezTo>
                      <a:cubicBezTo>
                        <a:pt x="47" y="1936"/>
                        <a:pt x="64" y="1955"/>
                        <a:pt x="88" y="1955"/>
                      </a:cubicBezTo>
                      <a:cubicBezTo>
                        <a:pt x="109" y="1955"/>
                        <a:pt x="129" y="1936"/>
                        <a:pt x="129" y="1915"/>
                      </a:cubicBezTo>
                      <a:cubicBezTo>
                        <a:pt x="129" y="1388"/>
                        <a:pt x="110" y="854"/>
                        <a:pt x="94" y="334"/>
                      </a:cubicBezTo>
                      <a:lnTo>
                        <a:pt x="84" y="40"/>
                      </a:lnTo>
                      <a:cubicBezTo>
                        <a:pt x="84" y="18"/>
                        <a:pt x="64" y="0"/>
                        <a:pt x="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868;p36">
                  <a:extLst>
                    <a:ext uri="{FF2B5EF4-FFF2-40B4-BE49-F238E27FC236}">
                      <a16:creationId xmlns:a16="http://schemas.microsoft.com/office/drawing/2014/main" id="{B5F208E7-0F26-148F-1284-D02A287C8932}"/>
                    </a:ext>
                  </a:extLst>
                </p:cNvPr>
                <p:cNvSpPr/>
                <p:nvPr/>
              </p:nvSpPr>
              <p:spPr>
                <a:xfrm>
                  <a:off x="2464703" y="5493680"/>
                  <a:ext cx="122336" cy="271966"/>
                </a:xfrm>
                <a:custGeom>
                  <a:avLst/>
                  <a:gdLst/>
                  <a:ahLst/>
                  <a:cxnLst/>
                  <a:rect l="l" t="t" r="r" b="b"/>
                  <a:pathLst>
                    <a:path w="2147" h="4773" extrusionOk="0">
                      <a:moveTo>
                        <a:pt x="369" y="627"/>
                      </a:moveTo>
                      <a:cubicBezTo>
                        <a:pt x="179" y="860"/>
                        <a:pt x="181" y="1885"/>
                        <a:pt x="131" y="2374"/>
                      </a:cubicBezTo>
                      <a:cubicBezTo>
                        <a:pt x="72" y="2939"/>
                        <a:pt x="0" y="3078"/>
                        <a:pt x="1" y="3458"/>
                      </a:cubicBezTo>
                      <a:cubicBezTo>
                        <a:pt x="2" y="3832"/>
                        <a:pt x="400" y="4291"/>
                        <a:pt x="880" y="4538"/>
                      </a:cubicBezTo>
                      <a:cubicBezTo>
                        <a:pt x="1336" y="4772"/>
                        <a:pt x="1670" y="4728"/>
                        <a:pt x="1867" y="4395"/>
                      </a:cubicBezTo>
                      <a:cubicBezTo>
                        <a:pt x="1981" y="4203"/>
                        <a:pt x="1887" y="3784"/>
                        <a:pt x="1951" y="3273"/>
                      </a:cubicBezTo>
                      <a:cubicBezTo>
                        <a:pt x="1998" y="2913"/>
                        <a:pt x="2146" y="1629"/>
                        <a:pt x="2052" y="1267"/>
                      </a:cubicBezTo>
                      <a:cubicBezTo>
                        <a:pt x="1876" y="592"/>
                        <a:pt x="879" y="1"/>
                        <a:pt x="369" y="627"/>
                      </a:cubicBezTo>
                      <a:close/>
                    </a:path>
                  </a:pathLst>
                </a:custGeom>
                <a:solidFill>
                  <a:srgbClr val="FF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869;p36">
                  <a:extLst>
                    <a:ext uri="{FF2B5EF4-FFF2-40B4-BE49-F238E27FC236}">
                      <a16:creationId xmlns:a16="http://schemas.microsoft.com/office/drawing/2014/main" id="{CEB257BE-63EB-456F-7D06-34588DB46E52}"/>
                    </a:ext>
                  </a:extLst>
                </p:cNvPr>
                <p:cNvSpPr/>
                <p:nvPr/>
              </p:nvSpPr>
              <p:spPr>
                <a:xfrm>
                  <a:off x="2475472" y="5514136"/>
                  <a:ext cx="120570" cy="168547"/>
                </a:xfrm>
                <a:custGeom>
                  <a:avLst/>
                  <a:gdLst/>
                  <a:ahLst/>
                  <a:cxnLst/>
                  <a:rect l="l" t="t" r="r" b="b"/>
                  <a:pathLst>
                    <a:path w="2116" h="2958" extrusionOk="0">
                      <a:moveTo>
                        <a:pt x="1884" y="2712"/>
                      </a:moveTo>
                      <a:cubicBezTo>
                        <a:pt x="1813" y="2865"/>
                        <a:pt x="1411" y="2957"/>
                        <a:pt x="909" y="2714"/>
                      </a:cubicBezTo>
                      <a:cubicBezTo>
                        <a:pt x="327" y="2430"/>
                        <a:pt x="117" y="1953"/>
                        <a:pt x="31" y="1311"/>
                      </a:cubicBezTo>
                      <a:cubicBezTo>
                        <a:pt x="1" y="1081"/>
                        <a:pt x="144" y="224"/>
                        <a:pt x="298" y="113"/>
                      </a:cubicBezTo>
                      <a:cubicBezTo>
                        <a:pt x="450" y="0"/>
                        <a:pt x="809" y="237"/>
                        <a:pt x="951" y="638"/>
                      </a:cubicBezTo>
                      <a:cubicBezTo>
                        <a:pt x="1036" y="880"/>
                        <a:pt x="1113" y="1334"/>
                        <a:pt x="1203" y="1573"/>
                      </a:cubicBezTo>
                      <a:cubicBezTo>
                        <a:pt x="1274" y="1759"/>
                        <a:pt x="2116" y="2211"/>
                        <a:pt x="1884" y="2712"/>
                      </a:cubicBezTo>
                      <a:close/>
                    </a:path>
                  </a:pathLst>
                </a:custGeom>
                <a:solidFill>
                  <a:srgbClr val="FF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870;p36">
                  <a:extLst>
                    <a:ext uri="{FF2B5EF4-FFF2-40B4-BE49-F238E27FC236}">
                      <a16:creationId xmlns:a16="http://schemas.microsoft.com/office/drawing/2014/main" id="{63B2330B-5B4F-18E9-058E-BFF23B95CA9D}"/>
                    </a:ext>
                  </a:extLst>
                </p:cNvPr>
                <p:cNvSpPr/>
                <p:nvPr/>
              </p:nvSpPr>
              <p:spPr>
                <a:xfrm>
                  <a:off x="2450800" y="5646727"/>
                  <a:ext cx="143419" cy="174302"/>
                </a:xfrm>
                <a:custGeom>
                  <a:avLst/>
                  <a:gdLst/>
                  <a:ahLst/>
                  <a:cxnLst/>
                  <a:rect l="l" t="t" r="r" b="b"/>
                  <a:pathLst>
                    <a:path w="2517" h="3059" extrusionOk="0">
                      <a:moveTo>
                        <a:pt x="1690" y="1923"/>
                      </a:moveTo>
                      <a:cubicBezTo>
                        <a:pt x="1580" y="1819"/>
                        <a:pt x="1123" y="1466"/>
                        <a:pt x="770" y="1034"/>
                      </a:cubicBezTo>
                      <a:cubicBezTo>
                        <a:pt x="503" y="708"/>
                        <a:pt x="384" y="430"/>
                        <a:pt x="313" y="0"/>
                      </a:cubicBezTo>
                      <a:cubicBezTo>
                        <a:pt x="283" y="98"/>
                        <a:pt x="0" y="601"/>
                        <a:pt x="3" y="631"/>
                      </a:cubicBezTo>
                      <a:cubicBezTo>
                        <a:pt x="5" y="642"/>
                        <a:pt x="140" y="1159"/>
                        <a:pt x="407" y="1631"/>
                      </a:cubicBezTo>
                      <a:cubicBezTo>
                        <a:pt x="802" y="2331"/>
                        <a:pt x="1320" y="3058"/>
                        <a:pt x="1325" y="3053"/>
                      </a:cubicBezTo>
                      <a:cubicBezTo>
                        <a:pt x="1405" y="2978"/>
                        <a:pt x="1660" y="2176"/>
                        <a:pt x="1708" y="1989"/>
                      </a:cubicBezTo>
                      <a:cubicBezTo>
                        <a:pt x="1772" y="2219"/>
                        <a:pt x="2006" y="2953"/>
                        <a:pt x="2082" y="3023"/>
                      </a:cubicBezTo>
                      <a:cubicBezTo>
                        <a:pt x="2085" y="3026"/>
                        <a:pt x="2331" y="2473"/>
                        <a:pt x="2431" y="1859"/>
                      </a:cubicBezTo>
                      <a:cubicBezTo>
                        <a:pt x="2516" y="1344"/>
                        <a:pt x="2459" y="752"/>
                        <a:pt x="2460" y="748"/>
                      </a:cubicBezTo>
                      <a:cubicBezTo>
                        <a:pt x="2464" y="718"/>
                        <a:pt x="2180" y="215"/>
                        <a:pt x="2151" y="117"/>
                      </a:cubicBezTo>
                      <a:cubicBezTo>
                        <a:pt x="2118" y="315"/>
                        <a:pt x="2119" y="831"/>
                        <a:pt x="2024" y="1198"/>
                      </a:cubicBezTo>
                      <a:cubicBezTo>
                        <a:pt x="1914" y="1624"/>
                        <a:pt x="1707" y="1892"/>
                        <a:pt x="1692" y="1920"/>
                      </a:cubicBezTo>
                      <a:cubicBezTo>
                        <a:pt x="1688" y="1921"/>
                        <a:pt x="1688" y="1922"/>
                        <a:pt x="1690" y="192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871;p36">
                  <a:extLst>
                    <a:ext uri="{FF2B5EF4-FFF2-40B4-BE49-F238E27FC236}">
                      <a16:creationId xmlns:a16="http://schemas.microsoft.com/office/drawing/2014/main" id="{C57A323A-1E7C-86A1-20CD-4491336D6DBF}"/>
                    </a:ext>
                  </a:extLst>
                </p:cNvPr>
                <p:cNvSpPr/>
                <p:nvPr/>
              </p:nvSpPr>
              <p:spPr>
                <a:xfrm>
                  <a:off x="2448350" y="5680402"/>
                  <a:ext cx="102450" cy="142735"/>
                </a:xfrm>
                <a:custGeom>
                  <a:avLst/>
                  <a:gdLst/>
                  <a:ahLst/>
                  <a:cxnLst/>
                  <a:rect l="l" t="t" r="r" b="b"/>
                  <a:pathLst>
                    <a:path w="1798" h="2505" extrusionOk="0">
                      <a:moveTo>
                        <a:pt x="43" y="0"/>
                      </a:moveTo>
                      <a:cubicBezTo>
                        <a:pt x="42" y="0"/>
                        <a:pt x="40" y="0"/>
                        <a:pt x="39" y="1"/>
                      </a:cubicBezTo>
                      <a:cubicBezTo>
                        <a:pt x="16" y="4"/>
                        <a:pt x="0" y="24"/>
                        <a:pt x="3" y="47"/>
                      </a:cubicBezTo>
                      <a:cubicBezTo>
                        <a:pt x="8" y="76"/>
                        <a:pt x="151" y="602"/>
                        <a:pt x="412" y="1063"/>
                      </a:cubicBezTo>
                      <a:cubicBezTo>
                        <a:pt x="705" y="1580"/>
                        <a:pt x="1306" y="2495"/>
                        <a:pt x="1360" y="2504"/>
                      </a:cubicBezTo>
                      <a:lnTo>
                        <a:pt x="1366" y="2504"/>
                      </a:lnTo>
                      <a:cubicBezTo>
                        <a:pt x="1377" y="2504"/>
                        <a:pt x="1386" y="2500"/>
                        <a:pt x="1393" y="2494"/>
                      </a:cubicBezTo>
                      <a:cubicBezTo>
                        <a:pt x="1468" y="2426"/>
                        <a:pt x="1798" y="1381"/>
                        <a:pt x="1766" y="1317"/>
                      </a:cubicBezTo>
                      <a:cubicBezTo>
                        <a:pt x="1759" y="1303"/>
                        <a:pt x="1745" y="1295"/>
                        <a:pt x="1730" y="1295"/>
                      </a:cubicBezTo>
                      <a:cubicBezTo>
                        <a:pt x="1724" y="1295"/>
                        <a:pt x="1717" y="1296"/>
                        <a:pt x="1711" y="1299"/>
                      </a:cubicBezTo>
                      <a:cubicBezTo>
                        <a:pt x="1696" y="1307"/>
                        <a:pt x="1688" y="1322"/>
                        <a:pt x="1688" y="1337"/>
                      </a:cubicBezTo>
                      <a:cubicBezTo>
                        <a:pt x="1677" y="1429"/>
                        <a:pt x="1457" y="2201"/>
                        <a:pt x="1363" y="2395"/>
                      </a:cubicBezTo>
                      <a:cubicBezTo>
                        <a:pt x="1240" y="2228"/>
                        <a:pt x="814" y="1607"/>
                        <a:pt x="484" y="1023"/>
                      </a:cubicBezTo>
                      <a:cubicBezTo>
                        <a:pt x="214" y="548"/>
                        <a:pt x="85" y="39"/>
                        <a:pt x="85" y="36"/>
                      </a:cubicBezTo>
                      <a:cubicBezTo>
                        <a:pt x="82" y="15"/>
                        <a:pt x="63"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872;p36">
                  <a:extLst>
                    <a:ext uri="{FF2B5EF4-FFF2-40B4-BE49-F238E27FC236}">
                      <a16:creationId xmlns:a16="http://schemas.microsoft.com/office/drawing/2014/main" id="{D0E3622C-4C18-A3BC-0BD5-E80FBC4A9ADF}"/>
                    </a:ext>
                  </a:extLst>
                </p:cNvPr>
                <p:cNvSpPr/>
                <p:nvPr/>
              </p:nvSpPr>
              <p:spPr>
                <a:xfrm>
                  <a:off x="2543163" y="5686841"/>
                  <a:ext cx="52479" cy="134530"/>
                </a:xfrm>
                <a:custGeom>
                  <a:avLst/>
                  <a:gdLst/>
                  <a:ahLst/>
                  <a:cxnLst/>
                  <a:rect l="l" t="t" r="r" b="b"/>
                  <a:pathLst>
                    <a:path w="921" h="2361" extrusionOk="0">
                      <a:moveTo>
                        <a:pt x="838" y="0"/>
                      </a:moveTo>
                      <a:cubicBezTo>
                        <a:pt x="818" y="0"/>
                        <a:pt x="799" y="15"/>
                        <a:pt x="796" y="36"/>
                      </a:cubicBezTo>
                      <a:cubicBezTo>
                        <a:pt x="795" y="40"/>
                        <a:pt x="795" y="41"/>
                        <a:pt x="796" y="57"/>
                      </a:cubicBezTo>
                      <a:cubicBezTo>
                        <a:pt x="810" y="244"/>
                        <a:pt x="837" y="724"/>
                        <a:pt x="768" y="1145"/>
                      </a:cubicBezTo>
                      <a:cubicBezTo>
                        <a:pt x="690" y="1619"/>
                        <a:pt x="522" y="2066"/>
                        <a:pt x="453" y="2231"/>
                      </a:cubicBezTo>
                      <a:cubicBezTo>
                        <a:pt x="350" y="2017"/>
                        <a:pt x="123" y="1300"/>
                        <a:pt x="109" y="1216"/>
                      </a:cubicBezTo>
                      <a:cubicBezTo>
                        <a:pt x="111" y="1201"/>
                        <a:pt x="102" y="1186"/>
                        <a:pt x="88" y="1178"/>
                      </a:cubicBezTo>
                      <a:cubicBezTo>
                        <a:pt x="82" y="1175"/>
                        <a:pt x="76" y="1174"/>
                        <a:pt x="70" y="1174"/>
                      </a:cubicBezTo>
                      <a:cubicBezTo>
                        <a:pt x="55" y="1174"/>
                        <a:pt x="40" y="1182"/>
                        <a:pt x="33" y="1197"/>
                      </a:cubicBezTo>
                      <a:cubicBezTo>
                        <a:pt x="1" y="1255"/>
                        <a:pt x="355" y="2278"/>
                        <a:pt x="431" y="2349"/>
                      </a:cubicBezTo>
                      <a:cubicBezTo>
                        <a:pt x="439" y="2356"/>
                        <a:pt x="449" y="2360"/>
                        <a:pt x="460" y="2360"/>
                      </a:cubicBezTo>
                      <a:cubicBezTo>
                        <a:pt x="463" y="2360"/>
                        <a:pt x="468" y="2360"/>
                        <a:pt x="473" y="2355"/>
                      </a:cubicBezTo>
                      <a:cubicBezTo>
                        <a:pt x="521" y="2339"/>
                        <a:pt x="760" y="1701"/>
                        <a:pt x="850" y="1158"/>
                      </a:cubicBezTo>
                      <a:cubicBezTo>
                        <a:pt x="921" y="728"/>
                        <a:pt x="893" y="240"/>
                        <a:pt x="878" y="46"/>
                      </a:cubicBezTo>
                      <a:cubicBezTo>
                        <a:pt x="881" y="25"/>
                        <a:pt x="865" y="3"/>
                        <a:pt x="842" y="0"/>
                      </a:cubicBezTo>
                      <a:cubicBezTo>
                        <a:pt x="841" y="0"/>
                        <a:pt x="839" y="0"/>
                        <a:pt x="8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873;p36">
                  <a:extLst>
                    <a:ext uri="{FF2B5EF4-FFF2-40B4-BE49-F238E27FC236}">
                      <a16:creationId xmlns:a16="http://schemas.microsoft.com/office/drawing/2014/main" id="{284E3AAE-133A-F7BE-0D30-B24CA97BD716}"/>
                    </a:ext>
                  </a:extLst>
                </p:cNvPr>
                <p:cNvSpPr/>
                <p:nvPr/>
              </p:nvSpPr>
              <p:spPr>
                <a:xfrm>
                  <a:off x="2640996" y="5385476"/>
                  <a:ext cx="62279" cy="154929"/>
                </a:xfrm>
                <a:custGeom>
                  <a:avLst/>
                  <a:gdLst/>
                  <a:ahLst/>
                  <a:cxnLst/>
                  <a:rect l="l" t="t" r="r" b="b"/>
                  <a:pathLst>
                    <a:path w="1093" h="2719" extrusionOk="0">
                      <a:moveTo>
                        <a:pt x="83" y="0"/>
                      </a:moveTo>
                      <a:cubicBezTo>
                        <a:pt x="216" y="249"/>
                        <a:pt x="422" y="470"/>
                        <a:pt x="626" y="654"/>
                      </a:cubicBezTo>
                      <a:cubicBezTo>
                        <a:pt x="770" y="785"/>
                        <a:pt x="983" y="909"/>
                        <a:pt x="1053" y="1104"/>
                      </a:cubicBezTo>
                      <a:cubicBezTo>
                        <a:pt x="1093" y="1211"/>
                        <a:pt x="1076" y="1337"/>
                        <a:pt x="1001" y="1423"/>
                      </a:cubicBezTo>
                      <a:cubicBezTo>
                        <a:pt x="986" y="1441"/>
                        <a:pt x="898" y="1482"/>
                        <a:pt x="895" y="1490"/>
                      </a:cubicBezTo>
                      <a:cubicBezTo>
                        <a:pt x="890" y="1504"/>
                        <a:pt x="974" y="1589"/>
                        <a:pt x="982" y="1601"/>
                      </a:cubicBezTo>
                      <a:cubicBezTo>
                        <a:pt x="1044" y="1695"/>
                        <a:pt x="1083" y="1799"/>
                        <a:pt x="1076" y="1915"/>
                      </a:cubicBezTo>
                      <a:cubicBezTo>
                        <a:pt x="1069" y="2028"/>
                        <a:pt x="1009" y="2141"/>
                        <a:pt x="911" y="2196"/>
                      </a:cubicBezTo>
                      <a:cubicBezTo>
                        <a:pt x="883" y="2213"/>
                        <a:pt x="808" y="2213"/>
                        <a:pt x="786" y="2231"/>
                      </a:cubicBezTo>
                      <a:cubicBezTo>
                        <a:pt x="774" y="2243"/>
                        <a:pt x="821" y="2425"/>
                        <a:pt x="813" y="2460"/>
                      </a:cubicBezTo>
                      <a:cubicBezTo>
                        <a:pt x="752" y="2718"/>
                        <a:pt x="398" y="2630"/>
                        <a:pt x="274" y="2491"/>
                      </a:cubicBezTo>
                      <a:cubicBezTo>
                        <a:pt x="136" y="2335"/>
                        <a:pt x="110" y="2070"/>
                        <a:pt x="80" y="1870"/>
                      </a:cubicBezTo>
                      <a:cubicBezTo>
                        <a:pt x="1" y="1334"/>
                        <a:pt x="140" y="542"/>
                        <a:pt x="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874;p36">
                  <a:extLst>
                    <a:ext uri="{FF2B5EF4-FFF2-40B4-BE49-F238E27FC236}">
                      <a16:creationId xmlns:a16="http://schemas.microsoft.com/office/drawing/2014/main" id="{7218178F-D193-2B14-638E-98D3B47E83CA}"/>
                    </a:ext>
                  </a:extLst>
                </p:cNvPr>
                <p:cNvSpPr/>
                <p:nvPr/>
              </p:nvSpPr>
              <p:spPr>
                <a:xfrm>
                  <a:off x="2463164" y="5345078"/>
                  <a:ext cx="215840" cy="317265"/>
                </a:xfrm>
                <a:custGeom>
                  <a:avLst/>
                  <a:gdLst/>
                  <a:ahLst/>
                  <a:cxnLst/>
                  <a:rect l="l" t="t" r="r" b="b"/>
                  <a:pathLst>
                    <a:path w="3788" h="5568" extrusionOk="0">
                      <a:moveTo>
                        <a:pt x="101" y="3514"/>
                      </a:moveTo>
                      <a:cubicBezTo>
                        <a:pt x="49" y="3206"/>
                        <a:pt x="7" y="2273"/>
                        <a:pt x="5" y="2220"/>
                      </a:cubicBezTo>
                      <a:cubicBezTo>
                        <a:pt x="0" y="1617"/>
                        <a:pt x="333" y="926"/>
                        <a:pt x="735" y="565"/>
                      </a:cubicBezTo>
                      <a:cubicBezTo>
                        <a:pt x="1363" y="1"/>
                        <a:pt x="2365" y="95"/>
                        <a:pt x="2969" y="663"/>
                      </a:cubicBezTo>
                      <a:cubicBezTo>
                        <a:pt x="3712" y="1363"/>
                        <a:pt x="3787" y="2645"/>
                        <a:pt x="3783" y="3606"/>
                      </a:cubicBezTo>
                      <a:cubicBezTo>
                        <a:pt x="3780" y="4463"/>
                        <a:pt x="3335" y="5179"/>
                        <a:pt x="2506" y="5452"/>
                      </a:cubicBezTo>
                      <a:cubicBezTo>
                        <a:pt x="2318" y="5515"/>
                        <a:pt x="2117" y="5568"/>
                        <a:pt x="1916" y="5550"/>
                      </a:cubicBezTo>
                      <a:cubicBezTo>
                        <a:pt x="1502" y="5512"/>
                        <a:pt x="1077" y="5260"/>
                        <a:pt x="774" y="4987"/>
                      </a:cubicBezTo>
                      <a:cubicBezTo>
                        <a:pt x="387" y="4638"/>
                        <a:pt x="195" y="4074"/>
                        <a:pt x="101" y="3514"/>
                      </a:cubicBezTo>
                      <a:close/>
                    </a:path>
                  </a:pathLst>
                </a:custGeom>
                <a:solidFill>
                  <a:srgbClr val="FF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875;p36">
                  <a:extLst>
                    <a:ext uri="{FF2B5EF4-FFF2-40B4-BE49-F238E27FC236}">
                      <a16:creationId xmlns:a16="http://schemas.microsoft.com/office/drawing/2014/main" id="{83A47FE9-3E60-9663-9761-B0BB66662ED8}"/>
                    </a:ext>
                  </a:extLst>
                </p:cNvPr>
                <p:cNvSpPr/>
                <p:nvPr/>
              </p:nvSpPr>
              <p:spPr>
                <a:xfrm>
                  <a:off x="2629942" y="5483709"/>
                  <a:ext cx="20000" cy="13960"/>
                </a:xfrm>
                <a:custGeom>
                  <a:avLst/>
                  <a:gdLst/>
                  <a:ahLst/>
                  <a:cxnLst/>
                  <a:rect l="l" t="t" r="r" b="b"/>
                  <a:pathLst>
                    <a:path w="351" h="245" extrusionOk="0">
                      <a:moveTo>
                        <a:pt x="157" y="17"/>
                      </a:moveTo>
                      <a:cubicBezTo>
                        <a:pt x="66" y="33"/>
                        <a:pt x="0" y="94"/>
                        <a:pt x="11" y="152"/>
                      </a:cubicBezTo>
                      <a:cubicBezTo>
                        <a:pt x="22" y="210"/>
                        <a:pt x="103" y="244"/>
                        <a:pt x="195" y="228"/>
                      </a:cubicBezTo>
                      <a:cubicBezTo>
                        <a:pt x="285" y="211"/>
                        <a:pt x="350" y="151"/>
                        <a:pt x="340" y="93"/>
                      </a:cubicBezTo>
                      <a:cubicBezTo>
                        <a:pt x="329" y="34"/>
                        <a:pt x="247" y="0"/>
                        <a:pt x="157" y="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876;p36">
                  <a:extLst>
                    <a:ext uri="{FF2B5EF4-FFF2-40B4-BE49-F238E27FC236}">
                      <a16:creationId xmlns:a16="http://schemas.microsoft.com/office/drawing/2014/main" id="{3897ADF8-5267-A84E-700B-752A66AA7354}"/>
                    </a:ext>
                  </a:extLst>
                </p:cNvPr>
                <p:cNvSpPr/>
                <p:nvPr/>
              </p:nvSpPr>
              <p:spPr>
                <a:xfrm>
                  <a:off x="2551653" y="5494592"/>
                  <a:ext cx="19943" cy="13960"/>
                </a:xfrm>
                <a:custGeom>
                  <a:avLst/>
                  <a:gdLst/>
                  <a:ahLst/>
                  <a:cxnLst/>
                  <a:rect l="l" t="t" r="r" b="b"/>
                  <a:pathLst>
                    <a:path w="350" h="245" extrusionOk="0">
                      <a:moveTo>
                        <a:pt x="156" y="18"/>
                      </a:moveTo>
                      <a:cubicBezTo>
                        <a:pt x="65" y="35"/>
                        <a:pt x="0" y="95"/>
                        <a:pt x="11" y="153"/>
                      </a:cubicBezTo>
                      <a:cubicBezTo>
                        <a:pt x="21" y="211"/>
                        <a:pt x="103" y="245"/>
                        <a:pt x="194" y="228"/>
                      </a:cubicBezTo>
                      <a:cubicBezTo>
                        <a:pt x="284" y="212"/>
                        <a:pt x="350" y="152"/>
                        <a:pt x="339" y="93"/>
                      </a:cubicBezTo>
                      <a:cubicBezTo>
                        <a:pt x="328" y="36"/>
                        <a:pt x="246" y="1"/>
                        <a:pt x="156" y="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877;p36">
                  <a:extLst>
                    <a:ext uri="{FF2B5EF4-FFF2-40B4-BE49-F238E27FC236}">
                      <a16:creationId xmlns:a16="http://schemas.microsoft.com/office/drawing/2014/main" id="{1F081922-284E-DCDA-643A-B1D209BE507A}"/>
                    </a:ext>
                  </a:extLst>
                </p:cNvPr>
                <p:cNvSpPr/>
                <p:nvPr/>
              </p:nvSpPr>
              <p:spPr>
                <a:xfrm>
                  <a:off x="2527380" y="5501543"/>
                  <a:ext cx="21311" cy="9687"/>
                </a:xfrm>
                <a:custGeom>
                  <a:avLst/>
                  <a:gdLst/>
                  <a:ahLst/>
                  <a:cxnLst/>
                  <a:rect l="l" t="t" r="r" b="b"/>
                  <a:pathLst>
                    <a:path w="374" h="170" extrusionOk="0">
                      <a:moveTo>
                        <a:pt x="328" y="1"/>
                      </a:moveTo>
                      <a:cubicBezTo>
                        <a:pt x="324" y="1"/>
                        <a:pt x="320" y="2"/>
                        <a:pt x="316" y="3"/>
                      </a:cubicBezTo>
                      <a:cubicBezTo>
                        <a:pt x="288" y="10"/>
                        <a:pt x="260" y="18"/>
                        <a:pt x="233" y="25"/>
                      </a:cubicBezTo>
                      <a:cubicBezTo>
                        <a:pt x="157" y="46"/>
                        <a:pt x="86" y="64"/>
                        <a:pt x="30" y="91"/>
                      </a:cubicBezTo>
                      <a:cubicBezTo>
                        <a:pt x="9" y="100"/>
                        <a:pt x="0" y="125"/>
                        <a:pt x="10" y="146"/>
                      </a:cubicBezTo>
                      <a:cubicBezTo>
                        <a:pt x="17" y="161"/>
                        <a:pt x="32" y="170"/>
                        <a:pt x="47" y="170"/>
                      </a:cubicBezTo>
                      <a:cubicBezTo>
                        <a:pt x="53" y="170"/>
                        <a:pt x="60" y="169"/>
                        <a:pt x="65" y="166"/>
                      </a:cubicBezTo>
                      <a:cubicBezTo>
                        <a:pt x="115" y="142"/>
                        <a:pt x="183" y="124"/>
                        <a:pt x="254" y="105"/>
                      </a:cubicBezTo>
                      <a:cubicBezTo>
                        <a:pt x="282" y="97"/>
                        <a:pt x="311" y="90"/>
                        <a:pt x="339" y="82"/>
                      </a:cubicBezTo>
                      <a:cubicBezTo>
                        <a:pt x="361" y="76"/>
                        <a:pt x="373" y="52"/>
                        <a:pt x="367" y="31"/>
                      </a:cubicBezTo>
                      <a:cubicBezTo>
                        <a:pt x="362" y="13"/>
                        <a:pt x="346" y="1"/>
                        <a:pt x="328" y="1"/>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878;p36">
                  <a:extLst>
                    <a:ext uri="{FF2B5EF4-FFF2-40B4-BE49-F238E27FC236}">
                      <a16:creationId xmlns:a16="http://schemas.microsoft.com/office/drawing/2014/main" id="{57C1ABE3-6DD0-3D21-09B3-3D63EE02857D}"/>
                    </a:ext>
                  </a:extLst>
                </p:cNvPr>
                <p:cNvSpPr/>
                <p:nvPr/>
              </p:nvSpPr>
              <p:spPr>
                <a:xfrm>
                  <a:off x="2527722" y="5507127"/>
                  <a:ext cx="23647" cy="16866"/>
                </a:xfrm>
                <a:custGeom>
                  <a:avLst/>
                  <a:gdLst/>
                  <a:ahLst/>
                  <a:cxnLst/>
                  <a:rect l="l" t="t" r="r" b="b"/>
                  <a:pathLst>
                    <a:path w="415" h="296" extrusionOk="0">
                      <a:moveTo>
                        <a:pt x="369" y="0"/>
                      </a:moveTo>
                      <a:cubicBezTo>
                        <a:pt x="360" y="0"/>
                        <a:pt x="351" y="3"/>
                        <a:pt x="343" y="8"/>
                      </a:cubicBezTo>
                      <a:cubicBezTo>
                        <a:pt x="285" y="52"/>
                        <a:pt x="200" y="107"/>
                        <a:pt x="125" y="154"/>
                      </a:cubicBezTo>
                      <a:cubicBezTo>
                        <a:pt x="86" y="179"/>
                        <a:pt x="51" y="202"/>
                        <a:pt x="25" y="220"/>
                      </a:cubicBezTo>
                      <a:cubicBezTo>
                        <a:pt x="5" y="233"/>
                        <a:pt x="0" y="258"/>
                        <a:pt x="14" y="278"/>
                      </a:cubicBezTo>
                      <a:cubicBezTo>
                        <a:pt x="22" y="289"/>
                        <a:pt x="34" y="295"/>
                        <a:pt x="47" y="295"/>
                      </a:cubicBezTo>
                      <a:cubicBezTo>
                        <a:pt x="56" y="295"/>
                        <a:pt x="64" y="293"/>
                        <a:pt x="71" y="288"/>
                      </a:cubicBezTo>
                      <a:cubicBezTo>
                        <a:pt x="97" y="271"/>
                        <a:pt x="131" y="248"/>
                        <a:pt x="170" y="223"/>
                      </a:cubicBezTo>
                      <a:cubicBezTo>
                        <a:pt x="246" y="175"/>
                        <a:pt x="332" y="120"/>
                        <a:pt x="393" y="74"/>
                      </a:cubicBezTo>
                      <a:cubicBezTo>
                        <a:pt x="411" y="61"/>
                        <a:pt x="414" y="35"/>
                        <a:pt x="401" y="17"/>
                      </a:cubicBezTo>
                      <a:cubicBezTo>
                        <a:pt x="393" y="6"/>
                        <a:pt x="381" y="0"/>
                        <a:pt x="369" y="0"/>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879;p36">
                  <a:extLst>
                    <a:ext uri="{FF2B5EF4-FFF2-40B4-BE49-F238E27FC236}">
                      <a16:creationId xmlns:a16="http://schemas.microsoft.com/office/drawing/2014/main" id="{66BE6BFB-DACE-EE83-AA20-951EA4D4ACF4}"/>
                    </a:ext>
                  </a:extLst>
                </p:cNvPr>
                <p:cNvSpPr/>
                <p:nvPr/>
              </p:nvSpPr>
              <p:spPr>
                <a:xfrm>
                  <a:off x="2650568" y="5485874"/>
                  <a:ext cx="21538" cy="12934"/>
                </a:xfrm>
                <a:custGeom>
                  <a:avLst/>
                  <a:gdLst/>
                  <a:ahLst/>
                  <a:cxnLst/>
                  <a:rect l="l" t="t" r="r" b="b"/>
                  <a:pathLst>
                    <a:path w="378" h="227" extrusionOk="0">
                      <a:moveTo>
                        <a:pt x="52" y="1"/>
                      </a:moveTo>
                      <a:cubicBezTo>
                        <a:pt x="48" y="1"/>
                        <a:pt x="44" y="1"/>
                        <a:pt x="41" y="1"/>
                      </a:cubicBezTo>
                      <a:cubicBezTo>
                        <a:pt x="18" y="3"/>
                        <a:pt x="1" y="23"/>
                        <a:pt x="3" y="45"/>
                      </a:cubicBezTo>
                      <a:cubicBezTo>
                        <a:pt x="5" y="67"/>
                        <a:pt x="23" y="83"/>
                        <a:pt x="45" y="83"/>
                      </a:cubicBezTo>
                      <a:cubicBezTo>
                        <a:pt x="45" y="83"/>
                        <a:pt x="46" y="83"/>
                        <a:pt x="47" y="83"/>
                      </a:cubicBezTo>
                      <a:cubicBezTo>
                        <a:pt x="48" y="83"/>
                        <a:pt x="49" y="83"/>
                        <a:pt x="50" y="83"/>
                      </a:cubicBezTo>
                      <a:cubicBezTo>
                        <a:pt x="66" y="83"/>
                        <a:pt x="88" y="91"/>
                        <a:pt x="107" y="99"/>
                      </a:cubicBezTo>
                      <a:lnTo>
                        <a:pt x="118" y="103"/>
                      </a:lnTo>
                      <a:cubicBezTo>
                        <a:pt x="182" y="125"/>
                        <a:pt x="239" y="160"/>
                        <a:pt x="304" y="216"/>
                      </a:cubicBezTo>
                      <a:cubicBezTo>
                        <a:pt x="312" y="224"/>
                        <a:pt x="322" y="227"/>
                        <a:pt x="332" y="227"/>
                      </a:cubicBezTo>
                      <a:cubicBezTo>
                        <a:pt x="343" y="227"/>
                        <a:pt x="354" y="222"/>
                        <a:pt x="362" y="212"/>
                      </a:cubicBezTo>
                      <a:cubicBezTo>
                        <a:pt x="378" y="195"/>
                        <a:pt x="376" y="169"/>
                        <a:pt x="358" y="154"/>
                      </a:cubicBezTo>
                      <a:cubicBezTo>
                        <a:pt x="285" y="90"/>
                        <a:pt x="220" y="50"/>
                        <a:pt x="146" y="25"/>
                      </a:cubicBezTo>
                      <a:lnTo>
                        <a:pt x="136" y="21"/>
                      </a:lnTo>
                      <a:cubicBezTo>
                        <a:pt x="112" y="12"/>
                        <a:pt x="83" y="1"/>
                        <a:pt x="52" y="1"/>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880;p36">
                  <a:extLst>
                    <a:ext uri="{FF2B5EF4-FFF2-40B4-BE49-F238E27FC236}">
                      <a16:creationId xmlns:a16="http://schemas.microsoft.com/office/drawing/2014/main" id="{6AD4256A-9745-9E3E-E5FF-1268475E24AC}"/>
                    </a:ext>
                  </a:extLst>
                </p:cNvPr>
                <p:cNvSpPr/>
                <p:nvPr/>
              </p:nvSpPr>
              <p:spPr>
                <a:xfrm>
                  <a:off x="2650397" y="5491743"/>
                  <a:ext cx="15328" cy="15100"/>
                </a:xfrm>
                <a:custGeom>
                  <a:avLst/>
                  <a:gdLst/>
                  <a:ahLst/>
                  <a:cxnLst/>
                  <a:rect l="l" t="t" r="r" b="b"/>
                  <a:pathLst>
                    <a:path w="269" h="265" extrusionOk="0">
                      <a:moveTo>
                        <a:pt x="46" y="0"/>
                      </a:moveTo>
                      <a:cubicBezTo>
                        <a:pt x="36" y="0"/>
                        <a:pt x="26" y="4"/>
                        <a:pt x="18" y="11"/>
                      </a:cubicBezTo>
                      <a:cubicBezTo>
                        <a:pt x="2" y="27"/>
                        <a:pt x="1" y="53"/>
                        <a:pt x="17" y="69"/>
                      </a:cubicBezTo>
                      <a:cubicBezTo>
                        <a:pt x="28" y="82"/>
                        <a:pt x="43" y="92"/>
                        <a:pt x="56" y="101"/>
                      </a:cubicBezTo>
                      <a:cubicBezTo>
                        <a:pt x="64" y="107"/>
                        <a:pt x="72" y="112"/>
                        <a:pt x="79" y="119"/>
                      </a:cubicBezTo>
                      <a:cubicBezTo>
                        <a:pt x="120" y="159"/>
                        <a:pt x="156" y="204"/>
                        <a:pt x="189" y="248"/>
                      </a:cubicBezTo>
                      <a:cubicBezTo>
                        <a:pt x="197" y="258"/>
                        <a:pt x="210" y="264"/>
                        <a:pt x="222" y="264"/>
                      </a:cubicBezTo>
                      <a:cubicBezTo>
                        <a:pt x="231" y="264"/>
                        <a:pt x="239" y="261"/>
                        <a:pt x="246" y="256"/>
                      </a:cubicBezTo>
                      <a:cubicBezTo>
                        <a:pt x="265" y="243"/>
                        <a:pt x="269" y="216"/>
                        <a:pt x="256" y="198"/>
                      </a:cubicBezTo>
                      <a:cubicBezTo>
                        <a:pt x="221" y="151"/>
                        <a:pt x="182" y="102"/>
                        <a:pt x="136" y="59"/>
                      </a:cubicBezTo>
                      <a:cubicBezTo>
                        <a:pt x="126" y="50"/>
                        <a:pt x="114" y="42"/>
                        <a:pt x="103" y="34"/>
                      </a:cubicBezTo>
                      <a:cubicBezTo>
                        <a:pt x="92" y="26"/>
                        <a:pt x="83" y="19"/>
                        <a:pt x="76" y="13"/>
                      </a:cubicBezTo>
                      <a:cubicBezTo>
                        <a:pt x="68" y="4"/>
                        <a:pt x="57" y="0"/>
                        <a:pt x="46" y="0"/>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881;p36">
                  <a:extLst>
                    <a:ext uri="{FF2B5EF4-FFF2-40B4-BE49-F238E27FC236}">
                      <a16:creationId xmlns:a16="http://schemas.microsoft.com/office/drawing/2014/main" id="{520373C5-31E5-95C8-D786-2291FF209047}"/>
                    </a:ext>
                  </a:extLst>
                </p:cNvPr>
                <p:cNvSpPr/>
                <p:nvPr/>
              </p:nvSpPr>
              <p:spPr>
                <a:xfrm>
                  <a:off x="2629600" y="5497270"/>
                  <a:ext cx="20798" cy="16467"/>
                </a:xfrm>
                <a:custGeom>
                  <a:avLst/>
                  <a:gdLst/>
                  <a:ahLst/>
                  <a:cxnLst/>
                  <a:rect l="l" t="t" r="r" b="b"/>
                  <a:pathLst>
                    <a:path w="365" h="289" extrusionOk="0">
                      <a:moveTo>
                        <a:pt x="46" y="0"/>
                      </a:moveTo>
                      <a:cubicBezTo>
                        <a:pt x="44" y="0"/>
                        <a:pt x="41" y="1"/>
                        <a:pt x="39" y="1"/>
                      </a:cubicBezTo>
                      <a:cubicBezTo>
                        <a:pt x="16" y="5"/>
                        <a:pt x="1" y="26"/>
                        <a:pt x="5" y="48"/>
                      </a:cubicBezTo>
                      <a:cubicBezTo>
                        <a:pt x="10" y="80"/>
                        <a:pt x="36" y="108"/>
                        <a:pt x="63" y="135"/>
                      </a:cubicBezTo>
                      <a:lnTo>
                        <a:pt x="72" y="143"/>
                      </a:lnTo>
                      <a:cubicBezTo>
                        <a:pt x="136" y="210"/>
                        <a:pt x="213" y="257"/>
                        <a:pt x="306" y="287"/>
                      </a:cubicBezTo>
                      <a:cubicBezTo>
                        <a:pt x="310" y="289"/>
                        <a:pt x="314" y="289"/>
                        <a:pt x="318" y="289"/>
                      </a:cubicBezTo>
                      <a:cubicBezTo>
                        <a:pt x="336" y="289"/>
                        <a:pt x="352" y="278"/>
                        <a:pt x="357" y="260"/>
                      </a:cubicBezTo>
                      <a:cubicBezTo>
                        <a:pt x="365" y="239"/>
                        <a:pt x="353" y="216"/>
                        <a:pt x="332" y="209"/>
                      </a:cubicBezTo>
                      <a:cubicBezTo>
                        <a:pt x="251" y="182"/>
                        <a:pt x="186" y="143"/>
                        <a:pt x="131" y="86"/>
                      </a:cubicBezTo>
                      <a:lnTo>
                        <a:pt x="122" y="77"/>
                      </a:lnTo>
                      <a:cubicBezTo>
                        <a:pt x="113" y="68"/>
                        <a:pt x="90" y="45"/>
                        <a:pt x="86" y="35"/>
                      </a:cubicBezTo>
                      <a:cubicBezTo>
                        <a:pt x="83" y="15"/>
                        <a:pt x="66" y="0"/>
                        <a:pt x="46" y="0"/>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882;p36">
                  <a:extLst>
                    <a:ext uri="{FF2B5EF4-FFF2-40B4-BE49-F238E27FC236}">
                      <a16:creationId xmlns:a16="http://schemas.microsoft.com/office/drawing/2014/main" id="{C991F104-87C2-5545-AF27-84AF53D0899B}"/>
                    </a:ext>
                  </a:extLst>
                </p:cNvPr>
                <p:cNvSpPr/>
                <p:nvPr/>
              </p:nvSpPr>
              <p:spPr>
                <a:xfrm>
                  <a:off x="2556154" y="5505019"/>
                  <a:ext cx="19430" cy="21595"/>
                </a:xfrm>
                <a:custGeom>
                  <a:avLst/>
                  <a:gdLst/>
                  <a:ahLst/>
                  <a:cxnLst/>
                  <a:rect l="l" t="t" r="r" b="b"/>
                  <a:pathLst>
                    <a:path w="341" h="379" extrusionOk="0">
                      <a:moveTo>
                        <a:pt x="287" y="0"/>
                      </a:moveTo>
                      <a:cubicBezTo>
                        <a:pt x="283" y="0"/>
                        <a:pt x="279" y="1"/>
                        <a:pt x="275" y="2"/>
                      </a:cubicBezTo>
                      <a:cubicBezTo>
                        <a:pt x="253" y="11"/>
                        <a:pt x="242" y="30"/>
                        <a:pt x="251" y="52"/>
                      </a:cubicBezTo>
                      <a:cubicBezTo>
                        <a:pt x="250" y="61"/>
                        <a:pt x="236" y="91"/>
                        <a:pt x="231" y="102"/>
                      </a:cubicBezTo>
                      <a:lnTo>
                        <a:pt x="226" y="113"/>
                      </a:lnTo>
                      <a:cubicBezTo>
                        <a:pt x="191" y="193"/>
                        <a:pt x="126" y="253"/>
                        <a:pt x="30" y="299"/>
                      </a:cubicBezTo>
                      <a:cubicBezTo>
                        <a:pt x="9" y="310"/>
                        <a:pt x="0" y="334"/>
                        <a:pt x="9" y="355"/>
                      </a:cubicBezTo>
                      <a:cubicBezTo>
                        <a:pt x="17" y="369"/>
                        <a:pt x="32" y="378"/>
                        <a:pt x="47" y="378"/>
                      </a:cubicBezTo>
                      <a:cubicBezTo>
                        <a:pt x="53" y="378"/>
                        <a:pt x="60" y="377"/>
                        <a:pt x="65" y="374"/>
                      </a:cubicBezTo>
                      <a:cubicBezTo>
                        <a:pt x="180" y="320"/>
                        <a:pt x="258" y="245"/>
                        <a:pt x="301" y="146"/>
                      </a:cubicBezTo>
                      <a:lnTo>
                        <a:pt x="305" y="137"/>
                      </a:lnTo>
                      <a:cubicBezTo>
                        <a:pt x="326" y="94"/>
                        <a:pt x="340" y="58"/>
                        <a:pt x="329" y="29"/>
                      </a:cubicBezTo>
                      <a:cubicBezTo>
                        <a:pt x="322" y="13"/>
                        <a:pt x="305" y="0"/>
                        <a:pt x="287" y="0"/>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883;p36">
                  <a:extLst>
                    <a:ext uri="{FF2B5EF4-FFF2-40B4-BE49-F238E27FC236}">
                      <a16:creationId xmlns:a16="http://schemas.microsoft.com/office/drawing/2014/main" id="{48713928-8183-D5DE-7B02-9B69529B8EDE}"/>
                    </a:ext>
                  </a:extLst>
                </p:cNvPr>
                <p:cNvSpPr/>
                <p:nvPr/>
              </p:nvSpPr>
              <p:spPr>
                <a:xfrm>
                  <a:off x="2546639" y="5533053"/>
                  <a:ext cx="40057" cy="26154"/>
                </a:xfrm>
                <a:custGeom>
                  <a:avLst/>
                  <a:gdLst/>
                  <a:ahLst/>
                  <a:cxnLst/>
                  <a:rect l="l" t="t" r="r" b="b"/>
                  <a:pathLst>
                    <a:path w="703" h="459" extrusionOk="0">
                      <a:moveTo>
                        <a:pt x="657" y="1"/>
                      </a:moveTo>
                      <a:cubicBezTo>
                        <a:pt x="654" y="1"/>
                        <a:pt x="651" y="1"/>
                        <a:pt x="648" y="2"/>
                      </a:cubicBezTo>
                      <a:cubicBezTo>
                        <a:pt x="336" y="77"/>
                        <a:pt x="118" y="278"/>
                        <a:pt x="16" y="390"/>
                      </a:cubicBezTo>
                      <a:cubicBezTo>
                        <a:pt x="0" y="407"/>
                        <a:pt x="1" y="433"/>
                        <a:pt x="19" y="448"/>
                      </a:cubicBezTo>
                      <a:cubicBezTo>
                        <a:pt x="26" y="455"/>
                        <a:pt x="36" y="459"/>
                        <a:pt x="46" y="459"/>
                      </a:cubicBezTo>
                      <a:cubicBezTo>
                        <a:pt x="58" y="459"/>
                        <a:pt x="69" y="455"/>
                        <a:pt x="77" y="446"/>
                      </a:cubicBezTo>
                      <a:cubicBezTo>
                        <a:pt x="172" y="340"/>
                        <a:pt x="377" y="152"/>
                        <a:pt x="667" y="82"/>
                      </a:cubicBezTo>
                      <a:cubicBezTo>
                        <a:pt x="689" y="77"/>
                        <a:pt x="703" y="54"/>
                        <a:pt x="698" y="33"/>
                      </a:cubicBezTo>
                      <a:cubicBezTo>
                        <a:pt x="693" y="13"/>
                        <a:pt x="676" y="1"/>
                        <a:pt x="657" y="1"/>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884;p36">
                  <a:extLst>
                    <a:ext uri="{FF2B5EF4-FFF2-40B4-BE49-F238E27FC236}">
                      <a16:creationId xmlns:a16="http://schemas.microsoft.com/office/drawing/2014/main" id="{E6CEF9D3-A752-0010-3A12-64CC4CE93B12}"/>
                    </a:ext>
                  </a:extLst>
                </p:cNvPr>
                <p:cNvSpPr/>
                <p:nvPr/>
              </p:nvSpPr>
              <p:spPr>
                <a:xfrm>
                  <a:off x="2635241" y="5539093"/>
                  <a:ext cx="30085" cy="33219"/>
                </a:xfrm>
                <a:custGeom>
                  <a:avLst/>
                  <a:gdLst/>
                  <a:ahLst/>
                  <a:cxnLst/>
                  <a:rect l="l" t="t" r="r" b="b"/>
                  <a:pathLst>
                    <a:path w="528" h="583" extrusionOk="0">
                      <a:moveTo>
                        <a:pt x="48" y="1"/>
                      </a:moveTo>
                      <a:cubicBezTo>
                        <a:pt x="34" y="1"/>
                        <a:pt x="20" y="8"/>
                        <a:pt x="13" y="20"/>
                      </a:cubicBezTo>
                      <a:cubicBezTo>
                        <a:pt x="0" y="39"/>
                        <a:pt x="6" y="65"/>
                        <a:pt x="26" y="77"/>
                      </a:cubicBezTo>
                      <a:cubicBezTo>
                        <a:pt x="231" y="203"/>
                        <a:pt x="353" y="393"/>
                        <a:pt x="444" y="561"/>
                      </a:cubicBezTo>
                      <a:cubicBezTo>
                        <a:pt x="451" y="575"/>
                        <a:pt x="465" y="582"/>
                        <a:pt x="481" y="582"/>
                      </a:cubicBezTo>
                      <a:cubicBezTo>
                        <a:pt x="487" y="582"/>
                        <a:pt x="494" y="581"/>
                        <a:pt x="500" y="577"/>
                      </a:cubicBezTo>
                      <a:cubicBezTo>
                        <a:pt x="520" y="567"/>
                        <a:pt x="528" y="541"/>
                        <a:pt x="517" y="522"/>
                      </a:cubicBezTo>
                      <a:cubicBezTo>
                        <a:pt x="419" y="344"/>
                        <a:pt x="291" y="143"/>
                        <a:pt x="69" y="7"/>
                      </a:cubicBezTo>
                      <a:cubicBezTo>
                        <a:pt x="62" y="2"/>
                        <a:pt x="55" y="1"/>
                        <a:pt x="48" y="1"/>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885;p36">
                  <a:extLst>
                    <a:ext uri="{FF2B5EF4-FFF2-40B4-BE49-F238E27FC236}">
                      <a16:creationId xmlns:a16="http://schemas.microsoft.com/office/drawing/2014/main" id="{6B25A906-429A-455D-CF99-92744135384A}"/>
                    </a:ext>
                  </a:extLst>
                </p:cNvPr>
                <p:cNvSpPr/>
                <p:nvPr/>
              </p:nvSpPr>
              <p:spPr>
                <a:xfrm>
                  <a:off x="2598433" y="5448154"/>
                  <a:ext cx="56296" cy="103305"/>
                </a:xfrm>
                <a:custGeom>
                  <a:avLst/>
                  <a:gdLst/>
                  <a:ahLst/>
                  <a:cxnLst/>
                  <a:rect l="l" t="t" r="r" b="b"/>
                  <a:pathLst>
                    <a:path w="988" h="1813" extrusionOk="0">
                      <a:moveTo>
                        <a:pt x="719" y="1"/>
                      </a:moveTo>
                      <a:cubicBezTo>
                        <a:pt x="675" y="1"/>
                        <a:pt x="631" y="3"/>
                        <a:pt x="588" y="9"/>
                      </a:cubicBezTo>
                      <a:cubicBezTo>
                        <a:pt x="515" y="20"/>
                        <a:pt x="411" y="43"/>
                        <a:pt x="326" y="94"/>
                      </a:cubicBezTo>
                      <a:cubicBezTo>
                        <a:pt x="34" y="272"/>
                        <a:pt x="129" y="703"/>
                        <a:pt x="186" y="961"/>
                      </a:cubicBezTo>
                      <a:lnTo>
                        <a:pt x="201" y="1024"/>
                      </a:lnTo>
                      <a:cubicBezTo>
                        <a:pt x="214" y="1086"/>
                        <a:pt x="231" y="1149"/>
                        <a:pt x="249" y="1211"/>
                      </a:cubicBezTo>
                      <a:lnTo>
                        <a:pt x="267" y="1276"/>
                      </a:lnTo>
                      <a:cubicBezTo>
                        <a:pt x="292" y="1362"/>
                        <a:pt x="317" y="1450"/>
                        <a:pt x="302" y="1528"/>
                      </a:cubicBezTo>
                      <a:cubicBezTo>
                        <a:pt x="289" y="1590"/>
                        <a:pt x="259" y="1640"/>
                        <a:pt x="217" y="1665"/>
                      </a:cubicBezTo>
                      <a:cubicBezTo>
                        <a:pt x="195" y="1679"/>
                        <a:pt x="169" y="1686"/>
                        <a:pt x="141" y="1686"/>
                      </a:cubicBezTo>
                      <a:cubicBezTo>
                        <a:pt x="124" y="1686"/>
                        <a:pt x="107" y="1684"/>
                        <a:pt x="88" y="1678"/>
                      </a:cubicBezTo>
                      <a:cubicBezTo>
                        <a:pt x="82" y="1677"/>
                        <a:pt x="77" y="1676"/>
                        <a:pt x="72" y="1676"/>
                      </a:cubicBezTo>
                      <a:cubicBezTo>
                        <a:pt x="44" y="1676"/>
                        <a:pt x="18" y="1695"/>
                        <a:pt x="10" y="1724"/>
                      </a:cubicBezTo>
                      <a:cubicBezTo>
                        <a:pt x="1" y="1757"/>
                        <a:pt x="21" y="1792"/>
                        <a:pt x="55" y="1800"/>
                      </a:cubicBezTo>
                      <a:cubicBezTo>
                        <a:pt x="84" y="1809"/>
                        <a:pt x="114" y="1813"/>
                        <a:pt x="141" y="1813"/>
                      </a:cubicBezTo>
                      <a:cubicBezTo>
                        <a:pt x="192" y="1813"/>
                        <a:pt x="241" y="1799"/>
                        <a:pt x="284" y="1773"/>
                      </a:cubicBezTo>
                      <a:cubicBezTo>
                        <a:pt x="356" y="1729"/>
                        <a:pt x="407" y="1651"/>
                        <a:pt x="426" y="1552"/>
                      </a:cubicBezTo>
                      <a:cubicBezTo>
                        <a:pt x="448" y="1445"/>
                        <a:pt x="416" y="1336"/>
                        <a:pt x="389" y="1241"/>
                      </a:cubicBezTo>
                      <a:lnTo>
                        <a:pt x="371" y="1177"/>
                      </a:lnTo>
                      <a:cubicBezTo>
                        <a:pt x="354" y="1117"/>
                        <a:pt x="337" y="1058"/>
                        <a:pt x="325" y="997"/>
                      </a:cubicBezTo>
                      <a:lnTo>
                        <a:pt x="310" y="934"/>
                      </a:lnTo>
                      <a:cubicBezTo>
                        <a:pt x="257" y="695"/>
                        <a:pt x="177" y="333"/>
                        <a:pt x="391" y="202"/>
                      </a:cubicBezTo>
                      <a:cubicBezTo>
                        <a:pt x="458" y="161"/>
                        <a:pt x="545" y="143"/>
                        <a:pt x="605" y="135"/>
                      </a:cubicBezTo>
                      <a:cubicBezTo>
                        <a:pt x="642" y="130"/>
                        <a:pt x="681" y="128"/>
                        <a:pt x="720" y="128"/>
                      </a:cubicBezTo>
                      <a:cubicBezTo>
                        <a:pt x="774" y="128"/>
                        <a:pt x="828" y="131"/>
                        <a:pt x="881" y="135"/>
                      </a:cubicBezTo>
                      <a:lnTo>
                        <a:pt x="918" y="137"/>
                      </a:lnTo>
                      <a:cubicBezTo>
                        <a:pt x="919" y="137"/>
                        <a:pt x="921" y="137"/>
                        <a:pt x="923" y="137"/>
                      </a:cubicBezTo>
                      <a:cubicBezTo>
                        <a:pt x="955" y="137"/>
                        <a:pt x="982" y="110"/>
                        <a:pt x="985" y="77"/>
                      </a:cubicBezTo>
                      <a:cubicBezTo>
                        <a:pt x="987" y="43"/>
                        <a:pt x="961" y="13"/>
                        <a:pt x="926" y="11"/>
                      </a:cubicBezTo>
                      <a:lnTo>
                        <a:pt x="890" y="9"/>
                      </a:lnTo>
                      <a:cubicBezTo>
                        <a:pt x="834" y="5"/>
                        <a:pt x="776" y="1"/>
                        <a:pt x="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886;p36">
                  <a:extLst>
                    <a:ext uri="{FF2B5EF4-FFF2-40B4-BE49-F238E27FC236}">
                      <a16:creationId xmlns:a16="http://schemas.microsoft.com/office/drawing/2014/main" id="{84DD6AAA-2DD4-72F4-FA2B-7BB956474B2A}"/>
                    </a:ext>
                  </a:extLst>
                </p:cNvPr>
                <p:cNvSpPr/>
                <p:nvPr/>
              </p:nvSpPr>
              <p:spPr>
                <a:xfrm>
                  <a:off x="2465330" y="5476358"/>
                  <a:ext cx="230997" cy="251339"/>
                </a:xfrm>
                <a:custGeom>
                  <a:avLst/>
                  <a:gdLst/>
                  <a:ahLst/>
                  <a:cxnLst/>
                  <a:rect l="l" t="t" r="r" b="b"/>
                  <a:pathLst>
                    <a:path w="4054" h="4411" extrusionOk="0">
                      <a:moveTo>
                        <a:pt x="3748" y="1039"/>
                      </a:moveTo>
                      <a:cubicBezTo>
                        <a:pt x="3752" y="1031"/>
                        <a:pt x="3755" y="1025"/>
                        <a:pt x="3759" y="1021"/>
                      </a:cubicBezTo>
                      <a:cubicBezTo>
                        <a:pt x="3756" y="1029"/>
                        <a:pt x="3753" y="1038"/>
                        <a:pt x="3749" y="1048"/>
                      </a:cubicBezTo>
                      <a:cubicBezTo>
                        <a:pt x="3758" y="1089"/>
                        <a:pt x="3766" y="1156"/>
                        <a:pt x="3771" y="1241"/>
                      </a:cubicBezTo>
                      <a:cubicBezTo>
                        <a:pt x="3810" y="1412"/>
                        <a:pt x="3909" y="1553"/>
                        <a:pt x="3980" y="1709"/>
                      </a:cubicBezTo>
                      <a:cubicBezTo>
                        <a:pt x="4008" y="1770"/>
                        <a:pt x="4054" y="1862"/>
                        <a:pt x="4026" y="1930"/>
                      </a:cubicBezTo>
                      <a:cubicBezTo>
                        <a:pt x="3996" y="2000"/>
                        <a:pt x="3906" y="1982"/>
                        <a:pt x="3850" y="1961"/>
                      </a:cubicBezTo>
                      <a:cubicBezTo>
                        <a:pt x="3829" y="1953"/>
                        <a:pt x="3811" y="1944"/>
                        <a:pt x="3794" y="1932"/>
                      </a:cubicBezTo>
                      <a:cubicBezTo>
                        <a:pt x="3782" y="1924"/>
                        <a:pt x="3757" y="1894"/>
                        <a:pt x="3759" y="1908"/>
                      </a:cubicBezTo>
                      <a:cubicBezTo>
                        <a:pt x="3785" y="2100"/>
                        <a:pt x="3923" y="2231"/>
                        <a:pt x="3850" y="2446"/>
                      </a:cubicBezTo>
                      <a:cubicBezTo>
                        <a:pt x="3824" y="2518"/>
                        <a:pt x="3779" y="2581"/>
                        <a:pt x="3705" y="2607"/>
                      </a:cubicBezTo>
                      <a:cubicBezTo>
                        <a:pt x="3678" y="2617"/>
                        <a:pt x="3651" y="2621"/>
                        <a:pt x="3623" y="2617"/>
                      </a:cubicBezTo>
                      <a:cubicBezTo>
                        <a:pt x="3620" y="2617"/>
                        <a:pt x="3585" y="2607"/>
                        <a:pt x="3585" y="2616"/>
                      </a:cubicBezTo>
                      <a:cubicBezTo>
                        <a:pt x="3585" y="2670"/>
                        <a:pt x="3611" y="2729"/>
                        <a:pt x="3611" y="2789"/>
                      </a:cubicBezTo>
                      <a:cubicBezTo>
                        <a:pt x="3610" y="2989"/>
                        <a:pt x="3547" y="3245"/>
                        <a:pt x="3394" y="3386"/>
                      </a:cubicBezTo>
                      <a:cubicBezTo>
                        <a:pt x="3351" y="3426"/>
                        <a:pt x="3290" y="3453"/>
                        <a:pt x="3231" y="3438"/>
                      </a:cubicBezTo>
                      <a:cubicBezTo>
                        <a:pt x="3221" y="3436"/>
                        <a:pt x="3154" y="3394"/>
                        <a:pt x="3150" y="3396"/>
                      </a:cubicBezTo>
                      <a:cubicBezTo>
                        <a:pt x="3140" y="3403"/>
                        <a:pt x="3130" y="3455"/>
                        <a:pt x="3127" y="3465"/>
                      </a:cubicBezTo>
                      <a:cubicBezTo>
                        <a:pt x="3098" y="3537"/>
                        <a:pt x="3059" y="3603"/>
                        <a:pt x="3016" y="3668"/>
                      </a:cubicBezTo>
                      <a:cubicBezTo>
                        <a:pt x="2890" y="3848"/>
                        <a:pt x="2720" y="4043"/>
                        <a:pt x="2500" y="4107"/>
                      </a:cubicBezTo>
                      <a:cubicBezTo>
                        <a:pt x="2434" y="4128"/>
                        <a:pt x="2355" y="4132"/>
                        <a:pt x="2292" y="4101"/>
                      </a:cubicBezTo>
                      <a:cubicBezTo>
                        <a:pt x="2281" y="4097"/>
                        <a:pt x="2235" y="4038"/>
                        <a:pt x="2232" y="4037"/>
                      </a:cubicBezTo>
                      <a:cubicBezTo>
                        <a:pt x="2220" y="4036"/>
                        <a:pt x="2129" y="4158"/>
                        <a:pt x="2119" y="4169"/>
                      </a:cubicBezTo>
                      <a:cubicBezTo>
                        <a:pt x="2023" y="4264"/>
                        <a:pt x="1905" y="4354"/>
                        <a:pt x="1770" y="4379"/>
                      </a:cubicBezTo>
                      <a:cubicBezTo>
                        <a:pt x="1591" y="4410"/>
                        <a:pt x="1518" y="4235"/>
                        <a:pt x="1499" y="4087"/>
                      </a:cubicBezTo>
                      <a:cubicBezTo>
                        <a:pt x="1496" y="4053"/>
                        <a:pt x="1507" y="3955"/>
                        <a:pt x="1486" y="3928"/>
                      </a:cubicBezTo>
                      <a:cubicBezTo>
                        <a:pt x="1479" y="3922"/>
                        <a:pt x="1438" y="3973"/>
                        <a:pt x="1433" y="3976"/>
                      </a:cubicBezTo>
                      <a:cubicBezTo>
                        <a:pt x="1395" y="4014"/>
                        <a:pt x="1346" y="4037"/>
                        <a:pt x="1292" y="4037"/>
                      </a:cubicBezTo>
                      <a:cubicBezTo>
                        <a:pt x="1168" y="4038"/>
                        <a:pt x="1054" y="3925"/>
                        <a:pt x="985" y="3833"/>
                      </a:cubicBezTo>
                      <a:cubicBezTo>
                        <a:pt x="907" y="3730"/>
                        <a:pt x="854" y="3605"/>
                        <a:pt x="816" y="3482"/>
                      </a:cubicBezTo>
                      <a:cubicBezTo>
                        <a:pt x="799" y="3429"/>
                        <a:pt x="799" y="3319"/>
                        <a:pt x="765" y="3274"/>
                      </a:cubicBezTo>
                      <a:cubicBezTo>
                        <a:pt x="762" y="3270"/>
                        <a:pt x="723" y="3301"/>
                        <a:pt x="717" y="3303"/>
                      </a:cubicBezTo>
                      <a:cubicBezTo>
                        <a:pt x="683" y="3313"/>
                        <a:pt x="645" y="3302"/>
                        <a:pt x="614" y="3281"/>
                      </a:cubicBezTo>
                      <a:cubicBezTo>
                        <a:pt x="484" y="3187"/>
                        <a:pt x="404" y="2976"/>
                        <a:pt x="358" y="2829"/>
                      </a:cubicBezTo>
                      <a:cubicBezTo>
                        <a:pt x="318" y="2706"/>
                        <a:pt x="297" y="2577"/>
                        <a:pt x="289" y="2448"/>
                      </a:cubicBezTo>
                      <a:cubicBezTo>
                        <a:pt x="286" y="2398"/>
                        <a:pt x="309" y="2291"/>
                        <a:pt x="288" y="2247"/>
                      </a:cubicBezTo>
                      <a:cubicBezTo>
                        <a:pt x="280" y="2229"/>
                        <a:pt x="265" y="2280"/>
                        <a:pt x="247" y="2290"/>
                      </a:cubicBezTo>
                      <a:cubicBezTo>
                        <a:pt x="215" y="2308"/>
                        <a:pt x="181" y="2299"/>
                        <a:pt x="157" y="2273"/>
                      </a:cubicBezTo>
                      <a:cubicBezTo>
                        <a:pt x="0" y="2094"/>
                        <a:pt x="42" y="1710"/>
                        <a:pt x="30" y="1489"/>
                      </a:cubicBezTo>
                      <a:cubicBezTo>
                        <a:pt x="27" y="1430"/>
                        <a:pt x="22" y="1373"/>
                        <a:pt x="19" y="1316"/>
                      </a:cubicBezTo>
                      <a:cubicBezTo>
                        <a:pt x="19" y="1313"/>
                        <a:pt x="15" y="1256"/>
                        <a:pt x="20" y="1255"/>
                      </a:cubicBezTo>
                      <a:cubicBezTo>
                        <a:pt x="22" y="1256"/>
                        <a:pt x="24" y="1257"/>
                        <a:pt x="29" y="1260"/>
                      </a:cubicBezTo>
                      <a:cubicBezTo>
                        <a:pt x="19" y="1205"/>
                        <a:pt x="16" y="1169"/>
                        <a:pt x="25" y="1167"/>
                      </a:cubicBezTo>
                      <a:cubicBezTo>
                        <a:pt x="69" y="1160"/>
                        <a:pt x="189" y="1424"/>
                        <a:pt x="558" y="1153"/>
                      </a:cubicBezTo>
                      <a:cubicBezTo>
                        <a:pt x="729" y="1027"/>
                        <a:pt x="672" y="334"/>
                        <a:pt x="515" y="45"/>
                      </a:cubicBezTo>
                      <a:cubicBezTo>
                        <a:pt x="521" y="45"/>
                        <a:pt x="756" y="0"/>
                        <a:pt x="758" y="13"/>
                      </a:cubicBezTo>
                      <a:cubicBezTo>
                        <a:pt x="780" y="112"/>
                        <a:pt x="924" y="414"/>
                        <a:pt x="972" y="504"/>
                      </a:cubicBezTo>
                      <a:cubicBezTo>
                        <a:pt x="1121" y="785"/>
                        <a:pt x="1382" y="1024"/>
                        <a:pt x="1671" y="1155"/>
                      </a:cubicBezTo>
                      <a:cubicBezTo>
                        <a:pt x="1978" y="1293"/>
                        <a:pt x="2367" y="1372"/>
                        <a:pt x="2704" y="1370"/>
                      </a:cubicBezTo>
                      <a:cubicBezTo>
                        <a:pt x="3326" y="1367"/>
                        <a:pt x="3726" y="989"/>
                        <a:pt x="3739" y="1001"/>
                      </a:cubicBezTo>
                      <a:cubicBezTo>
                        <a:pt x="3739" y="1003"/>
                        <a:pt x="3744" y="1017"/>
                        <a:pt x="3748" y="103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887;p36">
                  <a:extLst>
                    <a:ext uri="{FF2B5EF4-FFF2-40B4-BE49-F238E27FC236}">
                      <a16:creationId xmlns:a16="http://schemas.microsoft.com/office/drawing/2014/main" id="{10B61E5D-32DB-09BD-66FF-898CF5AF66E1}"/>
                    </a:ext>
                  </a:extLst>
                </p:cNvPr>
                <p:cNvSpPr/>
                <p:nvPr/>
              </p:nvSpPr>
              <p:spPr>
                <a:xfrm>
                  <a:off x="2542251" y="5551002"/>
                  <a:ext cx="105983" cy="65299"/>
                </a:xfrm>
                <a:custGeom>
                  <a:avLst/>
                  <a:gdLst/>
                  <a:ahLst/>
                  <a:cxnLst/>
                  <a:rect l="l" t="t" r="r" b="b"/>
                  <a:pathLst>
                    <a:path w="1860" h="1146" extrusionOk="0">
                      <a:moveTo>
                        <a:pt x="309" y="130"/>
                      </a:moveTo>
                      <a:cubicBezTo>
                        <a:pt x="345" y="130"/>
                        <a:pt x="386" y="136"/>
                        <a:pt x="429" y="147"/>
                      </a:cubicBezTo>
                      <a:cubicBezTo>
                        <a:pt x="479" y="159"/>
                        <a:pt x="532" y="184"/>
                        <a:pt x="594" y="214"/>
                      </a:cubicBezTo>
                      <a:cubicBezTo>
                        <a:pt x="723" y="275"/>
                        <a:pt x="883" y="352"/>
                        <a:pt x="1127" y="365"/>
                      </a:cubicBezTo>
                      <a:cubicBezTo>
                        <a:pt x="1143" y="366"/>
                        <a:pt x="1160" y="366"/>
                        <a:pt x="1178" y="366"/>
                      </a:cubicBezTo>
                      <a:cubicBezTo>
                        <a:pt x="1203" y="366"/>
                        <a:pt x="1228" y="366"/>
                        <a:pt x="1254" y="365"/>
                      </a:cubicBezTo>
                      <a:cubicBezTo>
                        <a:pt x="1279" y="365"/>
                        <a:pt x="1303" y="364"/>
                        <a:pt x="1326" y="364"/>
                      </a:cubicBezTo>
                      <a:cubicBezTo>
                        <a:pt x="1468" y="364"/>
                        <a:pt x="1571" y="380"/>
                        <a:pt x="1620" y="470"/>
                      </a:cubicBezTo>
                      <a:cubicBezTo>
                        <a:pt x="1700" y="617"/>
                        <a:pt x="1543" y="809"/>
                        <a:pt x="1413" y="892"/>
                      </a:cubicBezTo>
                      <a:cubicBezTo>
                        <a:pt x="1282" y="975"/>
                        <a:pt x="1133" y="1016"/>
                        <a:pt x="982" y="1016"/>
                      </a:cubicBezTo>
                      <a:cubicBezTo>
                        <a:pt x="805" y="1016"/>
                        <a:pt x="625" y="958"/>
                        <a:pt x="470" y="845"/>
                      </a:cubicBezTo>
                      <a:cubicBezTo>
                        <a:pt x="243" y="679"/>
                        <a:pt x="136" y="507"/>
                        <a:pt x="132" y="304"/>
                      </a:cubicBezTo>
                      <a:cubicBezTo>
                        <a:pt x="130" y="239"/>
                        <a:pt x="147" y="192"/>
                        <a:pt x="182" y="165"/>
                      </a:cubicBezTo>
                      <a:cubicBezTo>
                        <a:pt x="210" y="142"/>
                        <a:pt x="254" y="130"/>
                        <a:pt x="309" y="130"/>
                      </a:cubicBezTo>
                      <a:close/>
                      <a:moveTo>
                        <a:pt x="309" y="1"/>
                      </a:moveTo>
                      <a:cubicBezTo>
                        <a:pt x="225" y="1"/>
                        <a:pt x="153" y="22"/>
                        <a:pt x="101" y="64"/>
                      </a:cubicBezTo>
                      <a:cubicBezTo>
                        <a:pt x="55" y="101"/>
                        <a:pt x="0" y="173"/>
                        <a:pt x="2" y="305"/>
                      </a:cubicBezTo>
                      <a:cubicBezTo>
                        <a:pt x="7" y="553"/>
                        <a:pt x="130" y="758"/>
                        <a:pt x="393" y="949"/>
                      </a:cubicBezTo>
                      <a:cubicBezTo>
                        <a:pt x="571" y="1079"/>
                        <a:pt x="778" y="1146"/>
                        <a:pt x="982" y="1146"/>
                      </a:cubicBezTo>
                      <a:cubicBezTo>
                        <a:pt x="1157" y="1146"/>
                        <a:pt x="1329" y="1098"/>
                        <a:pt x="1482" y="1000"/>
                      </a:cubicBezTo>
                      <a:cubicBezTo>
                        <a:pt x="1647" y="896"/>
                        <a:pt x="1860" y="642"/>
                        <a:pt x="1733" y="407"/>
                      </a:cubicBezTo>
                      <a:cubicBezTo>
                        <a:pt x="1650" y="254"/>
                        <a:pt x="1478" y="234"/>
                        <a:pt x="1329" y="234"/>
                      </a:cubicBezTo>
                      <a:cubicBezTo>
                        <a:pt x="1302" y="234"/>
                        <a:pt x="1275" y="234"/>
                        <a:pt x="1250" y="235"/>
                      </a:cubicBezTo>
                      <a:cubicBezTo>
                        <a:pt x="1221" y="236"/>
                        <a:pt x="1193" y="237"/>
                        <a:pt x="1166" y="237"/>
                      </a:cubicBezTo>
                      <a:cubicBezTo>
                        <a:pt x="1155" y="237"/>
                        <a:pt x="1145" y="236"/>
                        <a:pt x="1134" y="236"/>
                      </a:cubicBezTo>
                      <a:cubicBezTo>
                        <a:pt x="916" y="223"/>
                        <a:pt x="774" y="156"/>
                        <a:pt x="649" y="97"/>
                      </a:cubicBezTo>
                      <a:cubicBezTo>
                        <a:pt x="584" y="65"/>
                        <a:pt x="523" y="36"/>
                        <a:pt x="460" y="21"/>
                      </a:cubicBezTo>
                      <a:cubicBezTo>
                        <a:pt x="407" y="7"/>
                        <a:pt x="356" y="1"/>
                        <a:pt x="309" y="1"/>
                      </a:cubicBezTo>
                      <a:close/>
                    </a:path>
                  </a:pathLst>
                </a:custGeom>
                <a:solidFill>
                  <a:srgbClr val="FF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888;p36">
                  <a:extLst>
                    <a:ext uri="{FF2B5EF4-FFF2-40B4-BE49-F238E27FC236}">
                      <a16:creationId xmlns:a16="http://schemas.microsoft.com/office/drawing/2014/main" id="{63A71C5E-6B0C-7321-CBEC-05D7FC2CDD62}"/>
                    </a:ext>
                  </a:extLst>
                </p:cNvPr>
                <p:cNvSpPr/>
                <p:nvPr/>
              </p:nvSpPr>
              <p:spPr>
                <a:xfrm>
                  <a:off x="2429775" y="5341773"/>
                  <a:ext cx="225128" cy="181994"/>
                </a:xfrm>
                <a:custGeom>
                  <a:avLst/>
                  <a:gdLst/>
                  <a:ahLst/>
                  <a:cxnLst/>
                  <a:rect l="l" t="t" r="r" b="b"/>
                  <a:pathLst>
                    <a:path w="3951" h="3194" extrusionOk="0">
                      <a:moveTo>
                        <a:pt x="488" y="3132"/>
                      </a:moveTo>
                      <a:cubicBezTo>
                        <a:pt x="539" y="3173"/>
                        <a:pt x="606" y="3193"/>
                        <a:pt x="690" y="3190"/>
                      </a:cubicBezTo>
                      <a:cubicBezTo>
                        <a:pt x="753" y="3187"/>
                        <a:pt x="1500" y="2463"/>
                        <a:pt x="1535" y="2410"/>
                      </a:cubicBezTo>
                      <a:cubicBezTo>
                        <a:pt x="1686" y="2184"/>
                        <a:pt x="1769" y="1922"/>
                        <a:pt x="1805" y="1654"/>
                      </a:cubicBezTo>
                      <a:cubicBezTo>
                        <a:pt x="1843" y="1384"/>
                        <a:pt x="1802" y="1050"/>
                        <a:pt x="1958" y="813"/>
                      </a:cubicBezTo>
                      <a:cubicBezTo>
                        <a:pt x="2083" y="625"/>
                        <a:pt x="2467" y="256"/>
                        <a:pt x="3234" y="492"/>
                      </a:cubicBezTo>
                      <a:cubicBezTo>
                        <a:pt x="3509" y="577"/>
                        <a:pt x="3919" y="1210"/>
                        <a:pt x="3942" y="1234"/>
                      </a:cubicBezTo>
                      <a:cubicBezTo>
                        <a:pt x="3897" y="1139"/>
                        <a:pt x="3950" y="671"/>
                        <a:pt x="3312" y="355"/>
                      </a:cubicBezTo>
                      <a:cubicBezTo>
                        <a:pt x="2600" y="0"/>
                        <a:pt x="1536" y="198"/>
                        <a:pt x="1183" y="487"/>
                      </a:cubicBezTo>
                      <a:cubicBezTo>
                        <a:pt x="962" y="667"/>
                        <a:pt x="773" y="902"/>
                        <a:pt x="643" y="1161"/>
                      </a:cubicBezTo>
                      <a:cubicBezTo>
                        <a:pt x="639" y="1154"/>
                        <a:pt x="636" y="1148"/>
                        <a:pt x="630" y="1143"/>
                      </a:cubicBezTo>
                      <a:cubicBezTo>
                        <a:pt x="630" y="1199"/>
                        <a:pt x="575" y="1265"/>
                        <a:pt x="546" y="1307"/>
                      </a:cubicBezTo>
                      <a:cubicBezTo>
                        <a:pt x="441" y="1462"/>
                        <a:pt x="287" y="1559"/>
                        <a:pt x="162" y="1692"/>
                      </a:cubicBezTo>
                      <a:cubicBezTo>
                        <a:pt x="126" y="1731"/>
                        <a:pt x="63" y="1796"/>
                        <a:pt x="76" y="1853"/>
                      </a:cubicBezTo>
                      <a:cubicBezTo>
                        <a:pt x="82" y="1888"/>
                        <a:pt x="135" y="1925"/>
                        <a:pt x="124" y="1960"/>
                      </a:cubicBezTo>
                      <a:cubicBezTo>
                        <a:pt x="115" y="1989"/>
                        <a:pt x="75" y="2014"/>
                        <a:pt x="57" y="2040"/>
                      </a:cubicBezTo>
                      <a:cubicBezTo>
                        <a:pt x="15" y="2098"/>
                        <a:pt x="0" y="2181"/>
                        <a:pt x="21" y="2250"/>
                      </a:cubicBezTo>
                      <a:cubicBezTo>
                        <a:pt x="34" y="2297"/>
                        <a:pt x="68" y="2333"/>
                        <a:pt x="110" y="2356"/>
                      </a:cubicBezTo>
                      <a:cubicBezTo>
                        <a:pt x="121" y="2362"/>
                        <a:pt x="164" y="2371"/>
                        <a:pt x="165" y="2386"/>
                      </a:cubicBezTo>
                      <a:cubicBezTo>
                        <a:pt x="172" y="2428"/>
                        <a:pt x="143" y="2478"/>
                        <a:pt x="143" y="2520"/>
                      </a:cubicBezTo>
                      <a:cubicBezTo>
                        <a:pt x="140" y="2600"/>
                        <a:pt x="162" y="2674"/>
                        <a:pt x="191" y="2746"/>
                      </a:cubicBezTo>
                      <a:cubicBezTo>
                        <a:pt x="236" y="2861"/>
                        <a:pt x="328" y="3139"/>
                        <a:pt x="480" y="3133"/>
                      </a:cubicBezTo>
                      <a:cubicBezTo>
                        <a:pt x="484" y="3133"/>
                        <a:pt x="487" y="3132"/>
                        <a:pt x="488" y="31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889;p36">
                  <a:extLst>
                    <a:ext uri="{FF2B5EF4-FFF2-40B4-BE49-F238E27FC236}">
                      <a16:creationId xmlns:a16="http://schemas.microsoft.com/office/drawing/2014/main" id="{205CB500-BEF6-4FD8-3627-0CCFDF577F54}"/>
                    </a:ext>
                  </a:extLst>
                </p:cNvPr>
                <p:cNvSpPr/>
                <p:nvPr/>
              </p:nvSpPr>
              <p:spPr>
                <a:xfrm>
                  <a:off x="2452281" y="5473623"/>
                  <a:ext cx="54017" cy="76866"/>
                </a:xfrm>
                <a:custGeom>
                  <a:avLst/>
                  <a:gdLst/>
                  <a:ahLst/>
                  <a:cxnLst/>
                  <a:rect l="l" t="t" r="r" b="b"/>
                  <a:pathLst>
                    <a:path w="948" h="1349" extrusionOk="0">
                      <a:moveTo>
                        <a:pt x="570" y="99"/>
                      </a:moveTo>
                      <a:cubicBezTo>
                        <a:pt x="651" y="128"/>
                        <a:pt x="693" y="157"/>
                        <a:pt x="747" y="235"/>
                      </a:cubicBezTo>
                      <a:cubicBezTo>
                        <a:pt x="824" y="352"/>
                        <a:pt x="909" y="538"/>
                        <a:pt x="924" y="709"/>
                      </a:cubicBezTo>
                      <a:cubicBezTo>
                        <a:pt x="947" y="985"/>
                        <a:pt x="884" y="1201"/>
                        <a:pt x="770" y="1275"/>
                      </a:cubicBezTo>
                      <a:cubicBezTo>
                        <a:pt x="656" y="1348"/>
                        <a:pt x="375" y="1289"/>
                        <a:pt x="243" y="1153"/>
                      </a:cubicBezTo>
                      <a:cubicBezTo>
                        <a:pt x="64" y="968"/>
                        <a:pt x="1" y="701"/>
                        <a:pt x="47" y="452"/>
                      </a:cubicBezTo>
                      <a:cubicBezTo>
                        <a:pt x="97" y="184"/>
                        <a:pt x="301" y="0"/>
                        <a:pt x="570" y="99"/>
                      </a:cubicBezTo>
                      <a:close/>
                    </a:path>
                  </a:pathLst>
                </a:custGeom>
                <a:solidFill>
                  <a:srgbClr val="FF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890;p36">
                  <a:extLst>
                    <a:ext uri="{FF2B5EF4-FFF2-40B4-BE49-F238E27FC236}">
                      <a16:creationId xmlns:a16="http://schemas.microsoft.com/office/drawing/2014/main" id="{7315BC5B-4DC9-1EB2-F71C-29BD13E25209}"/>
                    </a:ext>
                  </a:extLst>
                </p:cNvPr>
                <p:cNvSpPr/>
                <p:nvPr/>
              </p:nvSpPr>
              <p:spPr>
                <a:xfrm>
                  <a:off x="2463563" y="5500233"/>
                  <a:ext cx="34074" cy="32023"/>
                </a:xfrm>
                <a:custGeom>
                  <a:avLst/>
                  <a:gdLst/>
                  <a:ahLst/>
                  <a:cxnLst/>
                  <a:rect l="l" t="t" r="r" b="b"/>
                  <a:pathLst>
                    <a:path w="598" h="562" extrusionOk="0">
                      <a:moveTo>
                        <a:pt x="337" y="144"/>
                      </a:moveTo>
                      <a:cubicBezTo>
                        <a:pt x="324" y="136"/>
                        <a:pt x="312" y="128"/>
                        <a:pt x="299" y="122"/>
                      </a:cubicBezTo>
                      <a:cubicBezTo>
                        <a:pt x="290" y="119"/>
                        <a:pt x="282" y="115"/>
                        <a:pt x="275" y="112"/>
                      </a:cubicBezTo>
                      <a:cubicBezTo>
                        <a:pt x="267" y="109"/>
                        <a:pt x="259" y="106"/>
                        <a:pt x="250" y="104"/>
                      </a:cubicBezTo>
                      <a:cubicBezTo>
                        <a:pt x="245" y="102"/>
                        <a:pt x="240" y="100"/>
                        <a:pt x="234" y="99"/>
                      </a:cubicBezTo>
                      <a:cubicBezTo>
                        <a:pt x="204" y="89"/>
                        <a:pt x="172" y="84"/>
                        <a:pt x="140" y="88"/>
                      </a:cubicBezTo>
                      <a:cubicBezTo>
                        <a:pt x="122" y="91"/>
                        <a:pt x="105" y="97"/>
                        <a:pt x="90" y="106"/>
                      </a:cubicBezTo>
                      <a:cubicBezTo>
                        <a:pt x="85" y="109"/>
                        <a:pt x="78" y="112"/>
                        <a:pt x="73" y="116"/>
                      </a:cubicBezTo>
                      <a:cubicBezTo>
                        <a:pt x="71" y="118"/>
                        <a:pt x="69" y="119"/>
                        <a:pt x="67" y="121"/>
                      </a:cubicBezTo>
                      <a:cubicBezTo>
                        <a:pt x="65" y="122"/>
                        <a:pt x="63" y="123"/>
                        <a:pt x="61" y="124"/>
                      </a:cubicBezTo>
                      <a:cubicBezTo>
                        <a:pt x="49" y="130"/>
                        <a:pt x="34" y="130"/>
                        <a:pt x="22" y="123"/>
                      </a:cubicBezTo>
                      <a:cubicBezTo>
                        <a:pt x="19" y="121"/>
                        <a:pt x="16" y="118"/>
                        <a:pt x="13" y="115"/>
                      </a:cubicBezTo>
                      <a:cubicBezTo>
                        <a:pt x="9" y="112"/>
                        <a:pt x="7" y="107"/>
                        <a:pt x="5" y="102"/>
                      </a:cubicBezTo>
                      <a:cubicBezTo>
                        <a:pt x="3" y="99"/>
                        <a:pt x="3" y="95"/>
                        <a:pt x="2" y="90"/>
                      </a:cubicBezTo>
                      <a:cubicBezTo>
                        <a:pt x="1" y="79"/>
                        <a:pt x="5" y="68"/>
                        <a:pt x="13" y="60"/>
                      </a:cubicBezTo>
                      <a:cubicBezTo>
                        <a:pt x="15" y="58"/>
                        <a:pt x="17" y="56"/>
                        <a:pt x="19" y="54"/>
                      </a:cubicBezTo>
                      <a:cubicBezTo>
                        <a:pt x="22" y="52"/>
                        <a:pt x="24" y="49"/>
                        <a:pt x="27" y="47"/>
                      </a:cubicBezTo>
                      <a:cubicBezTo>
                        <a:pt x="35" y="42"/>
                        <a:pt x="44" y="37"/>
                        <a:pt x="52" y="32"/>
                      </a:cubicBezTo>
                      <a:cubicBezTo>
                        <a:pt x="57" y="29"/>
                        <a:pt x="62" y="27"/>
                        <a:pt x="68" y="24"/>
                      </a:cubicBezTo>
                      <a:cubicBezTo>
                        <a:pt x="75" y="21"/>
                        <a:pt x="82" y="19"/>
                        <a:pt x="90" y="16"/>
                      </a:cubicBezTo>
                      <a:cubicBezTo>
                        <a:pt x="99" y="13"/>
                        <a:pt x="109" y="11"/>
                        <a:pt x="118" y="10"/>
                      </a:cubicBezTo>
                      <a:cubicBezTo>
                        <a:pt x="164" y="0"/>
                        <a:pt x="213" y="6"/>
                        <a:pt x="258" y="20"/>
                      </a:cubicBezTo>
                      <a:cubicBezTo>
                        <a:pt x="272" y="24"/>
                        <a:pt x="286" y="28"/>
                        <a:pt x="300" y="33"/>
                      </a:cubicBezTo>
                      <a:cubicBezTo>
                        <a:pt x="307" y="36"/>
                        <a:pt x="314" y="38"/>
                        <a:pt x="320" y="41"/>
                      </a:cubicBezTo>
                      <a:cubicBezTo>
                        <a:pt x="327" y="44"/>
                        <a:pt x="333" y="47"/>
                        <a:pt x="340" y="50"/>
                      </a:cubicBezTo>
                      <a:cubicBezTo>
                        <a:pt x="364" y="63"/>
                        <a:pt x="388" y="78"/>
                        <a:pt x="410" y="97"/>
                      </a:cubicBezTo>
                      <a:cubicBezTo>
                        <a:pt x="443" y="123"/>
                        <a:pt x="472" y="155"/>
                        <a:pt x="496" y="189"/>
                      </a:cubicBezTo>
                      <a:cubicBezTo>
                        <a:pt x="531" y="236"/>
                        <a:pt x="559" y="287"/>
                        <a:pt x="579" y="341"/>
                      </a:cubicBezTo>
                      <a:cubicBezTo>
                        <a:pt x="584" y="354"/>
                        <a:pt x="589" y="365"/>
                        <a:pt x="593" y="377"/>
                      </a:cubicBezTo>
                      <a:cubicBezTo>
                        <a:pt x="593" y="379"/>
                        <a:pt x="594" y="381"/>
                        <a:pt x="595" y="384"/>
                      </a:cubicBezTo>
                      <a:cubicBezTo>
                        <a:pt x="596" y="386"/>
                        <a:pt x="597" y="390"/>
                        <a:pt x="597" y="392"/>
                      </a:cubicBezTo>
                      <a:cubicBezTo>
                        <a:pt x="598" y="396"/>
                        <a:pt x="598" y="400"/>
                        <a:pt x="598" y="404"/>
                      </a:cubicBezTo>
                      <a:cubicBezTo>
                        <a:pt x="597" y="415"/>
                        <a:pt x="591" y="426"/>
                        <a:pt x="582" y="433"/>
                      </a:cubicBezTo>
                      <a:cubicBezTo>
                        <a:pt x="579" y="436"/>
                        <a:pt x="575" y="438"/>
                        <a:pt x="571" y="439"/>
                      </a:cubicBezTo>
                      <a:cubicBezTo>
                        <a:pt x="567" y="441"/>
                        <a:pt x="563" y="442"/>
                        <a:pt x="559" y="442"/>
                      </a:cubicBezTo>
                      <a:cubicBezTo>
                        <a:pt x="555" y="442"/>
                        <a:pt x="550" y="442"/>
                        <a:pt x="546" y="441"/>
                      </a:cubicBezTo>
                      <a:cubicBezTo>
                        <a:pt x="540" y="439"/>
                        <a:pt x="536" y="437"/>
                        <a:pt x="532" y="434"/>
                      </a:cubicBezTo>
                      <a:cubicBezTo>
                        <a:pt x="526" y="430"/>
                        <a:pt x="522" y="424"/>
                        <a:pt x="519" y="418"/>
                      </a:cubicBezTo>
                      <a:cubicBezTo>
                        <a:pt x="518" y="415"/>
                        <a:pt x="517" y="411"/>
                        <a:pt x="516" y="408"/>
                      </a:cubicBezTo>
                      <a:cubicBezTo>
                        <a:pt x="514" y="404"/>
                        <a:pt x="513" y="401"/>
                        <a:pt x="512" y="397"/>
                      </a:cubicBezTo>
                      <a:cubicBezTo>
                        <a:pt x="507" y="381"/>
                        <a:pt x="500" y="365"/>
                        <a:pt x="493" y="350"/>
                      </a:cubicBezTo>
                      <a:cubicBezTo>
                        <a:pt x="471" y="297"/>
                        <a:pt x="442" y="248"/>
                        <a:pt x="404" y="205"/>
                      </a:cubicBezTo>
                      <a:lnTo>
                        <a:pt x="403" y="204"/>
                      </a:lnTo>
                      <a:cubicBezTo>
                        <a:pt x="400" y="205"/>
                        <a:pt x="398" y="206"/>
                        <a:pt x="396" y="206"/>
                      </a:cubicBezTo>
                      <a:cubicBezTo>
                        <a:pt x="389" y="209"/>
                        <a:pt x="382" y="213"/>
                        <a:pt x="375" y="217"/>
                      </a:cubicBezTo>
                      <a:cubicBezTo>
                        <a:pt x="357" y="232"/>
                        <a:pt x="341" y="249"/>
                        <a:pt x="327" y="270"/>
                      </a:cubicBezTo>
                      <a:cubicBezTo>
                        <a:pt x="283" y="337"/>
                        <a:pt x="259" y="430"/>
                        <a:pt x="273" y="510"/>
                      </a:cubicBezTo>
                      <a:cubicBezTo>
                        <a:pt x="277" y="533"/>
                        <a:pt x="263" y="554"/>
                        <a:pt x="240" y="558"/>
                      </a:cubicBezTo>
                      <a:cubicBezTo>
                        <a:pt x="218" y="562"/>
                        <a:pt x="196" y="547"/>
                        <a:pt x="192" y="525"/>
                      </a:cubicBezTo>
                      <a:cubicBezTo>
                        <a:pt x="174" y="423"/>
                        <a:pt x="202" y="309"/>
                        <a:pt x="259" y="224"/>
                      </a:cubicBezTo>
                      <a:cubicBezTo>
                        <a:pt x="277" y="196"/>
                        <a:pt x="300" y="171"/>
                        <a:pt x="326" y="151"/>
                      </a:cubicBezTo>
                      <a:cubicBezTo>
                        <a:pt x="330" y="149"/>
                        <a:pt x="333" y="147"/>
                        <a:pt x="337" y="145"/>
                      </a:cubicBezTo>
                      <a:close/>
                      <a:moveTo>
                        <a:pt x="395" y="205"/>
                      </a:moveTo>
                      <a:lnTo>
                        <a:pt x="394" y="205"/>
                      </a:lnTo>
                      <a:lnTo>
                        <a:pt x="394" y="205"/>
                      </a:lnTo>
                      <a:close/>
                      <a:moveTo>
                        <a:pt x="396" y="205"/>
                      </a:moveTo>
                      <a:cubicBezTo>
                        <a:pt x="396" y="205"/>
                        <a:pt x="396" y="205"/>
                        <a:pt x="397" y="205"/>
                      </a:cubicBezTo>
                      <a:cubicBezTo>
                        <a:pt x="397" y="205"/>
                        <a:pt x="397" y="205"/>
                        <a:pt x="398" y="205"/>
                      </a:cubicBezTo>
                      <a:close/>
                    </a:path>
                  </a:pathLst>
                </a:custGeom>
                <a:solidFill>
                  <a:srgbClr val="FF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891;p36">
                  <a:extLst>
                    <a:ext uri="{FF2B5EF4-FFF2-40B4-BE49-F238E27FC236}">
                      <a16:creationId xmlns:a16="http://schemas.microsoft.com/office/drawing/2014/main" id="{A7B1ABA4-77A7-B03A-17E4-FC5F4EA8DD81}"/>
                    </a:ext>
                  </a:extLst>
                </p:cNvPr>
                <p:cNvSpPr/>
                <p:nvPr/>
              </p:nvSpPr>
              <p:spPr>
                <a:xfrm>
                  <a:off x="2313423" y="5311232"/>
                  <a:ext cx="360512" cy="602962"/>
                </a:xfrm>
                <a:custGeom>
                  <a:avLst/>
                  <a:gdLst/>
                  <a:ahLst/>
                  <a:cxnLst/>
                  <a:rect l="l" t="t" r="r" b="b"/>
                  <a:pathLst>
                    <a:path w="6327" h="10582" extrusionOk="0">
                      <a:moveTo>
                        <a:pt x="6326" y="1576"/>
                      </a:moveTo>
                      <a:cubicBezTo>
                        <a:pt x="6325" y="1573"/>
                        <a:pt x="4536" y="899"/>
                        <a:pt x="3945" y="1868"/>
                      </a:cubicBezTo>
                      <a:cubicBezTo>
                        <a:pt x="3724" y="2230"/>
                        <a:pt x="3584" y="2894"/>
                        <a:pt x="3448" y="3512"/>
                      </a:cubicBezTo>
                      <a:cubicBezTo>
                        <a:pt x="3121" y="5010"/>
                        <a:pt x="2994" y="6670"/>
                        <a:pt x="3041" y="8200"/>
                      </a:cubicBezTo>
                      <a:cubicBezTo>
                        <a:pt x="3062" y="8830"/>
                        <a:pt x="3104" y="9460"/>
                        <a:pt x="3121" y="10090"/>
                      </a:cubicBezTo>
                      <a:cubicBezTo>
                        <a:pt x="3122" y="10133"/>
                        <a:pt x="3163" y="10581"/>
                        <a:pt x="3082" y="10581"/>
                      </a:cubicBezTo>
                      <a:cubicBezTo>
                        <a:pt x="2963" y="10581"/>
                        <a:pt x="2769" y="10396"/>
                        <a:pt x="2653" y="10353"/>
                      </a:cubicBezTo>
                      <a:cubicBezTo>
                        <a:pt x="2481" y="10287"/>
                        <a:pt x="2247" y="10305"/>
                        <a:pt x="2097" y="10194"/>
                      </a:cubicBezTo>
                      <a:cubicBezTo>
                        <a:pt x="1904" y="10053"/>
                        <a:pt x="1842" y="9731"/>
                        <a:pt x="1774" y="9519"/>
                      </a:cubicBezTo>
                      <a:cubicBezTo>
                        <a:pt x="1617" y="9040"/>
                        <a:pt x="1468" y="8558"/>
                        <a:pt x="1272" y="8092"/>
                      </a:cubicBezTo>
                      <a:cubicBezTo>
                        <a:pt x="1129" y="7750"/>
                        <a:pt x="1045" y="7590"/>
                        <a:pt x="750" y="7367"/>
                      </a:cubicBezTo>
                      <a:cubicBezTo>
                        <a:pt x="396" y="7099"/>
                        <a:pt x="1" y="7209"/>
                        <a:pt x="20" y="7109"/>
                      </a:cubicBezTo>
                      <a:cubicBezTo>
                        <a:pt x="65" y="6870"/>
                        <a:pt x="452" y="6070"/>
                        <a:pt x="940" y="4865"/>
                      </a:cubicBezTo>
                      <a:cubicBezTo>
                        <a:pt x="1600" y="3241"/>
                        <a:pt x="1939" y="1004"/>
                        <a:pt x="3033" y="550"/>
                      </a:cubicBezTo>
                      <a:cubicBezTo>
                        <a:pt x="4361" y="0"/>
                        <a:pt x="5083" y="431"/>
                        <a:pt x="5448" y="672"/>
                      </a:cubicBezTo>
                      <a:cubicBezTo>
                        <a:pt x="5614" y="782"/>
                        <a:pt x="6240" y="1321"/>
                        <a:pt x="6326" y="15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892;p36">
                  <a:extLst>
                    <a:ext uri="{FF2B5EF4-FFF2-40B4-BE49-F238E27FC236}">
                      <a16:creationId xmlns:a16="http://schemas.microsoft.com/office/drawing/2014/main" id="{FACFFBD8-42D3-8507-85A9-8D7A6D91F83A}"/>
                    </a:ext>
                  </a:extLst>
                </p:cNvPr>
                <p:cNvSpPr/>
                <p:nvPr/>
              </p:nvSpPr>
              <p:spPr>
                <a:xfrm>
                  <a:off x="2465849" y="5364649"/>
                  <a:ext cx="250028" cy="547236"/>
                </a:xfrm>
                <a:custGeom>
                  <a:avLst/>
                  <a:gdLst/>
                  <a:ahLst/>
                  <a:cxnLst/>
                  <a:rect l="l" t="t" r="r" b="b"/>
                  <a:pathLst>
                    <a:path w="4388" h="9604" extrusionOk="0">
                      <a:moveTo>
                        <a:pt x="2433" y="1"/>
                      </a:moveTo>
                      <a:cubicBezTo>
                        <a:pt x="2421" y="1"/>
                        <a:pt x="2408" y="1"/>
                        <a:pt x="2396" y="1"/>
                      </a:cubicBezTo>
                      <a:cubicBezTo>
                        <a:pt x="1844" y="15"/>
                        <a:pt x="1311" y="323"/>
                        <a:pt x="1010" y="806"/>
                      </a:cubicBezTo>
                      <a:cubicBezTo>
                        <a:pt x="694" y="1310"/>
                        <a:pt x="560" y="1934"/>
                        <a:pt x="443" y="2485"/>
                      </a:cubicBezTo>
                      <a:lnTo>
                        <a:pt x="438" y="2506"/>
                      </a:lnTo>
                      <a:cubicBezTo>
                        <a:pt x="165" y="3788"/>
                        <a:pt x="99" y="5129"/>
                        <a:pt x="37" y="6424"/>
                      </a:cubicBezTo>
                      <a:lnTo>
                        <a:pt x="36" y="6443"/>
                      </a:lnTo>
                      <a:cubicBezTo>
                        <a:pt x="1" y="7182"/>
                        <a:pt x="93" y="8778"/>
                        <a:pt x="135" y="9432"/>
                      </a:cubicBezTo>
                      <a:cubicBezTo>
                        <a:pt x="141" y="9527"/>
                        <a:pt x="221" y="9603"/>
                        <a:pt x="316" y="9603"/>
                      </a:cubicBezTo>
                      <a:cubicBezTo>
                        <a:pt x="317" y="9603"/>
                        <a:pt x="318" y="9603"/>
                        <a:pt x="318" y="9603"/>
                      </a:cubicBezTo>
                      <a:cubicBezTo>
                        <a:pt x="321" y="9603"/>
                        <a:pt x="323" y="9603"/>
                        <a:pt x="326" y="9603"/>
                      </a:cubicBezTo>
                      <a:cubicBezTo>
                        <a:pt x="328" y="9603"/>
                        <a:pt x="329" y="9603"/>
                        <a:pt x="331" y="9603"/>
                      </a:cubicBezTo>
                      <a:cubicBezTo>
                        <a:pt x="432" y="9598"/>
                        <a:pt x="509" y="9509"/>
                        <a:pt x="503" y="9408"/>
                      </a:cubicBezTo>
                      <a:cubicBezTo>
                        <a:pt x="461" y="8762"/>
                        <a:pt x="369" y="7180"/>
                        <a:pt x="403" y="6460"/>
                      </a:cubicBezTo>
                      <a:lnTo>
                        <a:pt x="403" y="6442"/>
                      </a:lnTo>
                      <a:cubicBezTo>
                        <a:pt x="467" y="5162"/>
                        <a:pt x="530" y="3838"/>
                        <a:pt x="798" y="2583"/>
                      </a:cubicBezTo>
                      <a:lnTo>
                        <a:pt x="803" y="2563"/>
                      </a:lnTo>
                      <a:cubicBezTo>
                        <a:pt x="914" y="2042"/>
                        <a:pt x="1041" y="1452"/>
                        <a:pt x="1321" y="1001"/>
                      </a:cubicBezTo>
                      <a:cubicBezTo>
                        <a:pt x="1559" y="622"/>
                        <a:pt x="1974" y="379"/>
                        <a:pt x="2405" y="370"/>
                      </a:cubicBezTo>
                      <a:cubicBezTo>
                        <a:pt x="2412" y="370"/>
                        <a:pt x="2419" y="370"/>
                        <a:pt x="2425" y="370"/>
                      </a:cubicBezTo>
                      <a:cubicBezTo>
                        <a:pt x="2802" y="370"/>
                        <a:pt x="3129" y="539"/>
                        <a:pt x="3347" y="855"/>
                      </a:cubicBezTo>
                      <a:cubicBezTo>
                        <a:pt x="3458" y="1015"/>
                        <a:pt x="3555" y="1206"/>
                        <a:pt x="3636" y="1418"/>
                      </a:cubicBezTo>
                      <a:cubicBezTo>
                        <a:pt x="3873" y="2048"/>
                        <a:pt x="3938" y="2802"/>
                        <a:pt x="3993" y="3466"/>
                      </a:cubicBezTo>
                      <a:lnTo>
                        <a:pt x="4012" y="3704"/>
                      </a:lnTo>
                      <a:cubicBezTo>
                        <a:pt x="4021" y="3799"/>
                        <a:pt x="4102" y="3871"/>
                        <a:pt x="4194" y="3871"/>
                      </a:cubicBezTo>
                      <a:cubicBezTo>
                        <a:pt x="4200" y="3871"/>
                        <a:pt x="4205" y="3871"/>
                        <a:pt x="4211" y="3870"/>
                      </a:cubicBezTo>
                      <a:cubicBezTo>
                        <a:pt x="4312" y="3861"/>
                        <a:pt x="4387" y="3773"/>
                        <a:pt x="4378" y="3672"/>
                      </a:cubicBezTo>
                      <a:lnTo>
                        <a:pt x="4358" y="3435"/>
                      </a:lnTo>
                      <a:cubicBezTo>
                        <a:pt x="4300" y="2746"/>
                        <a:pt x="4235" y="1965"/>
                        <a:pt x="3980" y="1287"/>
                      </a:cubicBezTo>
                      <a:cubicBezTo>
                        <a:pt x="3888" y="1045"/>
                        <a:pt x="3778" y="829"/>
                        <a:pt x="3649" y="645"/>
                      </a:cubicBezTo>
                      <a:cubicBezTo>
                        <a:pt x="3365" y="235"/>
                        <a:pt x="2923" y="1"/>
                        <a:pt x="24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893;p36">
                  <a:extLst>
                    <a:ext uri="{FF2B5EF4-FFF2-40B4-BE49-F238E27FC236}">
                      <a16:creationId xmlns:a16="http://schemas.microsoft.com/office/drawing/2014/main" id="{5AB5FC98-102C-D32C-427D-2F44D5798AAF}"/>
                    </a:ext>
                  </a:extLst>
                </p:cNvPr>
                <p:cNvSpPr/>
                <p:nvPr/>
              </p:nvSpPr>
              <p:spPr>
                <a:xfrm>
                  <a:off x="2405217" y="5644904"/>
                  <a:ext cx="15214" cy="133105"/>
                </a:xfrm>
                <a:custGeom>
                  <a:avLst/>
                  <a:gdLst/>
                  <a:ahLst/>
                  <a:cxnLst/>
                  <a:rect l="l" t="t" r="r" b="b"/>
                  <a:pathLst>
                    <a:path w="267" h="2336" extrusionOk="0">
                      <a:moveTo>
                        <a:pt x="42" y="0"/>
                      </a:moveTo>
                      <a:cubicBezTo>
                        <a:pt x="21" y="0"/>
                        <a:pt x="6" y="21"/>
                        <a:pt x="6" y="42"/>
                      </a:cubicBezTo>
                      <a:cubicBezTo>
                        <a:pt x="0" y="829"/>
                        <a:pt x="59" y="1590"/>
                        <a:pt x="180" y="2300"/>
                      </a:cubicBezTo>
                      <a:cubicBezTo>
                        <a:pt x="185" y="2321"/>
                        <a:pt x="202" y="2335"/>
                        <a:pt x="221" y="2335"/>
                      </a:cubicBezTo>
                      <a:cubicBezTo>
                        <a:pt x="225" y="2335"/>
                        <a:pt x="227" y="2335"/>
                        <a:pt x="230" y="2334"/>
                      </a:cubicBezTo>
                      <a:cubicBezTo>
                        <a:pt x="251" y="2330"/>
                        <a:pt x="267" y="2310"/>
                        <a:pt x="262" y="2286"/>
                      </a:cubicBezTo>
                      <a:cubicBezTo>
                        <a:pt x="141" y="1581"/>
                        <a:pt x="82" y="825"/>
                        <a:pt x="89" y="43"/>
                      </a:cubicBezTo>
                      <a:cubicBezTo>
                        <a:pt x="89" y="20"/>
                        <a:pt x="72" y="1"/>
                        <a:pt x="48" y="1"/>
                      </a:cubicBezTo>
                      <a:cubicBezTo>
                        <a:pt x="46" y="0"/>
                        <a:pt x="44"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894;p36">
                  <a:extLst>
                    <a:ext uri="{FF2B5EF4-FFF2-40B4-BE49-F238E27FC236}">
                      <a16:creationId xmlns:a16="http://schemas.microsoft.com/office/drawing/2014/main" id="{EB077A67-8014-14BD-56B7-04539871C49C}"/>
                    </a:ext>
                  </a:extLst>
                </p:cNvPr>
                <p:cNvSpPr/>
                <p:nvPr/>
              </p:nvSpPr>
              <p:spPr>
                <a:xfrm>
                  <a:off x="2443678" y="5579605"/>
                  <a:ext cx="15328" cy="106439"/>
                </a:xfrm>
                <a:custGeom>
                  <a:avLst/>
                  <a:gdLst/>
                  <a:ahLst/>
                  <a:cxnLst/>
                  <a:rect l="l" t="t" r="r" b="b"/>
                  <a:pathLst>
                    <a:path w="269" h="1868" extrusionOk="0">
                      <a:moveTo>
                        <a:pt x="225" y="0"/>
                      </a:moveTo>
                      <a:cubicBezTo>
                        <a:pt x="205" y="0"/>
                        <a:pt x="186" y="15"/>
                        <a:pt x="183" y="35"/>
                      </a:cubicBezTo>
                      <a:cubicBezTo>
                        <a:pt x="88" y="655"/>
                        <a:pt x="39" y="1284"/>
                        <a:pt x="1" y="1824"/>
                      </a:cubicBezTo>
                      <a:cubicBezTo>
                        <a:pt x="0" y="1846"/>
                        <a:pt x="17" y="1867"/>
                        <a:pt x="39" y="1868"/>
                      </a:cubicBezTo>
                      <a:lnTo>
                        <a:pt x="42" y="1868"/>
                      </a:lnTo>
                      <a:cubicBezTo>
                        <a:pt x="64" y="1868"/>
                        <a:pt x="82" y="1851"/>
                        <a:pt x="84" y="1831"/>
                      </a:cubicBezTo>
                      <a:cubicBezTo>
                        <a:pt x="121" y="1291"/>
                        <a:pt x="170" y="665"/>
                        <a:pt x="265" y="49"/>
                      </a:cubicBezTo>
                      <a:cubicBezTo>
                        <a:pt x="269" y="25"/>
                        <a:pt x="253" y="5"/>
                        <a:pt x="231" y="0"/>
                      </a:cubicBezTo>
                      <a:cubicBezTo>
                        <a:pt x="229" y="0"/>
                        <a:pt x="22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895;p36">
                  <a:extLst>
                    <a:ext uri="{FF2B5EF4-FFF2-40B4-BE49-F238E27FC236}">
                      <a16:creationId xmlns:a16="http://schemas.microsoft.com/office/drawing/2014/main" id="{53A7BEAD-EA07-C888-325A-8F030BECC639}"/>
                    </a:ext>
                  </a:extLst>
                </p:cNvPr>
                <p:cNvSpPr/>
                <p:nvPr/>
              </p:nvSpPr>
              <p:spPr>
                <a:xfrm>
                  <a:off x="2344249" y="5689519"/>
                  <a:ext cx="48148" cy="49288"/>
                </a:xfrm>
                <a:custGeom>
                  <a:avLst/>
                  <a:gdLst/>
                  <a:ahLst/>
                  <a:cxnLst/>
                  <a:rect l="l" t="t" r="r" b="b"/>
                  <a:pathLst>
                    <a:path w="845" h="865" extrusionOk="0">
                      <a:moveTo>
                        <a:pt x="45" y="1"/>
                      </a:moveTo>
                      <a:cubicBezTo>
                        <a:pt x="26" y="1"/>
                        <a:pt x="8" y="14"/>
                        <a:pt x="5" y="35"/>
                      </a:cubicBezTo>
                      <a:cubicBezTo>
                        <a:pt x="1" y="57"/>
                        <a:pt x="15" y="78"/>
                        <a:pt x="38" y="82"/>
                      </a:cubicBezTo>
                      <a:cubicBezTo>
                        <a:pt x="348" y="138"/>
                        <a:pt x="585" y="386"/>
                        <a:pt x="762" y="839"/>
                      </a:cubicBezTo>
                      <a:cubicBezTo>
                        <a:pt x="768" y="855"/>
                        <a:pt x="783" y="865"/>
                        <a:pt x="800" y="865"/>
                      </a:cubicBezTo>
                      <a:cubicBezTo>
                        <a:pt x="805" y="865"/>
                        <a:pt x="810" y="863"/>
                        <a:pt x="814" y="863"/>
                      </a:cubicBezTo>
                      <a:cubicBezTo>
                        <a:pt x="835" y="855"/>
                        <a:pt x="845" y="831"/>
                        <a:pt x="837" y="810"/>
                      </a:cubicBezTo>
                      <a:cubicBezTo>
                        <a:pt x="651" y="334"/>
                        <a:pt x="388" y="62"/>
                        <a:pt x="52" y="1"/>
                      </a:cubicBezTo>
                      <a:cubicBezTo>
                        <a:pt x="49" y="1"/>
                        <a:pt x="47"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76" name="Google Shape;896;p36">
                  <a:extLst>
                    <a:ext uri="{FF2B5EF4-FFF2-40B4-BE49-F238E27FC236}">
                      <a16:creationId xmlns:a16="http://schemas.microsoft.com/office/drawing/2014/main" id="{78F5BB93-6948-7FC2-DA06-C1DC61565014}"/>
                    </a:ext>
                  </a:extLst>
                </p:cNvPr>
                <p:cNvGrpSpPr/>
                <p:nvPr/>
              </p:nvGrpSpPr>
              <p:grpSpPr>
                <a:xfrm>
                  <a:off x="2527323" y="5948777"/>
                  <a:ext cx="192820" cy="117892"/>
                  <a:chOff x="2527323" y="5948777"/>
                  <a:chExt cx="192820" cy="117892"/>
                </a:xfrm>
              </p:grpSpPr>
              <p:sp>
                <p:nvSpPr>
                  <p:cNvPr id="178" name="Google Shape;897;p36">
                    <a:extLst>
                      <a:ext uri="{FF2B5EF4-FFF2-40B4-BE49-F238E27FC236}">
                        <a16:creationId xmlns:a16="http://schemas.microsoft.com/office/drawing/2014/main" id="{974F6165-2108-6505-56B5-E46392A43495}"/>
                      </a:ext>
                    </a:extLst>
                  </p:cNvPr>
                  <p:cNvSpPr/>
                  <p:nvPr/>
                </p:nvSpPr>
                <p:spPr>
                  <a:xfrm>
                    <a:off x="2527323" y="5948777"/>
                    <a:ext cx="192820" cy="117892"/>
                  </a:xfrm>
                  <a:custGeom>
                    <a:avLst/>
                    <a:gdLst/>
                    <a:ahLst/>
                    <a:cxnLst/>
                    <a:rect l="l" t="t" r="r" b="b"/>
                    <a:pathLst>
                      <a:path w="3384" h="2069" extrusionOk="0">
                        <a:moveTo>
                          <a:pt x="1194" y="2057"/>
                        </a:moveTo>
                        <a:cubicBezTo>
                          <a:pt x="1184" y="2059"/>
                          <a:pt x="1176" y="2059"/>
                          <a:pt x="1167" y="2059"/>
                        </a:cubicBezTo>
                        <a:cubicBezTo>
                          <a:pt x="449" y="2069"/>
                          <a:pt x="0" y="1320"/>
                          <a:pt x="548" y="757"/>
                        </a:cubicBezTo>
                        <a:cubicBezTo>
                          <a:pt x="610" y="693"/>
                          <a:pt x="795" y="550"/>
                          <a:pt x="863" y="491"/>
                        </a:cubicBezTo>
                        <a:cubicBezTo>
                          <a:pt x="885" y="472"/>
                          <a:pt x="908" y="452"/>
                          <a:pt x="932" y="436"/>
                        </a:cubicBezTo>
                        <a:cubicBezTo>
                          <a:pt x="983" y="404"/>
                          <a:pt x="1035" y="375"/>
                          <a:pt x="1086" y="348"/>
                        </a:cubicBezTo>
                        <a:cubicBezTo>
                          <a:pt x="1213" y="278"/>
                          <a:pt x="1384" y="188"/>
                          <a:pt x="1521" y="120"/>
                        </a:cubicBezTo>
                        <a:cubicBezTo>
                          <a:pt x="1609" y="77"/>
                          <a:pt x="1669" y="50"/>
                          <a:pt x="1758" y="15"/>
                        </a:cubicBezTo>
                        <a:cubicBezTo>
                          <a:pt x="1763" y="13"/>
                          <a:pt x="1798" y="1"/>
                          <a:pt x="1810" y="5"/>
                        </a:cubicBezTo>
                        <a:cubicBezTo>
                          <a:pt x="1835" y="12"/>
                          <a:pt x="1846" y="39"/>
                          <a:pt x="1853" y="61"/>
                        </a:cubicBezTo>
                        <a:cubicBezTo>
                          <a:pt x="1871" y="115"/>
                          <a:pt x="1860" y="170"/>
                          <a:pt x="1836" y="220"/>
                        </a:cubicBezTo>
                        <a:cubicBezTo>
                          <a:pt x="1810" y="271"/>
                          <a:pt x="1773" y="316"/>
                          <a:pt x="1733" y="358"/>
                        </a:cubicBezTo>
                        <a:cubicBezTo>
                          <a:pt x="2093" y="316"/>
                          <a:pt x="2316" y="305"/>
                          <a:pt x="2511" y="340"/>
                        </a:cubicBezTo>
                        <a:cubicBezTo>
                          <a:pt x="2768" y="386"/>
                          <a:pt x="2954" y="424"/>
                          <a:pt x="3052" y="476"/>
                        </a:cubicBezTo>
                        <a:cubicBezTo>
                          <a:pt x="3066" y="484"/>
                          <a:pt x="3077" y="511"/>
                          <a:pt x="3075" y="532"/>
                        </a:cubicBezTo>
                        <a:cubicBezTo>
                          <a:pt x="3073" y="559"/>
                          <a:pt x="3067" y="581"/>
                          <a:pt x="3034" y="592"/>
                        </a:cubicBezTo>
                        <a:cubicBezTo>
                          <a:pt x="2994" y="604"/>
                          <a:pt x="2936" y="607"/>
                          <a:pt x="2874" y="614"/>
                        </a:cubicBezTo>
                        <a:cubicBezTo>
                          <a:pt x="2782" y="623"/>
                          <a:pt x="2569" y="630"/>
                          <a:pt x="2592" y="632"/>
                        </a:cubicBezTo>
                        <a:cubicBezTo>
                          <a:pt x="2648" y="637"/>
                          <a:pt x="2705" y="641"/>
                          <a:pt x="2761" y="649"/>
                        </a:cubicBezTo>
                        <a:cubicBezTo>
                          <a:pt x="2894" y="666"/>
                          <a:pt x="3032" y="698"/>
                          <a:pt x="3158" y="746"/>
                        </a:cubicBezTo>
                        <a:cubicBezTo>
                          <a:pt x="3202" y="763"/>
                          <a:pt x="3279" y="800"/>
                          <a:pt x="3318" y="828"/>
                        </a:cubicBezTo>
                        <a:cubicBezTo>
                          <a:pt x="3332" y="840"/>
                          <a:pt x="3353" y="848"/>
                          <a:pt x="3366" y="868"/>
                        </a:cubicBezTo>
                        <a:cubicBezTo>
                          <a:pt x="3374" y="882"/>
                          <a:pt x="3373" y="915"/>
                          <a:pt x="3362" y="942"/>
                        </a:cubicBezTo>
                        <a:cubicBezTo>
                          <a:pt x="3349" y="975"/>
                          <a:pt x="3329" y="984"/>
                          <a:pt x="3313" y="986"/>
                        </a:cubicBezTo>
                        <a:cubicBezTo>
                          <a:pt x="3272" y="989"/>
                          <a:pt x="3229" y="975"/>
                          <a:pt x="3191" y="971"/>
                        </a:cubicBezTo>
                        <a:cubicBezTo>
                          <a:pt x="3107" y="962"/>
                          <a:pt x="3031" y="956"/>
                          <a:pt x="2947" y="957"/>
                        </a:cubicBezTo>
                        <a:cubicBezTo>
                          <a:pt x="2943" y="957"/>
                          <a:pt x="2639" y="955"/>
                          <a:pt x="2617" y="957"/>
                        </a:cubicBezTo>
                        <a:cubicBezTo>
                          <a:pt x="2595" y="959"/>
                          <a:pt x="2796" y="966"/>
                          <a:pt x="2814" y="970"/>
                        </a:cubicBezTo>
                        <a:cubicBezTo>
                          <a:pt x="2891" y="984"/>
                          <a:pt x="2966" y="993"/>
                          <a:pt x="3025" y="1012"/>
                        </a:cubicBezTo>
                        <a:cubicBezTo>
                          <a:pt x="3108" y="1037"/>
                          <a:pt x="3149" y="1051"/>
                          <a:pt x="3226" y="1090"/>
                        </a:cubicBezTo>
                        <a:cubicBezTo>
                          <a:pt x="3262" y="1110"/>
                          <a:pt x="3301" y="1128"/>
                          <a:pt x="3333" y="1156"/>
                        </a:cubicBezTo>
                        <a:cubicBezTo>
                          <a:pt x="3361" y="1180"/>
                          <a:pt x="3384" y="1230"/>
                          <a:pt x="3368" y="1270"/>
                        </a:cubicBezTo>
                        <a:cubicBezTo>
                          <a:pt x="3365" y="1279"/>
                          <a:pt x="3359" y="1287"/>
                          <a:pt x="3353" y="1295"/>
                        </a:cubicBezTo>
                        <a:cubicBezTo>
                          <a:pt x="3328" y="1322"/>
                          <a:pt x="3278" y="1328"/>
                          <a:pt x="3244" y="1330"/>
                        </a:cubicBezTo>
                        <a:cubicBezTo>
                          <a:pt x="3123" y="1337"/>
                          <a:pt x="3006" y="1323"/>
                          <a:pt x="2886" y="1310"/>
                        </a:cubicBezTo>
                        <a:cubicBezTo>
                          <a:pt x="2843" y="1306"/>
                          <a:pt x="2592" y="1294"/>
                          <a:pt x="2611" y="1310"/>
                        </a:cubicBezTo>
                        <a:cubicBezTo>
                          <a:pt x="2630" y="1324"/>
                          <a:pt x="2941" y="1377"/>
                          <a:pt x="3001" y="1399"/>
                        </a:cubicBezTo>
                        <a:cubicBezTo>
                          <a:pt x="3033" y="1411"/>
                          <a:pt x="3065" y="1425"/>
                          <a:pt x="3097" y="1441"/>
                        </a:cubicBezTo>
                        <a:cubicBezTo>
                          <a:pt x="3164" y="1472"/>
                          <a:pt x="3245" y="1508"/>
                          <a:pt x="3285" y="1571"/>
                        </a:cubicBezTo>
                        <a:cubicBezTo>
                          <a:pt x="3297" y="1587"/>
                          <a:pt x="3320" y="1639"/>
                          <a:pt x="3301" y="1709"/>
                        </a:cubicBezTo>
                        <a:cubicBezTo>
                          <a:pt x="3285" y="1765"/>
                          <a:pt x="3244" y="1792"/>
                          <a:pt x="3197" y="1786"/>
                        </a:cubicBezTo>
                        <a:cubicBezTo>
                          <a:pt x="3132" y="1779"/>
                          <a:pt x="2865" y="1711"/>
                          <a:pt x="2630" y="1693"/>
                        </a:cubicBezTo>
                        <a:cubicBezTo>
                          <a:pt x="2521" y="1684"/>
                          <a:pt x="2215" y="1841"/>
                          <a:pt x="1903" y="1937"/>
                        </a:cubicBezTo>
                        <a:cubicBezTo>
                          <a:pt x="1668" y="2008"/>
                          <a:pt x="1419" y="2061"/>
                          <a:pt x="1194" y="2057"/>
                        </a:cubicBezTo>
                        <a:close/>
                      </a:path>
                    </a:pathLst>
                  </a:custGeom>
                  <a:solidFill>
                    <a:srgbClr val="FFB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898;p36">
                    <a:extLst>
                      <a:ext uri="{FF2B5EF4-FFF2-40B4-BE49-F238E27FC236}">
                        <a16:creationId xmlns:a16="http://schemas.microsoft.com/office/drawing/2014/main" id="{1F4B01BC-ECF0-E77B-0A24-32F7B7A576BA}"/>
                      </a:ext>
                    </a:extLst>
                  </p:cNvPr>
                  <p:cNvSpPr/>
                  <p:nvPr/>
                </p:nvSpPr>
                <p:spPr>
                  <a:xfrm>
                    <a:off x="2593133" y="5967009"/>
                    <a:ext cx="34131" cy="11966"/>
                  </a:xfrm>
                  <a:custGeom>
                    <a:avLst/>
                    <a:gdLst/>
                    <a:ahLst/>
                    <a:cxnLst/>
                    <a:rect l="l" t="t" r="r" b="b"/>
                    <a:pathLst>
                      <a:path w="599" h="210" extrusionOk="0">
                        <a:moveTo>
                          <a:pt x="551" y="0"/>
                        </a:moveTo>
                        <a:cubicBezTo>
                          <a:pt x="549" y="0"/>
                          <a:pt x="548" y="0"/>
                          <a:pt x="547" y="0"/>
                        </a:cubicBezTo>
                        <a:cubicBezTo>
                          <a:pt x="461" y="10"/>
                          <a:pt x="237" y="41"/>
                          <a:pt x="34" y="122"/>
                        </a:cubicBezTo>
                        <a:cubicBezTo>
                          <a:pt x="12" y="131"/>
                          <a:pt x="1" y="158"/>
                          <a:pt x="10" y="181"/>
                        </a:cubicBezTo>
                        <a:cubicBezTo>
                          <a:pt x="17" y="198"/>
                          <a:pt x="33" y="209"/>
                          <a:pt x="52" y="209"/>
                        </a:cubicBezTo>
                        <a:cubicBezTo>
                          <a:pt x="57" y="209"/>
                          <a:pt x="63" y="208"/>
                          <a:pt x="68" y="205"/>
                        </a:cubicBezTo>
                        <a:cubicBezTo>
                          <a:pt x="261" y="128"/>
                          <a:pt x="474" y="99"/>
                          <a:pt x="557" y="90"/>
                        </a:cubicBezTo>
                        <a:cubicBezTo>
                          <a:pt x="581" y="87"/>
                          <a:pt x="599" y="65"/>
                          <a:pt x="596" y="40"/>
                        </a:cubicBezTo>
                        <a:cubicBezTo>
                          <a:pt x="594" y="17"/>
                          <a:pt x="574" y="0"/>
                          <a:pt x="551" y="0"/>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899;p36">
                    <a:extLst>
                      <a:ext uri="{FF2B5EF4-FFF2-40B4-BE49-F238E27FC236}">
                        <a16:creationId xmlns:a16="http://schemas.microsoft.com/office/drawing/2014/main" id="{EF406AFD-0932-E16A-C33E-A71F02B45345}"/>
                      </a:ext>
                    </a:extLst>
                  </p:cNvPr>
                  <p:cNvSpPr/>
                  <p:nvPr/>
                </p:nvSpPr>
                <p:spPr>
                  <a:xfrm>
                    <a:off x="2623845" y="5981539"/>
                    <a:ext cx="52763" cy="8661"/>
                  </a:xfrm>
                  <a:custGeom>
                    <a:avLst/>
                    <a:gdLst/>
                    <a:ahLst/>
                    <a:cxnLst/>
                    <a:rect l="l" t="t" r="r" b="b"/>
                    <a:pathLst>
                      <a:path w="926" h="152" extrusionOk="0">
                        <a:moveTo>
                          <a:pt x="638" y="1"/>
                        </a:moveTo>
                        <a:cubicBezTo>
                          <a:pt x="448" y="1"/>
                          <a:pt x="218" y="16"/>
                          <a:pt x="39" y="63"/>
                        </a:cubicBezTo>
                        <a:cubicBezTo>
                          <a:pt x="15" y="70"/>
                          <a:pt x="0" y="95"/>
                          <a:pt x="7" y="118"/>
                        </a:cubicBezTo>
                        <a:cubicBezTo>
                          <a:pt x="12" y="139"/>
                          <a:pt x="30" y="152"/>
                          <a:pt x="51" y="152"/>
                        </a:cubicBezTo>
                        <a:cubicBezTo>
                          <a:pt x="54" y="152"/>
                          <a:pt x="58" y="151"/>
                          <a:pt x="62" y="150"/>
                        </a:cubicBezTo>
                        <a:cubicBezTo>
                          <a:pt x="233" y="105"/>
                          <a:pt x="459" y="91"/>
                          <a:pt x="643" y="91"/>
                        </a:cubicBezTo>
                        <a:cubicBezTo>
                          <a:pt x="734" y="91"/>
                          <a:pt x="815" y="95"/>
                          <a:pt x="874" y="100"/>
                        </a:cubicBezTo>
                        <a:cubicBezTo>
                          <a:pt x="876" y="100"/>
                          <a:pt x="877" y="100"/>
                          <a:pt x="878" y="100"/>
                        </a:cubicBezTo>
                        <a:cubicBezTo>
                          <a:pt x="900" y="100"/>
                          <a:pt x="920" y="83"/>
                          <a:pt x="922" y="60"/>
                        </a:cubicBezTo>
                        <a:cubicBezTo>
                          <a:pt x="925" y="34"/>
                          <a:pt x="907" y="13"/>
                          <a:pt x="882" y="11"/>
                        </a:cubicBezTo>
                        <a:cubicBezTo>
                          <a:pt x="819" y="5"/>
                          <a:pt x="733" y="1"/>
                          <a:pt x="638" y="1"/>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900;p36">
                    <a:extLst>
                      <a:ext uri="{FF2B5EF4-FFF2-40B4-BE49-F238E27FC236}">
                        <a16:creationId xmlns:a16="http://schemas.microsoft.com/office/drawing/2014/main" id="{EE295F75-D2FA-B7C7-74B9-B12C36B84D25}"/>
                      </a:ext>
                    </a:extLst>
                  </p:cNvPr>
                  <p:cNvSpPr/>
                  <p:nvPr/>
                </p:nvSpPr>
                <p:spPr>
                  <a:xfrm>
                    <a:off x="2627321" y="6000343"/>
                    <a:ext cx="50142" cy="8262"/>
                  </a:xfrm>
                  <a:custGeom>
                    <a:avLst/>
                    <a:gdLst/>
                    <a:ahLst/>
                    <a:cxnLst/>
                    <a:rect l="l" t="t" r="r" b="b"/>
                    <a:pathLst>
                      <a:path w="880" h="145" extrusionOk="0">
                        <a:moveTo>
                          <a:pt x="603" y="1"/>
                        </a:moveTo>
                        <a:cubicBezTo>
                          <a:pt x="423" y="1"/>
                          <a:pt x="209" y="11"/>
                          <a:pt x="40" y="55"/>
                        </a:cubicBezTo>
                        <a:cubicBezTo>
                          <a:pt x="15" y="62"/>
                          <a:pt x="1" y="86"/>
                          <a:pt x="8" y="111"/>
                        </a:cubicBezTo>
                        <a:cubicBezTo>
                          <a:pt x="13" y="130"/>
                          <a:pt x="31" y="145"/>
                          <a:pt x="51" y="145"/>
                        </a:cubicBezTo>
                        <a:cubicBezTo>
                          <a:pt x="55" y="145"/>
                          <a:pt x="58" y="144"/>
                          <a:pt x="62" y="143"/>
                        </a:cubicBezTo>
                        <a:cubicBezTo>
                          <a:pt x="222" y="101"/>
                          <a:pt x="432" y="91"/>
                          <a:pt x="606" y="91"/>
                        </a:cubicBezTo>
                        <a:cubicBezTo>
                          <a:pt x="695" y="91"/>
                          <a:pt x="774" y="94"/>
                          <a:pt x="833" y="95"/>
                        </a:cubicBezTo>
                        <a:cubicBezTo>
                          <a:pt x="834" y="95"/>
                          <a:pt x="835" y="96"/>
                          <a:pt x="836" y="96"/>
                        </a:cubicBezTo>
                        <a:cubicBezTo>
                          <a:pt x="860" y="96"/>
                          <a:pt x="879" y="75"/>
                          <a:pt x="879" y="51"/>
                        </a:cubicBezTo>
                        <a:cubicBezTo>
                          <a:pt x="880" y="27"/>
                          <a:pt x="860" y="6"/>
                          <a:pt x="836" y="5"/>
                        </a:cubicBezTo>
                        <a:cubicBezTo>
                          <a:pt x="773" y="3"/>
                          <a:pt x="692" y="1"/>
                          <a:pt x="603" y="1"/>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901;p36">
                    <a:extLst>
                      <a:ext uri="{FF2B5EF4-FFF2-40B4-BE49-F238E27FC236}">
                        <a16:creationId xmlns:a16="http://schemas.microsoft.com/office/drawing/2014/main" id="{892A2756-4EBD-6282-EDF6-8DC9A8781718}"/>
                      </a:ext>
                    </a:extLst>
                  </p:cNvPr>
                  <p:cNvSpPr/>
                  <p:nvPr/>
                </p:nvSpPr>
                <p:spPr>
                  <a:xfrm>
                    <a:off x="2630227" y="6020399"/>
                    <a:ext cx="46667" cy="11339"/>
                  </a:xfrm>
                  <a:custGeom>
                    <a:avLst/>
                    <a:gdLst/>
                    <a:ahLst/>
                    <a:cxnLst/>
                    <a:rect l="l" t="t" r="r" b="b"/>
                    <a:pathLst>
                      <a:path w="819" h="199" extrusionOk="0">
                        <a:moveTo>
                          <a:pt x="775" y="1"/>
                        </a:moveTo>
                        <a:cubicBezTo>
                          <a:pt x="547" y="1"/>
                          <a:pt x="281" y="8"/>
                          <a:pt x="33" y="112"/>
                        </a:cubicBezTo>
                        <a:cubicBezTo>
                          <a:pt x="10" y="121"/>
                          <a:pt x="0" y="148"/>
                          <a:pt x="9" y="171"/>
                        </a:cubicBezTo>
                        <a:cubicBezTo>
                          <a:pt x="17" y="188"/>
                          <a:pt x="33" y="198"/>
                          <a:pt x="51" y="198"/>
                        </a:cubicBezTo>
                        <a:cubicBezTo>
                          <a:pt x="56" y="198"/>
                          <a:pt x="63" y="197"/>
                          <a:pt x="69" y="195"/>
                        </a:cubicBezTo>
                        <a:cubicBezTo>
                          <a:pt x="300" y="97"/>
                          <a:pt x="554" y="91"/>
                          <a:pt x="774" y="91"/>
                        </a:cubicBezTo>
                        <a:lnTo>
                          <a:pt x="775" y="91"/>
                        </a:lnTo>
                        <a:cubicBezTo>
                          <a:pt x="799" y="91"/>
                          <a:pt x="819" y="71"/>
                          <a:pt x="819" y="46"/>
                        </a:cubicBezTo>
                        <a:cubicBezTo>
                          <a:pt x="819" y="21"/>
                          <a:pt x="799" y="1"/>
                          <a:pt x="775" y="1"/>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7" name="Google Shape;902;p36">
                  <a:extLst>
                    <a:ext uri="{FF2B5EF4-FFF2-40B4-BE49-F238E27FC236}">
                      <a16:creationId xmlns:a16="http://schemas.microsoft.com/office/drawing/2014/main" id="{82B70445-CBC8-7CD7-4148-BB2B7CABD118}"/>
                    </a:ext>
                  </a:extLst>
                </p:cNvPr>
                <p:cNvSpPr/>
                <p:nvPr/>
              </p:nvSpPr>
              <p:spPr>
                <a:xfrm>
                  <a:off x="2173882" y="5709633"/>
                  <a:ext cx="423988" cy="582336"/>
                </a:xfrm>
                <a:custGeom>
                  <a:avLst/>
                  <a:gdLst/>
                  <a:ahLst/>
                  <a:cxnLst/>
                  <a:rect l="l" t="t" r="r" b="b"/>
                  <a:pathLst>
                    <a:path w="7441" h="10220" extrusionOk="0">
                      <a:moveTo>
                        <a:pt x="1080" y="9071"/>
                      </a:moveTo>
                      <a:cubicBezTo>
                        <a:pt x="1" y="8313"/>
                        <a:pt x="989" y="1"/>
                        <a:pt x="2475" y="133"/>
                      </a:cubicBezTo>
                      <a:cubicBezTo>
                        <a:pt x="2999" y="179"/>
                        <a:pt x="4022" y="1360"/>
                        <a:pt x="3934" y="3464"/>
                      </a:cubicBezTo>
                      <a:cubicBezTo>
                        <a:pt x="3870" y="5006"/>
                        <a:pt x="3489" y="5737"/>
                        <a:pt x="3408" y="5941"/>
                      </a:cubicBezTo>
                      <a:cubicBezTo>
                        <a:pt x="3361" y="6059"/>
                        <a:pt x="6466" y="4946"/>
                        <a:pt x="6457" y="4966"/>
                      </a:cubicBezTo>
                      <a:cubicBezTo>
                        <a:pt x="6431" y="5027"/>
                        <a:pt x="7441" y="6870"/>
                        <a:pt x="7244" y="6890"/>
                      </a:cubicBezTo>
                      <a:cubicBezTo>
                        <a:pt x="7198" y="6893"/>
                        <a:pt x="2721" y="10220"/>
                        <a:pt x="1080" y="90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3" name="Google Shape;903;p36">
                <a:extLst>
                  <a:ext uri="{FF2B5EF4-FFF2-40B4-BE49-F238E27FC236}">
                    <a16:creationId xmlns:a16="http://schemas.microsoft.com/office/drawing/2014/main" id="{86B94C59-0B90-E44E-5EF4-841261AE6076}"/>
                  </a:ext>
                </a:extLst>
              </p:cNvPr>
              <p:cNvSpPr/>
              <p:nvPr/>
            </p:nvSpPr>
            <p:spPr>
              <a:xfrm>
                <a:off x="2544189" y="5424222"/>
                <a:ext cx="103875" cy="10370"/>
              </a:xfrm>
              <a:custGeom>
                <a:avLst/>
                <a:gdLst/>
                <a:ahLst/>
                <a:cxnLst/>
                <a:rect l="l" t="t" r="r" b="b"/>
                <a:pathLst>
                  <a:path w="1823" h="182" extrusionOk="0">
                    <a:moveTo>
                      <a:pt x="1783" y="0"/>
                    </a:moveTo>
                    <a:cubicBezTo>
                      <a:pt x="1782" y="0"/>
                      <a:pt x="1780" y="0"/>
                      <a:pt x="1779" y="1"/>
                    </a:cubicBezTo>
                    <a:cubicBezTo>
                      <a:pt x="1714" y="3"/>
                      <a:pt x="1633" y="4"/>
                      <a:pt x="1547" y="4"/>
                    </a:cubicBezTo>
                    <a:cubicBezTo>
                      <a:pt x="1474" y="4"/>
                      <a:pt x="1397" y="4"/>
                      <a:pt x="1325" y="3"/>
                    </a:cubicBezTo>
                    <a:cubicBezTo>
                      <a:pt x="1262" y="2"/>
                      <a:pt x="1202" y="2"/>
                      <a:pt x="1150" y="2"/>
                    </a:cubicBezTo>
                    <a:cubicBezTo>
                      <a:pt x="1086" y="2"/>
                      <a:pt x="1034" y="2"/>
                      <a:pt x="999" y="5"/>
                    </a:cubicBezTo>
                    <a:cubicBezTo>
                      <a:pt x="898" y="12"/>
                      <a:pt x="813" y="17"/>
                      <a:pt x="740" y="21"/>
                    </a:cubicBezTo>
                    <a:cubicBezTo>
                      <a:pt x="456" y="37"/>
                      <a:pt x="339" y="45"/>
                      <a:pt x="38" y="101"/>
                    </a:cubicBezTo>
                    <a:cubicBezTo>
                      <a:pt x="16" y="105"/>
                      <a:pt x="0" y="127"/>
                      <a:pt x="4" y="149"/>
                    </a:cubicBezTo>
                    <a:cubicBezTo>
                      <a:pt x="8" y="169"/>
                      <a:pt x="26" y="182"/>
                      <a:pt x="45" y="182"/>
                    </a:cubicBezTo>
                    <a:lnTo>
                      <a:pt x="53" y="182"/>
                    </a:lnTo>
                    <a:cubicBezTo>
                      <a:pt x="350" y="127"/>
                      <a:pt x="465" y="119"/>
                      <a:pt x="745" y="103"/>
                    </a:cubicBezTo>
                    <a:cubicBezTo>
                      <a:pt x="818" y="99"/>
                      <a:pt x="903" y="94"/>
                      <a:pt x="1005" y="87"/>
                    </a:cubicBezTo>
                    <a:cubicBezTo>
                      <a:pt x="1034" y="85"/>
                      <a:pt x="1080" y="85"/>
                      <a:pt x="1136" y="85"/>
                    </a:cubicBezTo>
                    <a:cubicBezTo>
                      <a:pt x="1192" y="85"/>
                      <a:pt x="1257" y="85"/>
                      <a:pt x="1324" y="86"/>
                    </a:cubicBezTo>
                    <a:cubicBezTo>
                      <a:pt x="1396" y="86"/>
                      <a:pt x="1473" y="87"/>
                      <a:pt x="1547" y="87"/>
                    </a:cubicBezTo>
                    <a:cubicBezTo>
                      <a:pt x="1634" y="87"/>
                      <a:pt x="1716" y="86"/>
                      <a:pt x="1783" y="83"/>
                    </a:cubicBezTo>
                    <a:cubicBezTo>
                      <a:pt x="1805" y="81"/>
                      <a:pt x="1823" y="62"/>
                      <a:pt x="1822" y="39"/>
                    </a:cubicBezTo>
                    <a:cubicBezTo>
                      <a:pt x="1821" y="19"/>
                      <a:pt x="1803" y="0"/>
                      <a:pt x="1783" y="0"/>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904;p36">
                <a:extLst>
                  <a:ext uri="{FF2B5EF4-FFF2-40B4-BE49-F238E27FC236}">
                    <a16:creationId xmlns:a16="http://schemas.microsoft.com/office/drawing/2014/main" id="{1AD4F4CE-E3C8-7D2E-05FA-E160D99D5112}"/>
                  </a:ext>
                </a:extLst>
              </p:cNvPr>
              <p:cNvSpPr/>
              <p:nvPr/>
            </p:nvSpPr>
            <p:spPr>
              <a:xfrm>
                <a:off x="2550228" y="5405077"/>
                <a:ext cx="90370" cy="7122"/>
              </a:xfrm>
              <a:custGeom>
                <a:avLst/>
                <a:gdLst/>
                <a:ahLst/>
                <a:cxnLst/>
                <a:rect l="l" t="t" r="r" b="b"/>
                <a:pathLst>
                  <a:path w="1586" h="125" extrusionOk="0">
                    <a:moveTo>
                      <a:pt x="995" y="1"/>
                    </a:moveTo>
                    <a:cubicBezTo>
                      <a:pt x="642" y="1"/>
                      <a:pt x="261" y="12"/>
                      <a:pt x="39" y="43"/>
                    </a:cubicBezTo>
                    <a:cubicBezTo>
                      <a:pt x="16" y="46"/>
                      <a:pt x="1" y="66"/>
                      <a:pt x="4" y="89"/>
                    </a:cubicBezTo>
                    <a:cubicBezTo>
                      <a:pt x="7" y="109"/>
                      <a:pt x="24" y="125"/>
                      <a:pt x="45" y="125"/>
                    </a:cubicBezTo>
                    <a:cubicBezTo>
                      <a:pt x="46" y="125"/>
                      <a:pt x="48" y="125"/>
                      <a:pt x="50" y="123"/>
                    </a:cubicBezTo>
                    <a:cubicBezTo>
                      <a:pt x="268" y="94"/>
                      <a:pt x="642" y="83"/>
                      <a:pt x="991" y="83"/>
                    </a:cubicBezTo>
                    <a:cubicBezTo>
                      <a:pt x="1196" y="83"/>
                      <a:pt x="1392" y="87"/>
                      <a:pt x="1541" y="93"/>
                    </a:cubicBezTo>
                    <a:cubicBezTo>
                      <a:pt x="1543" y="93"/>
                      <a:pt x="1544" y="93"/>
                      <a:pt x="1546" y="93"/>
                    </a:cubicBezTo>
                    <a:cubicBezTo>
                      <a:pt x="1566" y="93"/>
                      <a:pt x="1583" y="75"/>
                      <a:pt x="1584" y="54"/>
                    </a:cubicBezTo>
                    <a:cubicBezTo>
                      <a:pt x="1585" y="31"/>
                      <a:pt x="1568" y="12"/>
                      <a:pt x="1544" y="11"/>
                    </a:cubicBezTo>
                    <a:cubicBezTo>
                      <a:pt x="1395" y="4"/>
                      <a:pt x="1200" y="1"/>
                      <a:pt x="995" y="1"/>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905;p36">
                <a:extLst>
                  <a:ext uri="{FF2B5EF4-FFF2-40B4-BE49-F238E27FC236}">
                    <a16:creationId xmlns:a16="http://schemas.microsoft.com/office/drawing/2014/main" id="{5C7DA6FE-B597-4250-A853-D49538605D3E}"/>
                  </a:ext>
                </a:extLst>
              </p:cNvPr>
              <p:cNvSpPr/>
              <p:nvPr/>
            </p:nvSpPr>
            <p:spPr>
              <a:xfrm>
                <a:off x="2530798" y="5459094"/>
                <a:ext cx="45071" cy="14473"/>
              </a:xfrm>
              <a:custGeom>
                <a:avLst/>
                <a:gdLst/>
                <a:ahLst/>
                <a:cxnLst/>
                <a:rect l="l" t="t" r="r" b="b"/>
                <a:pathLst>
                  <a:path w="791" h="254" extrusionOk="0">
                    <a:moveTo>
                      <a:pt x="601" y="1"/>
                    </a:moveTo>
                    <a:cubicBezTo>
                      <a:pt x="384" y="1"/>
                      <a:pt x="201" y="65"/>
                      <a:pt x="48" y="131"/>
                    </a:cubicBezTo>
                    <a:cubicBezTo>
                      <a:pt x="15" y="145"/>
                      <a:pt x="1" y="182"/>
                      <a:pt x="14" y="214"/>
                    </a:cubicBezTo>
                    <a:cubicBezTo>
                      <a:pt x="24" y="238"/>
                      <a:pt x="48" y="253"/>
                      <a:pt x="72" y="253"/>
                    </a:cubicBezTo>
                    <a:cubicBezTo>
                      <a:pt x="81" y="252"/>
                      <a:pt x="89" y="251"/>
                      <a:pt x="97" y="248"/>
                    </a:cubicBezTo>
                    <a:cubicBezTo>
                      <a:pt x="290" y="166"/>
                      <a:pt x="447" y="128"/>
                      <a:pt x="602" y="128"/>
                    </a:cubicBezTo>
                    <a:cubicBezTo>
                      <a:pt x="640" y="128"/>
                      <a:pt x="678" y="130"/>
                      <a:pt x="716" y="134"/>
                    </a:cubicBezTo>
                    <a:cubicBezTo>
                      <a:pt x="718" y="135"/>
                      <a:pt x="721" y="135"/>
                      <a:pt x="723" y="135"/>
                    </a:cubicBezTo>
                    <a:cubicBezTo>
                      <a:pt x="755" y="135"/>
                      <a:pt x="783" y="111"/>
                      <a:pt x="786" y="79"/>
                    </a:cubicBezTo>
                    <a:cubicBezTo>
                      <a:pt x="790" y="44"/>
                      <a:pt x="765" y="12"/>
                      <a:pt x="731" y="8"/>
                    </a:cubicBezTo>
                    <a:cubicBezTo>
                      <a:pt x="686" y="3"/>
                      <a:pt x="643" y="1"/>
                      <a:pt x="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 name="Google Shape;906;p36">
              <a:extLst>
                <a:ext uri="{FF2B5EF4-FFF2-40B4-BE49-F238E27FC236}">
                  <a16:creationId xmlns:a16="http://schemas.microsoft.com/office/drawing/2014/main" id="{839A39F8-BB56-5654-80E3-3A97C6CE5A8A}"/>
                </a:ext>
              </a:extLst>
            </p:cNvPr>
            <p:cNvGrpSpPr/>
            <p:nvPr/>
          </p:nvGrpSpPr>
          <p:grpSpPr>
            <a:xfrm>
              <a:off x="6778304" y="1558657"/>
              <a:ext cx="876509" cy="2544345"/>
              <a:chOff x="5263000" y="5434478"/>
              <a:chExt cx="793724" cy="2304034"/>
            </a:xfrm>
          </p:grpSpPr>
          <p:sp>
            <p:nvSpPr>
              <p:cNvPr id="70" name="Google Shape;907;p36">
                <a:extLst>
                  <a:ext uri="{FF2B5EF4-FFF2-40B4-BE49-F238E27FC236}">
                    <a16:creationId xmlns:a16="http://schemas.microsoft.com/office/drawing/2014/main" id="{40351094-36E3-185E-BEAD-26D14303D139}"/>
                  </a:ext>
                </a:extLst>
              </p:cNvPr>
              <p:cNvSpPr/>
              <p:nvPr/>
            </p:nvSpPr>
            <p:spPr>
              <a:xfrm>
                <a:off x="5607267" y="6650194"/>
                <a:ext cx="431225" cy="1075498"/>
              </a:xfrm>
              <a:custGeom>
                <a:avLst/>
                <a:gdLst/>
                <a:ahLst/>
                <a:cxnLst/>
                <a:rect l="l" t="t" r="r" b="b"/>
                <a:pathLst>
                  <a:path w="7568" h="18875" extrusionOk="0">
                    <a:moveTo>
                      <a:pt x="0" y="184"/>
                    </a:moveTo>
                    <a:cubicBezTo>
                      <a:pt x="0" y="184"/>
                      <a:pt x="1650" y="8117"/>
                      <a:pt x="1498" y="8708"/>
                    </a:cubicBezTo>
                    <a:cubicBezTo>
                      <a:pt x="557" y="12391"/>
                      <a:pt x="2653" y="12844"/>
                      <a:pt x="2222" y="16960"/>
                    </a:cubicBezTo>
                    <a:cubicBezTo>
                      <a:pt x="2171" y="17461"/>
                      <a:pt x="1950" y="18150"/>
                      <a:pt x="2252" y="18555"/>
                    </a:cubicBezTo>
                    <a:cubicBezTo>
                      <a:pt x="2375" y="18720"/>
                      <a:pt x="3002" y="18724"/>
                      <a:pt x="4186" y="18711"/>
                    </a:cubicBezTo>
                    <a:cubicBezTo>
                      <a:pt x="5668" y="18693"/>
                      <a:pt x="7272" y="18875"/>
                      <a:pt x="7419" y="18424"/>
                    </a:cubicBezTo>
                    <a:cubicBezTo>
                      <a:pt x="7567" y="17962"/>
                      <a:pt x="7469" y="17849"/>
                      <a:pt x="6201" y="17742"/>
                    </a:cubicBezTo>
                    <a:cubicBezTo>
                      <a:pt x="5580" y="17688"/>
                      <a:pt x="4540" y="17322"/>
                      <a:pt x="4296" y="17112"/>
                    </a:cubicBezTo>
                    <a:cubicBezTo>
                      <a:pt x="4035" y="16889"/>
                      <a:pt x="3224" y="1"/>
                      <a:pt x="3224" y="1"/>
                    </a:cubicBezTo>
                    <a:close/>
                  </a:path>
                </a:pathLst>
              </a:custGeom>
              <a:solidFill>
                <a:srgbClr val="FF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908;p36">
                <a:extLst>
                  <a:ext uri="{FF2B5EF4-FFF2-40B4-BE49-F238E27FC236}">
                    <a16:creationId xmlns:a16="http://schemas.microsoft.com/office/drawing/2014/main" id="{28510438-8B29-BEE2-07C5-199E67FF31D0}"/>
                  </a:ext>
                </a:extLst>
              </p:cNvPr>
              <p:cNvSpPr/>
              <p:nvPr/>
            </p:nvSpPr>
            <p:spPr>
              <a:xfrm>
                <a:off x="5718490" y="7625514"/>
                <a:ext cx="338233" cy="101310"/>
              </a:xfrm>
              <a:custGeom>
                <a:avLst/>
                <a:gdLst/>
                <a:ahLst/>
                <a:cxnLst/>
                <a:rect l="l" t="t" r="r" b="b"/>
                <a:pathLst>
                  <a:path w="5936" h="1778" extrusionOk="0">
                    <a:moveTo>
                      <a:pt x="28" y="853"/>
                    </a:moveTo>
                    <a:cubicBezTo>
                      <a:pt x="1" y="574"/>
                      <a:pt x="117" y="1"/>
                      <a:pt x="131" y="22"/>
                    </a:cubicBezTo>
                    <a:cubicBezTo>
                      <a:pt x="156" y="56"/>
                      <a:pt x="1113" y="544"/>
                      <a:pt x="1522" y="571"/>
                    </a:cubicBezTo>
                    <a:cubicBezTo>
                      <a:pt x="2748" y="652"/>
                      <a:pt x="3880" y="722"/>
                      <a:pt x="4071" y="668"/>
                    </a:cubicBezTo>
                    <a:cubicBezTo>
                      <a:pt x="4163" y="641"/>
                      <a:pt x="4274" y="566"/>
                      <a:pt x="4368" y="556"/>
                    </a:cubicBezTo>
                    <a:cubicBezTo>
                      <a:pt x="4562" y="535"/>
                      <a:pt x="5469" y="655"/>
                      <a:pt x="5606" y="675"/>
                    </a:cubicBezTo>
                    <a:cubicBezTo>
                      <a:pt x="5655" y="682"/>
                      <a:pt x="5936" y="1582"/>
                      <a:pt x="4976" y="1659"/>
                    </a:cubicBezTo>
                    <a:cubicBezTo>
                      <a:pt x="4849" y="1670"/>
                      <a:pt x="360" y="1777"/>
                      <a:pt x="293" y="1703"/>
                    </a:cubicBezTo>
                    <a:cubicBezTo>
                      <a:pt x="132" y="1521"/>
                      <a:pt x="56" y="1134"/>
                      <a:pt x="28" y="8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909;p36">
                <a:extLst>
                  <a:ext uri="{FF2B5EF4-FFF2-40B4-BE49-F238E27FC236}">
                    <a16:creationId xmlns:a16="http://schemas.microsoft.com/office/drawing/2014/main" id="{47EEAA04-AECC-F3BA-6FBD-EC3B2BB21D3D}"/>
                  </a:ext>
                </a:extLst>
              </p:cNvPr>
              <p:cNvSpPr/>
              <p:nvPr/>
            </p:nvSpPr>
            <p:spPr>
              <a:xfrm>
                <a:off x="5342314" y="6652588"/>
                <a:ext cx="338233" cy="1085925"/>
              </a:xfrm>
              <a:custGeom>
                <a:avLst/>
                <a:gdLst/>
                <a:ahLst/>
                <a:cxnLst/>
                <a:rect l="l" t="t" r="r" b="b"/>
                <a:pathLst>
                  <a:path w="5936" h="19058" extrusionOk="0">
                    <a:moveTo>
                      <a:pt x="1139" y="8"/>
                    </a:moveTo>
                    <a:cubicBezTo>
                      <a:pt x="1139" y="8"/>
                      <a:pt x="1485" y="7382"/>
                      <a:pt x="1094" y="8260"/>
                    </a:cubicBezTo>
                    <a:cubicBezTo>
                      <a:pt x="1" y="10712"/>
                      <a:pt x="1612" y="13862"/>
                      <a:pt x="627" y="16824"/>
                    </a:cubicBezTo>
                    <a:cubicBezTo>
                      <a:pt x="468" y="17301"/>
                      <a:pt x="316" y="18042"/>
                      <a:pt x="596" y="18461"/>
                    </a:cubicBezTo>
                    <a:cubicBezTo>
                      <a:pt x="709" y="18632"/>
                      <a:pt x="1334" y="18671"/>
                      <a:pt x="2518" y="18724"/>
                    </a:cubicBezTo>
                    <a:cubicBezTo>
                      <a:pt x="3999" y="18789"/>
                      <a:pt x="5591" y="19058"/>
                      <a:pt x="5762" y="18615"/>
                    </a:cubicBezTo>
                    <a:cubicBezTo>
                      <a:pt x="5936" y="18163"/>
                      <a:pt x="5844" y="18045"/>
                      <a:pt x="4583" y="17868"/>
                    </a:cubicBezTo>
                    <a:cubicBezTo>
                      <a:pt x="3967" y="17780"/>
                      <a:pt x="3001" y="17280"/>
                      <a:pt x="2716" y="17133"/>
                    </a:cubicBezTo>
                    <a:cubicBezTo>
                      <a:pt x="2300" y="16920"/>
                      <a:pt x="4544" y="1"/>
                      <a:pt x="4544" y="1"/>
                    </a:cubicBezTo>
                    <a:close/>
                  </a:path>
                </a:pathLst>
              </a:custGeom>
              <a:solidFill>
                <a:srgbClr val="FF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910;p36">
                <a:extLst>
                  <a:ext uri="{FF2B5EF4-FFF2-40B4-BE49-F238E27FC236}">
                    <a16:creationId xmlns:a16="http://schemas.microsoft.com/office/drawing/2014/main" id="{2E3F8335-1484-999B-6245-F8410E75CBB7}"/>
                  </a:ext>
                </a:extLst>
              </p:cNvPr>
              <p:cNvSpPr/>
              <p:nvPr/>
            </p:nvSpPr>
            <p:spPr>
              <a:xfrm>
                <a:off x="5361858" y="7622095"/>
                <a:ext cx="334530" cy="109914"/>
              </a:xfrm>
              <a:custGeom>
                <a:avLst/>
                <a:gdLst/>
                <a:ahLst/>
                <a:cxnLst/>
                <a:rect l="l" t="t" r="r" b="b"/>
                <a:pathLst>
                  <a:path w="5871" h="1929" extrusionOk="0">
                    <a:moveTo>
                      <a:pt x="12" y="846"/>
                    </a:moveTo>
                    <a:cubicBezTo>
                      <a:pt x="1" y="567"/>
                      <a:pt x="148" y="0"/>
                      <a:pt x="161" y="22"/>
                    </a:cubicBezTo>
                    <a:cubicBezTo>
                      <a:pt x="184" y="58"/>
                      <a:pt x="1112" y="598"/>
                      <a:pt x="1519" y="649"/>
                    </a:cubicBezTo>
                    <a:cubicBezTo>
                      <a:pt x="2739" y="797"/>
                      <a:pt x="3866" y="929"/>
                      <a:pt x="4059" y="885"/>
                    </a:cubicBezTo>
                    <a:cubicBezTo>
                      <a:pt x="4153" y="864"/>
                      <a:pt x="4268" y="795"/>
                      <a:pt x="4362" y="790"/>
                    </a:cubicBezTo>
                    <a:cubicBezTo>
                      <a:pt x="4557" y="780"/>
                      <a:pt x="5456" y="951"/>
                      <a:pt x="5592" y="978"/>
                    </a:cubicBezTo>
                    <a:cubicBezTo>
                      <a:pt x="5640" y="987"/>
                      <a:pt x="5871" y="1902"/>
                      <a:pt x="4908" y="1925"/>
                    </a:cubicBezTo>
                    <a:cubicBezTo>
                      <a:pt x="4781" y="1928"/>
                      <a:pt x="293" y="1787"/>
                      <a:pt x="229" y="1710"/>
                    </a:cubicBezTo>
                    <a:cubicBezTo>
                      <a:pt x="79" y="1520"/>
                      <a:pt x="24" y="1126"/>
                      <a:pt x="12" y="8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911;p36">
                <a:extLst>
                  <a:ext uri="{FF2B5EF4-FFF2-40B4-BE49-F238E27FC236}">
                    <a16:creationId xmlns:a16="http://schemas.microsoft.com/office/drawing/2014/main" id="{474532D9-97B2-F921-5974-F662E9E661B2}"/>
                  </a:ext>
                </a:extLst>
              </p:cNvPr>
              <p:cNvSpPr/>
              <p:nvPr/>
            </p:nvSpPr>
            <p:spPr>
              <a:xfrm>
                <a:off x="5263000" y="6306836"/>
                <a:ext cx="588489" cy="971623"/>
              </a:xfrm>
              <a:custGeom>
                <a:avLst/>
                <a:gdLst/>
                <a:ahLst/>
                <a:cxnLst/>
                <a:rect l="l" t="t" r="r" b="b"/>
                <a:pathLst>
                  <a:path w="10328" h="17052" extrusionOk="0">
                    <a:moveTo>
                      <a:pt x="3065" y="35"/>
                    </a:moveTo>
                    <a:cubicBezTo>
                      <a:pt x="3039" y="57"/>
                      <a:pt x="2230" y="1871"/>
                      <a:pt x="1916" y="3499"/>
                    </a:cubicBezTo>
                    <a:cubicBezTo>
                      <a:pt x="1045" y="8026"/>
                      <a:pt x="1" y="15951"/>
                      <a:pt x="263" y="16058"/>
                    </a:cubicBezTo>
                    <a:cubicBezTo>
                      <a:pt x="358" y="16097"/>
                      <a:pt x="2721" y="17017"/>
                      <a:pt x="5112" y="17034"/>
                    </a:cubicBezTo>
                    <a:cubicBezTo>
                      <a:pt x="7657" y="17052"/>
                      <a:pt x="10233" y="16165"/>
                      <a:pt x="10271" y="16126"/>
                    </a:cubicBezTo>
                    <a:cubicBezTo>
                      <a:pt x="10327" y="16069"/>
                      <a:pt x="9091" y="339"/>
                      <a:pt x="9041" y="317"/>
                    </a:cubicBezTo>
                    <a:cubicBezTo>
                      <a:pt x="8769" y="191"/>
                      <a:pt x="4268" y="0"/>
                      <a:pt x="3065" y="3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912;p36">
                <a:extLst>
                  <a:ext uri="{FF2B5EF4-FFF2-40B4-BE49-F238E27FC236}">
                    <a16:creationId xmlns:a16="http://schemas.microsoft.com/office/drawing/2014/main" id="{C062EAB6-B790-EF24-CC00-24948B79BD1C}"/>
                  </a:ext>
                </a:extLst>
              </p:cNvPr>
              <p:cNvSpPr/>
              <p:nvPr/>
            </p:nvSpPr>
            <p:spPr>
              <a:xfrm>
                <a:off x="5626913" y="5782453"/>
                <a:ext cx="255042" cy="444786"/>
              </a:xfrm>
              <a:custGeom>
                <a:avLst/>
                <a:gdLst/>
                <a:ahLst/>
                <a:cxnLst/>
                <a:rect l="l" t="t" r="r" b="b"/>
                <a:pathLst>
                  <a:path w="4476" h="7806" extrusionOk="0">
                    <a:moveTo>
                      <a:pt x="1" y="216"/>
                    </a:moveTo>
                    <a:cubicBezTo>
                      <a:pt x="1" y="172"/>
                      <a:pt x="395" y="93"/>
                      <a:pt x="433" y="87"/>
                    </a:cubicBezTo>
                    <a:cubicBezTo>
                      <a:pt x="927" y="0"/>
                      <a:pt x="1368" y="195"/>
                      <a:pt x="1746" y="508"/>
                    </a:cubicBezTo>
                    <a:cubicBezTo>
                      <a:pt x="2842" y="1420"/>
                      <a:pt x="3929" y="3730"/>
                      <a:pt x="4255" y="5103"/>
                    </a:cubicBezTo>
                    <a:cubicBezTo>
                      <a:pt x="4475" y="6030"/>
                      <a:pt x="4466" y="7117"/>
                      <a:pt x="3707" y="7566"/>
                    </a:cubicBezTo>
                    <a:cubicBezTo>
                      <a:pt x="3301" y="7806"/>
                      <a:pt x="2746" y="7677"/>
                      <a:pt x="2452" y="7418"/>
                    </a:cubicBezTo>
                    <a:cubicBezTo>
                      <a:pt x="2036" y="7052"/>
                      <a:pt x="1941" y="6651"/>
                      <a:pt x="1745" y="6157"/>
                    </a:cubicBezTo>
                    <a:cubicBezTo>
                      <a:pt x="1255" y="4920"/>
                      <a:pt x="307" y="1512"/>
                      <a:pt x="1" y="2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913;p36">
                <a:extLst>
                  <a:ext uri="{FF2B5EF4-FFF2-40B4-BE49-F238E27FC236}">
                    <a16:creationId xmlns:a16="http://schemas.microsoft.com/office/drawing/2014/main" id="{722AF327-305B-2022-569F-BEBB1A4FA83B}"/>
                  </a:ext>
                </a:extLst>
              </p:cNvPr>
              <p:cNvSpPr/>
              <p:nvPr/>
            </p:nvSpPr>
            <p:spPr>
              <a:xfrm>
                <a:off x="5359015" y="5752335"/>
                <a:ext cx="443874" cy="636695"/>
              </a:xfrm>
              <a:custGeom>
                <a:avLst/>
                <a:gdLst/>
                <a:ahLst/>
                <a:cxnLst/>
                <a:rect l="l" t="t" r="r" b="b"/>
                <a:pathLst>
                  <a:path w="7790" h="11174" extrusionOk="0">
                    <a:moveTo>
                      <a:pt x="7108" y="4708"/>
                    </a:moveTo>
                    <a:cubicBezTo>
                      <a:pt x="7556" y="3454"/>
                      <a:pt x="6309" y="2716"/>
                      <a:pt x="5567" y="1205"/>
                    </a:cubicBezTo>
                    <a:cubicBezTo>
                      <a:pt x="5152" y="358"/>
                      <a:pt x="4589" y="1"/>
                      <a:pt x="4401" y="22"/>
                    </a:cubicBezTo>
                    <a:cubicBezTo>
                      <a:pt x="3782" y="91"/>
                      <a:pt x="2092" y="238"/>
                      <a:pt x="1611" y="636"/>
                    </a:cubicBezTo>
                    <a:cubicBezTo>
                      <a:pt x="1" y="1974"/>
                      <a:pt x="1505" y="4035"/>
                      <a:pt x="2169" y="7315"/>
                    </a:cubicBezTo>
                    <a:cubicBezTo>
                      <a:pt x="2189" y="7419"/>
                      <a:pt x="963" y="10628"/>
                      <a:pt x="1052" y="10525"/>
                    </a:cubicBezTo>
                    <a:cubicBezTo>
                      <a:pt x="1254" y="10295"/>
                      <a:pt x="2655" y="10896"/>
                      <a:pt x="4083" y="11033"/>
                    </a:cubicBezTo>
                    <a:cubicBezTo>
                      <a:pt x="5557" y="11174"/>
                      <a:pt x="7063" y="10850"/>
                      <a:pt x="7563" y="10622"/>
                    </a:cubicBezTo>
                    <a:cubicBezTo>
                      <a:pt x="7789" y="10518"/>
                      <a:pt x="6556" y="6254"/>
                      <a:pt x="7108" y="47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914;p36">
                <a:extLst>
                  <a:ext uri="{FF2B5EF4-FFF2-40B4-BE49-F238E27FC236}">
                    <a16:creationId xmlns:a16="http://schemas.microsoft.com/office/drawing/2014/main" id="{46ACDBE8-B26A-1225-6938-5FB4AADEB575}"/>
                  </a:ext>
                </a:extLst>
              </p:cNvPr>
              <p:cNvSpPr/>
              <p:nvPr/>
            </p:nvSpPr>
            <p:spPr>
              <a:xfrm>
                <a:off x="5528168" y="5991397"/>
                <a:ext cx="155271" cy="196182"/>
              </a:xfrm>
              <a:custGeom>
                <a:avLst/>
                <a:gdLst/>
                <a:ahLst/>
                <a:cxnLst/>
                <a:rect l="l" t="t" r="r" b="b"/>
                <a:pathLst>
                  <a:path w="2725" h="3443" extrusionOk="0">
                    <a:moveTo>
                      <a:pt x="1366" y="2660"/>
                    </a:moveTo>
                    <a:cubicBezTo>
                      <a:pt x="226" y="3442"/>
                      <a:pt x="0" y="2660"/>
                      <a:pt x="503" y="1481"/>
                    </a:cubicBezTo>
                    <a:cubicBezTo>
                      <a:pt x="833" y="707"/>
                      <a:pt x="1371" y="623"/>
                      <a:pt x="1639" y="327"/>
                    </a:cubicBezTo>
                    <a:cubicBezTo>
                      <a:pt x="1938" y="0"/>
                      <a:pt x="2455" y="27"/>
                      <a:pt x="2499" y="23"/>
                    </a:cubicBezTo>
                    <a:cubicBezTo>
                      <a:pt x="2579" y="14"/>
                      <a:pt x="2621" y="108"/>
                      <a:pt x="2562" y="186"/>
                    </a:cubicBezTo>
                    <a:cubicBezTo>
                      <a:pt x="2511" y="252"/>
                      <a:pt x="2156" y="268"/>
                      <a:pt x="1897" y="485"/>
                    </a:cubicBezTo>
                    <a:cubicBezTo>
                      <a:pt x="1840" y="532"/>
                      <a:pt x="1595" y="847"/>
                      <a:pt x="1621" y="831"/>
                    </a:cubicBezTo>
                    <a:cubicBezTo>
                      <a:pt x="1699" y="786"/>
                      <a:pt x="1899" y="701"/>
                      <a:pt x="2059" y="620"/>
                    </a:cubicBezTo>
                    <a:cubicBezTo>
                      <a:pt x="2303" y="499"/>
                      <a:pt x="2696" y="359"/>
                      <a:pt x="2705" y="408"/>
                    </a:cubicBezTo>
                    <a:cubicBezTo>
                      <a:pt x="2724" y="523"/>
                      <a:pt x="2596" y="607"/>
                      <a:pt x="2596" y="667"/>
                    </a:cubicBezTo>
                    <a:cubicBezTo>
                      <a:pt x="2596" y="721"/>
                      <a:pt x="2675" y="814"/>
                      <a:pt x="2557" y="920"/>
                    </a:cubicBezTo>
                    <a:cubicBezTo>
                      <a:pt x="2441" y="1027"/>
                      <a:pt x="2353" y="1099"/>
                      <a:pt x="2384" y="1119"/>
                    </a:cubicBezTo>
                    <a:cubicBezTo>
                      <a:pt x="2530" y="1217"/>
                      <a:pt x="2139" y="1500"/>
                      <a:pt x="1956" y="1577"/>
                    </a:cubicBezTo>
                    <a:cubicBezTo>
                      <a:pt x="1898" y="1602"/>
                      <a:pt x="1678" y="1768"/>
                      <a:pt x="1615" y="2117"/>
                    </a:cubicBezTo>
                    <a:cubicBezTo>
                      <a:pt x="1568" y="2373"/>
                      <a:pt x="1610" y="2493"/>
                      <a:pt x="1366" y="2660"/>
                    </a:cubicBezTo>
                    <a:close/>
                  </a:path>
                </a:pathLst>
              </a:custGeom>
              <a:solidFill>
                <a:srgbClr val="FF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915;p36">
                <a:extLst>
                  <a:ext uri="{FF2B5EF4-FFF2-40B4-BE49-F238E27FC236}">
                    <a16:creationId xmlns:a16="http://schemas.microsoft.com/office/drawing/2014/main" id="{0A06F86B-464F-7FFA-4D4C-AF5E8C922802}"/>
                  </a:ext>
                </a:extLst>
              </p:cNvPr>
              <p:cNvSpPr/>
              <p:nvPr/>
            </p:nvSpPr>
            <p:spPr>
              <a:xfrm>
                <a:off x="5614776" y="6053106"/>
                <a:ext cx="46667" cy="28547"/>
              </a:xfrm>
              <a:custGeom>
                <a:avLst/>
                <a:gdLst/>
                <a:ahLst/>
                <a:cxnLst/>
                <a:rect l="l" t="t" r="r" b="b"/>
                <a:pathLst>
                  <a:path w="819" h="501" extrusionOk="0">
                    <a:moveTo>
                      <a:pt x="788" y="0"/>
                    </a:moveTo>
                    <a:cubicBezTo>
                      <a:pt x="786" y="0"/>
                      <a:pt x="784" y="0"/>
                      <a:pt x="781" y="1"/>
                    </a:cubicBezTo>
                    <a:cubicBezTo>
                      <a:pt x="600" y="57"/>
                      <a:pt x="401" y="193"/>
                      <a:pt x="226" y="314"/>
                    </a:cubicBezTo>
                    <a:cubicBezTo>
                      <a:pt x="150" y="365"/>
                      <a:pt x="80" y="414"/>
                      <a:pt x="17" y="451"/>
                    </a:cubicBezTo>
                    <a:cubicBezTo>
                      <a:pt x="5" y="458"/>
                      <a:pt x="1" y="474"/>
                      <a:pt x="8" y="487"/>
                    </a:cubicBezTo>
                    <a:cubicBezTo>
                      <a:pt x="13" y="495"/>
                      <a:pt x="21" y="500"/>
                      <a:pt x="30" y="500"/>
                    </a:cubicBezTo>
                    <a:cubicBezTo>
                      <a:pt x="34" y="500"/>
                      <a:pt x="40" y="499"/>
                      <a:pt x="44" y="496"/>
                    </a:cubicBezTo>
                    <a:cubicBezTo>
                      <a:pt x="107" y="458"/>
                      <a:pt x="179" y="409"/>
                      <a:pt x="256" y="357"/>
                    </a:cubicBezTo>
                    <a:cubicBezTo>
                      <a:pt x="428" y="238"/>
                      <a:pt x="623" y="105"/>
                      <a:pt x="797" y="51"/>
                    </a:cubicBezTo>
                    <a:cubicBezTo>
                      <a:pt x="811" y="47"/>
                      <a:pt x="818" y="33"/>
                      <a:pt x="814" y="19"/>
                    </a:cubicBezTo>
                    <a:cubicBezTo>
                      <a:pt x="811" y="8"/>
                      <a:pt x="800" y="0"/>
                      <a:pt x="788" y="0"/>
                    </a:cubicBezTo>
                    <a:close/>
                  </a:path>
                </a:pathLst>
              </a:custGeom>
              <a:solidFill>
                <a:srgbClr val="FF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916;p36">
                <a:extLst>
                  <a:ext uri="{FF2B5EF4-FFF2-40B4-BE49-F238E27FC236}">
                    <a16:creationId xmlns:a16="http://schemas.microsoft.com/office/drawing/2014/main" id="{2AF016F0-3649-5E52-5211-B99EC6828C9C}"/>
                  </a:ext>
                </a:extLst>
              </p:cNvPr>
              <p:cNvSpPr/>
              <p:nvPr/>
            </p:nvSpPr>
            <p:spPr>
              <a:xfrm>
                <a:off x="5615061" y="6028319"/>
                <a:ext cx="58404" cy="33162"/>
              </a:xfrm>
              <a:custGeom>
                <a:avLst/>
                <a:gdLst/>
                <a:ahLst/>
                <a:cxnLst/>
                <a:rect l="l" t="t" r="r" b="b"/>
                <a:pathLst>
                  <a:path w="1025" h="582" extrusionOk="0">
                    <a:moveTo>
                      <a:pt x="995" y="0"/>
                    </a:moveTo>
                    <a:cubicBezTo>
                      <a:pt x="991" y="0"/>
                      <a:pt x="988" y="1"/>
                      <a:pt x="984" y="3"/>
                    </a:cubicBezTo>
                    <a:cubicBezTo>
                      <a:pt x="731" y="118"/>
                      <a:pt x="282" y="358"/>
                      <a:pt x="16" y="534"/>
                    </a:cubicBezTo>
                    <a:cubicBezTo>
                      <a:pt x="5" y="542"/>
                      <a:pt x="1" y="557"/>
                      <a:pt x="9" y="569"/>
                    </a:cubicBezTo>
                    <a:cubicBezTo>
                      <a:pt x="14" y="578"/>
                      <a:pt x="22" y="582"/>
                      <a:pt x="31" y="582"/>
                    </a:cubicBezTo>
                    <a:cubicBezTo>
                      <a:pt x="36" y="582"/>
                      <a:pt x="41" y="580"/>
                      <a:pt x="46" y="578"/>
                    </a:cubicBezTo>
                    <a:cubicBezTo>
                      <a:pt x="309" y="403"/>
                      <a:pt x="755" y="165"/>
                      <a:pt x="1006" y="51"/>
                    </a:cubicBezTo>
                    <a:cubicBezTo>
                      <a:pt x="1019" y="45"/>
                      <a:pt x="1024" y="30"/>
                      <a:pt x="1019" y="16"/>
                    </a:cubicBezTo>
                    <a:cubicBezTo>
                      <a:pt x="1014" y="6"/>
                      <a:pt x="1005" y="0"/>
                      <a:pt x="995" y="0"/>
                    </a:cubicBezTo>
                    <a:close/>
                  </a:path>
                </a:pathLst>
              </a:custGeom>
              <a:solidFill>
                <a:srgbClr val="FF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917;p36">
                <a:extLst>
                  <a:ext uri="{FF2B5EF4-FFF2-40B4-BE49-F238E27FC236}">
                    <a16:creationId xmlns:a16="http://schemas.microsoft.com/office/drawing/2014/main" id="{1770B794-9298-FDDD-5518-F5ED452658B9}"/>
                  </a:ext>
                </a:extLst>
              </p:cNvPr>
              <p:cNvSpPr/>
              <p:nvPr/>
            </p:nvSpPr>
            <p:spPr>
              <a:xfrm>
                <a:off x="5286247" y="5800458"/>
                <a:ext cx="276581" cy="472250"/>
              </a:xfrm>
              <a:custGeom>
                <a:avLst/>
                <a:gdLst/>
                <a:ahLst/>
                <a:cxnLst/>
                <a:rect l="l" t="t" r="r" b="b"/>
                <a:pathLst>
                  <a:path w="4854" h="8288" extrusionOk="0">
                    <a:moveTo>
                      <a:pt x="381" y="5282"/>
                    </a:moveTo>
                    <a:cubicBezTo>
                      <a:pt x="416" y="5010"/>
                      <a:pt x="1115" y="1407"/>
                      <a:pt x="1970" y="400"/>
                    </a:cubicBezTo>
                    <a:cubicBezTo>
                      <a:pt x="2310" y="1"/>
                      <a:pt x="2936" y="61"/>
                      <a:pt x="3344" y="533"/>
                    </a:cubicBezTo>
                    <a:cubicBezTo>
                      <a:pt x="3564" y="788"/>
                      <a:pt x="3747" y="1965"/>
                      <a:pt x="3547" y="2770"/>
                    </a:cubicBezTo>
                    <a:cubicBezTo>
                      <a:pt x="3258" y="3930"/>
                      <a:pt x="2522" y="5245"/>
                      <a:pt x="2615" y="5443"/>
                    </a:cubicBezTo>
                    <a:cubicBezTo>
                      <a:pt x="2669" y="5559"/>
                      <a:pt x="4376" y="5244"/>
                      <a:pt x="4385" y="5265"/>
                    </a:cubicBezTo>
                    <a:cubicBezTo>
                      <a:pt x="4410" y="5326"/>
                      <a:pt x="4854" y="6819"/>
                      <a:pt x="4735" y="6976"/>
                    </a:cubicBezTo>
                    <a:cubicBezTo>
                      <a:pt x="4707" y="7013"/>
                      <a:pt x="1855" y="8288"/>
                      <a:pt x="800" y="7802"/>
                    </a:cubicBezTo>
                    <a:cubicBezTo>
                      <a:pt x="0" y="7433"/>
                      <a:pt x="261" y="6221"/>
                      <a:pt x="381" y="52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918;p36">
                <a:extLst>
                  <a:ext uri="{FF2B5EF4-FFF2-40B4-BE49-F238E27FC236}">
                    <a16:creationId xmlns:a16="http://schemas.microsoft.com/office/drawing/2014/main" id="{249E8843-3D81-4D74-8939-CBBD4C6D3D3D}"/>
                  </a:ext>
                </a:extLst>
              </p:cNvPr>
              <p:cNvSpPr/>
              <p:nvPr/>
            </p:nvSpPr>
            <p:spPr>
              <a:xfrm>
                <a:off x="5680530" y="6021710"/>
                <a:ext cx="153447" cy="156011"/>
              </a:xfrm>
              <a:custGeom>
                <a:avLst/>
                <a:gdLst/>
                <a:ahLst/>
                <a:cxnLst/>
                <a:rect l="l" t="t" r="r" b="b"/>
                <a:pathLst>
                  <a:path w="2693" h="2738" extrusionOk="0">
                    <a:moveTo>
                      <a:pt x="1656" y="1296"/>
                    </a:moveTo>
                    <a:cubicBezTo>
                      <a:pt x="1974" y="1185"/>
                      <a:pt x="1884" y="928"/>
                      <a:pt x="2034" y="701"/>
                    </a:cubicBezTo>
                    <a:cubicBezTo>
                      <a:pt x="2080" y="633"/>
                      <a:pt x="2222" y="520"/>
                      <a:pt x="2302" y="603"/>
                    </a:cubicBezTo>
                    <a:cubicBezTo>
                      <a:pt x="2342" y="645"/>
                      <a:pt x="2298" y="870"/>
                      <a:pt x="2317" y="950"/>
                    </a:cubicBezTo>
                    <a:cubicBezTo>
                      <a:pt x="2365" y="1141"/>
                      <a:pt x="2692" y="1666"/>
                      <a:pt x="2647" y="1867"/>
                    </a:cubicBezTo>
                    <a:cubicBezTo>
                      <a:pt x="2623" y="1977"/>
                      <a:pt x="2543" y="2297"/>
                      <a:pt x="2185" y="2503"/>
                    </a:cubicBezTo>
                    <a:cubicBezTo>
                      <a:pt x="1779" y="2737"/>
                      <a:pt x="1245" y="2256"/>
                      <a:pt x="891" y="2041"/>
                    </a:cubicBezTo>
                    <a:cubicBezTo>
                      <a:pt x="775" y="1970"/>
                      <a:pt x="604" y="1829"/>
                      <a:pt x="512" y="1729"/>
                    </a:cubicBezTo>
                    <a:cubicBezTo>
                      <a:pt x="372" y="1578"/>
                      <a:pt x="301" y="1477"/>
                      <a:pt x="158" y="1251"/>
                    </a:cubicBezTo>
                    <a:cubicBezTo>
                      <a:pt x="115" y="1182"/>
                      <a:pt x="65" y="1083"/>
                      <a:pt x="40" y="1006"/>
                    </a:cubicBezTo>
                    <a:cubicBezTo>
                      <a:pt x="33" y="981"/>
                      <a:pt x="31" y="944"/>
                      <a:pt x="61" y="933"/>
                    </a:cubicBezTo>
                    <a:cubicBezTo>
                      <a:pt x="95" y="920"/>
                      <a:pt x="137" y="952"/>
                      <a:pt x="164" y="970"/>
                    </a:cubicBezTo>
                    <a:cubicBezTo>
                      <a:pt x="216" y="1007"/>
                      <a:pt x="357" y="1163"/>
                      <a:pt x="420" y="1186"/>
                    </a:cubicBezTo>
                    <a:cubicBezTo>
                      <a:pt x="429" y="1190"/>
                      <a:pt x="392" y="1156"/>
                      <a:pt x="385" y="1148"/>
                    </a:cubicBezTo>
                    <a:cubicBezTo>
                      <a:pt x="372" y="1134"/>
                      <a:pt x="359" y="1120"/>
                      <a:pt x="347" y="1104"/>
                    </a:cubicBezTo>
                    <a:cubicBezTo>
                      <a:pt x="308" y="1056"/>
                      <a:pt x="275" y="1006"/>
                      <a:pt x="244" y="954"/>
                    </a:cubicBezTo>
                    <a:cubicBezTo>
                      <a:pt x="162" y="814"/>
                      <a:pt x="110" y="658"/>
                      <a:pt x="52" y="508"/>
                    </a:cubicBezTo>
                    <a:cubicBezTo>
                      <a:pt x="31" y="453"/>
                      <a:pt x="0" y="376"/>
                      <a:pt x="36" y="320"/>
                    </a:cubicBezTo>
                    <a:cubicBezTo>
                      <a:pt x="80" y="251"/>
                      <a:pt x="154" y="340"/>
                      <a:pt x="180" y="375"/>
                    </a:cubicBezTo>
                    <a:cubicBezTo>
                      <a:pt x="276" y="496"/>
                      <a:pt x="359" y="627"/>
                      <a:pt x="451" y="750"/>
                    </a:cubicBezTo>
                    <a:cubicBezTo>
                      <a:pt x="475" y="782"/>
                      <a:pt x="499" y="812"/>
                      <a:pt x="525" y="843"/>
                    </a:cubicBezTo>
                    <a:cubicBezTo>
                      <a:pt x="535" y="856"/>
                      <a:pt x="547" y="879"/>
                      <a:pt x="557" y="883"/>
                    </a:cubicBezTo>
                    <a:cubicBezTo>
                      <a:pt x="559" y="885"/>
                      <a:pt x="538" y="848"/>
                      <a:pt x="536" y="846"/>
                    </a:cubicBezTo>
                    <a:cubicBezTo>
                      <a:pt x="510" y="802"/>
                      <a:pt x="485" y="758"/>
                      <a:pt x="458" y="715"/>
                    </a:cubicBezTo>
                    <a:cubicBezTo>
                      <a:pt x="363" y="558"/>
                      <a:pt x="276" y="400"/>
                      <a:pt x="232" y="220"/>
                    </a:cubicBezTo>
                    <a:cubicBezTo>
                      <a:pt x="218" y="164"/>
                      <a:pt x="185" y="42"/>
                      <a:pt x="267" y="24"/>
                    </a:cubicBezTo>
                    <a:cubicBezTo>
                      <a:pt x="368" y="0"/>
                      <a:pt x="428" y="131"/>
                      <a:pt x="468" y="200"/>
                    </a:cubicBezTo>
                    <a:cubicBezTo>
                      <a:pt x="605" y="437"/>
                      <a:pt x="756" y="642"/>
                      <a:pt x="921" y="864"/>
                    </a:cubicBezTo>
                    <a:cubicBezTo>
                      <a:pt x="1049" y="1035"/>
                      <a:pt x="1245" y="1312"/>
                      <a:pt x="1656" y="1296"/>
                    </a:cubicBezTo>
                    <a:close/>
                  </a:path>
                </a:pathLst>
              </a:custGeom>
              <a:solidFill>
                <a:srgbClr val="FF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919;p36">
                <a:extLst>
                  <a:ext uri="{FF2B5EF4-FFF2-40B4-BE49-F238E27FC236}">
                    <a16:creationId xmlns:a16="http://schemas.microsoft.com/office/drawing/2014/main" id="{7F3BF4AA-A0BE-1D8E-3B0B-8966C421474A}"/>
                  </a:ext>
                </a:extLst>
              </p:cNvPr>
              <p:cNvSpPr/>
              <p:nvPr/>
            </p:nvSpPr>
            <p:spPr>
              <a:xfrm>
                <a:off x="5710558" y="6071339"/>
                <a:ext cx="13390" cy="14986"/>
              </a:xfrm>
              <a:custGeom>
                <a:avLst/>
                <a:gdLst/>
                <a:ahLst/>
                <a:cxnLst/>
                <a:rect l="l" t="t" r="r" b="b"/>
                <a:pathLst>
                  <a:path w="235" h="263" extrusionOk="0">
                    <a:moveTo>
                      <a:pt x="82" y="23"/>
                    </a:moveTo>
                    <a:cubicBezTo>
                      <a:pt x="125" y="82"/>
                      <a:pt x="172" y="137"/>
                      <a:pt x="219" y="188"/>
                    </a:cubicBezTo>
                    <a:cubicBezTo>
                      <a:pt x="234" y="205"/>
                      <a:pt x="233" y="231"/>
                      <a:pt x="216" y="247"/>
                    </a:cubicBezTo>
                    <a:cubicBezTo>
                      <a:pt x="199" y="262"/>
                      <a:pt x="173" y="261"/>
                      <a:pt x="157" y="245"/>
                    </a:cubicBezTo>
                    <a:cubicBezTo>
                      <a:pt x="108" y="191"/>
                      <a:pt x="60" y="134"/>
                      <a:pt x="14" y="73"/>
                    </a:cubicBezTo>
                    <a:cubicBezTo>
                      <a:pt x="1" y="54"/>
                      <a:pt x="4" y="28"/>
                      <a:pt x="23" y="14"/>
                    </a:cubicBezTo>
                    <a:cubicBezTo>
                      <a:pt x="42" y="1"/>
                      <a:pt x="67" y="5"/>
                      <a:pt x="82" y="23"/>
                    </a:cubicBezTo>
                    <a:close/>
                  </a:path>
                </a:pathLst>
              </a:custGeom>
              <a:solidFill>
                <a:srgbClr val="FF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920;p36">
                <a:extLst>
                  <a:ext uri="{FF2B5EF4-FFF2-40B4-BE49-F238E27FC236}">
                    <a16:creationId xmlns:a16="http://schemas.microsoft.com/office/drawing/2014/main" id="{ADBD9E1F-6338-7E34-9063-1E9ED16BC495}"/>
                  </a:ext>
                </a:extLst>
              </p:cNvPr>
              <p:cNvSpPr/>
              <p:nvPr/>
            </p:nvSpPr>
            <p:spPr>
              <a:xfrm>
                <a:off x="5702695" y="6087179"/>
                <a:ext cx="13105" cy="11966"/>
              </a:xfrm>
              <a:custGeom>
                <a:avLst/>
                <a:gdLst/>
                <a:ahLst/>
                <a:cxnLst/>
                <a:rect l="l" t="t" r="r" b="b"/>
                <a:pathLst>
                  <a:path w="230" h="210" extrusionOk="0">
                    <a:moveTo>
                      <a:pt x="28" y="83"/>
                    </a:moveTo>
                    <a:cubicBezTo>
                      <a:pt x="29" y="85"/>
                      <a:pt x="31" y="87"/>
                      <a:pt x="32" y="89"/>
                    </a:cubicBezTo>
                    <a:cubicBezTo>
                      <a:pt x="36" y="92"/>
                      <a:pt x="39" y="96"/>
                      <a:pt x="42" y="99"/>
                    </a:cubicBezTo>
                    <a:cubicBezTo>
                      <a:pt x="52" y="107"/>
                      <a:pt x="60" y="114"/>
                      <a:pt x="69" y="122"/>
                    </a:cubicBezTo>
                    <a:cubicBezTo>
                      <a:pt x="97" y="149"/>
                      <a:pt x="126" y="174"/>
                      <a:pt x="158" y="196"/>
                    </a:cubicBezTo>
                    <a:cubicBezTo>
                      <a:pt x="177" y="209"/>
                      <a:pt x="203" y="204"/>
                      <a:pt x="216" y="186"/>
                    </a:cubicBezTo>
                    <a:cubicBezTo>
                      <a:pt x="230" y="166"/>
                      <a:pt x="225" y="141"/>
                      <a:pt x="206" y="127"/>
                    </a:cubicBezTo>
                    <a:cubicBezTo>
                      <a:pt x="178" y="107"/>
                      <a:pt x="151" y="84"/>
                      <a:pt x="125" y="61"/>
                    </a:cubicBezTo>
                    <a:cubicBezTo>
                      <a:pt x="116" y="53"/>
                      <a:pt x="108" y="45"/>
                      <a:pt x="100" y="37"/>
                    </a:cubicBezTo>
                    <a:cubicBezTo>
                      <a:pt x="97" y="35"/>
                      <a:pt x="95" y="32"/>
                      <a:pt x="92" y="30"/>
                    </a:cubicBezTo>
                    <a:cubicBezTo>
                      <a:pt x="90" y="28"/>
                      <a:pt x="86" y="23"/>
                      <a:pt x="85" y="23"/>
                    </a:cubicBezTo>
                    <a:cubicBezTo>
                      <a:pt x="62" y="0"/>
                      <a:pt x="38" y="16"/>
                      <a:pt x="33" y="19"/>
                    </a:cubicBezTo>
                    <a:cubicBezTo>
                      <a:pt x="31" y="20"/>
                      <a:pt x="0" y="42"/>
                      <a:pt x="22" y="76"/>
                    </a:cubicBezTo>
                    <a:cubicBezTo>
                      <a:pt x="24" y="79"/>
                      <a:pt x="26" y="81"/>
                      <a:pt x="28" y="83"/>
                    </a:cubicBezTo>
                    <a:close/>
                    <a:moveTo>
                      <a:pt x="65" y="95"/>
                    </a:moveTo>
                    <a:lnTo>
                      <a:pt x="65" y="95"/>
                    </a:lnTo>
                    <a:lnTo>
                      <a:pt x="66" y="95"/>
                    </a:lnTo>
                    <a:close/>
                    <a:moveTo>
                      <a:pt x="68" y="94"/>
                    </a:moveTo>
                    <a:lnTo>
                      <a:pt x="67" y="95"/>
                    </a:lnTo>
                    <a:lnTo>
                      <a:pt x="68" y="94"/>
                    </a:lnTo>
                    <a:close/>
                    <a:moveTo>
                      <a:pt x="98" y="44"/>
                    </a:moveTo>
                    <a:cubicBezTo>
                      <a:pt x="102" y="58"/>
                      <a:pt x="98" y="67"/>
                      <a:pt x="94" y="73"/>
                    </a:cubicBezTo>
                    <a:cubicBezTo>
                      <a:pt x="99" y="65"/>
                      <a:pt x="100" y="55"/>
                      <a:pt x="98" y="44"/>
                    </a:cubicBezTo>
                    <a:close/>
                    <a:moveTo>
                      <a:pt x="94" y="33"/>
                    </a:moveTo>
                    <a:lnTo>
                      <a:pt x="94" y="33"/>
                    </a:lnTo>
                    <a:lnTo>
                      <a:pt x="94" y="33"/>
                    </a:lnTo>
                    <a:close/>
                    <a:moveTo>
                      <a:pt x="98" y="44"/>
                    </a:moveTo>
                    <a:lnTo>
                      <a:pt x="98" y="44"/>
                    </a:lnTo>
                    <a:lnTo>
                      <a:pt x="98" y="44"/>
                    </a:lnTo>
                    <a:close/>
                  </a:path>
                </a:pathLst>
              </a:custGeom>
              <a:solidFill>
                <a:srgbClr val="FF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921;p36">
                <a:extLst>
                  <a:ext uri="{FF2B5EF4-FFF2-40B4-BE49-F238E27FC236}">
                    <a16:creationId xmlns:a16="http://schemas.microsoft.com/office/drawing/2014/main" id="{87FF480C-1FCA-5BF7-7F9B-93C9068ED01D}"/>
                  </a:ext>
                </a:extLst>
              </p:cNvPr>
              <p:cNvSpPr/>
              <p:nvPr/>
            </p:nvSpPr>
            <p:spPr>
              <a:xfrm>
                <a:off x="5559746" y="5467982"/>
                <a:ext cx="150085" cy="378518"/>
              </a:xfrm>
              <a:custGeom>
                <a:avLst/>
                <a:gdLst/>
                <a:ahLst/>
                <a:cxnLst/>
                <a:rect l="l" t="t" r="r" b="b"/>
                <a:pathLst>
                  <a:path w="2634" h="6643" extrusionOk="0">
                    <a:moveTo>
                      <a:pt x="2316" y="750"/>
                    </a:moveTo>
                    <a:cubicBezTo>
                      <a:pt x="2504" y="1100"/>
                      <a:pt x="2505" y="1320"/>
                      <a:pt x="2453" y="2151"/>
                    </a:cubicBezTo>
                    <a:cubicBezTo>
                      <a:pt x="2384" y="3241"/>
                      <a:pt x="2248" y="4051"/>
                      <a:pt x="2106" y="4583"/>
                    </a:cubicBezTo>
                    <a:cubicBezTo>
                      <a:pt x="1924" y="5251"/>
                      <a:pt x="2633" y="6081"/>
                      <a:pt x="2602" y="6121"/>
                    </a:cubicBezTo>
                    <a:cubicBezTo>
                      <a:pt x="2584" y="6146"/>
                      <a:pt x="94" y="6643"/>
                      <a:pt x="21" y="6540"/>
                    </a:cubicBezTo>
                    <a:cubicBezTo>
                      <a:pt x="0" y="6510"/>
                      <a:pt x="77" y="6035"/>
                      <a:pt x="204" y="5354"/>
                    </a:cubicBezTo>
                    <a:cubicBezTo>
                      <a:pt x="552" y="3485"/>
                      <a:pt x="1267" y="64"/>
                      <a:pt x="1324" y="47"/>
                    </a:cubicBezTo>
                    <a:cubicBezTo>
                      <a:pt x="1467" y="1"/>
                      <a:pt x="2127" y="398"/>
                      <a:pt x="2316" y="7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922;p36">
                <a:extLst>
                  <a:ext uri="{FF2B5EF4-FFF2-40B4-BE49-F238E27FC236}">
                    <a16:creationId xmlns:a16="http://schemas.microsoft.com/office/drawing/2014/main" id="{3A7C6D6E-9D60-FBB9-3F8D-95814CA5AA22}"/>
                  </a:ext>
                </a:extLst>
              </p:cNvPr>
              <p:cNvSpPr/>
              <p:nvPr/>
            </p:nvSpPr>
            <p:spPr>
              <a:xfrm>
                <a:off x="5476044" y="5597839"/>
                <a:ext cx="128946" cy="264843"/>
              </a:xfrm>
              <a:custGeom>
                <a:avLst/>
                <a:gdLst/>
                <a:ahLst/>
                <a:cxnLst/>
                <a:rect l="l" t="t" r="r" b="b"/>
                <a:pathLst>
                  <a:path w="2263" h="4648" extrusionOk="0">
                    <a:moveTo>
                      <a:pt x="358" y="668"/>
                    </a:moveTo>
                    <a:cubicBezTo>
                      <a:pt x="189" y="916"/>
                      <a:pt x="271" y="1936"/>
                      <a:pt x="266" y="2428"/>
                    </a:cubicBezTo>
                    <a:cubicBezTo>
                      <a:pt x="262" y="2921"/>
                      <a:pt x="354" y="2901"/>
                      <a:pt x="184" y="3323"/>
                    </a:cubicBezTo>
                    <a:cubicBezTo>
                      <a:pt x="1" y="3777"/>
                      <a:pt x="701" y="4228"/>
                      <a:pt x="1226" y="4448"/>
                    </a:cubicBezTo>
                    <a:cubicBezTo>
                      <a:pt x="1698" y="4648"/>
                      <a:pt x="1995" y="4646"/>
                      <a:pt x="2164" y="4297"/>
                    </a:cubicBezTo>
                    <a:cubicBezTo>
                      <a:pt x="2262" y="4097"/>
                      <a:pt x="2132" y="3687"/>
                      <a:pt x="2155" y="3174"/>
                    </a:cubicBezTo>
                    <a:cubicBezTo>
                      <a:pt x="2171" y="2810"/>
                      <a:pt x="2212" y="1518"/>
                      <a:pt x="2088" y="1165"/>
                    </a:cubicBezTo>
                    <a:cubicBezTo>
                      <a:pt x="1857" y="507"/>
                      <a:pt x="815" y="0"/>
                      <a:pt x="358" y="668"/>
                    </a:cubicBezTo>
                    <a:close/>
                  </a:path>
                </a:pathLst>
              </a:custGeom>
              <a:solidFill>
                <a:srgbClr val="FF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923;p36">
                <a:extLst>
                  <a:ext uri="{FF2B5EF4-FFF2-40B4-BE49-F238E27FC236}">
                    <a16:creationId xmlns:a16="http://schemas.microsoft.com/office/drawing/2014/main" id="{666CCEF4-2FE7-BC3C-33D6-972B9D17B0F6}"/>
                  </a:ext>
                </a:extLst>
              </p:cNvPr>
              <p:cNvSpPr/>
              <p:nvPr/>
            </p:nvSpPr>
            <p:spPr>
              <a:xfrm>
                <a:off x="5490118" y="5619377"/>
                <a:ext cx="125470" cy="163476"/>
              </a:xfrm>
              <a:custGeom>
                <a:avLst/>
                <a:gdLst/>
                <a:ahLst/>
                <a:cxnLst/>
                <a:rect l="l" t="t" r="r" b="b"/>
                <a:pathLst>
                  <a:path w="2202" h="2869" extrusionOk="0">
                    <a:moveTo>
                      <a:pt x="2012" y="2582"/>
                    </a:moveTo>
                    <a:cubicBezTo>
                      <a:pt x="1954" y="2742"/>
                      <a:pt x="1562" y="2868"/>
                      <a:pt x="1041" y="2666"/>
                    </a:cubicBezTo>
                    <a:cubicBezTo>
                      <a:pt x="438" y="2432"/>
                      <a:pt x="189" y="1973"/>
                      <a:pt x="51" y="1342"/>
                    </a:cubicBezTo>
                    <a:cubicBezTo>
                      <a:pt x="0" y="1115"/>
                      <a:pt x="72" y="249"/>
                      <a:pt x="216" y="125"/>
                    </a:cubicBezTo>
                    <a:cubicBezTo>
                      <a:pt x="359" y="0"/>
                      <a:pt x="736" y="206"/>
                      <a:pt x="910" y="595"/>
                    </a:cubicBezTo>
                    <a:cubicBezTo>
                      <a:pt x="1016" y="828"/>
                      <a:pt x="1130" y="1274"/>
                      <a:pt x="1240" y="1505"/>
                    </a:cubicBezTo>
                    <a:cubicBezTo>
                      <a:pt x="1325" y="1685"/>
                      <a:pt x="2202" y="2065"/>
                      <a:pt x="2012" y="2582"/>
                    </a:cubicBezTo>
                    <a:close/>
                  </a:path>
                </a:pathLst>
              </a:custGeom>
              <a:solidFill>
                <a:srgbClr val="FF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924;p36">
                <a:extLst>
                  <a:ext uri="{FF2B5EF4-FFF2-40B4-BE49-F238E27FC236}">
                    <a16:creationId xmlns:a16="http://schemas.microsoft.com/office/drawing/2014/main" id="{AD0AB278-DEAF-6180-2C7F-14233B2F632F}"/>
                  </a:ext>
                </a:extLst>
              </p:cNvPr>
              <p:cNvSpPr/>
              <p:nvPr/>
            </p:nvSpPr>
            <p:spPr>
              <a:xfrm>
                <a:off x="5490004" y="5471800"/>
                <a:ext cx="197094" cy="290199"/>
              </a:xfrm>
              <a:custGeom>
                <a:avLst/>
                <a:gdLst/>
                <a:ahLst/>
                <a:cxnLst/>
                <a:rect l="l" t="t" r="r" b="b"/>
                <a:pathLst>
                  <a:path w="3459" h="5093" extrusionOk="0">
                    <a:moveTo>
                      <a:pt x="23" y="3075"/>
                    </a:moveTo>
                    <a:cubicBezTo>
                      <a:pt x="0" y="2792"/>
                      <a:pt x="37" y="1945"/>
                      <a:pt x="41" y="1898"/>
                    </a:cubicBezTo>
                    <a:cubicBezTo>
                      <a:pt x="84" y="1353"/>
                      <a:pt x="441" y="754"/>
                      <a:pt x="832" y="460"/>
                    </a:cubicBezTo>
                    <a:cubicBezTo>
                      <a:pt x="1445" y="0"/>
                      <a:pt x="2342" y="165"/>
                      <a:pt x="2843" y="728"/>
                    </a:cubicBezTo>
                    <a:cubicBezTo>
                      <a:pt x="3459" y="1419"/>
                      <a:pt x="3424" y="2584"/>
                      <a:pt x="3344" y="3453"/>
                    </a:cubicBezTo>
                    <a:cubicBezTo>
                      <a:pt x="3272" y="4226"/>
                      <a:pt x="2812" y="4838"/>
                      <a:pt x="2042" y="5019"/>
                    </a:cubicBezTo>
                    <a:cubicBezTo>
                      <a:pt x="1867" y="5060"/>
                      <a:pt x="1680" y="5093"/>
                      <a:pt x="1501" y="5060"/>
                    </a:cubicBezTo>
                    <a:cubicBezTo>
                      <a:pt x="1129" y="4992"/>
                      <a:pt x="766" y="4730"/>
                      <a:pt x="514" y="4460"/>
                    </a:cubicBezTo>
                    <a:cubicBezTo>
                      <a:pt x="191" y="4113"/>
                      <a:pt x="64" y="3589"/>
                      <a:pt x="23" y="3075"/>
                    </a:cubicBezTo>
                    <a:close/>
                  </a:path>
                </a:pathLst>
              </a:custGeom>
              <a:solidFill>
                <a:srgbClr val="FF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925;p36">
                <a:extLst>
                  <a:ext uri="{FF2B5EF4-FFF2-40B4-BE49-F238E27FC236}">
                    <a16:creationId xmlns:a16="http://schemas.microsoft.com/office/drawing/2014/main" id="{816608C9-6FC5-B167-041D-CC84BDEDB3E2}"/>
                  </a:ext>
                </a:extLst>
              </p:cNvPr>
              <p:cNvSpPr/>
              <p:nvPr/>
            </p:nvSpPr>
            <p:spPr>
              <a:xfrm>
                <a:off x="5650001" y="5607639"/>
                <a:ext cx="18917" cy="18917"/>
              </a:xfrm>
              <a:custGeom>
                <a:avLst/>
                <a:gdLst/>
                <a:ahLst/>
                <a:cxnLst/>
                <a:rect l="l" t="t" r="r" b="b"/>
                <a:pathLst>
                  <a:path w="332" h="332" extrusionOk="0">
                    <a:moveTo>
                      <a:pt x="169" y="2"/>
                    </a:moveTo>
                    <a:cubicBezTo>
                      <a:pt x="79" y="0"/>
                      <a:pt x="4" y="72"/>
                      <a:pt x="2" y="162"/>
                    </a:cubicBezTo>
                    <a:cubicBezTo>
                      <a:pt x="0" y="253"/>
                      <a:pt x="72" y="328"/>
                      <a:pt x="163" y="329"/>
                    </a:cubicBezTo>
                    <a:cubicBezTo>
                      <a:pt x="253" y="331"/>
                      <a:pt x="328" y="259"/>
                      <a:pt x="330" y="169"/>
                    </a:cubicBezTo>
                    <a:cubicBezTo>
                      <a:pt x="331" y="78"/>
                      <a:pt x="259" y="3"/>
                      <a:pt x="169"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926;p36">
                <a:extLst>
                  <a:ext uri="{FF2B5EF4-FFF2-40B4-BE49-F238E27FC236}">
                    <a16:creationId xmlns:a16="http://schemas.microsoft.com/office/drawing/2014/main" id="{236706B7-1109-58A9-8A0E-090A9715FB50}"/>
                  </a:ext>
                </a:extLst>
              </p:cNvPr>
              <p:cNvSpPr/>
              <p:nvPr/>
            </p:nvSpPr>
            <p:spPr>
              <a:xfrm>
                <a:off x="5571883" y="5606101"/>
                <a:ext cx="18917" cy="18917"/>
              </a:xfrm>
              <a:custGeom>
                <a:avLst/>
                <a:gdLst/>
                <a:ahLst/>
                <a:cxnLst/>
                <a:rect l="l" t="t" r="r" b="b"/>
                <a:pathLst>
                  <a:path w="332" h="332" extrusionOk="0">
                    <a:moveTo>
                      <a:pt x="170" y="3"/>
                    </a:moveTo>
                    <a:cubicBezTo>
                      <a:pt x="78" y="1"/>
                      <a:pt x="5" y="72"/>
                      <a:pt x="3" y="162"/>
                    </a:cubicBezTo>
                    <a:cubicBezTo>
                      <a:pt x="1" y="254"/>
                      <a:pt x="72" y="328"/>
                      <a:pt x="163" y="329"/>
                    </a:cubicBezTo>
                    <a:cubicBezTo>
                      <a:pt x="254" y="331"/>
                      <a:pt x="328" y="260"/>
                      <a:pt x="329" y="170"/>
                    </a:cubicBezTo>
                    <a:cubicBezTo>
                      <a:pt x="331" y="78"/>
                      <a:pt x="260" y="4"/>
                      <a:pt x="170" y="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27;p36">
                <a:extLst>
                  <a:ext uri="{FF2B5EF4-FFF2-40B4-BE49-F238E27FC236}">
                    <a16:creationId xmlns:a16="http://schemas.microsoft.com/office/drawing/2014/main" id="{01320513-4B93-E4CF-A532-FA39AA06EB7A}"/>
                  </a:ext>
                </a:extLst>
              </p:cNvPr>
              <p:cNvSpPr/>
              <p:nvPr/>
            </p:nvSpPr>
            <p:spPr>
              <a:xfrm>
                <a:off x="5607153" y="5573850"/>
                <a:ext cx="67863" cy="96581"/>
              </a:xfrm>
              <a:custGeom>
                <a:avLst/>
                <a:gdLst/>
                <a:ahLst/>
                <a:cxnLst/>
                <a:rect l="l" t="t" r="r" b="b"/>
                <a:pathLst>
                  <a:path w="1191" h="1695" extrusionOk="0">
                    <a:moveTo>
                      <a:pt x="1138" y="49"/>
                    </a:moveTo>
                    <a:cubicBezTo>
                      <a:pt x="1032" y="27"/>
                      <a:pt x="921" y="1"/>
                      <a:pt x="812" y="1"/>
                    </a:cubicBezTo>
                    <a:cubicBezTo>
                      <a:pt x="726" y="0"/>
                      <a:pt x="627" y="11"/>
                      <a:pt x="547" y="46"/>
                    </a:cubicBezTo>
                    <a:cubicBezTo>
                      <a:pt x="412" y="103"/>
                      <a:pt x="340" y="219"/>
                      <a:pt x="307" y="358"/>
                    </a:cubicBezTo>
                    <a:cubicBezTo>
                      <a:pt x="261" y="544"/>
                      <a:pt x="286" y="773"/>
                      <a:pt x="296" y="927"/>
                    </a:cubicBezTo>
                    <a:cubicBezTo>
                      <a:pt x="301" y="1000"/>
                      <a:pt x="311" y="1072"/>
                      <a:pt x="320" y="1143"/>
                    </a:cubicBezTo>
                    <a:cubicBezTo>
                      <a:pt x="332" y="1235"/>
                      <a:pt x="356" y="1341"/>
                      <a:pt x="323" y="1431"/>
                    </a:cubicBezTo>
                    <a:cubicBezTo>
                      <a:pt x="303" y="1486"/>
                      <a:pt x="271" y="1528"/>
                      <a:pt x="229" y="1550"/>
                    </a:cubicBezTo>
                    <a:cubicBezTo>
                      <a:pt x="189" y="1570"/>
                      <a:pt x="141" y="1571"/>
                      <a:pt x="90" y="1549"/>
                    </a:cubicBezTo>
                    <a:cubicBezTo>
                      <a:pt x="61" y="1537"/>
                      <a:pt x="26" y="1550"/>
                      <a:pt x="13" y="1580"/>
                    </a:cubicBezTo>
                    <a:cubicBezTo>
                      <a:pt x="0" y="1609"/>
                      <a:pt x="14" y="1644"/>
                      <a:pt x="43" y="1656"/>
                    </a:cubicBezTo>
                    <a:cubicBezTo>
                      <a:pt x="131" y="1694"/>
                      <a:pt x="213" y="1689"/>
                      <a:pt x="282" y="1654"/>
                    </a:cubicBezTo>
                    <a:cubicBezTo>
                      <a:pt x="349" y="1621"/>
                      <a:pt x="403" y="1556"/>
                      <a:pt x="434" y="1470"/>
                    </a:cubicBezTo>
                    <a:cubicBezTo>
                      <a:pt x="473" y="1362"/>
                      <a:pt x="451" y="1237"/>
                      <a:pt x="437" y="1128"/>
                    </a:cubicBezTo>
                    <a:cubicBezTo>
                      <a:pt x="427" y="1058"/>
                      <a:pt x="418" y="989"/>
                      <a:pt x="413" y="919"/>
                    </a:cubicBezTo>
                    <a:cubicBezTo>
                      <a:pt x="404" y="774"/>
                      <a:pt x="378" y="560"/>
                      <a:pt x="420" y="385"/>
                    </a:cubicBezTo>
                    <a:cubicBezTo>
                      <a:pt x="446" y="283"/>
                      <a:pt x="494" y="195"/>
                      <a:pt x="593" y="153"/>
                    </a:cubicBezTo>
                    <a:cubicBezTo>
                      <a:pt x="659" y="125"/>
                      <a:pt x="740" y="117"/>
                      <a:pt x="812" y="118"/>
                    </a:cubicBezTo>
                    <a:cubicBezTo>
                      <a:pt x="914" y="118"/>
                      <a:pt x="1015" y="143"/>
                      <a:pt x="1115" y="164"/>
                    </a:cubicBezTo>
                    <a:cubicBezTo>
                      <a:pt x="1147" y="171"/>
                      <a:pt x="1178" y="151"/>
                      <a:pt x="1184" y="119"/>
                    </a:cubicBezTo>
                    <a:cubicBezTo>
                      <a:pt x="1191" y="87"/>
                      <a:pt x="1170" y="56"/>
                      <a:pt x="1138"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28;p36">
                <a:extLst>
                  <a:ext uri="{FF2B5EF4-FFF2-40B4-BE49-F238E27FC236}">
                    <a16:creationId xmlns:a16="http://schemas.microsoft.com/office/drawing/2014/main" id="{7E37A967-3C72-8690-A24F-F31D0C60B35F}"/>
                  </a:ext>
                </a:extLst>
              </p:cNvPr>
              <p:cNvSpPr/>
              <p:nvPr/>
            </p:nvSpPr>
            <p:spPr>
              <a:xfrm>
                <a:off x="5552567" y="5572426"/>
                <a:ext cx="44387" cy="11852"/>
              </a:xfrm>
              <a:custGeom>
                <a:avLst/>
                <a:gdLst/>
                <a:ahLst/>
                <a:cxnLst/>
                <a:rect l="l" t="t" r="r" b="b"/>
                <a:pathLst>
                  <a:path w="779" h="208" extrusionOk="0">
                    <a:moveTo>
                      <a:pt x="729" y="63"/>
                    </a:moveTo>
                    <a:cubicBezTo>
                      <a:pt x="494" y="0"/>
                      <a:pt x="280" y="25"/>
                      <a:pt x="51" y="85"/>
                    </a:cubicBezTo>
                    <a:cubicBezTo>
                      <a:pt x="19" y="94"/>
                      <a:pt x="0" y="126"/>
                      <a:pt x="9" y="157"/>
                    </a:cubicBezTo>
                    <a:cubicBezTo>
                      <a:pt x="17" y="189"/>
                      <a:pt x="49" y="207"/>
                      <a:pt x="80" y="199"/>
                    </a:cubicBezTo>
                    <a:cubicBezTo>
                      <a:pt x="290" y="143"/>
                      <a:pt x="485" y="118"/>
                      <a:pt x="698" y="177"/>
                    </a:cubicBezTo>
                    <a:cubicBezTo>
                      <a:pt x="730" y="185"/>
                      <a:pt x="762" y="166"/>
                      <a:pt x="771" y="135"/>
                    </a:cubicBezTo>
                    <a:cubicBezTo>
                      <a:pt x="779" y="104"/>
                      <a:pt x="761" y="72"/>
                      <a:pt x="729" y="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9;p36">
                <a:extLst>
                  <a:ext uri="{FF2B5EF4-FFF2-40B4-BE49-F238E27FC236}">
                    <a16:creationId xmlns:a16="http://schemas.microsoft.com/office/drawing/2014/main" id="{D650A2B0-4C50-048F-5F41-D02C6A077A9E}"/>
                  </a:ext>
                </a:extLst>
              </p:cNvPr>
              <p:cNvSpPr/>
              <p:nvPr/>
            </p:nvSpPr>
            <p:spPr>
              <a:xfrm>
                <a:off x="5549433" y="5668721"/>
                <a:ext cx="87578" cy="61481"/>
              </a:xfrm>
              <a:custGeom>
                <a:avLst/>
                <a:gdLst/>
                <a:ahLst/>
                <a:cxnLst/>
                <a:rect l="l" t="t" r="r" b="b"/>
                <a:pathLst>
                  <a:path w="1537" h="1079" extrusionOk="0">
                    <a:moveTo>
                      <a:pt x="375" y="61"/>
                    </a:moveTo>
                    <a:cubicBezTo>
                      <a:pt x="523" y="111"/>
                      <a:pt x="664" y="266"/>
                      <a:pt x="977" y="312"/>
                    </a:cubicBezTo>
                    <a:cubicBezTo>
                      <a:pt x="1131" y="335"/>
                      <a:pt x="1383" y="303"/>
                      <a:pt x="1460" y="480"/>
                    </a:cubicBezTo>
                    <a:cubicBezTo>
                      <a:pt x="1537" y="658"/>
                      <a:pt x="1360" y="845"/>
                      <a:pt x="1212" y="921"/>
                    </a:cubicBezTo>
                    <a:cubicBezTo>
                      <a:pt x="907" y="1078"/>
                      <a:pt x="549" y="1015"/>
                      <a:pt x="298" y="795"/>
                    </a:cubicBezTo>
                    <a:cubicBezTo>
                      <a:pt x="108" y="628"/>
                      <a:pt x="0" y="449"/>
                      <a:pt x="17" y="230"/>
                    </a:cubicBezTo>
                    <a:cubicBezTo>
                      <a:pt x="31" y="24"/>
                      <a:pt x="202" y="1"/>
                      <a:pt x="375" y="6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0;p36">
                <a:extLst>
                  <a:ext uri="{FF2B5EF4-FFF2-40B4-BE49-F238E27FC236}">
                    <a16:creationId xmlns:a16="http://schemas.microsoft.com/office/drawing/2014/main" id="{DF81AA0C-883A-D874-C561-3B5D65681348}"/>
                  </a:ext>
                </a:extLst>
              </p:cNvPr>
              <p:cNvSpPr/>
              <p:nvPr/>
            </p:nvSpPr>
            <p:spPr>
              <a:xfrm>
                <a:off x="5357243" y="5456757"/>
                <a:ext cx="225926" cy="376695"/>
              </a:xfrm>
              <a:custGeom>
                <a:avLst/>
                <a:gdLst/>
                <a:ahLst/>
                <a:cxnLst/>
                <a:rect l="l" t="t" r="r" b="b"/>
                <a:pathLst>
                  <a:path w="3965" h="6611" extrusionOk="0">
                    <a:moveTo>
                      <a:pt x="3958" y="1043"/>
                    </a:moveTo>
                    <a:cubicBezTo>
                      <a:pt x="3964" y="993"/>
                      <a:pt x="3302" y="102"/>
                      <a:pt x="3246" y="56"/>
                    </a:cubicBezTo>
                    <a:cubicBezTo>
                      <a:pt x="3173" y="0"/>
                      <a:pt x="2428" y="10"/>
                      <a:pt x="1589" y="1319"/>
                    </a:cubicBezTo>
                    <a:cubicBezTo>
                      <a:pt x="858" y="2457"/>
                      <a:pt x="687" y="3861"/>
                      <a:pt x="653" y="4672"/>
                    </a:cubicBezTo>
                    <a:cubicBezTo>
                      <a:pt x="616" y="5566"/>
                      <a:pt x="1" y="6098"/>
                      <a:pt x="4" y="6100"/>
                    </a:cubicBezTo>
                    <a:cubicBezTo>
                      <a:pt x="34" y="6118"/>
                      <a:pt x="694" y="6371"/>
                      <a:pt x="1374" y="6491"/>
                    </a:cubicBezTo>
                    <a:cubicBezTo>
                      <a:pt x="2062" y="6610"/>
                      <a:pt x="2771" y="6594"/>
                      <a:pt x="2797" y="6582"/>
                    </a:cubicBezTo>
                    <a:cubicBezTo>
                      <a:pt x="2803" y="6579"/>
                      <a:pt x="2485" y="6024"/>
                      <a:pt x="2448" y="5177"/>
                    </a:cubicBezTo>
                    <a:cubicBezTo>
                      <a:pt x="2399" y="4075"/>
                      <a:pt x="2422" y="2508"/>
                      <a:pt x="2626" y="2468"/>
                    </a:cubicBezTo>
                    <a:cubicBezTo>
                      <a:pt x="3482" y="2303"/>
                      <a:pt x="3942" y="1172"/>
                      <a:pt x="3958" y="10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31;p36">
                <a:extLst>
                  <a:ext uri="{FF2B5EF4-FFF2-40B4-BE49-F238E27FC236}">
                    <a16:creationId xmlns:a16="http://schemas.microsoft.com/office/drawing/2014/main" id="{7B0B5D24-7332-876E-CCCC-C5140F209109}"/>
                  </a:ext>
                </a:extLst>
              </p:cNvPr>
              <p:cNvSpPr/>
              <p:nvPr/>
            </p:nvSpPr>
            <p:spPr>
              <a:xfrm>
                <a:off x="5470802" y="5582796"/>
                <a:ext cx="47635" cy="71054"/>
              </a:xfrm>
              <a:custGeom>
                <a:avLst/>
                <a:gdLst/>
                <a:ahLst/>
                <a:cxnLst/>
                <a:rect l="l" t="t" r="r" b="b"/>
                <a:pathLst>
                  <a:path w="836" h="1247" extrusionOk="0">
                    <a:moveTo>
                      <a:pt x="564" y="111"/>
                    </a:moveTo>
                    <a:cubicBezTo>
                      <a:pt x="634" y="144"/>
                      <a:pt x="670" y="174"/>
                      <a:pt x="711" y="249"/>
                    </a:cubicBezTo>
                    <a:cubicBezTo>
                      <a:pt x="773" y="359"/>
                      <a:pt x="835" y="534"/>
                      <a:pt x="834" y="691"/>
                    </a:cubicBezTo>
                    <a:cubicBezTo>
                      <a:pt x="833" y="942"/>
                      <a:pt x="758" y="1132"/>
                      <a:pt x="650" y="1189"/>
                    </a:cubicBezTo>
                    <a:cubicBezTo>
                      <a:pt x="541" y="1246"/>
                      <a:pt x="292" y="1172"/>
                      <a:pt x="183" y="1036"/>
                    </a:cubicBezTo>
                    <a:cubicBezTo>
                      <a:pt x="37" y="857"/>
                      <a:pt x="0" y="609"/>
                      <a:pt x="63" y="389"/>
                    </a:cubicBezTo>
                    <a:cubicBezTo>
                      <a:pt x="129" y="150"/>
                      <a:pt x="327" y="1"/>
                      <a:pt x="564" y="111"/>
                    </a:cubicBezTo>
                    <a:close/>
                  </a:path>
                </a:pathLst>
              </a:custGeom>
              <a:solidFill>
                <a:srgbClr val="FF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32;p36">
                <a:extLst>
                  <a:ext uri="{FF2B5EF4-FFF2-40B4-BE49-F238E27FC236}">
                    <a16:creationId xmlns:a16="http://schemas.microsoft.com/office/drawing/2014/main" id="{179F9947-83B8-93CD-6029-665C4BC6347F}"/>
                  </a:ext>
                </a:extLst>
              </p:cNvPr>
              <p:cNvSpPr/>
              <p:nvPr/>
            </p:nvSpPr>
            <p:spPr>
              <a:xfrm>
                <a:off x="5481685" y="5607127"/>
                <a:ext cx="29402" cy="29288"/>
              </a:xfrm>
              <a:custGeom>
                <a:avLst/>
                <a:gdLst/>
                <a:ahLst/>
                <a:cxnLst/>
                <a:rect l="l" t="t" r="r" b="b"/>
                <a:pathLst>
                  <a:path w="516" h="514" extrusionOk="0">
                    <a:moveTo>
                      <a:pt x="299" y="144"/>
                    </a:moveTo>
                    <a:cubicBezTo>
                      <a:pt x="289" y="136"/>
                      <a:pt x="278" y="128"/>
                      <a:pt x="267" y="122"/>
                    </a:cubicBezTo>
                    <a:cubicBezTo>
                      <a:pt x="260" y="118"/>
                      <a:pt x="253" y="114"/>
                      <a:pt x="246" y="111"/>
                    </a:cubicBezTo>
                    <a:cubicBezTo>
                      <a:pt x="239" y="107"/>
                      <a:pt x="232" y="104"/>
                      <a:pt x="225" y="101"/>
                    </a:cubicBezTo>
                    <a:cubicBezTo>
                      <a:pt x="220" y="98"/>
                      <a:pt x="216" y="97"/>
                      <a:pt x="211" y="95"/>
                    </a:cubicBezTo>
                    <a:cubicBezTo>
                      <a:pt x="184" y="85"/>
                      <a:pt x="156" y="77"/>
                      <a:pt x="127" y="79"/>
                    </a:cubicBezTo>
                    <a:cubicBezTo>
                      <a:pt x="110" y="80"/>
                      <a:pt x="94" y="83"/>
                      <a:pt x="80" y="90"/>
                    </a:cubicBezTo>
                    <a:cubicBezTo>
                      <a:pt x="74" y="92"/>
                      <a:pt x="68" y="95"/>
                      <a:pt x="64" y="98"/>
                    </a:cubicBezTo>
                    <a:cubicBezTo>
                      <a:pt x="61" y="99"/>
                      <a:pt x="59" y="100"/>
                      <a:pt x="57" y="102"/>
                    </a:cubicBezTo>
                    <a:cubicBezTo>
                      <a:pt x="55" y="103"/>
                      <a:pt x="54" y="104"/>
                      <a:pt x="52" y="104"/>
                    </a:cubicBezTo>
                    <a:cubicBezTo>
                      <a:pt x="40" y="110"/>
                      <a:pt x="26" y="107"/>
                      <a:pt x="17" y="100"/>
                    </a:cubicBezTo>
                    <a:cubicBezTo>
                      <a:pt x="14" y="98"/>
                      <a:pt x="11" y="95"/>
                      <a:pt x="9" y="92"/>
                    </a:cubicBezTo>
                    <a:cubicBezTo>
                      <a:pt x="6" y="89"/>
                      <a:pt x="4" y="84"/>
                      <a:pt x="3" y="80"/>
                    </a:cubicBezTo>
                    <a:cubicBezTo>
                      <a:pt x="2" y="77"/>
                      <a:pt x="1" y="73"/>
                      <a:pt x="1" y="70"/>
                    </a:cubicBezTo>
                    <a:cubicBezTo>
                      <a:pt x="1" y="59"/>
                      <a:pt x="6" y="49"/>
                      <a:pt x="13" y="42"/>
                    </a:cubicBezTo>
                    <a:cubicBezTo>
                      <a:pt x="15" y="40"/>
                      <a:pt x="17" y="39"/>
                      <a:pt x="20" y="37"/>
                    </a:cubicBezTo>
                    <a:cubicBezTo>
                      <a:pt x="22" y="36"/>
                      <a:pt x="24" y="34"/>
                      <a:pt x="28" y="33"/>
                    </a:cubicBezTo>
                    <a:cubicBezTo>
                      <a:pt x="35" y="28"/>
                      <a:pt x="43" y="23"/>
                      <a:pt x="51" y="20"/>
                    </a:cubicBezTo>
                    <a:cubicBezTo>
                      <a:pt x="56" y="18"/>
                      <a:pt x="61" y="16"/>
                      <a:pt x="66" y="14"/>
                    </a:cubicBezTo>
                    <a:cubicBezTo>
                      <a:pt x="73" y="12"/>
                      <a:pt x="80" y="10"/>
                      <a:pt x="87" y="9"/>
                    </a:cubicBezTo>
                    <a:cubicBezTo>
                      <a:pt x="95" y="7"/>
                      <a:pt x="104" y="6"/>
                      <a:pt x="114" y="5"/>
                    </a:cubicBezTo>
                    <a:cubicBezTo>
                      <a:pt x="156" y="1"/>
                      <a:pt x="199" y="10"/>
                      <a:pt x="239" y="26"/>
                    </a:cubicBezTo>
                    <a:cubicBezTo>
                      <a:pt x="251" y="31"/>
                      <a:pt x="263" y="36"/>
                      <a:pt x="275" y="41"/>
                    </a:cubicBezTo>
                    <a:cubicBezTo>
                      <a:pt x="282" y="44"/>
                      <a:pt x="287" y="47"/>
                      <a:pt x="293" y="50"/>
                    </a:cubicBezTo>
                    <a:cubicBezTo>
                      <a:pt x="299" y="53"/>
                      <a:pt x="304" y="56"/>
                      <a:pt x="309" y="60"/>
                    </a:cubicBezTo>
                    <a:cubicBezTo>
                      <a:pt x="332" y="74"/>
                      <a:pt x="351" y="89"/>
                      <a:pt x="370" y="107"/>
                    </a:cubicBezTo>
                    <a:cubicBezTo>
                      <a:pt x="397" y="134"/>
                      <a:pt x="420" y="165"/>
                      <a:pt x="440" y="198"/>
                    </a:cubicBezTo>
                    <a:cubicBezTo>
                      <a:pt x="468" y="243"/>
                      <a:pt x="488" y="292"/>
                      <a:pt x="504" y="342"/>
                    </a:cubicBezTo>
                    <a:cubicBezTo>
                      <a:pt x="507" y="353"/>
                      <a:pt x="509" y="365"/>
                      <a:pt x="512" y="375"/>
                    </a:cubicBezTo>
                    <a:cubicBezTo>
                      <a:pt x="512" y="378"/>
                      <a:pt x="513" y="380"/>
                      <a:pt x="514" y="382"/>
                    </a:cubicBezTo>
                    <a:cubicBezTo>
                      <a:pt x="514" y="384"/>
                      <a:pt x="515" y="387"/>
                      <a:pt x="515" y="389"/>
                    </a:cubicBezTo>
                    <a:cubicBezTo>
                      <a:pt x="515" y="393"/>
                      <a:pt x="515" y="397"/>
                      <a:pt x="515" y="400"/>
                    </a:cubicBezTo>
                    <a:cubicBezTo>
                      <a:pt x="513" y="411"/>
                      <a:pt x="507" y="420"/>
                      <a:pt x="499" y="425"/>
                    </a:cubicBezTo>
                    <a:cubicBezTo>
                      <a:pt x="496" y="427"/>
                      <a:pt x="492" y="429"/>
                      <a:pt x="488" y="430"/>
                    </a:cubicBezTo>
                    <a:cubicBezTo>
                      <a:pt x="484" y="431"/>
                      <a:pt x="480" y="431"/>
                      <a:pt x="477" y="431"/>
                    </a:cubicBezTo>
                    <a:cubicBezTo>
                      <a:pt x="473" y="431"/>
                      <a:pt x="469" y="430"/>
                      <a:pt x="465" y="429"/>
                    </a:cubicBezTo>
                    <a:cubicBezTo>
                      <a:pt x="461" y="427"/>
                      <a:pt x="457" y="425"/>
                      <a:pt x="453" y="422"/>
                    </a:cubicBezTo>
                    <a:cubicBezTo>
                      <a:pt x="449" y="418"/>
                      <a:pt x="444" y="413"/>
                      <a:pt x="442" y="407"/>
                    </a:cubicBezTo>
                    <a:cubicBezTo>
                      <a:pt x="441" y="404"/>
                      <a:pt x="440" y="400"/>
                      <a:pt x="440" y="397"/>
                    </a:cubicBezTo>
                    <a:cubicBezTo>
                      <a:pt x="439" y="394"/>
                      <a:pt x="438" y="390"/>
                      <a:pt x="437" y="387"/>
                    </a:cubicBezTo>
                    <a:cubicBezTo>
                      <a:pt x="434" y="372"/>
                      <a:pt x="430" y="357"/>
                      <a:pt x="425" y="343"/>
                    </a:cubicBezTo>
                    <a:cubicBezTo>
                      <a:pt x="409" y="294"/>
                      <a:pt x="386" y="247"/>
                      <a:pt x="356" y="205"/>
                    </a:cubicBezTo>
                    <a:lnTo>
                      <a:pt x="355" y="204"/>
                    </a:lnTo>
                    <a:cubicBezTo>
                      <a:pt x="352" y="205"/>
                      <a:pt x="350" y="205"/>
                      <a:pt x="348" y="206"/>
                    </a:cubicBezTo>
                    <a:cubicBezTo>
                      <a:pt x="342" y="208"/>
                      <a:pt x="335" y="210"/>
                      <a:pt x="329" y="214"/>
                    </a:cubicBezTo>
                    <a:cubicBezTo>
                      <a:pt x="310" y="225"/>
                      <a:pt x="295" y="241"/>
                      <a:pt x="282" y="257"/>
                    </a:cubicBezTo>
                    <a:cubicBezTo>
                      <a:pt x="235" y="314"/>
                      <a:pt x="207" y="395"/>
                      <a:pt x="213" y="470"/>
                    </a:cubicBezTo>
                    <a:cubicBezTo>
                      <a:pt x="215" y="491"/>
                      <a:pt x="200" y="509"/>
                      <a:pt x="179" y="511"/>
                    </a:cubicBezTo>
                    <a:cubicBezTo>
                      <a:pt x="159" y="513"/>
                      <a:pt x="140" y="498"/>
                      <a:pt x="138" y="477"/>
                    </a:cubicBezTo>
                    <a:cubicBezTo>
                      <a:pt x="130" y="384"/>
                      <a:pt x="166" y="283"/>
                      <a:pt x="223" y="210"/>
                    </a:cubicBezTo>
                    <a:cubicBezTo>
                      <a:pt x="242" y="186"/>
                      <a:pt x="264" y="166"/>
                      <a:pt x="290" y="149"/>
                    </a:cubicBezTo>
                    <a:cubicBezTo>
                      <a:pt x="293" y="148"/>
                      <a:pt x="296" y="146"/>
                      <a:pt x="300" y="144"/>
                    </a:cubicBezTo>
                    <a:close/>
                    <a:moveTo>
                      <a:pt x="347" y="205"/>
                    </a:moveTo>
                    <a:lnTo>
                      <a:pt x="346" y="205"/>
                    </a:lnTo>
                    <a:lnTo>
                      <a:pt x="346" y="205"/>
                    </a:lnTo>
                    <a:close/>
                    <a:moveTo>
                      <a:pt x="348" y="205"/>
                    </a:moveTo>
                    <a:cubicBezTo>
                      <a:pt x="348" y="205"/>
                      <a:pt x="348" y="205"/>
                      <a:pt x="348" y="205"/>
                    </a:cubicBezTo>
                    <a:cubicBezTo>
                      <a:pt x="349" y="205"/>
                      <a:pt x="349" y="205"/>
                      <a:pt x="349" y="205"/>
                    </a:cubicBezTo>
                    <a:close/>
                  </a:path>
                </a:pathLst>
              </a:custGeom>
              <a:solidFill>
                <a:srgbClr val="FF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33;p36">
                <a:extLst>
                  <a:ext uri="{FF2B5EF4-FFF2-40B4-BE49-F238E27FC236}">
                    <a16:creationId xmlns:a16="http://schemas.microsoft.com/office/drawing/2014/main" id="{078B3A8F-9742-5056-3EA0-87ADC007733B}"/>
                  </a:ext>
                </a:extLst>
              </p:cNvPr>
              <p:cNvSpPr/>
              <p:nvPr/>
            </p:nvSpPr>
            <p:spPr>
              <a:xfrm>
                <a:off x="5543564" y="5434478"/>
                <a:ext cx="174131" cy="166610"/>
              </a:xfrm>
              <a:custGeom>
                <a:avLst/>
                <a:gdLst/>
                <a:ahLst/>
                <a:cxnLst/>
                <a:rect l="l" t="t" r="r" b="b"/>
                <a:pathLst>
                  <a:path w="3056" h="2924" extrusionOk="0">
                    <a:moveTo>
                      <a:pt x="687" y="1448"/>
                    </a:moveTo>
                    <a:cubicBezTo>
                      <a:pt x="635" y="1453"/>
                      <a:pt x="1309" y="1055"/>
                      <a:pt x="1912" y="1454"/>
                    </a:cubicBezTo>
                    <a:cubicBezTo>
                      <a:pt x="2262" y="1685"/>
                      <a:pt x="2039" y="2309"/>
                      <a:pt x="2369" y="2600"/>
                    </a:cubicBezTo>
                    <a:cubicBezTo>
                      <a:pt x="2554" y="2763"/>
                      <a:pt x="2806" y="2923"/>
                      <a:pt x="2890" y="2477"/>
                    </a:cubicBezTo>
                    <a:cubicBezTo>
                      <a:pt x="3055" y="1602"/>
                      <a:pt x="2479" y="162"/>
                      <a:pt x="1207" y="59"/>
                    </a:cubicBezTo>
                    <a:cubicBezTo>
                      <a:pt x="483" y="1"/>
                      <a:pt x="2" y="428"/>
                      <a:pt x="2" y="458"/>
                    </a:cubicBezTo>
                    <a:cubicBezTo>
                      <a:pt x="1" y="496"/>
                      <a:pt x="598" y="1302"/>
                      <a:pt x="687" y="14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34;p36">
                <a:extLst>
                  <a:ext uri="{FF2B5EF4-FFF2-40B4-BE49-F238E27FC236}">
                    <a16:creationId xmlns:a16="http://schemas.microsoft.com/office/drawing/2014/main" id="{3D9530E1-1DC9-E399-D53C-6EA8CC61017C}"/>
                  </a:ext>
                </a:extLst>
              </p:cNvPr>
              <p:cNvSpPr/>
              <p:nvPr/>
            </p:nvSpPr>
            <p:spPr>
              <a:xfrm>
                <a:off x="5540487" y="5458638"/>
                <a:ext cx="41481" cy="56809"/>
              </a:xfrm>
              <a:custGeom>
                <a:avLst/>
                <a:gdLst/>
                <a:ahLst/>
                <a:cxnLst/>
                <a:rect l="l" t="t" r="r" b="b"/>
                <a:pathLst>
                  <a:path w="728" h="997" extrusionOk="0">
                    <a:moveTo>
                      <a:pt x="50" y="0"/>
                    </a:moveTo>
                    <a:cubicBezTo>
                      <a:pt x="40" y="0"/>
                      <a:pt x="29" y="4"/>
                      <a:pt x="21" y="11"/>
                    </a:cubicBezTo>
                    <a:cubicBezTo>
                      <a:pt x="1" y="29"/>
                      <a:pt x="0" y="57"/>
                      <a:pt x="16" y="76"/>
                    </a:cubicBezTo>
                    <a:cubicBezTo>
                      <a:pt x="265" y="363"/>
                      <a:pt x="527" y="757"/>
                      <a:pt x="637" y="972"/>
                    </a:cubicBezTo>
                    <a:cubicBezTo>
                      <a:pt x="645" y="988"/>
                      <a:pt x="661" y="997"/>
                      <a:pt x="678" y="997"/>
                    </a:cubicBezTo>
                    <a:cubicBezTo>
                      <a:pt x="685" y="997"/>
                      <a:pt x="692" y="996"/>
                      <a:pt x="697" y="993"/>
                    </a:cubicBezTo>
                    <a:cubicBezTo>
                      <a:pt x="720" y="980"/>
                      <a:pt x="728" y="953"/>
                      <a:pt x="716" y="931"/>
                    </a:cubicBezTo>
                    <a:cubicBezTo>
                      <a:pt x="605" y="712"/>
                      <a:pt x="337" y="309"/>
                      <a:pt x="84" y="16"/>
                    </a:cubicBezTo>
                    <a:cubicBezTo>
                      <a:pt x="75" y="6"/>
                      <a:pt x="63" y="0"/>
                      <a:pt x="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35;p36">
                <a:extLst>
                  <a:ext uri="{FF2B5EF4-FFF2-40B4-BE49-F238E27FC236}">
                    <a16:creationId xmlns:a16="http://schemas.microsoft.com/office/drawing/2014/main" id="{1ECC6B6F-1F0F-50C8-7FE0-90B18122AA52}"/>
                  </a:ext>
                </a:extLst>
              </p:cNvPr>
              <p:cNvSpPr/>
              <p:nvPr/>
            </p:nvSpPr>
            <p:spPr>
              <a:xfrm>
                <a:off x="5502653" y="5499093"/>
                <a:ext cx="72365" cy="85014"/>
              </a:xfrm>
              <a:custGeom>
                <a:avLst/>
                <a:gdLst/>
                <a:ahLst/>
                <a:cxnLst/>
                <a:rect l="l" t="t" r="r" b="b"/>
                <a:pathLst>
                  <a:path w="1270" h="1492" extrusionOk="0">
                    <a:moveTo>
                      <a:pt x="1219" y="0"/>
                    </a:moveTo>
                    <a:cubicBezTo>
                      <a:pt x="1210" y="0"/>
                      <a:pt x="1200" y="3"/>
                      <a:pt x="1192" y="9"/>
                    </a:cubicBezTo>
                    <a:cubicBezTo>
                      <a:pt x="886" y="228"/>
                      <a:pt x="242" y="807"/>
                      <a:pt x="9" y="1429"/>
                    </a:cubicBezTo>
                    <a:cubicBezTo>
                      <a:pt x="1" y="1452"/>
                      <a:pt x="13" y="1479"/>
                      <a:pt x="35" y="1487"/>
                    </a:cubicBezTo>
                    <a:cubicBezTo>
                      <a:pt x="40" y="1490"/>
                      <a:pt x="46" y="1490"/>
                      <a:pt x="52" y="1491"/>
                    </a:cubicBezTo>
                    <a:cubicBezTo>
                      <a:pt x="69" y="1491"/>
                      <a:pt x="87" y="1479"/>
                      <a:pt x="94" y="1460"/>
                    </a:cubicBezTo>
                    <a:cubicBezTo>
                      <a:pt x="319" y="858"/>
                      <a:pt x="945" y="295"/>
                      <a:pt x="1245" y="81"/>
                    </a:cubicBezTo>
                    <a:cubicBezTo>
                      <a:pt x="1265" y="67"/>
                      <a:pt x="1270" y="39"/>
                      <a:pt x="1254" y="18"/>
                    </a:cubicBezTo>
                    <a:cubicBezTo>
                      <a:pt x="1246" y="7"/>
                      <a:pt x="1233"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36;p36">
                <a:extLst>
                  <a:ext uri="{FF2B5EF4-FFF2-40B4-BE49-F238E27FC236}">
                    <a16:creationId xmlns:a16="http://schemas.microsoft.com/office/drawing/2014/main" id="{DF4A33BC-B82E-2249-AFDE-5BCF5562DC7F}"/>
                  </a:ext>
                </a:extLst>
              </p:cNvPr>
              <p:cNvSpPr/>
              <p:nvPr/>
            </p:nvSpPr>
            <p:spPr>
              <a:xfrm>
                <a:off x="5408353" y="5481202"/>
                <a:ext cx="152251" cy="329572"/>
              </a:xfrm>
              <a:custGeom>
                <a:avLst/>
                <a:gdLst/>
                <a:ahLst/>
                <a:cxnLst/>
                <a:rect l="l" t="t" r="r" b="b"/>
                <a:pathLst>
                  <a:path w="2672" h="5784" extrusionOk="0">
                    <a:moveTo>
                      <a:pt x="2620" y="1"/>
                    </a:moveTo>
                    <a:cubicBezTo>
                      <a:pt x="2613" y="1"/>
                      <a:pt x="2606" y="3"/>
                      <a:pt x="2599" y="7"/>
                    </a:cubicBezTo>
                    <a:cubicBezTo>
                      <a:pt x="1529" y="597"/>
                      <a:pt x="1010" y="1841"/>
                      <a:pt x="884" y="2416"/>
                    </a:cubicBezTo>
                    <a:cubicBezTo>
                      <a:pt x="811" y="2759"/>
                      <a:pt x="759" y="3086"/>
                      <a:pt x="708" y="3401"/>
                    </a:cubicBezTo>
                    <a:cubicBezTo>
                      <a:pt x="581" y="4195"/>
                      <a:pt x="460" y="4945"/>
                      <a:pt x="13" y="5717"/>
                    </a:cubicBezTo>
                    <a:cubicBezTo>
                      <a:pt x="0" y="5738"/>
                      <a:pt x="7" y="5766"/>
                      <a:pt x="29" y="5778"/>
                    </a:cubicBezTo>
                    <a:cubicBezTo>
                      <a:pt x="37" y="5783"/>
                      <a:pt x="44" y="5784"/>
                      <a:pt x="52" y="5784"/>
                    </a:cubicBezTo>
                    <a:cubicBezTo>
                      <a:pt x="67" y="5784"/>
                      <a:pt x="82" y="5777"/>
                      <a:pt x="89" y="5761"/>
                    </a:cubicBezTo>
                    <a:cubicBezTo>
                      <a:pt x="544" y="4975"/>
                      <a:pt x="666" y="4217"/>
                      <a:pt x="795" y="3416"/>
                    </a:cubicBezTo>
                    <a:cubicBezTo>
                      <a:pt x="845" y="3101"/>
                      <a:pt x="898" y="2775"/>
                      <a:pt x="972" y="2434"/>
                    </a:cubicBezTo>
                    <a:cubicBezTo>
                      <a:pt x="1093" y="1874"/>
                      <a:pt x="1600" y="659"/>
                      <a:pt x="2642" y="85"/>
                    </a:cubicBezTo>
                    <a:cubicBezTo>
                      <a:pt x="2664" y="74"/>
                      <a:pt x="2672" y="46"/>
                      <a:pt x="2660" y="25"/>
                    </a:cubicBezTo>
                    <a:cubicBezTo>
                      <a:pt x="2652" y="10"/>
                      <a:pt x="2636" y="1"/>
                      <a:pt x="2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937;p36">
                <a:extLst>
                  <a:ext uri="{FF2B5EF4-FFF2-40B4-BE49-F238E27FC236}">
                    <a16:creationId xmlns:a16="http://schemas.microsoft.com/office/drawing/2014/main" id="{2CF16E77-CFE9-C7F0-F165-E896F4EC284F}"/>
                  </a:ext>
                </a:extLst>
              </p:cNvPr>
              <p:cNvSpPr/>
              <p:nvPr/>
            </p:nvSpPr>
            <p:spPr>
              <a:xfrm>
                <a:off x="5451771" y="5649918"/>
                <a:ext cx="41424" cy="174872"/>
              </a:xfrm>
              <a:custGeom>
                <a:avLst/>
                <a:gdLst/>
                <a:ahLst/>
                <a:cxnLst/>
                <a:rect l="l" t="t" r="r" b="b"/>
                <a:pathLst>
                  <a:path w="727" h="3069" extrusionOk="0">
                    <a:moveTo>
                      <a:pt x="556" y="1"/>
                    </a:moveTo>
                    <a:cubicBezTo>
                      <a:pt x="536" y="1"/>
                      <a:pt x="517" y="14"/>
                      <a:pt x="512" y="36"/>
                    </a:cubicBezTo>
                    <a:cubicBezTo>
                      <a:pt x="506" y="56"/>
                      <a:pt x="0" y="2202"/>
                      <a:pt x="641" y="3050"/>
                    </a:cubicBezTo>
                    <a:cubicBezTo>
                      <a:pt x="649" y="3062"/>
                      <a:pt x="663" y="3068"/>
                      <a:pt x="675" y="3069"/>
                    </a:cubicBezTo>
                    <a:cubicBezTo>
                      <a:pt x="685" y="3068"/>
                      <a:pt x="696" y="3065"/>
                      <a:pt x="703" y="3061"/>
                    </a:cubicBezTo>
                    <a:cubicBezTo>
                      <a:pt x="723" y="3045"/>
                      <a:pt x="727" y="3017"/>
                      <a:pt x="711" y="2997"/>
                    </a:cubicBezTo>
                    <a:cubicBezTo>
                      <a:pt x="201" y="2321"/>
                      <a:pt x="456" y="645"/>
                      <a:pt x="599" y="57"/>
                    </a:cubicBezTo>
                    <a:cubicBezTo>
                      <a:pt x="605" y="32"/>
                      <a:pt x="590" y="8"/>
                      <a:pt x="566" y="2"/>
                    </a:cubicBezTo>
                    <a:cubicBezTo>
                      <a:pt x="563" y="1"/>
                      <a:pt x="559" y="1"/>
                      <a:pt x="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938;p36">
                <a:extLst>
                  <a:ext uri="{FF2B5EF4-FFF2-40B4-BE49-F238E27FC236}">
                    <a16:creationId xmlns:a16="http://schemas.microsoft.com/office/drawing/2014/main" id="{EB05ADAA-C427-82FF-05E9-15C3AD399673}"/>
                  </a:ext>
                </a:extLst>
              </p:cNvPr>
              <p:cNvSpPr/>
              <p:nvPr/>
            </p:nvSpPr>
            <p:spPr>
              <a:xfrm>
                <a:off x="5374109" y="5464507"/>
                <a:ext cx="177550" cy="339715"/>
              </a:xfrm>
              <a:custGeom>
                <a:avLst/>
                <a:gdLst/>
                <a:ahLst/>
                <a:cxnLst/>
                <a:rect l="l" t="t" r="r" b="b"/>
                <a:pathLst>
                  <a:path w="3116" h="5962" extrusionOk="0">
                    <a:moveTo>
                      <a:pt x="3064" y="1"/>
                    </a:moveTo>
                    <a:cubicBezTo>
                      <a:pt x="3058" y="1"/>
                      <a:pt x="3052" y="2"/>
                      <a:pt x="3046" y="4"/>
                    </a:cubicBezTo>
                    <a:cubicBezTo>
                      <a:pt x="2443" y="263"/>
                      <a:pt x="1896" y="953"/>
                      <a:pt x="1633" y="1284"/>
                    </a:cubicBezTo>
                    <a:lnTo>
                      <a:pt x="1625" y="1294"/>
                    </a:lnTo>
                    <a:cubicBezTo>
                      <a:pt x="1090" y="1969"/>
                      <a:pt x="935" y="2907"/>
                      <a:pt x="787" y="3814"/>
                    </a:cubicBezTo>
                    <a:cubicBezTo>
                      <a:pt x="644" y="4687"/>
                      <a:pt x="508" y="5510"/>
                      <a:pt x="25" y="5880"/>
                    </a:cubicBezTo>
                    <a:cubicBezTo>
                      <a:pt x="4" y="5896"/>
                      <a:pt x="1" y="5924"/>
                      <a:pt x="16" y="5944"/>
                    </a:cubicBezTo>
                    <a:cubicBezTo>
                      <a:pt x="25" y="5955"/>
                      <a:pt x="39" y="5961"/>
                      <a:pt x="52" y="5961"/>
                    </a:cubicBezTo>
                    <a:cubicBezTo>
                      <a:pt x="53" y="5961"/>
                      <a:pt x="54" y="5961"/>
                      <a:pt x="55" y="5961"/>
                    </a:cubicBezTo>
                    <a:cubicBezTo>
                      <a:pt x="64" y="5961"/>
                      <a:pt x="72" y="5958"/>
                      <a:pt x="79" y="5953"/>
                    </a:cubicBezTo>
                    <a:cubicBezTo>
                      <a:pt x="592" y="5561"/>
                      <a:pt x="729" y="4721"/>
                      <a:pt x="876" y="3828"/>
                    </a:cubicBezTo>
                    <a:cubicBezTo>
                      <a:pt x="1023" y="2933"/>
                      <a:pt x="1176" y="2006"/>
                      <a:pt x="1695" y="1351"/>
                    </a:cubicBezTo>
                    <a:lnTo>
                      <a:pt x="1703" y="1340"/>
                    </a:lnTo>
                    <a:cubicBezTo>
                      <a:pt x="1961" y="1015"/>
                      <a:pt x="2499" y="336"/>
                      <a:pt x="3081" y="86"/>
                    </a:cubicBezTo>
                    <a:cubicBezTo>
                      <a:pt x="3104" y="78"/>
                      <a:pt x="3115" y="52"/>
                      <a:pt x="3105" y="28"/>
                    </a:cubicBezTo>
                    <a:cubicBezTo>
                      <a:pt x="3098" y="11"/>
                      <a:pt x="3081" y="1"/>
                      <a:pt x="3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939;p36">
                <a:extLst>
                  <a:ext uri="{FF2B5EF4-FFF2-40B4-BE49-F238E27FC236}">
                    <a16:creationId xmlns:a16="http://schemas.microsoft.com/office/drawing/2014/main" id="{E013D0BB-FA79-A45F-8971-E6C352718A8F}"/>
                  </a:ext>
                </a:extLst>
              </p:cNvPr>
              <p:cNvSpPr/>
              <p:nvPr/>
            </p:nvSpPr>
            <p:spPr>
              <a:xfrm>
                <a:off x="5576555" y="5483310"/>
                <a:ext cx="127521" cy="99145"/>
              </a:xfrm>
              <a:custGeom>
                <a:avLst/>
                <a:gdLst/>
                <a:ahLst/>
                <a:cxnLst/>
                <a:rect l="l" t="t" r="r" b="b"/>
                <a:pathLst>
                  <a:path w="2238" h="1740" extrusionOk="0">
                    <a:moveTo>
                      <a:pt x="1006" y="0"/>
                    </a:moveTo>
                    <a:cubicBezTo>
                      <a:pt x="856" y="0"/>
                      <a:pt x="711" y="22"/>
                      <a:pt x="590" y="56"/>
                    </a:cubicBezTo>
                    <a:lnTo>
                      <a:pt x="553" y="65"/>
                    </a:lnTo>
                    <a:cubicBezTo>
                      <a:pt x="386" y="109"/>
                      <a:pt x="109" y="183"/>
                      <a:pt x="14" y="326"/>
                    </a:cubicBezTo>
                    <a:cubicBezTo>
                      <a:pt x="0" y="347"/>
                      <a:pt x="7" y="374"/>
                      <a:pt x="27" y="387"/>
                    </a:cubicBezTo>
                    <a:cubicBezTo>
                      <a:pt x="35" y="393"/>
                      <a:pt x="44" y="395"/>
                      <a:pt x="52" y="395"/>
                    </a:cubicBezTo>
                    <a:cubicBezTo>
                      <a:pt x="67" y="395"/>
                      <a:pt x="80" y="388"/>
                      <a:pt x="89" y="375"/>
                    </a:cubicBezTo>
                    <a:cubicBezTo>
                      <a:pt x="163" y="260"/>
                      <a:pt x="431" y="190"/>
                      <a:pt x="574" y="152"/>
                    </a:cubicBezTo>
                    <a:lnTo>
                      <a:pt x="612" y="141"/>
                    </a:lnTo>
                    <a:cubicBezTo>
                      <a:pt x="740" y="106"/>
                      <a:pt x="871" y="89"/>
                      <a:pt x="999" y="89"/>
                    </a:cubicBezTo>
                    <a:cubicBezTo>
                      <a:pt x="1224" y="89"/>
                      <a:pt x="1436" y="142"/>
                      <a:pt x="1591" y="242"/>
                    </a:cubicBezTo>
                    <a:cubicBezTo>
                      <a:pt x="1759" y="351"/>
                      <a:pt x="1860" y="510"/>
                      <a:pt x="1893" y="716"/>
                    </a:cubicBezTo>
                    <a:cubicBezTo>
                      <a:pt x="1912" y="846"/>
                      <a:pt x="1916" y="983"/>
                      <a:pt x="1921" y="1114"/>
                    </a:cubicBezTo>
                    <a:cubicBezTo>
                      <a:pt x="1923" y="1189"/>
                      <a:pt x="1926" y="1262"/>
                      <a:pt x="1931" y="1335"/>
                    </a:cubicBezTo>
                    <a:cubicBezTo>
                      <a:pt x="1942" y="1485"/>
                      <a:pt x="1978" y="1668"/>
                      <a:pt x="2174" y="1737"/>
                    </a:cubicBezTo>
                    <a:cubicBezTo>
                      <a:pt x="2179" y="1738"/>
                      <a:pt x="2184" y="1740"/>
                      <a:pt x="2189" y="1740"/>
                    </a:cubicBezTo>
                    <a:cubicBezTo>
                      <a:pt x="2207" y="1740"/>
                      <a:pt x="2224" y="1727"/>
                      <a:pt x="2230" y="1711"/>
                    </a:cubicBezTo>
                    <a:cubicBezTo>
                      <a:pt x="2238" y="1687"/>
                      <a:pt x="2226" y="1662"/>
                      <a:pt x="2203" y="1654"/>
                    </a:cubicBezTo>
                    <a:cubicBezTo>
                      <a:pt x="2086" y="1613"/>
                      <a:pt x="2033" y="1518"/>
                      <a:pt x="2020" y="1330"/>
                    </a:cubicBezTo>
                    <a:cubicBezTo>
                      <a:pt x="2014" y="1258"/>
                      <a:pt x="2012" y="1185"/>
                      <a:pt x="2010" y="1113"/>
                    </a:cubicBezTo>
                    <a:cubicBezTo>
                      <a:pt x="2007" y="979"/>
                      <a:pt x="2002" y="840"/>
                      <a:pt x="1981" y="704"/>
                    </a:cubicBezTo>
                    <a:cubicBezTo>
                      <a:pt x="1945" y="472"/>
                      <a:pt x="1831" y="291"/>
                      <a:pt x="1641" y="168"/>
                    </a:cubicBezTo>
                    <a:cubicBezTo>
                      <a:pt x="1452" y="46"/>
                      <a:pt x="1223" y="0"/>
                      <a:pt x="1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940;p36">
                <a:extLst>
                  <a:ext uri="{FF2B5EF4-FFF2-40B4-BE49-F238E27FC236}">
                    <a16:creationId xmlns:a16="http://schemas.microsoft.com/office/drawing/2014/main" id="{FBCDA745-B35F-E956-1ED2-C34CAC416FD6}"/>
                  </a:ext>
                </a:extLst>
              </p:cNvPr>
              <p:cNvSpPr/>
              <p:nvPr/>
            </p:nvSpPr>
            <p:spPr>
              <a:xfrm>
                <a:off x="5562197" y="5462455"/>
                <a:ext cx="122450" cy="28718"/>
              </a:xfrm>
              <a:custGeom>
                <a:avLst/>
                <a:gdLst/>
                <a:ahLst/>
                <a:cxnLst/>
                <a:rect l="l" t="t" r="r" b="b"/>
                <a:pathLst>
                  <a:path w="2149" h="504" extrusionOk="0">
                    <a:moveTo>
                      <a:pt x="1224" y="0"/>
                    </a:moveTo>
                    <a:cubicBezTo>
                      <a:pt x="1094" y="0"/>
                      <a:pt x="953" y="19"/>
                      <a:pt x="794" y="57"/>
                    </a:cubicBezTo>
                    <a:cubicBezTo>
                      <a:pt x="551" y="116"/>
                      <a:pt x="307" y="232"/>
                      <a:pt x="27" y="422"/>
                    </a:cubicBezTo>
                    <a:cubicBezTo>
                      <a:pt x="6" y="435"/>
                      <a:pt x="0" y="464"/>
                      <a:pt x="14" y="483"/>
                    </a:cubicBezTo>
                    <a:cubicBezTo>
                      <a:pt x="22" y="497"/>
                      <a:pt x="36" y="503"/>
                      <a:pt x="52" y="503"/>
                    </a:cubicBezTo>
                    <a:cubicBezTo>
                      <a:pt x="61" y="503"/>
                      <a:pt x="69" y="500"/>
                      <a:pt x="77" y="495"/>
                    </a:cubicBezTo>
                    <a:cubicBezTo>
                      <a:pt x="349" y="312"/>
                      <a:pt x="583" y="200"/>
                      <a:pt x="816" y="144"/>
                    </a:cubicBezTo>
                    <a:cubicBezTo>
                      <a:pt x="966" y="108"/>
                      <a:pt x="1099" y="90"/>
                      <a:pt x="1222" y="90"/>
                    </a:cubicBezTo>
                    <a:cubicBezTo>
                      <a:pt x="1344" y="90"/>
                      <a:pt x="1456" y="108"/>
                      <a:pt x="1564" y="144"/>
                    </a:cubicBezTo>
                    <a:cubicBezTo>
                      <a:pt x="1725" y="197"/>
                      <a:pt x="1854" y="246"/>
                      <a:pt x="2073" y="388"/>
                    </a:cubicBezTo>
                    <a:cubicBezTo>
                      <a:pt x="2080" y="393"/>
                      <a:pt x="2089" y="395"/>
                      <a:pt x="2098" y="395"/>
                    </a:cubicBezTo>
                    <a:cubicBezTo>
                      <a:pt x="2112" y="395"/>
                      <a:pt x="2126" y="388"/>
                      <a:pt x="2135" y="375"/>
                    </a:cubicBezTo>
                    <a:cubicBezTo>
                      <a:pt x="2149" y="354"/>
                      <a:pt x="2142" y="326"/>
                      <a:pt x="2122" y="313"/>
                    </a:cubicBezTo>
                    <a:cubicBezTo>
                      <a:pt x="1896" y="165"/>
                      <a:pt x="1754" y="112"/>
                      <a:pt x="1593" y="58"/>
                    </a:cubicBezTo>
                    <a:cubicBezTo>
                      <a:pt x="1476" y="19"/>
                      <a:pt x="1356" y="0"/>
                      <a:pt x="1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941;p36">
                <a:extLst>
                  <a:ext uri="{FF2B5EF4-FFF2-40B4-BE49-F238E27FC236}">
                    <a16:creationId xmlns:a16="http://schemas.microsoft.com/office/drawing/2014/main" id="{E14C9327-2F67-F90D-18B0-681EFE5924AE}"/>
                  </a:ext>
                </a:extLst>
              </p:cNvPr>
              <p:cNvSpPr/>
              <p:nvPr/>
            </p:nvSpPr>
            <p:spPr>
              <a:xfrm>
                <a:off x="5682251" y="5586728"/>
                <a:ext cx="16182" cy="10256"/>
              </a:xfrm>
              <a:custGeom>
                <a:avLst/>
                <a:gdLst/>
                <a:ahLst/>
                <a:cxnLst/>
                <a:rect l="l" t="t" r="r" b="b"/>
                <a:pathLst>
                  <a:path w="284" h="180" extrusionOk="0">
                    <a:moveTo>
                      <a:pt x="51" y="1"/>
                    </a:moveTo>
                    <a:cubicBezTo>
                      <a:pt x="38" y="1"/>
                      <a:pt x="25" y="6"/>
                      <a:pt x="17" y="17"/>
                    </a:cubicBezTo>
                    <a:cubicBezTo>
                      <a:pt x="1" y="37"/>
                      <a:pt x="4" y="65"/>
                      <a:pt x="22" y="81"/>
                    </a:cubicBezTo>
                    <a:cubicBezTo>
                      <a:pt x="88" y="137"/>
                      <a:pt x="149" y="165"/>
                      <a:pt x="226" y="180"/>
                    </a:cubicBezTo>
                    <a:cubicBezTo>
                      <a:pt x="229" y="180"/>
                      <a:pt x="231" y="179"/>
                      <a:pt x="233" y="179"/>
                    </a:cubicBezTo>
                    <a:cubicBezTo>
                      <a:pt x="255" y="179"/>
                      <a:pt x="274" y="163"/>
                      <a:pt x="279" y="142"/>
                    </a:cubicBezTo>
                    <a:cubicBezTo>
                      <a:pt x="283" y="116"/>
                      <a:pt x="267" y="94"/>
                      <a:pt x="242" y="90"/>
                    </a:cubicBezTo>
                    <a:cubicBezTo>
                      <a:pt x="181" y="78"/>
                      <a:pt x="135" y="56"/>
                      <a:pt x="81" y="12"/>
                    </a:cubicBezTo>
                    <a:cubicBezTo>
                      <a:pt x="72" y="4"/>
                      <a:pt x="62" y="1"/>
                      <a:pt x="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942;p36">
                <a:extLst>
                  <a:ext uri="{FF2B5EF4-FFF2-40B4-BE49-F238E27FC236}">
                    <a16:creationId xmlns:a16="http://schemas.microsoft.com/office/drawing/2014/main" id="{1672B570-0F35-8700-DA62-E85734AF0D1B}"/>
                  </a:ext>
                </a:extLst>
              </p:cNvPr>
              <p:cNvSpPr/>
              <p:nvPr/>
            </p:nvSpPr>
            <p:spPr>
              <a:xfrm>
                <a:off x="5656269" y="5730202"/>
                <a:ext cx="25641" cy="87407"/>
              </a:xfrm>
              <a:custGeom>
                <a:avLst/>
                <a:gdLst/>
                <a:ahLst/>
                <a:cxnLst/>
                <a:rect l="l" t="t" r="r" b="b"/>
                <a:pathLst>
                  <a:path w="450" h="1534" extrusionOk="0">
                    <a:moveTo>
                      <a:pt x="60" y="0"/>
                    </a:moveTo>
                    <a:cubicBezTo>
                      <a:pt x="37" y="0"/>
                      <a:pt x="16" y="18"/>
                      <a:pt x="15" y="42"/>
                    </a:cubicBezTo>
                    <a:cubicBezTo>
                      <a:pt x="1" y="325"/>
                      <a:pt x="22" y="784"/>
                      <a:pt x="357" y="1507"/>
                    </a:cubicBezTo>
                    <a:cubicBezTo>
                      <a:pt x="365" y="1525"/>
                      <a:pt x="382" y="1534"/>
                      <a:pt x="398" y="1534"/>
                    </a:cubicBezTo>
                    <a:cubicBezTo>
                      <a:pt x="405" y="1534"/>
                      <a:pt x="412" y="1532"/>
                      <a:pt x="417" y="1530"/>
                    </a:cubicBezTo>
                    <a:cubicBezTo>
                      <a:pt x="439" y="1519"/>
                      <a:pt x="449" y="1492"/>
                      <a:pt x="438" y="1469"/>
                    </a:cubicBezTo>
                    <a:cubicBezTo>
                      <a:pt x="110" y="765"/>
                      <a:pt x="91" y="320"/>
                      <a:pt x="104" y="47"/>
                    </a:cubicBezTo>
                    <a:cubicBezTo>
                      <a:pt x="105" y="23"/>
                      <a:pt x="87" y="1"/>
                      <a:pt x="62" y="0"/>
                    </a:cubicBezTo>
                    <a:cubicBezTo>
                      <a:pt x="62" y="0"/>
                      <a:pt x="61"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943;p36">
                <a:extLst>
                  <a:ext uri="{FF2B5EF4-FFF2-40B4-BE49-F238E27FC236}">
                    <a16:creationId xmlns:a16="http://schemas.microsoft.com/office/drawing/2014/main" id="{3A258FC1-626F-8C4F-4F2E-E42D633AE54B}"/>
                  </a:ext>
                </a:extLst>
              </p:cNvPr>
              <p:cNvSpPr/>
              <p:nvPr/>
            </p:nvSpPr>
            <p:spPr>
              <a:xfrm>
                <a:off x="5624475" y="5752595"/>
                <a:ext cx="20114" cy="74929"/>
              </a:xfrm>
              <a:custGeom>
                <a:avLst/>
                <a:gdLst/>
                <a:ahLst/>
                <a:cxnLst/>
                <a:rect l="l" t="t" r="r" b="b"/>
                <a:pathLst>
                  <a:path w="353" h="1315" extrusionOk="0">
                    <a:moveTo>
                      <a:pt x="65" y="1"/>
                    </a:moveTo>
                    <a:cubicBezTo>
                      <a:pt x="41" y="1"/>
                      <a:pt x="21" y="20"/>
                      <a:pt x="20" y="44"/>
                    </a:cubicBezTo>
                    <a:cubicBezTo>
                      <a:pt x="1" y="445"/>
                      <a:pt x="76" y="840"/>
                      <a:pt x="262" y="1286"/>
                    </a:cubicBezTo>
                    <a:cubicBezTo>
                      <a:pt x="269" y="1305"/>
                      <a:pt x="286" y="1314"/>
                      <a:pt x="304" y="1314"/>
                    </a:cubicBezTo>
                    <a:cubicBezTo>
                      <a:pt x="305" y="1314"/>
                      <a:pt x="305" y="1314"/>
                      <a:pt x="306" y="1314"/>
                    </a:cubicBezTo>
                    <a:cubicBezTo>
                      <a:pt x="311" y="1314"/>
                      <a:pt x="316" y="1312"/>
                      <a:pt x="320" y="1311"/>
                    </a:cubicBezTo>
                    <a:cubicBezTo>
                      <a:pt x="343" y="1301"/>
                      <a:pt x="353" y="1275"/>
                      <a:pt x="345" y="1251"/>
                    </a:cubicBezTo>
                    <a:cubicBezTo>
                      <a:pt x="164" y="819"/>
                      <a:pt x="91" y="436"/>
                      <a:pt x="109" y="48"/>
                    </a:cubicBezTo>
                    <a:cubicBezTo>
                      <a:pt x="110" y="23"/>
                      <a:pt x="92" y="2"/>
                      <a:pt x="67" y="1"/>
                    </a:cubicBezTo>
                    <a:cubicBezTo>
                      <a:pt x="66" y="1"/>
                      <a:pt x="66" y="1"/>
                      <a:pt x="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944;p36">
                <a:extLst>
                  <a:ext uri="{FF2B5EF4-FFF2-40B4-BE49-F238E27FC236}">
                    <a16:creationId xmlns:a16="http://schemas.microsoft.com/office/drawing/2014/main" id="{EF34E41C-287E-939B-2D8D-82356E675B31}"/>
                  </a:ext>
                </a:extLst>
              </p:cNvPr>
              <p:cNvSpPr/>
              <p:nvPr/>
            </p:nvSpPr>
            <p:spPr>
              <a:xfrm>
                <a:off x="5550516" y="5443937"/>
                <a:ext cx="94644" cy="30883"/>
              </a:xfrm>
              <a:custGeom>
                <a:avLst/>
                <a:gdLst/>
                <a:ahLst/>
                <a:cxnLst/>
                <a:rect l="l" t="t" r="r" b="b"/>
                <a:pathLst>
                  <a:path w="1661" h="542" extrusionOk="0">
                    <a:moveTo>
                      <a:pt x="1180" y="0"/>
                    </a:moveTo>
                    <a:cubicBezTo>
                      <a:pt x="934" y="0"/>
                      <a:pt x="760" y="48"/>
                      <a:pt x="538" y="135"/>
                    </a:cubicBezTo>
                    <a:cubicBezTo>
                      <a:pt x="440" y="174"/>
                      <a:pt x="242" y="267"/>
                      <a:pt x="20" y="464"/>
                    </a:cubicBezTo>
                    <a:cubicBezTo>
                      <a:pt x="2" y="480"/>
                      <a:pt x="1" y="509"/>
                      <a:pt x="16" y="526"/>
                    </a:cubicBezTo>
                    <a:cubicBezTo>
                      <a:pt x="25" y="536"/>
                      <a:pt x="37" y="542"/>
                      <a:pt x="47" y="542"/>
                    </a:cubicBezTo>
                    <a:cubicBezTo>
                      <a:pt x="48" y="542"/>
                      <a:pt x="49" y="542"/>
                      <a:pt x="50" y="542"/>
                    </a:cubicBezTo>
                    <a:cubicBezTo>
                      <a:pt x="61" y="541"/>
                      <a:pt x="70" y="538"/>
                      <a:pt x="81" y="530"/>
                    </a:cubicBezTo>
                    <a:cubicBezTo>
                      <a:pt x="293" y="343"/>
                      <a:pt x="479" y="255"/>
                      <a:pt x="572" y="218"/>
                    </a:cubicBezTo>
                    <a:cubicBezTo>
                      <a:pt x="782" y="137"/>
                      <a:pt x="947" y="91"/>
                      <a:pt x="1180" y="91"/>
                    </a:cubicBezTo>
                    <a:cubicBezTo>
                      <a:pt x="1299" y="91"/>
                      <a:pt x="1437" y="103"/>
                      <a:pt x="1607" y="128"/>
                    </a:cubicBezTo>
                    <a:cubicBezTo>
                      <a:pt x="1608" y="128"/>
                      <a:pt x="1609" y="128"/>
                      <a:pt x="1611" y="128"/>
                    </a:cubicBezTo>
                    <a:cubicBezTo>
                      <a:pt x="1633" y="128"/>
                      <a:pt x="1654" y="112"/>
                      <a:pt x="1657" y="89"/>
                    </a:cubicBezTo>
                    <a:cubicBezTo>
                      <a:pt x="1660" y="64"/>
                      <a:pt x="1644" y="42"/>
                      <a:pt x="1619" y="38"/>
                    </a:cubicBezTo>
                    <a:cubicBezTo>
                      <a:pt x="1444" y="12"/>
                      <a:pt x="1303" y="0"/>
                      <a:pt x="1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945;p36">
                <a:extLst>
                  <a:ext uri="{FF2B5EF4-FFF2-40B4-BE49-F238E27FC236}">
                    <a16:creationId xmlns:a16="http://schemas.microsoft.com/office/drawing/2014/main" id="{4C930511-C7D9-E2A2-1547-86C53AD921FC}"/>
                  </a:ext>
                </a:extLst>
              </p:cNvPr>
              <p:cNvSpPr/>
              <p:nvPr/>
            </p:nvSpPr>
            <p:spPr>
              <a:xfrm>
                <a:off x="5448865" y="6000684"/>
                <a:ext cx="26325" cy="61140"/>
              </a:xfrm>
              <a:custGeom>
                <a:avLst/>
                <a:gdLst/>
                <a:ahLst/>
                <a:cxnLst/>
                <a:rect l="l" t="t" r="r" b="b"/>
                <a:pathLst>
                  <a:path w="462" h="1073" extrusionOk="0">
                    <a:moveTo>
                      <a:pt x="411" y="0"/>
                    </a:moveTo>
                    <a:cubicBezTo>
                      <a:pt x="392" y="0"/>
                      <a:pt x="374" y="11"/>
                      <a:pt x="368" y="30"/>
                    </a:cubicBezTo>
                    <a:cubicBezTo>
                      <a:pt x="330" y="130"/>
                      <a:pt x="289" y="236"/>
                      <a:pt x="246" y="344"/>
                    </a:cubicBezTo>
                    <a:cubicBezTo>
                      <a:pt x="158" y="569"/>
                      <a:pt x="66" y="800"/>
                      <a:pt x="6" y="1016"/>
                    </a:cubicBezTo>
                    <a:cubicBezTo>
                      <a:pt x="0" y="1041"/>
                      <a:pt x="15" y="1066"/>
                      <a:pt x="38" y="1072"/>
                    </a:cubicBezTo>
                    <a:cubicBezTo>
                      <a:pt x="42" y="1073"/>
                      <a:pt x="46" y="1073"/>
                      <a:pt x="50" y="1073"/>
                    </a:cubicBezTo>
                    <a:cubicBezTo>
                      <a:pt x="71" y="1073"/>
                      <a:pt x="88" y="1061"/>
                      <a:pt x="92" y="1041"/>
                    </a:cubicBezTo>
                    <a:cubicBezTo>
                      <a:pt x="150" y="830"/>
                      <a:pt x="241" y="600"/>
                      <a:pt x="329" y="378"/>
                    </a:cubicBezTo>
                    <a:cubicBezTo>
                      <a:pt x="373" y="269"/>
                      <a:pt x="415" y="161"/>
                      <a:pt x="452" y="61"/>
                    </a:cubicBezTo>
                    <a:cubicBezTo>
                      <a:pt x="461" y="37"/>
                      <a:pt x="448" y="12"/>
                      <a:pt x="425" y="2"/>
                    </a:cubicBezTo>
                    <a:cubicBezTo>
                      <a:pt x="421" y="1"/>
                      <a:pt x="416" y="0"/>
                      <a:pt x="4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946;p36">
                <a:extLst>
                  <a:ext uri="{FF2B5EF4-FFF2-40B4-BE49-F238E27FC236}">
                    <a16:creationId xmlns:a16="http://schemas.microsoft.com/office/drawing/2014/main" id="{4425E6D4-E6A1-5334-0D4B-CDAED7CF0C3A}"/>
                  </a:ext>
                </a:extLst>
              </p:cNvPr>
              <p:cNvSpPr/>
              <p:nvPr/>
            </p:nvSpPr>
            <p:spPr>
              <a:xfrm>
                <a:off x="5675414" y="5836811"/>
                <a:ext cx="26439" cy="38461"/>
              </a:xfrm>
              <a:custGeom>
                <a:avLst/>
                <a:gdLst/>
                <a:ahLst/>
                <a:cxnLst/>
                <a:rect l="l" t="t" r="r" b="b"/>
                <a:pathLst>
                  <a:path w="464" h="675" extrusionOk="0">
                    <a:moveTo>
                      <a:pt x="53" y="1"/>
                    </a:moveTo>
                    <a:cubicBezTo>
                      <a:pt x="45" y="1"/>
                      <a:pt x="38" y="3"/>
                      <a:pt x="30" y="7"/>
                    </a:cubicBezTo>
                    <a:cubicBezTo>
                      <a:pt x="10" y="19"/>
                      <a:pt x="1" y="46"/>
                      <a:pt x="14" y="68"/>
                    </a:cubicBezTo>
                    <a:lnTo>
                      <a:pt x="45" y="123"/>
                    </a:lnTo>
                    <a:cubicBezTo>
                      <a:pt x="146" y="305"/>
                      <a:pt x="251" y="492"/>
                      <a:pt x="378" y="657"/>
                    </a:cubicBezTo>
                    <a:cubicBezTo>
                      <a:pt x="387" y="669"/>
                      <a:pt x="399" y="675"/>
                      <a:pt x="414" y="675"/>
                    </a:cubicBezTo>
                    <a:cubicBezTo>
                      <a:pt x="424" y="675"/>
                      <a:pt x="433" y="673"/>
                      <a:pt x="440" y="664"/>
                    </a:cubicBezTo>
                    <a:cubicBezTo>
                      <a:pt x="460" y="648"/>
                      <a:pt x="464" y="620"/>
                      <a:pt x="448" y="601"/>
                    </a:cubicBezTo>
                    <a:cubicBezTo>
                      <a:pt x="326" y="440"/>
                      <a:pt x="223" y="256"/>
                      <a:pt x="123" y="79"/>
                    </a:cubicBezTo>
                    <a:lnTo>
                      <a:pt x="92" y="23"/>
                    </a:lnTo>
                    <a:cubicBezTo>
                      <a:pt x="84" y="9"/>
                      <a:pt x="69"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947;p36">
                <a:extLst>
                  <a:ext uri="{FF2B5EF4-FFF2-40B4-BE49-F238E27FC236}">
                    <a16:creationId xmlns:a16="http://schemas.microsoft.com/office/drawing/2014/main" id="{8824087C-D4FC-FF11-4A3F-94B13D2EBFE6}"/>
                  </a:ext>
                </a:extLst>
              </p:cNvPr>
              <p:cNvSpPr/>
              <p:nvPr/>
            </p:nvSpPr>
            <p:spPr>
              <a:xfrm>
                <a:off x="5455532" y="6172079"/>
                <a:ext cx="109630" cy="63875"/>
              </a:xfrm>
              <a:custGeom>
                <a:avLst/>
                <a:gdLst/>
                <a:ahLst/>
                <a:cxnLst/>
                <a:rect l="l" t="t" r="r" b="b"/>
                <a:pathLst>
                  <a:path w="1924" h="1121" extrusionOk="0">
                    <a:moveTo>
                      <a:pt x="1784" y="1"/>
                    </a:moveTo>
                    <a:cubicBezTo>
                      <a:pt x="1779" y="1"/>
                      <a:pt x="1775" y="1"/>
                      <a:pt x="1770" y="3"/>
                    </a:cubicBezTo>
                    <a:cubicBezTo>
                      <a:pt x="1746" y="10"/>
                      <a:pt x="1732" y="35"/>
                      <a:pt x="1739" y="59"/>
                    </a:cubicBezTo>
                    <a:cubicBezTo>
                      <a:pt x="1743" y="73"/>
                      <a:pt x="1755" y="119"/>
                      <a:pt x="1768" y="169"/>
                    </a:cubicBezTo>
                    <a:cubicBezTo>
                      <a:pt x="1783" y="225"/>
                      <a:pt x="1798" y="286"/>
                      <a:pt x="1806" y="316"/>
                    </a:cubicBezTo>
                    <a:cubicBezTo>
                      <a:pt x="1733" y="394"/>
                      <a:pt x="1205" y="610"/>
                      <a:pt x="233" y="961"/>
                    </a:cubicBezTo>
                    <a:cubicBezTo>
                      <a:pt x="1" y="1044"/>
                      <a:pt x="1" y="1044"/>
                      <a:pt x="7" y="1082"/>
                    </a:cubicBezTo>
                    <a:cubicBezTo>
                      <a:pt x="11" y="1104"/>
                      <a:pt x="29" y="1119"/>
                      <a:pt x="51" y="1121"/>
                    </a:cubicBezTo>
                    <a:lnTo>
                      <a:pt x="52" y="1121"/>
                    </a:lnTo>
                    <a:cubicBezTo>
                      <a:pt x="61" y="1121"/>
                      <a:pt x="69" y="1117"/>
                      <a:pt x="78" y="1114"/>
                    </a:cubicBezTo>
                    <a:cubicBezTo>
                      <a:pt x="95" y="1106"/>
                      <a:pt x="175" y="1076"/>
                      <a:pt x="266" y="1045"/>
                    </a:cubicBezTo>
                    <a:cubicBezTo>
                      <a:pt x="1825" y="482"/>
                      <a:pt x="1924" y="385"/>
                      <a:pt x="1897" y="302"/>
                    </a:cubicBezTo>
                    <a:cubicBezTo>
                      <a:pt x="1891" y="283"/>
                      <a:pt x="1872" y="211"/>
                      <a:pt x="1856" y="146"/>
                    </a:cubicBezTo>
                    <a:cubicBezTo>
                      <a:pt x="1844" y="95"/>
                      <a:pt x="1830" y="47"/>
                      <a:pt x="1826" y="34"/>
                    </a:cubicBezTo>
                    <a:cubicBezTo>
                      <a:pt x="1821" y="14"/>
                      <a:pt x="1803" y="1"/>
                      <a:pt x="17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948;p36">
                <a:extLst>
                  <a:ext uri="{FF2B5EF4-FFF2-40B4-BE49-F238E27FC236}">
                    <a16:creationId xmlns:a16="http://schemas.microsoft.com/office/drawing/2014/main" id="{B2D01A63-D923-B63F-48B8-AFC6CAF65708}"/>
                  </a:ext>
                </a:extLst>
              </p:cNvPr>
              <p:cNvSpPr/>
              <p:nvPr/>
            </p:nvSpPr>
            <p:spPr>
              <a:xfrm>
                <a:off x="5466586" y="6095783"/>
                <a:ext cx="69630" cy="16638"/>
              </a:xfrm>
              <a:custGeom>
                <a:avLst/>
                <a:gdLst/>
                <a:ahLst/>
                <a:cxnLst/>
                <a:rect l="l" t="t" r="r" b="b"/>
                <a:pathLst>
                  <a:path w="1222" h="292" extrusionOk="0">
                    <a:moveTo>
                      <a:pt x="1172" y="0"/>
                    </a:moveTo>
                    <a:cubicBezTo>
                      <a:pt x="1170" y="0"/>
                      <a:pt x="1167" y="1"/>
                      <a:pt x="1164" y="1"/>
                    </a:cubicBezTo>
                    <a:cubicBezTo>
                      <a:pt x="1094" y="13"/>
                      <a:pt x="955" y="36"/>
                      <a:pt x="800" y="61"/>
                    </a:cubicBezTo>
                    <a:cubicBezTo>
                      <a:pt x="23" y="185"/>
                      <a:pt x="21" y="192"/>
                      <a:pt x="6" y="227"/>
                    </a:cubicBezTo>
                    <a:cubicBezTo>
                      <a:pt x="1" y="242"/>
                      <a:pt x="2" y="259"/>
                      <a:pt x="11" y="272"/>
                    </a:cubicBezTo>
                    <a:cubicBezTo>
                      <a:pt x="19" y="285"/>
                      <a:pt x="33" y="292"/>
                      <a:pt x="48" y="292"/>
                    </a:cubicBezTo>
                    <a:cubicBezTo>
                      <a:pt x="57" y="292"/>
                      <a:pt x="65" y="289"/>
                      <a:pt x="74" y="284"/>
                    </a:cubicBezTo>
                    <a:lnTo>
                      <a:pt x="78" y="280"/>
                    </a:lnTo>
                    <a:cubicBezTo>
                      <a:pt x="146" y="257"/>
                      <a:pt x="546" y="193"/>
                      <a:pt x="813" y="150"/>
                    </a:cubicBezTo>
                    <a:cubicBezTo>
                      <a:pt x="971" y="125"/>
                      <a:pt x="1110" y="102"/>
                      <a:pt x="1181" y="89"/>
                    </a:cubicBezTo>
                    <a:cubicBezTo>
                      <a:pt x="1205" y="84"/>
                      <a:pt x="1222" y="61"/>
                      <a:pt x="1217" y="37"/>
                    </a:cubicBezTo>
                    <a:cubicBezTo>
                      <a:pt x="1212" y="15"/>
                      <a:pt x="1194" y="0"/>
                      <a:pt x="11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 name="Google Shape;949;p36">
              <a:extLst>
                <a:ext uri="{FF2B5EF4-FFF2-40B4-BE49-F238E27FC236}">
                  <a16:creationId xmlns:a16="http://schemas.microsoft.com/office/drawing/2014/main" id="{A06BCF11-8AE1-0A87-D42C-9DBAF0717AB2}"/>
                </a:ext>
              </a:extLst>
            </p:cNvPr>
            <p:cNvGrpSpPr/>
            <p:nvPr/>
          </p:nvGrpSpPr>
          <p:grpSpPr>
            <a:xfrm>
              <a:off x="7613635" y="1312870"/>
              <a:ext cx="876605" cy="2814792"/>
              <a:chOff x="5919335" y="4899611"/>
              <a:chExt cx="445316" cy="1429917"/>
            </a:xfrm>
          </p:grpSpPr>
          <p:sp>
            <p:nvSpPr>
              <p:cNvPr id="8" name="Google Shape;950;p36">
                <a:extLst>
                  <a:ext uri="{FF2B5EF4-FFF2-40B4-BE49-F238E27FC236}">
                    <a16:creationId xmlns:a16="http://schemas.microsoft.com/office/drawing/2014/main" id="{482C2D72-35C7-0C9C-F4A8-8A697B466AA8}"/>
                  </a:ext>
                </a:extLst>
              </p:cNvPr>
              <p:cNvSpPr/>
              <p:nvPr/>
            </p:nvSpPr>
            <p:spPr>
              <a:xfrm>
                <a:off x="5958932" y="6205780"/>
                <a:ext cx="185821" cy="103355"/>
              </a:xfrm>
              <a:custGeom>
                <a:avLst/>
                <a:gdLst/>
                <a:ahLst/>
                <a:cxnLst/>
                <a:rect l="l" t="t" r="r" b="b"/>
                <a:pathLst>
                  <a:path w="5622" h="3127" extrusionOk="0">
                    <a:moveTo>
                      <a:pt x="5077" y="117"/>
                    </a:moveTo>
                    <a:cubicBezTo>
                      <a:pt x="5077" y="117"/>
                      <a:pt x="5074" y="645"/>
                      <a:pt x="5315" y="1071"/>
                    </a:cubicBezTo>
                    <a:cubicBezTo>
                      <a:pt x="5564" y="1509"/>
                      <a:pt x="5621" y="2253"/>
                      <a:pt x="5330" y="2666"/>
                    </a:cubicBezTo>
                    <a:cubicBezTo>
                      <a:pt x="5213" y="2834"/>
                      <a:pt x="4586" y="2857"/>
                      <a:pt x="3402" y="2876"/>
                    </a:cubicBezTo>
                    <a:cubicBezTo>
                      <a:pt x="1919" y="2901"/>
                      <a:pt x="321" y="3126"/>
                      <a:pt x="162" y="2680"/>
                    </a:cubicBezTo>
                    <a:cubicBezTo>
                      <a:pt x="1" y="2221"/>
                      <a:pt x="96" y="2107"/>
                      <a:pt x="1361" y="1964"/>
                    </a:cubicBezTo>
                    <a:cubicBezTo>
                      <a:pt x="1979" y="1894"/>
                      <a:pt x="3008" y="1497"/>
                      <a:pt x="3247" y="1281"/>
                    </a:cubicBezTo>
                    <a:cubicBezTo>
                      <a:pt x="3501" y="1051"/>
                      <a:pt x="3410" y="1"/>
                      <a:pt x="3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951;p36">
                <a:extLst>
                  <a:ext uri="{FF2B5EF4-FFF2-40B4-BE49-F238E27FC236}">
                    <a16:creationId xmlns:a16="http://schemas.microsoft.com/office/drawing/2014/main" id="{10892617-49DF-1F6D-F080-F931A0091F77}"/>
                  </a:ext>
                </a:extLst>
              </p:cNvPr>
              <p:cNvSpPr/>
              <p:nvPr/>
            </p:nvSpPr>
            <p:spPr>
              <a:xfrm>
                <a:off x="5956916" y="6246203"/>
                <a:ext cx="187309" cy="59759"/>
              </a:xfrm>
              <a:custGeom>
                <a:avLst/>
                <a:gdLst/>
                <a:ahLst/>
                <a:cxnLst/>
                <a:rect l="l" t="t" r="r" b="b"/>
                <a:pathLst>
                  <a:path w="5667" h="1808" extrusionOk="0">
                    <a:moveTo>
                      <a:pt x="5647" y="851"/>
                    </a:moveTo>
                    <a:cubicBezTo>
                      <a:pt x="5667" y="572"/>
                      <a:pt x="5536" y="1"/>
                      <a:pt x="5521" y="22"/>
                    </a:cubicBezTo>
                    <a:cubicBezTo>
                      <a:pt x="5508" y="42"/>
                      <a:pt x="5079" y="424"/>
                      <a:pt x="4277" y="439"/>
                    </a:cubicBezTo>
                    <a:cubicBezTo>
                      <a:pt x="3627" y="453"/>
                      <a:pt x="3262" y="30"/>
                      <a:pt x="3220" y="25"/>
                    </a:cubicBezTo>
                    <a:cubicBezTo>
                      <a:pt x="3024" y="10"/>
                      <a:pt x="749" y="585"/>
                      <a:pt x="257" y="875"/>
                    </a:cubicBezTo>
                    <a:cubicBezTo>
                      <a:pt x="0" y="1027"/>
                      <a:pt x="3" y="1746"/>
                      <a:pt x="272" y="1770"/>
                    </a:cubicBezTo>
                    <a:cubicBezTo>
                      <a:pt x="691" y="1808"/>
                      <a:pt x="5342" y="1781"/>
                      <a:pt x="5407" y="1703"/>
                    </a:cubicBezTo>
                    <a:cubicBezTo>
                      <a:pt x="5562" y="1521"/>
                      <a:pt x="5628" y="1132"/>
                      <a:pt x="5647" y="8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952;p36">
                <a:extLst>
                  <a:ext uri="{FF2B5EF4-FFF2-40B4-BE49-F238E27FC236}">
                    <a16:creationId xmlns:a16="http://schemas.microsoft.com/office/drawing/2014/main" id="{8EE1EE9E-5B6C-A6CB-FC9C-F7D64805EE6C}"/>
                  </a:ext>
                </a:extLst>
              </p:cNvPr>
              <p:cNvSpPr/>
              <p:nvPr/>
            </p:nvSpPr>
            <p:spPr>
              <a:xfrm>
                <a:off x="5963064" y="6292179"/>
                <a:ext cx="174881" cy="6908"/>
              </a:xfrm>
              <a:custGeom>
                <a:avLst/>
                <a:gdLst/>
                <a:ahLst/>
                <a:cxnLst/>
                <a:rect l="l" t="t" r="r" b="b"/>
                <a:pathLst>
                  <a:path w="5291" h="209" extrusionOk="0">
                    <a:moveTo>
                      <a:pt x="5242" y="1"/>
                    </a:moveTo>
                    <a:cubicBezTo>
                      <a:pt x="4192" y="49"/>
                      <a:pt x="1392" y="97"/>
                      <a:pt x="46" y="119"/>
                    </a:cubicBezTo>
                    <a:cubicBezTo>
                      <a:pt x="20" y="119"/>
                      <a:pt x="1" y="140"/>
                      <a:pt x="2" y="164"/>
                    </a:cubicBezTo>
                    <a:cubicBezTo>
                      <a:pt x="2" y="188"/>
                      <a:pt x="22" y="208"/>
                      <a:pt x="47" y="209"/>
                    </a:cubicBezTo>
                    <a:cubicBezTo>
                      <a:pt x="1393" y="186"/>
                      <a:pt x="4194" y="140"/>
                      <a:pt x="5246" y="92"/>
                    </a:cubicBezTo>
                    <a:cubicBezTo>
                      <a:pt x="5272" y="90"/>
                      <a:pt x="5290" y="69"/>
                      <a:pt x="5289" y="45"/>
                    </a:cubicBezTo>
                    <a:cubicBezTo>
                      <a:pt x="5287" y="19"/>
                      <a:pt x="5267" y="3"/>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953;p36">
                <a:extLst>
                  <a:ext uri="{FF2B5EF4-FFF2-40B4-BE49-F238E27FC236}">
                    <a16:creationId xmlns:a16="http://schemas.microsoft.com/office/drawing/2014/main" id="{57784E16-D7D1-8772-4CD4-7929BBF8F374}"/>
                  </a:ext>
                </a:extLst>
              </p:cNvPr>
              <p:cNvSpPr/>
              <p:nvPr/>
            </p:nvSpPr>
            <p:spPr>
              <a:xfrm>
                <a:off x="6005106" y="5410504"/>
                <a:ext cx="227963" cy="818975"/>
              </a:xfrm>
              <a:custGeom>
                <a:avLst/>
                <a:gdLst/>
                <a:ahLst/>
                <a:cxnLst/>
                <a:rect l="l" t="t" r="r" b="b"/>
                <a:pathLst>
                  <a:path w="6897" h="24778" extrusionOk="0">
                    <a:moveTo>
                      <a:pt x="756" y="2272"/>
                    </a:moveTo>
                    <a:cubicBezTo>
                      <a:pt x="1" y="3631"/>
                      <a:pt x="1285" y="12120"/>
                      <a:pt x="1183" y="13858"/>
                    </a:cubicBezTo>
                    <a:cubicBezTo>
                      <a:pt x="1077" y="15667"/>
                      <a:pt x="1381" y="24042"/>
                      <a:pt x="1589" y="24446"/>
                    </a:cubicBezTo>
                    <a:cubicBezTo>
                      <a:pt x="1692" y="24650"/>
                      <a:pt x="4247" y="24778"/>
                      <a:pt x="4283" y="24696"/>
                    </a:cubicBezTo>
                    <a:cubicBezTo>
                      <a:pt x="4490" y="24213"/>
                      <a:pt x="4449" y="15076"/>
                      <a:pt x="4634" y="14282"/>
                    </a:cubicBezTo>
                    <a:cubicBezTo>
                      <a:pt x="4827" y="13454"/>
                      <a:pt x="6897" y="3520"/>
                      <a:pt x="5105" y="1695"/>
                    </a:cubicBezTo>
                    <a:cubicBezTo>
                      <a:pt x="4372" y="947"/>
                      <a:pt x="2019" y="0"/>
                      <a:pt x="756" y="22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954;p36">
                <a:extLst>
                  <a:ext uri="{FF2B5EF4-FFF2-40B4-BE49-F238E27FC236}">
                    <a16:creationId xmlns:a16="http://schemas.microsoft.com/office/drawing/2014/main" id="{2583EA32-567A-F7AF-98C2-DD27E75D6CEA}"/>
                  </a:ext>
                </a:extLst>
              </p:cNvPr>
              <p:cNvSpPr/>
              <p:nvPr/>
            </p:nvSpPr>
            <p:spPr>
              <a:xfrm>
                <a:off x="6170435" y="6223264"/>
                <a:ext cx="185788" cy="106264"/>
              </a:xfrm>
              <a:custGeom>
                <a:avLst/>
                <a:gdLst/>
                <a:ahLst/>
                <a:cxnLst/>
                <a:rect l="l" t="t" r="r" b="b"/>
                <a:pathLst>
                  <a:path w="5621" h="3215" extrusionOk="0">
                    <a:moveTo>
                      <a:pt x="5015" y="70"/>
                    </a:moveTo>
                    <a:cubicBezTo>
                      <a:pt x="5015" y="70"/>
                      <a:pt x="5027" y="597"/>
                      <a:pt x="5280" y="1016"/>
                    </a:cubicBezTo>
                    <a:cubicBezTo>
                      <a:pt x="5542" y="1447"/>
                      <a:pt x="5621" y="2189"/>
                      <a:pt x="5341" y="2610"/>
                    </a:cubicBezTo>
                    <a:cubicBezTo>
                      <a:pt x="5228" y="2781"/>
                      <a:pt x="4602" y="2821"/>
                      <a:pt x="3420" y="2876"/>
                    </a:cubicBezTo>
                    <a:cubicBezTo>
                      <a:pt x="1939" y="2942"/>
                      <a:pt x="347" y="3215"/>
                      <a:pt x="176" y="2773"/>
                    </a:cubicBezTo>
                    <a:cubicBezTo>
                      <a:pt x="1" y="2319"/>
                      <a:pt x="93" y="2202"/>
                      <a:pt x="1353" y="2022"/>
                    </a:cubicBezTo>
                    <a:cubicBezTo>
                      <a:pt x="1970" y="1934"/>
                      <a:pt x="2987" y="1509"/>
                      <a:pt x="3219" y="1286"/>
                    </a:cubicBezTo>
                    <a:cubicBezTo>
                      <a:pt x="3466" y="1048"/>
                      <a:pt x="3344" y="0"/>
                      <a:pt x="3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955;p36">
                <a:extLst>
                  <a:ext uri="{FF2B5EF4-FFF2-40B4-BE49-F238E27FC236}">
                    <a16:creationId xmlns:a16="http://schemas.microsoft.com/office/drawing/2014/main" id="{483F4E6D-E7F9-42B3-A190-31BBB3BFD32D}"/>
                  </a:ext>
                </a:extLst>
              </p:cNvPr>
              <p:cNvSpPr/>
              <p:nvPr/>
            </p:nvSpPr>
            <p:spPr>
              <a:xfrm>
                <a:off x="6168485" y="6261738"/>
                <a:ext cx="186780" cy="64353"/>
              </a:xfrm>
              <a:custGeom>
                <a:avLst/>
                <a:gdLst/>
                <a:ahLst/>
                <a:cxnLst/>
                <a:rect l="l" t="t" r="r" b="b"/>
                <a:pathLst>
                  <a:path w="5651" h="1947" extrusionOk="0">
                    <a:moveTo>
                      <a:pt x="5640" y="846"/>
                    </a:moveTo>
                    <a:cubicBezTo>
                      <a:pt x="5651" y="567"/>
                      <a:pt x="5503" y="1"/>
                      <a:pt x="5490" y="22"/>
                    </a:cubicBezTo>
                    <a:cubicBezTo>
                      <a:pt x="5477" y="42"/>
                      <a:pt x="5059" y="436"/>
                      <a:pt x="4258" y="475"/>
                    </a:cubicBezTo>
                    <a:cubicBezTo>
                      <a:pt x="3609" y="507"/>
                      <a:pt x="3231" y="95"/>
                      <a:pt x="3189" y="92"/>
                    </a:cubicBezTo>
                    <a:cubicBezTo>
                      <a:pt x="2994" y="82"/>
                      <a:pt x="735" y="721"/>
                      <a:pt x="251" y="1026"/>
                    </a:cubicBezTo>
                    <a:cubicBezTo>
                      <a:pt x="0" y="1186"/>
                      <a:pt x="23" y="1904"/>
                      <a:pt x="292" y="1920"/>
                    </a:cubicBezTo>
                    <a:cubicBezTo>
                      <a:pt x="711" y="1946"/>
                      <a:pt x="5361" y="1785"/>
                      <a:pt x="5423" y="1707"/>
                    </a:cubicBezTo>
                    <a:cubicBezTo>
                      <a:pt x="5575" y="1520"/>
                      <a:pt x="5628" y="1128"/>
                      <a:pt x="5640" y="8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956;p36">
                <a:extLst>
                  <a:ext uri="{FF2B5EF4-FFF2-40B4-BE49-F238E27FC236}">
                    <a16:creationId xmlns:a16="http://schemas.microsoft.com/office/drawing/2014/main" id="{9DAD1EDC-DC45-4928-B46E-F136B04C7858}"/>
                  </a:ext>
                </a:extLst>
              </p:cNvPr>
              <p:cNvSpPr/>
              <p:nvPr/>
            </p:nvSpPr>
            <p:spPr>
              <a:xfrm>
                <a:off x="6175095" y="6307813"/>
                <a:ext cx="174682" cy="11833"/>
              </a:xfrm>
              <a:custGeom>
                <a:avLst/>
                <a:gdLst/>
                <a:ahLst/>
                <a:cxnLst/>
                <a:rect l="l" t="t" r="r" b="b"/>
                <a:pathLst>
                  <a:path w="5285" h="358" extrusionOk="0">
                    <a:moveTo>
                      <a:pt x="5241" y="1"/>
                    </a:moveTo>
                    <a:cubicBezTo>
                      <a:pt x="5239" y="1"/>
                      <a:pt x="5237" y="1"/>
                      <a:pt x="5236" y="1"/>
                    </a:cubicBezTo>
                    <a:cubicBezTo>
                      <a:pt x="4183" y="80"/>
                      <a:pt x="1388" y="207"/>
                      <a:pt x="45" y="267"/>
                    </a:cubicBezTo>
                    <a:cubicBezTo>
                      <a:pt x="20" y="268"/>
                      <a:pt x="0" y="290"/>
                      <a:pt x="2" y="315"/>
                    </a:cubicBezTo>
                    <a:cubicBezTo>
                      <a:pt x="3" y="338"/>
                      <a:pt x="23" y="358"/>
                      <a:pt x="47" y="358"/>
                    </a:cubicBezTo>
                    <a:lnTo>
                      <a:pt x="48" y="358"/>
                    </a:lnTo>
                    <a:cubicBezTo>
                      <a:pt x="1391" y="296"/>
                      <a:pt x="4187" y="170"/>
                      <a:pt x="5242" y="90"/>
                    </a:cubicBezTo>
                    <a:cubicBezTo>
                      <a:pt x="5267" y="89"/>
                      <a:pt x="5285" y="67"/>
                      <a:pt x="5284" y="43"/>
                    </a:cubicBezTo>
                    <a:cubicBezTo>
                      <a:pt x="5282" y="19"/>
                      <a:pt x="5263" y="1"/>
                      <a:pt x="5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957;p36">
                <a:extLst>
                  <a:ext uri="{FF2B5EF4-FFF2-40B4-BE49-F238E27FC236}">
                    <a16:creationId xmlns:a16="http://schemas.microsoft.com/office/drawing/2014/main" id="{9C1D7B2F-2F94-E1DE-9597-A5A25FBF2C6B}"/>
                  </a:ext>
                </a:extLst>
              </p:cNvPr>
              <p:cNvSpPr/>
              <p:nvPr/>
            </p:nvSpPr>
            <p:spPr>
              <a:xfrm>
                <a:off x="6101091" y="5438102"/>
                <a:ext cx="258603" cy="804597"/>
              </a:xfrm>
              <a:custGeom>
                <a:avLst/>
                <a:gdLst/>
                <a:ahLst/>
                <a:cxnLst/>
                <a:rect l="l" t="t" r="r" b="b"/>
                <a:pathLst>
                  <a:path w="7824" h="24343" extrusionOk="0">
                    <a:moveTo>
                      <a:pt x="521" y="2464"/>
                    </a:moveTo>
                    <a:cubicBezTo>
                      <a:pt x="1" y="3937"/>
                      <a:pt x="2668" y="12070"/>
                      <a:pt x="2855" y="13800"/>
                    </a:cubicBezTo>
                    <a:cubicBezTo>
                      <a:pt x="3049" y="15602"/>
                      <a:pt x="4732" y="23799"/>
                      <a:pt x="5003" y="24160"/>
                    </a:cubicBezTo>
                    <a:cubicBezTo>
                      <a:pt x="5140" y="24342"/>
                      <a:pt x="7678" y="24012"/>
                      <a:pt x="7699" y="23925"/>
                    </a:cubicBezTo>
                    <a:cubicBezTo>
                      <a:pt x="7823" y="23414"/>
                      <a:pt x="6274" y="14419"/>
                      <a:pt x="6325" y="13604"/>
                    </a:cubicBezTo>
                    <a:cubicBezTo>
                      <a:pt x="6379" y="12754"/>
                      <a:pt x="6776" y="2599"/>
                      <a:pt x="4711" y="1121"/>
                    </a:cubicBezTo>
                    <a:cubicBezTo>
                      <a:pt x="3864" y="513"/>
                      <a:pt x="1389" y="0"/>
                      <a:pt x="521" y="24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958;p36">
                <a:extLst>
                  <a:ext uri="{FF2B5EF4-FFF2-40B4-BE49-F238E27FC236}">
                    <a16:creationId xmlns:a16="http://schemas.microsoft.com/office/drawing/2014/main" id="{F31ECD43-7CE9-206F-12FF-7EB33A70CD9B}"/>
                  </a:ext>
                </a:extLst>
              </p:cNvPr>
              <p:cNvSpPr/>
              <p:nvPr/>
            </p:nvSpPr>
            <p:spPr>
              <a:xfrm>
                <a:off x="6023913" y="5096273"/>
                <a:ext cx="278434" cy="409818"/>
              </a:xfrm>
              <a:custGeom>
                <a:avLst/>
                <a:gdLst/>
                <a:ahLst/>
                <a:cxnLst/>
                <a:rect l="l" t="t" r="r" b="b"/>
                <a:pathLst>
                  <a:path w="8424" h="12399" extrusionOk="0">
                    <a:moveTo>
                      <a:pt x="837" y="12062"/>
                    </a:moveTo>
                    <a:cubicBezTo>
                      <a:pt x="627" y="11930"/>
                      <a:pt x="0" y="1801"/>
                      <a:pt x="1047" y="1090"/>
                    </a:cubicBezTo>
                    <a:cubicBezTo>
                      <a:pt x="2651" y="1"/>
                      <a:pt x="6843" y="751"/>
                      <a:pt x="7479" y="1342"/>
                    </a:cubicBezTo>
                    <a:cubicBezTo>
                      <a:pt x="8424" y="2219"/>
                      <a:pt x="7033" y="10114"/>
                      <a:pt x="6285" y="11321"/>
                    </a:cubicBezTo>
                    <a:cubicBezTo>
                      <a:pt x="6125" y="11579"/>
                      <a:pt x="1374" y="12399"/>
                      <a:pt x="837" y="1206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959;p36">
                <a:extLst>
                  <a:ext uri="{FF2B5EF4-FFF2-40B4-BE49-F238E27FC236}">
                    <a16:creationId xmlns:a16="http://schemas.microsoft.com/office/drawing/2014/main" id="{DCDF6410-129A-992A-3C2B-2EEFEDA4B17A}"/>
                  </a:ext>
                </a:extLst>
              </p:cNvPr>
              <p:cNvSpPr/>
              <p:nvPr/>
            </p:nvSpPr>
            <p:spPr>
              <a:xfrm>
                <a:off x="5919335" y="5119245"/>
                <a:ext cx="250472" cy="342226"/>
              </a:xfrm>
              <a:custGeom>
                <a:avLst/>
                <a:gdLst/>
                <a:ahLst/>
                <a:cxnLst/>
                <a:rect l="l" t="t" r="r" b="b"/>
                <a:pathLst>
                  <a:path w="7578" h="10354" extrusionOk="0">
                    <a:moveTo>
                      <a:pt x="893" y="8879"/>
                    </a:moveTo>
                    <a:cubicBezTo>
                      <a:pt x="0" y="7907"/>
                      <a:pt x="2748" y="0"/>
                      <a:pt x="4172" y="448"/>
                    </a:cubicBezTo>
                    <a:cubicBezTo>
                      <a:pt x="4673" y="606"/>
                      <a:pt x="5420" y="1979"/>
                      <a:pt x="4882" y="4015"/>
                    </a:cubicBezTo>
                    <a:cubicBezTo>
                      <a:pt x="4489" y="5508"/>
                      <a:pt x="3959" y="6140"/>
                      <a:pt x="3837" y="6321"/>
                    </a:cubicBezTo>
                    <a:cubicBezTo>
                      <a:pt x="3766" y="6426"/>
                      <a:pt x="7037" y="6005"/>
                      <a:pt x="7025" y="6022"/>
                    </a:cubicBezTo>
                    <a:cubicBezTo>
                      <a:pt x="6986" y="6076"/>
                      <a:pt x="7577" y="8093"/>
                      <a:pt x="7381" y="8069"/>
                    </a:cubicBezTo>
                    <a:cubicBezTo>
                      <a:pt x="7337" y="8064"/>
                      <a:pt x="2250" y="10354"/>
                      <a:pt x="893" y="88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960;p36">
                <a:extLst>
                  <a:ext uri="{FF2B5EF4-FFF2-40B4-BE49-F238E27FC236}">
                    <a16:creationId xmlns:a16="http://schemas.microsoft.com/office/drawing/2014/main" id="{5C63829D-91B7-B175-3B87-CC9ABDF58E6C}"/>
                  </a:ext>
                </a:extLst>
              </p:cNvPr>
              <p:cNvSpPr/>
              <p:nvPr/>
            </p:nvSpPr>
            <p:spPr>
              <a:xfrm>
                <a:off x="6014725" y="5109726"/>
                <a:ext cx="118328" cy="524741"/>
              </a:xfrm>
              <a:custGeom>
                <a:avLst/>
                <a:gdLst/>
                <a:ahLst/>
                <a:cxnLst/>
                <a:rect l="l" t="t" r="r" b="b"/>
                <a:pathLst>
                  <a:path w="3580" h="15876" extrusionOk="0">
                    <a:moveTo>
                      <a:pt x="103" y="14604"/>
                    </a:moveTo>
                    <a:cubicBezTo>
                      <a:pt x="1" y="14567"/>
                      <a:pt x="351" y="3676"/>
                      <a:pt x="570" y="1310"/>
                    </a:cubicBezTo>
                    <a:cubicBezTo>
                      <a:pt x="609" y="900"/>
                      <a:pt x="995" y="534"/>
                      <a:pt x="1413" y="408"/>
                    </a:cubicBezTo>
                    <a:cubicBezTo>
                      <a:pt x="2550" y="69"/>
                      <a:pt x="3534" y="1"/>
                      <a:pt x="3524" y="16"/>
                    </a:cubicBezTo>
                    <a:cubicBezTo>
                      <a:pt x="2434" y="1693"/>
                      <a:pt x="2844" y="4882"/>
                      <a:pt x="3326" y="7294"/>
                    </a:cubicBezTo>
                    <a:cubicBezTo>
                      <a:pt x="3488" y="8101"/>
                      <a:pt x="3580" y="15823"/>
                      <a:pt x="3356" y="15851"/>
                    </a:cubicBezTo>
                    <a:cubicBezTo>
                      <a:pt x="3157" y="15875"/>
                      <a:pt x="236" y="14652"/>
                      <a:pt x="103" y="146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961;p36">
                <a:extLst>
                  <a:ext uri="{FF2B5EF4-FFF2-40B4-BE49-F238E27FC236}">
                    <a16:creationId xmlns:a16="http://schemas.microsoft.com/office/drawing/2014/main" id="{30AACA27-7093-DD0B-BE5E-E0113A79EA4E}"/>
                  </a:ext>
                </a:extLst>
              </p:cNvPr>
              <p:cNvSpPr/>
              <p:nvPr/>
            </p:nvSpPr>
            <p:spPr>
              <a:xfrm>
                <a:off x="6119336" y="5119476"/>
                <a:ext cx="194382" cy="520213"/>
              </a:xfrm>
              <a:custGeom>
                <a:avLst/>
                <a:gdLst/>
                <a:ahLst/>
                <a:cxnLst/>
                <a:rect l="l" t="t" r="r" b="b"/>
                <a:pathLst>
                  <a:path w="5881" h="15739" extrusionOk="0">
                    <a:moveTo>
                      <a:pt x="5440" y="1265"/>
                    </a:moveTo>
                    <a:cubicBezTo>
                      <a:pt x="5438" y="1276"/>
                      <a:pt x="5438" y="1152"/>
                      <a:pt x="5438" y="1131"/>
                    </a:cubicBezTo>
                    <a:cubicBezTo>
                      <a:pt x="5436" y="1025"/>
                      <a:pt x="5427" y="889"/>
                      <a:pt x="5330" y="823"/>
                    </a:cubicBezTo>
                    <a:cubicBezTo>
                      <a:pt x="5196" y="733"/>
                      <a:pt x="4490" y="411"/>
                      <a:pt x="3871" y="283"/>
                    </a:cubicBezTo>
                    <a:cubicBezTo>
                      <a:pt x="3714" y="253"/>
                      <a:pt x="3562" y="219"/>
                      <a:pt x="3420" y="186"/>
                    </a:cubicBezTo>
                    <a:cubicBezTo>
                      <a:pt x="2972" y="86"/>
                      <a:pt x="2633" y="1"/>
                      <a:pt x="2616" y="20"/>
                    </a:cubicBezTo>
                    <a:cubicBezTo>
                      <a:pt x="2575" y="70"/>
                      <a:pt x="2210" y="3909"/>
                      <a:pt x="55" y="6669"/>
                    </a:cubicBezTo>
                    <a:cubicBezTo>
                      <a:pt x="0" y="6740"/>
                      <a:pt x="370" y="15406"/>
                      <a:pt x="511" y="15581"/>
                    </a:cubicBezTo>
                    <a:cubicBezTo>
                      <a:pt x="636" y="15738"/>
                      <a:pt x="5704" y="14826"/>
                      <a:pt x="5832" y="14885"/>
                    </a:cubicBezTo>
                    <a:cubicBezTo>
                      <a:pt x="5881" y="14907"/>
                      <a:pt x="4520" y="8268"/>
                      <a:pt x="4543" y="7803"/>
                    </a:cubicBezTo>
                    <a:cubicBezTo>
                      <a:pt x="4578" y="7127"/>
                      <a:pt x="5467" y="1535"/>
                      <a:pt x="5440" y="1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962;p36">
                <a:extLst>
                  <a:ext uri="{FF2B5EF4-FFF2-40B4-BE49-F238E27FC236}">
                    <a16:creationId xmlns:a16="http://schemas.microsoft.com/office/drawing/2014/main" id="{47D79FA3-967C-A6F2-058A-F5F158B9087C}"/>
                  </a:ext>
                </a:extLst>
              </p:cNvPr>
              <p:cNvSpPr/>
              <p:nvPr/>
            </p:nvSpPr>
            <p:spPr>
              <a:xfrm>
                <a:off x="6094117" y="5634038"/>
                <a:ext cx="79491" cy="163279"/>
              </a:xfrm>
              <a:custGeom>
                <a:avLst/>
                <a:gdLst/>
                <a:ahLst/>
                <a:cxnLst/>
                <a:rect l="l" t="t" r="r" b="b"/>
                <a:pathLst>
                  <a:path w="2405" h="4940" extrusionOk="0">
                    <a:moveTo>
                      <a:pt x="47" y="0"/>
                    </a:moveTo>
                    <a:cubicBezTo>
                      <a:pt x="33" y="0"/>
                      <a:pt x="19" y="8"/>
                      <a:pt x="11" y="22"/>
                    </a:cubicBezTo>
                    <a:cubicBezTo>
                      <a:pt x="1" y="42"/>
                      <a:pt x="7" y="68"/>
                      <a:pt x="28" y="78"/>
                    </a:cubicBezTo>
                    <a:cubicBezTo>
                      <a:pt x="120" y="128"/>
                      <a:pt x="232" y="184"/>
                      <a:pt x="350" y="243"/>
                    </a:cubicBezTo>
                    <a:cubicBezTo>
                      <a:pt x="701" y="420"/>
                      <a:pt x="1139" y="638"/>
                      <a:pt x="1274" y="806"/>
                    </a:cubicBezTo>
                    <a:cubicBezTo>
                      <a:pt x="1379" y="934"/>
                      <a:pt x="1988" y="3512"/>
                      <a:pt x="2217" y="4483"/>
                    </a:cubicBezTo>
                    <a:cubicBezTo>
                      <a:pt x="2262" y="4668"/>
                      <a:pt x="2296" y="4817"/>
                      <a:pt x="2318" y="4908"/>
                    </a:cubicBezTo>
                    <a:cubicBezTo>
                      <a:pt x="2322" y="4927"/>
                      <a:pt x="2338" y="4940"/>
                      <a:pt x="2358" y="4940"/>
                    </a:cubicBezTo>
                    <a:cubicBezTo>
                      <a:pt x="2360" y="4940"/>
                      <a:pt x="2364" y="4939"/>
                      <a:pt x="2368" y="4939"/>
                    </a:cubicBezTo>
                    <a:cubicBezTo>
                      <a:pt x="2391" y="4933"/>
                      <a:pt x="2404" y="4910"/>
                      <a:pt x="2399" y="4888"/>
                    </a:cubicBezTo>
                    <a:cubicBezTo>
                      <a:pt x="2377" y="4797"/>
                      <a:pt x="2342" y="4651"/>
                      <a:pt x="2298" y="4463"/>
                    </a:cubicBezTo>
                    <a:cubicBezTo>
                      <a:pt x="1860" y="2610"/>
                      <a:pt x="1441" y="879"/>
                      <a:pt x="1339" y="754"/>
                    </a:cubicBezTo>
                    <a:cubicBezTo>
                      <a:pt x="1192" y="572"/>
                      <a:pt x="765" y="359"/>
                      <a:pt x="387" y="169"/>
                    </a:cubicBezTo>
                    <a:cubicBezTo>
                      <a:pt x="270" y="110"/>
                      <a:pt x="160" y="54"/>
                      <a:pt x="67" y="5"/>
                    </a:cubicBezTo>
                    <a:cubicBezTo>
                      <a:pt x="61" y="2"/>
                      <a:pt x="54"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963;p36">
                <a:extLst>
                  <a:ext uri="{FF2B5EF4-FFF2-40B4-BE49-F238E27FC236}">
                    <a16:creationId xmlns:a16="http://schemas.microsoft.com/office/drawing/2014/main" id="{5E3ADB6D-278D-5921-D38F-C5A6E1747B15}"/>
                  </a:ext>
                </a:extLst>
              </p:cNvPr>
              <p:cNvSpPr/>
              <p:nvPr/>
            </p:nvSpPr>
            <p:spPr>
              <a:xfrm>
                <a:off x="6121749" y="5344200"/>
                <a:ext cx="10213" cy="206115"/>
              </a:xfrm>
              <a:custGeom>
                <a:avLst/>
                <a:gdLst/>
                <a:ahLst/>
                <a:cxnLst/>
                <a:rect l="l" t="t" r="r" b="b"/>
                <a:pathLst>
                  <a:path w="309" h="6236" extrusionOk="0">
                    <a:moveTo>
                      <a:pt x="41" y="0"/>
                    </a:moveTo>
                    <a:cubicBezTo>
                      <a:pt x="17" y="0"/>
                      <a:pt x="1" y="19"/>
                      <a:pt x="1" y="42"/>
                    </a:cubicBezTo>
                    <a:cubicBezTo>
                      <a:pt x="33" y="1096"/>
                      <a:pt x="113" y="3213"/>
                      <a:pt x="172" y="4759"/>
                    </a:cubicBezTo>
                    <a:cubicBezTo>
                      <a:pt x="192" y="5322"/>
                      <a:pt x="212" y="5824"/>
                      <a:pt x="226" y="6196"/>
                    </a:cubicBezTo>
                    <a:cubicBezTo>
                      <a:pt x="226" y="6218"/>
                      <a:pt x="246" y="6236"/>
                      <a:pt x="267" y="6236"/>
                    </a:cubicBezTo>
                    <a:cubicBezTo>
                      <a:pt x="268" y="6236"/>
                      <a:pt x="268" y="6236"/>
                      <a:pt x="267" y="6235"/>
                    </a:cubicBezTo>
                    <a:cubicBezTo>
                      <a:pt x="290" y="6235"/>
                      <a:pt x="308" y="6215"/>
                      <a:pt x="307" y="6193"/>
                    </a:cubicBezTo>
                    <a:cubicBezTo>
                      <a:pt x="294" y="5820"/>
                      <a:pt x="274" y="5318"/>
                      <a:pt x="253" y="4755"/>
                    </a:cubicBezTo>
                    <a:cubicBezTo>
                      <a:pt x="195" y="3209"/>
                      <a:pt x="114" y="1092"/>
                      <a:pt x="83" y="39"/>
                    </a:cubicBezTo>
                    <a:cubicBezTo>
                      <a:pt x="83" y="18"/>
                      <a:pt x="63" y="1"/>
                      <a:pt x="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964;p36">
                <a:extLst>
                  <a:ext uri="{FF2B5EF4-FFF2-40B4-BE49-F238E27FC236}">
                    <a16:creationId xmlns:a16="http://schemas.microsoft.com/office/drawing/2014/main" id="{AF8082AF-3292-FA74-B9C5-85786F49AE21}"/>
                  </a:ext>
                </a:extLst>
              </p:cNvPr>
              <p:cNvSpPr/>
              <p:nvPr/>
            </p:nvSpPr>
            <p:spPr>
              <a:xfrm>
                <a:off x="6076368" y="5125955"/>
                <a:ext cx="48257" cy="219700"/>
              </a:xfrm>
              <a:custGeom>
                <a:avLst/>
                <a:gdLst/>
                <a:ahLst/>
                <a:cxnLst/>
                <a:rect l="l" t="t" r="r" b="b"/>
                <a:pathLst>
                  <a:path w="1460" h="6647" extrusionOk="0">
                    <a:moveTo>
                      <a:pt x="343" y="1"/>
                    </a:moveTo>
                    <a:cubicBezTo>
                      <a:pt x="323" y="1"/>
                      <a:pt x="307" y="14"/>
                      <a:pt x="302" y="33"/>
                    </a:cubicBezTo>
                    <a:cubicBezTo>
                      <a:pt x="162" y="709"/>
                      <a:pt x="133" y="1079"/>
                      <a:pt x="103" y="1607"/>
                    </a:cubicBezTo>
                    <a:cubicBezTo>
                      <a:pt x="0" y="3359"/>
                      <a:pt x="477" y="5237"/>
                      <a:pt x="1379" y="6627"/>
                    </a:cubicBezTo>
                    <a:cubicBezTo>
                      <a:pt x="1386" y="6640"/>
                      <a:pt x="1399" y="6646"/>
                      <a:pt x="1414" y="6646"/>
                    </a:cubicBezTo>
                    <a:cubicBezTo>
                      <a:pt x="1421" y="6646"/>
                      <a:pt x="1429" y="6644"/>
                      <a:pt x="1435" y="6641"/>
                    </a:cubicBezTo>
                    <a:cubicBezTo>
                      <a:pt x="1455" y="6629"/>
                      <a:pt x="1460" y="6603"/>
                      <a:pt x="1446" y="6584"/>
                    </a:cubicBezTo>
                    <a:cubicBezTo>
                      <a:pt x="554" y="5207"/>
                      <a:pt x="83" y="3349"/>
                      <a:pt x="184" y="1612"/>
                    </a:cubicBezTo>
                    <a:cubicBezTo>
                      <a:pt x="215" y="1087"/>
                      <a:pt x="244" y="720"/>
                      <a:pt x="382" y="49"/>
                    </a:cubicBezTo>
                    <a:cubicBezTo>
                      <a:pt x="387" y="28"/>
                      <a:pt x="372" y="6"/>
                      <a:pt x="350" y="1"/>
                    </a:cubicBezTo>
                    <a:cubicBezTo>
                      <a:pt x="348" y="1"/>
                      <a:pt x="345" y="1"/>
                      <a:pt x="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965;p36">
                <a:extLst>
                  <a:ext uri="{FF2B5EF4-FFF2-40B4-BE49-F238E27FC236}">
                    <a16:creationId xmlns:a16="http://schemas.microsoft.com/office/drawing/2014/main" id="{01D98129-3674-C9FB-8848-F5A7500A446C}"/>
                  </a:ext>
                </a:extLst>
              </p:cNvPr>
              <p:cNvSpPr/>
              <p:nvPr/>
            </p:nvSpPr>
            <p:spPr>
              <a:xfrm>
                <a:off x="6121716" y="5128400"/>
                <a:ext cx="112478" cy="216924"/>
              </a:xfrm>
              <a:custGeom>
                <a:avLst/>
                <a:gdLst/>
                <a:ahLst/>
                <a:cxnLst/>
                <a:rect l="l" t="t" r="r" b="b"/>
                <a:pathLst>
                  <a:path w="3403" h="6563" extrusionOk="0">
                    <a:moveTo>
                      <a:pt x="3307" y="0"/>
                    </a:moveTo>
                    <a:cubicBezTo>
                      <a:pt x="3307" y="0"/>
                      <a:pt x="3306" y="0"/>
                      <a:pt x="3305" y="0"/>
                    </a:cubicBezTo>
                    <a:cubicBezTo>
                      <a:pt x="3282" y="0"/>
                      <a:pt x="3265" y="20"/>
                      <a:pt x="3265" y="42"/>
                    </a:cubicBezTo>
                    <a:cubicBezTo>
                      <a:pt x="3318" y="1831"/>
                      <a:pt x="1186" y="5798"/>
                      <a:pt x="26" y="6485"/>
                    </a:cubicBezTo>
                    <a:cubicBezTo>
                      <a:pt x="7" y="6497"/>
                      <a:pt x="1" y="6522"/>
                      <a:pt x="12" y="6542"/>
                    </a:cubicBezTo>
                    <a:cubicBezTo>
                      <a:pt x="19" y="6555"/>
                      <a:pt x="34" y="6562"/>
                      <a:pt x="48" y="6562"/>
                    </a:cubicBezTo>
                    <a:cubicBezTo>
                      <a:pt x="54" y="6562"/>
                      <a:pt x="62" y="6560"/>
                      <a:pt x="68" y="6556"/>
                    </a:cubicBezTo>
                    <a:cubicBezTo>
                      <a:pt x="1273" y="5843"/>
                      <a:pt x="3403" y="1892"/>
                      <a:pt x="3347" y="40"/>
                    </a:cubicBezTo>
                    <a:cubicBezTo>
                      <a:pt x="3347" y="18"/>
                      <a:pt x="3328" y="0"/>
                      <a:pt x="33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966;p36">
                <a:extLst>
                  <a:ext uri="{FF2B5EF4-FFF2-40B4-BE49-F238E27FC236}">
                    <a16:creationId xmlns:a16="http://schemas.microsoft.com/office/drawing/2014/main" id="{D445B2C8-14C0-C071-5D2E-77A5503EDB13}"/>
                  </a:ext>
                </a:extLst>
              </p:cNvPr>
              <p:cNvSpPr/>
              <p:nvPr/>
            </p:nvSpPr>
            <p:spPr>
              <a:xfrm>
                <a:off x="6286383" y="5386111"/>
                <a:ext cx="38242" cy="19534"/>
              </a:xfrm>
              <a:custGeom>
                <a:avLst/>
                <a:gdLst/>
                <a:ahLst/>
                <a:cxnLst/>
                <a:rect l="l" t="t" r="r" b="b"/>
                <a:pathLst>
                  <a:path w="1157" h="591" extrusionOk="0">
                    <a:moveTo>
                      <a:pt x="1111" y="1"/>
                    </a:moveTo>
                    <a:cubicBezTo>
                      <a:pt x="1106" y="1"/>
                      <a:pt x="1101" y="2"/>
                      <a:pt x="1096" y="4"/>
                    </a:cubicBezTo>
                    <a:lnTo>
                      <a:pt x="1041" y="22"/>
                    </a:lnTo>
                    <a:cubicBezTo>
                      <a:pt x="708" y="138"/>
                      <a:pt x="295" y="282"/>
                      <a:pt x="20" y="519"/>
                    </a:cubicBezTo>
                    <a:cubicBezTo>
                      <a:pt x="3" y="533"/>
                      <a:pt x="0" y="560"/>
                      <a:pt x="16" y="577"/>
                    </a:cubicBezTo>
                    <a:cubicBezTo>
                      <a:pt x="24" y="586"/>
                      <a:pt x="35" y="591"/>
                      <a:pt x="46" y="591"/>
                    </a:cubicBezTo>
                    <a:cubicBezTo>
                      <a:pt x="57" y="591"/>
                      <a:pt x="66" y="589"/>
                      <a:pt x="73" y="582"/>
                    </a:cubicBezTo>
                    <a:cubicBezTo>
                      <a:pt x="336" y="355"/>
                      <a:pt x="742" y="215"/>
                      <a:pt x="1069" y="101"/>
                    </a:cubicBezTo>
                    <a:lnTo>
                      <a:pt x="1123" y="82"/>
                    </a:lnTo>
                    <a:cubicBezTo>
                      <a:pt x="1146" y="73"/>
                      <a:pt x="1157" y="51"/>
                      <a:pt x="1149" y="29"/>
                    </a:cubicBezTo>
                    <a:cubicBezTo>
                      <a:pt x="1143" y="12"/>
                      <a:pt x="1127" y="1"/>
                      <a:pt x="1111" y="1"/>
                    </a:cubicBezTo>
                    <a:close/>
                  </a:path>
                </a:pathLst>
              </a:custGeom>
              <a:solidFill>
                <a:srgbClr val="6F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967;p36">
                <a:extLst>
                  <a:ext uri="{FF2B5EF4-FFF2-40B4-BE49-F238E27FC236}">
                    <a16:creationId xmlns:a16="http://schemas.microsoft.com/office/drawing/2014/main" id="{4CD64FC6-731F-CD37-033D-94C6B02662EE}"/>
                  </a:ext>
                </a:extLst>
              </p:cNvPr>
              <p:cNvSpPr/>
              <p:nvPr/>
            </p:nvSpPr>
            <p:spPr>
              <a:xfrm>
                <a:off x="6178665" y="5490623"/>
                <a:ext cx="85309" cy="34507"/>
              </a:xfrm>
              <a:custGeom>
                <a:avLst/>
                <a:gdLst/>
                <a:ahLst/>
                <a:cxnLst/>
                <a:rect l="l" t="t" r="r" b="b"/>
                <a:pathLst>
                  <a:path w="2581" h="1044" extrusionOk="0">
                    <a:moveTo>
                      <a:pt x="2407" y="91"/>
                    </a:moveTo>
                    <a:lnTo>
                      <a:pt x="2485" y="452"/>
                    </a:lnTo>
                    <a:lnTo>
                      <a:pt x="173" y="953"/>
                    </a:lnTo>
                    <a:lnTo>
                      <a:pt x="94" y="593"/>
                    </a:lnTo>
                    <a:lnTo>
                      <a:pt x="2407" y="91"/>
                    </a:lnTo>
                    <a:close/>
                    <a:moveTo>
                      <a:pt x="2441" y="0"/>
                    </a:moveTo>
                    <a:cubicBezTo>
                      <a:pt x="2438" y="0"/>
                      <a:pt x="2434" y="1"/>
                      <a:pt x="2431" y="2"/>
                    </a:cubicBezTo>
                    <a:lnTo>
                      <a:pt x="37" y="521"/>
                    </a:lnTo>
                    <a:cubicBezTo>
                      <a:pt x="14" y="526"/>
                      <a:pt x="1" y="548"/>
                      <a:pt x="6" y="570"/>
                    </a:cubicBezTo>
                    <a:lnTo>
                      <a:pt x="101" y="1011"/>
                    </a:lnTo>
                    <a:cubicBezTo>
                      <a:pt x="103" y="1022"/>
                      <a:pt x="109" y="1031"/>
                      <a:pt x="119" y="1036"/>
                    </a:cubicBezTo>
                    <a:cubicBezTo>
                      <a:pt x="124" y="1041"/>
                      <a:pt x="131" y="1044"/>
                      <a:pt x="138" y="1044"/>
                    </a:cubicBezTo>
                    <a:cubicBezTo>
                      <a:pt x="139" y="1044"/>
                      <a:pt x="140" y="1044"/>
                      <a:pt x="141" y="1044"/>
                    </a:cubicBezTo>
                    <a:lnTo>
                      <a:pt x="150" y="1042"/>
                    </a:lnTo>
                    <a:lnTo>
                      <a:pt x="2543" y="522"/>
                    </a:lnTo>
                    <a:cubicBezTo>
                      <a:pt x="2566" y="517"/>
                      <a:pt x="2580" y="496"/>
                      <a:pt x="2575" y="473"/>
                    </a:cubicBezTo>
                    <a:lnTo>
                      <a:pt x="2480" y="33"/>
                    </a:lnTo>
                    <a:cubicBezTo>
                      <a:pt x="2477" y="21"/>
                      <a:pt x="2471" y="13"/>
                      <a:pt x="2462" y="7"/>
                    </a:cubicBezTo>
                    <a:cubicBezTo>
                      <a:pt x="2456" y="3"/>
                      <a:pt x="2449" y="0"/>
                      <a:pt x="24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968;p36">
                <a:extLst>
                  <a:ext uri="{FF2B5EF4-FFF2-40B4-BE49-F238E27FC236}">
                    <a16:creationId xmlns:a16="http://schemas.microsoft.com/office/drawing/2014/main" id="{1AE31460-E9EC-811A-9B35-29E4A184EA6D}"/>
                  </a:ext>
                </a:extLst>
              </p:cNvPr>
              <p:cNvSpPr/>
              <p:nvPr/>
            </p:nvSpPr>
            <p:spPr>
              <a:xfrm>
                <a:off x="6022426" y="5486161"/>
                <a:ext cx="61147" cy="33482"/>
              </a:xfrm>
              <a:custGeom>
                <a:avLst/>
                <a:gdLst/>
                <a:ahLst/>
                <a:cxnLst/>
                <a:rect l="l" t="t" r="r" b="b"/>
                <a:pathLst>
                  <a:path w="1850" h="1013" extrusionOk="0">
                    <a:moveTo>
                      <a:pt x="189" y="64"/>
                    </a:moveTo>
                    <a:lnTo>
                      <a:pt x="1782" y="571"/>
                    </a:lnTo>
                    <a:lnTo>
                      <a:pt x="1662" y="947"/>
                    </a:lnTo>
                    <a:lnTo>
                      <a:pt x="69" y="440"/>
                    </a:lnTo>
                    <a:lnTo>
                      <a:pt x="189" y="64"/>
                    </a:lnTo>
                    <a:close/>
                    <a:moveTo>
                      <a:pt x="170" y="1"/>
                    </a:moveTo>
                    <a:cubicBezTo>
                      <a:pt x="165" y="1"/>
                      <a:pt x="160" y="2"/>
                      <a:pt x="155" y="4"/>
                    </a:cubicBezTo>
                    <a:cubicBezTo>
                      <a:pt x="149" y="8"/>
                      <a:pt x="144" y="14"/>
                      <a:pt x="142" y="21"/>
                    </a:cubicBezTo>
                    <a:lnTo>
                      <a:pt x="4" y="450"/>
                    </a:lnTo>
                    <a:cubicBezTo>
                      <a:pt x="0" y="466"/>
                      <a:pt x="9" y="482"/>
                      <a:pt x="24" y="486"/>
                    </a:cubicBezTo>
                    <a:lnTo>
                      <a:pt x="1672" y="1011"/>
                    </a:lnTo>
                    <a:cubicBezTo>
                      <a:pt x="1675" y="1011"/>
                      <a:pt x="1677" y="1012"/>
                      <a:pt x="1679" y="1012"/>
                    </a:cubicBezTo>
                    <a:cubicBezTo>
                      <a:pt x="1680" y="1012"/>
                      <a:pt x="1680" y="1012"/>
                      <a:pt x="1681" y="1012"/>
                    </a:cubicBezTo>
                    <a:cubicBezTo>
                      <a:pt x="1682" y="1012"/>
                      <a:pt x="1683" y="1012"/>
                      <a:pt x="1684" y="1012"/>
                    </a:cubicBezTo>
                    <a:cubicBezTo>
                      <a:pt x="1688" y="1012"/>
                      <a:pt x="1691" y="1010"/>
                      <a:pt x="1694" y="1008"/>
                    </a:cubicBezTo>
                    <a:cubicBezTo>
                      <a:pt x="1701" y="1004"/>
                      <a:pt x="1706" y="998"/>
                      <a:pt x="1708" y="991"/>
                    </a:cubicBezTo>
                    <a:lnTo>
                      <a:pt x="1844" y="561"/>
                    </a:lnTo>
                    <a:cubicBezTo>
                      <a:pt x="1849" y="547"/>
                      <a:pt x="1840" y="530"/>
                      <a:pt x="1826" y="526"/>
                    </a:cubicBezTo>
                    <a:lnTo>
                      <a:pt x="177" y="2"/>
                    </a:lnTo>
                    <a:cubicBezTo>
                      <a:pt x="175" y="1"/>
                      <a:pt x="172" y="1"/>
                      <a:pt x="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969;p36">
                <a:extLst>
                  <a:ext uri="{FF2B5EF4-FFF2-40B4-BE49-F238E27FC236}">
                    <a16:creationId xmlns:a16="http://schemas.microsoft.com/office/drawing/2014/main" id="{0B384D3A-8518-70D2-411B-4CFCAB1BB5CC}"/>
                  </a:ext>
                </a:extLst>
              </p:cNvPr>
              <p:cNvSpPr/>
              <p:nvPr/>
            </p:nvSpPr>
            <p:spPr>
              <a:xfrm>
                <a:off x="5998661" y="5267287"/>
                <a:ext cx="74005" cy="131417"/>
              </a:xfrm>
              <a:custGeom>
                <a:avLst/>
                <a:gdLst/>
                <a:ahLst/>
                <a:cxnLst/>
                <a:rect l="l" t="t" r="r" b="b"/>
                <a:pathLst>
                  <a:path w="2239" h="3976" extrusionOk="0">
                    <a:moveTo>
                      <a:pt x="880" y="3374"/>
                    </a:moveTo>
                    <a:cubicBezTo>
                      <a:pt x="945" y="3485"/>
                      <a:pt x="1277" y="3976"/>
                      <a:pt x="1625" y="3864"/>
                    </a:cubicBezTo>
                    <a:cubicBezTo>
                      <a:pt x="2006" y="3741"/>
                      <a:pt x="2077" y="3188"/>
                      <a:pt x="2082" y="3051"/>
                    </a:cubicBezTo>
                    <a:cubicBezTo>
                      <a:pt x="2091" y="2748"/>
                      <a:pt x="2238" y="2525"/>
                      <a:pt x="2185" y="2078"/>
                    </a:cubicBezTo>
                    <a:cubicBezTo>
                      <a:pt x="2124" y="1568"/>
                      <a:pt x="2015" y="1063"/>
                      <a:pt x="1646" y="704"/>
                    </a:cubicBezTo>
                    <a:cubicBezTo>
                      <a:pt x="1441" y="503"/>
                      <a:pt x="1264" y="480"/>
                      <a:pt x="1027" y="173"/>
                    </a:cubicBezTo>
                    <a:cubicBezTo>
                      <a:pt x="979" y="112"/>
                      <a:pt x="829" y="0"/>
                      <a:pt x="710" y="18"/>
                    </a:cubicBezTo>
                    <a:cubicBezTo>
                      <a:pt x="521" y="48"/>
                      <a:pt x="466" y="248"/>
                      <a:pt x="451" y="340"/>
                    </a:cubicBezTo>
                    <a:cubicBezTo>
                      <a:pt x="386" y="723"/>
                      <a:pt x="241" y="827"/>
                      <a:pt x="155" y="1100"/>
                    </a:cubicBezTo>
                    <a:cubicBezTo>
                      <a:pt x="0" y="1591"/>
                      <a:pt x="143" y="2088"/>
                      <a:pt x="330" y="2566"/>
                    </a:cubicBezTo>
                    <a:cubicBezTo>
                      <a:pt x="494" y="2985"/>
                      <a:pt x="728" y="3112"/>
                      <a:pt x="880" y="33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970;p36">
                <a:extLst>
                  <a:ext uri="{FF2B5EF4-FFF2-40B4-BE49-F238E27FC236}">
                    <a16:creationId xmlns:a16="http://schemas.microsoft.com/office/drawing/2014/main" id="{38320002-C625-4D31-7F7D-1F0E062E56E3}"/>
                  </a:ext>
                </a:extLst>
              </p:cNvPr>
              <p:cNvSpPr/>
              <p:nvPr/>
            </p:nvSpPr>
            <p:spPr>
              <a:xfrm>
                <a:off x="6024673" y="5282524"/>
                <a:ext cx="10709" cy="4297"/>
              </a:xfrm>
              <a:custGeom>
                <a:avLst/>
                <a:gdLst/>
                <a:ahLst/>
                <a:cxnLst/>
                <a:rect l="l" t="t" r="r" b="b"/>
                <a:pathLst>
                  <a:path w="324" h="130" extrusionOk="0">
                    <a:moveTo>
                      <a:pt x="304" y="50"/>
                    </a:moveTo>
                    <a:cubicBezTo>
                      <a:pt x="264" y="15"/>
                      <a:pt x="214" y="0"/>
                      <a:pt x="165" y="0"/>
                    </a:cubicBezTo>
                    <a:cubicBezTo>
                      <a:pt x="116" y="0"/>
                      <a:pt x="66" y="14"/>
                      <a:pt x="25" y="42"/>
                    </a:cubicBezTo>
                    <a:cubicBezTo>
                      <a:pt x="7" y="55"/>
                      <a:pt x="1" y="81"/>
                      <a:pt x="14" y="100"/>
                    </a:cubicBezTo>
                    <a:cubicBezTo>
                      <a:pt x="28" y="120"/>
                      <a:pt x="53" y="125"/>
                      <a:pt x="73" y="112"/>
                    </a:cubicBezTo>
                    <a:cubicBezTo>
                      <a:pt x="99" y="93"/>
                      <a:pt x="132" y="84"/>
                      <a:pt x="165" y="84"/>
                    </a:cubicBezTo>
                    <a:cubicBezTo>
                      <a:pt x="196" y="84"/>
                      <a:pt x="226" y="93"/>
                      <a:pt x="251" y="114"/>
                    </a:cubicBezTo>
                    <a:cubicBezTo>
                      <a:pt x="268" y="129"/>
                      <a:pt x="295" y="126"/>
                      <a:pt x="310" y="109"/>
                    </a:cubicBezTo>
                    <a:cubicBezTo>
                      <a:pt x="324" y="91"/>
                      <a:pt x="322" y="65"/>
                      <a:pt x="304" y="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971;p36">
                <a:extLst>
                  <a:ext uri="{FF2B5EF4-FFF2-40B4-BE49-F238E27FC236}">
                    <a16:creationId xmlns:a16="http://schemas.microsoft.com/office/drawing/2014/main" id="{6DA5C110-3725-1D0F-0417-24010911481E}"/>
                  </a:ext>
                </a:extLst>
              </p:cNvPr>
              <p:cNvSpPr/>
              <p:nvPr/>
            </p:nvSpPr>
            <p:spPr>
              <a:xfrm>
                <a:off x="6038622" y="5329459"/>
                <a:ext cx="7371" cy="11006"/>
              </a:xfrm>
              <a:custGeom>
                <a:avLst/>
                <a:gdLst/>
                <a:ahLst/>
                <a:cxnLst/>
                <a:rect l="l" t="t" r="r" b="b"/>
                <a:pathLst>
                  <a:path w="223" h="333" extrusionOk="0">
                    <a:moveTo>
                      <a:pt x="188" y="305"/>
                    </a:moveTo>
                    <a:cubicBezTo>
                      <a:pt x="222" y="247"/>
                      <a:pt x="217" y="179"/>
                      <a:pt x="191" y="123"/>
                    </a:cubicBezTo>
                    <a:cubicBezTo>
                      <a:pt x="160" y="56"/>
                      <a:pt x="100" y="9"/>
                      <a:pt x="49" y="4"/>
                    </a:cubicBezTo>
                    <a:cubicBezTo>
                      <a:pt x="26" y="1"/>
                      <a:pt x="5" y="18"/>
                      <a:pt x="3" y="41"/>
                    </a:cubicBezTo>
                    <a:cubicBezTo>
                      <a:pt x="1" y="64"/>
                      <a:pt x="17" y="85"/>
                      <a:pt x="41" y="87"/>
                    </a:cubicBezTo>
                    <a:cubicBezTo>
                      <a:pt x="70" y="90"/>
                      <a:pt x="98" y="122"/>
                      <a:pt x="116" y="159"/>
                    </a:cubicBezTo>
                    <a:cubicBezTo>
                      <a:pt x="131" y="191"/>
                      <a:pt x="136" y="230"/>
                      <a:pt x="117" y="263"/>
                    </a:cubicBezTo>
                    <a:cubicBezTo>
                      <a:pt x="104" y="284"/>
                      <a:pt x="112" y="309"/>
                      <a:pt x="132" y="320"/>
                    </a:cubicBezTo>
                    <a:cubicBezTo>
                      <a:pt x="152" y="333"/>
                      <a:pt x="177" y="326"/>
                      <a:pt x="188" y="3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972;p36">
                <a:extLst>
                  <a:ext uri="{FF2B5EF4-FFF2-40B4-BE49-F238E27FC236}">
                    <a16:creationId xmlns:a16="http://schemas.microsoft.com/office/drawing/2014/main" id="{9EC02988-14B4-39EC-1FD7-075E6327C78E}"/>
                  </a:ext>
                </a:extLst>
              </p:cNvPr>
              <p:cNvSpPr/>
              <p:nvPr/>
            </p:nvSpPr>
            <p:spPr>
              <a:xfrm>
                <a:off x="6011915" y="5303215"/>
                <a:ext cx="4925" cy="11932"/>
              </a:xfrm>
              <a:custGeom>
                <a:avLst/>
                <a:gdLst/>
                <a:ahLst/>
                <a:cxnLst/>
                <a:rect l="l" t="t" r="r" b="b"/>
                <a:pathLst>
                  <a:path w="149" h="361" extrusionOk="0">
                    <a:moveTo>
                      <a:pt x="66" y="31"/>
                    </a:moveTo>
                    <a:cubicBezTo>
                      <a:pt x="60" y="36"/>
                      <a:pt x="53" y="42"/>
                      <a:pt x="50" y="46"/>
                    </a:cubicBezTo>
                    <a:cubicBezTo>
                      <a:pt x="43" y="55"/>
                      <a:pt x="38" y="65"/>
                      <a:pt x="31" y="76"/>
                    </a:cubicBezTo>
                    <a:cubicBezTo>
                      <a:pt x="26" y="86"/>
                      <a:pt x="22" y="97"/>
                      <a:pt x="18" y="110"/>
                    </a:cubicBezTo>
                    <a:cubicBezTo>
                      <a:pt x="8" y="137"/>
                      <a:pt x="4" y="167"/>
                      <a:pt x="3" y="198"/>
                    </a:cubicBezTo>
                    <a:cubicBezTo>
                      <a:pt x="1" y="240"/>
                      <a:pt x="7" y="283"/>
                      <a:pt x="16" y="324"/>
                    </a:cubicBezTo>
                    <a:cubicBezTo>
                      <a:pt x="21" y="346"/>
                      <a:pt x="44" y="360"/>
                      <a:pt x="65" y="355"/>
                    </a:cubicBezTo>
                    <a:cubicBezTo>
                      <a:pt x="88" y="351"/>
                      <a:pt x="103" y="329"/>
                      <a:pt x="98" y="306"/>
                    </a:cubicBezTo>
                    <a:cubicBezTo>
                      <a:pt x="92" y="278"/>
                      <a:pt x="87" y="248"/>
                      <a:pt x="87" y="218"/>
                    </a:cubicBezTo>
                    <a:cubicBezTo>
                      <a:pt x="86" y="190"/>
                      <a:pt x="89" y="162"/>
                      <a:pt x="98" y="135"/>
                    </a:cubicBezTo>
                    <a:cubicBezTo>
                      <a:pt x="100" y="128"/>
                      <a:pt x="103" y="121"/>
                      <a:pt x="106" y="115"/>
                    </a:cubicBezTo>
                    <a:cubicBezTo>
                      <a:pt x="109" y="110"/>
                      <a:pt x="112" y="103"/>
                      <a:pt x="116" y="97"/>
                    </a:cubicBezTo>
                    <a:cubicBezTo>
                      <a:pt x="121" y="94"/>
                      <a:pt x="132" y="85"/>
                      <a:pt x="136" y="81"/>
                    </a:cubicBezTo>
                    <a:cubicBezTo>
                      <a:pt x="144" y="71"/>
                      <a:pt x="147" y="60"/>
                      <a:pt x="147" y="52"/>
                    </a:cubicBezTo>
                    <a:cubicBezTo>
                      <a:pt x="148" y="37"/>
                      <a:pt x="144" y="20"/>
                      <a:pt x="120" y="10"/>
                    </a:cubicBezTo>
                    <a:cubicBezTo>
                      <a:pt x="99" y="1"/>
                      <a:pt x="75" y="10"/>
                      <a:pt x="66" y="31"/>
                    </a:cubicBezTo>
                    <a:close/>
                    <a:moveTo>
                      <a:pt x="72" y="76"/>
                    </a:moveTo>
                    <a:cubicBezTo>
                      <a:pt x="74" y="79"/>
                      <a:pt x="80" y="83"/>
                      <a:pt x="86" y="86"/>
                    </a:cubicBezTo>
                    <a:cubicBezTo>
                      <a:pt x="80" y="84"/>
                      <a:pt x="75" y="80"/>
                      <a:pt x="72" y="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973;p36">
                <a:extLst>
                  <a:ext uri="{FF2B5EF4-FFF2-40B4-BE49-F238E27FC236}">
                    <a16:creationId xmlns:a16="http://schemas.microsoft.com/office/drawing/2014/main" id="{52FACC4B-852C-FB26-2B51-BFDDBD70E1D7}"/>
                  </a:ext>
                </a:extLst>
              </p:cNvPr>
              <p:cNvSpPr/>
              <p:nvPr/>
            </p:nvSpPr>
            <p:spPr>
              <a:xfrm>
                <a:off x="6021566" y="5344630"/>
                <a:ext cx="7602" cy="11734"/>
              </a:xfrm>
              <a:custGeom>
                <a:avLst/>
                <a:gdLst/>
                <a:ahLst/>
                <a:cxnLst/>
                <a:rect l="l" t="t" r="r" b="b"/>
                <a:pathLst>
                  <a:path w="230" h="355" extrusionOk="0">
                    <a:moveTo>
                      <a:pt x="11" y="66"/>
                    </a:moveTo>
                    <a:cubicBezTo>
                      <a:pt x="18" y="83"/>
                      <a:pt x="16" y="105"/>
                      <a:pt x="20" y="126"/>
                    </a:cubicBezTo>
                    <a:cubicBezTo>
                      <a:pt x="21" y="134"/>
                      <a:pt x="23" y="142"/>
                      <a:pt x="26" y="149"/>
                    </a:cubicBezTo>
                    <a:cubicBezTo>
                      <a:pt x="40" y="187"/>
                      <a:pt x="57" y="221"/>
                      <a:pt x="78" y="253"/>
                    </a:cubicBezTo>
                    <a:cubicBezTo>
                      <a:pt x="100" y="283"/>
                      <a:pt x="126" y="313"/>
                      <a:pt x="154" y="339"/>
                    </a:cubicBezTo>
                    <a:cubicBezTo>
                      <a:pt x="173" y="354"/>
                      <a:pt x="198" y="351"/>
                      <a:pt x="214" y="334"/>
                    </a:cubicBezTo>
                    <a:cubicBezTo>
                      <a:pt x="229" y="316"/>
                      <a:pt x="227" y="291"/>
                      <a:pt x="210" y="275"/>
                    </a:cubicBezTo>
                    <a:cubicBezTo>
                      <a:pt x="185" y="254"/>
                      <a:pt x="165" y="230"/>
                      <a:pt x="147" y="205"/>
                    </a:cubicBezTo>
                    <a:cubicBezTo>
                      <a:pt x="129" y="180"/>
                      <a:pt x="115" y="152"/>
                      <a:pt x="105" y="122"/>
                    </a:cubicBezTo>
                    <a:cubicBezTo>
                      <a:pt x="98" y="102"/>
                      <a:pt x="99" y="78"/>
                      <a:pt x="95" y="57"/>
                    </a:cubicBezTo>
                    <a:cubicBezTo>
                      <a:pt x="94" y="47"/>
                      <a:pt x="91" y="39"/>
                      <a:pt x="87" y="30"/>
                    </a:cubicBezTo>
                    <a:cubicBezTo>
                      <a:pt x="77" y="10"/>
                      <a:pt x="52" y="1"/>
                      <a:pt x="31" y="11"/>
                    </a:cubicBezTo>
                    <a:cubicBezTo>
                      <a:pt x="10" y="21"/>
                      <a:pt x="1" y="46"/>
                      <a:pt x="11" y="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974;p36">
                <a:extLst>
                  <a:ext uri="{FF2B5EF4-FFF2-40B4-BE49-F238E27FC236}">
                    <a16:creationId xmlns:a16="http://schemas.microsoft.com/office/drawing/2014/main" id="{DC6B6702-9FD8-4C4C-D3EC-9D6090C22DFA}"/>
                  </a:ext>
                </a:extLst>
              </p:cNvPr>
              <p:cNvSpPr/>
              <p:nvPr/>
            </p:nvSpPr>
            <p:spPr>
              <a:xfrm>
                <a:off x="6058453" y="5340597"/>
                <a:ext cx="4231" cy="9089"/>
              </a:xfrm>
              <a:custGeom>
                <a:avLst/>
                <a:gdLst/>
                <a:ahLst/>
                <a:cxnLst/>
                <a:rect l="l" t="t" r="r" b="b"/>
                <a:pathLst>
                  <a:path w="128" h="275" extrusionOk="0">
                    <a:moveTo>
                      <a:pt x="29" y="77"/>
                    </a:moveTo>
                    <a:cubicBezTo>
                      <a:pt x="40" y="89"/>
                      <a:pt x="41" y="115"/>
                      <a:pt x="41" y="138"/>
                    </a:cubicBezTo>
                    <a:cubicBezTo>
                      <a:pt x="40" y="152"/>
                      <a:pt x="37" y="168"/>
                      <a:pt x="32" y="180"/>
                    </a:cubicBezTo>
                    <a:cubicBezTo>
                      <a:pt x="30" y="184"/>
                      <a:pt x="28" y="189"/>
                      <a:pt x="24" y="192"/>
                    </a:cubicBezTo>
                    <a:cubicBezTo>
                      <a:pt x="5" y="205"/>
                      <a:pt x="0" y="231"/>
                      <a:pt x="12" y="251"/>
                    </a:cubicBezTo>
                    <a:cubicBezTo>
                      <a:pt x="26" y="269"/>
                      <a:pt x="51" y="274"/>
                      <a:pt x="71" y="262"/>
                    </a:cubicBezTo>
                    <a:cubicBezTo>
                      <a:pt x="101" y="242"/>
                      <a:pt x="122" y="193"/>
                      <a:pt x="124" y="142"/>
                    </a:cubicBezTo>
                    <a:cubicBezTo>
                      <a:pt x="127" y="94"/>
                      <a:pt x="114" y="46"/>
                      <a:pt x="90" y="20"/>
                    </a:cubicBezTo>
                    <a:cubicBezTo>
                      <a:pt x="75" y="3"/>
                      <a:pt x="48" y="1"/>
                      <a:pt x="31" y="16"/>
                    </a:cubicBezTo>
                    <a:cubicBezTo>
                      <a:pt x="15" y="33"/>
                      <a:pt x="12" y="59"/>
                      <a:pt x="29" y="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975;p36">
                <a:extLst>
                  <a:ext uri="{FF2B5EF4-FFF2-40B4-BE49-F238E27FC236}">
                    <a16:creationId xmlns:a16="http://schemas.microsoft.com/office/drawing/2014/main" id="{431AC270-2016-67A5-4418-A63B7CA77898}"/>
                  </a:ext>
                </a:extLst>
              </p:cNvPr>
              <p:cNvSpPr/>
              <p:nvPr/>
            </p:nvSpPr>
            <p:spPr>
              <a:xfrm>
                <a:off x="6047777" y="5274955"/>
                <a:ext cx="111883" cy="68386"/>
              </a:xfrm>
              <a:custGeom>
                <a:avLst/>
                <a:gdLst/>
                <a:ahLst/>
                <a:cxnLst/>
                <a:rect l="l" t="t" r="r" b="b"/>
                <a:pathLst>
                  <a:path w="3385" h="2069" extrusionOk="0">
                    <a:moveTo>
                      <a:pt x="2191" y="2058"/>
                    </a:moveTo>
                    <a:cubicBezTo>
                      <a:pt x="2199" y="2059"/>
                      <a:pt x="2208" y="2059"/>
                      <a:pt x="2217" y="2059"/>
                    </a:cubicBezTo>
                    <a:cubicBezTo>
                      <a:pt x="2935" y="2069"/>
                      <a:pt x="3384" y="1320"/>
                      <a:pt x="2836" y="757"/>
                    </a:cubicBezTo>
                    <a:cubicBezTo>
                      <a:pt x="2773" y="693"/>
                      <a:pt x="2589" y="550"/>
                      <a:pt x="2521" y="491"/>
                    </a:cubicBezTo>
                    <a:cubicBezTo>
                      <a:pt x="2499" y="472"/>
                      <a:pt x="2476" y="452"/>
                      <a:pt x="2452" y="436"/>
                    </a:cubicBezTo>
                    <a:cubicBezTo>
                      <a:pt x="2402" y="404"/>
                      <a:pt x="2349" y="375"/>
                      <a:pt x="2297" y="348"/>
                    </a:cubicBezTo>
                    <a:cubicBezTo>
                      <a:pt x="2171" y="278"/>
                      <a:pt x="2000" y="188"/>
                      <a:pt x="1862" y="120"/>
                    </a:cubicBezTo>
                    <a:cubicBezTo>
                      <a:pt x="1775" y="77"/>
                      <a:pt x="1715" y="49"/>
                      <a:pt x="1626" y="15"/>
                    </a:cubicBezTo>
                    <a:cubicBezTo>
                      <a:pt x="1621" y="13"/>
                      <a:pt x="1586" y="1"/>
                      <a:pt x="1574" y="5"/>
                    </a:cubicBezTo>
                    <a:cubicBezTo>
                      <a:pt x="1549" y="12"/>
                      <a:pt x="1538" y="39"/>
                      <a:pt x="1531" y="61"/>
                    </a:cubicBezTo>
                    <a:cubicBezTo>
                      <a:pt x="1514" y="115"/>
                      <a:pt x="1523" y="170"/>
                      <a:pt x="1548" y="219"/>
                    </a:cubicBezTo>
                    <a:cubicBezTo>
                      <a:pt x="1574" y="271"/>
                      <a:pt x="1611" y="316"/>
                      <a:pt x="1651" y="358"/>
                    </a:cubicBezTo>
                    <a:cubicBezTo>
                      <a:pt x="1291" y="316"/>
                      <a:pt x="1067" y="305"/>
                      <a:pt x="873" y="340"/>
                    </a:cubicBezTo>
                    <a:cubicBezTo>
                      <a:pt x="616" y="386"/>
                      <a:pt x="430" y="424"/>
                      <a:pt x="332" y="476"/>
                    </a:cubicBezTo>
                    <a:cubicBezTo>
                      <a:pt x="317" y="484"/>
                      <a:pt x="307" y="511"/>
                      <a:pt x="309" y="531"/>
                    </a:cubicBezTo>
                    <a:cubicBezTo>
                      <a:pt x="311" y="559"/>
                      <a:pt x="317" y="581"/>
                      <a:pt x="349" y="592"/>
                    </a:cubicBezTo>
                    <a:cubicBezTo>
                      <a:pt x="390" y="604"/>
                      <a:pt x="448" y="607"/>
                      <a:pt x="510" y="613"/>
                    </a:cubicBezTo>
                    <a:cubicBezTo>
                      <a:pt x="602" y="623"/>
                      <a:pt x="815" y="630"/>
                      <a:pt x="792" y="632"/>
                    </a:cubicBezTo>
                    <a:cubicBezTo>
                      <a:pt x="736" y="637"/>
                      <a:pt x="680" y="641"/>
                      <a:pt x="623" y="649"/>
                    </a:cubicBezTo>
                    <a:cubicBezTo>
                      <a:pt x="490" y="666"/>
                      <a:pt x="352" y="698"/>
                      <a:pt x="226" y="745"/>
                    </a:cubicBezTo>
                    <a:cubicBezTo>
                      <a:pt x="182" y="763"/>
                      <a:pt x="105" y="800"/>
                      <a:pt x="66" y="828"/>
                    </a:cubicBezTo>
                    <a:cubicBezTo>
                      <a:pt x="52" y="839"/>
                      <a:pt x="31" y="848"/>
                      <a:pt x="18" y="868"/>
                    </a:cubicBezTo>
                    <a:cubicBezTo>
                      <a:pt x="10" y="882"/>
                      <a:pt x="11" y="915"/>
                      <a:pt x="21" y="942"/>
                    </a:cubicBezTo>
                    <a:cubicBezTo>
                      <a:pt x="35" y="975"/>
                      <a:pt x="54" y="984"/>
                      <a:pt x="71" y="985"/>
                    </a:cubicBezTo>
                    <a:cubicBezTo>
                      <a:pt x="112" y="989"/>
                      <a:pt x="155" y="975"/>
                      <a:pt x="193" y="971"/>
                    </a:cubicBezTo>
                    <a:cubicBezTo>
                      <a:pt x="277" y="962"/>
                      <a:pt x="352" y="956"/>
                      <a:pt x="437" y="957"/>
                    </a:cubicBezTo>
                    <a:cubicBezTo>
                      <a:pt x="441" y="957"/>
                      <a:pt x="744" y="955"/>
                      <a:pt x="767" y="957"/>
                    </a:cubicBezTo>
                    <a:cubicBezTo>
                      <a:pt x="789" y="959"/>
                      <a:pt x="587" y="966"/>
                      <a:pt x="570" y="970"/>
                    </a:cubicBezTo>
                    <a:cubicBezTo>
                      <a:pt x="493" y="983"/>
                      <a:pt x="418" y="993"/>
                      <a:pt x="359" y="1012"/>
                    </a:cubicBezTo>
                    <a:cubicBezTo>
                      <a:pt x="275" y="1037"/>
                      <a:pt x="235" y="1051"/>
                      <a:pt x="158" y="1091"/>
                    </a:cubicBezTo>
                    <a:cubicBezTo>
                      <a:pt x="122" y="1110"/>
                      <a:pt x="82" y="1128"/>
                      <a:pt x="51" y="1156"/>
                    </a:cubicBezTo>
                    <a:cubicBezTo>
                      <a:pt x="23" y="1180"/>
                      <a:pt x="1" y="1230"/>
                      <a:pt x="16" y="1270"/>
                    </a:cubicBezTo>
                    <a:cubicBezTo>
                      <a:pt x="19" y="1279"/>
                      <a:pt x="25" y="1287"/>
                      <a:pt x="31" y="1294"/>
                    </a:cubicBezTo>
                    <a:cubicBezTo>
                      <a:pt x="55" y="1322"/>
                      <a:pt x="106" y="1328"/>
                      <a:pt x="140" y="1330"/>
                    </a:cubicBezTo>
                    <a:cubicBezTo>
                      <a:pt x="261" y="1337"/>
                      <a:pt x="377" y="1323"/>
                      <a:pt x="498" y="1310"/>
                    </a:cubicBezTo>
                    <a:cubicBezTo>
                      <a:pt x="541" y="1306"/>
                      <a:pt x="792" y="1294"/>
                      <a:pt x="773" y="1310"/>
                    </a:cubicBezTo>
                    <a:cubicBezTo>
                      <a:pt x="754" y="1324"/>
                      <a:pt x="443" y="1377"/>
                      <a:pt x="384" y="1399"/>
                    </a:cubicBezTo>
                    <a:cubicBezTo>
                      <a:pt x="351" y="1411"/>
                      <a:pt x="319" y="1425"/>
                      <a:pt x="287" y="1441"/>
                    </a:cubicBezTo>
                    <a:cubicBezTo>
                      <a:pt x="220" y="1472"/>
                      <a:pt x="139" y="1507"/>
                      <a:pt x="98" y="1571"/>
                    </a:cubicBezTo>
                    <a:cubicBezTo>
                      <a:pt x="88" y="1587"/>
                      <a:pt x="64" y="1639"/>
                      <a:pt x="83" y="1709"/>
                    </a:cubicBezTo>
                    <a:cubicBezTo>
                      <a:pt x="99" y="1764"/>
                      <a:pt x="139" y="1792"/>
                      <a:pt x="186" y="1786"/>
                    </a:cubicBezTo>
                    <a:cubicBezTo>
                      <a:pt x="253" y="1778"/>
                      <a:pt x="519" y="1711"/>
                      <a:pt x="754" y="1692"/>
                    </a:cubicBezTo>
                    <a:cubicBezTo>
                      <a:pt x="863" y="1684"/>
                      <a:pt x="1168" y="1840"/>
                      <a:pt x="1481" y="1937"/>
                    </a:cubicBezTo>
                    <a:cubicBezTo>
                      <a:pt x="1716" y="2008"/>
                      <a:pt x="1965" y="2061"/>
                      <a:pt x="2191" y="2058"/>
                    </a:cubicBezTo>
                    <a:close/>
                  </a:path>
                </a:pathLst>
              </a:custGeom>
              <a:solidFill>
                <a:srgbClr val="FFB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976;p36">
                <a:extLst>
                  <a:ext uri="{FF2B5EF4-FFF2-40B4-BE49-F238E27FC236}">
                    <a16:creationId xmlns:a16="http://schemas.microsoft.com/office/drawing/2014/main" id="{849C52C6-CAD8-E67E-82A7-944D522D50DA}"/>
                  </a:ext>
                </a:extLst>
              </p:cNvPr>
              <p:cNvSpPr/>
              <p:nvPr/>
            </p:nvSpPr>
            <p:spPr>
              <a:xfrm>
                <a:off x="6101653" y="5285631"/>
                <a:ext cx="19798" cy="6941"/>
              </a:xfrm>
              <a:custGeom>
                <a:avLst/>
                <a:gdLst/>
                <a:ahLst/>
                <a:cxnLst/>
                <a:rect l="l" t="t" r="r" b="b"/>
                <a:pathLst>
                  <a:path w="599" h="210" extrusionOk="0">
                    <a:moveTo>
                      <a:pt x="46" y="1"/>
                    </a:moveTo>
                    <a:cubicBezTo>
                      <a:pt x="23" y="1"/>
                      <a:pt x="5" y="18"/>
                      <a:pt x="2" y="40"/>
                    </a:cubicBezTo>
                    <a:cubicBezTo>
                      <a:pt x="0" y="66"/>
                      <a:pt x="18" y="87"/>
                      <a:pt x="42" y="90"/>
                    </a:cubicBezTo>
                    <a:cubicBezTo>
                      <a:pt x="125" y="100"/>
                      <a:pt x="337" y="128"/>
                      <a:pt x="531" y="206"/>
                    </a:cubicBezTo>
                    <a:cubicBezTo>
                      <a:pt x="536" y="208"/>
                      <a:pt x="542" y="209"/>
                      <a:pt x="547" y="209"/>
                    </a:cubicBezTo>
                    <a:cubicBezTo>
                      <a:pt x="565" y="209"/>
                      <a:pt x="582" y="198"/>
                      <a:pt x="589" y="181"/>
                    </a:cubicBezTo>
                    <a:cubicBezTo>
                      <a:pt x="599" y="158"/>
                      <a:pt x="587" y="131"/>
                      <a:pt x="564" y="122"/>
                    </a:cubicBezTo>
                    <a:cubicBezTo>
                      <a:pt x="361" y="40"/>
                      <a:pt x="139" y="10"/>
                      <a:pt x="53" y="1"/>
                    </a:cubicBezTo>
                    <a:cubicBezTo>
                      <a:pt x="50" y="1"/>
                      <a:pt x="48" y="1"/>
                      <a:pt x="46" y="1"/>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977;p36">
                <a:extLst>
                  <a:ext uri="{FF2B5EF4-FFF2-40B4-BE49-F238E27FC236}">
                    <a16:creationId xmlns:a16="http://schemas.microsoft.com/office/drawing/2014/main" id="{AD65AE59-043D-8FCC-8E25-61F5F9FE6474}"/>
                  </a:ext>
                </a:extLst>
              </p:cNvPr>
              <p:cNvSpPr/>
              <p:nvPr/>
            </p:nvSpPr>
            <p:spPr>
              <a:xfrm>
                <a:off x="6073029" y="5294060"/>
                <a:ext cx="30607" cy="5024"/>
              </a:xfrm>
              <a:custGeom>
                <a:avLst/>
                <a:gdLst/>
                <a:ahLst/>
                <a:cxnLst/>
                <a:rect l="l" t="t" r="r" b="b"/>
                <a:pathLst>
                  <a:path w="926" h="152" extrusionOk="0">
                    <a:moveTo>
                      <a:pt x="288" y="1"/>
                    </a:moveTo>
                    <a:cubicBezTo>
                      <a:pt x="193" y="1"/>
                      <a:pt x="108" y="5"/>
                      <a:pt x="44" y="11"/>
                    </a:cubicBezTo>
                    <a:cubicBezTo>
                      <a:pt x="19" y="13"/>
                      <a:pt x="1" y="34"/>
                      <a:pt x="3" y="59"/>
                    </a:cubicBezTo>
                    <a:cubicBezTo>
                      <a:pt x="5" y="83"/>
                      <a:pt x="25" y="100"/>
                      <a:pt x="48" y="100"/>
                    </a:cubicBezTo>
                    <a:cubicBezTo>
                      <a:pt x="49" y="100"/>
                      <a:pt x="51" y="100"/>
                      <a:pt x="52" y="100"/>
                    </a:cubicBezTo>
                    <a:cubicBezTo>
                      <a:pt x="110" y="95"/>
                      <a:pt x="189" y="91"/>
                      <a:pt x="279" y="91"/>
                    </a:cubicBezTo>
                    <a:cubicBezTo>
                      <a:pt x="464" y="91"/>
                      <a:pt x="692" y="106"/>
                      <a:pt x="864" y="150"/>
                    </a:cubicBezTo>
                    <a:cubicBezTo>
                      <a:pt x="868" y="151"/>
                      <a:pt x="872" y="152"/>
                      <a:pt x="876" y="152"/>
                    </a:cubicBezTo>
                    <a:cubicBezTo>
                      <a:pt x="896" y="152"/>
                      <a:pt x="914" y="139"/>
                      <a:pt x="920" y="118"/>
                    </a:cubicBezTo>
                    <a:cubicBezTo>
                      <a:pt x="926" y="94"/>
                      <a:pt x="911" y="69"/>
                      <a:pt x="887" y="63"/>
                    </a:cubicBezTo>
                    <a:cubicBezTo>
                      <a:pt x="707" y="16"/>
                      <a:pt x="477" y="1"/>
                      <a:pt x="288" y="1"/>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978;p36">
                <a:extLst>
                  <a:ext uri="{FF2B5EF4-FFF2-40B4-BE49-F238E27FC236}">
                    <a16:creationId xmlns:a16="http://schemas.microsoft.com/office/drawing/2014/main" id="{5727B406-23A3-6CA9-F175-9D41C9A97265}"/>
                  </a:ext>
                </a:extLst>
              </p:cNvPr>
              <p:cNvSpPr/>
              <p:nvPr/>
            </p:nvSpPr>
            <p:spPr>
              <a:xfrm>
                <a:off x="6073988" y="5304967"/>
                <a:ext cx="27599" cy="4760"/>
              </a:xfrm>
              <a:custGeom>
                <a:avLst/>
                <a:gdLst/>
                <a:ahLst/>
                <a:cxnLst/>
                <a:rect l="l" t="t" r="r" b="b"/>
                <a:pathLst>
                  <a:path w="835" h="144" extrusionOk="0">
                    <a:moveTo>
                      <a:pt x="233" y="1"/>
                    </a:moveTo>
                    <a:cubicBezTo>
                      <a:pt x="144" y="1"/>
                      <a:pt x="63" y="3"/>
                      <a:pt x="0" y="5"/>
                    </a:cubicBezTo>
                    <a:lnTo>
                      <a:pt x="4" y="95"/>
                    </a:lnTo>
                    <a:cubicBezTo>
                      <a:pt x="61" y="94"/>
                      <a:pt x="138" y="91"/>
                      <a:pt x="224" y="91"/>
                    </a:cubicBezTo>
                    <a:cubicBezTo>
                      <a:pt x="399" y="91"/>
                      <a:pt x="613" y="101"/>
                      <a:pt x="774" y="143"/>
                    </a:cubicBezTo>
                    <a:cubicBezTo>
                      <a:pt x="778" y="144"/>
                      <a:pt x="781" y="144"/>
                      <a:pt x="785" y="144"/>
                    </a:cubicBezTo>
                    <a:cubicBezTo>
                      <a:pt x="805" y="144"/>
                      <a:pt x="823" y="130"/>
                      <a:pt x="828" y="111"/>
                    </a:cubicBezTo>
                    <a:cubicBezTo>
                      <a:pt x="834" y="86"/>
                      <a:pt x="820" y="62"/>
                      <a:pt x="796" y="55"/>
                    </a:cubicBezTo>
                    <a:cubicBezTo>
                      <a:pt x="627" y="11"/>
                      <a:pt x="413" y="1"/>
                      <a:pt x="233" y="1"/>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979;p36">
                <a:extLst>
                  <a:ext uri="{FF2B5EF4-FFF2-40B4-BE49-F238E27FC236}">
                    <a16:creationId xmlns:a16="http://schemas.microsoft.com/office/drawing/2014/main" id="{03B45678-91DB-996D-60B3-318355559927}"/>
                  </a:ext>
                </a:extLst>
              </p:cNvPr>
              <p:cNvSpPr/>
              <p:nvPr/>
            </p:nvSpPr>
            <p:spPr>
              <a:xfrm>
                <a:off x="6072831" y="5316601"/>
                <a:ext cx="27136" cy="6577"/>
              </a:xfrm>
              <a:custGeom>
                <a:avLst/>
                <a:gdLst/>
                <a:ahLst/>
                <a:cxnLst/>
                <a:rect l="l" t="t" r="r" b="b"/>
                <a:pathLst>
                  <a:path w="821" h="199" extrusionOk="0">
                    <a:moveTo>
                      <a:pt x="78" y="0"/>
                    </a:moveTo>
                    <a:cubicBezTo>
                      <a:pt x="67" y="0"/>
                      <a:pt x="56" y="1"/>
                      <a:pt x="46" y="1"/>
                    </a:cubicBezTo>
                    <a:cubicBezTo>
                      <a:pt x="21" y="1"/>
                      <a:pt x="1" y="21"/>
                      <a:pt x="1" y="46"/>
                    </a:cubicBezTo>
                    <a:cubicBezTo>
                      <a:pt x="1" y="71"/>
                      <a:pt x="21" y="91"/>
                      <a:pt x="46" y="91"/>
                    </a:cubicBezTo>
                    <a:cubicBezTo>
                      <a:pt x="56" y="91"/>
                      <a:pt x="67" y="91"/>
                      <a:pt x="78" y="91"/>
                    </a:cubicBezTo>
                    <a:cubicBezTo>
                      <a:pt x="287" y="91"/>
                      <a:pt x="531" y="102"/>
                      <a:pt x="751" y="195"/>
                    </a:cubicBezTo>
                    <a:cubicBezTo>
                      <a:pt x="758" y="197"/>
                      <a:pt x="764" y="198"/>
                      <a:pt x="769" y="198"/>
                    </a:cubicBezTo>
                    <a:cubicBezTo>
                      <a:pt x="787" y="198"/>
                      <a:pt x="804" y="188"/>
                      <a:pt x="811" y="171"/>
                    </a:cubicBezTo>
                    <a:cubicBezTo>
                      <a:pt x="820" y="148"/>
                      <a:pt x="810" y="121"/>
                      <a:pt x="786" y="112"/>
                    </a:cubicBezTo>
                    <a:cubicBezTo>
                      <a:pt x="551" y="12"/>
                      <a:pt x="301" y="0"/>
                      <a:pt x="78" y="0"/>
                    </a:cubicBezTo>
                    <a:close/>
                  </a:path>
                </a:pathLst>
              </a:custGeom>
              <a:solidFill>
                <a:srgbClr val="FF9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980;p36">
                <a:extLst>
                  <a:ext uri="{FF2B5EF4-FFF2-40B4-BE49-F238E27FC236}">
                    <a16:creationId xmlns:a16="http://schemas.microsoft.com/office/drawing/2014/main" id="{96DB5888-E278-B741-C6EF-90DB3F3FC8BB}"/>
                  </a:ext>
                </a:extLst>
              </p:cNvPr>
              <p:cNvSpPr/>
              <p:nvPr/>
            </p:nvSpPr>
            <p:spPr>
              <a:xfrm>
                <a:off x="6118675" y="5136300"/>
                <a:ext cx="245977" cy="337863"/>
              </a:xfrm>
              <a:custGeom>
                <a:avLst/>
                <a:gdLst/>
                <a:ahLst/>
                <a:cxnLst/>
                <a:rect l="l" t="t" r="r" b="b"/>
                <a:pathLst>
                  <a:path w="7442" h="10222" extrusionOk="0">
                    <a:moveTo>
                      <a:pt x="6361" y="9071"/>
                    </a:moveTo>
                    <a:cubicBezTo>
                      <a:pt x="7442" y="8313"/>
                      <a:pt x="6452" y="1"/>
                      <a:pt x="4966" y="134"/>
                    </a:cubicBezTo>
                    <a:cubicBezTo>
                      <a:pt x="4443" y="180"/>
                      <a:pt x="3419" y="1360"/>
                      <a:pt x="3507" y="3464"/>
                    </a:cubicBezTo>
                    <a:cubicBezTo>
                      <a:pt x="3572" y="5007"/>
                      <a:pt x="3953" y="5738"/>
                      <a:pt x="4034" y="5941"/>
                    </a:cubicBezTo>
                    <a:cubicBezTo>
                      <a:pt x="4082" y="6059"/>
                      <a:pt x="976" y="4946"/>
                      <a:pt x="984" y="4966"/>
                    </a:cubicBezTo>
                    <a:cubicBezTo>
                      <a:pt x="1011" y="5027"/>
                      <a:pt x="1" y="6870"/>
                      <a:pt x="197" y="6890"/>
                    </a:cubicBezTo>
                    <a:cubicBezTo>
                      <a:pt x="243" y="6895"/>
                      <a:pt x="4722" y="10222"/>
                      <a:pt x="6361" y="90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981;p36">
                <a:extLst>
                  <a:ext uri="{FF2B5EF4-FFF2-40B4-BE49-F238E27FC236}">
                    <a16:creationId xmlns:a16="http://schemas.microsoft.com/office/drawing/2014/main" id="{26BF11F6-2B54-725C-DB27-9F923E2F3052}"/>
                  </a:ext>
                </a:extLst>
              </p:cNvPr>
              <p:cNvSpPr/>
              <p:nvPr/>
            </p:nvSpPr>
            <p:spPr>
              <a:xfrm>
                <a:off x="6125021" y="5011031"/>
                <a:ext cx="70964" cy="157760"/>
              </a:xfrm>
              <a:custGeom>
                <a:avLst/>
                <a:gdLst/>
                <a:ahLst/>
                <a:cxnLst/>
                <a:rect l="l" t="t" r="r" b="b"/>
                <a:pathLst>
                  <a:path w="2147" h="4773" extrusionOk="0">
                    <a:moveTo>
                      <a:pt x="1777" y="629"/>
                    </a:moveTo>
                    <a:cubicBezTo>
                      <a:pt x="1967" y="861"/>
                      <a:pt x="1965" y="1885"/>
                      <a:pt x="2015" y="2374"/>
                    </a:cubicBezTo>
                    <a:cubicBezTo>
                      <a:pt x="2074" y="2941"/>
                      <a:pt x="2146" y="3078"/>
                      <a:pt x="2145" y="3459"/>
                    </a:cubicBezTo>
                    <a:cubicBezTo>
                      <a:pt x="2144" y="3832"/>
                      <a:pt x="1747" y="4291"/>
                      <a:pt x="1266" y="4539"/>
                    </a:cubicBezTo>
                    <a:cubicBezTo>
                      <a:pt x="810" y="4772"/>
                      <a:pt x="476" y="4728"/>
                      <a:pt x="279" y="4395"/>
                    </a:cubicBezTo>
                    <a:cubicBezTo>
                      <a:pt x="165" y="4203"/>
                      <a:pt x="259" y="3785"/>
                      <a:pt x="195" y="3274"/>
                    </a:cubicBezTo>
                    <a:cubicBezTo>
                      <a:pt x="149" y="2913"/>
                      <a:pt x="0" y="1629"/>
                      <a:pt x="94" y="1268"/>
                    </a:cubicBezTo>
                    <a:cubicBezTo>
                      <a:pt x="271" y="593"/>
                      <a:pt x="1267" y="1"/>
                      <a:pt x="1777" y="629"/>
                    </a:cubicBezTo>
                    <a:close/>
                  </a:path>
                </a:pathLst>
              </a:custGeom>
              <a:solidFill>
                <a:srgbClr val="FF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982;p36">
                <a:extLst>
                  <a:ext uri="{FF2B5EF4-FFF2-40B4-BE49-F238E27FC236}">
                    <a16:creationId xmlns:a16="http://schemas.microsoft.com/office/drawing/2014/main" id="{20873FCA-63EA-AC5B-F738-008DDB10B84D}"/>
                  </a:ext>
                </a:extLst>
              </p:cNvPr>
              <p:cNvSpPr/>
              <p:nvPr/>
            </p:nvSpPr>
            <p:spPr>
              <a:xfrm>
                <a:off x="6119765" y="5022930"/>
                <a:ext cx="69939" cy="97769"/>
              </a:xfrm>
              <a:custGeom>
                <a:avLst/>
                <a:gdLst/>
                <a:ahLst/>
                <a:cxnLst/>
                <a:rect l="l" t="t" r="r" b="b"/>
                <a:pathLst>
                  <a:path w="2116" h="2958" extrusionOk="0">
                    <a:moveTo>
                      <a:pt x="232" y="2711"/>
                    </a:moveTo>
                    <a:cubicBezTo>
                      <a:pt x="304" y="2865"/>
                      <a:pt x="705" y="2957"/>
                      <a:pt x="1207" y="2713"/>
                    </a:cubicBezTo>
                    <a:cubicBezTo>
                      <a:pt x="1789" y="2430"/>
                      <a:pt x="1999" y="1952"/>
                      <a:pt x="2085" y="1311"/>
                    </a:cubicBezTo>
                    <a:cubicBezTo>
                      <a:pt x="2116" y="1081"/>
                      <a:pt x="1972" y="224"/>
                      <a:pt x="1819" y="112"/>
                    </a:cubicBezTo>
                    <a:cubicBezTo>
                      <a:pt x="1666" y="0"/>
                      <a:pt x="1307" y="236"/>
                      <a:pt x="1165" y="638"/>
                    </a:cubicBezTo>
                    <a:cubicBezTo>
                      <a:pt x="1080" y="879"/>
                      <a:pt x="1003" y="1333"/>
                      <a:pt x="913" y="1573"/>
                    </a:cubicBezTo>
                    <a:cubicBezTo>
                      <a:pt x="842" y="1759"/>
                      <a:pt x="0" y="2211"/>
                      <a:pt x="232" y="2711"/>
                    </a:cubicBezTo>
                    <a:close/>
                  </a:path>
                </a:pathLst>
              </a:custGeom>
              <a:solidFill>
                <a:srgbClr val="FF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983;p36">
                <a:extLst>
                  <a:ext uri="{FF2B5EF4-FFF2-40B4-BE49-F238E27FC236}">
                    <a16:creationId xmlns:a16="http://schemas.microsoft.com/office/drawing/2014/main" id="{3AED606F-3B4E-8854-2418-E86ECA75DC6B}"/>
                  </a:ext>
                </a:extLst>
              </p:cNvPr>
              <p:cNvSpPr/>
              <p:nvPr/>
            </p:nvSpPr>
            <p:spPr>
              <a:xfrm>
                <a:off x="6120922" y="5099843"/>
                <a:ext cx="83127" cy="101108"/>
              </a:xfrm>
              <a:custGeom>
                <a:avLst/>
                <a:gdLst/>
                <a:ahLst/>
                <a:cxnLst/>
                <a:rect l="l" t="t" r="r" b="b"/>
                <a:pathLst>
                  <a:path w="2515" h="3059" extrusionOk="0">
                    <a:moveTo>
                      <a:pt x="825" y="1923"/>
                    </a:moveTo>
                    <a:cubicBezTo>
                      <a:pt x="934" y="1819"/>
                      <a:pt x="1391" y="1466"/>
                      <a:pt x="1745" y="1034"/>
                    </a:cubicBezTo>
                    <a:cubicBezTo>
                      <a:pt x="2011" y="708"/>
                      <a:pt x="2131" y="430"/>
                      <a:pt x="2203" y="1"/>
                    </a:cubicBezTo>
                    <a:cubicBezTo>
                      <a:pt x="2231" y="98"/>
                      <a:pt x="2515" y="601"/>
                      <a:pt x="2511" y="632"/>
                    </a:cubicBezTo>
                    <a:cubicBezTo>
                      <a:pt x="2510" y="642"/>
                      <a:pt x="2375" y="1159"/>
                      <a:pt x="2107" y="1631"/>
                    </a:cubicBezTo>
                    <a:cubicBezTo>
                      <a:pt x="1712" y="2331"/>
                      <a:pt x="1195" y="3058"/>
                      <a:pt x="1189" y="3053"/>
                    </a:cubicBezTo>
                    <a:cubicBezTo>
                      <a:pt x="1110" y="2978"/>
                      <a:pt x="856" y="2176"/>
                      <a:pt x="807" y="1989"/>
                    </a:cubicBezTo>
                    <a:cubicBezTo>
                      <a:pt x="744" y="2219"/>
                      <a:pt x="509" y="2953"/>
                      <a:pt x="433" y="3023"/>
                    </a:cubicBezTo>
                    <a:cubicBezTo>
                      <a:pt x="431" y="3027"/>
                      <a:pt x="186" y="2473"/>
                      <a:pt x="84" y="1859"/>
                    </a:cubicBezTo>
                    <a:cubicBezTo>
                      <a:pt x="0" y="1344"/>
                      <a:pt x="58" y="752"/>
                      <a:pt x="56" y="748"/>
                    </a:cubicBezTo>
                    <a:cubicBezTo>
                      <a:pt x="52" y="718"/>
                      <a:pt x="335" y="215"/>
                      <a:pt x="365" y="117"/>
                    </a:cubicBezTo>
                    <a:cubicBezTo>
                      <a:pt x="398" y="315"/>
                      <a:pt x="397" y="831"/>
                      <a:pt x="492" y="1198"/>
                    </a:cubicBezTo>
                    <a:cubicBezTo>
                      <a:pt x="601" y="1624"/>
                      <a:pt x="809" y="1893"/>
                      <a:pt x="823" y="1920"/>
                    </a:cubicBezTo>
                    <a:cubicBezTo>
                      <a:pt x="825" y="1920"/>
                      <a:pt x="825" y="1921"/>
                      <a:pt x="825" y="192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984;p36">
                <a:extLst>
                  <a:ext uri="{FF2B5EF4-FFF2-40B4-BE49-F238E27FC236}">
                    <a16:creationId xmlns:a16="http://schemas.microsoft.com/office/drawing/2014/main" id="{31BAB575-3267-4C91-098E-83F525BEF1B3}"/>
                  </a:ext>
                </a:extLst>
              </p:cNvPr>
              <p:cNvSpPr/>
              <p:nvPr/>
            </p:nvSpPr>
            <p:spPr>
              <a:xfrm>
                <a:off x="6145976" y="5119311"/>
                <a:ext cx="59428" cy="82830"/>
              </a:xfrm>
              <a:custGeom>
                <a:avLst/>
                <a:gdLst/>
                <a:ahLst/>
                <a:cxnLst/>
                <a:rect l="l" t="t" r="r" b="b"/>
                <a:pathLst>
                  <a:path w="1798" h="2506" extrusionOk="0">
                    <a:moveTo>
                      <a:pt x="1753" y="1"/>
                    </a:moveTo>
                    <a:cubicBezTo>
                      <a:pt x="1734" y="1"/>
                      <a:pt x="1717" y="14"/>
                      <a:pt x="1713" y="33"/>
                    </a:cubicBezTo>
                    <a:cubicBezTo>
                      <a:pt x="1712" y="38"/>
                      <a:pt x="1583" y="548"/>
                      <a:pt x="1314" y="1022"/>
                    </a:cubicBezTo>
                    <a:cubicBezTo>
                      <a:pt x="985" y="1606"/>
                      <a:pt x="556" y="2228"/>
                      <a:pt x="436" y="2393"/>
                    </a:cubicBezTo>
                    <a:cubicBezTo>
                      <a:pt x="341" y="2199"/>
                      <a:pt x="121" y="1428"/>
                      <a:pt x="110" y="1337"/>
                    </a:cubicBezTo>
                    <a:cubicBezTo>
                      <a:pt x="110" y="1322"/>
                      <a:pt x="103" y="1307"/>
                      <a:pt x="87" y="1298"/>
                    </a:cubicBezTo>
                    <a:cubicBezTo>
                      <a:pt x="81" y="1295"/>
                      <a:pt x="75" y="1294"/>
                      <a:pt x="69" y="1294"/>
                    </a:cubicBezTo>
                    <a:cubicBezTo>
                      <a:pt x="54" y="1294"/>
                      <a:pt x="39" y="1302"/>
                      <a:pt x="32" y="1317"/>
                    </a:cubicBezTo>
                    <a:cubicBezTo>
                      <a:pt x="0" y="1379"/>
                      <a:pt x="330" y="2425"/>
                      <a:pt x="405" y="2494"/>
                    </a:cubicBezTo>
                    <a:cubicBezTo>
                      <a:pt x="412" y="2501"/>
                      <a:pt x="422" y="2505"/>
                      <a:pt x="432" y="2505"/>
                    </a:cubicBezTo>
                    <a:lnTo>
                      <a:pt x="438" y="2505"/>
                    </a:lnTo>
                    <a:cubicBezTo>
                      <a:pt x="490" y="2497"/>
                      <a:pt x="1093" y="1580"/>
                      <a:pt x="1385" y="1063"/>
                    </a:cubicBezTo>
                    <a:cubicBezTo>
                      <a:pt x="1646" y="602"/>
                      <a:pt x="1790" y="77"/>
                      <a:pt x="1794" y="48"/>
                    </a:cubicBezTo>
                    <a:cubicBezTo>
                      <a:pt x="1798" y="26"/>
                      <a:pt x="1783" y="6"/>
                      <a:pt x="1760" y="2"/>
                    </a:cubicBezTo>
                    <a:cubicBezTo>
                      <a:pt x="1758" y="1"/>
                      <a:pt x="1755" y="1"/>
                      <a:pt x="1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985;p36">
                <a:extLst>
                  <a:ext uri="{FF2B5EF4-FFF2-40B4-BE49-F238E27FC236}">
                    <a16:creationId xmlns:a16="http://schemas.microsoft.com/office/drawing/2014/main" id="{1A5D59E5-8C5F-F6E7-A261-A81ECC575370}"/>
                  </a:ext>
                </a:extLst>
              </p:cNvPr>
              <p:cNvSpPr/>
              <p:nvPr/>
            </p:nvSpPr>
            <p:spPr>
              <a:xfrm>
                <a:off x="6120030" y="5123211"/>
                <a:ext cx="30408" cy="77938"/>
              </a:xfrm>
              <a:custGeom>
                <a:avLst/>
                <a:gdLst/>
                <a:ahLst/>
                <a:cxnLst/>
                <a:rect l="l" t="t" r="r" b="b"/>
                <a:pathLst>
                  <a:path w="920" h="2358" extrusionOk="0">
                    <a:moveTo>
                      <a:pt x="84" y="1"/>
                    </a:moveTo>
                    <a:cubicBezTo>
                      <a:pt x="82" y="1"/>
                      <a:pt x="80" y="1"/>
                      <a:pt x="77" y="1"/>
                    </a:cubicBezTo>
                    <a:cubicBezTo>
                      <a:pt x="54" y="5"/>
                      <a:pt x="38" y="27"/>
                      <a:pt x="41" y="51"/>
                    </a:cubicBezTo>
                    <a:cubicBezTo>
                      <a:pt x="27" y="240"/>
                      <a:pt x="1" y="728"/>
                      <a:pt x="70" y="1158"/>
                    </a:cubicBezTo>
                    <a:cubicBezTo>
                      <a:pt x="159" y="1701"/>
                      <a:pt x="400" y="2338"/>
                      <a:pt x="447" y="2355"/>
                    </a:cubicBezTo>
                    <a:cubicBezTo>
                      <a:pt x="452" y="2356"/>
                      <a:pt x="456" y="2357"/>
                      <a:pt x="461" y="2357"/>
                    </a:cubicBezTo>
                    <a:cubicBezTo>
                      <a:pt x="472" y="2357"/>
                      <a:pt x="482" y="2353"/>
                      <a:pt x="490" y="2347"/>
                    </a:cubicBezTo>
                    <a:cubicBezTo>
                      <a:pt x="566" y="2279"/>
                      <a:pt x="919" y="1254"/>
                      <a:pt x="889" y="1195"/>
                    </a:cubicBezTo>
                    <a:cubicBezTo>
                      <a:pt x="881" y="1181"/>
                      <a:pt x="867" y="1173"/>
                      <a:pt x="852" y="1173"/>
                    </a:cubicBezTo>
                    <a:cubicBezTo>
                      <a:pt x="845" y="1173"/>
                      <a:pt x="839" y="1174"/>
                      <a:pt x="832" y="1177"/>
                    </a:cubicBezTo>
                    <a:cubicBezTo>
                      <a:pt x="818" y="1184"/>
                      <a:pt x="811" y="1199"/>
                      <a:pt x="811" y="1214"/>
                    </a:cubicBezTo>
                    <a:cubicBezTo>
                      <a:pt x="797" y="1298"/>
                      <a:pt x="570" y="2015"/>
                      <a:pt x="468" y="2229"/>
                    </a:cubicBezTo>
                    <a:cubicBezTo>
                      <a:pt x="398" y="2063"/>
                      <a:pt x="231" y="1616"/>
                      <a:pt x="152" y="1144"/>
                    </a:cubicBezTo>
                    <a:cubicBezTo>
                      <a:pt x="83" y="723"/>
                      <a:pt x="110" y="242"/>
                      <a:pt x="124" y="56"/>
                    </a:cubicBezTo>
                    <a:lnTo>
                      <a:pt x="124" y="35"/>
                    </a:lnTo>
                    <a:cubicBezTo>
                      <a:pt x="121" y="15"/>
                      <a:pt x="103"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986;p36">
                <a:extLst>
                  <a:ext uri="{FF2B5EF4-FFF2-40B4-BE49-F238E27FC236}">
                    <a16:creationId xmlns:a16="http://schemas.microsoft.com/office/drawing/2014/main" id="{D0151128-9D1D-3839-927B-C173C1E32982}"/>
                  </a:ext>
                </a:extLst>
              </p:cNvPr>
              <p:cNvSpPr/>
              <p:nvPr/>
            </p:nvSpPr>
            <p:spPr>
              <a:xfrm>
                <a:off x="6078946" y="4947868"/>
                <a:ext cx="113601" cy="166981"/>
              </a:xfrm>
              <a:custGeom>
                <a:avLst/>
                <a:gdLst/>
                <a:ahLst/>
                <a:cxnLst/>
                <a:rect l="l" t="t" r="r" b="b"/>
                <a:pathLst>
                  <a:path w="3437" h="5052" extrusionOk="0">
                    <a:moveTo>
                      <a:pt x="3346" y="3188"/>
                    </a:moveTo>
                    <a:cubicBezTo>
                      <a:pt x="3393" y="2908"/>
                      <a:pt x="3431" y="2061"/>
                      <a:pt x="3432" y="2014"/>
                    </a:cubicBezTo>
                    <a:cubicBezTo>
                      <a:pt x="3437" y="1467"/>
                      <a:pt x="3135" y="839"/>
                      <a:pt x="2771" y="512"/>
                    </a:cubicBezTo>
                    <a:cubicBezTo>
                      <a:pt x="2200" y="0"/>
                      <a:pt x="1292" y="85"/>
                      <a:pt x="744" y="601"/>
                    </a:cubicBezTo>
                    <a:cubicBezTo>
                      <a:pt x="70" y="1237"/>
                      <a:pt x="1" y="2400"/>
                      <a:pt x="5" y="3271"/>
                    </a:cubicBezTo>
                    <a:cubicBezTo>
                      <a:pt x="8" y="4048"/>
                      <a:pt x="412" y="4698"/>
                      <a:pt x="1163" y="4947"/>
                    </a:cubicBezTo>
                    <a:cubicBezTo>
                      <a:pt x="1335" y="5003"/>
                      <a:pt x="1517" y="5051"/>
                      <a:pt x="1698" y="5035"/>
                    </a:cubicBezTo>
                    <a:cubicBezTo>
                      <a:pt x="2074" y="5000"/>
                      <a:pt x="2459" y="4772"/>
                      <a:pt x="2735" y="4524"/>
                    </a:cubicBezTo>
                    <a:cubicBezTo>
                      <a:pt x="3086" y="4207"/>
                      <a:pt x="3259" y="3696"/>
                      <a:pt x="3346" y="3188"/>
                    </a:cubicBezTo>
                    <a:close/>
                  </a:path>
                </a:pathLst>
              </a:custGeom>
              <a:solidFill>
                <a:srgbClr val="FF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987;p36">
                <a:extLst>
                  <a:ext uri="{FF2B5EF4-FFF2-40B4-BE49-F238E27FC236}">
                    <a16:creationId xmlns:a16="http://schemas.microsoft.com/office/drawing/2014/main" id="{223A90C1-A4D5-4FAE-E5D7-4C438F64E8BE}"/>
                  </a:ext>
                </a:extLst>
              </p:cNvPr>
              <p:cNvSpPr/>
              <p:nvPr/>
            </p:nvSpPr>
            <p:spPr>
              <a:xfrm>
                <a:off x="6094414" y="5017509"/>
                <a:ext cx="10808" cy="10643"/>
              </a:xfrm>
              <a:custGeom>
                <a:avLst/>
                <a:gdLst/>
                <a:ahLst/>
                <a:cxnLst/>
                <a:rect l="l" t="t" r="r" b="b"/>
                <a:pathLst>
                  <a:path w="327" h="322" extrusionOk="0">
                    <a:moveTo>
                      <a:pt x="190" y="15"/>
                    </a:moveTo>
                    <a:cubicBezTo>
                      <a:pt x="273" y="30"/>
                      <a:pt x="327" y="107"/>
                      <a:pt x="313" y="188"/>
                    </a:cubicBezTo>
                    <a:cubicBezTo>
                      <a:pt x="298" y="269"/>
                      <a:pt x="219" y="322"/>
                      <a:pt x="137" y="307"/>
                    </a:cubicBezTo>
                    <a:cubicBezTo>
                      <a:pt x="54" y="292"/>
                      <a:pt x="0" y="214"/>
                      <a:pt x="14" y="133"/>
                    </a:cubicBezTo>
                    <a:cubicBezTo>
                      <a:pt x="29" y="53"/>
                      <a:pt x="108" y="0"/>
                      <a:pt x="190"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988;p36">
                <a:extLst>
                  <a:ext uri="{FF2B5EF4-FFF2-40B4-BE49-F238E27FC236}">
                    <a16:creationId xmlns:a16="http://schemas.microsoft.com/office/drawing/2014/main" id="{AD322614-8B6C-A863-A7DC-E5DBA3B31C8C}"/>
                  </a:ext>
                </a:extLst>
              </p:cNvPr>
              <p:cNvSpPr/>
              <p:nvPr/>
            </p:nvSpPr>
            <p:spPr>
              <a:xfrm>
                <a:off x="6135763" y="5022368"/>
                <a:ext cx="10874" cy="10676"/>
              </a:xfrm>
              <a:custGeom>
                <a:avLst/>
                <a:gdLst/>
                <a:ahLst/>
                <a:cxnLst/>
                <a:rect l="l" t="t" r="r" b="b"/>
                <a:pathLst>
                  <a:path w="329" h="323" extrusionOk="0">
                    <a:moveTo>
                      <a:pt x="191" y="15"/>
                    </a:moveTo>
                    <a:cubicBezTo>
                      <a:pt x="273" y="30"/>
                      <a:pt x="329" y="107"/>
                      <a:pt x="313" y="188"/>
                    </a:cubicBezTo>
                    <a:cubicBezTo>
                      <a:pt x="299" y="269"/>
                      <a:pt x="220" y="322"/>
                      <a:pt x="138" y="307"/>
                    </a:cubicBezTo>
                    <a:cubicBezTo>
                      <a:pt x="56" y="292"/>
                      <a:pt x="1" y="215"/>
                      <a:pt x="15" y="134"/>
                    </a:cubicBezTo>
                    <a:cubicBezTo>
                      <a:pt x="30" y="54"/>
                      <a:pt x="108" y="1"/>
                      <a:pt x="191"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989;p36">
                <a:extLst>
                  <a:ext uri="{FF2B5EF4-FFF2-40B4-BE49-F238E27FC236}">
                    <a16:creationId xmlns:a16="http://schemas.microsoft.com/office/drawing/2014/main" id="{F370A951-3F77-54A5-5233-E2574621C73F}"/>
                  </a:ext>
                </a:extLst>
              </p:cNvPr>
              <p:cNvSpPr/>
              <p:nvPr/>
            </p:nvSpPr>
            <p:spPr>
              <a:xfrm>
                <a:off x="6091572" y="5001909"/>
                <a:ext cx="29979" cy="54768"/>
              </a:xfrm>
              <a:custGeom>
                <a:avLst/>
                <a:gdLst/>
                <a:ahLst/>
                <a:cxnLst/>
                <a:rect l="l" t="t" r="r" b="b"/>
                <a:pathLst>
                  <a:path w="907" h="1657" extrusionOk="0">
                    <a:moveTo>
                      <a:pt x="245" y="1"/>
                    </a:moveTo>
                    <a:cubicBezTo>
                      <a:pt x="194" y="1"/>
                      <a:pt x="144" y="4"/>
                      <a:pt x="94" y="7"/>
                    </a:cubicBezTo>
                    <a:lnTo>
                      <a:pt x="61" y="9"/>
                    </a:lnTo>
                    <a:cubicBezTo>
                      <a:pt x="26" y="11"/>
                      <a:pt x="0" y="42"/>
                      <a:pt x="2" y="77"/>
                    </a:cubicBezTo>
                    <a:cubicBezTo>
                      <a:pt x="4" y="111"/>
                      <a:pt x="33" y="136"/>
                      <a:pt x="67" y="136"/>
                    </a:cubicBezTo>
                    <a:cubicBezTo>
                      <a:pt x="67" y="136"/>
                      <a:pt x="68" y="136"/>
                      <a:pt x="69" y="136"/>
                    </a:cubicBezTo>
                    <a:lnTo>
                      <a:pt x="102" y="134"/>
                    </a:lnTo>
                    <a:cubicBezTo>
                      <a:pt x="150" y="131"/>
                      <a:pt x="199" y="128"/>
                      <a:pt x="246" y="128"/>
                    </a:cubicBezTo>
                    <a:cubicBezTo>
                      <a:pt x="282" y="128"/>
                      <a:pt x="317" y="129"/>
                      <a:pt x="351" y="134"/>
                    </a:cubicBezTo>
                    <a:cubicBezTo>
                      <a:pt x="406" y="141"/>
                      <a:pt x="484" y="158"/>
                      <a:pt x="543" y="195"/>
                    </a:cubicBezTo>
                    <a:cubicBezTo>
                      <a:pt x="735" y="310"/>
                      <a:pt x="662" y="636"/>
                      <a:pt x="614" y="851"/>
                    </a:cubicBezTo>
                    <a:lnTo>
                      <a:pt x="601" y="910"/>
                    </a:lnTo>
                    <a:cubicBezTo>
                      <a:pt x="590" y="965"/>
                      <a:pt x="575" y="1019"/>
                      <a:pt x="559" y="1074"/>
                    </a:cubicBezTo>
                    <a:lnTo>
                      <a:pt x="543" y="1131"/>
                    </a:lnTo>
                    <a:cubicBezTo>
                      <a:pt x="518" y="1218"/>
                      <a:pt x="490" y="1316"/>
                      <a:pt x="509" y="1416"/>
                    </a:cubicBezTo>
                    <a:cubicBezTo>
                      <a:pt x="528" y="1506"/>
                      <a:pt x="574" y="1579"/>
                      <a:pt x="640" y="1620"/>
                    </a:cubicBezTo>
                    <a:cubicBezTo>
                      <a:pt x="680" y="1644"/>
                      <a:pt x="725" y="1656"/>
                      <a:pt x="773" y="1656"/>
                    </a:cubicBezTo>
                    <a:cubicBezTo>
                      <a:pt x="799" y="1656"/>
                      <a:pt x="826" y="1652"/>
                      <a:pt x="853" y="1645"/>
                    </a:cubicBezTo>
                    <a:cubicBezTo>
                      <a:pt x="887" y="1636"/>
                      <a:pt x="907" y="1601"/>
                      <a:pt x="897" y="1567"/>
                    </a:cubicBezTo>
                    <a:cubicBezTo>
                      <a:pt x="890" y="1539"/>
                      <a:pt x="864" y="1521"/>
                      <a:pt x="836" y="1521"/>
                    </a:cubicBezTo>
                    <a:cubicBezTo>
                      <a:pt x="831" y="1521"/>
                      <a:pt x="825" y="1522"/>
                      <a:pt x="820" y="1523"/>
                    </a:cubicBezTo>
                    <a:cubicBezTo>
                      <a:pt x="804" y="1527"/>
                      <a:pt x="789" y="1529"/>
                      <a:pt x="774" y="1529"/>
                    </a:cubicBezTo>
                    <a:cubicBezTo>
                      <a:pt x="750" y="1529"/>
                      <a:pt x="727" y="1523"/>
                      <a:pt x="707" y="1511"/>
                    </a:cubicBezTo>
                    <a:cubicBezTo>
                      <a:pt x="671" y="1489"/>
                      <a:pt x="644" y="1446"/>
                      <a:pt x="633" y="1390"/>
                    </a:cubicBezTo>
                    <a:cubicBezTo>
                      <a:pt x="620" y="1321"/>
                      <a:pt x="642" y="1243"/>
                      <a:pt x="665" y="1166"/>
                    </a:cubicBezTo>
                    <a:lnTo>
                      <a:pt x="681" y="1107"/>
                    </a:lnTo>
                    <a:cubicBezTo>
                      <a:pt x="697" y="1051"/>
                      <a:pt x="713" y="994"/>
                      <a:pt x="725" y="936"/>
                    </a:cubicBezTo>
                    <a:lnTo>
                      <a:pt x="738" y="879"/>
                    </a:lnTo>
                    <a:cubicBezTo>
                      <a:pt x="790" y="643"/>
                      <a:pt x="878" y="250"/>
                      <a:pt x="609" y="86"/>
                    </a:cubicBezTo>
                    <a:cubicBezTo>
                      <a:pt x="531" y="39"/>
                      <a:pt x="435" y="17"/>
                      <a:pt x="369" y="8"/>
                    </a:cubicBezTo>
                    <a:cubicBezTo>
                      <a:pt x="328" y="3"/>
                      <a:pt x="286"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990;p36">
                <a:extLst>
                  <a:ext uri="{FF2B5EF4-FFF2-40B4-BE49-F238E27FC236}">
                    <a16:creationId xmlns:a16="http://schemas.microsoft.com/office/drawing/2014/main" id="{82A002A9-512A-8781-1233-CEED479D0E2E}"/>
                  </a:ext>
                </a:extLst>
              </p:cNvPr>
              <p:cNvSpPr/>
              <p:nvPr/>
            </p:nvSpPr>
            <p:spPr>
              <a:xfrm>
                <a:off x="6133020" y="5007660"/>
                <a:ext cx="24161" cy="7966"/>
              </a:xfrm>
              <a:custGeom>
                <a:avLst/>
                <a:gdLst/>
                <a:ahLst/>
                <a:cxnLst/>
                <a:rect l="l" t="t" r="r" b="b"/>
                <a:pathLst>
                  <a:path w="731" h="241" extrusionOk="0">
                    <a:moveTo>
                      <a:pt x="179" y="0"/>
                    </a:moveTo>
                    <a:cubicBezTo>
                      <a:pt x="140" y="0"/>
                      <a:pt x="101" y="2"/>
                      <a:pt x="60" y="7"/>
                    </a:cubicBezTo>
                    <a:cubicBezTo>
                      <a:pt x="25" y="11"/>
                      <a:pt x="1" y="43"/>
                      <a:pt x="5" y="78"/>
                    </a:cubicBezTo>
                    <a:cubicBezTo>
                      <a:pt x="9" y="110"/>
                      <a:pt x="37" y="134"/>
                      <a:pt x="68" y="134"/>
                    </a:cubicBezTo>
                    <a:cubicBezTo>
                      <a:pt x="71" y="134"/>
                      <a:pt x="73" y="134"/>
                      <a:pt x="76" y="133"/>
                    </a:cubicBezTo>
                    <a:cubicBezTo>
                      <a:pt x="111" y="129"/>
                      <a:pt x="145" y="127"/>
                      <a:pt x="180" y="127"/>
                    </a:cubicBezTo>
                    <a:cubicBezTo>
                      <a:pt x="319" y="127"/>
                      <a:pt x="461" y="162"/>
                      <a:pt x="634" y="236"/>
                    </a:cubicBezTo>
                    <a:cubicBezTo>
                      <a:pt x="642" y="240"/>
                      <a:pt x="650" y="241"/>
                      <a:pt x="659" y="241"/>
                    </a:cubicBezTo>
                    <a:cubicBezTo>
                      <a:pt x="683" y="241"/>
                      <a:pt x="707" y="227"/>
                      <a:pt x="717" y="202"/>
                    </a:cubicBezTo>
                    <a:cubicBezTo>
                      <a:pt x="730" y="170"/>
                      <a:pt x="716" y="133"/>
                      <a:pt x="684" y="119"/>
                    </a:cubicBezTo>
                    <a:cubicBezTo>
                      <a:pt x="543" y="59"/>
                      <a:pt x="376"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991;p36">
                <a:extLst>
                  <a:ext uri="{FF2B5EF4-FFF2-40B4-BE49-F238E27FC236}">
                    <a16:creationId xmlns:a16="http://schemas.microsoft.com/office/drawing/2014/main" id="{5B737195-A525-47FC-C2E7-60F5A2511E8A}"/>
                  </a:ext>
                </a:extLst>
              </p:cNvPr>
              <p:cNvSpPr/>
              <p:nvPr/>
            </p:nvSpPr>
            <p:spPr>
              <a:xfrm>
                <a:off x="6076368" y="4964956"/>
                <a:ext cx="116444" cy="152306"/>
              </a:xfrm>
              <a:custGeom>
                <a:avLst/>
                <a:gdLst/>
                <a:ahLst/>
                <a:cxnLst/>
                <a:rect l="l" t="t" r="r" b="b"/>
                <a:pathLst>
                  <a:path w="3523" h="4608" extrusionOk="0">
                    <a:moveTo>
                      <a:pt x="2734" y="2108"/>
                    </a:moveTo>
                    <a:cubicBezTo>
                      <a:pt x="2767" y="2044"/>
                      <a:pt x="2704" y="1219"/>
                      <a:pt x="2664" y="1059"/>
                    </a:cubicBezTo>
                    <a:cubicBezTo>
                      <a:pt x="2582" y="723"/>
                      <a:pt x="2914" y="546"/>
                      <a:pt x="2744" y="239"/>
                    </a:cubicBezTo>
                    <a:cubicBezTo>
                      <a:pt x="2680" y="124"/>
                      <a:pt x="3131" y="0"/>
                      <a:pt x="3351" y="638"/>
                    </a:cubicBezTo>
                    <a:cubicBezTo>
                      <a:pt x="3515" y="1112"/>
                      <a:pt x="3523" y="1681"/>
                      <a:pt x="3519" y="1685"/>
                    </a:cubicBezTo>
                    <a:cubicBezTo>
                      <a:pt x="3519" y="1685"/>
                      <a:pt x="3492" y="2328"/>
                      <a:pt x="3421" y="2706"/>
                    </a:cubicBezTo>
                    <a:cubicBezTo>
                      <a:pt x="3402" y="3084"/>
                      <a:pt x="3216" y="4523"/>
                      <a:pt x="1764" y="4575"/>
                    </a:cubicBezTo>
                    <a:cubicBezTo>
                      <a:pt x="871" y="4607"/>
                      <a:pt x="360" y="4009"/>
                      <a:pt x="163" y="3425"/>
                    </a:cubicBezTo>
                    <a:cubicBezTo>
                      <a:pt x="0" y="2942"/>
                      <a:pt x="79" y="2455"/>
                      <a:pt x="81" y="2454"/>
                    </a:cubicBezTo>
                    <a:cubicBezTo>
                      <a:pt x="92" y="2441"/>
                      <a:pt x="466" y="2812"/>
                      <a:pt x="1031" y="2814"/>
                    </a:cubicBezTo>
                    <a:cubicBezTo>
                      <a:pt x="1334" y="2815"/>
                      <a:pt x="1681" y="2730"/>
                      <a:pt x="1967" y="2619"/>
                    </a:cubicBezTo>
                    <a:cubicBezTo>
                      <a:pt x="2295" y="2491"/>
                      <a:pt x="2599" y="2363"/>
                      <a:pt x="2734" y="21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992;p36">
                <a:extLst>
                  <a:ext uri="{FF2B5EF4-FFF2-40B4-BE49-F238E27FC236}">
                    <a16:creationId xmlns:a16="http://schemas.microsoft.com/office/drawing/2014/main" id="{8E03C260-42BD-0802-0EEF-C522B57830F6}"/>
                  </a:ext>
                </a:extLst>
              </p:cNvPr>
              <p:cNvSpPr/>
              <p:nvPr/>
            </p:nvSpPr>
            <p:spPr>
              <a:xfrm>
                <a:off x="6097587" y="5057238"/>
                <a:ext cx="51463" cy="33482"/>
              </a:xfrm>
              <a:custGeom>
                <a:avLst/>
                <a:gdLst/>
                <a:ahLst/>
                <a:cxnLst/>
                <a:rect l="l" t="t" r="r" b="b"/>
                <a:pathLst>
                  <a:path w="1557" h="1013" extrusionOk="0">
                    <a:moveTo>
                      <a:pt x="1210" y="45"/>
                    </a:moveTo>
                    <a:cubicBezTo>
                      <a:pt x="1059" y="84"/>
                      <a:pt x="904" y="224"/>
                      <a:pt x="587" y="243"/>
                    </a:cubicBezTo>
                    <a:cubicBezTo>
                      <a:pt x="433" y="251"/>
                      <a:pt x="184" y="198"/>
                      <a:pt x="93" y="368"/>
                    </a:cubicBezTo>
                    <a:cubicBezTo>
                      <a:pt x="0" y="538"/>
                      <a:pt x="161" y="739"/>
                      <a:pt x="301" y="828"/>
                    </a:cubicBezTo>
                    <a:cubicBezTo>
                      <a:pt x="590" y="1013"/>
                      <a:pt x="952" y="980"/>
                      <a:pt x="1222" y="783"/>
                    </a:cubicBezTo>
                    <a:cubicBezTo>
                      <a:pt x="1426" y="634"/>
                      <a:pt x="1549" y="465"/>
                      <a:pt x="1552" y="246"/>
                    </a:cubicBezTo>
                    <a:cubicBezTo>
                      <a:pt x="1556" y="39"/>
                      <a:pt x="1387" y="1"/>
                      <a:pt x="1210" y="4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993;p36">
                <a:extLst>
                  <a:ext uri="{FF2B5EF4-FFF2-40B4-BE49-F238E27FC236}">
                    <a16:creationId xmlns:a16="http://schemas.microsoft.com/office/drawing/2014/main" id="{4E0BCA04-2E83-884F-B3FD-7B505B88FAD3}"/>
                  </a:ext>
                </a:extLst>
              </p:cNvPr>
              <p:cNvSpPr/>
              <p:nvPr/>
            </p:nvSpPr>
            <p:spPr>
              <a:xfrm>
                <a:off x="6034821" y="4899611"/>
                <a:ext cx="205355" cy="127847"/>
              </a:xfrm>
              <a:custGeom>
                <a:avLst/>
                <a:gdLst/>
                <a:ahLst/>
                <a:cxnLst/>
                <a:rect l="l" t="t" r="r" b="b"/>
                <a:pathLst>
                  <a:path w="6213" h="3868" extrusionOk="0">
                    <a:moveTo>
                      <a:pt x="34" y="2760"/>
                    </a:moveTo>
                    <a:cubicBezTo>
                      <a:pt x="0" y="2765"/>
                      <a:pt x="1682" y="2955"/>
                      <a:pt x="3244" y="3231"/>
                    </a:cubicBezTo>
                    <a:cubicBezTo>
                      <a:pt x="4786" y="3506"/>
                      <a:pt x="6213" y="3867"/>
                      <a:pt x="6207" y="3843"/>
                    </a:cubicBezTo>
                    <a:cubicBezTo>
                      <a:pt x="6158" y="3603"/>
                      <a:pt x="5530" y="3081"/>
                      <a:pt x="4971" y="2644"/>
                    </a:cubicBezTo>
                    <a:cubicBezTo>
                      <a:pt x="4904" y="2591"/>
                      <a:pt x="5242" y="689"/>
                      <a:pt x="5152" y="546"/>
                    </a:cubicBezTo>
                    <a:cubicBezTo>
                      <a:pt x="5050" y="383"/>
                      <a:pt x="2413" y="0"/>
                      <a:pt x="2369" y="106"/>
                    </a:cubicBezTo>
                    <a:cubicBezTo>
                      <a:pt x="2318" y="229"/>
                      <a:pt x="1750" y="2107"/>
                      <a:pt x="1671" y="2136"/>
                    </a:cubicBezTo>
                    <a:cubicBezTo>
                      <a:pt x="1197" y="2307"/>
                      <a:pt x="251" y="2658"/>
                      <a:pt x="34" y="27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994;p36">
                <a:extLst>
                  <a:ext uri="{FF2B5EF4-FFF2-40B4-BE49-F238E27FC236}">
                    <a16:creationId xmlns:a16="http://schemas.microsoft.com/office/drawing/2014/main" id="{AFA12F7E-5D3D-8452-9B37-E4A9E9D8FD5C}"/>
                  </a:ext>
                </a:extLst>
              </p:cNvPr>
              <p:cNvSpPr/>
              <p:nvPr/>
            </p:nvSpPr>
            <p:spPr>
              <a:xfrm>
                <a:off x="6169840" y="5015493"/>
                <a:ext cx="28425" cy="40456"/>
              </a:xfrm>
              <a:custGeom>
                <a:avLst/>
                <a:gdLst/>
                <a:ahLst/>
                <a:cxnLst/>
                <a:rect l="l" t="t" r="r" b="b"/>
                <a:pathLst>
                  <a:path w="860" h="1224" extrusionOk="0">
                    <a:moveTo>
                      <a:pt x="343" y="90"/>
                    </a:moveTo>
                    <a:cubicBezTo>
                      <a:pt x="269" y="118"/>
                      <a:pt x="231" y="143"/>
                      <a:pt x="183" y="214"/>
                    </a:cubicBezTo>
                    <a:cubicBezTo>
                      <a:pt x="112" y="319"/>
                      <a:pt x="35" y="488"/>
                      <a:pt x="22" y="644"/>
                    </a:cubicBezTo>
                    <a:cubicBezTo>
                      <a:pt x="0" y="894"/>
                      <a:pt x="59" y="1090"/>
                      <a:pt x="161" y="1156"/>
                    </a:cubicBezTo>
                    <a:cubicBezTo>
                      <a:pt x="265" y="1224"/>
                      <a:pt x="520" y="1170"/>
                      <a:pt x="640" y="1046"/>
                    </a:cubicBezTo>
                    <a:cubicBezTo>
                      <a:pt x="801" y="879"/>
                      <a:pt x="860" y="636"/>
                      <a:pt x="818" y="411"/>
                    </a:cubicBezTo>
                    <a:cubicBezTo>
                      <a:pt x="772" y="167"/>
                      <a:pt x="587" y="1"/>
                      <a:pt x="343" y="90"/>
                    </a:cubicBezTo>
                    <a:close/>
                  </a:path>
                </a:pathLst>
              </a:custGeom>
              <a:solidFill>
                <a:srgbClr val="FF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995;p36">
                <a:extLst>
                  <a:ext uri="{FF2B5EF4-FFF2-40B4-BE49-F238E27FC236}">
                    <a16:creationId xmlns:a16="http://schemas.microsoft.com/office/drawing/2014/main" id="{780F4021-CE70-2976-4CEF-0DB3D962A752}"/>
                  </a:ext>
                </a:extLst>
              </p:cNvPr>
              <p:cNvSpPr/>
              <p:nvPr/>
            </p:nvSpPr>
            <p:spPr>
              <a:xfrm>
                <a:off x="6174368" y="5029507"/>
                <a:ext cx="17948" cy="16857"/>
              </a:xfrm>
              <a:custGeom>
                <a:avLst/>
                <a:gdLst/>
                <a:ahLst/>
                <a:cxnLst/>
                <a:rect l="l" t="t" r="r" b="b"/>
                <a:pathLst>
                  <a:path w="543" h="510" extrusionOk="0">
                    <a:moveTo>
                      <a:pt x="238" y="131"/>
                    </a:moveTo>
                    <a:cubicBezTo>
                      <a:pt x="250" y="124"/>
                      <a:pt x="261" y="117"/>
                      <a:pt x="272" y="112"/>
                    </a:cubicBezTo>
                    <a:cubicBezTo>
                      <a:pt x="279" y="107"/>
                      <a:pt x="286" y="104"/>
                      <a:pt x="295" y="102"/>
                    </a:cubicBezTo>
                    <a:cubicBezTo>
                      <a:pt x="302" y="99"/>
                      <a:pt x="309" y="96"/>
                      <a:pt x="316" y="94"/>
                    </a:cubicBezTo>
                    <a:cubicBezTo>
                      <a:pt x="320" y="92"/>
                      <a:pt x="325" y="91"/>
                      <a:pt x="330" y="89"/>
                    </a:cubicBezTo>
                    <a:cubicBezTo>
                      <a:pt x="358" y="82"/>
                      <a:pt x="388" y="77"/>
                      <a:pt x="417" y="81"/>
                    </a:cubicBezTo>
                    <a:cubicBezTo>
                      <a:pt x="432" y="83"/>
                      <a:pt x="447" y="88"/>
                      <a:pt x="462" y="96"/>
                    </a:cubicBezTo>
                    <a:cubicBezTo>
                      <a:pt x="467" y="99"/>
                      <a:pt x="472" y="102"/>
                      <a:pt x="477" y="105"/>
                    </a:cubicBezTo>
                    <a:cubicBezTo>
                      <a:pt x="479" y="106"/>
                      <a:pt x="480" y="108"/>
                      <a:pt x="483" y="110"/>
                    </a:cubicBezTo>
                    <a:cubicBezTo>
                      <a:pt x="484" y="112"/>
                      <a:pt x="486" y="113"/>
                      <a:pt x="488" y="114"/>
                    </a:cubicBezTo>
                    <a:cubicBezTo>
                      <a:pt x="500" y="119"/>
                      <a:pt x="513" y="118"/>
                      <a:pt x="523" y="112"/>
                    </a:cubicBezTo>
                    <a:cubicBezTo>
                      <a:pt x="526" y="109"/>
                      <a:pt x="529" y="107"/>
                      <a:pt x="532" y="104"/>
                    </a:cubicBezTo>
                    <a:cubicBezTo>
                      <a:pt x="535" y="101"/>
                      <a:pt x="537" y="97"/>
                      <a:pt x="539" y="93"/>
                    </a:cubicBezTo>
                    <a:cubicBezTo>
                      <a:pt x="540" y="89"/>
                      <a:pt x="542" y="86"/>
                      <a:pt x="542" y="82"/>
                    </a:cubicBezTo>
                    <a:cubicBezTo>
                      <a:pt x="543" y="72"/>
                      <a:pt x="538" y="61"/>
                      <a:pt x="532" y="54"/>
                    </a:cubicBezTo>
                    <a:cubicBezTo>
                      <a:pt x="530" y="52"/>
                      <a:pt x="528" y="50"/>
                      <a:pt x="526" y="49"/>
                    </a:cubicBezTo>
                    <a:cubicBezTo>
                      <a:pt x="523" y="47"/>
                      <a:pt x="521" y="45"/>
                      <a:pt x="519" y="44"/>
                    </a:cubicBezTo>
                    <a:cubicBezTo>
                      <a:pt x="512" y="38"/>
                      <a:pt x="505" y="34"/>
                      <a:pt x="496" y="30"/>
                    </a:cubicBezTo>
                    <a:cubicBezTo>
                      <a:pt x="491" y="26"/>
                      <a:pt x="487" y="24"/>
                      <a:pt x="482" y="22"/>
                    </a:cubicBezTo>
                    <a:cubicBezTo>
                      <a:pt x="475" y="19"/>
                      <a:pt x="469" y="17"/>
                      <a:pt x="462" y="14"/>
                    </a:cubicBezTo>
                    <a:cubicBezTo>
                      <a:pt x="453" y="12"/>
                      <a:pt x="444" y="10"/>
                      <a:pt x="436" y="8"/>
                    </a:cubicBezTo>
                    <a:cubicBezTo>
                      <a:pt x="394" y="1"/>
                      <a:pt x="350" y="6"/>
                      <a:pt x="309" y="18"/>
                    </a:cubicBezTo>
                    <a:cubicBezTo>
                      <a:pt x="297" y="21"/>
                      <a:pt x="283" y="25"/>
                      <a:pt x="271" y="31"/>
                    </a:cubicBezTo>
                    <a:cubicBezTo>
                      <a:pt x="265" y="33"/>
                      <a:pt x="259" y="35"/>
                      <a:pt x="253" y="38"/>
                    </a:cubicBezTo>
                    <a:cubicBezTo>
                      <a:pt x="246" y="40"/>
                      <a:pt x="241" y="43"/>
                      <a:pt x="235" y="46"/>
                    </a:cubicBezTo>
                    <a:cubicBezTo>
                      <a:pt x="213" y="57"/>
                      <a:pt x="191" y="72"/>
                      <a:pt x="172" y="88"/>
                    </a:cubicBezTo>
                    <a:cubicBezTo>
                      <a:pt x="142" y="112"/>
                      <a:pt x="115" y="140"/>
                      <a:pt x="93" y="171"/>
                    </a:cubicBezTo>
                    <a:cubicBezTo>
                      <a:pt x="62" y="214"/>
                      <a:pt x="36" y="261"/>
                      <a:pt x="17" y="310"/>
                    </a:cubicBezTo>
                    <a:cubicBezTo>
                      <a:pt x="13" y="320"/>
                      <a:pt x="10" y="332"/>
                      <a:pt x="6" y="342"/>
                    </a:cubicBezTo>
                    <a:cubicBezTo>
                      <a:pt x="5" y="344"/>
                      <a:pt x="5" y="346"/>
                      <a:pt x="4" y="349"/>
                    </a:cubicBezTo>
                    <a:cubicBezTo>
                      <a:pt x="3" y="351"/>
                      <a:pt x="2" y="353"/>
                      <a:pt x="2" y="356"/>
                    </a:cubicBezTo>
                    <a:cubicBezTo>
                      <a:pt x="1" y="359"/>
                      <a:pt x="1" y="364"/>
                      <a:pt x="1" y="367"/>
                    </a:cubicBezTo>
                    <a:cubicBezTo>
                      <a:pt x="2" y="377"/>
                      <a:pt x="7" y="387"/>
                      <a:pt x="15" y="393"/>
                    </a:cubicBezTo>
                    <a:cubicBezTo>
                      <a:pt x="18" y="395"/>
                      <a:pt x="21" y="397"/>
                      <a:pt x="25" y="398"/>
                    </a:cubicBezTo>
                    <a:cubicBezTo>
                      <a:pt x="28" y="399"/>
                      <a:pt x="32" y="400"/>
                      <a:pt x="36" y="400"/>
                    </a:cubicBezTo>
                    <a:cubicBezTo>
                      <a:pt x="41" y="401"/>
                      <a:pt x="45" y="400"/>
                      <a:pt x="48" y="399"/>
                    </a:cubicBezTo>
                    <a:cubicBezTo>
                      <a:pt x="53" y="398"/>
                      <a:pt x="57" y="396"/>
                      <a:pt x="61" y="393"/>
                    </a:cubicBezTo>
                    <a:cubicBezTo>
                      <a:pt x="65" y="390"/>
                      <a:pt x="69" y="385"/>
                      <a:pt x="72" y="380"/>
                    </a:cubicBezTo>
                    <a:cubicBezTo>
                      <a:pt x="73" y="377"/>
                      <a:pt x="74" y="374"/>
                      <a:pt x="75" y="371"/>
                    </a:cubicBezTo>
                    <a:cubicBezTo>
                      <a:pt x="76" y="367"/>
                      <a:pt x="77" y="364"/>
                      <a:pt x="78" y="360"/>
                    </a:cubicBezTo>
                    <a:cubicBezTo>
                      <a:pt x="84" y="346"/>
                      <a:pt x="90" y="332"/>
                      <a:pt x="96" y="317"/>
                    </a:cubicBezTo>
                    <a:cubicBezTo>
                      <a:pt x="115" y="270"/>
                      <a:pt x="142" y="225"/>
                      <a:pt x="177" y="186"/>
                    </a:cubicBezTo>
                    <a:lnTo>
                      <a:pt x="177" y="185"/>
                    </a:lnTo>
                    <a:cubicBezTo>
                      <a:pt x="180" y="186"/>
                      <a:pt x="182" y="187"/>
                      <a:pt x="184" y="187"/>
                    </a:cubicBezTo>
                    <a:cubicBezTo>
                      <a:pt x="190" y="190"/>
                      <a:pt x="196" y="193"/>
                      <a:pt x="202" y="198"/>
                    </a:cubicBezTo>
                    <a:cubicBezTo>
                      <a:pt x="220" y="211"/>
                      <a:pt x="234" y="226"/>
                      <a:pt x="245" y="245"/>
                    </a:cubicBezTo>
                    <a:cubicBezTo>
                      <a:pt x="286" y="306"/>
                      <a:pt x="309" y="389"/>
                      <a:pt x="296" y="463"/>
                    </a:cubicBezTo>
                    <a:cubicBezTo>
                      <a:pt x="292" y="483"/>
                      <a:pt x="305" y="503"/>
                      <a:pt x="325" y="507"/>
                    </a:cubicBezTo>
                    <a:cubicBezTo>
                      <a:pt x="346" y="510"/>
                      <a:pt x="365" y="497"/>
                      <a:pt x="369" y="476"/>
                    </a:cubicBezTo>
                    <a:cubicBezTo>
                      <a:pt x="386" y="384"/>
                      <a:pt x="359" y="281"/>
                      <a:pt x="309" y="204"/>
                    </a:cubicBezTo>
                    <a:cubicBezTo>
                      <a:pt x="292" y="178"/>
                      <a:pt x="271" y="156"/>
                      <a:pt x="246" y="137"/>
                    </a:cubicBezTo>
                    <a:cubicBezTo>
                      <a:pt x="244" y="135"/>
                      <a:pt x="241" y="133"/>
                      <a:pt x="238" y="131"/>
                    </a:cubicBezTo>
                    <a:close/>
                    <a:moveTo>
                      <a:pt x="185" y="186"/>
                    </a:moveTo>
                    <a:lnTo>
                      <a:pt x="186" y="186"/>
                    </a:lnTo>
                    <a:lnTo>
                      <a:pt x="186" y="186"/>
                    </a:lnTo>
                    <a:close/>
                    <a:moveTo>
                      <a:pt x="184" y="186"/>
                    </a:moveTo>
                    <a:cubicBezTo>
                      <a:pt x="184" y="186"/>
                      <a:pt x="184" y="186"/>
                      <a:pt x="183" y="186"/>
                    </a:cubicBezTo>
                    <a:cubicBezTo>
                      <a:pt x="183" y="186"/>
                      <a:pt x="183" y="186"/>
                      <a:pt x="183" y="186"/>
                    </a:cubicBezTo>
                    <a:close/>
                  </a:path>
                </a:pathLst>
              </a:custGeom>
              <a:solidFill>
                <a:srgbClr val="FF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996;p36">
                <a:extLst>
                  <a:ext uri="{FF2B5EF4-FFF2-40B4-BE49-F238E27FC236}">
                    <a16:creationId xmlns:a16="http://schemas.microsoft.com/office/drawing/2014/main" id="{E4DED671-D994-7741-5DA5-8997D167DE7F}"/>
                  </a:ext>
                </a:extLst>
              </p:cNvPr>
              <p:cNvSpPr/>
              <p:nvPr/>
            </p:nvSpPr>
            <p:spPr>
              <a:xfrm>
                <a:off x="5998198" y="5336301"/>
                <a:ext cx="89010" cy="90498"/>
              </a:xfrm>
              <a:custGeom>
                <a:avLst/>
                <a:gdLst/>
                <a:ahLst/>
                <a:cxnLst/>
                <a:rect l="l" t="t" r="r" b="b"/>
                <a:pathLst>
                  <a:path w="2693" h="2738" extrusionOk="0">
                    <a:moveTo>
                      <a:pt x="1035" y="1297"/>
                    </a:moveTo>
                    <a:cubicBezTo>
                      <a:pt x="718" y="1186"/>
                      <a:pt x="808" y="929"/>
                      <a:pt x="657" y="700"/>
                    </a:cubicBezTo>
                    <a:cubicBezTo>
                      <a:pt x="613" y="634"/>
                      <a:pt x="471" y="520"/>
                      <a:pt x="391" y="604"/>
                    </a:cubicBezTo>
                    <a:cubicBezTo>
                      <a:pt x="350" y="646"/>
                      <a:pt x="394" y="870"/>
                      <a:pt x="375" y="950"/>
                    </a:cubicBezTo>
                    <a:cubicBezTo>
                      <a:pt x="328" y="1142"/>
                      <a:pt x="1" y="1665"/>
                      <a:pt x="45" y="1868"/>
                    </a:cubicBezTo>
                    <a:cubicBezTo>
                      <a:pt x="69" y="1978"/>
                      <a:pt x="150" y="2297"/>
                      <a:pt x="508" y="2503"/>
                    </a:cubicBezTo>
                    <a:cubicBezTo>
                      <a:pt x="914" y="2738"/>
                      <a:pt x="1448" y="2255"/>
                      <a:pt x="1802" y="2041"/>
                    </a:cubicBezTo>
                    <a:cubicBezTo>
                      <a:pt x="1918" y="1971"/>
                      <a:pt x="2089" y="1829"/>
                      <a:pt x="2181" y="1730"/>
                    </a:cubicBezTo>
                    <a:cubicBezTo>
                      <a:pt x="2321" y="1578"/>
                      <a:pt x="2392" y="1477"/>
                      <a:pt x="2534" y="1251"/>
                    </a:cubicBezTo>
                    <a:cubicBezTo>
                      <a:pt x="2578" y="1183"/>
                      <a:pt x="2628" y="1083"/>
                      <a:pt x="2652" y="1007"/>
                    </a:cubicBezTo>
                    <a:cubicBezTo>
                      <a:pt x="2659" y="982"/>
                      <a:pt x="2662" y="944"/>
                      <a:pt x="2632" y="933"/>
                    </a:cubicBezTo>
                    <a:cubicBezTo>
                      <a:pt x="2598" y="921"/>
                      <a:pt x="2555" y="951"/>
                      <a:pt x="2528" y="971"/>
                    </a:cubicBezTo>
                    <a:cubicBezTo>
                      <a:pt x="2477" y="1008"/>
                      <a:pt x="2336" y="1163"/>
                      <a:pt x="2273" y="1187"/>
                    </a:cubicBezTo>
                    <a:cubicBezTo>
                      <a:pt x="2264" y="1190"/>
                      <a:pt x="2301" y="1156"/>
                      <a:pt x="2308" y="1148"/>
                    </a:cubicBezTo>
                    <a:cubicBezTo>
                      <a:pt x="2321" y="1135"/>
                      <a:pt x="2333" y="1120"/>
                      <a:pt x="2346" y="1105"/>
                    </a:cubicBezTo>
                    <a:cubicBezTo>
                      <a:pt x="2385" y="1057"/>
                      <a:pt x="2418" y="1007"/>
                      <a:pt x="2449" y="953"/>
                    </a:cubicBezTo>
                    <a:cubicBezTo>
                      <a:pt x="2531" y="815"/>
                      <a:pt x="2582" y="658"/>
                      <a:pt x="2641" y="509"/>
                    </a:cubicBezTo>
                    <a:cubicBezTo>
                      <a:pt x="2662" y="454"/>
                      <a:pt x="2693" y="377"/>
                      <a:pt x="2657" y="320"/>
                    </a:cubicBezTo>
                    <a:cubicBezTo>
                      <a:pt x="2613" y="251"/>
                      <a:pt x="2539" y="341"/>
                      <a:pt x="2513" y="375"/>
                    </a:cubicBezTo>
                    <a:cubicBezTo>
                      <a:pt x="2417" y="497"/>
                      <a:pt x="2334" y="628"/>
                      <a:pt x="2241" y="751"/>
                    </a:cubicBezTo>
                    <a:cubicBezTo>
                      <a:pt x="2218" y="782"/>
                      <a:pt x="2193" y="813"/>
                      <a:pt x="2168" y="844"/>
                    </a:cubicBezTo>
                    <a:cubicBezTo>
                      <a:pt x="2158" y="857"/>
                      <a:pt x="2145" y="880"/>
                      <a:pt x="2136" y="884"/>
                    </a:cubicBezTo>
                    <a:cubicBezTo>
                      <a:pt x="2133" y="886"/>
                      <a:pt x="2155" y="849"/>
                      <a:pt x="2157" y="846"/>
                    </a:cubicBezTo>
                    <a:cubicBezTo>
                      <a:pt x="2182" y="803"/>
                      <a:pt x="2208" y="759"/>
                      <a:pt x="2235" y="716"/>
                    </a:cubicBezTo>
                    <a:cubicBezTo>
                      <a:pt x="2330" y="559"/>
                      <a:pt x="2416" y="400"/>
                      <a:pt x="2460" y="221"/>
                    </a:cubicBezTo>
                    <a:cubicBezTo>
                      <a:pt x="2475" y="165"/>
                      <a:pt x="2507" y="43"/>
                      <a:pt x="2426" y="23"/>
                    </a:cubicBezTo>
                    <a:cubicBezTo>
                      <a:pt x="2325" y="1"/>
                      <a:pt x="2265" y="132"/>
                      <a:pt x="2225" y="200"/>
                    </a:cubicBezTo>
                    <a:cubicBezTo>
                      <a:pt x="2087" y="437"/>
                      <a:pt x="1937" y="643"/>
                      <a:pt x="1772" y="864"/>
                    </a:cubicBezTo>
                    <a:cubicBezTo>
                      <a:pt x="1644" y="1035"/>
                      <a:pt x="1447" y="1312"/>
                      <a:pt x="1035" y="1297"/>
                    </a:cubicBezTo>
                    <a:close/>
                  </a:path>
                </a:pathLst>
              </a:custGeom>
              <a:solidFill>
                <a:srgbClr val="FFB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997;p36">
                <a:extLst>
                  <a:ext uri="{FF2B5EF4-FFF2-40B4-BE49-F238E27FC236}">
                    <a16:creationId xmlns:a16="http://schemas.microsoft.com/office/drawing/2014/main" id="{A0EB6811-851B-0178-04A6-A68C98F08D74}"/>
                  </a:ext>
                </a:extLst>
              </p:cNvPr>
              <p:cNvSpPr/>
              <p:nvPr/>
            </p:nvSpPr>
            <p:spPr>
              <a:xfrm>
                <a:off x="6062023" y="5365122"/>
                <a:ext cx="7767" cy="8660"/>
              </a:xfrm>
              <a:custGeom>
                <a:avLst/>
                <a:gdLst/>
                <a:ahLst/>
                <a:cxnLst/>
                <a:rect l="l" t="t" r="r" b="b"/>
                <a:pathLst>
                  <a:path w="235" h="262" extrusionOk="0">
                    <a:moveTo>
                      <a:pt x="153" y="22"/>
                    </a:moveTo>
                    <a:cubicBezTo>
                      <a:pt x="109" y="81"/>
                      <a:pt x="63" y="137"/>
                      <a:pt x="16" y="187"/>
                    </a:cubicBezTo>
                    <a:cubicBezTo>
                      <a:pt x="1" y="204"/>
                      <a:pt x="2" y="231"/>
                      <a:pt x="18" y="246"/>
                    </a:cubicBezTo>
                    <a:cubicBezTo>
                      <a:pt x="36" y="262"/>
                      <a:pt x="62" y="261"/>
                      <a:pt x="78" y="244"/>
                    </a:cubicBezTo>
                    <a:cubicBezTo>
                      <a:pt x="127" y="191"/>
                      <a:pt x="175" y="134"/>
                      <a:pt x="221" y="72"/>
                    </a:cubicBezTo>
                    <a:cubicBezTo>
                      <a:pt x="234" y="54"/>
                      <a:pt x="230" y="27"/>
                      <a:pt x="212" y="14"/>
                    </a:cubicBezTo>
                    <a:cubicBezTo>
                      <a:pt x="193" y="0"/>
                      <a:pt x="167" y="4"/>
                      <a:pt x="153" y="22"/>
                    </a:cubicBezTo>
                    <a:close/>
                  </a:path>
                </a:pathLst>
              </a:custGeom>
              <a:solidFill>
                <a:srgbClr val="FF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998;p36">
                <a:extLst>
                  <a:ext uri="{FF2B5EF4-FFF2-40B4-BE49-F238E27FC236}">
                    <a16:creationId xmlns:a16="http://schemas.microsoft.com/office/drawing/2014/main" id="{737F01E6-FDCE-7F0B-56AE-AA9A7A180FB2}"/>
                  </a:ext>
                </a:extLst>
              </p:cNvPr>
              <p:cNvSpPr/>
              <p:nvPr/>
            </p:nvSpPr>
            <p:spPr>
              <a:xfrm>
                <a:off x="6066749" y="5374311"/>
                <a:ext cx="7602" cy="6908"/>
              </a:xfrm>
              <a:custGeom>
                <a:avLst/>
                <a:gdLst/>
                <a:ahLst/>
                <a:cxnLst/>
                <a:rect l="l" t="t" r="r" b="b"/>
                <a:pathLst>
                  <a:path w="230" h="209" extrusionOk="0">
                    <a:moveTo>
                      <a:pt x="202" y="83"/>
                    </a:moveTo>
                    <a:cubicBezTo>
                      <a:pt x="200" y="84"/>
                      <a:pt x="198" y="87"/>
                      <a:pt x="197" y="88"/>
                    </a:cubicBezTo>
                    <a:cubicBezTo>
                      <a:pt x="194" y="91"/>
                      <a:pt x="191" y="94"/>
                      <a:pt x="187" y="98"/>
                    </a:cubicBezTo>
                    <a:cubicBezTo>
                      <a:pt x="178" y="106"/>
                      <a:pt x="170" y="114"/>
                      <a:pt x="161" y="122"/>
                    </a:cubicBezTo>
                    <a:cubicBezTo>
                      <a:pt x="132" y="148"/>
                      <a:pt x="104" y="173"/>
                      <a:pt x="72" y="195"/>
                    </a:cubicBezTo>
                    <a:cubicBezTo>
                      <a:pt x="52" y="208"/>
                      <a:pt x="27" y="204"/>
                      <a:pt x="13" y="184"/>
                    </a:cubicBezTo>
                    <a:cubicBezTo>
                      <a:pt x="0" y="166"/>
                      <a:pt x="5" y="139"/>
                      <a:pt x="24" y="127"/>
                    </a:cubicBezTo>
                    <a:cubicBezTo>
                      <a:pt x="52" y="107"/>
                      <a:pt x="79" y="84"/>
                      <a:pt x="105" y="61"/>
                    </a:cubicBezTo>
                    <a:cubicBezTo>
                      <a:pt x="113" y="52"/>
                      <a:pt x="121" y="45"/>
                      <a:pt x="130" y="37"/>
                    </a:cubicBezTo>
                    <a:cubicBezTo>
                      <a:pt x="132" y="35"/>
                      <a:pt x="135" y="32"/>
                      <a:pt x="137" y="30"/>
                    </a:cubicBezTo>
                    <a:cubicBezTo>
                      <a:pt x="139" y="28"/>
                      <a:pt x="144" y="23"/>
                      <a:pt x="145" y="22"/>
                    </a:cubicBezTo>
                    <a:cubicBezTo>
                      <a:pt x="168" y="0"/>
                      <a:pt x="192" y="14"/>
                      <a:pt x="196" y="19"/>
                    </a:cubicBezTo>
                    <a:cubicBezTo>
                      <a:pt x="199" y="20"/>
                      <a:pt x="230" y="41"/>
                      <a:pt x="208" y="76"/>
                    </a:cubicBezTo>
                    <a:cubicBezTo>
                      <a:pt x="206" y="78"/>
                      <a:pt x="204" y="81"/>
                      <a:pt x="202" y="83"/>
                    </a:cubicBezTo>
                    <a:close/>
                    <a:moveTo>
                      <a:pt x="165" y="94"/>
                    </a:moveTo>
                    <a:lnTo>
                      <a:pt x="165" y="94"/>
                    </a:lnTo>
                    <a:lnTo>
                      <a:pt x="164" y="93"/>
                    </a:lnTo>
                    <a:close/>
                    <a:moveTo>
                      <a:pt x="162" y="93"/>
                    </a:moveTo>
                    <a:lnTo>
                      <a:pt x="163" y="93"/>
                    </a:lnTo>
                    <a:lnTo>
                      <a:pt x="162" y="93"/>
                    </a:lnTo>
                    <a:close/>
                    <a:moveTo>
                      <a:pt x="131" y="44"/>
                    </a:moveTo>
                    <a:cubicBezTo>
                      <a:pt x="128" y="56"/>
                      <a:pt x="131" y="67"/>
                      <a:pt x="135" y="73"/>
                    </a:cubicBezTo>
                    <a:cubicBezTo>
                      <a:pt x="131" y="64"/>
                      <a:pt x="129" y="53"/>
                      <a:pt x="131" y="44"/>
                    </a:cubicBezTo>
                    <a:close/>
                    <a:moveTo>
                      <a:pt x="135" y="33"/>
                    </a:moveTo>
                    <a:lnTo>
                      <a:pt x="136" y="33"/>
                    </a:lnTo>
                    <a:lnTo>
                      <a:pt x="136" y="33"/>
                    </a:lnTo>
                    <a:close/>
                    <a:moveTo>
                      <a:pt x="131" y="44"/>
                    </a:moveTo>
                    <a:lnTo>
                      <a:pt x="131" y="44"/>
                    </a:lnTo>
                    <a:lnTo>
                      <a:pt x="131" y="43"/>
                    </a:lnTo>
                    <a:close/>
                  </a:path>
                </a:pathLst>
              </a:custGeom>
              <a:solidFill>
                <a:srgbClr val="FF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999;p36">
                <a:extLst>
                  <a:ext uri="{FF2B5EF4-FFF2-40B4-BE49-F238E27FC236}">
                    <a16:creationId xmlns:a16="http://schemas.microsoft.com/office/drawing/2014/main" id="{7BAB9A62-F834-BE64-1750-0137E91F7719}"/>
                  </a:ext>
                </a:extLst>
              </p:cNvPr>
              <p:cNvSpPr/>
              <p:nvPr/>
            </p:nvSpPr>
            <p:spPr>
              <a:xfrm>
                <a:off x="6125087" y="5367502"/>
                <a:ext cx="149232" cy="76913"/>
              </a:xfrm>
              <a:custGeom>
                <a:avLst/>
                <a:gdLst/>
                <a:ahLst/>
                <a:cxnLst/>
                <a:rect l="l" t="t" r="r" b="b"/>
                <a:pathLst>
                  <a:path w="4515" h="2327" extrusionOk="0">
                    <a:moveTo>
                      <a:pt x="48" y="0"/>
                    </a:moveTo>
                    <a:cubicBezTo>
                      <a:pt x="33" y="0"/>
                      <a:pt x="18" y="9"/>
                      <a:pt x="10" y="24"/>
                    </a:cubicBezTo>
                    <a:cubicBezTo>
                      <a:pt x="0" y="44"/>
                      <a:pt x="9" y="69"/>
                      <a:pt x="30" y="79"/>
                    </a:cubicBezTo>
                    <a:cubicBezTo>
                      <a:pt x="839" y="473"/>
                      <a:pt x="3277" y="1722"/>
                      <a:pt x="4449" y="2321"/>
                    </a:cubicBezTo>
                    <a:cubicBezTo>
                      <a:pt x="4455" y="2324"/>
                      <a:pt x="4461" y="2327"/>
                      <a:pt x="4468" y="2327"/>
                    </a:cubicBezTo>
                    <a:cubicBezTo>
                      <a:pt x="4482" y="2327"/>
                      <a:pt x="4497" y="2318"/>
                      <a:pt x="4504" y="2302"/>
                    </a:cubicBezTo>
                    <a:cubicBezTo>
                      <a:pt x="4515" y="2282"/>
                      <a:pt x="4506" y="2257"/>
                      <a:pt x="4486" y="2247"/>
                    </a:cubicBezTo>
                    <a:cubicBezTo>
                      <a:pt x="3314" y="1647"/>
                      <a:pt x="876" y="399"/>
                      <a:pt x="66" y="4"/>
                    </a:cubicBezTo>
                    <a:cubicBezTo>
                      <a:pt x="60" y="1"/>
                      <a:pt x="54" y="0"/>
                      <a:pt x="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1000;p36">
                <a:extLst>
                  <a:ext uri="{FF2B5EF4-FFF2-40B4-BE49-F238E27FC236}">
                    <a16:creationId xmlns:a16="http://schemas.microsoft.com/office/drawing/2014/main" id="{C1200228-196F-E4D7-26A8-6CDE1315CBDD}"/>
                  </a:ext>
                </a:extLst>
              </p:cNvPr>
              <p:cNvSpPr/>
              <p:nvPr/>
            </p:nvSpPr>
            <p:spPr>
              <a:xfrm>
                <a:off x="6153314" y="5304934"/>
                <a:ext cx="142225" cy="57478"/>
              </a:xfrm>
              <a:custGeom>
                <a:avLst/>
                <a:gdLst/>
                <a:ahLst/>
                <a:cxnLst/>
                <a:rect l="l" t="t" r="r" b="b"/>
                <a:pathLst>
                  <a:path w="4303" h="1739" extrusionOk="0">
                    <a:moveTo>
                      <a:pt x="46" y="0"/>
                    </a:moveTo>
                    <a:cubicBezTo>
                      <a:pt x="26" y="0"/>
                      <a:pt x="10" y="14"/>
                      <a:pt x="6" y="33"/>
                    </a:cubicBezTo>
                    <a:cubicBezTo>
                      <a:pt x="0" y="56"/>
                      <a:pt x="16" y="78"/>
                      <a:pt x="37" y="82"/>
                    </a:cubicBezTo>
                    <a:cubicBezTo>
                      <a:pt x="360" y="146"/>
                      <a:pt x="3974" y="1467"/>
                      <a:pt x="4227" y="1726"/>
                    </a:cubicBezTo>
                    <a:cubicBezTo>
                      <a:pt x="4235" y="1735"/>
                      <a:pt x="4247" y="1739"/>
                      <a:pt x="4257" y="1739"/>
                    </a:cubicBezTo>
                    <a:cubicBezTo>
                      <a:pt x="4267" y="1739"/>
                      <a:pt x="4278" y="1735"/>
                      <a:pt x="4286" y="1727"/>
                    </a:cubicBezTo>
                    <a:cubicBezTo>
                      <a:pt x="4302" y="1711"/>
                      <a:pt x="4303" y="1685"/>
                      <a:pt x="4286" y="1669"/>
                    </a:cubicBezTo>
                    <a:cubicBezTo>
                      <a:pt x="4029" y="1406"/>
                      <a:pt x="380" y="67"/>
                      <a:pt x="55" y="1"/>
                    </a:cubicBezTo>
                    <a:cubicBezTo>
                      <a:pt x="52" y="0"/>
                      <a:pt x="49" y="0"/>
                      <a:pt x="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1001;p36">
                <a:extLst>
                  <a:ext uri="{FF2B5EF4-FFF2-40B4-BE49-F238E27FC236}">
                    <a16:creationId xmlns:a16="http://schemas.microsoft.com/office/drawing/2014/main" id="{6261BAFC-3231-D478-B521-893FE4899818}"/>
                  </a:ext>
                </a:extLst>
              </p:cNvPr>
              <p:cNvSpPr/>
              <p:nvPr/>
            </p:nvSpPr>
            <p:spPr>
              <a:xfrm>
                <a:off x="6122839" y="5347605"/>
                <a:ext cx="11304" cy="21550"/>
              </a:xfrm>
              <a:custGeom>
                <a:avLst/>
                <a:gdLst/>
                <a:ahLst/>
                <a:cxnLst/>
                <a:rect l="l" t="t" r="r" b="b"/>
                <a:pathLst>
                  <a:path w="342" h="652" extrusionOk="0">
                    <a:moveTo>
                      <a:pt x="295" y="1"/>
                    </a:moveTo>
                    <a:cubicBezTo>
                      <a:pt x="279" y="1"/>
                      <a:pt x="264" y="10"/>
                      <a:pt x="257" y="25"/>
                    </a:cubicBezTo>
                    <a:lnTo>
                      <a:pt x="10" y="594"/>
                    </a:lnTo>
                    <a:cubicBezTo>
                      <a:pt x="1" y="614"/>
                      <a:pt x="11" y="639"/>
                      <a:pt x="31" y="647"/>
                    </a:cubicBezTo>
                    <a:cubicBezTo>
                      <a:pt x="36" y="650"/>
                      <a:pt x="43" y="651"/>
                      <a:pt x="48" y="651"/>
                    </a:cubicBezTo>
                    <a:cubicBezTo>
                      <a:pt x="65" y="651"/>
                      <a:pt x="78" y="642"/>
                      <a:pt x="86" y="626"/>
                    </a:cubicBezTo>
                    <a:lnTo>
                      <a:pt x="332" y="57"/>
                    </a:lnTo>
                    <a:cubicBezTo>
                      <a:pt x="342" y="37"/>
                      <a:pt x="331" y="12"/>
                      <a:pt x="311" y="4"/>
                    </a:cubicBezTo>
                    <a:cubicBezTo>
                      <a:pt x="306" y="2"/>
                      <a:pt x="300" y="1"/>
                      <a:pt x="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1002;p36">
                <a:extLst>
                  <a:ext uri="{FF2B5EF4-FFF2-40B4-BE49-F238E27FC236}">
                    <a16:creationId xmlns:a16="http://schemas.microsoft.com/office/drawing/2014/main" id="{A76BFB9E-E977-B0BF-AADC-05470EBFD917}"/>
                  </a:ext>
                </a:extLst>
              </p:cNvPr>
              <p:cNvSpPr/>
              <p:nvPr/>
            </p:nvSpPr>
            <p:spPr>
              <a:xfrm>
                <a:off x="6243911" y="5275914"/>
                <a:ext cx="4264" cy="64618"/>
              </a:xfrm>
              <a:custGeom>
                <a:avLst/>
                <a:gdLst/>
                <a:ahLst/>
                <a:cxnLst/>
                <a:rect l="l" t="t" r="r" b="b"/>
                <a:pathLst>
                  <a:path w="129" h="1955" extrusionOk="0">
                    <a:moveTo>
                      <a:pt x="83" y="1"/>
                    </a:moveTo>
                    <a:cubicBezTo>
                      <a:pt x="64" y="1"/>
                      <a:pt x="47" y="19"/>
                      <a:pt x="46" y="40"/>
                    </a:cubicBezTo>
                    <a:lnTo>
                      <a:pt x="36" y="337"/>
                    </a:lnTo>
                    <a:cubicBezTo>
                      <a:pt x="19" y="855"/>
                      <a:pt x="1" y="1390"/>
                      <a:pt x="1" y="1914"/>
                    </a:cubicBezTo>
                    <a:cubicBezTo>
                      <a:pt x="1" y="1937"/>
                      <a:pt x="19" y="1955"/>
                      <a:pt x="42" y="1955"/>
                    </a:cubicBezTo>
                    <a:cubicBezTo>
                      <a:pt x="65" y="1955"/>
                      <a:pt x="85" y="1935"/>
                      <a:pt x="83" y="1914"/>
                    </a:cubicBezTo>
                    <a:cubicBezTo>
                      <a:pt x="83" y="1391"/>
                      <a:pt x="101" y="857"/>
                      <a:pt x="117" y="340"/>
                    </a:cubicBezTo>
                    <a:lnTo>
                      <a:pt x="128" y="43"/>
                    </a:lnTo>
                    <a:cubicBezTo>
                      <a:pt x="129" y="20"/>
                      <a:pt x="111" y="2"/>
                      <a:pt x="88" y="1"/>
                    </a:cubicBezTo>
                    <a:cubicBezTo>
                      <a:pt x="86" y="1"/>
                      <a:pt x="85"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pic>
        <p:nvPicPr>
          <p:cNvPr id="341" name="Picture 9">
            <a:extLst>
              <a:ext uri="{FF2B5EF4-FFF2-40B4-BE49-F238E27FC236}">
                <a16:creationId xmlns:a16="http://schemas.microsoft.com/office/drawing/2014/main" id="{6838F308-5DC6-8F18-5638-5B94FA848E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8513" y="5898268"/>
            <a:ext cx="1205365" cy="935801"/>
          </a:xfrm>
          <a:prstGeom prst="rect">
            <a:avLst/>
          </a:prstGeom>
        </p:spPr>
      </p:pic>
    </p:spTree>
    <p:extLst>
      <p:ext uri="{BB962C8B-B14F-4D97-AF65-F5344CB8AC3E}">
        <p14:creationId xmlns:p14="http://schemas.microsoft.com/office/powerpoint/2010/main" val="836562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09"/>
        <p:cNvGrpSpPr/>
        <p:nvPr/>
      </p:nvGrpSpPr>
      <p:grpSpPr>
        <a:xfrm>
          <a:off x="0" y="0"/>
          <a:ext cx="0" cy="0"/>
          <a:chOff x="0" y="0"/>
          <a:chExt cx="0" cy="0"/>
        </a:xfrm>
      </p:grpSpPr>
      <p:grpSp>
        <p:nvGrpSpPr>
          <p:cNvPr id="210" name="Google Shape;210;p16"/>
          <p:cNvGrpSpPr/>
          <p:nvPr/>
        </p:nvGrpSpPr>
        <p:grpSpPr>
          <a:xfrm>
            <a:off x="106654" y="108609"/>
            <a:ext cx="11978695" cy="6640783"/>
            <a:chOff x="79988" y="81450"/>
            <a:chExt cx="8984021" cy="4980587"/>
          </a:xfrm>
        </p:grpSpPr>
        <p:cxnSp>
          <p:nvCxnSpPr>
            <p:cNvPr id="211" name="Google Shape;211;p16"/>
            <p:cNvCxnSpPr/>
            <p:nvPr/>
          </p:nvCxnSpPr>
          <p:spPr>
            <a:xfrm>
              <a:off x="8894248" y="458319"/>
              <a:ext cx="0" cy="4226700"/>
            </a:xfrm>
            <a:prstGeom prst="straightConnector1">
              <a:avLst/>
            </a:prstGeom>
            <a:noFill/>
            <a:ln w="9525" cap="flat" cmpd="sng">
              <a:solidFill>
                <a:schemeClr val="dk1"/>
              </a:solidFill>
              <a:prstDash val="solid"/>
              <a:round/>
              <a:headEnd type="none" w="med" len="med"/>
              <a:tailEnd type="none" w="med" len="med"/>
            </a:ln>
          </p:spPr>
        </p:cxnSp>
        <p:grpSp>
          <p:nvGrpSpPr>
            <p:cNvPr id="212" name="Google Shape;212;p16"/>
            <p:cNvGrpSpPr/>
            <p:nvPr/>
          </p:nvGrpSpPr>
          <p:grpSpPr>
            <a:xfrm>
              <a:off x="79988" y="81450"/>
              <a:ext cx="8984021" cy="4980587"/>
              <a:chOff x="79988" y="81450"/>
              <a:chExt cx="8984021" cy="4980587"/>
            </a:xfrm>
          </p:grpSpPr>
          <p:sp>
            <p:nvSpPr>
              <p:cNvPr id="213" name="Google Shape;213;p16"/>
              <p:cNvSpPr/>
              <p:nvPr/>
            </p:nvSpPr>
            <p:spPr>
              <a:xfrm>
                <a:off x="799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16"/>
              <p:cNvSpPr/>
              <p:nvPr/>
            </p:nvSpPr>
            <p:spPr>
              <a:xfrm>
                <a:off x="799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6"/>
              <p:cNvSpPr/>
              <p:nvPr/>
            </p:nvSpPr>
            <p:spPr>
              <a:xfrm>
                <a:off x="86891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6"/>
              <p:cNvSpPr/>
              <p:nvPr/>
            </p:nvSpPr>
            <p:spPr>
              <a:xfrm>
                <a:off x="86891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17" name="Google Shape;217;p16"/>
              <p:cNvCxnSpPr/>
              <p:nvPr/>
            </p:nvCxnSpPr>
            <p:spPr>
              <a:xfrm>
                <a:off x="453450" y="4890872"/>
                <a:ext cx="8240100" cy="0"/>
              </a:xfrm>
              <a:prstGeom prst="straightConnector1">
                <a:avLst/>
              </a:prstGeom>
              <a:noFill/>
              <a:ln w="9525" cap="flat" cmpd="sng">
                <a:solidFill>
                  <a:schemeClr val="dk1"/>
                </a:solidFill>
                <a:prstDash val="solid"/>
                <a:round/>
                <a:headEnd type="none" w="med" len="med"/>
                <a:tailEnd type="none" w="med" len="med"/>
              </a:ln>
            </p:spPr>
          </p:cxnSp>
          <p:cxnSp>
            <p:nvCxnSpPr>
              <p:cNvPr id="218" name="Google Shape;218;p16"/>
              <p:cNvCxnSpPr/>
              <p:nvPr/>
            </p:nvCxnSpPr>
            <p:spPr>
              <a:xfrm>
                <a:off x="252648" y="456694"/>
                <a:ext cx="0" cy="4230000"/>
              </a:xfrm>
              <a:prstGeom prst="straightConnector1">
                <a:avLst/>
              </a:prstGeom>
              <a:noFill/>
              <a:ln w="9525" cap="flat" cmpd="sng">
                <a:solidFill>
                  <a:schemeClr val="dk1"/>
                </a:solidFill>
                <a:prstDash val="solid"/>
                <a:round/>
                <a:headEnd type="none" w="med" len="med"/>
                <a:tailEnd type="none" w="med" len="med"/>
              </a:ln>
            </p:spPr>
          </p:cxnSp>
          <p:cxnSp>
            <p:nvCxnSpPr>
              <p:cNvPr id="219" name="Google Shape;219;p16"/>
              <p:cNvCxnSpPr/>
              <p:nvPr/>
            </p:nvCxnSpPr>
            <p:spPr>
              <a:xfrm>
                <a:off x="453450" y="239672"/>
                <a:ext cx="8240100" cy="0"/>
              </a:xfrm>
              <a:prstGeom prst="straightConnector1">
                <a:avLst/>
              </a:prstGeom>
              <a:noFill/>
              <a:ln w="9525" cap="flat" cmpd="sng">
                <a:solidFill>
                  <a:schemeClr val="dk1"/>
                </a:solidFill>
                <a:prstDash val="solid"/>
                <a:round/>
                <a:headEnd type="none" w="med" len="med"/>
                <a:tailEnd type="none" w="med" len="med"/>
              </a:ln>
            </p:spPr>
          </p:cxnSp>
        </p:grpSp>
      </p:grpSp>
      <p:sp>
        <p:nvSpPr>
          <p:cNvPr id="220" name="Google Shape;220;p16"/>
          <p:cNvSpPr txBox="1">
            <a:spLocks noGrp="1"/>
          </p:cNvSpPr>
          <p:nvPr>
            <p:ph type="title"/>
          </p:nvPr>
        </p:nvSpPr>
        <p:spPr>
          <a:xfrm>
            <a:off x="960000" y="2102967"/>
            <a:ext cx="3954800" cy="1511600"/>
          </a:xfrm>
          <a:prstGeom prst="rect">
            <a:avLst/>
          </a:prstGeom>
        </p:spPr>
        <p:txBody>
          <a:bodyPr spcFirstLastPara="1" wrap="square" lIns="91425" tIns="91425" rIns="91425" bIns="91425" anchor="b" anchorCtr="0">
            <a:noAutofit/>
          </a:bodyPr>
          <a:lstStyle>
            <a:lvl1pPr lvl="0"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1" name="Google Shape;221;p16"/>
          <p:cNvSpPr txBox="1">
            <a:spLocks noGrp="1"/>
          </p:cNvSpPr>
          <p:nvPr>
            <p:ph type="subTitle" idx="1"/>
          </p:nvPr>
        </p:nvSpPr>
        <p:spPr>
          <a:xfrm>
            <a:off x="960000" y="3614567"/>
            <a:ext cx="3954800" cy="13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61453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22"/>
        <p:cNvGrpSpPr/>
        <p:nvPr/>
      </p:nvGrpSpPr>
      <p:grpSpPr>
        <a:xfrm>
          <a:off x="0" y="0"/>
          <a:ext cx="0" cy="0"/>
          <a:chOff x="0" y="0"/>
          <a:chExt cx="0" cy="0"/>
        </a:xfrm>
      </p:grpSpPr>
      <p:sp>
        <p:nvSpPr>
          <p:cNvPr id="223" name="Google Shape;223;p17"/>
          <p:cNvSpPr txBox="1">
            <a:spLocks noGrp="1"/>
          </p:cNvSpPr>
          <p:nvPr>
            <p:ph type="title"/>
          </p:nvPr>
        </p:nvSpPr>
        <p:spPr>
          <a:xfrm>
            <a:off x="7286233" y="2102967"/>
            <a:ext cx="3954800" cy="151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3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224" name="Google Shape;224;p17"/>
          <p:cNvSpPr txBox="1">
            <a:spLocks noGrp="1"/>
          </p:cNvSpPr>
          <p:nvPr>
            <p:ph type="subTitle" idx="1"/>
          </p:nvPr>
        </p:nvSpPr>
        <p:spPr>
          <a:xfrm>
            <a:off x="7286233" y="3614567"/>
            <a:ext cx="3954800" cy="133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225" name="Google Shape;225;p17"/>
          <p:cNvGrpSpPr/>
          <p:nvPr/>
        </p:nvGrpSpPr>
        <p:grpSpPr>
          <a:xfrm>
            <a:off x="106654" y="108609"/>
            <a:ext cx="11978695" cy="6640783"/>
            <a:chOff x="79988" y="81450"/>
            <a:chExt cx="8984021" cy="4980587"/>
          </a:xfrm>
        </p:grpSpPr>
        <p:cxnSp>
          <p:nvCxnSpPr>
            <p:cNvPr id="226" name="Google Shape;226;p17"/>
            <p:cNvCxnSpPr/>
            <p:nvPr/>
          </p:nvCxnSpPr>
          <p:spPr>
            <a:xfrm>
              <a:off x="8894248" y="458319"/>
              <a:ext cx="0" cy="4226700"/>
            </a:xfrm>
            <a:prstGeom prst="straightConnector1">
              <a:avLst/>
            </a:prstGeom>
            <a:noFill/>
            <a:ln w="9525" cap="flat" cmpd="sng">
              <a:solidFill>
                <a:schemeClr val="dk1"/>
              </a:solidFill>
              <a:prstDash val="solid"/>
              <a:round/>
              <a:headEnd type="none" w="med" len="med"/>
              <a:tailEnd type="none" w="med" len="med"/>
            </a:ln>
          </p:spPr>
        </p:cxnSp>
        <p:grpSp>
          <p:nvGrpSpPr>
            <p:cNvPr id="227" name="Google Shape;227;p17"/>
            <p:cNvGrpSpPr/>
            <p:nvPr/>
          </p:nvGrpSpPr>
          <p:grpSpPr>
            <a:xfrm>
              <a:off x="79988" y="81450"/>
              <a:ext cx="8984021" cy="4980587"/>
              <a:chOff x="79988" y="81450"/>
              <a:chExt cx="8984021" cy="4980587"/>
            </a:xfrm>
          </p:grpSpPr>
          <p:sp>
            <p:nvSpPr>
              <p:cNvPr id="228" name="Google Shape;228;p17"/>
              <p:cNvSpPr/>
              <p:nvPr/>
            </p:nvSpPr>
            <p:spPr>
              <a:xfrm>
                <a:off x="799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7"/>
              <p:cNvSpPr/>
              <p:nvPr/>
            </p:nvSpPr>
            <p:spPr>
              <a:xfrm>
                <a:off x="799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7"/>
              <p:cNvSpPr/>
              <p:nvPr/>
            </p:nvSpPr>
            <p:spPr>
              <a:xfrm>
                <a:off x="86891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7"/>
              <p:cNvSpPr/>
              <p:nvPr/>
            </p:nvSpPr>
            <p:spPr>
              <a:xfrm>
                <a:off x="86891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32" name="Google Shape;232;p17"/>
              <p:cNvCxnSpPr/>
              <p:nvPr/>
            </p:nvCxnSpPr>
            <p:spPr>
              <a:xfrm>
                <a:off x="453450" y="4890872"/>
                <a:ext cx="82401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7"/>
              <p:cNvCxnSpPr/>
              <p:nvPr/>
            </p:nvCxnSpPr>
            <p:spPr>
              <a:xfrm>
                <a:off x="252648" y="456694"/>
                <a:ext cx="0" cy="4230000"/>
              </a:xfrm>
              <a:prstGeom prst="straightConnector1">
                <a:avLst/>
              </a:prstGeom>
              <a:noFill/>
              <a:ln w="9525" cap="flat" cmpd="sng">
                <a:solidFill>
                  <a:schemeClr val="dk1"/>
                </a:solidFill>
                <a:prstDash val="solid"/>
                <a:round/>
                <a:headEnd type="none" w="med" len="med"/>
                <a:tailEnd type="none" w="med" len="med"/>
              </a:ln>
            </p:spPr>
          </p:cxnSp>
          <p:cxnSp>
            <p:nvCxnSpPr>
              <p:cNvPr id="234" name="Google Shape;234;p17"/>
              <p:cNvCxnSpPr/>
              <p:nvPr/>
            </p:nvCxnSpPr>
            <p:spPr>
              <a:xfrm>
                <a:off x="453450" y="239672"/>
                <a:ext cx="8240100" cy="0"/>
              </a:xfrm>
              <a:prstGeom prst="straightConnector1">
                <a:avLst/>
              </a:prstGeom>
              <a:no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697022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35"/>
        <p:cNvGrpSpPr/>
        <p:nvPr/>
      </p:nvGrpSpPr>
      <p:grpSpPr>
        <a:xfrm>
          <a:off x="0" y="0"/>
          <a:ext cx="0" cy="0"/>
          <a:chOff x="0" y="0"/>
          <a:chExt cx="0" cy="0"/>
        </a:xfrm>
      </p:grpSpPr>
      <p:sp>
        <p:nvSpPr>
          <p:cNvPr id="236" name="Google Shape;236;p18"/>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7" name="Google Shape;237;p18"/>
          <p:cNvSpPr txBox="1">
            <a:spLocks noGrp="1"/>
          </p:cNvSpPr>
          <p:nvPr>
            <p:ph type="subTitle" idx="1"/>
          </p:nvPr>
        </p:nvSpPr>
        <p:spPr>
          <a:xfrm>
            <a:off x="2555867" y="4778700"/>
            <a:ext cx="7098800" cy="73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18"/>
          <p:cNvSpPr txBox="1">
            <a:spLocks noGrp="1"/>
          </p:cNvSpPr>
          <p:nvPr>
            <p:ph type="subTitle" idx="2"/>
          </p:nvPr>
        </p:nvSpPr>
        <p:spPr>
          <a:xfrm>
            <a:off x="2555867" y="3027667"/>
            <a:ext cx="7098800" cy="7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9" name="Google Shape;239;p18"/>
          <p:cNvSpPr txBox="1">
            <a:spLocks noGrp="1"/>
          </p:cNvSpPr>
          <p:nvPr>
            <p:ph type="subTitle" idx="3"/>
          </p:nvPr>
        </p:nvSpPr>
        <p:spPr>
          <a:xfrm>
            <a:off x="2555867" y="2418063"/>
            <a:ext cx="70988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accent4"/>
                </a:solidFill>
                <a:latin typeface="Paytone One"/>
                <a:ea typeface="Paytone One"/>
                <a:cs typeface="Paytone One"/>
                <a:sym typeface="Paytone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40" name="Google Shape;240;p18"/>
          <p:cNvSpPr txBox="1">
            <a:spLocks noGrp="1"/>
          </p:cNvSpPr>
          <p:nvPr>
            <p:ph type="subTitle" idx="4"/>
          </p:nvPr>
        </p:nvSpPr>
        <p:spPr>
          <a:xfrm>
            <a:off x="2555867" y="4169893"/>
            <a:ext cx="7098800" cy="60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667">
                <a:solidFill>
                  <a:schemeClr val="accent4"/>
                </a:solidFill>
                <a:latin typeface="Paytone One"/>
                <a:ea typeface="Paytone One"/>
                <a:cs typeface="Paytone One"/>
                <a:sym typeface="Paytone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255" name="Google Shape;255;p18"/>
          <p:cNvGrpSpPr/>
          <p:nvPr/>
        </p:nvGrpSpPr>
        <p:grpSpPr>
          <a:xfrm>
            <a:off x="106654" y="108609"/>
            <a:ext cx="11978695" cy="6640783"/>
            <a:chOff x="79988" y="81450"/>
            <a:chExt cx="8984021" cy="4980587"/>
          </a:xfrm>
        </p:grpSpPr>
        <p:cxnSp>
          <p:nvCxnSpPr>
            <p:cNvPr id="256" name="Google Shape;256;p18"/>
            <p:cNvCxnSpPr/>
            <p:nvPr/>
          </p:nvCxnSpPr>
          <p:spPr>
            <a:xfrm>
              <a:off x="8894248" y="458319"/>
              <a:ext cx="0" cy="4226700"/>
            </a:xfrm>
            <a:prstGeom prst="straightConnector1">
              <a:avLst/>
            </a:prstGeom>
            <a:noFill/>
            <a:ln w="9525" cap="flat" cmpd="sng">
              <a:solidFill>
                <a:schemeClr val="dk1"/>
              </a:solidFill>
              <a:prstDash val="solid"/>
              <a:round/>
              <a:headEnd type="none" w="med" len="med"/>
              <a:tailEnd type="none" w="med" len="med"/>
            </a:ln>
          </p:spPr>
        </p:cxnSp>
        <p:grpSp>
          <p:nvGrpSpPr>
            <p:cNvPr id="257" name="Google Shape;257;p18"/>
            <p:cNvGrpSpPr/>
            <p:nvPr/>
          </p:nvGrpSpPr>
          <p:grpSpPr>
            <a:xfrm>
              <a:off x="79988" y="81450"/>
              <a:ext cx="8984021" cy="4980587"/>
              <a:chOff x="79988" y="81450"/>
              <a:chExt cx="8984021" cy="4980587"/>
            </a:xfrm>
          </p:grpSpPr>
          <p:sp>
            <p:nvSpPr>
              <p:cNvPr id="258" name="Google Shape;258;p18"/>
              <p:cNvSpPr/>
              <p:nvPr/>
            </p:nvSpPr>
            <p:spPr>
              <a:xfrm>
                <a:off x="799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8"/>
              <p:cNvSpPr/>
              <p:nvPr/>
            </p:nvSpPr>
            <p:spPr>
              <a:xfrm>
                <a:off x="799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8"/>
              <p:cNvSpPr/>
              <p:nvPr/>
            </p:nvSpPr>
            <p:spPr>
              <a:xfrm>
                <a:off x="86891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8"/>
              <p:cNvSpPr/>
              <p:nvPr/>
            </p:nvSpPr>
            <p:spPr>
              <a:xfrm>
                <a:off x="86891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62" name="Google Shape;262;p18"/>
              <p:cNvCxnSpPr/>
              <p:nvPr/>
            </p:nvCxnSpPr>
            <p:spPr>
              <a:xfrm>
                <a:off x="453450" y="4890872"/>
                <a:ext cx="8240100" cy="0"/>
              </a:xfrm>
              <a:prstGeom prst="straightConnector1">
                <a:avLst/>
              </a:prstGeom>
              <a:noFill/>
              <a:ln w="9525" cap="flat" cmpd="sng">
                <a:solidFill>
                  <a:schemeClr val="dk1"/>
                </a:solidFill>
                <a:prstDash val="solid"/>
                <a:round/>
                <a:headEnd type="none" w="med" len="med"/>
                <a:tailEnd type="none" w="med" len="med"/>
              </a:ln>
            </p:spPr>
          </p:cxnSp>
          <p:cxnSp>
            <p:nvCxnSpPr>
              <p:cNvPr id="263" name="Google Shape;263;p18"/>
              <p:cNvCxnSpPr/>
              <p:nvPr/>
            </p:nvCxnSpPr>
            <p:spPr>
              <a:xfrm>
                <a:off x="252648" y="456694"/>
                <a:ext cx="0" cy="4230000"/>
              </a:xfrm>
              <a:prstGeom prst="straightConnector1">
                <a:avLst/>
              </a:prstGeom>
              <a:noFill/>
              <a:ln w="9525" cap="flat" cmpd="sng">
                <a:solidFill>
                  <a:schemeClr val="dk1"/>
                </a:solidFill>
                <a:prstDash val="solid"/>
                <a:round/>
                <a:headEnd type="none" w="med" len="med"/>
                <a:tailEnd type="none" w="med" len="med"/>
              </a:ln>
            </p:spPr>
          </p:cxnSp>
          <p:cxnSp>
            <p:nvCxnSpPr>
              <p:cNvPr id="264" name="Google Shape;264;p18"/>
              <p:cNvCxnSpPr/>
              <p:nvPr/>
            </p:nvCxnSpPr>
            <p:spPr>
              <a:xfrm>
                <a:off x="453450" y="239672"/>
                <a:ext cx="8240100" cy="0"/>
              </a:xfrm>
              <a:prstGeom prst="straightConnector1">
                <a:avLst/>
              </a:prstGeom>
              <a:no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2890845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65"/>
        <p:cNvGrpSpPr/>
        <p:nvPr/>
      </p:nvGrpSpPr>
      <p:grpSpPr>
        <a:xfrm>
          <a:off x="0" y="0"/>
          <a:ext cx="0" cy="0"/>
          <a:chOff x="0" y="0"/>
          <a:chExt cx="0" cy="0"/>
        </a:xfrm>
      </p:grpSpPr>
      <p:sp>
        <p:nvSpPr>
          <p:cNvPr id="266" name="Google Shape;266;p19"/>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7" name="Google Shape;267;p19"/>
          <p:cNvSpPr txBox="1">
            <a:spLocks noGrp="1"/>
          </p:cNvSpPr>
          <p:nvPr>
            <p:ph type="subTitle" idx="1"/>
          </p:nvPr>
        </p:nvSpPr>
        <p:spPr>
          <a:xfrm>
            <a:off x="6763635" y="2062767"/>
            <a:ext cx="4365600" cy="345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19"/>
          <p:cNvSpPr txBox="1">
            <a:spLocks noGrp="1"/>
          </p:cNvSpPr>
          <p:nvPr>
            <p:ph type="subTitle" idx="2"/>
          </p:nvPr>
        </p:nvSpPr>
        <p:spPr>
          <a:xfrm>
            <a:off x="1062767" y="2062767"/>
            <a:ext cx="4365600" cy="345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9" name="Google Shape;269;p19"/>
          <p:cNvGrpSpPr/>
          <p:nvPr/>
        </p:nvGrpSpPr>
        <p:grpSpPr>
          <a:xfrm>
            <a:off x="6838285" y="6094600"/>
            <a:ext cx="1550417" cy="338651"/>
            <a:chOff x="5128713" y="4570950"/>
            <a:chExt cx="1162813" cy="253988"/>
          </a:xfrm>
        </p:grpSpPr>
        <p:sp>
          <p:nvSpPr>
            <p:cNvPr id="270" name="Google Shape;270;p19"/>
            <p:cNvSpPr/>
            <p:nvPr/>
          </p:nvSpPr>
          <p:spPr>
            <a:xfrm rot="5400000">
              <a:off x="6062850" y="4691450"/>
              <a:ext cx="85800" cy="8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9"/>
            <p:cNvSpPr/>
            <p:nvPr/>
          </p:nvSpPr>
          <p:spPr>
            <a:xfrm rot="5400000">
              <a:off x="5447250" y="4672400"/>
              <a:ext cx="85800" cy="8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9"/>
            <p:cNvSpPr/>
            <p:nvPr/>
          </p:nvSpPr>
          <p:spPr>
            <a:xfrm rot="5400000">
              <a:off x="5128713" y="4589988"/>
              <a:ext cx="47700" cy="4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9"/>
            <p:cNvSpPr/>
            <p:nvPr/>
          </p:nvSpPr>
          <p:spPr>
            <a:xfrm rot="5400000">
              <a:off x="5662113" y="4777238"/>
              <a:ext cx="47700" cy="4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9"/>
            <p:cNvSpPr/>
            <p:nvPr/>
          </p:nvSpPr>
          <p:spPr>
            <a:xfrm rot="5400000">
              <a:off x="5774088" y="4691438"/>
              <a:ext cx="47700" cy="4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9"/>
            <p:cNvSpPr/>
            <p:nvPr/>
          </p:nvSpPr>
          <p:spPr>
            <a:xfrm rot="5400000">
              <a:off x="6205725" y="4570950"/>
              <a:ext cx="85800" cy="8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6" name="Google Shape;276;p19"/>
          <p:cNvGrpSpPr/>
          <p:nvPr/>
        </p:nvGrpSpPr>
        <p:grpSpPr>
          <a:xfrm>
            <a:off x="106654" y="108609"/>
            <a:ext cx="11978695" cy="6640783"/>
            <a:chOff x="79988" y="81450"/>
            <a:chExt cx="8984021" cy="4980587"/>
          </a:xfrm>
        </p:grpSpPr>
        <p:cxnSp>
          <p:nvCxnSpPr>
            <p:cNvPr id="277" name="Google Shape;277;p19"/>
            <p:cNvCxnSpPr/>
            <p:nvPr/>
          </p:nvCxnSpPr>
          <p:spPr>
            <a:xfrm>
              <a:off x="8894248" y="458319"/>
              <a:ext cx="0" cy="4226700"/>
            </a:xfrm>
            <a:prstGeom prst="straightConnector1">
              <a:avLst/>
            </a:prstGeom>
            <a:noFill/>
            <a:ln w="9525" cap="flat" cmpd="sng">
              <a:solidFill>
                <a:schemeClr val="dk1"/>
              </a:solidFill>
              <a:prstDash val="solid"/>
              <a:round/>
              <a:headEnd type="none" w="med" len="med"/>
              <a:tailEnd type="none" w="med" len="med"/>
            </a:ln>
          </p:spPr>
        </p:cxnSp>
        <p:grpSp>
          <p:nvGrpSpPr>
            <p:cNvPr id="278" name="Google Shape;278;p19"/>
            <p:cNvGrpSpPr/>
            <p:nvPr/>
          </p:nvGrpSpPr>
          <p:grpSpPr>
            <a:xfrm>
              <a:off x="79988" y="81450"/>
              <a:ext cx="8984021" cy="4980587"/>
              <a:chOff x="79988" y="81450"/>
              <a:chExt cx="8984021" cy="4980587"/>
            </a:xfrm>
          </p:grpSpPr>
          <p:sp>
            <p:nvSpPr>
              <p:cNvPr id="279" name="Google Shape;279;p19"/>
              <p:cNvSpPr/>
              <p:nvPr/>
            </p:nvSpPr>
            <p:spPr>
              <a:xfrm>
                <a:off x="799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19"/>
              <p:cNvSpPr/>
              <p:nvPr/>
            </p:nvSpPr>
            <p:spPr>
              <a:xfrm>
                <a:off x="799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9"/>
              <p:cNvSpPr/>
              <p:nvPr/>
            </p:nvSpPr>
            <p:spPr>
              <a:xfrm>
                <a:off x="86891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9"/>
              <p:cNvSpPr/>
              <p:nvPr/>
            </p:nvSpPr>
            <p:spPr>
              <a:xfrm>
                <a:off x="86891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83" name="Google Shape;283;p19"/>
              <p:cNvCxnSpPr/>
              <p:nvPr/>
            </p:nvCxnSpPr>
            <p:spPr>
              <a:xfrm>
                <a:off x="453450" y="4890872"/>
                <a:ext cx="8240100" cy="0"/>
              </a:xfrm>
              <a:prstGeom prst="straightConnector1">
                <a:avLst/>
              </a:prstGeom>
              <a:noFill/>
              <a:ln w="9525" cap="flat" cmpd="sng">
                <a:solidFill>
                  <a:schemeClr val="dk1"/>
                </a:solidFill>
                <a:prstDash val="solid"/>
                <a:round/>
                <a:headEnd type="none" w="med" len="med"/>
                <a:tailEnd type="none" w="med" len="med"/>
              </a:ln>
            </p:spPr>
          </p:cxnSp>
          <p:cxnSp>
            <p:nvCxnSpPr>
              <p:cNvPr id="284" name="Google Shape;284;p19"/>
              <p:cNvCxnSpPr/>
              <p:nvPr/>
            </p:nvCxnSpPr>
            <p:spPr>
              <a:xfrm>
                <a:off x="252648" y="456694"/>
                <a:ext cx="0" cy="4230000"/>
              </a:xfrm>
              <a:prstGeom prst="straightConnector1">
                <a:avLst/>
              </a:prstGeom>
              <a:noFill/>
              <a:ln w="9525" cap="flat" cmpd="sng">
                <a:solidFill>
                  <a:schemeClr val="dk1"/>
                </a:solidFill>
                <a:prstDash val="solid"/>
                <a:round/>
                <a:headEnd type="none" w="med" len="med"/>
                <a:tailEnd type="none" w="med" len="med"/>
              </a:ln>
            </p:spPr>
          </p:cxnSp>
          <p:cxnSp>
            <p:nvCxnSpPr>
              <p:cNvPr id="285" name="Google Shape;285;p19"/>
              <p:cNvCxnSpPr/>
              <p:nvPr/>
            </p:nvCxnSpPr>
            <p:spPr>
              <a:xfrm>
                <a:off x="453450" y="239672"/>
                <a:ext cx="8240100" cy="0"/>
              </a:xfrm>
              <a:prstGeom prst="straightConnector1">
                <a:avLst/>
              </a:prstGeom>
              <a:no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3674534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10"/>
        <p:cNvGrpSpPr/>
        <p:nvPr/>
      </p:nvGrpSpPr>
      <p:grpSpPr>
        <a:xfrm>
          <a:off x="0" y="0"/>
          <a:ext cx="0" cy="0"/>
          <a:chOff x="0" y="0"/>
          <a:chExt cx="0" cy="0"/>
        </a:xfrm>
      </p:grpSpPr>
      <p:sp>
        <p:nvSpPr>
          <p:cNvPr id="311" name="Google Shape;311;p21"/>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2" name="Google Shape;312;p21"/>
          <p:cNvSpPr txBox="1">
            <a:spLocks noGrp="1"/>
          </p:cNvSpPr>
          <p:nvPr>
            <p:ph type="subTitle" idx="1"/>
          </p:nvPr>
        </p:nvSpPr>
        <p:spPr>
          <a:xfrm>
            <a:off x="1512600" y="3911167"/>
            <a:ext cx="2564800" cy="12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3" name="Google Shape;313;p21"/>
          <p:cNvSpPr txBox="1">
            <a:spLocks noGrp="1"/>
          </p:cNvSpPr>
          <p:nvPr>
            <p:ph type="subTitle" idx="2"/>
          </p:nvPr>
        </p:nvSpPr>
        <p:spPr>
          <a:xfrm>
            <a:off x="4813600" y="4596967"/>
            <a:ext cx="2564800" cy="12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1"/>
          <p:cNvSpPr txBox="1">
            <a:spLocks noGrp="1"/>
          </p:cNvSpPr>
          <p:nvPr>
            <p:ph type="subTitle" idx="3"/>
          </p:nvPr>
        </p:nvSpPr>
        <p:spPr>
          <a:xfrm>
            <a:off x="8114595" y="3911167"/>
            <a:ext cx="2564800" cy="12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21"/>
          <p:cNvSpPr txBox="1">
            <a:spLocks noGrp="1"/>
          </p:cNvSpPr>
          <p:nvPr>
            <p:ph type="subTitle" idx="4"/>
          </p:nvPr>
        </p:nvSpPr>
        <p:spPr>
          <a:xfrm>
            <a:off x="1512600" y="3305067"/>
            <a:ext cx="2564800" cy="609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accent4"/>
                </a:solidFill>
                <a:latin typeface="Paytone One"/>
                <a:ea typeface="Paytone One"/>
                <a:cs typeface="Paytone One"/>
                <a:sym typeface="Paytone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16" name="Google Shape;316;p21"/>
          <p:cNvSpPr txBox="1">
            <a:spLocks noGrp="1"/>
          </p:cNvSpPr>
          <p:nvPr>
            <p:ph type="subTitle" idx="5"/>
          </p:nvPr>
        </p:nvSpPr>
        <p:spPr>
          <a:xfrm>
            <a:off x="4813595" y="3990867"/>
            <a:ext cx="2564800" cy="609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accent4"/>
                </a:solidFill>
                <a:latin typeface="Paytone One"/>
                <a:ea typeface="Paytone One"/>
                <a:cs typeface="Paytone One"/>
                <a:sym typeface="Paytone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17" name="Google Shape;317;p21"/>
          <p:cNvSpPr txBox="1">
            <a:spLocks noGrp="1"/>
          </p:cNvSpPr>
          <p:nvPr>
            <p:ph type="subTitle" idx="6"/>
          </p:nvPr>
        </p:nvSpPr>
        <p:spPr>
          <a:xfrm>
            <a:off x="8114595" y="3305067"/>
            <a:ext cx="2564800" cy="609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accent4"/>
                </a:solidFill>
                <a:latin typeface="Paytone One"/>
                <a:ea typeface="Paytone One"/>
                <a:cs typeface="Paytone One"/>
                <a:sym typeface="Paytone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318" name="Google Shape;318;p21"/>
          <p:cNvGrpSpPr/>
          <p:nvPr/>
        </p:nvGrpSpPr>
        <p:grpSpPr>
          <a:xfrm>
            <a:off x="106651" y="108601"/>
            <a:ext cx="11978695" cy="6640783"/>
            <a:chOff x="79988" y="81450"/>
            <a:chExt cx="8984021" cy="4980587"/>
          </a:xfrm>
        </p:grpSpPr>
        <p:cxnSp>
          <p:nvCxnSpPr>
            <p:cNvPr id="319" name="Google Shape;319;p21"/>
            <p:cNvCxnSpPr/>
            <p:nvPr/>
          </p:nvCxnSpPr>
          <p:spPr>
            <a:xfrm>
              <a:off x="8894250" y="446975"/>
              <a:ext cx="0" cy="4249500"/>
            </a:xfrm>
            <a:prstGeom prst="straightConnector1">
              <a:avLst/>
            </a:prstGeom>
            <a:noFill/>
            <a:ln w="9525" cap="flat" cmpd="sng">
              <a:solidFill>
                <a:schemeClr val="dk1"/>
              </a:solidFill>
              <a:prstDash val="solid"/>
              <a:round/>
              <a:headEnd type="none" w="med" len="med"/>
              <a:tailEnd type="none" w="med" len="med"/>
            </a:ln>
          </p:spPr>
        </p:cxnSp>
        <p:grpSp>
          <p:nvGrpSpPr>
            <p:cNvPr id="320" name="Google Shape;320;p21"/>
            <p:cNvGrpSpPr/>
            <p:nvPr/>
          </p:nvGrpSpPr>
          <p:grpSpPr>
            <a:xfrm>
              <a:off x="79988" y="81450"/>
              <a:ext cx="8984021" cy="4980587"/>
              <a:chOff x="79988" y="81450"/>
              <a:chExt cx="8984021" cy="4980587"/>
            </a:xfrm>
          </p:grpSpPr>
          <p:sp>
            <p:nvSpPr>
              <p:cNvPr id="321" name="Google Shape;321;p21"/>
              <p:cNvSpPr/>
              <p:nvPr/>
            </p:nvSpPr>
            <p:spPr>
              <a:xfrm>
                <a:off x="799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21"/>
              <p:cNvSpPr/>
              <p:nvPr/>
            </p:nvSpPr>
            <p:spPr>
              <a:xfrm>
                <a:off x="799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21"/>
              <p:cNvSpPr/>
              <p:nvPr/>
            </p:nvSpPr>
            <p:spPr>
              <a:xfrm>
                <a:off x="86891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21"/>
              <p:cNvSpPr/>
              <p:nvPr/>
            </p:nvSpPr>
            <p:spPr>
              <a:xfrm>
                <a:off x="86891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325" name="Google Shape;325;p21"/>
              <p:cNvCxnSpPr/>
              <p:nvPr/>
            </p:nvCxnSpPr>
            <p:spPr>
              <a:xfrm>
                <a:off x="453450" y="4890872"/>
                <a:ext cx="8240100" cy="0"/>
              </a:xfrm>
              <a:prstGeom prst="straightConnector1">
                <a:avLst/>
              </a:prstGeom>
              <a:noFill/>
              <a:ln w="9525" cap="flat" cmpd="sng">
                <a:solidFill>
                  <a:schemeClr val="dk1"/>
                </a:solidFill>
                <a:prstDash val="solid"/>
                <a:round/>
                <a:headEnd type="none" w="med" len="med"/>
                <a:tailEnd type="none" w="med" len="med"/>
              </a:ln>
            </p:spPr>
          </p:cxnSp>
          <p:cxnSp>
            <p:nvCxnSpPr>
              <p:cNvPr id="326" name="Google Shape;326;p21"/>
              <p:cNvCxnSpPr/>
              <p:nvPr/>
            </p:nvCxnSpPr>
            <p:spPr>
              <a:xfrm>
                <a:off x="252650" y="446975"/>
                <a:ext cx="0" cy="424950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21"/>
              <p:cNvCxnSpPr/>
              <p:nvPr/>
            </p:nvCxnSpPr>
            <p:spPr>
              <a:xfrm>
                <a:off x="453450" y="239672"/>
                <a:ext cx="8240100" cy="0"/>
              </a:xfrm>
              <a:prstGeom prst="straightConnector1">
                <a:avLst/>
              </a:prstGeom>
              <a:no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4080057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28"/>
        <p:cNvGrpSpPr/>
        <p:nvPr/>
      </p:nvGrpSpPr>
      <p:grpSpPr>
        <a:xfrm>
          <a:off x="0" y="0"/>
          <a:ext cx="0" cy="0"/>
          <a:chOff x="0" y="0"/>
          <a:chExt cx="0" cy="0"/>
        </a:xfrm>
      </p:grpSpPr>
      <p:sp>
        <p:nvSpPr>
          <p:cNvPr id="329" name="Google Shape;329;p22"/>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0" name="Google Shape;330;p22"/>
          <p:cNvSpPr txBox="1">
            <a:spLocks noGrp="1"/>
          </p:cNvSpPr>
          <p:nvPr>
            <p:ph type="subTitle" idx="1"/>
          </p:nvPr>
        </p:nvSpPr>
        <p:spPr>
          <a:xfrm>
            <a:off x="3182133" y="2903300"/>
            <a:ext cx="2637600" cy="64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22"/>
          <p:cNvSpPr txBox="1">
            <a:spLocks noGrp="1"/>
          </p:cNvSpPr>
          <p:nvPr>
            <p:ph type="subTitle" idx="2"/>
          </p:nvPr>
        </p:nvSpPr>
        <p:spPr>
          <a:xfrm>
            <a:off x="7271833" y="2903300"/>
            <a:ext cx="2637600" cy="64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2" name="Google Shape;332;p22"/>
          <p:cNvSpPr txBox="1">
            <a:spLocks noGrp="1"/>
          </p:cNvSpPr>
          <p:nvPr>
            <p:ph type="subTitle" idx="3"/>
          </p:nvPr>
        </p:nvSpPr>
        <p:spPr>
          <a:xfrm>
            <a:off x="3182133" y="4814500"/>
            <a:ext cx="2637600" cy="64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22"/>
          <p:cNvSpPr txBox="1">
            <a:spLocks noGrp="1"/>
          </p:cNvSpPr>
          <p:nvPr>
            <p:ph type="subTitle" idx="4"/>
          </p:nvPr>
        </p:nvSpPr>
        <p:spPr>
          <a:xfrm>
            <a:off x="7271833" y="4814500"/>
            <a:ext cx="2637600" cy="64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4" name="Google Shape;334;p22"/>
          <p:cNvSpPr txBox="1">
            <a:spLocks noGrp="1"/>
          </p:cNvSpPr>
          <p:nvPr>
            <p:ph type="subTitle" idx="5"/>
          </p:nvPr>
        </p:nvSpPr>
        <p:spPr>
          <a:xfrm>
            <a:off x="3182133" y="2293700"/>
            <a:ext cx="26376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accent4"/>
                </a:solidFill>
                <a:latin typeface="Paytone One"/>
                <a:ea typeface="Paytone One"/>
                <a:cs typeface="Paytone One"/>
                <a:sym typeface="Paytone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35" name="Google Shape;335;p22"/>
          <p:cNvSpPr txBox="1">
            <a:spLocks noGrp="1"/>
          </p:cNvSpPr>
          <p:nvPr>
            <p:ph type="subTitle" idx="6"/>
          </p:nvPr>
        </p:nvSpPr>
        <p:spPr>
          <a:xfrm>
            <a:off x="3182133" y="4204900"/>
            <a:ext cx="26376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accent4"/>
                </a:solidFill>
                <a:latin typeface="Paytone One"/>
                <a:ea typeface="Paytone One"/>
                <a:cs typeface="Paytone One"/>
                <a:sym typeface="Paytone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36" name="Google Shape;336;p22"/>
          <p:cNvSpPr txBox="1">
            <a:spLocks noGrp="1"/>
          </p:cNvSpPr>
          <p:nvPr>
            <p:ph type="subTitle" idx="7"/>
          </p:nvPr>
        </p:nvSpPr>
        <p:spPr>
          <a:xfrm>
            <a:off x="7271833" y="2293700"/>
            <a:ext cx="26376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accent4"/>
                </a:solidFill>
                <a:latin typeface="Paytone One"/>
                <a:ea typeface="Paytone One"/>
                <a:cs typeface="Paytone One"/>
                <a:sym typeface="Paytone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37" name="Google Shape;337;p22"/>
          <p:cNvSpPr txBox="1">
            <a:spLocks noGrp="1"/>
          </p:cNvSpPr>
          <p:nvPr>
            <p:ph type="subTitle" idx="8"/>
          </p:nvPr>
        </p:nvSpPr>
        <p:spPr>
          <a:xfrm>
            <a:off x="7271833" y="4204900"/>
            <a:ext cx="26376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accent4"/>
                </a:solidFill>
                <a:latin typeface="Paytone One"/>
                <a:ea typeface="Paytone One"/>
                <a:cs typeface="Paytone One"/>
                <a:sym typeface="Paytone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cxnSp>
        <p:nvCxnSpPr>
          <p:cNvPr id="338" name="Google Shape;338;p22"/>
          <p:cNvCxnSpPr/>
          <p:nvPr/>
        </p:nvCxnSpPr>
        <p:spPr>
          <a:xfrm rot="10800000">
            <a:off x="667733" y="317341"/>
            <a:ext cx="0" cy="1508400"/>
          </a:xfrm>
          <a:prstGeom prst="straightConnector1">
            <a:avLst/>
          </a:prstGeom>
          <a:noFill/>
          <a:ln w="9525" cap="flat" cmpd="sng">
            <a:solidFill>
              <a:schemeClr val="dk1"/>
            </a:solidFill>
            <a:prstDash val="solid"/>
            <a:round/>
            <a:headEnd type="none" w="med" len="med"/>
            <a:tailEnd type="none" w="med" len="med"/>
          </a:ln>
        </p:spPr>
      </p:cxnSp>
      <p:sp>
        <p:nvSpPr>
          <p:cNvPr id="339" name="Google Shape;339;p22"/>
          <p:cNvSpPr/>
          <p:nvPr/>
        </p:nvSpPr>
        <p:spPr>
          <a:xfrm>
            <a:off x="390669" y="1814410"/>
            <a:ext cx="554120" cy="645996"/>
          </a:xfrm>
          <a:custGeom>
            <a:avLst/>
            <a:gdLst/>
            <a:ahLst/>
            <a:cxnLst/>
            <a:rect l="l" t="t" r="r" b="b"/>
            <a:pathLst>
              <a:path w="8703" h="10146" extrusionOk="0">
                <a:moveTo>
                  <a:pt x="6549" y="2578"/>
                </a:moveTo>
                <a:cubicBezTo>
                  <a:pt x="6301" y="2289"/>
                  <a:pt x="6161" y="1896"/>
                  <a:pt x="6161" y="1486"/>
                </a:cubicBezTo>
                <a:lnTo>
                  <a:pt x="6161" y="0"/>
                </a:lnTo>
                <a:lnTo>
                  <a:pt x="2515" y="0"/>
                </a:lnTo>
                <a:lnTo>
                  <a:pt x="2515" y="1486"/>
                </a:lnTo>
                <a:cubicBezTo>
                  <a:pt x="2515" y="1896"/>
                  <a:pt x="2375" y="2289"/>
                  <a:pt x="2127" y="2578"/>
                </a:cubicBezTo>
                <a:lnTo>
                  <a:pt x="1" y="5057"/>
                </a:lnTo>
                <a:cubicBezTo>
                  <a:pt x="1" y="5057"/>
                  <a:pt x="1384" y="6669"/>
                  <a:pt x="2098" y="7503"/>
                </a:cubicBezTo>
                <a:cubicBezTo>
                  <a:pt x="2364" y="7813"/>
                  <a:pt x="2515" y="8236"/>
                  <a:pt x="2515" y="8677"/>
                </a:cubicBezTo>
                <a:lnTo>
                  <a:pt x="2515" y="10146"/>
                </a:lnTo>
                <a:lnTo>
                  <a:pt x="6161" y="10146"/>
                </a:lnTo>
                <a:lnTo>
                  <a:pt x="6161" y="8739"/>
                </a:lnTo>
                <a:cubicBezTo>
                  <a:pt x="6161" y="8299"/>
                  <a:pt x="6312" y="7877"/>
                  <a:pt x="6578" y="7565"/>
                </a:cubicBezTo>
                <a:lnTo>
                  <a:pt x="8703" y="5089"/>
                </a:lnTo>
                <a:close/>
                <a:moveTo>
                  <a:pt x="779" y="5072"/>
                </a:moveTo>
                <a:lnTo>
                  <a:pt x="2660" y="7264"/>
                </a:lnTo>
                <a:cubicBezTo>
                  <a:pt x="2668" y="7275"/>
                  <a:pt x="2684" y="7276"/>
                  <a:pt x="2694" y="7265"/>
                </a:cubicBezTo>
                <a:cubicBezTo>
                  <a:pt x="2704" y="7255"/>
                  <a:pt x="2705" y="7239"/>
                  <a:pt x="2697" y="7226"/>
                </a:cubicBezTo>
                <a:cubicBezTo>
                  <a:pt x="2213" y="6514"/>
                  <a:pt x="1235" y="5073"/>
                  <a:pt x="1235" y="5073"/>
                </a:cubicBezTo>
                <a:lnTo>
                  <a:pt x="1236" y="5072"/>
                </a:lnTo>
                <a:lnTo>
                  <a:pt x="1235" y="5071"/>
                </a:lnTo>
                <a:cubicBezTo>
                  <a:pt x="1235" y="5071"/>
                  <a:pt x="2474" y="3282"/>
                  <a:pt x="2949" y="2594"/>
                </a:cubicBezTo>
                <a:cubicBezTo>
                  <a:pt x="2954" y="2587"/>
                  <a:pt x="2953" y="2577"/>
                  <a:pt x="2947" y="2571"/>
                </a:cubicBezTo>
                <a:cubicBezTo>
                  <a:pt x="2940" y="2563"/>
                  <a:pt x="2931" y="2563"/>
                  <a:pt x="2925" y="2572"/>
                </a:cubicBezTo>
                <a:cubicBezTo>
                  <a:pt x="2352" y="3238"/>
                  <a:pt x="779" y="5072"/>
                  <a:pt x="779" y="5072"/>
                </a:cubicBezTo>
                <a:close/>
                <a:moveTo>
                  <a:pt x="5718" y="2644"/>
                </a:moveTo>
                <a:cubicBezTo>
                  <a:pt x="5712" y="2637"/>
                  <a:pt x="5713" y="2627"/>
                  <a:pt x="5720" y="2620"/>
                </a:cubicBezTo>
                <a:cubicBezTo>
                  <a:pt x="5726" y="2614"/>
                  <a:pt x="5735" y="2614"/>
                  <a:pt x="5740" y="2622"/>
                </a:cubicBezTo>
                <a:lnTo>
                  <a:pt x="7843" y="5073"/>
                </a:lnTo>
                <a:lnTo>
                  <a:pt x="6003" y="7219"/>
                </a:lnTo>
                <a:cubicBezTo>
                  <a:pt x="5994" y="7229"/>
                  <a:pt x="5979" y="7232"/>
                  <a:pt x="5969" y="7221"/>
                </a:cubicBezTo>
                <a:cubicBezTo>
                  <a:pt x="5960" y="7211"/>
                  <a:pt x="5957" y="7194"/>
                  <a:pt x="5966" y="7181"/>
                </a:cubicBezTo>
                <a:cubicBezTo>
                  <a:pt x="6442" y="6480"/>
                  <a:pt x="7397" y="5075"/>
                  <a:pt x="7397" y="5075"/>
                </a:cubicBezTo>
                <a:lnTo>
                  <a:pt x="7396" y="5073"/>
                </a:lnTo>
                <a:lnTo>
                  <a:pt x="7397" y="5072"/>
                </a:lnTo>
                <a:cubicBezTo>
                  <a:pt x="7397" y="5071"/>
                  <a:pt x="6186" y="3321"/>
                  <a:pt x="5718" y="2644"/>
                </a:cubicBezTo>
                <a:close/>
                <a:moveTo>
                  <a:pt x="3330" y="5070"/>
                </a:moveTo>
                <a:cubicBezTo>
                  <a:pt x="3330" y="5070"/>
                  <a:pt x="3606" y="6538"/>
                  <a:pt x="3719" y="7146"/>
                </a:cubicBezTo>
                <a:cubicBezTo>
                  <a:pt x="3721" y="7161"/>
                  <a:pt x="3734" y="7171"/>
                  <a:pt x="3746" y="7168"/>
                </a:cubicBezTo>
                <a:cubicBezTo>
                  <a:pt x="3758" y="7167"/>
                  <a:pt x="3768" y="7155"/>
                  <a:pt x="3768" y="7140"/>
                </a:cubicBezTo>
                <a:lnTo>
                  <a:pt x="3768" y="2729"/>
                </a:lnTo>
                <a:cubicBezTo>
                  <a:pt x="3768" y="2720"/>
                  <a:pt x="3762" y="2712"/>
                  <a:pt x="3754" y="2711"/>
                </a:cubicBezTo>
                <a:cubicBezTo>
                  <a:pt x="3746" y="2710"/>
                  <a:pt x="3739" y="2716"/>
                  <a:pt x="3737" y="2725"/>
                </a:cubicBezTo>
                <a:cubicBezTo>
                  <a:pt x="3637" y="3299"/>
                  <a:pt x="3330" y="5070"/>
                  <a:pt x="3330" y="5070"/>
                </a:cubicBezTo>
                <a:close/>
                <a:moveTo>
                  <a:pt x="5302" y="5070"/>
                </a:moveTo>
                <a:cubicBezTo>
                  <a:pt x="5302" y="5070"/>
                  <a:pt x="5026" y="6538"/>
                  <a:pt x="4913" y="7146"/>
                </a:cubicBezTo>
                <a:cubicBezTo>
                  <a:pt x="4911" y="7161"/>
                  <a:pt x="4898" y="7171"/>
                  <a:pt x="4886" y="7168"/>
                </a:cubicBezTo>
                <a:cubicBezTo>
                  <a:pt x="4874" y="7167"/>
                  <a:pt x="4864" y="7155"/>
                  <a:pt x="4864" y="7140"/>
                </a:cubicBezTo>
                <a:lnTo>
                  <a:pt x="4864" y="2729"/>
                </a:lnTo>
                <a:cubicBezTo>
                  <a:pt x="4864" y="2720"/>
                  <a:pt x="4870" y="2712"/>
                  <a:pt x="4879" y="2711"/>
                </a:cubicBezTo>
                <a:cubicBezTo>
                  <a:pt x="4886" y="2710"/>
                  <a:pt x="4894" y="2716"/>
                  <a:pt x="4895" y="2725"/>
                </a:cubicBezTo>
                <a:cubicBezTo>
                  <a:pt x="4994" y="3299"/>
                  <a:pt x="5302" y="5070"/>
                  <a:pt x="5302" y="5070"/>
                </a:cubicBezTo>
                <a:close/>
                <a:moveTo>
                  <a:pt x="2045" y="5072"/>
                </a:moveTo>
                <a:cubicBezTo>
                  <a:pt x="2045" y="5072"/>
                  <a:pt x="2929" y="6598"/>
                  <a:pt x="3263" y="7176"/>
                </a:cubicBezTo>
                <a:cubicBezTo>
                  <a:pt x="3271" y="7187"/>
                  <a:pt x="3285" y="7193"/>
                  <a:pt x="3295" y="7185"/>
                </a:cubicBezTo>
                <a:cubicBezTo>
                  <a:pt x="3306" y="7178"/>
                  <a:pt x="3313" y="7163"/>
                  <a:pt x="3306" y="7150"/>
                </a:cubicBezTo>
                <a:cubicBezTo>
                  <a:pt x="3106" y="6553"/>
                  <a:pt x="2604" y="5072"/>
                  <a:pt x="2604" y="5072"/>
                </a:cubicBezTo>
                <a:cubicBezTo>
                  <a:pt x="2604" y="5072"/>
                  <a:pt x="3219" y="3250"/>
                  <a:pt x="3412" y="2683"/>
                </a:cubicBezTo>
                <a:cubicBezTo>
                  <a:pt x="3415" y="2674"/>
                  <a:pt x="3412" y="2665"/>
                  <a:pt x="3405" y="2660"/>
                </a:cubicBezTo>
                <a:cubicBezTo>
                  <a:pt x="3398" y="2656"/>
                  <a:pt x="3389" y="2659"/>
                  <a:pt x="3384" y="2666"/>
                </a:cubicBezTo>
                <a:cubicBezTo>
                  <a:pt x="3080" y="3214"/>
                  <a:pt x="2045" y="5072"/>
                  <a:pt x="2045" y="5072"/>
                </a:cubicBezTo>
                <a:close/>
                <a:moveTo>
                  <a:pt x="6585" y="5072"/>
                </a:moveTo>
                <a:cubicBezTo>
                  <a:pt x="6585" y="5072"/>
                  <a:pt x="5701" y="6598"/>
                  <a:pt x="5367" y="7176"/>
                </a:cubicBezTo>
                <a:cubicBezTo>
                  <a:pt x="5360" y="7187"/>
                  <a:pt x="5346" y="7193"/>
                  <a:pt x="5336" y="7185"/>
                </a:cubicBezTo>
                <a:cubicBezTo>
                  <a:pt x="5324" y="7178"/>
                  <a:pt x="5318" y="7163"/>
                  <a:pt x="5324" y="7150"/>
                </a:cubicBezTo>
                <a:cubicBezTo>
                  <a:pt x="5525" y="6553"/>
                  <a:pt x="6027" y="5072"/>
                  <a:pt x="6027" y="5072"/>
                </a:cubicBezTo>
                <a:cubicBezTo>
                  <a:pt x="6027" y="5072"/>
                  <a:pt x="5411" y="3250"/>
                  <a:pt x="5219" y="2683"/>
                </a:cubicBezTo>
                <a:cubicBezTo>
                  <a:pt x="5216" y="2674"/>
                  <a:pt x="5219" y="2665"/>
                  <a:pt x="5226" y="2660"/>
                </a:cubicBezTo>
                <a:cubicBezTo>
                  <a:pt x="5233" y="2656"/>
                  <a:pt x="5241" y="2659"/>
                  <a:pt x="5247" y="2666"/>
                </a:cubicBezTo>
                <a:cubicBezTo>
                  <a:pt x="5551" y="3214"/>
                  <a:pt x="6585" y="5072"/>
                  <a:pt x="6585" y="5072"/>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 name="Google Shape;340;p22"/>
          <p:cNvSpPr/>
          <p:nvPr/>
        </p:nvSpPr>
        <p:spPr>
          <a:xfrm>
            <a:off x="344701" y="1814410"/>
            <a:ext cx="646060" cy="645996"/>
          </a:xfrm>
          <a:custGeom>
            <a:avLst/>
            <a:gdLst/>
            <a:ahLst/>
            <a:cxnLst/>
            <a:rect l="l" t="t" r="r" b="b"/>
            <a:pathLst>
              <a:path w="10147" h="10146" extrusionOk="0">
                <a:moveTo>
                  <a:pt x="7635" y="2578"/>
                </a:moveTo>
                <a:cubicBezTo>
                  <a:pt x="7345" y="2289"/>
                  <a:pt x="7183" y="1896"/>
                  <a:pt x="7183" y="1486"/>
                </a:cubicBezTo>
                <a:lnTo>
                  <a:pt x="7183" y="0"/>
                </a:lnTo>
                <a:lnTo>
                  <a:pt x="2931" y="0"/>
                </a:lnTo>
                <a:lnTo>
                  <a:pt x="2931" y="1486"/>
                </a:lnTo>
                <a:cubicBezTo>
                  <a:pt x="2931" y="1896"/>
                  <a:pt x="2770" y="2289"/>
                  <a:pt x="2480" y="2578"/>
                </a:cubicBezTo>
                <a:lnTo>
                  <a:pt x="1" y="5057"/>
                </a:lnTo>
                <a:cubicBezTo>
                  <a:pt x="1" y="5057"/>
                  <a:pt x="1613" y="6669"/>
                  <a:pt x="2445" y="7503"/>
                </a:cubicBezTo>
                <a:cubicBezTo>
                  <a:pt x="2756" y="7813"/>
                  <a:pt x="2931" y="8236"/>
                  <a:pt x="2931" y="8677"/>
                </a:cubicBezTo>
                <a:lnTo>
                  <a:pt x="2931" y="10146"/>
                </a:lnTo>
                <a:lnTo>
                  <a:pt x="7183" y="10146"/>
                </a:lnTo>
                <a:lnTo>
                  <a:pt x="7183" y="8739"/>
                </a:lnTo>
                <a:cubicBezTo>
                  <a:pt x="7183" y="8299"/>
                  <a:pt x="7359" y="7877"/>
                  <a:pt x="7669" y="7565"/>
                </a:cubicBezTo>
                <a:lnTo>
                  <a:pt x="10146" y="5089"/>
                </a:lnTo>
                <a:close/>
                <a:moveTo>
                  <a:pt x="909" y="5072"/>
                </a:moveTo>
                <a:lnTo>
                  <a:pt x="3102" y="7264"/>
                </a:lnTo>
                <a:cubicBezTo>
                  <a:pt x="3112" y="7275"/>
                  <a:pt x="3129" y="7276"/>
                  <a:pt x="3140" y="7265"/>
                </a:cubicBezTo>
                <a:cubicBezTo>
                  <a:pt x="3153" y="7255"/>
                  <a:pt x="3154" y="7239"/>
                  <a:pt x="3145" y="7226"/>
                </a:cubicBezTo>
                <a:cubicBezTo>
                  <a:pt x="2581" y="6514"/>
                  <a:pt x="1440" y="5073"/>
                  <a:pt x="1440" y="5073"/>
                </a:cubicBezTo>
                <a:lnTo>
                  <a:pt x="1442" y="5072"/>
                </a:lnTo>
                <a:lnTo>
                  <a:pt x="1440" y="5071"/>
                </a:lnTo>
                <a:cubicBezTo>
                  <a:pt x="1440" y="5071"/>
                  <a:pt x="2884" y="3282"/>
                  <a:pt x="3438" y="2594"/>
                </a:cubicBezTo>
                <a:cubicBezTo>
                  <a:pt x="3445" y="2587"/>
                  <a:pt x="3443" y="2577"/>
                  <a:pt x="3435" y="2571"/>
                </a:cubicBezTo>
                <a:cubicBezTo>
                  <a:pt x="3427" y="2563"/>
                  <a:pt x="3417" y="2563"/>
                  <a:pt x="3411" y="2572"/>
                </a:cubicBezTo>
                <a:cubicBezTo>
                  <a:pt x="2743" y="3238"/>
                  <a:pt x="909" y="5072"/>
                  <a:pt x="909" y="5072"/>
                </a:cubicBezTo>
                <a:close/>
                <a:moveTo>
                  <a:pt x="6666" y="2644"/>
                </a:moveTo>
                <a:cubicBezTo>
                  <a:pt x="6659" y="2637"/>
                  <a:pt x="6661" y="2627"/>
                  <a:pt x="6668" y="2620"/>
                </a:cubicBezTo>
                <a:cubicBezTo>
                  <a:pt x="6677" y="2614"/>
                  <a:pt x="6686" y="2614"/>
                  <a:pt x="6693" y="2622"/>
                </a:cubicBezTo>
                <a:lnTo>
                  <a:pt x="9144" y="5073"/>
                </a:lnTo>
                <a:lnTo>
                  <a:pt x="6998" y="7219"/>
                </a:lnTo>
                <a:cubicBezTo>
                  <a:pt x="6988" y="7229"/>
                  <a:pt x="6971" y="7232"/>
                  <a:pt x="6959" y="7221"/>
                </a:cubicBezTo>
                <a:cubicBezTo>
                  <a:pt x="6947" y="7211"/>
                  <a:pt x="6946" y="7194"/>
                  <a:pt x="6955" y="7181"/>
                </a:cubicBezTo>
                <a:cubicBezTo>
                  <a:pt x="7510" y="6480"/>
                  <a:pt x="8624" y="5075"/>
                  <a:pt x="8624" y="5075"/>
                </a:cubicBezTo>
                <a:lnTo>
                  <a:pt x="8622" y="5073"/>
                </a:lnTo>
                <a:lnTo>
                  <a:pt x="8624" y="5072"/>
                </a:lnTo>
                <a:cubicBezTo>
                  <a:pt x="8624" y="5071"/>
                  <a:pt x="7212" y="3321"/>
                  <a:pt x="6666" y="2644"/>
                </a:cubicBezTo>
                <a:close/>
                <a:moveTo>
                  <a:pt x="3882" y="5070"/>
                </a:moveTo>
                <a:cubicBezTo>
                  <a:pt x="3882" y="5070"/>
                  <a:pt x="4204" y="6538"/>
                  <a:pt x="4337" y="7146"/>
                </a:cubicBezTo>
                <a:cubicBezTo>
                  <a:pt x="4339" y="7161"/>
                  <a:pt x="4353" y="7171"/>
                  <a:pt x="4368" y="7168"/>
                </a:cubicBezTo>
                <a:cubicBezTo>
                  <a:pt x="4382" y="7167"/>
                  <a:pt x="4393" y="7155"/>
                  <a:pt x="4393" y="7140"/>
                </a:cubicBezTo>
                <a:lnTo>
                  <a:pt x="4393" y="2729"/>
                </a:lnTo>
                <a:cubicBezTo>
                  <a:pt x="4393" y="2720"/>
                  <a:pt x="4387" y="2712"/>
                  <a:pt x="4376" y="2711"/>
                </a:cubicBezTo>
                <a:cubicBezTo>
                  <a:pt x="4368" y="2710"/>
                  <a:pt x="4358" y="2716"/>
                  <a:pt x="4357" y="2725"/>
                </a:cubicBezTo>
                <a:cubicBezTo>
                  <a:pt x="4242" y="3299"/>
                  <a:pt x="3882" y="5070"/>
                  <a:pt x="3882" y="5070"/>
                </a:cubicBezTo>
                <a:close/>
                <a:moveTo>
                  <a:pt x="6182" y="5070"/>
                </a:moveTo>
                <a:cubicBezTo>
                  <a:pt x="6182" y="5070"/>
                  <a:pt x="5860" y="6538"/>
                  <a:pt x="5727" y="7146"/>
                </a:cubicBezTo>
                <a:cubicBezTo>
                  <a:pt x="5725" y="7161"/>
                  <a:pt x="5711" y="7171"/>
                  <a:pt x="5696" y="7168"/>
                </a:cubicBezTo>
                <a:cubicBezTo>
                  <a:pt x="5682" y="7167"/>
                  <a:pt x="5671" y="7155"/>
                  <a:pt x="5671" y="7140"/>
                </a:cubicBezTo>
                <a:lnTo>
                  <a:pt x="5671" y="2729"/>
                </a:lnTo>
                <a:cubicBezTo>
                  <a:pt x="5671" y="2720"/>
                  <a:pt x="5678" y="2712"/>
                  <a:pt x="5688" y="2711"/>
                </a:cubicBezTo>
                <a:cubicBezTo>
                  <a:pt x="5696" y="2710"/>
                  <a:pt x="5705" y="2716"/>
                  <a:pt x="5706" y="2725"/>
                </a:cubicBezTo>
                <a:cubicBezTo>
                  <a:pt x="5822" y="3299"/>
                  <a:pt x="6182" y="5070"/>
                  <a:pt x="6182" y="5070"/>
                </a:cubicBezTo>
                <a:close/>
                <a:moveTo>
                  <a:pt x="2385" y="5072"/>
                </a:moveTo>
                <a:cubicBezTo>
                  <a:pt x="2385" y="5072"/>
                  <a:pt x="3416" y="6598"/>
                  <a:pt x="3805" y="7176"/>
                </a:cubicBezTo>
                <a:cubicBezTo>
                  <a:pt x="3812" y="7187"/>
                  <a:pt x="3830" y="7193"/>
                  <a:pt x="3842" y="7185"/>
                </a:cubicBezTo>
                <a:cubicBezTo>
                  <a:pt x="3855" y="7178"/>
                  <a:pt x="3862" y="7163"/>
                  <a:pt x="3855" y="7150"/>
                </a:cubicBezTo>
                <a:cubicBezTo>
                  <a:pt x="3621" y="6553"/>
                  <a:pt x="3036" y="5072"/>
                  <a:pt x="3036" y="5072"/>
                </a:cubicBezTo>
                <a:cubicBezTo>
                  <a:pt x="3036" y="5072"/>
                  <a:pt x="3754" y="3250"/>
                  <a:pt x="3978" y="2683"/>
                </a:cubicBezTo>
                <a:cubicBezTo>
                  <a:pt x="3981" y="2674"/>
                  <a:pt x="3978" y="2665"/>
                  <a:pt x="3969" y="2660"/>
                </a:cubicBezTo>
                <a:cubicBezTo>
                  <a:pt x="3961" y="2656"/>
                  <a:pt x="3952" y="2659"/>
                  <a:pt x="3946" y="2666"/>
                </a:cubicBezTo>
                <a:cubicBezTo>
                  <a:pt x="3591" y="3214"/>
                  <a:pt x="2385" y="5072"/>
                  <a:pt x="2385" y="5072"/>
                </a:cubicBezTo>
                <a:close/>
                <a:moveTo>
                  <a:pt x="7677" y="5072"/>
                </a:moveTo>
                <a:cubicBezTo>
                  <a:pt x="7677" y="5072"/>
                  <a:pt x="6647" y="6598"/>
                  <a:pt x="6258" y="7176"/>
                </a:cubicBezTo>
                <a:cubicBezTo>
                  <a:pt x="6249" y="7187"/>
                  <a:pt x="6233" y="7193"/>
                  <a:pt x="6221" y="7185"/>
                </a:cubicBezTo>
                <a:cubicBezTo>
                  <a:pt x="6207" y="7178"/>
                  <a:pt x="6201" y="7163"/>
                  <a:pt x="6207" y="7150"/>
                </a:cubicBezTo>
                <a:cubicBezTo>
                  <a:pt x="6442" y="6553"/>
                  <a:pt x="7027" y="5072"/>
                  <a:pt x="7027" y="5072"/>
                </a:cubicBezTo>
                <a:cubicBezTo>
                  <a:pt x="7027" y="5072"/>
                  <a:pt x="6309" y="3250"/>
                  <a:pt x="6084" y="2683"/>
                </a:cubicBezTo>
                <a:cubicBezTo>
                  <a:pt x="6080" y="2674"/>
                  <a:pt x="6084" y="2665"/>
                  <a:pt x="6094" y="2660"/>
                </a:cubicBezTo>
                <a:cubicBezTo>
                  <a:pt x="6101" y="2656"/>
                  <a:pt x="6111" y="2659"/>
                  <a:pt x="6116" y="2666"/>
                </a:cubicBezTo>
                <a:cubicBezTo>
                  <a:pt x="6472" y="3214"/>
                  <a:pt x="7677" y="5072"/>
                  <a:pt x="7677" y="5072"/>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41" name="Google Shape;341;p22"/>
          <p:cNvGrpSpPr/>
          <p:nvPr/>
        </p:nvGrpSpPr>
        <p:grpSpPr>
          <a:xfrm>
            <a:off x="732437" y="317335"/>
            <a:ext cx="475139" cy="1392727"/>
            <a:chOff x="7906666" y="241369"/>
            <a:chExt cx="427899" cy="1254106"/>
          </a:xfrm>
        </p:grpSpPr>
        <p:cxnSp>
          <p:nvCxnSpPr>
            <p:cNvPr id="342" name="Google Shape;342;p22"/>
            <p:cNvCxnSpPr/>
            <p:nvPr/>
          </p:nvCxnSpPr>
          <p:spPr>
            <a:xfrm rot="10800000">
              <a:off x="8120620" y="241369"/>
              <a:ext cx="0" cy="832500"/>
            </a:xfrm>
            <a:prstGeom prst="straightConnector1">
              <a:avLst/>
            </a:prstGeom>
            <a:noFill/>
            <a:ln w="9525" cap="flat" cmpd="sng">
              <a:solidFill>
                <a:schemeClr val="dk1"/>
              </a:solidFill>
              <a:prstDash val="solid"/>
              <a:round/>
              <a:headEnd type="none" w="med" len="med"/>
              <a:tailEnd type="none" w="med" len="med"/>
            </a:ln>
          </p:spPr>
        </p:cxnSp>
        <p:sp>
          <p:nvSpPr>
            <p:cNvPr id="343" name="Google Shape;343;p22"/>
            <p:cNvSpPr/>
            <p:nvPr/>
          </p:nvSpPr>
          <p:spPr>
            <a:xfrm>
              <a:off x="7937113" y="1067619"/>
              <a:ext cx="367006" cy="427857"/>
            </a:xfrm>
            <a:custGeom>
              <a:avLst/>
              <a:gdLst/>
              <a:ahLst/>
              <a:cxnLst/>
              <a:rect l="l" t="t" r="r" b="b"/>
              <a:pathLst>
                <a:path w="8703" h="10146" extrusionOk="0">
                  <a:moveTo>
                    <a:pt x="6549" y="2578"/>
                  </a:moveTo>
                  <a:cubicBezTo>
                    <a:pt x="6301" y="2289"/>
                    <a:pt x="6161" y="1896"/>
                    <a:pt x="6161" y="1486"/>
                  </a:cubicBezTo>
                  <a:lnTo>
                    <a:pt x="6161" y="0"/>
                  </a:lnTo>
                  <a:lnTo>
                    <a:pt x="2515" y="0"/>
                  </a:lnTo>
                  <a:lnTo>
                    <a:pt x="2515" y="1486"/>
                  </a:lnTo>
                  <a:cubicBezTo>
                    <a:pt x="2515" y="1896"/>
                    <a:pt x="2375" y="2289"/>
                    <a:pt x="2127" y="2578"/>
                  </a:cubicBezTo>
                  <a:lnTo>
                    <a:pt x="1" y="5057"/>
                  </a:lnTo>
                  <a:cubicBezTo>
                    <a:pt x="1" y="5057"/>
                    <a:pt x="1384" y="6669"/>
                    <a:pt x="2098" y="7503"/>
                  </a:cubicBezTo>
                  <a:cubicBezTo>
                    <a:pt x="2364" y="7813"/>
                    <a:pt x="2515" y="8236"/>
                    <a:pt x="2515" y="8677"/>
                  </a:cubicBezTo>
                  <a:lnTo>
                    <a:pt x="2515" y="10146"/>
                  </a:lnTo>
                  <a:lnTo>
                    <a:pt x="6161" y="10146"/>
                  </a:lnTo>
                  <a:lnTo>
                    <a:pt x="6161" y="8739"/>
                  </a:lnTo>
                  <a:cubicBezTo>
                    <a:pt x="6161" y="8299"/>
                    <a:pt x="6312" y="7877"/>
                    <a:pt x="6578" y="7565"/>
                  </a:cubicBezTo>
                  <a:lnTo>
                    <a:pt x="8703" y="5089"/>
                  </a:lnTo>
                  <a:close/>
                  <a:moveTo>
                    <a:pt x="779" y="5072"/>
                  </a:moveTo>
                  <a:lnTo>
                    <a:pt x="2660" y="7264"/>
                  </a:lnTo>
                  <a:cubicBezTo>
                    <a:pt x="2668" y="7275"/>
                    <a:pt x="2684" y="7276"/>
                    <a:pt x="2694" y="7265"/>
                  </a:cubicBezTo>
                  <a:cubicBezTo>
                    <a:pt x="2704" y="7255"/>
                    <a:pt x="2705" y="7239"/>
                    <a:pt x="2697" y="7226"/>
                  </a:cubicBezTo>
                  <a:cubicBezTo>
                    <a:pt x="2213" y="6514"/>
                    <a:pt x="1235" y="5073"/>
                    <a:pt x="1235" y="5073"/>
                  </a:cubicBezTo>
                  <a:lnTo>
                    <a:pt x="1236" y="5072"/>
                  </a:lnTo>
                  <a:lnTo>
                    <a:pt x="1235" y="5071"/>
                  </a:lnTo>
                  <a:cubicBezTo>
                    <a:pt x="1235" y="5071"/>
                    <a:pt x="2474" y="3282"/>
                    <a:pt x="2949" y="2594"/>
                  </a:cubicBezTo>
                  <a:cubicBezTo>
                    <a:pt x="2954" y="2587"/>
                    <a:pt x="2953" y="2577"/>
                    <a:pt x="2947" y="2571"/>
                  </a:cubicBezTo>
                  <a:cubicBezTo>
                    <a:pt x="2940" y="2563"/>
                    <a:pt x="2931" y="2563"/>
                    <a:pt x="2925" y="2572"/>
                  </a:cubicBezTo>
                  <a:cubicBezTo>
                    <a:pt x="2352" y="3238"/>
                    <a:pt x="779" y="5072"/>
                    <a:pt x="779" y="5072"/>
                  </a:cubicBezTo>
                  <a:close/>
                  <a:moveTo>
                    <a:pt x="5718" y="2644"/>
                  </a:moveTo>
                  <a:cubicBezTo>
                    <a:pt x="5712" y="2637"/>
                    <a:pt x="5713" y="2627"/>
                    <a:pt x="5720" y="2620"/>
                  </a:cubicBezTo>
                  <a:cubicBezTo>
                    <a:pt x="5726" y="2614"/>
                    <a:pt x="5735" y="2614"/>
                    <a:pt x="5740" y="2622"/>
                  </a:cubicBezTo>
                  <a:lnTo>
                    <a:pt x="7843" y="5073"/>
                  </a:lnTo>
                  <a:lnTo>
                    <a:pt x="6003" y="7219"/>
                  </a:lnTo>
                  <a:cubicBezTo>
                    <a:pt x="5994" y="7229"/>
                    <a:pt x="5979" y="7232"/>
                    <a:pt x="5969" y="7221"/>
                  </a:cubicBezTo>
                  <a:cubicBezTo>
                    <a:pt x="5960" y="7211"/>
                    <a:pt x="5957" y="7194"/>
                    <a:pt x="5966" y="7181"/>
                  </a:cubicBezTo>
                  <a:cubicBezTo>
                    <a:pt x="6442" y="6480"/>
                    <a:pt x="7397" y="5075"/>
                    <a:pt x="7397" y="5075"/>
                  </a:cubicBezTo>
                  <a:lnTo>
                    <a:pt x="7396" y="5073"/>
                  </a:lnTo>
                  <a:lnTo>
                    <a:pt x="7397" y="5072"/>
                  </a:lnTo>
                  <a:cubicBezTo>
                    <a:pt x="7397" y="5071"/>
                    <a:pt x="6186" y="3321"/>
                    <a:pt x="5718" y="2644"/>
                  </a:cubicBezTo>
                  <a:close/>
                  <a:moveTo>
                    <a:pt x="3330" y="5070"/>
                  </a:moveTo>
                  <a:cubicBezTo>
                    <a:pt x="3330" y="5070"/>
                    <a:pt x="3606" y="6538"/>
                    <a:pt x="3719" y="7146"/>
                  </a:cubicBezTo>
                  <a:cubicBezTo>
                    <a:pt x="3721" y="7161"/>
                    <a:pt x="3734" y="7171"/>
                    <a:pt x="3746" y="7168"/>
                  </a:cubicBezTo>
                  <a:cubicBezTo>
                    <a:pt x="3758" y="7167"/>
                    <a:pt x="3768" y="7155"/>
                    <a:pt x="3768" y="7140"/>
                  </a:cubicBezTo>
                  <a:lnTo>
                    <a:pt x="3768" y="2729"/>
                  </a:lnTo>
                  <a:cubicBezTo>
                    <a:pt x="3768" y="2720"/>
                    <a:pt x="3762" y="2712"/>
                    <a:pt x="3754" y="2711"/>
                  </a:cubicBezTo>
                  <a:cubicBezTo>
                    <a:pt x="3746" y="2710"/>
                    <a:pt x="3739" y="2716"/>
                    <a:pt x="3737" y="2725"/>
                  </a:cubicBezTo>
                  <a:cubicBezTo>
                    <a:pt x="3637" y="3299"/>
                    <a:pt x="3330" y="5070"/>
                    <a:pt x="3330" y="5070"/>
                  </a:cubicBezTo>
                  <a:close/>
                  <a:moveTo>
                    <a:pt x="5302" y="5070"/>
                  </a:moveTo>
                  <a:cubicBezTo>
                    <a:pt x="5302" y="5070"/>
                    <a:pt x="5026" y="6538"/>
                    <a:pt x="4913" y="7146"/>
                  </a:cubicBezTo>
                  <a:cubicBezTo>
                    <a:pt x="4911" y="7161"/>
                    <a:pt x="4898" y="7171"/>
                    <a:pt x="4886" y="7168"/>
                  </a:cubicBezTo>
                  <a:cubicBezTo>
                    <a:pt x="4874" y="7167"/>
                    <a:pt x="4864" y="7155"/>
                    <a:pt x="4864" y="7140"/>
                  </a:cubicBezTo>
                  <a:lnTo>
                    <a:pt x="4864" y="2729"/>
                  </a:lnTo>
                  <a:cubicBezTo>
                    <a:pt x="4864" y="2720"/>
                    <a:pt x="4870" y="2712"/>
                    <a:pt x="4879" y="2711"/>
                  </a:cubicBezTo>
                  <a:cubicBezTo>
                    <a:pt x="4886" y="2710"/>
                    <a:pt x="4894" y="2716"/>
                    <a:pt x="4895" y="2725"/>
                  </a:cubicBezTo>
                  <a:cubicBezTo>
                    <a:pt x="4994" y="3299"/>
                    <a:pt x="5302" y="5070"/>
                    <a:pt x="5302" y="5070"/>
                  </a:cubicBezTo>
                  <a:close/>
                  <a:moveTo>
                    <a:pt x="2045" y="5072"/>
                  </a:moveTo>
                  <a:cubicBezTo>
                    <a:pt x="2045" y="5072"/>
                    <a:pt x="2929" y="6598"/>
                    <a:pt x="3263" y="7176"/>
                  </a:cubicBezTo>
                  <a:cubicBezTo>
                    <a:pt x="3271" y="7187"/>
                    <a:pt x="3285" y="7193"/>
                    <a:pt x="3295" y="7185"/>
                  </a:cubicBezTo>
                  <a:cubicBezTo>
                    <a:pt x="3306" y="7178"/>
                    <a:pt x="3313" y="7163"/>
                    <a:pt x="3306" y="7150"/>
                  </a:cubicBezTo>
                  <a:cubicBezTo>
                    <a:pt x="3106" y="6553"/>
                    <a:pt x="2604" y="5072"/>
                    <a:pt x="2604" y="5072"/>
                  </a:cubicBezTo>
                  <a:cubicBezTo>
                    <a:pt x="2604" y="5072"/>
                    <a:pt x="3219" y="3250"/>
                    <a:pt x="3412" y="2683"/>
                  </a:cubicBezTo>
                  <a:cubicBezTo>
                    <a:pt x="3415" y="2674"/>
                    <a:pt x="3412" y="2665"/>
                    <a:pt x="3405" y="2660"/>
                  </a:cubicBezTo>
                  <a:cubicBezTo>
                    <a:pt x="3398" y="2656"/>
                    <a:pt x="3389" y="2659"/>
                    <a:pt x="3384" y="2666"/>
                  </a:cubicBezTo>
                  <a:cubicBezTo>
                    <a:pt x="3080" y="3214"/>
                    <a:pt x="2045" y="5072"/>
                    <a:pt x="2045" y="5072"/>
                  </a:cubicBezTo>
                  <a:close/>
                  <a:moveTo>
                    <a:pt x="6585" y="5072"/>
                  </a:moveTo>
                  <a:cubicBezTo>
                    <a:pt x="6585" y="5072"/>
                    <a:pt x="5701" y="6598"/>
                    <a:pt x="5367" y="7176"/>
                  </a:cubicBezTo>
                  <a:cubicBezTo>
                    <a:pt x="5360" y="7187"/>
                    <a:pt x="5346" y="7193"/>
                    <a:pt x="5336" y="7185"/>
                  </a:cubicBezTo>
                  <a:cubicBezTo>
                    <a:pt x="5324" y="7178"/>
                    <a:pt x="5318" y="7163"/>
                    <a:pt x="5324" y="7150"/>
                  </a:cubicBezTo>
                  <a:cubicBezTo>
                    <a:pt x="5525" y="6553"/>
                    <a:pt x="6027" y="5072"/>
                    <a:pt x="6027" y="5072"/>
                  </a:cubicBezTo>
                  <a:cubicBezTo>
                    <a:pt x="6027" y="5072"/>
                    <a:pt x="5411" y="3250"/>
                    <a:pt x="5219" y="2683"/>
                  </a:cubicBezTo>
                  <a:cubicBezTo>
                    <a:pt x="5216" y="2674"/>
                    <a:pt x="5219" y="2665"/>
                    <a:pt x="5226" y="2660"/>
                  </a:cubicBezTo>
                  <a:cubicBezTo>
                    <a:pt x="5233" y="2656"/>
                    <a:pt x="5241" y="2659"/>
                    <a:pt x="5247" y="2666"/>
                  </a:cubicBezTo>
                  <a:cubicBezTo>
                    <a:pt x="5551" y="3214"/>
                    <a:pt x="6585" y="5072"/>
                    <a:pt x="6585" y="50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22"/>
            <p:cNvSpPr/>
            <p:nvPr/>
          </p:nvSpPr>
          <p:spPr>
            <a:xfrm>
              <a:off x="7906666" y="1067619"/>
              <a:ext cx="427899" cy="427857"/>
            </a:xfrm>
            <a:custGeom>
              <a:avLst/>
              <a:gdLst/>
              <a:ahLst/>
              <a:cxnLst/>
              <a:rect l="l" t="t" r="r" b="b"/>
              <a:pathLst>
                <a:path w="10147" h="10146" extrusionOk="0">
                  <a:moveTo>
                    <a:pt x="7635" y="2578"/>
                  </a:moveTo>
                  <a:cubicBezTo>
                    <a:pt x="7345" y="2289"/>
                    <a:pt x="7183" y="1896"/>
                    <a:pt x="7183" y="1486"/>
                  </a:cubicBezTo>
                  <a:lnTo>
                    <a:pt x="7183" y="0"/>
                  </a:lnTo>
                  <a:lnTo>
                    <a:pt x="2931" y="0"/>
                  </a:lnTo>
                  <a:lnTo>
                    <a:pt x="2931" y="1486"/>
                  </a:lnTo>
                  <a:cubicBezTo>
                    <a:pt x="2931" y="1896"/>
                    <a:pt x="2770" y="2289"/>
                    <a:pt x="2480" y="2578"/>
                  </a:cubicBezTo>
                  <a:lnTo>
                    <a:pt x="1" y="5057"/>
                  </a:lnTo>
                  <a:cubicBezTo>
                    <a:pt x="1" y="5057"/>
                    <a:pt x="1613" y="6669"/>
                    <a:pt x="2445" y="7503"/>
                  </a:cubicBezTo>
                  <a:cubicBezTo>
                    <a:pt x="2756" y="7813"/>
                    <a:pt x="2931" y="8236"/>
                    <a:pt x="2931" y="8677"/>
                  </a:cubicBezTo>
                  <a:lnTo>
                    <a:pt x="2931" y="10146"/>
                  </a:lnTo>
                  <a:lnTo>
                    <a:pt x="7183" y="10146"/>
                  </a:lnTo>
                  <a:lnTo>
                    <a:pt x="7183" y="8739"/>
                  </a:lnTo>
                  <a:cubicBezTo>
                    <a:pt x="7183" y="8299"/>
                    <a:pt x="7359" y="7877"/>
                    <a:pt x="7669" y="7565"/>
                  </a:cubicBezTo>
                  <a:lnTo>
                    <a:pt x="10146" y="5089"/>
                  </a:lnTo>
                  <a:close/>
                  <a:moveTo>
                    <a:pt x="909" y="5072"/>
                  </a:moveTo>
                  <a:lnTo>
                    <a:pt x="3102" y="7264"/>
                  </a:lnTo>
                  <a:cubicBezTo>
                    <a:pt x="3112" y="7275"/>
                    <a:pt x="3129" y="7276"/>
                    <a:pt x="3140" y="7265"/>
                  </a:cubicBezTo>
                  <a:cubicBezTo>
                    <a:pt x="3153" y="7255"/>
                    <a:pt x="3154" y="7239"/>
                    <a:pt x="3145" y="7226"/>
                  </a:cubicBezTo>
                  <a:cubicBezTo>
                    <a:pt x="2581" y="6514"/>
                    <a:pt x="1440" y="5073"/>
                    <a:pt x="1440" y="5073"/>
                  </a:cubicBezTo>
                  <a:lnTo>
                    <a:pt x="1442" y="5072"/>
                  </a:lnTo>
                  <a:lnTo>
                    <a:pt x="1440" y="5071"/>
                  </a:lnTo>
                  <a:cubicBezTo>
                    <a:pt x="1440" y="5071"/>
                    <a:pt x="2884" y="3282"/>
                    <a:pt x="3438" y="2594"/>
                  </a:cubicBezTo>
                  <a:cubicBezTo>
                    <a:pt x="3445" y="2587"/>
                    <a:pt x="3443" y="2577"/>
                    <a:pt x="3435" y="2571"/>
                  </a:cubicBezTo>
                  <a:cubicBezTo>
                    <a:pt x="3427" y="2563"/>
                    <a:pt x="3417" y="2563"/>
                    <a:pt x="3411" y="2572"/>
                  </a:cubicBezTo>
                  <a:cubicBezTo>
                    <a:pt x="2743" y="3238"/>
                    <a:pt x="909" y="5072"/>
                    <a:pt x="909" y="5072"/>
                  </a:cubicBezTo>
                  <a:close/>
                  <a:moveTo>
                    <a:pt x="6666" y="2644"/>
                  </a:moveTo>
                  <a:cubicBezTo>
                    <a:pt x="6659" y="2637"/>
                    <a:pt x="6661" y="2627"/>
                    <a:pt x="6668" y="2620"/>
                  </a:cubicBezTo>
                  <a:cubicBezTo>
                    <a:pt x="6677" y="2614"/>
                    <a:pt x="6686" y="2614"/>
                    <a:pt x="6693" y="2622"/>
                  </a:cubicBezTo>
                  <a:lnTo>
                    <a:pt x="9144" y="5073"/>
                  </a:lnTo>
                  <a:lnTo>
                    <a:pt x="6998" y="7219"/>
                  </a:lnTo>
                  <a:cubicBezTo>
                    <a:pt x="6988" y="7229"/>
                    <a:pt x="6971" y="7232"/>
                    <a:pt x="6959" y="7221"/>
                  </a:cubicBezTo>
                  <a:cubicBezTo>
                    <a:pt x="6947" y="7211"/>
                    <a:pt x="6946" y="7194"/>
                    <a:pt x="6955" y="7181"/>
                  </a:cubicBezTo>
                  <a:cubicBezTo>
                    <a:pt x="7510" y="6480"/>
                    <a:pt x="8624" y="5075"/>
                    <a:pt x="8624" y="5075"/>
                  </a:cubicBezTo>
                  <a:lnTo>
                    <a:pt x="8622" y="5073"/>
                  </a:lnTo>
                  <a:lnTo>
                    <a:pt x="8624" y="5072"/>
                  </a:lnTo>
                  <a:cubicBezTo>
                    <a:pt x="8624" y="5071"/>
                    <a:pt x="7212" y="3321"/>
                    <a:pt x="6666" y="2644"/>
                  </a:cubicBezTo>
                  <a:close/>
                  <a:moveTo>
                    <a:pt x="3882" y="5070"/>
                  </a:moveTo>
                  <a:cubicBezTo>
                    <a:pt x="3882" y="5070"/>
                    <a:pt x="4204" y="6538"/>
                    <a:pt x="4337" y="7146"/>
                  </a:cubicBezTo>
                  <a:cubicBezTo>
                    <a:pt x="4339" y="7161"/>
                    <a:pt x="4353" y="7171"/>
                    <a:pt x="4368" y="7168"/>
                  </a:cubicBezTo>
                  <a:cubicBezTo>
                    <a:pt x="4382" y="7167"/>
                    <a:pt x="4393" y="7155"/>
                    <a:pt x="4393" y="7140"/>
                  </a:cubicBezTo>
                  <a:lnTo>
                    <a:pt x="4393" y="2729"/>
                  </a:lnTo>
                  <a:cubicBezTo>
                    <a:pt x="4393" y="2720"/>
                    <a:pt x="4387" y="2712"/>
                    <a:pt x="4376" y="2711"/>
                  </a:cubicBezTo>
                  <a:cubicBezTo>
                    <a:pt x="4368" y="2710"/>
                    <a:pt x="4358" y="2716"/>
                    <a:pt x="4357" y="2725"/>
                  </a:cubicBezTo>
                  <a:cubicBezTo>
                    <a:pt x="4242" y="3299"/>
                    <a:pt x="3882" y="5070"/>
                    <a:pt x="3882" y="5070"/>
                  </a:cubicBezTo>
                  <a:close/>
                  <a:moveTo>
                    <a:pt x="6182" y="5070"/>
                  </a:moveTo>
                  <a:cubicBezTo>
                    <a:pt x="6182" y="5070"/>
                    <a:pt x="5860" y="6538"/>
                    <a:pt x="5727" y="7146"/>
                  </a:cubicBezTo>
                  <a:cubicBezTo>
                    <a:pt x="5725" y="7161"/>
                    <a:pt x="5711" y="7171"/>
                    <a:pt x="5696" y="7168"/>
                  </a:cubicBezTo>
                  <a:cubicBezTo>
                    <a:pt x="5682" y="7167"/>
                    <a:pt x="5671" y="7155"/>
                    <a:pt x="5671" y="7140"/>
                  </a:cubicBezTo>
                  <a:lnTo>
                    <a:pt x="5671" y="2729"/>
                  </a:lnTo>
                  <a:cubicBezTo>
                    <a:pt x="5671" y="2720"/>
                    <a:pt x="5678" y="2712"/>
                    <a:pt x="5688" y="2711"/>
                  </a:cubicBezTo>
                  <a:cubicBezTo>
                    <a:pt x="5696" y="2710"/>
                    <a:pt x="5705" y="2716"/>
                    <a:pt x="5706" y="2725"/>
                  </a:cubicBezTo>
                  <a:cubicBezTo>
                    <a:pt x="5822" y="3299"/>
                    <a:pt x="6182" y="5070"/>
                    <a:pt x="6182" y="5070"/>
                  </a:cubicBezTo>
                  <a:close/>
                  <a:moveTo>
                    <a:pt x="2385" y="5072"/>
                  </a:moveTo>
                  <a:cubicBezTo>
                    <a:pt x="2385" y="5072"/>
                    <a:pt x="3416" y="6598"/>
                    <a:pt x="3805" y="7176"/>
                  </a:cubicBezTo>
                  <a:cubicBezTo>
                    <a:pt x="3812" y="7187"/>
                    <a:pt x="3830" y="7193"/>
                    <a:pt x="3842" y="7185"/>
                  </a:cubicBezTo>
                  <a:cubicBezTo>
                    <a:pt x="3855" y="7178"/>
                    <a:pt x="3862" y="7163"/>
                    <a:pt x="3855" y="7150"/>
                  </a:cubicBezTo>
                  <a:cubicBezTo>
                    <a:pt x="3621" y="6553"/>
                    <a:pt x="3036" y="5072"/>
                    <a:pt x="3036" y="5072"/>
                  </a:cubicBezTo>
                  <a:cubicBezTo>
                    <a:pt x="3036" y="5072"/>
                    <a:pt x="3754" y="3250"/>
                    <a:pt x="3978" y="2683"/>
                  </a:cubicBezTo>
                  <a:cubicBezTo>
                    <a:pt x="3981" y="2674"/>
                    <a:pt x="3978" y="2665"/>
                    <a:pt x="3969" y="2660"/>
                  </a:cubicBezTo>
                  <a:cubicBezTo>
                    <a:pt x="3961" y="2656"/>
                    <a:pt x="3952" y="2659"/>
                    <a:pt x="3946" y="2666"/>
                  </a:cubicBezTo>
                  <a:cubicBezTo>
                    <a:pt x="3591" y="3214"/>
                    <a:pt x="2385" y="5072"/>
                    <a:pt x="2385" y="5072"/>
                  </a:cubicBezTo>
                  <a:close/>
                  <a:moveTo>
                    <a:pt x="7677" y="5072"/>
                  </a:moveTo>
                  <a:cubicBezTo>
                    <a:pt x="7677" y="5072"/>
                    <a:pt x="6647" y="6598"/>
                    <a:pt x="6258" y="7176"/>
                  </a:cubicBezTo>
                  <a:cubicBezTo>
                    <a:pt x="6249" y="7187"/>
                    <a:pt x="6233" y="7193"/>
                    <a:pt x="6221" y="7185"/>
                  </a:cubicBezTo>
                  <a:cubicBezTo>
                    <a:pt x="6207" y="7178"/>
                    <a:pt x="6201" y="7163"/>
                    <a:pt x="6207" y="7150"/>
                  </a:cubicBezTo>
                  <a:cubicBezTo>
                    <a:pt x="6442" y="6553"/>
                    <a:pt x="7027" y="5072"/>
                    <a:pt x="7027" y="5072"/>
                  </a:cubicBezTo>
                  <a:cubicBezTo>
                    <a:pt x="7027" y="5072"/>
                    <a:pt x="6309" y="3250"/>
                    <a:pt x="6084" y="2683"/>
                  </a:cubicBezTo>
                  <a:cubicBezTo>
                    <a:pt x="6080" y="2674"/>
                    <a:pt x="6084" y="2665"/>
                    <a:pt x="6094" y="2660"/>
                  </a:cubicBezTo>
                  <a:cubicBezTo>
                    <a:pt x="6101" y="2656"/>
                    <a:pt x="6111" y="2659"/>
                    <a:pt x="6116" y="2666"/>
                  </a:cubicBezTo>
                  <a:cubicBezTo>
                    <a:pt x="6472" y="3214"/>
                    <a:pt x="7677" y="5072"/>
                    <a:pt x="7677" y="50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5" name="Google Shape;345;p22"/>
          <p:cNvGrpSpPr/>
          <p:nvPr/>
        </p:nvGrpSpPr>
        <p:grpSpPr>
          <a:xfrm>
            <a:off x="106654" y="108609"/>
            <a:ext cx="11978695" cy="6640783"/>
            <a:chOff x="79988" y="81450"/>
            <a:chExt cx="8984021" cy="4980587"/>
          </a:xfrm>
        </p:grpSpPr>
        <p:cxnSp>
          <p:nvCxnSpPr>
            <p:cNvPr id="346" name="Google Shape;346;p22"/>
            <p:cNvCxnSpPr/>
            <p:nvPr/>
          </p:nvCxnSpPr>
          <p:spPr>
            <a:xfrm>
              <a:off x="8894248" y="458319"/>
              <a:ext cx="0" cy="4226700"/>
            </a:xfrm>
            <a:prstGeom prst="straightConnector1">
              <a:avLst/>
            </a:prstGeom>
            <a:noFill/>
            <a:ln w="9525" cap="flat" cmpd="sng">
              <a:solidFill>
                <a:schemeClr val="dk1"/>
              </a:solidFill>
              <a:prstDash val="solid"/>
              <a:round/>
              <a:headEnd type="none" w="med" len="med"/>
              <a:tailEnd type="none" w="med" len="med"/>
            </a:ln>
          </p:spPr>
        </p:cxnSp>
        <p:grpSp>
          <p:nvGrpSpPr>
            <p:cNvPr id="347" name="Google Shape;347;p22"/>
            <p:cNvGrpSpPr/>
            <p:nvPr/>
          </p:nvGrpSpPr>
          <p:grpSpPr>
            <a:xfrm>
              <a:off x="79988" y="81450"/>
              <a:ext cx="8984021" cy="4980587"/>
              <a:chOff x="79988" y="81450"/>
              <a:chExt cx="8984021" cy="4980587"/>
            </a:xfrm>
          </p:grpSpPr>
          <p:sp>
            <p:nvSpPr>
              <p:cNvPr id="348" name="Google Shape;348;p22"/>
              <p:cNvSpPr/>
              <p:nvPr/>
            </p:nvSpPr>
            <p:spPr>
              <a:xfrm>
                <a:off x="799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22"/>
              <p:cNvSpPr/>
              <p:nvPr/>
            </p:nvSpPr>
            <p:spPr>
              <a:xfrm>
                <a:off x="799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22"/>
              <p:cNvSpPr/>
              <p:nvPr/>
            </p:nvSpPr>
            <p:spPr>
              <a:xfrm>
                <a:off x="86891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22"/>
              <p:cNvSpPr/>
              <p:nvPr/>
            </p:nvSpPr>
            <p:spPr>
              <a:xfrm>
                <a:off x="86891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352" name="Google Shape;352;p22"/>
              <p:cNvCxnSpPr/>
              <p:nvPr/>
            </p:nvCxnSpPr>
            <p:spPr>
              <a:xfrm>
                <a:off x="453450" y="4890872"/>
                <a:ext cx="8240100" cy="0"/>
              </a:xfrm>
              <a:prstGeom prst="straightConnector1">
                <a:avLst/>
              </a:prstGeom>
              <a:noFill/>
              <a:ln w="9525" cap="flat" cmpd="sng">
                <a:solidFill>
                  <a:schemeClr val="dk1"/>
                </a:solidFill>
                <a:prstDash val="solid"/>
                <a:round/>
                <a:headEnd type="none" w="med" len="med"/>
                <a:tailEnd type="none" w="med" len="med"/>
              </a:ln>
            </p:spPr>
          </p:cxnSp>
          <p:cxnSp>
            <p:nvCxnSpPr>
              <p:cNvPr id="353" name="Google Shape;353;p22"/>
              <p:cNvCxnSpPr/>
              <p:nvPr/>
            </p:nvCxnSpPr>
            <p:spPr>
              <a:xfrm>
                <a:off x="252648" y="456694"/>
                <a:ext cx="0" cy="4230000"/>
              </a:xfrm>
              <a:prstGeom prst="straightConnector1">
                <a:avLst/>
              </a:prstGeom>
              <a:noFill/>
              <a:ln w="9525" cap="flat" cmpd="sng">
                <a:solidFill>
                  <a:schemeClr val="dk1"/>
                </a:solidFill>
                <a:prstDash val="solid"/>
                <a:round/>
                <a:headEnd type="none" w="med" len="med"/>
                <a:tailEnd type="none" w="med" len="med"/>
              </a:ln>
            </p:spPr>
          </p:cxnSp>
          <p:cxnSp>
            <p:nvCxnSpPr>
              <p:cNvPr id="354" name="Google Shape;354;p22"/>
              <p:cNvCxnSpPr/>
              <p:nvPr/>
            </p:nvCxnSpPr>
            <p:spPr>
              <a:xfrm>
                <a:off x="453450" y="239672"/>
                <a:ext cx="8240100" cy="0"/>
              </a:xfrm>
              <a:prstGeom prst="straightConnector1">
                <a:avLst/>
              </a:prstGeom>
              <a:no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77763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31"/>
        <p:cNvGrpSpPr/>
        <p:nvPr/>
      </p:nvGrpSpPr>
      <p:grpSpPr>
        <a:xfrm>
          <a:off x="0" y="0"/>
          <a:ext cx="0" cy="0"/>
          <a:chOff x="0" y="0"/>
          <a:chExt cx="0" cy="0"/>
        </a:xfrm>
      </p:grpSpPr>
      <p:grpSp>
        <p:nvGrpSpPr>
          <p:cNvPr id="432" name="Google Shape;432;p25"/>
          <p:cNvGrpSpPr/>
          <p:nvPr/>
        </p:nvGrpSpPr>
        <p:grpSpPr>
          <a:xfrm>
            <a:off x="106654" y="108609"/>
            <a:ext cx="11978695" cy="6640783"/>
            <a:chOff x="79988" y="81450"/>
            <a:chExt cx="8984021" cy="4980587"/>
          </a:xfrm>
        </p:grpSpPr>
        <p:cxnSp>
          <p:nvCxnSpPr>
            <p:cNvPr id="433" name="Google Shape;433;p25"/>
            <p:cNvCxnSpPr/>
            <p:nvPr/>
          </p:nvCxnSpPr>
          <p:spPr>
            <a:xfrm>
              <a:off x="8894248" y="458319"/>
              <a:ext cx="0" cy="4226700"/>
            </a:xfrm>
            <a:prstGeom prst="straightConnector1">
              <a:avLst/>
            </a:prstGeom>
            <a:noFill/>
            <a:ln w="9525" cap="flat" cmpd="sng">
              <a:solidFill>
                <a:schemeClr val="dk1"/>
              </a:solidFill>
              <a:prstDash val="solid"/>
              <a:round/>
              <a:headEnd type="none" w="med" len="med"/>
              <a:tailEnd type="none" w="med" len="med"/>
            </a:ln>
          </p:spPr>
        </p:cxnSp>
        <p:grpSp>
          <p:nvGrpSpPr>
            <p:cNvPr id="434" name="Google Shape;434;p25"/>
            <p:cNvGrpSpPr/>
            <p:nvPr/>
          </p:nvGrpSpPr>
          <p:grpSpPr>
            <a:xfrm>
              <a:off x="79988" y="81450"/>
              <a:ext cx="8984021" cy="4980587"/>
              <a:chOff x="79988" y="81450"/>
              <a:chExt cx="8984021" cy="4980587"/>
            </a:xfrm>
          </p:grpSpPr>
          <p:sp>
            <p:nvSpPr>
              <p:cNvPr id="435" name="Google Shape;435;p25"/>
              <p:cNvSpPr/>
              <p:nvPr/>
            </p:nvSpPr>
            <p:spPr>
              <a:xfrm>
                <a:off x="799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5"/>
              <p:cNvSpPr/>
              <p:nvPr/>
            </p:nvSpPr>
            <p:spPr>
              <a:xfrm>
                <a:off x="799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5"/>
              <p:cNvSpPr/>
              <p:nvPr/>
            </p:nvSpPr>
            <p:spPr>
              <a:xfrm>
                <a:off x="86891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5"/>
              <p:cNvSpPr/>
              <p:nvPr/>
            </p:nvSpPr>
            <p:spPr>
              <a:xfrm>
                <a:off x="86891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439" name="Google Shape;439;p25"/>
              <p:cNvCxnSpPr/>
              <p:nvPr/>
            </p:nvCxnSpPr>
            <p:spPr>
              <a:xfrm>
                <a:off x="453450" y="4890872"/>
                <a:ext cx="8240100" cy="0"/>
              </a:xfrm>
              <a:prstGeom prst="straightConnector1">
                <a:avLst/>
              </a:prstGeom>
              <a:noFill/>
              <a:ln w="9525" cap="flat" cmpd="sng">
                <a:solidFill>
                  <a:schemeClr val="dk1"/>
                </a:solidFill>
                <a:prstDash val="solid"/>
                <a:round/>
                <a:headEnd type="none" w="med" len="med"/>
                <a:tailEnd type="none" w="med" len="med"/>
              </a:ln>
            </p:spPr>
          </p:cxnSp>
          <p:cxnSp>
            <p:nvCxnSpPr>
              <p:cNvPr id="440" name="Google Shape;440;p25"/>
              <p:cNvCxnSpPr/>
              <p:nvPr/>
            </p:nvCxnSpPr>
            <p:spPr>
              <a:xfrm>
                <a:off x="252648" y="456694"/>
                <a:ext cx="0" cy="4230000"/>
              </a:xfrm>
              <a:prstGeom prst="straightConnector1">
                <a:avLst/>
              </a:prstGeom>
              <a:noFill/>
              <a:ln w="9525" cap="flat" cmpd="sng">
                <a:solidFill>
                  <a:schemeClr val="dk1"/>
                </a:solidFill>
                <a:prstDash val="solid"/>
                <a:round/>
                <a:headEnd type="none" w="med" len="med"/>
                <a:tailEnd type="none" w="med" len="med"/>
              </a:ln>
            </p:spPr>
          </p:cxnSp>
          <p:cxnSp>
            <p:nvCxnSpPr>
              <p:cNvPr id="441" name="Google Shape;441;p25"/>
              <p:cNvCxnSpPr/>
              <p:nvPr/>
            </p:nvCxnSpPr>
            <p:spPr>
              <a:xfrm>
                <a:off x="453450" y="239672"/>
                <a:ext cx="8240100" cy="0"/>
              </a:xfrm>
              <a:prstGeom prst="straightConnector1">
                <a:avLst/>
              </a:prstGeom>
              <a:noFill/>
              <a:ln w="9525" cap="flat" cmpd="sng">
                <a:solidFill>
                  <a:schemeClr val="dk1"/>
                </a:solidFill>
                <a:prstDash val="solid"/>
                <a:round/>
                <a:headEnd type="none" w="med" len="med"/>
                <a:tailEnd type="none" w="med" len="med"/>
              </a:ln>
            </p:spPr>
          </p:cxnSp>
        </p:grpSp>
      </p:grpSp>
      <p:sp>
        <p:nvSpPr>
          <p:cNvPr id="442" name="Google Shape;442;p25"/>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a:endParaRPr/>
          </a:p>
        </p:txBody>
      </p:sp>
      <p:grpSp>
        <p:nvGrpSpPr>
          <p:cNvPr id="446" name="Google Shape;446;p25"/>
          <p:cNvGrpSpPr/>
          <p:nvPr/>
        </p:nvGrpSpPr>
        <p:grpSpPr>
          <a:xfrm>
            <a:off x="11241037" y="327601"/>
            <a:ext cx="429161" cy="1217084"/>
            <a:chOff x="7045452" y="245700"/>
            <a:chExt cx="321871" cy="912813"/>
          </a:xfrm>
        </p:grpSpPr>
        <p:cxnSp>
          <p:nvCxnSpPr>
            <p:cNvPr id="447" name="Google Shape;447;p25"/>
            <p:cNvCxnSpPr/>
            <p:nvPr/>
          </p:nvCxnSpPr>
          <p:spPr>
            <a:xfrm rot="10800000">
              <a:off x="7205750" y="245700"/>
              <a:ext cx="0" cy="709500"/>
            </a:xfrm>
            <a:prstGeom prst="straightConnector1">
              <a:avLst/>
            </a:prstGeom>
            <a:noFill/>
            <a:ln w="9525" cap="flat" cmpd="sng">
              <a:solidFill>
                <a:schemeClr val="dk1"/>
              </a:solidFill>
              <a:prstDash val="solid"/>
              <a:round/>
              <a:headEnd type="none" w="med" len="med"/>
              <a:tailEnd type="none" w="med" len="med"/>
            </a:ln>
          </p:spPr>
        </p:cxnSp>
        <p:grpSp>
          <p:nvGrpSpPr>
            <p:cNvPr id="448" name="Google Shape;448;p25"/>
            <p:cNvGrpSpPr/>
            <p:nvPr/>
          </p:nvGrpSpPr>
          <p:grpSpPr>
            <a:xfrm>
              <a:off x="7045452" y="792929"/>
              <a:ext cx="321871" cy="365585"/>
              <a:chOff x="6392377" y="941304"/>
              <a:chExt cx="321871" cy="365585"/>
            </a:xfrm>
          </p:grpSpPr>
          <p:sp>
            <p:nvSpPr>
              <p:cNvPr id="449" name="Google Shape;449;p25"/>
              <p:cNvSpPr/>
              <p:nvPr/>
            </p:nvSpPr>
            <p:spPr>
              <a:xfrm>
                <a:off x="6392377" y="941304"/>
                <a:ext cx="321871" cy="365585"/>
              </a:xfrm>
              <a:custGeom>
                <a:avLst/>
                <a:gdLst/>
                <a:ahLst/>
                <a:cxnLst/>
                <a:rect l="l" t="t" r="r" b="b"/>
                <a:pathLst>
                  <a:path w="7175" h="8149" extrusionOk="0">
                    <a:moveTo>
                      <a:pt x="7174" y="0"/>
                    </a:moveTo>
                    <a:lnTo>
                      <a:pt x="1" y="0"/>
                    </a:lnTo>
                    <a:lnTo>
                      <a:pt x="1" y="5502"/>
                    </a:lnTo>
                    <a:lnTo>
                      <a:pt x="3588" y="8148"/>
                    </a:lnTo>
                    <a:lnTo>
                      <a:pt x="7174" y="550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0" name="Google Shape;450;p25"/>
              <p:cNvGrpSpPr/>
              <p:nvPr/>
            </p:nvGrpSpPr>
            <p:grpSpPr>
              <a:xfrm>
                <a:off x="6463129" y="1014421"/>
                <a:ext cx="179983" cy="192659"/>
                <a:chOff x="6364879" y="918251"/>
                <a:chExt cx="250603" cy="268252"/>
              </a:xfrm>
            </p:grpSpPr>
            <p:sp>
              <p:nvSpPr>
                <p:cNvPr id="451" name="Google Shape;451;p25"/>
                <p:cNvSpPr/>
                <p:nvPr/>
              </p:nvSpPr>
              <p:spPr>
                <a:xfrm>
                  <a:off x="6364879" y="983569"/>
                  <a:ext cx="250312" cy="202935"/>
                </a:xfrm>
                <a:custGeom>
                  <a:avLst/>
                  <a:gdLst/>
                  <a:ahLst/>
                  <a:cxnLst/>
                  <a:rect l="l" t="t" r="r" b="b"/>
                  <a:pathLst>
                    <a:path w="2583" h="2094" extrusionOk="0">
                      <a:moveTo>
                        <a:pt x="1213" y="2051"/>
                      </a:moveTo>
                      <a:cubicBezTo>
                        <a:pt x="1229" y="2077"/>
                        <a:pt x="1260" y="2094"/>
                        <a:pt x="1292" y="2094"/>
                      </a:cubicBezTo>
                      <a:cubicBezTo>
                        <a:pt x="1323" y="2094"/>
                        <a:pt x="1354" y="2077"/>
                        <a:pt x="1370" y="2051"/>
                      </a:cubicBezTo>
                      <a:lnTo>
                        <a:pt x="2564" y="140"/>
                      </a:lnTo>
                      <a:cubicBezTo>
                        <a:pt x="2581" y="112"/>
                        <a:pt x="2582" y="77"/>
                        <a:pt x="2566" y="47"/>
                      </a:cubicBezTo>
                      <a:cubicBezTo>
                        <a:pt x="2549" y="18"/>
                        <a:pt x="2519" y="0"/>
                        <a:pt x="2485" y="0"/>
                      </a:cubicBezTo>
                      <a:lnTo>
                        <a:pt x="98" y="0"/>
                      </a:lnTo>
                      <a:cubicBezTo>
                        <a:pt x="64" y="0"/>
                        <a:pt x="34" y="18"/>
                        <a:pt x="17" y="47"/>
                      </a:cubicBezTo>
                      <a:cubicBezTo>
                        <a:pt x="1" y="77"/>
                        <a:pt x="1" y="113"/>
                        <a:pt x="19" y="140"/>
                      </a:cubicBezTo>
                      <a:close/>
                      <a:moveTo>
                        <a:pt x="1292" y="1828"/>
                      </a:moveTo>
                      <a:lnTo>
                        <a:pt x="265" y="184"/>
                      </a:lnTo>
                      <a:lnTo>
                        <a:pt x="2318" y="18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25"/>
                <p:cNvSpPr/>
                <p:nvPr/>
              </p:nvSpPr>
              <p:spPr>
                <a:xfrm>
                  <a:off x="6365073" y="918251"/>
                  <a:ext cx="250409" cy="202935"/>
                </a:xfrm>
                <a:custGeom>
                  <a:avLst/>
                  <a:gdLst/>
                  <a:ahLst/>
                  <a:cxnLst/>
                  <a:rect l="l" t="t" r="r" b="b"/>
                  <a:pathLst>
                    <a:path w="2584" h="2094" extrusionOk="0">
                      <a:moveTo>
                        <a:pt x="1370" y="43"/>
                      </a:moveTo>
                      <a:cubicBezTo>
                        <a:pt x="1354" y="16"/>
                        <a:pt x="1324" y="0"/>
                        <a:pt x="1292" y="0"/>
                      </a:cubicBezTo>
                      <a:cubicBezTo>
                        <a:pt x="1260" y="0"/>
                        <a:pt x="1229" y="16"/>
                        <a:pt x="1213" y="43"/>
                      </a:cubicBezTo>
                      <a:lnTo>
                        <a:pt x="19" y="1954"/>
                      </a:lnTo>
                      <a:cubicBezTo>
                        <a:pt x="2" y="1982"/>
                        <a:pt x="1" y="2017"/>
                        <a:pt x="17" y="2047"/>
                      </a:cubicBezTo>
                      <a:cubicBezTo>
                        <a:pt x="34" y="2075"/>
                        <a:pt x="64" y="2094"/>
                        <a:pt x="98" y="2094"/>
                      </a:cubicBezTo>
                      <a:lnTo>
                        <a:pt x="2485" y="2094"/>
                      </a:lnTo>
                      <a:cubicBezTo>
                        <a:pt x="2519" y="2094"/>
                        <a:pt x="2551" y="2075"/>
                        <a:pt x="2567" y="2047"/>
                      </a:cubicBezTo>
                      <a:cubicBezTo>
                        <a:pt x="2583" y="2017"/>
                        <a:pt x="2582" y="1982"/>
                        <a:pt x="2565" y="1954"/>
                      </a:cubicBezTo>
                      <a:close/>
                      <a:moveTo>
                        <a:pt x="1292" y="266"/>
                      </a:moveTo>
                      <a:lnTo>
                        <a:pt x="2318" y="1910"/>
                      </a:lnTo>
                      <a:lnTo>
                        <a:pt x="265" y="191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453" name="Google Shape;453;p25"/>
          <p:cNvGrpSpPr/>
          <p:nvPr/>
        </p:nvGrpSpPr>
        <p:grpSpPr>
          <a:xfrm>
            <a:off x="11412000" y="4048237"/>
            <a:ext cx="300000" cy="2090431"/>
            <a:chOff x="437150" y="2839427"/>
            <a:chExt cx="225000" cy="1567823"/>
          </a:xfrm>
        </p:grpSpPr>
        <p:sp>
          <p:nvSpPr>
            <p:cNvPr id="454" name="Google Shape;454;p25"/>
            <p:cNvSpPr/>
            <p:nvPr/>
          </p:nvSpPr>
          <p:spPr>
            <a:xfrm>
              <a:off x="437150" y="4343050"/>
              <a:ext cx="225000" cy="64200"/>
            </a:xfrm>
            <a:prstGeom prst="ellipse">
              <a:avLst/>
            </a:prstGeom>
            <a:solidFill>
              <a:srgbClr val="383838">
                <a:alpha val="15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5" name="Google Shape;455;p25"/>
            <p:cNvGrpSpPr/>
            <p:nvPr/>
          </p:nvGrpSpPr>
          <p:grpSpPr>
            <a:xfrm>
              <a:off x="445117" y="2839427"/>
              <a:ext cx="209049" cy="1529163"/>
              <a:chOff x="3858308" y="662203"/>
              <a:chExt cx="143745" cy="1051477"/>
            </a:xfrm>
          </p:grpSpPr>
          <p:sp>
            <p:nvSpPr>
              <p:cNvPr id="456" name="Google Shape;456;p25"/>
              <p:cNvSpPr/>
              <p:nvPr/>
            </p:nvSpPr>
            <p:spPr>
              <a:xfrm>
                <a:off x="3858308" y="662203"/>
                <a:ext cx="143745" cy="219469"/>
              </a:xfrm>
              <a:custGeom>
                <a:avLst/>
                <a:gdLst/>
                <a:ahLst/>
                <a:cxnLst/>
                <a:rect l="l" t="t" r="r" b="b"/>
                <a:pathLst>
                  <a:path w="4349" h="6640" extrusionOk="0">
                    <a:moveTo>
                      <a:pt x="3646" y="5255"/>
                    </a:moveTo>
                    <a:cubicBezTo>
                      <a:pt x="3237" y="6216"/>
                      <a:pt x="2314" y="6640"/>
                      <a:pt x="1211" y="6331"/>
                    </a:cubicBezTo>
                    <a:cubicBezTo>
                      <a:pt x="399" y="6104"/>
                      <a:pt x="55" y="4895"/>
                      <a:pt x="47" y="4264"/>
                    </a:cubicBezTo>
                    <a:cubicBezTo>
                      <a:pt x="39" y="3662"/>
                      <a:pt x="1" y="2376"/>
                      <a:pt x="553" y="2025"/>
                    </a:cubicBezTo>
                    <a:cubicBezTo>
                      <a:pt x="848" y="1835"/>
                      <a:pt x="1160" y="2890"/>
                      <a:pt x="1781" y="2084"/>
                    </a:cubicBezTo>
                    <a:cubicBezTo>
                      <a:pt x="2155" y="1600"/>
                      <a:pt x="1920" y="569"/>
                      <a:pt x="2498" y="220"/>
                    </a:cubicBezTo>
                    <a:cubicBezTo>
                      <a:pt x="2864" y="1"/>
                      <a:pt x="3031" y="553"/>
                      <a:pt x="3097" y="802"/>
                    </a:cubicBezTo>
                    <a:cubicBezTo>
                      <a:pt x="3316" y="1657"/>
                      <a:pt x="2961" y="2769"/>
                      <a:pt x="3112" y="3220"/>
                    </a:cubicBezTo>
                    <a:cubicBezTo>
                      <a:pt x="3212" y="3520"/>
                      <a:pt x="3903" y="3405"/>
                      <a:pt x="4010" y="3524"/>
                    </a:cubicBezTo>
                    <a:cubicBezTo>
                      <a:pt x="4348" y="3883"/>
                      <a:pt x="3829" y="4822"/>
                      <a:pt x="3646" y="52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25"/>
              <p:cNvSpPr/>
              <p:nvPr/>
            </p:nvSpPr>
            <p:spPr>
              <a:xfrm>
                <a:off x="3881610" y="764500"/>
                <a:ext cx="70964" cy="95158"/>
              </a:xfrm>
              <a:custGeom>
                <a:avLst/>
                <a:gdLst/>
                <a:ahLst/>
                <a:cxnLst/>
                <a:rect l="l" t="t" r="r" b="b"/>
                <a:pathLst>
                  <a:path w="2147" h="2879" extrusionOk="0">
                    <a:moveTo>
                      <a:pt x="1370" y="2741"/>
                    </a:moveTo>
                    <a:cubicBezTo>
                      <a:pt x="629" y="2879"/>
                      <a:pt x="1" y="1575"/>
                      <a:pt x="288" y="904"/>
                    </a:cubicBezTo>
                    <a:cubicBezTo>
                      <a:pt x="477" y="462"/>
                      <a:pt x="867" y="830"/>
                      <a:pt x="1176" y="708"/>
                    </a:cubicBezTo>
                    <a:cubicBezTo>
                      <a:pt x="1448" y="603"/>
                      <a:pt x="1425" y="179"/>
                      <a:pt x="1687" y="68"/>
                    </a:cubicBezTo>
                    <a:cubicBezTo>
                      <a:pt x="1841" y="0"/>
                      <a:pt x="1957" y="213"/>
                      <a:pt x="2000" y="324"/>
                    </a:cubicBezTo>
                    <a:cubicBezTo>
                      <a:pt x="2147" y="695"/>
                      <a:pt x="2139" y="1130"/>
                      <a:pt x="2136" y="1521"/>
                    </a:cubicBezTo>
                    <a:cubicBezTo>
                      <a:pt x="2133" y="1898"/>
                      <a:pt x="2035" y="2616"/>
                      <a:pt x="1370" y="2741"/>
                    </a:cubicBezTo>
                    <a:close/>
                  </a:path>
                </a:pathLst>
              </a:custGeom>
              <a:solidFill>
                <a:srgbClr val="CA4031">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25"/>
              <p:cNvSpPr/>
              <p:nvPr/>
            </p:nvSpPr>
            <p:spPr>
              <a:xfrm>
                <a:off x="3916745" y="832754"/>
                <a:ext cx="6280" cy="70765"/>
              </a:xfrm>
              <a:custGeom>
                <a:avLst/>
                <a:gdLst/>
                <a:ahLst/>
                <a:cxnLst/>
                <a:rect l="l" t="t" r="r" b="b"/>
                <a:pathLst>
                  <a:path w="190" h="2141" extrusionOk="0">
                    <a:moveTo>
                      <a:pt x="86" y="0"/>
                    </a:moveTo>
                    <a:cubicBezTo>
                      <a:pt x="38" y="0"/>
                      <a:pt x="0" y="40"/>
                      <a:pt x="0" y="87"/>
                    </a:cubicBezTo>
                    <a:cubicBezTo>
                      <a:pt x="0" y="731"/>
                      <a:pt x="5" y="1394"/>
                      <a:pt x="16" y="2056"/>
                    </a:cubicBezTo>
                    <a:cubicBezTo>
                      <a:pt x="18" y="2102"/>
                      <a:pt x="56" y="2140"/>
                      <a:pt x="102" y="2140"/>
                    </a:cubicBezTo>
                    <a:cubicBezTo>
                      <a:pt x="152" y="2140"/>
                      <a:pt x="190" y="2099"/>
                      <a:pt x="190" y="2051"/>
                    </a:cubicBezTo>
                    <a:cubicBezTo>
                      <a:pt x="178" y="1387"/>
                      <a:pt x="173" y="728"/>
                      <a:pt x="173" y="87"/>
                    </a:cubicBezTo>
                    <a:cubicBezTo>
                      <a:pt x="173" y="38"/>
                      <a:pt x="135"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25"/>
              <p:cNvSpPr/>
              <p:nvPr/>
            </p:nvSpPr>
            <p:spPr>
              <a:xfrm>
                <a:off x="3876355" y="894705"/>
                <a:ext cx="108082" cy="818975"/>
              </a:xfrm>
              <a:custGeom>
                <a:avLst/>
                <a:gdLst/>
                <a:ahLst/>
                <a:cxnLst/>
                <a:rect l="l" t="t" r="r" b="b"/>
                <a:pathLst>
                  <a:path w="3270" h="24778" extrusionOk="0">
                    <a:moveTo>
                      <a:pt x="3270" y="24762"/>
                    </a:moveTo>
                    <a:lnTo>
                      <a:pt x="118" y="24778"/>
                    </a:lnTo>
                    <a:lnTo>
                      <a:pt x="1" y="15"/>
                    </a:lnTo>
                    <a:lnTo>
                      <a:pt x="31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036352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60"/>
        <p:cNvGrpSpPr/>
        <p:nvPr/>
      </p:nvGrpSpPr>
      <p:grpSpPr>
        <a:xfrm>
          <a:off x="0" y="0"/>
          <a:ext cx="0" cy="0"/>
          <a:chOff x="0" y="0"/>
          <a:chExt cx="0" cy="0"/>
        </a:xfrm>
      </p:grpSpPr>
      <p:grpSp>
        <p:nvGrpSpPr>
          <p:cNvPr id="461" name="Google Shape;461;p26"/>
          <p:cNvGrpSpPr/>
          <p:nvPr/>
        </p:nvGrpSpPr>
        <p:grpSpPr>
          <a:xfrm>
            <a:off x="106654" y="108609"/>
            <a:ext cx="11978695" cy="6640783"/>
            <a:chOff x="79988" y="81450"/>
            <a:chExt cx="8984021" cy="4980587"/>
          </a:xfrm>
        </p:grpSpPr>
        <p:cxnSp>
          <p:nvCxnSpPr>
            <p:cNvPr id="462" name="Google Shape;462;p26"/>
            <p:cNvCxnSpPr/>
            <p:nvPr/>
          </p:nvCxnSpPr>
          <p:spPr>
            <a:xfrm>
              <a:off x="8894248" y="458319"/>
              <a:ext cx="0" cy="4226700"/>
            </a:xfrm>
            <a:prstGeom prst="straightConnector1">
              <a:avLst/>
            </a:prstGeom>
            <a:noFill/>
            <a:ln w="9525" cap="flat" cmpd="sng">
              <a:solidFill>
                <a:schemeClr val="dk1"/>
              </a:solidFill>
              <a:prstDash val="solid"/>
              <a:round/>
              <a:headEnd type="none" w="med" len="med"/>
              <a:tailEnd type="none" w="med" len="med"/>
            </a:ln>
          </p:spPr>
        </p:cxnSp>
        <p:grpSp>
          <p:nvGrpSpPr>
            <p:cNvPr id="463" name="Google Shape;463;p26"/>
            <p:cNvGrpSpPr/>
            <p:nvPr/>
          </p:nvGrpSpPr>
          <p:grpSpPr>
            <a:xfrm>
              <a:off x="79988" y="81450"/>
              <a:ext cx="8984021" cy="4980587"/>
              <a:chOff x="79988" y="81450"/>
              <a:chExt cx="8984021" cy="4980587"/>
            </a:xfrm>
          </p:grpSpPr>
          <p:sp>
            <p:nvSpPr>
              <p:cNvPr id="464" name="Google Shape;464;p26"/>
              <p:cNvSpPr/>
              <p:nvPr/>
            </p:nvSpPr>
            <p:spPr>
              <a:xfrm>
                <a:off x="799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26"/>
              <p:cNvSpPr/>
              <p:nvPr/>
            </p:nvSpPr>
            <p:spPr>
              <a:xfrm>
                <a:off x="799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6"/>
              <p:cNvSpPr/>
              <p:nvPr/>
            </p:nvSpPr>
            <p:spPr>
              <a:xfrm>
                <a:off x="86891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6"/>
              <p:cNvSpPr/>
              <p:nvPr/>
            </p:nvSpPr>
            <p:spPr>
              <a:xfrm>
                <a:off x="86891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468" name="Google Shape;468;p26"/>
              <p:cNvCxnSpPr/>
              <p:nvPr/>
            </p:nvCxnSpPr>
            <p:spPr>
              <a:xfrm>
                <a:off x="453450" y="4890872"/>
                <a:ext cx="8240100" cy="0"/>
              </a:xfrm>
              <a:prstGeom prst="straightConnector1">
                <a:avLst/>
              </a:prstGeom>
              <a:noFill/>
              <a:ln w="9525" cap="flat" cmpd="sng">
                <a:solidFill>
                  <a:schemeClr val="dk1"/>
                </a:solidFill>
                <a:prstDash val="solid"/>
                <a:round/>
                <a:headEnd type="none" w="med" len="med"/>
                <a:tailEnd type="none" w="med" len="med"/>
              </a:ln>
            </p:spPr>
          </p:cxnSp>
          <p:cxnSp>
            <p:nvCxnSpPr>
              <p:cNvPr id="469" name="Google Shape;469;p26"/>
              <p:cNvCxnSpPr/>
              <p:nvPr/>
            </p:nvCxnSpPr>
            <p:spPr>
              <a:xfrm>
                <a:off x="252648" y="456694"/>
                <a:ext cx="0" cy="4230000"/>
              </a:xfrm>
              <a:prstGeom prst="straightConnector1">
                <a:avLst/>
              </a:prstGeom>
              <a:noFill/>
              <a:ln w="9525" cap="flat" cmpd="sng">
                <a:solidFill>
                  <a:schemeClr val="dk1"/>
                </a:solidFill>
                <a:prstDash val="solid"/>
                <a:round/>
                <a:headEnd type="none" w="med" len="med"/>
                <a:tailEnd type="none" w="med" len="med"/>
              </a:ln>
            </p:spPr>
          </p:cxnSp>
          <p:cxnSp>
            <p:nvCxnSpPr>
              <p:cNvPr id="470" name="Google Shape;470;p26"/>
              <p:cNvCxnSpPr/>
              <p:nvPr/>
            </p:nvCxnSpPr>
            <p:spPr>
              <a:xfrm>
                <a:off x="453450" y="239672"/>
                <a:ext cx="8240100" cy="0"/>
              </a:xfrm>
              <a:prstGeom prst="straightConnector1">
                <a:avLst/>
              </a:prstGeom>
              <a:noFill/>
              <a:ln w="9525" cap="flat" cmpd="sng">
                <a:solidFill>
                  <a:schemeClr val="dk1"/>
                </a:solidFill>
                <a:prstDash val="solid"/>
                <a:round/>
                <a:headEnd type="none" w="med" len="med"/>
                <a:tailEnd type="none" w="med" len="med"/>
              </a:ln>
            </p:spPr>
          </p:cxnSp>
        </p:grpSp>
      </p:grpSp>
      <p:sp>
        <p:nvSpPr>
          <p:cNvPr id="471" name="Google Shape;471;p26"/>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a:endParaRPr/>
          </a:p>
        </p:txBody>
      </p:sp>
      <p:grpSp>
        <p:nvGrpSpPr>
          <p:cNvPr id="472" name="Google Shape;472;p26"/>
          <p:cNvGrpSpPr/>
          <p:nvPr/>
        </p:nvGrpSpPr>
        <p:grpSpPr>
          <a:xfrm>
            <a:off x="11168187" y="327594"/>
            <a:ext cx="570532" cy="1672141"/>
            <a:chOff x="7906666" y="241369"/>
            <a:chExt cx="427899" cy="1254106"/>
          </a:xfrm>
        </p:grpSpPr>
        <p:cxnSp>
          <p:nvCxnSpPr>
            <p:cNvPr id="473" name="Google Shape;473;p26"/>
            <p:cNvCxnSpPr/>
            <p:nvPr/>
          </p:nvCxnSpPr>
          <p:spPr>
            <a:xfrm rot="10800000">
              <a:off x="8120620" y="241369"/>
              <a:ext cx="0" cy="832500"/>
            </a:xfrm>
            <a:prstGeom prst="straightConnector1">
              <a:avLst/>
            </a:prstGeom>
            <a:noFill/>
            <a:ln w="9525" cap="flat" cmpd="sng">
              <a:solidFill>
                <a:schemeClr val="dk1"/>
              </a:solidFill>
              <a:prstDash val="solid"/>
              <a:round/>
              <a:headEnd type="none" w="med" len="med"/>
              <a:tailEnd type="none" w="med" len="med"/>
            </a:ln>
          </p:spPr>
        </p:cxnSp>
        <p:sp>
          <p:nvSpPr>
            <p:cNvPr id="474" name="Google Shape;474;p26"/>
            <p:cNvSpPr/>
            <p:nvPr/>
          </p:nvSpPr>
          <p:spPr>
            <a:xfrm>
              <a:off x="7937113" y="1067619"/>
              <a:ext cx="367006" cy="427857"/>
            </a:xfrm>
            <a:custGeom>
              <a:avLst/>
              <a:gdLst/>
              <a:ahLst/>
              <a:cxnLst/>
              <a:rect l="l" t="t" r="r" b="b"/>
              <a:pathLst>
                <a:path w="8703" h="10146" extrusionOk="0">
                  <a:moveTo>
                    <a:pt x="6549" y="2578"/>
                  </a:moveTo>
                  <a:cubicBezTo>
                    <a:pt x="6301" y="2289"/>
                    <a:pt x="6161" y="1896"/>
                    <a:pt x="6161" y="1486"/>
                  </a:cubicBezTo>
                  <a:lnTo>
                    <a:pt x="6161" y="0"/>
                  </a:lnTo>
                  <a:lnTo>
                    <a:pt x="2515" y="0"/>
                  </a:lnTo>
                  <a:lnTo>
                    <a:pt x="2515" y="1486"/>
                  </a:lnTo>
                  <a:cubicBezTo>
                    <a:pt x="2515" y="1896"/>
                    <a:pt x="2375" y="2289"/>
                    <a:pt x="2127" y="2578"/>
                  </a:cubicBezTo>
                  <a:lnTo>
                    <a:pt x="1" y="5057"/>
                  </a:lnTo>
                  <a:cubicBezTo>
                    <a:pt x="1" y="5057"/>
                    <a:pt x="1384" y="6669"/>
                    <a:pt x="2098" y="7503"/>
                  </a:cubicBezTo>
                  <a:cubicBezTo>
                    <a:pt x="2364" y="7813"/>
                    <a:pt x="2515" y="8236"/>
                    <a:pt x="2515" y="8677"/>
                  </a:cubicBezTo>
                  <a:lnTo>
                    <a:pt x="2515" y="10146"/>
                  </a:lnTo>
                  <a:lnTo>
                    <a:pt x="6161" y="10146"/>
                  </a:lnTo>
                  <a:lnTo>
                    <a:pt x="6161" y="8739"/>
                  </a:lnTo>
                  <a:cubicBezTo>
                    <a:pt x="6161" y="8299"/>
                    <a:pt x="6312" y="7877"/>
                    <a:pt x="6578" y="7565"/>
                  </a:cubicBezTo>
                  <a:lnTo>
                    <a:pt x="8703" y="5089"/>
                  </a:lnTo>
                  <a:close/>
                  <a:moveTo>
                    <a:pt x="779" y="5072"/>
                  </a:moveTo>
                  <a:lnTo>
                    <a:pt x="2660" y="7264"/>
                  </a:lnTo>
                  <a:cubicBezTo>
                    <a:pt x="2668" y="7275"/>
                    <a:pt x="2684" y="7276"/>
                    <a:pt x="2694" y="7265"/>
                  </a:cubicBezTo>
                  <a:cubicBezTo>
                    <a:pt x="2704" y="7255"/>
                    <a:pt x="2705" y="7239"/>
                    <a:pt x="2697" y="7226"/>
                  </a:cubicBezTo>
                  <a:cubicBezTo>
                    <a:pt x="2213" y="6514"/>
                    <a:pt x="1235" y="5073"/>
                    <a:pt x="1235" y="5073"/>
                  </a:cubicBezTo>
                  <a:lnTo>
                    <a:pt x="1236" y="5072"/>
                  </a:lnTo>
                  <a:lnTo>
                    <a:pt x="1235" y="5071"/>
                  </a:lnTo>
                  <a:cubicBezTo>
                    <a:pt x="1235" y="5071"/>
                    <a:pt x="2474" y="3282"/>
                    <a:pt x="2949" y="2594"/>
                  </a:cubicBezTo>
                  <a:cubicBezTo>
                    <a:pt x="2954" y="2587"/>
                    <a:pt x="2953" y="2577"/>
                    <a:pt x="2947" y="2571"/>
                  </a:cubicBezTo>
                  <a:cubicBezTo>
                    <a:pt x="2940" y="2563"/>
                    <a:pt x="2931" y="2563"/>
                    <a:pt x="2925" y="2572"/>
                  </a:cubicBezTo>
                  <a:cubicBezTo>
                    <a:pt x="2352" y="3238"/>
                    <a:pt x="779" y="5072"/>
                    <a:pt x="779" y="5072"/>
                  </a:cubicBezTo>
                  <a:close/>
                  <a:moveTo>
                    <a:pt x="5718" y="2644"/>
                  </a:moveTo>
                  <a:cubicBezTo>
                    <a:pt x="5712" y="2637"/>
                    <a:pt x="5713" y="2627"/>
                    <a:pt x="5720" y="2620"/>
                  </a:cubicBezTo>
                  <a:cubicBezTo>
                    <a:pt x="5726" y="2614"/>
                    <a:pt x="5735" y="2614"/>
                    <a:pt x="5740" y="2622"/>
                  </a:cubicBezTo>
                  <a:lnTo>
                    <a:pt x="7843" y="5073"/>
                  </a:lnTo>
                  <a:lnTo>
                    <a:pt x="6003" y="7219"/>
                  </a:lnTo>
                  <a:cubicBezTo>
                    <a:pt x="5994" y="7229"/>
                    <a:pt x="5979" y="7232"/>
                    <a:pt x="5969" y="7221"/>
                  </a:cubicBezTo>
                  <a:cubicBezTo>
                    <a:pt x="5960" y="7211"/>
                    <a:pt x="5957" y="7194"/>
                    <a:pt x="5966" y="7181"/>
                  </a:cubicBezTo>
                  <a:cubicBezTo>
                    <a:pt x="6442" y="6480"/>
                    <a:pt x="7397" y="5075"/>
                    <a:pt x="7397" y="5075"/>
                  </a:cubicBezTo>
                  <a:lnTo>
                    <a:pt x="7396" y="5073"/>
                  </a:lnTo>
                  <a:lnTo>
                    <a:pt x="7397" y="5072"/>
                  </a:lnTo>
                  <a:cubicBezTo>
                    <a:pt x="7397" y="5071"/>
                    <a:pt x="6186" y="3321"/>
                    <a:pt x="5718" y="2644"/>
                  </a:cubicBezTo>
                  <a:close/>
                  <a:moveTo>
                    <a:pt x="3330" y="5070"/>
                  </a:moveTo>
                  <a:cubicBezTo>
                    <a:pt x="3330" y="5070"/>
                    <a:pt x="3606" y="6538"/>
                    <a:pt x="3719" y="7146"/>
                  </a:cubicBezTo>
                  <a:cubicBezTo>
                    <a:pt x="3721" y="7161"/>
                    <a:pt x="3734" y="7171"/>
                    <a:pt x="3746" y="7168"/>
                  </a:cubicBezTo>
                  <a:cubicBezTo>
                    <a:pt x="3758" y="7167"/>
                    <a:pt x="3768" y="7155"/>
                    <a:pt x="3768" y="7140"/>
                  </a:cubicBezTo>
                  <a:lnTo>
                    <a:pt x="3768" y="2729"/>
                  </a:lnTo>
                  <a:cubicBezTo>
                    <a:pt x="3768" y="2720"/>
                    <a:pt x="3762" y="2712"/>
                    <a:pt x="3754" y="2711"/>
                  </a:cubicBezTo>
                  <a:cubicBezTo>
                    <a:pt x="3746" y="2710"/>
                    <a:pt x="3739" y="2716"/>
                    <a:pt x="3737" y="2725"/>
                  </a:cubicBezTo>
                  <a:cubicBezTo>
                    <a:pt x="3637" y="3299"/>
                    <a:pt x="3330" y="5070"/>
                    <a:pt x="3330" y="5070"/>
                  </a:cubicBezTo>
                  <a:close/>
                  <a:moveTo>
                    <a:pt x="5302" y="5070"/>
                  </a:moveTo>
                  <a:cubicBezTo>
                    <a:pt x="5302" y="5070"/>
                    <a:pt x="5026" y="6538"/>
                    <a:pt x="4913" y="7146"/>
                  </a:cubicBezTo>
                  <a:cubicBezTo>
                    <a:pt x="4911" y="7161"/>
                    <a:pt x="4898" y="7171"/>
                    <a:pt x="4886" y="7168"/>
                  </a:cubicBezTo>
                  <a:cubicBezTo>
                    <a:pt x="4874" y="7167"/>
                    <a:pt x="4864" y="7155"/>
                    <a:pt x="4864" y="7140"/>
                  </a:cubicBezTo>
                  <a:lnTo>
                    <a:pt x="4864" y="2729"/>
                  </a:lnTo>
                  <a:cubicBezTo>
                    <a:pt x="4864" y="2720"/>
                    <a:pt x="4870" y="2712"/>
                    <a:pt x="4879" y="2711"/>
                  </a:cubicBezTo>
                  <a:cubicBezTo>
                    <a:pt x="4886" y="2710"/>
                    <a:pt x="4894" y="2716"/>
                    <a:pt x="4895" y="2725"/>
                  </a:cubicBezTo>
                  <a:cubicBezTo>
                    <a:pt x="4994" y="3299"/>
                    <a:pt x="5302" y="5070"/>
                    <a:pt x="5302" y="5070"/>
                  </a:cubicBezTo>
                  <a:close/>
                  <a:moveTo>
                    <a:pt x="2045" y="5072"/>
                  </a:moveTo>
                  <a:cubicBezTo>
                    <a:pt x="2045" y="5072"/>
                    <a:pt x="2929" y="6598"/>
                    <a:pt x="3263" y="7176"/>
                  </a:cubicBezTo>
                  <a:cubicBezTo>
                    <a:pt x="3271" y="7187"/>
                    <a:pt x="3285" y="7193"/>
                    <a:pt x="3295" y="7185"/>
                  </a:cubicBezTo>
                  <a:cubicBezTo>
                    <a:pt x="3306" y="7178"/>
                    <a:pt x="3313" y="7163"/>
                    <a:pt x="3306" y="7150"/>
                  </a:cubicBezTo>
                  <a:cubicBezTo>
                    <a:pt x="3106" y="6553"/>
                    <a:pt x="2604" y="5072"/>
                    <a:pt x="2604" y="5072"/>
                  </a:cubicBezTo>
                  <a:cubicBezTo>
                    <a:pt x="2604" y="5072"/>
                    <a:pt x="3219" y="3250"/>
                    <a:pt x="3412" y="2683"/>
                  </a:cubicBezTo>
                  <a:cubicBezTo>
                    <a:pt x="3415" y="2674"/>
                    <a:pt x="3412" y="2665"/>
                    <a:pt x="3405" y="2660"/>
                  </a:cubicBezTo>
                  <a:cubicBezTo>
                    <a:pt x="3398" y="2656"/>
                    <a:pt x="3389" y="2659"/>
                    <a:pt x="3384" y="2666"/>
                  </a:cubicBezTo>
                  <a:cubicBezTo>
                    <a:pt x="3080" y="3214"/>
                    <a:pt x="2045" y="5072"/>
                    <a:pt x="2045" y="5072"/>
                  </a:cubicBezTo>
                  <a:close/>
                  <a:moveTo>
                    <a:pt x="6585" y="5072"/>
                  </a:moveTo>
                  <a:cubicBezTo>
                    <a:pt x="6585" y="5072"/>
                    <a:pt x="5701" y="6598"/>
                    <a:pt x="5367" y="7176"/>
                  </a:cubicBezTo>
                  <a:cubicBezTo>
                    <a:pt x="5360" y="7187"/>
                    <a:pt x="5346" y="7193"/>
                    <a:pt x="5336" y="7185"/>
                  </a:cubicBezTo>
                  <a:cubicBezTo>
                    <a:pt x="5324" y="7178"/>
                    <a:pt x="5318" y="7163"/>
                    <a:pt x="5324" y="7150"/>
                  </a:cubicBezTo>
                  <a:cubicBezTo>
                    <a:pt x="5525" y="6553"/>
                    <a:pt x="6027" y="5072"/>
                    <a:pt x="6027" y="5072"/>
                  </a:cubicBezTo>
                  <a:cubicBezTo>
                    <a:pt x="6027" y="5072"/>
                    <a:pt x="5411" y="3250"/>
                    <a:pt x="5219" y="2683"/>
                  </a:cubicBezTo>
                  <a:cubicBezTo>
                    <a:pt x="5216" y="2674"/>
                    <a:pt x="5219" y="2665"/>
                    <a:pt x="5226" y="2660"/>
                  </a:cubicBezTo>
                  <a:cubicBezTo>
                    <a:pt x="5233" y="2656"/>
                    <a:pt x="5241" y="2659"/>
                    <a:pt x="5247" y="2666"/>
                  </a:cubicBezTo>
                  <a:cubicBezTo>
                    <a:pt x="5551" y="3214"/>
                    <a:pt x="6585" y="5072"/>
                    <a:pt x="6585" y="50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6"/>
            <p:cNvSpPr/>
            <p:nvPr/>
          </p:nvSpPr>
          <p:spPr>
            <a:xfrm>
              <a:off x="7906666" y="1067619"/>
              <a:ext cx="427899" cy="427857"/>
            </a:xfrm>
            <a:custGeom>
              <a:avLst/>
              <a:gdLst/>
              <a:ahLst/>
              <a:cxnLst/>
              <a:rect l="l" t="t" r="r" b="b"/>
              <a:pathLst>
                <a:path w="10147" h="10146" extrusionOk="0">
                  <a:moveTo>
                    <a:pt x="7635" y="2578"/>
                  </a:moveTo>
                  <a:cubicBezTo>
                    <a:pt x="7345" y="2289"/>
                    <a:pt x="7183" y="1896"/>
                    <a:pt x="7183" y="1486"/>
                  </a:cubicBezTo>
                  <a:lnTo>
                    <a:pt x="7183" y="0"/>
                  </a:lnTo>
                  <a:lnTo>
                    <a:pt x="2931" y="0"/>
                  </a:lnTo>
                  <a:lnTo>
                    <a:pt x="2931" y="1486"/>
                  </a:lnTo>
                  <a:cubicBezTo>
                    <a:pt x="2931" y="1896"/>
                    <a:pt x="2770" y="2289"/>
                    <a:pt x="2480" y="2578"/>
                  </a:cubicBezTo>
                  <a:lnTo>
                    <a:pt x="1" y="5057"/>
                  </a:lnTo>
                  <a:cubicBezTo>
                    <a:pt x="1" y="5057"/>
                    <a:pt x="1613" y="6669"/>
                    <a:pt x="2445" y="7503"/>
                  </a:cubicBezTo>
                  <a:cubicBezTo>
                    <a:pt x="2756" y="7813"/>
                    <a:pt x="2931" y="8236"/>
                    <a:pt x="2931" y="8677"/>
                  </a:cubicBezTo>
                  <a:lnTo>
                    <a:pt x="2931" y="10146"/>
                  </a:lnTo>
                  <a:lnTo>
                    <a:pt x="7183" y="10146"/>
                  </a:lnTo>
                  <a:lnTo>
                    <a:pt x="7183" y="8739"/>
                  </a:lnTo>
                  <a:cubicBezTo>
                    <a:pt x="7183" y="8299"/>
                    <a:pt x="7359" y="7877"/>
                    <a:pt x="7669" y="7565"/>
                  </a:cubicBezTo>
                  <a:lnTo>
                    <a:pt x="10146" y="5089"/>
                  </a:lnTo>
                  <a:close/>
                  <a:moveTo>
                    <a:pt x="909" y="5072"/>
                  </a:moveTo>
                  <a:lnTo>
                    <a:pt x="3102" y="7264"/>
                  </a:lnTo>
                  <a:cubicBezTo>
                    <a:pt x="3112" y="7275"/>
                    <a:pt x="3129" y="7276"/>
                    <a:pt x="3140" y="7265"/>
                  </a:cubicBezTo>
                  <a:cubicBezTo>
                    <a:pt x="3153" y="7255"/>
                    <a:pt x="3154" y="7239"/>
                    <a:pt x="3145" y="7226"/>
                  </a:cubicBezTo>
                  <a:cubicBezTo>
                    <a:pt x="2581" y="6514"/>
                    <a:pt x="1440" y="5073"/>
                    <a:pt x="1440" y="5073"/>
                  </a:cubicBezTo>
                  <a:lnTo>
                    <a:pt x="1442" y="5072"/>
                  </a:lnTo>
                  <a:lnTo>
                    <a:pt x="1440" y="5071"/>
                  </a:lnTo>
                  <a:cubicBezTo>
                    <a:pt x="1440" y="5071"/>
                    <a:pt x="2884" y="3282"/>
                    <a:pt x="3438" y="2594"/>
                  </a:cubicBezTo>
                  <a:cubicBezTo>
                    <a:pt x="3445" y="2587"/>
                    <a:pt x="3443" y="2577"/>
                    <a:pt x="3435" y="2571"/>
                  </a:cubicBezTo>
                  <a:cubicBezTo>
                    <a:pt x="3427" y="2563"/>
                    <a:pt x="3417" y="2563"/>
                    <a:pt x="3411" y="2572"/>
                  </a:cubicBezTo>
                  <a:cubicBezTo>
                    <a:pt x="2743" y="3238"/>
                    <a:pt x="909" y="5072"/>
                    <a:pt x="909" y="5072"/>
                  </a:cubicBezTo>
                  <a:close/>
                  <a:moveTo>
                    <a:pt x="6666" y="2644"/>
                  </a:moveTo>
                  <a:cubicBezTo>
                    <a:pt x="6659" y="2637"/>
                    <a:pt x="6661" y="2627"/>
                    <a:pt x="6668" y="2620"/>
                  </a:cubicBezTo>
                  <a:cubicBezTo>
                    <a:pt x="6677" y="2614"/>
                    <a:pt x="6686" y="2614"/>
                    <a:pt x="6693" y="2622"/>
                  </a:cubicBezTo>
                  <a:lnTo>
                    <a:pt x="9144" y="5073"/>
                  </a:lnTo>
                  <a:lnTo>
                    <a:pt x="6998" y="7219"/>
                  </a:lnTo>
                  <a:cubicBezTo>
                    <a:pt x="6988" y="7229"/>
                    <a:pt x="6971" y="7232"/>
                    <a:pt x="6959" y="7221"/>
                  </a:cubicBezTo>
                  <a:cubicBezTo>
                    <a:pt x="6947" y="7211"/>
                    <a:pt x="6946" y="7194"/>
                    <a:pt x="6955" y="7181"/>
                  </a:cubicBezTo>
                  <a:cubicBezTo>
                    <a:pt x="7510" y="6480"/>
                    <a:pt x="8624" y="5075"/>
                    <a:pt x="8624" y="5075"/>
                  </a:cubicBezTo>
                  <a:lnTo>
                    <a:pt x="8622" y="5073"/>
                  </a:lnTo>
                  <a:lnTo>
                    <a:pt x="8624" y="5072"/>
                  </a:lnTo>
                  <a:cubicBezTo>
                    <a:pt x="8624" y="5071"/>
                    <a:pt x="7212" y="3321"/>
                    <a:pt x="6666" y="2644"/>
                  </a:cubicBezTo>
                  <a:close/>
                  <a:moveTo>
                    <a:pt x="3882" y="5070"/>
                  </a:moveTo>
                  <a:cubicBezTo>
                    <a:pt x="3882" y="5070"/>
                    <a:pt x="4204" y="6538"/>
                    <a:pt x="4337" y="7146"/>
                  </a:cubicBezTo>
                  <a:cubicBezTo>
                    <a:pt x="4339" y="7161"/>
                    <a:pt x="4353" y="7171"/>
                    <a:pt x="4368" y="7168"/>
                  </a:cubicBezTo>
                  <a:cubicBezTo>
                    <a:pt x="4382" y="7167"/>
                    <a:pt x="4393" y="7155"/>
                    <a:pt x="4393" y="7140"/>
                  </a:cubicBezTo>
                  <a:lnTo>
                    <a:pt x="4393" y="2729"/>
                  </a:lnTo>
                  <a:cubicBezTo>
                    <a:pt x="4393" y="2720"/>
                    <a:pt x="4387" y="2712"/>
                    <a:pt x="4376" y="2711"/>
                  </a:cubicBezTo>
                  <a:cubicBezTo>
                    <a:pt x="4368" y="2710"/>
                    <a:pt x="4358" y="2716"/>
                    <a:pt x="4357" y="2725"/>
                  </a:cubicBezTo>
                  <a:cubicBezTo>
                    <a:pt x="4242" y="3299"/>
                    <a:pt x="3882" y="5070"/>
                    <a:pt x="3882" y="5070"/>
                  </a:cubicBezTo>
                  <a:close/>
                  <a:moveTo>
                    <a:pt x="6182" y="5070"/>
                  </a:moveTo>
                  <a:cubicBezTo>
                    <a:pt x="6182" y="5070"/>
                    <a:pt x="5860" y="6538"/>
                    <a:pt x="5727" y="7146"/>
                  </a:cubicBezTo>
                  <a:cubicBezTo>
                    <a:pt x="5725" y="7161"/>
                    <a:pt x="5711" y="7171"/>
                    <a:pt x="5696" y="7168"/>
                  </a:cubicBezTo>
                  <a:cubicBezTo>
                    <a:pt x="5682" y="7167"/>
                    <a:pt x="5671" y="7155"/>
                    <a:pt x="5671" y="7140"/>
                  </a:cubicBezTo>
                  <a:lnTo>
                    <a:pt x="5671" y="2729"/>
                  </a:lnTo>
                  <a:cubicBezTo>
                    <a:pt x="5671" y="2720"/>
                    <a:pt x="5678" y="2712"/>
                    <a:pt x="5688" y="2711"/>
                  </a:cubicBezTo>
                  <a:cubicBezTo>
                    <a:pt x="5696" y="2710"/>
                    <a:pt x="5705" y="2716"/>
                    <a:pt x="5706" y="2725"/>
                  </a:cubicBezTo>
                  <a:cubicBezTo>
                    <a:pt x="5822" y="3299"/>
                    <a:pt x="6182" y="5070"/>
                    <a:pt x="6182" y="5070"/>
                  </a:cubicBezTo>
                  <a:close/>
                  <a:moveTo>
                    <a:pt x="2385" y="5072"/>
                  </a:moveTo>
                  <a:cubicBezTo>
                    <a:pt x="2385" y="5072"/>
                    <a:pt x="3416" y="6598"/>
                    <a:pt x="3805" y="7176"/>
                  </a:cubicBezTo>
                  <a:cubicBezTo>
                    <a:pt x="3812" y="7187"/>
                    <a:pt x="3830" y="7193"/>
                    <a:pt x="3842" y="7185"/>
                  </a:cubicBezTo>
                  <a:cubicBezTo>
                    <a:pt x="3855" y="7178"/>
                    <a:pt x="3862" y="7163"/>
                    <a:pt x="3855" y="7150"/>
                  </a:cubicBezTo>
                  <a:cubicBezTo>
                    <a:pt x="3621" y="6553"/>
                    <a:pt x="3036" y="5072"/>
                    <a:pt x="3036" y="5072"/>
                  </a:cubicBezTo>
                  <a:cubicBezTo>
                    <a:pt x="3036" y="5072"/>
                    <a:pt x="3754" y="3250"/>
                    <a:pt x="3978" y="2683"/>
                  </a:cubicBezTo>
                  <a:cubicBezTo>
                    <a:pt x="3981" y="2674"/>
                    <a:pt x="3978" y="2665"/>
                    <a:pt x="3969" y="2660"/>
                  </a:cubicBezTo>
                  <a:cubicBezTo>
                    <a:pt x="3961" y="2656"/>
                    <a:pt x="3952" y="2659"/>
                    <a:pt x="3946" y="2666"/>
                  </a:cubicBezTo>
                  <a:cubicBezTo>
                    <a:pt x="3591" y="3214"/>
                    <a:pt x="2385" y="5072"/>
                    <a:pt x="2385" y="5072"/>
                  </a:cubicBezTo>
                  <a:close/>
                  <a:moveTo>
                    <a:pt x="7677" y="5072"/>
                  </a:moveTo>
                  <a:cubicBezTo>
                    <a:pt x="7677" y="5072"/>
                    <a:pt x="6647" y="6598"/>
                    <a:pt x="6258" y="7176"/>
                  </a:cubicBezTo>
                  <a:cubicBezTo>
                    <a:pt x="6249" y="7187"/>
                    <a:pt x="6233" y="7193"/>
                    <a:pt x="6221" y="7185"/>
                  </a:cubicBezTo>
                  <a:cubicBezTo>
                    <a:pt x="6207" y="7178"/>
                    <a:pt x="6201" y="7163"/>
                    <a:pt x="6207" y="7150"/>
                  </a:cubicBezTo>
                  <a:cubicBezTo>
                    <a:pt x="6442" y="6553"/>
                    <a:pt x="7027" y="5072"/>
                    <a:pt x="7027" y="5072"/>
                  </a:cubicBezTo>
                  <a:cubicBezTo>
                    <a:pt x="7027" y="5072"/>
                    <a:pt x="6309" y="3250"/>
                    <a:pt x="6084" y="2683"/>
                  </a:cubicBezTo>
                  <a:cubicBezTo>
                    <a:pt x="6080" y="2674"/>
                    <a:pt x="6084" y="2665"/>
                    <a:pt x="6094" y="2660"/>
                  </a:cubicBezTo>
                  <a:cubicBezTo>
                    <a:pt x="6101" y="2656"/>
                    <a:pt x="6111" y="2659"/>
                    <a:pt x="6116" y="2666"/>
                  </a:cubicBezTo>
                  <a:cubicBezTo>
                    <a:pt x="6472" y="3214"/>
                    <a:pt x="7677" y="5072"/>
                    <a:pt x="7677" y="50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26"/>
          <p:cNvGrpSpPr/>
          <p:nvPr/>
        </p:nvGrpSpPr>
        <p:grpSpPr>
          <a:xfrm>
            <a:off x="471770" y="327601"/>
            <a:ext cx="429161" cy="1217084"/>
            <a:chOff x="7045452" y="245700"/>
            <a:chExt cx="321871" cy="912813"/>
          </a:xfrm>
        </p:grpSpPr>
        <p:cxnSp>
          <p:nvCxnSpPr>
            <p:cNvPr id="477" name="Google Shape;477;p26"/>
            <p:cNvCxnSpPr/>
            <p:nvPr/>
          </p:nvCxnSpPr>
          <p:spPr>
            <a:xfrm rot="10800000">
              <a:off x="7205750" y="245700"/>
              <a:ext cx="0" cy="709500"/>
            </a:xfrm>
            <a:prstGeom prst="straightConnector1">
              <a:avLst/>
            </a:prstGeom>
            <a:noFill/>
            <a:ln w="9525" cap="flat" cmpd="sng">
              <a:solidFill>
                <a:schemeClr val="dk1"/>
              </a:solidFill>
              <a:prstDash val="solid"/>
              <a:round/>
              <a:headEnd type="none" w="med" len="med"/>
              <a:tailEnd type="none" w="med" len="med"/>
            </a:ln>
          </p:spPr>
        </p:cxnSp>
        <p:grpSp>
          <p:nvGrpSpPr>
            <p:cNvPr id="478" name="Google Shape;478;p26"/>
            <p:cNvGrpSpPr/>
            <p:nvPr/>
          </p:nvGrpSpPr>
          <p:grpSpPr>
            <a:xfrm>
              <a:off x="7045452" y="792929"/>
              <a:ext cx="321871" cy="365585"/>
              <a:chOff x="6392377" y="941304"/>
              <a:chExt cx="321871" cy="365585"/>
            </a:xfrm>
          </p:grpSpPr>
          <p:sp>
            <p:nvSpPr>
              <p:cNvPr id="479" name="Google Shape;479;p26"/>
              <p:cNvSpPr/>
              <p:nvPr/>
            </p:nvSpPr>
            <p:spPr>
              <a:xfrm>
                <a:off x="6392377" y="941304"/>
                <a:ext cx="321871" cy="365585"/>
              </a:xfrm>
              <a:custGeom>
                <a:avLst/>
                <a:gdLst/>
                <a:ahLst/>
                <a:cxnLst/>
                <a:rect l="l" t="t" r="r" b="b"/>
                <a:pathLst>
                  <a:path w="7175" h="8149" extrusionOk="0">
                    <a:moveTo>
                      <a:pt x="7174" y="0"/>
                    </a:moveTo>
                    <a:lnTo>
                      <a:pt x="1" y="0"/>
                    </a:lnTo>
                    <a:lnTo>
                      <a:pt x="1" y="5502"/>
                    </a:lnTo>
                    <a:lnTo>
                      <a:pt x="3588" y="8148"/>
                    </a:lnTo>
                    <a:lnTo>
                      <a:pt x="7174" y="550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80" name="Google Shape;480;p26"/>
              <p:cNvGrpSpPr/>
              <p:nvPr/>
            </p:nvGrpSpPr>
            <p:grpSpPr>
              <a:xfrm>
                <a:off x="6463129" y="1014421"/>
                <a:ext cx="179983" cy="192659"/>
                <a:chOff x="6364879" y="918251"/>
                <a:chExt cx="250603" cy="268252"/>
              </a:xfrm>
            </p:grpSpPr>
            <p:sp>
              <p:nvSpPr>
                <p:cNvPr id="481" name="Google Shape;481;p26"/>
                <p:cNvSpPr/>
                <p:nvPr/>
              </p:nvSpPr>
              <p:spPr>
                <a:xfrm>
                  <a:off x="6364879" y="983569"/>
                  <a:ext cx="250312" cy="202935"/>
                </a:xfrm>
                <a:custGeom>
                  <a:avLst/>
                  <a:gdLst/>
                  <a:ahLst/>
                  <a:cxnLst/>
                  <a:rect l="l" t="t" r="r" b="b"/>
                  <a:pathLst>
                    <a:path w="2583" h="2094" extrusionOk="0">
                      <a:moveTo>
                        <a:pt x="1213" y="2051"/>
                      </a:moveTo>
                      <a:cubicBezTo>
                        <a:pt x="1229" y="2077"/>
                        <a:pt x="1260" y="2094"/>
                        <a:pt x="1292" y="2094"/>
                      </a:cubicBezTo>
                      <a:cubicBezTo>
                        <a:pt x="1323" y="2094"/>
                        <a:pt x="1354" y="2077"/>
                        <a:pt x="1370" y="2051"/>
                      </a:cubicBezTo>
                      <a:lnTo>
                        <a:pt x="2564" y="140"/>
                      </a:lnTo>
                      <a:cubicBezTo>
                        <a:pt x="2581" y="112"/>
                        <a:pt x="2582" y="77"/>
                        <a:pt x="2566" y="47"/>
                      </a:cubicBezTo>
                      <a:cubicBezTo>
                        <a:pt x="2549" y="18"/>
                        <a:pt x="2519" y="0"/>
                        <a:pt x="2485" y="0"/>
                      </a:cubicBezTo>
                      <a:lnTo>
                        <a:pt x="98" y="0"/>
                      </a:lnTo>
                      <a:cubicBezTo>
                        <a:pt x="64" y="0"/>
                        <a:pt x="34" y="18"/>
                        <a:pt x="17" y="47"/>
                      </a:cubicBezTo>
                      <a:cubicBezTo>
                        <a:pt x="1" y="77"/>
                        <a:pt x="1" y="113"/>
                        <a:pt x="19" y="140"/>
                      </a:cubicBezTo>
                      <a:close/>
                      <a:moveTo>
                        <a:pt x="1292" y="1828"/>
                      </a:moveTo>
                      <a:lnTo>
                        <a:pt x="265" y="184"/>
                      </a:lnTo>
                      <a:lnTo>
                        <a:pt x="2318" y="18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6"/>
                <p:cNvSpPr/>
                <p:nvPr/>
              </p:nvSpPr>
              <p:spPr>
                <a:xfrm>
                  <a:off x="6365073" y="918251"/>
                  <a:ext cx="250409" cy="202935"/>
                </a:xfrm>
                <a:custGeom>
                  <a:avLst/>
                  <a:gdLst/>
                  <a:ahLst/>
                  <a:cxnLst/>
                  <a:rect l="l" t="t" r="r" b="b"/>
                  <a:pathLst>
                    <a:path w="2584" h="2094" extrusionOk="0">
                      <a:moveTo>
                        <a:pt x="1370" y="43"/>
                      </a:moveTo>
                      <a:cubicBezTo>
                        <a:pt x="1354" y="16"/>
                        <a:pt x="1324" y="0"/>
                        <a:pt x="1292" y="0"/>
                      </a:cubicBezTo>
                      <a:cubicBezTo>
                        <a:pt x="1260" y="0"/>
                        <a:pt x="1229" y="16"/>
                        <a:pt x="1213" y="43"/>
                      </a:cubicBezTo>
                      <a:lnTo>
                        <a:pt x="19" y="1954"/>
                      </a:lnTo>
                      <a:cubicBezTo>
                        <a:pt x="2" y="1982"/>
                        <a:pt x="1" y="2017"/>
                        <a:pt x="17" y="2047"/>
                      </a:cubicBezTo>
                      <a:cubicBezTo>
                        <a:pt x="34" y="2075"/>
                        <a:pt x="64" y="2094"/>
                        <a:pt x="98" y="2094"/>
                      </a:cubicBezTo>
                      <a:lnTo>
                        <a:pt x="2485" y="2094"/>
                      </a:lnTo>
                      <a:cubicBezTo>
                        <a:pt x="2519" y="2094"/>
                        <a:pt x="2551" y="2075"/>
                        <a:pt x="2567" y="2047"/>
                      </a:cubicBezTo>
                      <a:cubicBezTo>
                        <a:pt x="2583" y="2017"/>
                        <a:pt x="2582" y="1982"/>
                        <a:pt x="2565" y="1954"/>
                      </a:cubicBezTo>
                      <a:close/>
                      <a:moveTo>
                        <a:pt x="1292" y="266"/>
                      </a:moveTo>
                      <a:lnTo>
                        <a:pt x="2318" y="1910"/>
                      </a:lnTo>
                      <a:lnTo>
                        <a:pt x="265" y="191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483" name="Google Shape;483;p26"/>
          <p:cNvGrpSpPr/>
          <p:nvPr/>
        </p:nvGrpSpPr>
        <p:grpSpPr>
          <a:xfrm>
            <a:off x="471880" y="4280693"/>
            <a:ext cx="429181" cy="1929748"/>
            <a:chOff x="8430765" y="2809668"/>
            <a:chExt cx="411041" cy="1848182"/>
          </a:xfrm>
        </p:grpSpPr>
        <p:sp>
          <p:nvSpPr>
            <p:cNvPr id="484" name="Google Shape;484;p26"/>
            <p:cNvSpPr/>
            <p:nvPr/>
          </p:nvSpPr>
          <p:spPr>
            <a:xfrm>
              <a:off x="8439475" y="4578950"/>
              <a:ext cx="393600" cy="78900"/>
            </a:xfrm>
            <a:prstGeom prst="ellipse">
              <a:avLst/>
            </a:prstGeom>
            <a:solidFill>
              <a:srgbClr val="383838">
                <a:alpha val="15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85" name="Google Shape;485;p26"/>
            <p:cNvGrpSpPr/>
            <p:nvPr/>
          </p:nvGrpSpPr>
          <p:grpSpPr>
            <a:xfrm>
              <a:off x="8430765" y="2809668"/>
              <a:ext cx="411041" cy="1794335"/>
              <a:chOff x="8460315" y="3090671"/>
              <a:chExt cx="411041" cy="1794335"/>
            </a:xfrm>
          </p:grpSpPr>
          <p:sp>
            <p:nvSpPr>
              <p:cNvPr id="486" name="Google Shape;486;p26"/>
              <p:cNvSpPr/>
              <p:nvPr/>
            </p:nvSpPr>
            <p:spPr>
              <a:xfrm>
                <a:off x="8515102" y="3703006"/>
                <a:ext cx="312000" cy="118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87" name="Google Shape;487;p26"/>
              <p:cNvGrpSpPr/>
              <p:nvPr/>
            </p:nvGrpSpPr>
            <p:grpSpPr>
              <a:xfrm>
                <a:off x="8460315" y="3090671"/>
                <a:ext cx="411041" cy="825400"/>
                <a:chOff x="6439609" y="662203"/>
                <a:chExt cx="180202" cy="361859"/>
              </a:xfrm>
            </p:grpSpPr>
            <p:sp>
              <p:nvSpPr>
                <p:cNvPr id="488" name="Google Shape;488;p26"/>
                <p:cNvSpPr/>
                <p:nvPr/>
              </p:nvSpPr>
              <p:spPr>
                <a:xfrm>
                  <a:off x="6448335" y="662203"/>
                  <a:ext cx="143712" cy="219469"/>
                </a:xfrm>
                <a:custGeom>
                  <a:avLst/>
                  <a:gdLst/>
                  <a:ahLst/>
                  <a:cxnLst/>
                  <a:rect l="l" t="t" r="r" b="b"/>
                  <a:pathLst>
                    <a:path w="4348" h="6640" extrusionOk="0">
                      <a:moveTo>
                        <a:pt x="704" y="5255"/>
                      </a:moveTo>
                      <a:cubicBezTo>
                        <a:pt x="1112" y="6216"/>
                        <a:pt x="2035" y="6640"/>
                        <a:pt x="3139" y="6331"/>
                      </a:cubicBezTo>
                      <a:cubicBezTo>
                        <a:pt x="3950" y="6104"/>
                        <a:pt x="4294" y="4895"/>
                        <a:pt x="4302" y="4264"/>
                      </a:cubicBezTo>
                      <a:cubicBezTo>
                        <a:pt x="4310" y="3662"/>
                        <a:pt x="4348" y="2376"/>
                        <a:pt x="3796" y="2025"/>
                      </a:cubicBezTo>
                      <a:cubicBezTo>
                        <a:pt x="3501" y="1835"/>
                        <a:pt x="3190" y="2890"/>
                        <a:pt x="2568" y="2084"/>
                      </a:cubicBezTo>
                      <a:cubicBezTo>
                        <a:pt x="2195" y="1600"/>
                        <a:pt x="2430" y="569"/>
                        <a:pt x="1850" y="220"/>
                      </a:cubicBezTo>
                      <a:cubicBezTo>
                        <a:pt x="1486" y="1"/>
                        <a:pt x="1318" y="553"/>
                        <a:pt x="1253" y="802"/>
                      </a:cubicBezTo>
                      <a:cubicBezTo>
                        <a:pt x="1034" y="1657"/>
                        <a:pt x="1388" y="2769"/>
                        <a:pt x="1237" y="3220"/>
                      </a:cubicBezTo>
                      <a:cubicBezTo>
                        <a:pt x="1136" y="3520"/>
                        <a:pt x="447" y="3405"/>
                        <a:pt x="339" y="3524"/>
                      </a:cubicBezTo>
                      <a:cubicBezTo>
                        <a:pt x="0" y="3883"/>
                        <a:pt x="520" y="4822"/>
                        <a:pt x="704" y="52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6"/>
                <p:cNvSpPr/>
                <p:nvPr/>
              </p:nvSpPr>
              <p:spPr>
                <a:xfrm>
                  <a:off x="6497848" y="764500"/>
                  <a:ext cx="70931" cy="95158"/>
                </a:xfrm>
                <a:custGeom>
                  <a:avLst/>
                  <a:gdLst/>
                  <a:ahLst/>
                  <a:cxnLst/>
                  <a:rect l="l" t="t" r="r" b="b"/>
                  <a:pathLst>
                    <a:path w="2146" h="2879" extrusionOk="0">
                      <a:moveTo>
                        <a:pt x="777" y="2741"/>
                      </a:moveTo>
                      <a:cubicBezTo>
                        <a:pt x="1517" y="2879"/>
                        <a:pt x="2145" y="1575"/>
                        <a:pt x="1858" y="904"/>
                      </a:cubicBezTo>
                      <a:cubicBezTo>
                        <a:pt x="1669" y="462"/>
                        <a:pt x="1280" y="830"/>
                        <a:pt x="971" y="708"/>
                      </a:cubicBezTo>
                      <a:cubicBezTo>
                        <a:pt x="698" y="603"/>
                        <a:pt x="722" y="179"/>
                        <a:pt x="460" y="68"/>
                      </a:cubicBezTo>
                      <a:cubicBezTo>
                        <a:pt x="305" y="0"/>
                        <a:pt x="190" y="213"/>
                        <a:pt x="146" y="324"/>
                      </a:cubicBezTo>
                      <a:cubicBezTo>
                        <a:pt x="0" y="695"/>
                        <a:pt x="8" y="1130"/>
                        <a:pt x="10" y="1521"/>
                      </a:cubicBezTo>
                      <a:cubicBezTo>
                        <a:pt x="13" y="1898"/>
                        <a:pt x="114" y="2616"/>
                        <a:pt x="777" y="2741"/>
                      </a:cubicBezTo>
                      <a:close/>
                    </a:path>
                  </a:pathLst>
                </a:custGeom>
                <a:solidFill>
                  <a:srgbClr val="CA4031">
                    <a:alpha val="67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6"/>
                <p:cNvSpPr/>
                <p:nvPr/>
              </p:nvSpPr>
              <p:spPr>
                <a:xfrm>
                  <a:off x="6527396" y="832820"/>
                  <a:ext cx="6247" cy="70699"/>
                </a:xfrm>
                <a:custGeom>
                  <a:avLst/>
                  <a:gdLst/>
                  <a:ahLst/>
                  <a:cxnLst/>
                  <a:rect l="l" t="t" r="r" b="b"/>
                  <a:pathLst>
                    <a:path w="189" h="2139" extrusionOk="0">
                      <a:moveTo>
                        <a:pt x="103" y="1"/>
                      </a:moveTo>
                      <a:cubicBezTo>
                        <a:pt x="54" y="1"/>
                        <a:pt x="16" y="41"/>
                        <a:pt x="16" y="88"/>
                      </a:cubicBezTo>
                      <a:cubicBezTo>
                        <a:pt x="16" y="729"/>
                        <a:pt x="11" y="1389"/>
                        <a:pt x="0" y="2051"/>
                      </a:cubicBezTo>
                      <a:cubicBezTo>
                        <a:pt x="0" y="2097"/>
                        <a:pt x="38" y="2138"/>
                        <a:pt x="86" y="2138"/>
                      </a:cubicBezTo>
                      <a:cubicBezTo>
                        <a:pt x="136" y="2138"/>
                        <a:pt x="173" y="2100"/>
                        <a:pt x="173" y="2056"/>
                      </a:cubicBezTo>
                      <a:cubicBezTo>
                        <a:pt x="184" y="1392"/>
                        <a:pt x="189" y="729"/>
                        <a:pt x="189" y="88"/>
                      </a:cubicBezTo>
                      <a:cubicBezTo>
                        <a:pt x="189" y="38"/>
                        <a:pt x="151"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6"/>
                <p:cNvSpPr/>
                <p:nvPr/>
              </p:nvSpPr>
              <p:spPr>
                <a:xfrm>
                  <a:off x="6439609" y="884646"/>
                  <a:ext cx="180202" cy="139415"/>
                </a:xfrm>
                <a:custGeom>
                  <a:avLst/>
                  <a:gdLst/>
                  <a:ahLst/>
                  <a:cxnLst/>
                  <a:rect l="l" t="t" r="r" b="b"/>
                  <a:pathLst>
                    <a:path w="5452" h="4218" extrusionOk="0">
                      <a:moveTo>
                        <a:pt x="4346" y="2469"/>
                      </a:moveTo>
                      <a:cubicBezTo>
                        <a:pt x="4382" y="2183"/>
                        <a:pt x="4709" y="2137"/>
                        <a:pt x="5098" y="2065"/>
                      </a:cubicBezTo>
                      <a:cubicBezTo>
                        <a:pt x="5452" y="1999"/>
                        <a:pt x="5269" y="687"/>
                        <a:pt x="4960" y="398"/>
                      </a:cubicBezTo>
                      <a:cubicBezTo>
                        <a:pt x="4630" y="88"/>
                        <a:pt x="3942" y="309"/>
                        <a:pt x="3550" y="309"/>
                      </a:cubicBezTo>
                      <a:cubicBezTo>
                        <a:pt x="2732" y="309"/>
                        <a:pt x="1951" y="77"/>
                        <a:pt x="1135" y="31"/>
                      </a:cubicBezTo>
                      <a:cubicBezTo>
                        <a:pt x="738" y="9"/>
                        <a:pt x="276" y="1"/>
                        <a:pt x="94" y="436"/>
                      </a:cubicBezTo>
                      <a:cubicBezTo>
                        <a:pt x="0" y="661"/>
                        <a:pt x="15" y="936"/>
                        <a:pt x="23" y="1174"/>
                      </a:cubicBezTo>
                      <a:cubicBezTo>
                        <a:pt x="29" y="1369"/>
                        <a:pt x="39" y="1568"/>
                        <a:pt x="92" y="1759"/>
                      </a:cubicBezTo>
                      <a:cubicBezTo>
                        <a:pt x="130" y="1894"/>
                        <a:pt x="181" y="2028"/>
                        <a:pt x="246" y="2151"/>
                      </a:cubicBezTo>
                      <a:cubicBezTo>
                        <a:pt x="415" y="2474"/>
                        <a:pt x="746" y="2660"/>
                        <a:pt x="1037" y="2356"/>
                      </a:cubicBezTo>
                      <a:cubicBezTo>
                        <a:pt x="1347" y="2029"/>
                        <a:pt x="1638" y="1274"/>
                        <a:pt x="2195" y="1707"/>
                      </a:cubicBezTo>
                      <a:cubicBezTo>
                        <a:pt x="2791" y="2173"/>
                        <a:pt x="2751" y="3039"/>
                        <a:pt x="3088" y="3662"/>
                      </a:cubicBezTo>
                      <a:cubicBezTo>
                        <a:pt x="3204" y="3878"/>
                        <a:pt x="3444" y="4217"/>
                        <a:pt x="3736" y="4161"/>
                      </a:cubicBezTo>
                      <a:cubicBezTo>
                        <a:pt x="3995" y="4112"/>
                        <a:pt x="4061" y="3799"/>
                        <a:pt x="4125" y="3585"/>
                      </a:cubicBezTo>
                      <a:cubicBezTo>
                        <a:pt x="4233" y="3221"/>
                        <a:pt x="4295" y="2844"/>
                        <a:pt x="4346" y="24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3093099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19"/>
        <p:cNvGrpSpPr/>
        <p:nvPr/>
      </p:nvGrpSpPr>
      <p:grpSpPr>
        <a:xfrm>
          <a:off x="0" y="0"/>
          <a:ext cx="0" cy="0"/>
          <a:chOff x="0" y="0"/>
          <a:chExt cx="0" cy="0"/>
        </a:xfrm>
      </p:grpSpPr>
      <p:sp>
        <p:nvSpPr>
          <p:cNvPr id="520" name="Google Shape;520;p28"/>
          <p:cNvSpPr txBox="1">
            <a:spLocks noGrp="1"/>
          </p:cNvSpPr>
          <p:nvPr>
            <p:ph type="title" hasCustomPrompt="1"/>
          </p:nvPr>
        </p:nvSpPr>
        <p:spPr>
          <a:xfrm>
            <a:off x="3590600" y="1735333"/>
            <a:ext cx="5010800" cy="102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521" name="Google Shape;521;p28"/>
          <p:cNvSpPr txBox="1">
            <a:spLocks noGrp="1"/>
          </p:cNvSpPr>
          <p:nvPr>
            <p:ph type="subTitle" idx="1"/>
          </p:nvPr>
        </p:nvSpPr>
        <p:spPr>
          <a:xfrm>
            <a:off x="3590600" y="2760539"/>
            <a:ext cx="5010800" cy="426800"/>
          </a:xfrm>
          <a:prstGeom prst="rect">
            <a:avLst/>
          </a:prstGeom>
          <a:solidFill>
            <a:schemeClr val="accent4"/>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solidFill>
                  <a:schemeClr val="accent6"/>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522" name="Google Shape;522;p28"/>
          <p:cNvSpPr txBox="1">
            <a:spLocks noGrp="1"/>
          </p:cNvSpPr>
          <p:nvPr>
            <p:ph type="title" idx="2" hasCustomPrompt="1"/>
          </p:nvPr>
        </p:nvSpPr>
        <p:spPr>
          <a:xfrm>
            <a:off x="950967" y="3645280"/>
            <a:ext cx="5010800" cy="102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523" name="Google Shape;523;p28"/>
          <p:cNvSpPr txBox="1">
            <a:spLocks noGrp="1"/>
          </p:cNvSpPr>
          <p:nvPr>
            <p:ph type="subTitle" idx="3"/>
          </p:nvPr>
        </p:nvSpPr>
        <p:spPr>
          <a:xfrm>
            <a:off x="950967" y="4670469"/>
            <a:ext cx="5010800" cy="426800"/>
          </a:xfrm>
          <a:prstGeom prst="rect">
            <a:avLst/>
          </a:prstGeom>
          <a:solidFill>
            <a:schemeClr val="accent4"/>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solidFill>
                  <a:schemeClr val="accent6"/>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524" name="Google Shape;524;p28"/>
          <p:cNvSpPr txBox="1">
            <a:spLocks noGrp="1"/>
          </p:cNvSpPr>
          <p:nvPr>
            <p:ph type="title" idx="4" hasCustomPrompt="1"/>
          </p:nvPr>
        </p:nvSpPr>
        <p:spPr>
          <a:xfrm>
            <a:off x="6230233" y="3645260"/>
            <a:ext cx="5010800" cy="102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525" name="Google Shape;525;p28"/>
          <p:cNvSpPr txBox="1">
            <a:spLocks noGrp="1"/>
          </p:cNvSpPr>
          <p:nvPr>
            <p:ph type="subTitle" idx="5"/>
          </p:nvPr>
        </p:nvSpPr>
        <p:spPr>
          <a:xfrm>
            <a:off x="6230233" y="4670467"/>
            <a:ext cx="5010800" cy="426800"/>
          </a:xfrm>
          <a:prstGeom prst="rect">
            <a:avLst/>
          </a:prstGeom>
          <a:solidFill>
            <a:schemeClr val="accent4"/>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solidFill>
                  <a:schemeClr val="accent6"/>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grpSp>
        <p:nvGrpSpPr>
          <p:cNvPr id="526" name="Google Shape;526;p28"/>
          <p:cNvGrpSpPr/>
          <p:nvPr/>
        </p:nvGrpSpPr>
        <p:grpSpPr>
          <a:xfrm>
            <a:off x="106654" y="108609"/>
            <a:ext cx="11978695" cy="6640783"/>
            <a:chOff x="79988" y="81450"/>
            <a:chExt cx="8984021" cy="4980587"/>
          </a:xfrm>
        </p:grpSpPr>
        <p:cxnSp>
          <p:nvCxnSpPr>
            <p:cNvPr id="527" name="Google Shape;527;p28"/>
            <p:cNvCxnSpPr/>
            <p:nvPr/>
          </p:nvCxnSpPr>
          <p:spPr>
            <a:xfrm>
              <a:off x="8894248" y="458319"/>
              <a:ext cx="0" cy="4226700"/>
            </a:xfrm>
            <a:prstGeom prst="straightConnector1">
              <a:avLst/>
            </a:prstGeom>
            <a:noFill/>
            <a:ln w="9525" cap="flat" cmpd="sng">
              <a:solidFill>
                <a:schemeClr val="dk1"/>
              </a:solidFill>
              <a:prstDash val="solid"/>
              <a:round/>
              <a:headEnd type="none" w="med" len="med"/>
              <a:tailEnd type="none" w="med" len="med"/>
            </a:ln>
          </p:spPr>
        </p:cxnSp>
        <p:grpSp>
          <p:nvGrpSpPr>
            <p:cNvPr id="528" name="Google Shape;528;p28"/>
            <p:cNvGrpSpPr/>
            <p:nvPr/>
          </p:nvGrpSpPr>
          <p:grpSpPr>
            <a:xfrm>
              <a:off x="79988" y="81450"/>
              <a:ext cx="8984021" cy="4980587"/>
              <a:chOff x="79988" y="81450"/>
              <a:chExt cx="8984021" cy="4980587"/>
            </a:xfrm>
          </p:grpSpPr>
          <p:sp>
            <p:nvSpPr>
              <p:cNvPr id="529" name="Google Shape;529;p28"/>
              <p:cNvSpPr/>
              <p:nvPr/>
            </p:nvSpPr>
            <p:spPr>
              <a:xfrm>
                <a:off x="799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8"/>
              <p:cNvSpPr/>
              <p:nvPr/>
            </p:nvSpPr>
            <p:spPr>
              <a:xfrm>
                <a:off x="799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28"/>
              <p:cNvSpPr/>
              <p:nvPr/>
            </p:nvSpPr>
            <p:spPr>
              <a:xfrm>
                <a:off x="86891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28"/>
              <p:cNvSpPr/>
              <p:nvPr/>
            </p:nvSpPr>
            <p:spPr>
              <a:xfrm>
                <a:off x="86891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533" name="Google Shape;533;p28"/>
              <p:cNvCxnSpPr/>
              <p:nvPr/>
            </p:nvCxnSpPr>
            <p:spPr>
              <a:xfrm>
                <a:off x="453450" y="4890872"/>
                <a:ext cx="8240100" cy="0"/>
              </a:xfrm>
              <a:prstGeom prst="straightConnector1">
                <a:avLst/>
              </a:prstGeom>
              <a:noFill/>
              <a:ln w="9525" cap="flat" cmpd="sng">
                <a:solidFill>
                  <a:schemeClr val="dk1"/>
                </a:solidFill>
                <a:prstDash val="solid"/>
                <a:round/>
                <a:headEnd type="none" w="med" len="med"/>
                <a:tailEnd type="none" w="med" len="med"/>
              </a:ln>
            </p:spPr>
          </p:cxnSp>
          <p:cxnSp>
            <p:nvCxnSpPr>
              <p:cNvPr id="534" name="Google Shape;534;p28"/>
              <p:cNvCxnSpPr/>
              <p:nvPr/>
            </p:nvCxnSpPr>
            <p:spPr>
              <a:xfrm>
                <a:off x="252648" y="456694"/>
                <a:ext cx="0" cy="4230000"/>
              </a:xfrm>
              <a:prstGeom prst="straightConnector1">
                <a:avLst/>
              </a:prstGeom>
              <a:noFill/>
              <a:ln w="9525" cap="flat" cmpd="sng">
                <a:solidFill>
                  <a:schemeClr val="dk1"/>
                </a:solidFill>
                <a:prstDash val="solid"/>
                <a:round/>
                <a:headEnd type="none" w="med" len="med"/>
                <a:tailEnd type="none" w="med" len="med"/>
              </a:ln>
            </p:spPr>
          </p:cxnSp>
          <p:cxnSp>
            <p:nvCxnSpPr>
              <p:cNvPr id="535" name="Google Shape;535;p28"/>
              <p:cNvCxnSpPr/>
              <p:nvPr/>
            </p:nvCxnSpPr>
            <p:spPr>
              <a:xfrm>
                <a:off x="453450" y="239672"/>
                <a:ext cx="8240100" cy="0"/>
              </a:xfrm>
              <a:prstGeom prst="straightConnector1">
                <a:avLst/>
              </a:prstGeom>
              <a:no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20824875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543"/>
        <p:cNvGrpSpPr/>
        <p:nvPr/>
      </p:nvGrpSpPr>
      <p:grpSpPr>
        <a:xfrm>
          <a:off x="0" y="0"/>
          <a:ext cx="0" cy="0"/>
          <a:chOff x="0" y="0"/>
          <a:chExt cx="0" cy="0"/>
        </a:xfrm>
      </p:grpSpPr>
      <p:sp>
        <p:nvSpPr>
          <p:cNvPr id="544" name="Google Shape;544;p29"/>
          <p:cNvSpPr txBox="1">
            <a:spLocks noGrp="1"/>
          </p:cNvSpPr>
          <p:nvPr>
            <p:ph type="title" hasCustomPrompt="1"/>
          </p:nvPr>
        </p:nvSpPr>
        <p:spPr>
          <a:xfrm>
            <a:off x="1665433" y="3669067"/>
            <a:ext cx="1865200" cy="68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545" name="Google Shape;545;p29"/>
          <p:cNvSpPr txBox="1">
            <a:spLocks noGrp="1"/>
          </p:cNvSpPr>
          <p:nvPr>
            <p:ph type="subTitle" idx="1"/>
          </p:nvPr>
        </p:nvSpPr>
        <p:spPr>
          <a:xfrm>
            <a:off x="1105633" y="4895467"/>
            <a:ext cx="2984800" cy="10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546" name="Google Shape;546;p29"/>
          <p:cNvSpPr txBox="1">
            <a:spLocks noGrp="1"/>
          </p:cNvSpPr>
          <p:nvPr>
            <p:ph type="subTitle" idx="2"/>
          </p:nvPr>
        </p:nvSpPr>
        <p:spPr>
          <a:xfrm>
            <a:off x="1105633" y="4351067"/>
            <a:ext cx="2984800" cy="609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667">
                <a:solidFill>
                  <a:schemeClr val="accent4"/>
                </a:solidFill>
                <a:latin typeface="Paytone One"/>
                <a:ea typeface="Paytone One"/>
                <a:cs typeface="Paytone One"/>
                <a:sym typeface="Paytone One"/>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547" name="Google Shape;547;p29"/>
          <p:cNvSpPr txBox="1">
            <a:spLocks noGrp="1"/>
          </p:cNvSpPr>
          <p:nvPr>
            <p:ph type="title" idx="3" hasCustomPrompt="1"/>
          </p:nvPr>
        </p:nvSpPr>
        <p:spPr>
          <a:xfrm>
            <a:off x="5164203" y="3669067"/>
            <a:ext cx="1863600" cy="68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548" name="Google Shape;548;p29"/>
          <p:cNvSpPr txBox="1">
            <a:spLocks noGrp="1"/>
          </p:cNvSpPr>
          <p:nvPr>
            <p:ph type="subTitle" idx="4"/>
          </p:nvPr>
        </p:nvSpPr>
        <p:spPr>
          <a:xfrm>
            <a:off x="4603603" y="4895467"/>
            <a:ext cx="2984800" cy="10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549" name="Google Shape;549;p29"/>
          <p:cNvSpPr txBox="1">
            <a:spLocks noGrp="1"/>
          </p:cNvSpPr>
          <p:nvPr>
            <p:ph type="subTitle" idx="5"/>
          </p:nvPr>
        </p:nvSpPr>
        <p:spPr>
          <a:xfrm>
            <a:off x="4603603" y="4351067"/>
            <a:ext cx="2984800" cy="609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667">
                <a:solidFill>
                  <a:schemeClr val="accent4"/>
                </a:solidFill>
                <a:latin typeface="Paytone One"/>
                <a:ea typeface="Paytone One"/>
                <a:cs typeface="Paytone One"/>
                <a:sym typeface="Paytone One"/>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550" name="Google Shape;550;p29"/>
          <p:cNvSpPr txBox="1">
            <a:spLocks noGrp="1"/>
          </p:cNvSpPr>
          <p:nvPr>
            <p:ph type="title" idx="6" hasCustomPrompt="1"/>
          </p:nvPr>
        </p:nvSpPr>
        <p:spPr>
          <a:xfrm>
            <a:off x="8662173" y="3669067"/>
            <a:ext cx="1863600" cy="68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551" name="Google Shape;551;p29"/>
          <p:cNvSpPr txBox="1">
            <a:spLocks noGrp="1"/>
          </p:cNvSpPr>
          <p:nvPr>
            <p:ph type="subTitle" idx="7"/>
          </p:nvPr>
        </p:nvSpPr>
        <p:spPr>
          <a:xfrm>
            <a:off x="8101573" y="4895467"/>
            <a:ext cx="2984800" cy="10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552" name="Google Shape;552;p29"/>
          <p:cNvSpPr txBox="1">
            <a:spLocks noGrp="1"/>
          </p:cNvSpPr>
          <p:nvPr>
            <p:ph type="subTitle" idx="8"/>
          </p:nvPr>
        </p:nvSpPr>
        <p:spPr>
          <a:xfrm>
            <a:off x="8101573" y="4351067"/>
            <a:ext cx="2984800" cy="609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667">
                <a:solidFill>
                  <a:schemeClr val="accent4"/>
                </a:solidFill>
                <a:latin typeface="Paytone One"/>
                <a:ea typeface="Paytone One"/>
                <a:cs typeface="Paytone One"/>
                <a:sym typeface="Paytone One"/>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553" name="Google Shape;553;p29"/>
          <p:cNvSpPr txBox="1">
            <a:spLocks noGrp="1"/>
          </p:cNvSpPr>
          <p:nvPr>
            <p:ph type="title" idx="9"/>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54" name="Google Shape;554;p29"/>
          <p:cNvGrpSpPr/>
          <p:nvPr/>
        </p:nvGrpSpPr>
        <p:grpSpPr>
          <a:xfrm>
            <a:off x="595298" y="327599"/>
            <a:ext cx="429161" cy="1414917"/>
            <a:chOff x="7578702" y="245700"/>
            <a:chExt cx="321871" cy="1061188"/>
          </a:xfrm>
        </p:grpSpPr>
        <p:cxnSp>
          <p:nvCxnSpPr>
            <p:cNvPr id="555" name="Google Shape;555;p29"/>
            <p:cNvCxnSpPr/>
            <p:nvPr/>
          </p:nvCxnSpPr>
          <p:spPr>
            <a:xfrm rot="10800000">
              <a:off x="7739000" y="245700"/>
              <a:ext cx="0" cy="709500"/>
            </a:xfrm>
            <a:prstGeom prst="straightConnector1">
              <a:avLst/>
            </a:prstGeom>
            <a:noFill/>
            <a:ln w="9525" cap="flat" cmpd="sng">
              <a:solidFill>
                <a:schemeClr val="dk1"/>
              </a:solidFill>
              <a:prstDash val="solid"/>
              <a:round/>
              <a:headEnd type="none" w="med" len="med"/>
              <a:tailEnd type="none" w="med" len="med"/>
            </a:ln>
          </p:spPr>
        </p:cxnSp>
        <p:grpSp>
          <p:nvGrpSpPr>
            <p:cNvPr id="556" name="Google Shape;556;p29"/>
            <p:cNvGrpSpPr/>
            <p:nvPr/>
          </p:nvGrpSpPr>
          <p:grpSpPr>
            <a:xfrm>
              <a:off x="7578702" y="941304"/>
              <a:ext cx="321871" cy="365585"/>
              <a:chOff x="6392377" y="941304"/>
              <a:chExt cx="321871" cy="365585"/>
            </a:xfrm>
          </p:grpSpPr>
          <p:sp>
            <p:nvSpPr>
              <p:cNvPr id="557" name="Google Shape;557;p29"/>
              <p:cNvSpPr/>
              <p:nvPr/>
            </p:nvSpPr>
            <p:spPr>
              <a:xfrm>
                <a:off x="6392377" y="941304"/>
                <a:ext cx="321871" cy="365585"/>
              </a:xfrm>
              <a:custGeom>
                <a:avLst/>
                <a:gdLst/>
                <a:ahLst/>
                <a:cxnLst/>
                <a:rect l="l" t="t" r="r" b="b"/>
                <a:pathLst>
                  <a:path w="7175" h="8149" extrusionOk="0">
                    <a:moveTo>
                      <a:pt x="7174" y="0"/>
                    </a:moveTo>
                    <a:lnTo>
                      <a:pt x="1" y="0"/>
                    </a:lnTo>
                    <a:lnTo>
                      <a:pt x="1" y="5502"/>
                    </a:lnTo>
                    <a:lnTo>
                      <a:pt x="3588" y="8148"/>
                    </a:lnTo>
                    <a:lnTo>
                      <a:pt x="7174" y="550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58" name="Google Shape;558;p29"/>
              <p:cNvGrpSpPr/>
              <p:nvPr/>
            </p:nvGrpSpPr>
            <p:grpSpPr>
              <a:xfrm>
                <a:off x="6463129" y="1014421"/>
                <a:ext cx="179983" cy="192659"/>
                <a:chOff x="6364879" y="918251"/>
                <a:chExt cx="250603" cy="268252"/>
              </a:xfrm>
            </p:grpSpPr>
            <p:sp>
              <p:nvSpPr>
                <p:cNvPr id="559" name="Google Shape;559;p29"/>
                <p:cNvSpPr/>
                <p:nvPr/>
              </p:nvSpPr>
              <p:spPr>
                <a:xfrm>
                  <a:off x="6364879" y="983569"/>
                  <a:ext cx="250312" cy="202935"/>
                </a:xfrm>
                <a:custGeom>
                  <a:avLst/>
                  <a:gdLst/>
                  <a:ahLst/>
                  <a:cxnLst/>
                  <a:rect l="l" t="t" r="r" b="b"/>
                  <a:pathLst>
                    <a:path w="2583" h="2094" extrusionOk="0">
                      <a:moveTo>
                        <a:pt x="1213" y="2051"/>
                      </a:moveTo>
                      <a:cubicBezTo>
                        <a:pt x="1229" y="2077"/>
                        <a:pt x="1260" y="2094"/>
                        <a:pt x="1292" y="2094"/>
                      </a:cubicBezTo>
                      <a:cubicBezTo>
                        <a:pt x="1323" y="2094"/>
                        <a:pt x="1354" y="2077"/>
                        <a:pt x="1370" y="2051"/>
                      </a:cubicBezTo>
                      <a:lnTo>
                        <a:pt x="2564" y="140"/>
                      </a:lnTo>
                      <a:cubicBezTo>
                        <a:pt x="2581" y="112"/>
                        <a:pt x="2582" y="77"/>
                        <a:pt x="2566" y="47"/>
                      </a:cubicBezTo>
                      <a:cubicBezTo>
                        <a:pt x="2549" y="18"/>
                        <a:pt x="2519" y="0"/>
                        <a:pt x="2485" y="0"/>
                      </a:cubicBezTo>
                      <a:lnTo>
                        <a:pt x="98" y="0"/>
                      </a:lnTo>
                      <a:cubicBezTo>
                        <a:pt x="64" y="0"/>
                        <a:pt x="34" y="18"/>
                        <a:pt x="17" y="47"/>
                      </a:cubicBezTo>
                      <a:cubicBezTo>
                        <a:pt x="1" y="77"/>
                        <a:pt x="1" y="113"/>
                        <a:pt x="19" y="140"/>
                      </a:cubicBezTo>
                      <a:close/>
                      <a:moveTo>
                        <a:pt x="1292" y="1828"/>
                      </a:moveTo>
                      <a:lnTo>
                        <a:pt x="265" y="184"/>
                      </a:lnTo>
                      <a:lnTo>
                        <a:pt x="2318" y="18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29"/>
                <p:cNvSpPr/>
                <p:nvPr/>
              </p:nvSpPr>
              <p:spPr>
                <a:xfrm>
                  <a:off x="6365073" y="918251"/>
                  <a:ext cx="250409" cy="202935"/>
                </a:xfrm>
                <a:custGeom>
                  <a:avLst/>
                  <a:gdLst/>
                  <a:ahLst/>
                  <a:cxnLst/>
                  <a:rect l="l" t="t" r="r" b="b"/>
                  <a:pathLst>
                    <a:path w="2584" h="2094" extrusionOk="0">
                      <a:moveTo>
                        <a:pt x="1370" y="43"/>
                      </a:moveTo>
                      <a:cubicBezTo>
                        <a:pt x="1354" y="16"/>
                        <a:pt x="1324" y="0"/>
                        <a:pt x="1292" y="0"/>
                      </a:cubicBezTo>
                      <a:cubicBezTo>
                        <a:pt x="1260" y="0"/>
                        <a:pt x="1229" y="16"/>
                        <a:pt x="1213" y="43"/>
                      </a:cubicBezTo>
                      <a:lnTo>
                        <a:pt x="19" y="1954"/>
                      </a:lnTo>
                      <a:cubicBezTo>
                        <a:pt x="2" y="1982"/>
                        <a:pt x="1" y="2017"/>
                        <a:pt x="17" y="2047"/>
                      </a:cubicBezTo>
                      <a:cubicBezTo>
                        <a:pt x="34" y="2075"/>
                        <a:pt x="64" y="2094"/>
                        <a:pt x="98" y="2094"/>
                      </a:cubicBezTo>
                      <a:lnTo>
                        <a:pt x="2485" y="2094"/>
                      </a:lnTo>
                      <a:cubicBezTo>
                        <a:pt x="2519" y="2094"/>
                        <a:pt x="2551" y="2075"/>
                        <a:pt x="2567" y="2047"/>
                      </a:cubicBezTo>
                      <a:cubicBezTo>
                        <a:pt x="2583" y="2017"/>
                        <a:pt x="2582" y="1982"/>
                        <a:pt x="2565" y="1954"/>
                      </a:cubicBezTo>
                      <a:close/>
                      <a:moveTo>
                        <a:pt x="1292" y="266"/>
                      </a:moveTo>
                      <a:lnTo>
                        <a:pt x="2318" y="1910"/>
                      </a:lnTo>
                      <a:lnTo>
                        <a:pt x="265" y="191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561" name="Google Shape;561;p29"/>
          <p:cNvGrpSpPr/>
          <p:nvPr/>
        </p:nvGrpSpPr>
        <p:grpSpPr>
          <a:xfrm>
            <a:off x="11232004" y="327601"/>
            <a:ext cx="429161" cy="1217084"/>
            <a:chOff x="7045452" y="245700"/>
            <a:chExt cx="321871" cy="912813"/>
          </a:xfrm>
        </p:grpSpPr>
        <p:cxnSp>
          <p:nvCxnSpPr>
            <p:cNvPr id="562" name="Google Shape;562;p29"/>
            <p:cNvCxnSpPr/>
            <p:nvPr/>
          </p:nvCxnSpPr>
          <p:spPr>
            <a:xfrm rot="10800000">
              <a:off x="7205750" y="245700"/>
              <a:ext cx="0" cy="709500"/>
            </a:xfrm>
            <a:prstGeom prst="straightConnector1">
              <a:avLst/>
            </a:prstGeom>
            <a:noFill/>
            <a:ln w="9525" cap="flat" cmpd="sng">
              <a:solidFill>
                <a:schemeClr val="dk1"/>
              </a:solidFill>
              <a:prstDash val="solid"/>
              <a:round/>
              <a:headEnd type="none" w="med" len="med"/>
              <a:tailEnd type="none" w="med" len="med"/>
            </a:ln>
          </p:spPr>
        </p:cxnSp>
        <p:grpSp>
          <p:nvGrpSpPr>
            <p:cNvPr id="563" name="Google Shape;563;p29"/>
            <p:cNvGrpSpPr/>
            <p:nvPr/>
          </p:nvGrpSpPr>
          <p:grpSpPr>
            <a:xfrm>
              <a:off x="7045452" y="792929"/>
              <a:ext cx="321871" cy="365585"/>
              <a:chOff x="6392377" y="941304"/>
              <a:chExt cx="321871" cy="365585"/>
            </a:xfrm>
          </p:grpSpPr>
          <p:sp>
            <p:nvSpPr>
              <p:cNvPr id="564" name="Google Shape;564;p29"/>
              <p:cNvSpPr/>
              <p:nvPr/>
            </p:nvSpPr>
            <p:spPr>
              <a:xfrm>
                <a:off x="6392377" y="941304"/>
                <a:ext cx="321871" cy="365585"/>
              </a:xfrm>
              <a:custGeom>
                <a:avLst/>
                <a:gdLst/>
                <a:ahLst/>
                <a:cxnLst/>
                <a:rect l="l" t="t" r="r" b="b"/>
                <a:pathLst>
                  <a:path w="7175" h="8149" extrusionOk="0">
                    <a:moveTo>
                      <a:pt x="7174" y="0"/>
                    </a:moveTo>
                    <a:lnTo>
                      <a:pt x="1" y="0"/>
                    </a:lnTo>
                    <a:lnTo>
                      <a:pt x="1" y="5502"/>
                    </a:lnTo>
                    <a:lnTo>
                      <a:pt x="3588" y="8148"/>
                    </a:lnTo>
                    <a:lnTo>
                      <a:pt x="7174" y="550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65" name="Google Shape;565;p29"/>
              <p:cNvGrpSpPr/>
              <p:nvPr/>
            </p:nvGrpSpPr>
            <p:grpSpPr>
              <a:xfrm>
                <a:off x="6463129" y="1014421"/>
                <a:ext cx="179983" cy="192659"/>
                <a:chOff x="6364879" y="918251"/>
                <a:chExt cx="250603" cy="268252"/>
              </a:xfrm>
            </p:grpSpPr>
            <p:sp>
              <p:nvSpPr>
                <p:cNvPr id="566" name="Google Shape;566;p29"/>
                <p:cNvSpPr/>
                <p:nvPr/>
              </p:nvSpPr>
              <p:spPr>
                <a:xfrm>
                  <a:off x="6364879" y="983569"/>
                  <a:ext cx="250312" cy="202935"/>
                </a:xfrm>
                <a:custGeom>
                  <a:avLst/>
                  <a:gdLst/>
                  <a:ahLst/>
                  <a:cxnLst/>
                  <a:rect l="l" t="t" r="r" b="b"/>
                  <a:pathLst>
                    <a:path w="2583" h="2094" extrusionOk="0">
                      <a:moveTo>
                        <a:pt x="1213" y="2051"/>
                      </a:moveTo>
                      <a:cubicBezTo>
                        <a:pt x="1229" y="2077"/>
                        <a:pt x="1260" y="2094"/>
                        <a:pt x="1292" y="2094"/>
                      </a:cubicBezTo>
                      <a:cubicBezTo>
                        <a:pt x="1323" y="2094"/>
                        <a:pt x="1354" y="2077"/>
                        <a:pt x="1370" y="2051"/>
                      </a:cubicBezTo>
                      <a:lnTo>
                        <a:pt x="2564" y="140"/>
                      </a:lnTo>
                      <a:cubicBezTo>
                        <a:pt x="2581" y="112"/>
                        <a:pt x="2582" y="77"/>
                        <a:pt x="2566" y="47"/>
                      </a:cubicBezTo>
                      <a:cubicBezTo>
                        <a:pt x="2549" y="18"/>
                        <a:pt x="2519" y="0"/>
                        <a:pt x="2485" y="0"/>
                      </a:cubicBezTo>
                      <a:lnTo>
                        <a:pt x="98" y="0"/>
                      </a:lnTo>
                      <a:cubicBezTo>
                        <a:pt x="64" y="0"/>
                        <a:pt x="34" y="18"/>
                        <a:pt x="17" y="47"/>
                      </a:cubicBezTo>
                      <a:cubicBezTo>
                        <a:pt x="1" y="77"/>
                        <a:pt x="1" y="113"/>
                        <a:pt x="19" y="140"/>
                      </a:cubicBezTo>
                      <a:close/>
                      <a:moveTo>
                        <a:pt x="1292" y="1828"/>
                      </a:moveTo>
                      <a:lnTo>
                        <a:pt x="265" y="184"/>
                      </a:lnTo>
                      <a:lnTo>
                        <a:pt x="2318" y="18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9"/>
                <p:cNvSpPr/>
                <p:nvPr/>
              </p:nvSpPr>
              <p:spPr>
                <a:xfrm>
                  <a:off x="6365073" y="918251"/>
                  <a:ext cx="250409" cy="202935"/>
                </a:xfrm>
                <a:custGeom>
                  <a:avLst/>
                  <a:gdLst/>
                  <a:ahLst/>
                  <a:cxnLst/>
                  <a:rect l="l" t="t" r="r" b="b"/>
                  <a:pathLst>
                    <a:path w="2584" h="2094" extrusionOk="0">
                      <a:moveTo>
                        <a:pt x="1370" y="43"/>
                      </a:moveTo>
                      <a:cubicBezTo>
                        <a:pt x="1354" y="16"/>
                        <a:pt x="1324" y="0"/>
                        <a:pt x="1292" y="0"/>
                      </a:cubicBezTo>
                      <a:cubicBezTo>
                        <a:pt x="1260" y="0"/>
                        <a:pt x="1229" y="16"/>
                        <a:pt x="1213" y="43"/>
                      </a:cubicBezTo>
                      <a:lnTo>
                        <a:pt x="19" y="1954"/>
                      </a:lnTo>
                      <a:cubicBezTo>
                        <a:pt x="2" y="1982"/>
                        <a:pt x="1" y="2017"/>
                        <a:pt x="17" y="2047"/>
                      </a:cubicBezTo>
                      <a:cubicBezTo>
                        <a:pt x="34" y="2075"/>
                        <a:pt x="64" y="2094"/>
                        <a:pt x="98" y="2094"/>
                      </a:cubicBezTo>
                      <a:lnTo>
                        <a:pt x="2485" y="2094"/>
                      </a:lnTo>
                      <a:cubicBezTo>
                        <a:pt x="2519" y="2094"/>
                        <a:pt x="2551" y="2075"/>
                        <a:pt x="2567" y="2047"/>
                      </a:cubicBezTo>
                      <a:cubicBezTo>
                        <a:pt x="2583" y="2017"/>
                        <a:pt x="2582" y="1982"/>
                        <a:pt x="2565" y="1954"/>
                      </a:cubicBezTo>
                      <a:close/>
                      <a:moveTo>
                        <a:pt x="1292" y="266"/>
                      </a:moveTo>
                      <a:lnTo>
                        <a:pt x="2318" y="1910"/>
                      </a:lnTo>
                      <a:lnTo>
                        <a:pt x="265" y="191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568" name="Google Shape;568;p29"/>
          <p:cNvGrpSpPr/>
          <p:nvPr/>
        </p:nvGrpSpPr>
        <p:grpSpPr>
          <a:xfrm>
            <a:off x="106654" y="108609"/>
            <a:ext cx="11978695" cy="6640783"/>
            <a:chOff x="79988" y="81450"/>
            <a:chExt cx="8984021" cy="4980587"/>
          </a:xfrm>
        </p:grpSpPr>
        <p:cxnSp>
          <p:nvCxnSpPr>
            <p:cNvPr id="569" name="Google Shape;569;p29"/>
            <p:cNvCxnSpPr/>
            <p:nvPr/>
          </p:nvCxnSpPr>
          <p:spPr>
            <a:xfrm>
              <a:off x="8894248" y="458319"/>
              <a:ext cx="0" cy="4226700"/>
            </a:xfrm>
            <a:prstGeom prst="straightConnector1">
              <a:avLst/>
            </a:prstGeom>
            <a:noFill/>
            <a:ln w="9525" cap="flat" cmpd="sng">
              <a:solidFill>
                <a:schemeClr val="dk1"/>
              </a:solidFill>
              <a:prstDash val="solid"/>
              <a:round/>
              <a:headEnd type="none" w="med" len="med"/>
              <a:tailEnd type="none" w="med" len="med"/>
            </a:ln>
          </p:spPr>
        </p:cxnSp>
        <p:grpSp>
          <p:nvGrpSpPr>
            <p:cNvPr id="570" name="Google Shape;570;p29"/>
            <p:cNvGrpSpPr/>
            <p:nvPr/>
          </p:nvGrpSpPr>
          <p:grpSpPr>
            <a:xfrm>
              <a:off x="79988" y="81450"/>
              <a:ext cx="8984021" cy="4980587"/>
              <a:chOff x="79988" y="81450"/>
              <a:chExt cx="8984021" cy="4980587"/>
            </a:xfrm>
          </p:grpSpPr>
          <p:sp>
            <p:nvSpPr>
              <p:cNvPr id="571" name="Google Shape;571;p29"/>
              <p:cNvSpPr/>
              <p:nvPr/>
            </p:nvSpPr>
            <p:spPr>
              <a:xfrm>
                <a:off x="799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29"/>
              <p:cNvSpPr/>
              <p:nvPr/>
            </p:nvSpPr>
            <p:spPr>
              <a:xfrm>
                <a:off x="799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9"/>
              <p:cNvSpPr/>
              <p:nvPr/>
            </p:nvSpPr>
            <p:spPr>
              <a:xfrm>
                <a:off x="86891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29"/>
              <p:cNvSpPr/>
              <p:nvPr/>
            </p:nvSpPr>
            <p:spPr>
              <a:xfrm>
                <a:off x="86891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575" name="Google Shape;575;p29"/>
              <p:cNvCxnSpPr/>
              <p:nvPr/>
            </p:nvCxnSpPr>
            <p:spPr>
              <a:xfrm>
                <a:off x="453450" y="4890872"/>
                <a:ext cx="8240100" cy="0"/>
              </a:xfrm>
              <a:prstGeom prst="straightConnector1">
                <a:avLst/>
              </a:prstGeom>
              <a:noFill/>
              <a:ln w="9525" cap="flat" cmpd="sng">
                <a:solidFill>
                  <a:schemeClr val="dk1"/>
                </a:solidFill>
                <a:prstDash val="solid"/>
                <a:round/>
                <a:headEnd type="none" w="med" len="med"/>
                <a:tailEnd type="none" w="med" len="med"/>
              </a:ln>
            </p:spPr>
          </p:cxnSp>
          <p:cxnSp>
            <p:nvCxnSpPr>
              <p:cNvPr id="576" name="Google Shape;576;p29"/>
              <p:cNvCxnSpPr/>
              <p:nvPr/>
            </p:nvCxnSpPr>
            <p:spPr>
              <a:xfrm>
                <a:off x="252648" y="456694"/>
                <a:ext cx="0" cy="4230000"/>
              </a:xfrm>
              <a:prstGeom prst="straightConnector1">
                <a:avLst/>
              </a:prstGeom>
              <a:noFill/>
              <a:ln w="9525" cap="flat" cmpd="sng">
                <a:solidFill>
                  <a:schemeClr val="dk1"/>
                </a:solidFill>
                <a:prstDash val="solid"/>
                <a:round/>
                <a:headEnd type="none" w="med" len="med"/>
                <a:tailEnd type="none" w="med" len="med"/>
              </a:ln>
            </p:spPr>
          </p:cxnSp>
          <p:cxnSp>
            <p:nvCxnSpPr>
              <p:cNvPr id="577" name="Google Shape;577;p29"/>
              <p:cNvCxnSpPr/>
              <p:nvPr/>
            </p:nvCxnSpPr>
            <p:spPr>
              <a:xfrm>
                <a:off x="453450" y="239672"/>
                <a:ext cx="8240100" cy="0"/>
              </a:xfrm>
              <a:prstGeom prst="straightConnector1">
                <a:avLst/>
              </a:prstGeom>
              <a:no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125533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950967" y="3483784"/>
            <a:ext cx="7498000" cy="11224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333">
                <a:solidFill>
                  <a:schemeClr val="accent4"/>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20" name="Google Shape;20;p3"/>
          <p:cNvSpPr txBox="1">
            <a:spLocks noGrp="1"/>
          </p:cNvSpPr>
          <p:nvPr>
            <p:ph type="title" idx="2" hasCustomPrompt="1"/>
          </p:nvPr>
        </p:nvSpPr>
        <p:spPr>
          <a:xfrm>
            <a:off x="3536767" y="2056600"/>
            <a:ext cx="2326400" cy="112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1" name="Google Shape;21;p3"/>
          <p:cNvSpPr txBox="1">
            <a:spLocks noGrp="1"/>
          </p:cNvSpPr>
          <p:nvPr>
            <p:ph type="subTitle" idx="1"/>
          </p:nvPr>
        </p:nvSpPr>
        <p:spPr>
          <a:xfrm>
            <a:off x="950967" y="4606200"/>
            <a:ext cx="7498000" cy="426800"/>
          </a:xfrm>
          <a:prstGeom prst="rect">
            <a:avLst/>
          </a:prstGeom>
          <a:solidFill>
            <a:schemeClr val="accent4"/>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 name="Google Shape;26;p3"/>
          <p:cNvSpPr/>
          <p:nvPr/>
        </p:nvSpPr>
        <p:spPr>
          <a:xfrm>
            <a:off x="332200" y="327601"/>
            <a:ext cx="11535509" cy="6193380"/>
          </a:xfrm>
          <a:custGeom>
            <a:avLst/>
            <a:gdLst/>
            <a:ahLst/>
            <a:cxnLst/>
            <a:rect l="l" t="t" r="r" b="b"/>
            <a:pathLst>
              <a:path w="100615" h="56595" fill="none" extrusionOk="0">
                <a:moveTo>
                  <a:pt x="97999" y="1"/>
                </a:moveTo>
                <a:lnTo>
                  <a:pt x="2616" y="1"/>
                </a:lnTo>
                <a:cubicBezTo>
                  <a:pt x="2521" y="1362"/>
                  <a:pt x="1386" y="2436"/>
                  <a:pt x="0" y="2436"/>
                </a:cubicBezTo>
                <a:lnTo>
                  <a:pt x="0" y="54159"/>
                </a:lnTo>
                <a:cubicBezTo>
                  <a:pt x="1386" y="54159"/>
                  <a:pt x="2521" y="55234"/>
                  <a:pt x="2616" y="56594"/>
                </a:cubicBezTo>
                <a:lnTo>
                  <a:pt x="97999" y="56594"/>
                </a:lnTo>
                <a:cubicBezTo>
                  <a:pt x="98094" y="55234"/>
                  <a:pt x="99228" y="54159"/>
                  <a:pt x="100614" y="54159"/>
                </a:cubicBezTo>
                <a:lnTo>
                  <a:pt x="100614" y="2436"/>
                </a:lnTo>
                <a:cubicBezTo>
                  <a:pt x="99229" y="2436"/>
                  <a:pt x="98094" y="1362"/>
                  <a:pt x="97999" y="1"/>
                </a:cubicBezTo>
                <a:close/>
              </a:path>
            </a:pathLst>
          </a:custGeom>
          <a:noFill/>
          <a:ln w="9525" cap="flat" cmpd="sng">
            <a:solidFill>
              <a:schemeClr val="dk1"/>
            </a:solidFill>
            <a:prstDash val="solid"/>
            <a:miter lim="1023"/>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88790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583"/>
        <p:cNvGrpSpPr/>
        <p:nvPr/>
      </p:nvGrpSpPr>
      <p:grpSpPr>
        <a:xfrm>
          <a:off x="0" y="0"/>
          <a:ext cx="0" cy="0"/>
          <a:chOff x="0" y="0"/>
          <a:chExt cx="0" cy="0"/>
        </a:xfrm>
      </p:grpSpPr>
      <p:sp>
        <p:nvSpPr>
          <p:cNvPr id="584" name="Google Shape;584;p31"/>
          <p:cNvSpPr/>
          <p:nvPr/>
        </p:nvSpPr>
        <p:spPr>
          <a:xfrm>
            <a:off x="328246" y="332311"/>
            <a:ext cx="11535509" cy="6193380"/>
          </a:xfrm>
          <a:custGeom>
            <a:avLst/>
            <a:gdLst/>
            <a:ahLst/>
            <a:cxnLst/>
            <a:rect l="l" t="t" r="r" b="b"/>
            <a:pathLst>
              <a:path w="100615" h="56595" fill="none" extrusionOk="0">
                <a:moveTo>
                  <a:pt x="97999" y="1"/>
                </a:moveTo>
                <a:lnTo>
                  <a:pt x="2616" y="1"/>
                </a:lnTo>
                <a:cubicBezTo>
                  <a:pt x="2521" y="1362"/>
                  <a:pt x="1386" y="2436"/>
                  <a:pt x="0" y="2436"/>
                </a:cubicBezTo>
                <a:lnTo>
                  <a:pt x="0" y="54159"/>
                </a:lnTo>
                <a:cubicBezTo>
                  <a:pt x="1386" y="54159"/>
                  <a:pt x="2521" y="55234"/>
                  <a:pt x="2616" y="56594"/>
                </a:cubicBezTo>
                <a:lnTo>
                  <a:pt x="97999" y="56594"/>
                </a:lnTo>
                <a:cubicBezTo>
                  <a:pt x="98094" y="55234"/>
                  <a:pt x="99228" y="54159"/>
                  <a:pt x="100614" y="54159"/>
                </a:cubicBezTo>
                <a:lnTo>
                  <a:pt x="100614" y="2436"/>
                </a:lnTo>
                <a:cubicBezTo>
                  <a:pt x="99229" y="2436"/>
                  <a:pt x="98094" y="1362"/>
                  <a:pt x="97999" y="1"/>
                </a:cubicBezTo>
                <a:close/>
              </a:path>
            </a:pathLst>
          </a:custGeom>
          <a:noFill/>
          <a:ln w="9525" cap="flat" cmpd="sng">
            <a:solidFill>
              <a:schemeClr val="dk1"/>
            </a:solidFill>
            <a:prstDash val="solid"/>
            <a:miter lim="1023"/>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85" name="Google Shape;585;p31"/>
          <p:cNvGrpSpPr/>
          <p:nvPr/>
        </p:nvGrpSpPr>
        <p:grpSpPr>
          <a:xfrm flipH="1">
            <a:off x="1259401" y="1610767"/>
            <a:ext cx="1550417" cy="890384"/>
            <a:chOff x="7267963" y="954675"/>
            <a:chExt cx="1162813" cy="667788"/>
          </a:xfrm>
        </p:grpSpPr>
        <p:sp>
          <p:nvSpPr>
            <p:cNvPr id="586" name="Google Shape;586;p31"/>
            <p:cNvSpPr/>
            <p:nvPr/>
          </p:nvSpPr>
          <p:spPr>
            <a:xfrm rot="-5400000" flipH="1">
              <a:off x="7718638" y="1536663"/>
              <a:ext cx="85800" cy="8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31"/>
            <p:cNvSpPr/>
            <p:nvPr/>
          </p:nvSpPr>
          <p:spPr>
            <a:xfrm rot="-5400000" flipH="1">
              <a:off x="7830613" y="954675"/>
              <a:ext cx="85800" cy="8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31"/>
            <p:cNvSpPr/>
            <p:nvPr/>
          </p:nvSpPr>
          <p:spPr>
            <a:xfrm rot="-5400000" flipH="1">
              <a:off x="8383075" y="1144613"/>
              <a:ext cx="47700" cy="4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31"/>
            <p:cNvSpPr/>
            <p:nvPr/>
          </p:nvSpPr>
          <p:spPr>
            <a:xfrm rot="-5400000" flipH="1">
              <a:off x="8059225" y="1408063"/>
              <a:ext cx="47700" cy="4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31"/>
            <p:cNvSpPr/>
            <p:nvPr/>
          </p:nvSpPr>
          <p:spPr>
            <a:xfrm rot="-5400000" flipH="1">
              <a:off x="7737700" y="1246063"/>
              <a:ext cx="47700" cy="4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31"/>
            <p:cNvSpPr/>
            <p:nvPr/>
          </p:nvSpPr>
          <p:spPr>
            <a:xfrm rot="-5400000" flipH="1">
              <a:off x="7267963" y="1125575"/>
              <a:ext cx="85800" cy="8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2" name="Google Shape;592;p31"/>
          <p:cNvGrpSpPr/>
          <p:nvPr/>
        </p:nvGrpSpPr>
        <p:grpSpPr>
          <a:xfrm>
            <a:off x="2247915" y="328433"/>
            <a:ext cx="488476" cy="1490488"/>
            <a:chOff x="8345286" y="246325"/>
            <a:chExt cx="366357" cy="1117866"/>
          </a:xfrm>
        </p:grpSpPr>
        <p:sp>
          <p:nvSpPr>
            <p:cNvPr id="593" name="Google Shape;593;p31"/>
            <p:cNvSpPr/>
            <p:nvPr/>
          </p:nvSpPr>
          <p:spPr>
            <a:xfrm flipH="1">
              <a:off x="8345286" y="779104"/>
              <a:ext cx="366357" cy="585087"/>
            </a:xfrm>
            <a:custGeom>
              <a:avLst/>
              <a:gdLst/>
              <a:ahLst/>
              <a:cxnLst/>
              <a:rect l="l" t="t" r="r" b="b"/>
              <a:pathLst>
                <a:path w="10551" h="16854" extrusionOk="0">
                  <a:moveTo>
                    <a:pt x="2460" y="7688"/>
                  </a:moveTo>
                  <a:lnTo>
                    <a:pt x="2460" y="9167"/>
                  </a:lnTo>
                  <a:cubicBezTo>
                    <a:pt x="2456" y="9171"/>
                    <a:pt x="2452" y="9175"/>
                    <a:pt x="2452" y="9179"/>
                  </a:cubicBezTo>
                  <a:lnTo>
                    <a:pt x="71" y="11969"/>
                  </a:lnTo>
                  <a:cubicBezTo>
                    <a:pt x="0" y="12050"/>
                    <a:pt x="0" y="12170"/>
                    <a:pt x="71" y="12248"/>
                  </a:cubicBezTo>
                  <a:lnTo>
                    <a:pt x="2452" y="15038"/>
                  </a:lnTo>
                  <a:cubicBezTo>
                    <a:pt x="2456" y="15042"/>
                    <a:pt x="2460" y="15046"/>
                    <a:pt x="2460" y="15050"/>
                  </a:cubicBezTo>
                  <a:lnTo>
                    <a:pt x="2460" y="16854"/>
                  </a:lnTo>
                  <a:lnTo>
                    <a:pt x="8091" y="16854"/>
                  </a:lnTo>
                  <a:lnTo>
                    <a:pt x="8091" y="15050"/>
                  </a:lnTo>
                  <a:cubicBezTo>
                    <a:pt x="8095" y="15046"/>
                    <a:pt x="8099" y="15042"/>
                    <a:pt x="8099" y="15038"/>
                  </a:cubicBezTo>
                  <a:lnTo>
                    <a:pt x="10481" y="12248"/>
                  </a:lnTo>
                  <a:cubicBezTo>
                    <a:pt x="10550" y="12166"/>
                    <a:pt x="10550" y="12046"/>
                    <a:pt x="10481" y="11969"/>
                  </a:cubicBezTo>
                  <a:lnTo>
                    <a:pt x="8099" y="9179"/>
                  </a:lnTo>
                  <a:cubicBezTo>
                    <a:pt x="8095" y="9175"/>
                    <a:pt x="8091" y="9171"/>
                    <a:pt x="8091" y="9167"/>
                  </a:cubicBezTo>
                  <a:lnTo>
                    <a:pt x="8091" y="7688"/>
                  </a:lnTo>
                  <a:cubicBezTo>
                    <a:pt x="8095" y="7684"/>
                    <a:pt x="8099" y="7679"/>
                    <a:pt x="8099" y="7675"/>
                  </a:cubicBezTo>
                  <a:lnTo>
                    <a:pt x="10481" y="4887"/>
                  </a:lnTo>
                  <a:cubicBezTo>
                    <a:pt x="10550" y="4804"/>
                    <a:pt x="10550" y="4685"/>
                    <a:pt x="10481" y="4606"/>
                  </a:cubicBezTo>
                  <a:lnTo>
                    <a:pt x="8099" y="1818"/>
                  </a:lnTo>
                  <a:cubicBezTo>
                    <a:pt x="8095" y="1814"/>
                    <a:pt x="8091" y="1810"/>
                    <a:pt x="8091" y="1806"/>
                  </a:cubicBezTo>
                  <a:lnTo>
                    <a:pt x="8091" y="1"/>
                  </a:lnTo>
                  <a:lnTo>
                    <a:pt x="2460" y="1"/>
                  </a:lnTo>
                  <a:lnTo>
                    <a:pt x="2460" y="1806"/>
                  </a:lnTo>
                  <a:cubicBezTo>
                    <a:pt x="2456" y="1810"/>
                    <a:pt x="2452" y="1814"/>
                    <a:pt x="2452" y="1818"/>
                  </a:cubicBezTo>
                  <a:lnTo>
                    <a:pt x="71" y="4606"/>
                  </a:lnTo>
                  <a:cubicBezTo>
                    <a:pt x="0" y="4689"/>
                    <a:pt x="0" y="4808"/>
                    <a:pt x="71" y="4887"/>
                  </a:cubicBezTo>
                  <a:lnTo>
                    <a:pt x="2452" y="7675"/>
                  </a:lnTo>
                  <a:cubicBezTo>
                    <a:pt x="2452" y="7684"/>
                    <a:pt x="2456" y="7688"/>
                    <a:pt x="2460" y="7688"/>
                  </a:cubicBezTo>
                  <a:close/>
                  <a:moveTo>
                    <a:pt x="5859" y="9595"/>
                  </a:moveTo>
                  <a:lnTo>
                    <a:pt x="5735" y="9595"/>
                  </a:lnTo>
                  <a:lnTo>
                    <a:pt x="6336" y="12055"/>
                  </a:lnTo>
                  <a:cubicBezTo>
                    <a:pt x="6344" y="12087"/>
                    <a:pt x="6344" y="12124"/>
                    <a:pt x="6336" y="12158"/>
                  </a:cubicBezTo>
                  <a:lnTo>
                    <a:pt x="5735" y="14621"/>
                  </a:lnTo>
                  <a:lnTo>
                    <a:pt x="5859" y="14621"/>
                  </a:lnTo>
                  <a:lnTo>
                    <a:pt x="6835" y="12108"/>
                  </a:lnTo>
                  <a:close/>
                  <a:moveTo>
                    <a:pt x="6431" y="9595"/>
                  </a:moveTo>
                  <a:lnTo>
                    <a:pt x="6312" y="9595"/>
                  </a:lnTo>
                  <a:lnTo>
                    <a:pt x="7259" y="12030"/>
                  </a:lnTo>
                  <a:cubicBezTo>
                    <a:pt x="7280" y="12079"/>
                    <a:pt x="7280" y="12137"/>
                    <a:pt x="7259" y="12187"/>
                  </a:cubicBezTo>
                  <a:lnTo>
                    <a:pt x="6312" y="14621"/>
                  </a:lnTo>
                  <a:lnTo>
                    <a:pt x="6431" y="14621"/>
                  </a:lnTo>
                  <a:lnTo>
                    <a:pt x="7844" y="12108"/>
                  </a:lnTo>
                  <a:close/>
                  <a:moveTo>
                    <a:pt x="7164" y="9595"/>
                  </a:moveTo>
                  <a:lnTo>
                    <a:pt x="6917" y="9595"/>
                  </a:lnTo>
                  <a:lnTo>
                    <a:pt x="8272" y="12001"/>
                  </a:lnTo>
                  <a:cubicBezTo>
                    <a:pt x="8309" y="12067"/>
                    <a:pt x="8309" y="12150"/>
                    <a:pt x="8272" y="12215"/>
                  </a:cubicBezTo>
                  <a:lnTo>
                    <a:pt x="6917" y="14621"/>
                  </a:lnTo>
                  <a:lnTo>
                    <a:pt x="7164" y="14621"/>
                  </a:lnTo>
                  <a:lnTo>
                    <a:pt x="8977" y="12108"/>
                  </a:lnTo>
                  <a:close/>
                  <a:moveTo>
                    <a:pt x="7897" y="9595"/>
                  </a:moveTo>
                  <a:lnTo>
                    <a:pt x="7691" y="9595"/>
                  </a:lnTo>
                  <a:lnTo>
                    <a:pt x="9413" y="11981"/>
                  </a:lnTo>
                  <a:cubicBezTo>
                    <a:pt x="9467" y="12055"/>
                    <a:pt x="9467" y="12158"/>
                    <a:pt x="9413" y="12236"/>
                  </a:cubicBezTo>
                  <a:lnTo>
                    <a:pt x="7691" y="14621"/>
                  </a:lnTo>
                  <a:lnTo>
                    <a:pt x="7897" y="14621"/>
                  </a:lnTo>
                  <a:lnTo>
                    <a:pt x="10043" y="12108"/>
                  </a:lnTo>
                  <a:close/>
                  <a:moveTo>
                    <a:pt x="2859" y="9595"/>
                  </a:moveTo>
                  <a:lnTo>
                    <a:pt x="2653" y="9595"/>
                  </a:lnTo>
                  <a:lnTo>
                    <a:pt x="507" y="12108"/>
                  </a:lnTo>
                  <a:lnTo>
                    <a:pt x="2653" y="14621"/>
                  </a:lnTo>
                  <a:lnTo>
                    <a:pt x="2859" y="14621"/>
                  </a:lnTo>
                  <a:lnTo>
                    <a:pt x="1141" y="12236"/>
                  </a:lnTo>
                  <a:cubicBezTo>
                    <a:pt x="1088" y="12162"/>
                    <a:pt x="1088" y="12059"/>
                    <a:pt x="1141" y="11981"/>
                  </a:cubicBezTo>
                  <a:close/>
                  <a:moveTo>
                    <a:pt x="3630" y="9595"/>
                  </a:moveTo>
                  <a:lnTo>
                    <a:pt x="3383" y="9595"/>
                  </a:lnTo>
                  <a:lnTo>
                    <a:pt x="1570" y="12108"/>
                  </a:lnTo>
                  <a:lnTo>
                    <a:pt x="3383" y="14621"/>
                  </a:lnTo>
                  <a:lnTo>
                    <a:pt x="3630" y="14621"/>
                  </a:lnTo>
                  <a:lnTo>
                    <a:pt x="2274" y="12215"/>
                  </a:lnTo>
                  <a:cubicBezTo>
                    <a:pt x="2238" y="12150"/>
                    <a:pt x="2238" y="12067"/>
                    <a:pt x="2274" y="12001"/>
                  </a:cubicBezTo>
                  <a:close/>
                  <a:moveTo>
                    <a:pt x="4289" y="9595"/>
                  </a:moveTo>
                  <a:lnTo>
                    <a:pt x="4120" y="9595"/>
                  </a:lnTo>
                  <a:lnTo>
                    <a:pt x="2707" y="12108"/>
                  </a:lnTo>
                  <a:lnTo>
                    <a:pt x="4120" y="14621"/>
                  </a:lnTo>
                  <a:lnTo>
                    <a:pt x="4289" y="14621"/>
                  </a:lnTo>
                  <a:lnTo>
                    <a:pt x="3292" y="12191"/>
                  </a:lnTo>
                  <a:cubicBezTo>
                    <a:pt x="3271" y="12137"/>
                    <a:pt x="3271" y="12079"/>
                    <a:pt x="3292" y="12026"/>
                  </a:cubicBezTo>
                  <a:close/>
                  <a:moveTo>
                    <a:pt x="4816" y="9595"/>
                  </a:moveTo>
                  <a:lnTo>
                    <a:pt x="4746" y="9595"/>
                  </a:lnTo>
                  <a:lnTo>
                    <a:pt x="3717" y="12108"/>
                  </a:lnTo>
                  <a:lnTo>
                    <a:pt x="4746" y="14621"/>
                  </a:lnTo>
                  <a:lnTo>
                    <a:pt x="4816" y="14621"/>
                  </a:lnTo>
                  <a:lnTo>
                    <a:pt x="4215" y="12158"/>
                  </a:lnTo>
                  <a:cubicBezTo>
                    <a:pt x="4206" y="12124"/>
                    <a:pt x="4206" y="12087"/>
                    <a:pt x="4215" y="12055"/>
                  </a:cubicBezTo>
                  <a:close/>
                  <a:moveTo>
                    <a:pt x="5298" y="9595"/>
                  </a:moveTo>
                  <a:lnTo>
                    <a:pt x="5249" y="9595"/>
                  </a:lnTo>
                  <a:lnTo>
                    <a:pt x="4635" y="12108"/>
                  </a:lnTo>
                  <a:lnTo>
                    <a:pt x="5249" y="14621"/>
                  </a:lnTo>
                  <a:lnTo>
                    <a:pt x="5298" y="14621"/>
                  </a:lnTo>
                  <a:lnTo>
                    <a:pt x="5912" y="12108"/>
                  </a:lnTo>
                  <a:close/>
                  <a:moveTo>
                    <a:pt x="5859" y="2238"/>
                  </a:moveTo>
                  <a:lnTo>
                    <a:pt x="5735" y="2238"/>
                  </a:lnTo>
                  <a:lnTo>
                    <a:pt x="6336" y="4702"/>
                  </a:lnTo>
                  <a:cubicBezTo>
                    <a:pt x="6344" y="4734"/>
                    <a:pt x="6344" y="4771"/>
                    <a:pt x="6336" y="4804"/>
                  </a:cubicBezTo>
                  <a:lnTo>
                    <a:pt x="5735" y="7264"/>
                  </a:lnTo>
                  <a:lnTo>
                    <a:pt x="5859" y="7264"/>
                  </a:lnTo>
                  <a:lnTo>
                    <a:pt x="6835" y="4751"/>
                  </a:lnTo>
                  <a:close/>
                  <a:moveTo>
                    <a:pt x="6431" y="2238"/>
                  </a:moveTo>
                  <a:lnTo>
                    <a:pt x="6312" y="2238"/>
                  </a:lnTo>
                  <a:lnTo>
                    <a:pt x="7259" y="4673"/>
                  </a:lnTo>
                  <a:cubicBezTo>
                    <a:pt x="7280" y="4722"/>
                    <a:pt x="7280" y="4779"/>
                    <a:pt x="7259" y="4830"/>
                  </a:cubicBezTo>
                  <a:lnTo>
                    <a:pt x="6312" y="7264"/>
                  </a:lnTo>
                  <a:lnTo>
                    <a:pt x="6431" y="7264"/>
                  </a:lnTo>
                  <a:lnTo>
                    <a:pt x="7844" y="4751"/>
                  </a:lnTo>
                  <a:close/>
                  <a:moveTo>
                    <a:pt x="7164" y="2238"/>
                  </a:moveTo>
                  <a:lnTo>
                    <a:pt x="6917" y="2238"/>
                  </a:lnTo>
                  <a:lnTo>
                    <a:pt x="8272" y="4644"/>
                  </a:lnTo>
                  <a:cubicBezTo>
                    <a:pt x="8309" y="4710"/>
                    <a:pt x="8309" y="4792"/>
                    <a:pt x="8272" y="4858"/>
                  </a:cubicBezTo>
                  <a:lnTo>
                    <a:pt x="6917" y="7264"/>
                  </a:lnTo>
                  <a:lnTo>
                    <a:pt x="7164" y="7264"/>
                  </a:lnTo>
                  <a:lnTo>
                    <a:pt x="8977" y="4751"/>
                  </a:lnTo>
                  <a:close/>
                  <a:moveTo>
                    <a:pt x="7897" y="2238"/>
                  </a:moveTo>
                  <a:lnTo>
                    <a:pt x="7691" y="2238"/>
                  </a:lnTo>
                  <a:lnTo>
                    <a:pt x="9413" y="4623"/>
                  </a:lnTo>
                  <a:cubicBezTo>
                    <a:pt x="9467" y="4698"/>
                    <a:pt x="9467" y="4800"/>
                    <a:pt x="9413" y="4879"/>
                  </a:cubicBezTo>
                  <a:lnTo>
                    <a:pt x="7691" y="7264"/>
                  </a:lnTo>
                  <a:lnTo>
                    <a:pt x="7897" y="7264"/>
                  </a:lnTo>
                  <a:lnTo>
                    <a:pt x="10043" y="4751"/>
                  </a:lnTo>
                  <a:close/>
                  <a:moveTo>
                    <a:pt x="2859" y="2238"/>
                  </a:moveTo>
                  <a:lnTo>
                    <a:pt x="2653" y="2238"/>
                  </a:lnTo>
                  <a:lnTo>
                    <a:pt x="507" y="4751"/>
                  </a:lnTo>
                  <a:lnTo>
                    <a:pt x="2653" y="7264"/>
                  </a:lnTo>
                  <a:lnTo>
                    <a:pt x="2859" y="7264"/>
                  </a:lnTo>
                  <a:lnTo>
                    <a:pt x="1141" y="4879"/>
                  </a:lnTo>
                  <a:cubicBezTo>
                    <a:pt x="1088" y="4804"/>
                    <a:pt x="1088" y="4702"/>
                    <a:pt x="1141" y="4623"/>
                  </a:cubicBezTo>
                  <a:close/>
                  <a:moveTo>
                    <a:pt x="3630" y="2238"/>
                  </a:moveTo>
                  <a:lnTo>
                    <a:pt x="3383" y="2238"/>
                  </a:lnTo>
                  <a:lnTo>
                    <a:pt x="1570" y="4751"/>
                  </a:lnTo>
                  <a:lnTo>
                    <a:pt x="3383" y="7264"/>
                  </a:lnTo>
                  <a:lnTo>
                    <a:pt x="3630" y="7264"/>
                  </a:lnTo>
                  <a:lnTo>
                    <a:pt x="2274" y="4858"/>
                  </a:lnTo>
                  <a:cubicBezTo>
                    <a:pt x="2238" y="4792"/>
                    <a:pt x="2238" y="4710"/>
                    <a:pt x="2274" y="4644"/>
                  </a:cubicBezTo>
                  <a:close/>
                  <a:moveTo>
                    <a:pt x="4289" y="2238"/>
                  </a:moveTo>
                  <a:lnTo>
                    <a:pt x="4120" y="2238"/>
                  </a:lnTo>
                  <a:lnTo>
                    <a:pt x="2707" y="4751"/>
                  </a:lnTo>
                  <a:lnTo>
                    <a:pt x="4120" y="7264"/>
                  </a:lnTo>
                  <a:lnTo>
                    <a:pt x="4289" y="7264"/>
                  </a:lnTo>
                  <a:lnTo>
                    <a:pt x="3292" y="4834"/>
                  </a:lnTo>
                  <a:cubicBezTo>
                    <a:pt x="3271" y="4779"/>
                    <a:pt x="3271" y="4722"/>
                    <a:pt x="3292" y="4669"/>
                  </a:cubicBezTo>
                  <a:close/>
                  <a:moveTo>
                    <a:pt x="4816" y="2238"/>
                  </a:moveTo>
                  <a:lnTo>
                    <a:pt x="4746" y="2238"/>
                  </a:lnTo>
                  <a:lnTo>
                    <a:pt x="3717" y="4751"/>
                  </a:lnTo>
                  <a:lnTo>
                    <a:pt x="4746" y="7264"/>
                  </a:lnTo>
                  <a:lnTo>
                    <a:pt x="4816" y="7264"/>
                  </a:lnTo>
                  <a:lnTo>
                    <a:pt x="4215" y="4804"/>
                  </a:lnTo>
                  <a:cubicBezTo>
                    <a:pt x="4206" y="4771"/>
                    <a:pt x="4206" y="4734"/>
                    <a:pt x="4215" y="4702"/>
                  </a:cubicBezTo>
                  <a:close/>
                  <a:moveTo>
                    <a:pt x="5298" y="2238"/>
                  </a:moveTo>
                  <a:lnTo>
                    <a:pt x="5249" y="2238"/>
                  </a:lnTo>
                  <a:lnTo>
                    <a:pt x="4635" y="4751"/>
                  </a:lnTo>
                  <a:lnTo>
                    <a:pt x="5249" y="7264"/>
                  </a:lnTo>
                  <a:lnTo>
                    <a:pt x="5298" y="7264"/>
                  </a:lnTo>
                  <a:lnTo>
                    <a:pt x="5912" y="475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594" name="Google Shape;594;p31"/>
            <p:cNvCxnSpPr/>
            <p:nvPr/>
          </p:nvCxnSpPr>
          <p:spPr>
            <a:xfrm rot="10800000">
              <a:off x="8522367" y="246325"/>
              <a:ext cx="0" cy="535200"/>
            </a:xfrm>
            <a:prstGeom prst="straightConnector1">
              <a:avLst/>
            </a:prstGeom>
            <a:noFill/>
            <a:ln w="9525" cap="flat" cmpd="sng">
              <a:solidFill>
                <a:schemeClr val="dk1"/>
              </a:solidFill>
              <a:prstDash val="solid"/>
              <a:round/>
              <a:headEnd type="none" w="med" len="med"/>
              <a:tailEnd type="none" w="med" len="med"/>
            </a:ln>
          </p:spPr>
        </p:cxnSp>
      </p:grpSp>
      <p:grpSp>
        <p:nvGrpSpPr>
          <p:cNvPr id="595" name="Google Shape;595;p31"/>
          <p:cNvGrpSpPr/>
          <p:nvPr/>
        </p:nvGrpSpPr>
        <p:grpSpPr>
          <a:xfrm>
            <a:off x="770915" y="336900"/>
            <a:ext cx="488476" cy="2328488"/>
            <a:chOff x="8345286" y="-382175"/>
            <a:chExt cx="366357" cy="1746366"/>
          </a:xfrm>
        </p:grpSpPr>
        <p:sp>
          <p:nvSpPr>
            <p:cNvPr id="596" name="Google Shape;596;p31"/>
            <p:cNvSpPr/>
            <p:nvPr/>
          </p:nvSpPr>
          <p:spPr>
            <a:xfrm flipH="1">
              <a:off x="8345286" y="779104"/>
              <a:ext cx="366357" cy="585087"/>
            </a:xfrm>
            <a:custGeom>
              <a:avLst/>
              <a:gdLst/>
              <a:ahLst/>
              <a:cxnLst/>
              <a:rect l="l" t="t" r="r" b="b"/>
              <a:pathLst>
                <a:path w="10551" h="16854" extrusionOk="0">
                  <a:moveTo>
                    <a:pt x="2460" y="7688"/>
                  </a:moveTo>
                  <a:lnTo>
                    <a:pt x="2460" y="9167"/>
                  </a:lnTo>
                  <a:cubicBezTo>
                    <a:pt x="2456" y="9171"/>
                    <a:pt x="2452" y="9175"/>
                    <a:pt x="2452" y="9179"/>
                  </a:cubicBezTo>
                  <a:lnTo>
                    <a:pt x="71" y="11969"/>
                  </a:lnTo>
                  <a:cubicBezTo>
                    <a:pt x="0" y="12050"/>
                    <a:pt x="0" y="12170"/>
                    <a:pt x="71" y="12248"/>
                  </a:cubicBezTo>
                  <a:lnTo>
                    <a:pt x="2452" y="15038"/>
                  </a:lnTo>
                  <a:cubicBezTo>
                    <a:pt x="2456" y="15042"/>
                    <a:pt x="2460" y="15046"/>
                    <a:pt x="2460" y="15050"/>
                  </a:cubicBezTo>
                  <a:lnTo>
                    <a:pt x="2460" y="16854"/>
                  </a:lnTo>
                  <a:lnTo>
                    <a:pt x="8091" y="16854"/>
                  </a:lnTo>
                  <a:lnTo>
                    <a:pt x="8091" y="15050"/>
                  </a:lnTo>
                  <a:cubicBezTo>
                    <a:pt x="8095" y="15046"/>
                    <a:pt x="8099" y="15042"/>
                    <a:pt x="8099" y="15038"/>
                  </a:cubicBezTo>
                  <a:lnTo>
                    <a:pt x="10481" y="12248"/>
                  </a:lnTo>
                  <a:cubicBezTo>
                    <a:pt x="10550" y="12166"/>
                    <a:pt x="10550" y="12046"/>
                    <a:pt x="10481" y="11969"/>
                  </a:cubicBezTo>
                  <a:lnTo>
                    <a:pt x="8099" y="9179"/>
                  </a:lnTo>
                  <a:cubicBezTo>
                    <a:pt x="8095" y="9175"/>
                    <a:pt x="8091" y="9171"/>
                    <a:pt x="8091" y="9167"/>
                  </a:cubicBezTo>
                  <a:lnTo>
                    <a:pt x="8091" y="7688"/>
                  </a:lnTo>
                  <a:cubicBezTo>
                    <a:pt x="8095" y="7684"/>
                    <a:pt x="8099" y="7679"/>
                    <a:pt x="8099" y="7675"/>
                  </a:cubicBezTo>
                  <a:lnTo>
                    <a:pt x="10481" y="4887"/>
                  </a:lnTo>
                  <a:cubicBezTo>
                    <a:pt x="10550" y="4804"/>
                    <a:pt x="10550" y="4685"/>
                    <a:pt x="10481" y="4606"/>
                  </a:cubicBezTo>
                  <a:lnTo>
                    <a:pt x="8099" y="1818"/>
                  </a:lnTo>
                  <a:cubicBezTo>
                    <a:pt x="8095" y="1814"/>
                    <a:pt x="8091" y="1810"/>
                    <a:pt x="8091" y="1806"/>
                  </a:cubicBezTo>
                  <a:lnTo>
                    <a:pt x="8091" y="1"/>
                  </a:lnTo>
                  <a:lnTo>
                    <a:pt x="2460" y="1"/>
                  </a:lnTo>
                  <a:lnTo>
                    <a:pt x="2460" y="1806"/>
                  </a:lnTo>
                  <a:cubicBezTo>
                    <a:pt x="2456" y="1810"/>
                    <a:pt x="2452" y="1814"/>
                    <a:pt x="2452" y="1818"/>
                  </a:cubicBezTo>
                  <a:lnTo>
                    <a:pt x="71" y="4606"/>
                  </a:lnTo>
                  <a:cubicBezTo>
                    <a:pt x="0" y="4689"/>
                    <a:pt x="0" y="4808"/>
                    <a:pt x="71" y="4887"/>
                  </a:cubicBezTo>
                  <a:lnTo>
                    <a:pt x="2452" y="7675"/>
                  </a:lnTo>
                  <a:cubicBezTo>
                    <a:pt x="2452" y="7684"/>
                    <a:pt x="2456" y="7688"/>
                    <a:pt x="2460" y="7688"/>
                  </a:cubicBezTo>
                  <a:close/>
                  <a:moveTo>
                    <a:pt x="5859" y="9595"/>
                  </a:moveTo>
                  <a:lnTo>
                    <a:pt x="5735" y="9595"/>
                  </a:lnTo>
                  <a:lnTo>
                    <a:pt x="6336" y="12055"/>
                  </a:lnTo>
                  <a:cubicBezTo>
                    <a:pt x="6344" y="12087"/>
                    <a:pt x="6344" y="12124"/>
                    <a:pt x="6336" y="12158"/>
                  </a:cubicBezTo>
                  <a:lnTo>
                    <a:pt x="5735" y="14621"/>
                  </a:lnTo>
                  <a:lnTo>
                    <a:pt x="5859" y="14621"/>
                  </a:lnTo>
                  <a:lnTo>
                    <a:pt x="6835" y="12108"/>
                  </a:lnTo>
                  <a:close/>
                  <a:moveTo>
                    <a:pt x="6431" y="9595"/>
                  </a:moveTo>
                  <a:lnTo>
                    <a:pt x="6312" y="9595"/>
                  </a:lnTo>
                  <a:lnTo>
                    <a:pt x="7259" y="12030"/>
                  </a:lnTo>
                  <a:cubicBezTo>
                    <a:pt x="7280" y="12079"/>
                    <a:pt x="7280" y="12137"/>
                    <a:pt x="7259" y="12187"/>
                  </a:cubicBezTo>
                  <a:lnTo>
                    <a:pt x="6312" y="14621"/>
                  </a:lnTo>
                  <a:lnTo>
                    <a:pt x="6431" y="14621"/>
                  </a:lnTo>
                  <a:lnTo>
                    <a:pt x="7844" y="12108"/>
                  </a:lnTo>
                  <a:close/>
                  <a:moveTo>
                    <a:pt x="7164" y="9595"/>
                  </a:moveTo>
                  <a:lnTo>
                    <a:pt x="6917" y="9595"/>
                  </a:lnTo>
                  <a:lnTo>
                    <a:pt x="8272" y="12001"/>
                  </a:lnTo>
                  <a:cubicBezTo>
                    <a:pt x="8309" y="12067"/>
                    <a:pt x="8309" y="12150"/>
                    <a:pt x="8272" y="12215"/>
                  </a:cubicBezTo>
                  <a:lnTo>
                    <a:pt x="6917" y="14621"/>
                  </a:lnTo>
                  <a:lnTo>
                    <a:pt x="7164" y="14621"/>
                  </a:lnTo>
                  <a:lnTo>
                    <a:pt x="8977" y="12108"/>
                  </a:lnTo>
                  <a:close/>
                  <a:moveTo>
                    <a:pt x="7897" y="9595"/>
                  </a:moveTo>
                  <a:lnTo>
                    <a:pt x="7691" y="9595"/>
                  </a:lnTo>
                  <a:lnTo>
                    <a:pt x="9413" y="11981"/>
                  </a:lnTo>
                  <a:cubicBezTo>
                    <a:pt x="9467" y="12055"/>
                    <a:pt x="9467" y="12158"/>
                    <a:pt x="9413" y="12236"/>
                  </a:cubicBezTo>
                  <a:lnTo>
                    <a:pt x="7691" y="14621"/>
                  </a:lnTo>
                  <a:lnTo>
                    <a:pt x="7897" y="14621"/>
                  </a:lnTo>
                  <a:lnTo>
                    <a:pt x="10043" y="12108"/>
                  </a:lnTo>
                  <a:close/>
                  <a:moveTo>
                    <a:pt x="2859" y="9595"/>
                  </a:moveTo>
                  <a:lnTo>
                    <a:pt x="2653" y="9595"/>
                  </a:lnTo>
                  <a:lnTo>
                    <a:pt x="507" y="12108"/>
                  </a:lnTo>
                  <a:lnTo>
                    <a:pt x="2653" y="14621"/>
                  </a:lnTo>
                  <a:lnTo>
                    <a:pt x="2859" y="14621"/>
                  </a:lnTo>
                  <a:lnTo>
                    <a:pt x="1141" y="12236"/>
                  </a:lnTo>
                  <a:cubicBezTo>
                    <a:pt x="1088" y="12162"/>
                    <a:pt x="1088" y="12059"/>
                    <a:pt x="1141" y="11981"/>
                  </a:cubicBezTo>
                  <a:close/>
                  <a:moveTo>
                    <a:pt x="3630" y="9595"/>
                  </a:moveTo>
                  <a:lnTo>
                    <a:pt x="3383" y="9595"/>
                  </a:lnTo>
                  <a:lnTo>
                    <a:pt x="1570" y="12108"/>
                  </a:lnTo>
                  <a:lnTo>
                    <a:pt x="3383" y="14621"/>
                  </a:lnTo>
                  <a:lnTo>
                    <a:pt x="3630" y="14621"/>
                  </a:lnTo>
                  <a:lnTo>
                    <a:pt x="2274" y="12215"/>
                  </a:lnTo>
                  <a:cubicBezTo>
                    <a:pt x="2238" y="12150"/>
                    <a:pt x="2238" y="12067"/>
                    <a:pt x="2274" y="12001"/>
                  </a:cubicBezTo>
                  <a:close/>
                  <a:moveTo>
                    <a:pt x="4289" y="9595"/>
                  </a:moveTo>
                  <a:lnTo>
                    <a:pt x="4120" y="9595"/>
                  </a:lnTo>
                  <a:lnTo>
                    <a:pt x="2707" y="12108"/>
                  </a:lnTo>
                  <a:lnTo>
                    <a:pt x="4120" y="14621"/>
                  </a:lnTo>
                  <a:lnTo>
                    <a:pt x="4289" y="14621"/>
                  </a:lnTo>
                  <a:lnTo>
                    <a:pt x="3292" y="12191"/>
                  </a:lnTo>
                  <a:cubicBezTo>
                    <a:pt x="3271" y="12137"/>
                    <a:pt x="3271" y="12079"/>
                    <a:pt x="3292" y="12026"/>
                  </a:cubicBezTo>
                  <a:close/>
                  <a:moveTo>
                    <a:pt x="4816" y="9595"/>
                  </a:moveTo>
                  <a:lnTo>
                    <a:pt x="4746" y="9595"/>
                  </a:lnTo>
                  <a:lnTo>
                    <a:pt x="3717" y="12108"/>
                  </a:lnTo>
                  <a:lnTo>
                    <a:pt x="4746" y="14621"/>
                  </a:lnTo>
                  <a:lnTo>
                    <a:pt x="4816" y="14621"/>
                  </a:lnTo>
                  <a:lnTo>
                    <a:pt x="4215" y="12158"/>
                  </a:lnTo>
                  <a:cubicBezTo>
                    <a:pt x="4206" y="12124"/>
                    <a:pt x="4206" y="12087"/>
                    <a:pt x="4215" y="12055"/>
                  </a:cubicBezTo>
                  <a:close/>
                  <a:moveTo>
                    <a:pt x="5298" y="9595"/>
                  </a:moveTo>
                  <a:lnTo>
                    <a:pt x="5249" y="9595"/>
                  </a:lnTo>
                  <a:lnTo>
                    <a:pt x="4635" y="12108"/>
                  </a:lnTo>
                  <a:lnTo>
                    <a:pt x="5249" y="14621"/>
                  </a:lnTo>
                  <a:lnTo>
                    <a:pt x="5298" y="14621"/>
                  </a:lnTo>
                  <a:lnTo>
                    <a:pt x="5912" y="12108"/>
                  </a:lnTo>
                  <a:close/>
                  <a:moveTo>
                    <a:pt x="5859" y="2238"/>
                  </a:moveTo>
                  <a:lnTo>
                    <a:pt x="5735" y="2238"/>
                  </a:lnTo>
                  <a:lnTo>
                    <a:pt x="6336" y="4702"/>
                  </a:lnTo>
                  <a:cubicBezTo>
                    <a:pt x="6344" y="4734"/>
                    <a:pt x="6344" y="4771"/>
                    <a:pt x="6336" y="4804"/>
                  </a:cubicBezTo>
                  <a:lnTo>
                    <a:pt x="5735" y="7264"/>
                  </a:lnTo>
                  <a:lnTo>
                    <a:pt x="5859" y="7264"/>
                  </a:lnTo>
                  <a:lnTo>
                    <a:pt x="6835" y="4751"/>
                  </a:lnTo>
                  <a:close/>
                  <a:moveTo>
                    <a:pt x="6431" y="2238"/>
                  </a:moveTo>
                  <a:lnTo>
                    <a:pt x="6312" y="2238"/>
                  </a:lnTo>
                  <a:lnTo>
                    <a:pt x="7259" y="4673"/>
                  </a:lnTo>
                  <a:cubicBezTo>
                    <a:pt x="7280" y="4722"/>
                    <a:pt x="7280" y="4779"/>
                    <a:pt x="7259" y="4830"/>
                  </a:cubicBezTo>
                  <a:lnTo>
                    <a:pt x="6312" y="7264"/>
                  </a:lnTo>
                  <a:lnTo>
                    <a:pt x="6431" y="7264"/>
                  </a:lnTo>
                  <a:lnTo>
                    <a:pt x="7844" y="4751"/>
                  </a:lnTo>
                  <a:close/>
                  <a:moveTo>
                    <a:pt x="7164" y="2238"/>
                  </a:moveTo>
                  <a:lnTo>
                    <a:pt x="6917" y="2238"/>
                  </a:lnTo>
                  <a:lnTo>
                    <a:pt x="8272" y="4644"/>
                  </a:lnTo>
                  <a:cubicBezTo>
                    <a:pt x="8309" y="4710"/>
                    <a:pt x="8309" y="4792"/>
                    <a:pt x="8272" y="4858"/>
                  </a:cubicBezTo>
                  <a:lnTo>
                    <a:pt x="6917" y="7264"/>
                  </a:lnTo>
                  <a:lnTo>
                    <a:pt x="7164" y="7264"/>
                  </a:lnTo>
                  <a:lnTo>
                    <a:pt x="8977" y="4751"/>
                  </a:lnTo>
                  <a:close/>
                  <a:moveTo>
                    <a:pt x="7897" y="2238"/>
                  </a:moveTo>
                  <a:lnTo>
                    <a:pt x="7691" y="2238"/>
                  </a:lnTo>
                  <a:lnTo>
                    <a:pt x="9413" y="4623"/>
                  </a:lnTo>
                  <a:cubicBezTo>
                    <a:pt x="9467" y="4698"/>
                    <a:pt x="9467" y="4800"/>
                    <a:pt x="9413" y="4879"/>
                  </a:cubicBezTo>
                  <a:lnTo>
                    <a:pt x="7691" y="7264"/>
                  </a:lnTo>
                  <a:lnTo>
                    <a:pt x="7897" y="7264"/>
                  </a:lnTo>
                  <a:lnTo>
                    <a:pt x="10043" y="4751"/>
                  </a:lnTo>
                  <a:close/>
                  <a:moveTo>
                    <a:pt x="2859" y="2238"/>
                  </a:moveTo>
                  <a:lnTo>
                    <a:pt x="2653" y="2238"/>
                  </a:lnTo>
                  <a:lnTo>
                    <a:pt x="507" y="4751"/>
                  </a:lnTo>
                  <a:lnTo>
                    <a:pt x="2653" y="7264"/>
                  </a:lnTo>
                  <a:lnTo>
                    <a:pt x="2859" y="7264"/>
                  </a:lnTo>
                  <a:lnTo>
                    <a:pt x="1141" y="4879"/>
                  </a:lnTo>
                  <a:cubicBezTo>
                    <a:pt x="1088" y="4804"/>
                    <a:pt x="1088" y="4702"/>
                    <a:pt x="1141" y="4623"/>
                  </a:cubicBezTo>
                  <a:close/>
                  <a:moveTo>
                    <a:pt x="3630" y="2238"/>
                  </a:moveTo>
                  <a:lnTo>
                    <a:pt x="3383" y="2238"/>
                  </a:lnTo>
                  <a:lnTo>
                    <a:pt x="1570" y="4751"/>
                  </a:lnTo>
                  <a:lnTo>
                    <a:pt x="3383" y="7264"/>
                  </a:lnTo>
                  <a:lnTo>
                    <a:pt x="3630" y="7264"/>
                  </a:lnTo>
                  <a:lnTo>
                    <a:pt x="2274" y="4858"/>
                  </a:lnTo>
                  <a:cubicBezTo>
                    <a:pt x="2238" y="4792"/>
                    <a:pt x="2238" y="4710"/>
                    <a:pt x="2274" y="4644"/>
                  </a:cubicBezTo>
                  <a:close/>
                  <a:moveTo>
                    <a:pt x="4289" y="2238"/>
                  </a:moveTo>
                  <a:lnTo>
                    <a:pt x="4120" y="2238"/>
                  </a:lnTo>
                  <a:lnTo>
                    <a:pt x="2707" y="4751"/>
                  </a:lnTo>
                  <a:lnTo>
                    <a:pt x="4120" y="7264"/>
                  </a:lnTo>
                  <a:lnTo>
                    <a:pt x="4289" y="7264"/>
                  </a:lnTo>
                  <a:lnTo>
                    <a:pt x="3292" y="4834"/>
                  </a:lnTo>
                  <a:cubicBezTo>
                    <a:pt x="3271" y="4779"/>
                    <a:pt x="3271" y="4722"/>
                    <a:pt x="3292" y="4669"/>
                  </a:cubicBezTo>
                  <a:close/>
                  <a:moveTo>
                    <a:pt x="4816" y="2238"/>
                  </a:moveTo>
                  <a:lnTo>
                    <a:pt x="4746" y="2238"/>
                  </a:lnTo>
                  <a:lnTo>
                    <a:pt x="3717" y="4751"/>
                  </a:lnTo>
                  <a:lnTo>
                    <a:pt x="4746" y="7264"/>
                  </a:lnTo>
                  <a:lnTo>
                    <a:pt x="4816" y="7264"/>
                  </a:lnTo>
                  <a:lnTo>
                    <a:pt x="4215" y="4804"/>
                  </a:lnTo>
                  <a:cubicBezTo>
                    <a:pt x="4206" y="4771"/>
                    <a:pt x="4206" y="4734"/>
                    <a:pt x="4215" y="4702"/>
                  </a:cubicBezTo>
                  <a:close/>
                  <a:moveTo>
                    <a:pt x="5298" y="2238"/>
                  </a:moveTo>
                  <a:lnTo>
                    <a:pt x="5249" y="2238"/>
                  </a:lnTo>
                  <a:lnTo>
                    <a:pt x="4635" y="4751"/>
                  </a:lnTo>
                  <a:lnTo>
                    <a:pt x="5249" y="7264"/>
                  </a:lnTo>
                  <a:lnTo>
                    <a:pt x="5298" y="7264"/>
                  </a:lnTo>
                  <a:lnTo>
                    <a:pt x="5912" y="475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597" name="Google Shape;597;p31"/>
            <p:cNvCxnSpPr/>
            <p:nvPr/>
          </p:nvCxnSpPr>
          <p:spPr>
            <a:xfrm rot="10800000">
              <a:off x="8522367" y="-382175"/>
              <a:ext cx="0" cy="1163700"/>
            </a:xfrm>
            <a:prstGeom prst="straightConnector1">
              <a:avLst/>
            </a:prstGeom>
            <a:noFill/>
            <a:ln w="9525" cap="flat" cmpd="sng">
              <a:solidFill>
                <a:schemeClr val="dk1"/>
              </a:solidFill>
              <a:prstDash val="solid"/>
              <a:round/>
              <a:headEnd type="none" w="med" len="med"/>
              <a:tailEnd type="none" w="med" len="med"/>
            </a:ln>
          </p:spPr>
        </p:cxnSp>
      </p:grpSp>
      <p:grpSp>
        <p:nvGrpSpPr>
          <p:cNvPr id="598" name="Google Shape;598;p31"/>
          <p:cNvGrpSpPr/>
          <p:nvPr/>
        </p:nvGrpSpPr>
        <p:grpSpPr>
          <a:xfrm>
            <a:off x="10398191" y="4459224"/>
            <a:ext cx="1178383" cy="1679443"/>
            <a:chOff x="713218" y="3344418"/>
            <a:chExt cx="883787" cy="1259582"/>
          </a:xfrm>
        </p:grpSpPr>
        <p:sp>
          <p:nvSpPr>
            <p:cNvPr id="599" name="Google Shape;599;p31"/>
            <p:cNvSpPr/>
            <p:nvPr/>
          </p:nvSpPr>
          <p:spPr>
            <a:xfrm>
              <a:off x="739913" y="4543400"/>
              <a:ext cx="830400" cy="60600"/>
            </a:xfrm>
            <a:prstGeom prst="ellipse">
              <a:avLst/>
            </a:prstGeom>
            <a:solidFill>
              <a:srgbClr val="383838">
                <a:alpha val="15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00" name="Google Shape;600;p31"/>
            <p:cNvGrpSpPr/>
            <p:nvPr/>
          </p:nvGrpSpPr>
          <p:grpSpPr>
            <a:xfrm>
              <a:off x="713218" y="3344418"/>
              <a:ext cx="883787" cy="1223890"/>
              <a:chOff x="3612034" y="3666278"/>
              <a:chExt cx="327583" cy="453646"/>
            </a:xfrm>
          </p:grpSpPr>
          <p:sp>
            <p:nvSpPr>
              <p:cNvPr id="601" name="Google Shape;601;p31"/>
              <p:cNvSpPr/>
              <p:nvPr/>
            </p:nvSpPr>
            <p:spPr>
              <a:xfrm>
                <a:off x="3615868" y="3736945"/>
                <a:ext cx="42869" cy="178715"/>
              </a:xfrm>
              <a:custGeom>
                <a:avLst/>
                <a:gdLst/>
                <a:ahLst/>
                <a:cxnLst/>
                <a:rect l="l" t="t" r="r" b="b"/>
                <a:pathLst>
                  <a:path w="1297" h="5407" extrusionOk="0">
                    <a:moveTo>
                      <a:pt x="0" y="536"/>
                    </a:moveTo>
                    <a:cubicBezTo>
                      <a:pt x="0" y="241"/>
                      <a:pt x="240" y="0"/>
                      <a:pt x="535" y="0"/>
                    </a:cubicBezTo>
                    <a:lnTo>
                      <a:pt x="762" y="0"/>
                    </a:lnTo>
                    <a:cubicBezTo>
                      <a:pt x="1057" y="0"/>
                      <a:pt x="1296" y="240"/>
                      <a:pt x="1296" y="536"/>
                    </a:cubicBezTo>
                    <a:lnTo>
                      <a:pt x="1296" y="5407"/>
                    </a:lnTo>
                    <a:lnTo>
                      <a:pt x="2" y="5407"/>
                    </a:lnTo>
                    <a:lnTo>
                      <a:pt x="2" y="53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31"/>
              <p:cNvSpPr/>
              <p:nvPr/>
            </p:nvSpPr>
            <p:spPr>
              <a:xfrm>
                <a:off x="3615835" y="3738366"/>
                <a:ext cx="10841" cy="177261"/>
              </a:xfrm>
              <a:custGeom>
                <a:avLst/>
                <a:gdLst/>
                <a:ahLst/>
                <a:cxnLst/>
                <a:rect l="l" t="t" r="r" b="b"/>
                <a:pathLst>
                  <a:path w="328" h="5363" extrusionOk="0">
                    <a:moveTo>
                      <a:pt x="327" y="0"/>
                    </a:moveTo>
                    <a:lnTo>
                      <a:pt x="327" y="5363"/>
                    </a:lnTo>
                    <a:lnTo>
                      <a:pt x="0" y="5363"/>
                    </a:lnTo>
                    <a:lnTo>
                      <a:pt x="0" y="493"/>
                    </a:lnTo>
                    <a:cubicBezTo>
                      <a:pt x="1" y="272"/>
                      <a:pt x="135" y="81"/>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31"/>
              <p:cNvSpPr/>
              <p:nvPr/>
            </p:nvSpPr>
            <p:spPr>
              <a:xfrm>
                <a:off x="3615868" y="3858380"/>
                <a:ext cx="42803" cy="57247"/>
              </a:xfrm>
              <a:custGeom>
                <a:avLst/>
                <a:gdLst/>
                <a:ahLst/>
                <a:cxnLst/>
                <a:rect l="l" t="t" r="r" b="b"/>
                <a:pathLst>
                  <a:path w="1295" h="1732" extrusionOk="0">
                    <a:moveTo>
                      <a:pt x="1294" y="1"/>
                    </a:moveTo>
                    <a:lnTo>
                      <a:pt x="1294" y="1732"/>
                    </a:lnTo>
                    <a:lnTo>
                      <a:pt x="0" y="1732"/>
                    </a:lnTo>
                    <a:lnTo>
                      <a:pt x="2" y="1229"/>
                    </a:lnTo>
                    <a:cubicBezTo>
                      <a:pt x="2" y="1229"/>
                      <a:pt x="380" y="1152"/>
                      <a:pt x="735" y="874"/>
                    </a:cubicBezTo>
                    <a:cubicBezTo>
                      <a:pt x="1090" y="594"/>
                      <a:pt x="1294" y="1"/>
                      <a:pt x="1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31"/>
              <p:cNvSpPr/>
              <p:nvPr/>
            </p:nvSpPr>
            <p:spPr>
              <a:xfrm>
                <a:off x="3615835" y="3666278"/>
                <a:ext cx="42869" cy="64122"/>
              </a:xfrm>
              <a:custGeom>
                <a:avLst/>
                <a:gdLst/>
                <a:ahLst/>
                <a:cxnLst/>
                <a:rect l="l" t="t" r="r" b="b"/>
                <a:pathLst>
                  <a:path w="1297" h="1940" extrusionOk="0">
                    <a:moveTo>
                      <a:pt x="649" y="0"/>
                    </a:moveTo>
                    <a:cubicBezTo>
                      <a:pt x="649" y="0"/>
                      <a:pt x="1296" y="905"/>
                      <a:pt x="1296" y="1293"/>
                    </a:cubicBezTo>
                    <a:cubicBezTo>
                      <a:pt x="1296" y="1650"/>
                      <a:pt x="1007" y="1939"/>
                      <a:pt x="649" y="1939"/>
                    </a:cubicBezTo>
                    <a:cubicBezTo>
                      <a:pt x="291" y="1939"/>
                      <a:pt x="2" y="1650"/>
                      <a:pt x="2" y="1293"/>
                    </a:cubicBezTo>
                    <a:cubicBezTo>
                      <a:pt x="0" y="906"/>
                      <a:pt x="649" y="0"/>
                      <a:pt x="6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31"/>
              <p:cNvSpPr/>
              <p:nvPr/>
            </p:nvSpPr>
            <p:spPr>
              <a:xfrm>
                <a:off x="3627139" y="3694704"/>
                <a:ext cx="20261" cy="30276"/>
              </a:xfrm>
              <a:custGeom>
                <a:avLst/>
                <a:gdLst/>
                <a:ahLst/>
                <a:cxnLst/>
                <a:rect l="l" t="t" r="r" b="b"/>
                <a:pathLst>
                  <a:path w="613" h="916" extrusionOk="0">
                    <a:moveTo>
                      <a:pt x="306" y="1"/>
                    </a:moveTo>
                    <a:cubicBezTo>
                      <a:pt x="306" y="1"/>
                      <a:pt x="612" y="428"/>
                      <a:pt x="612" y="610"/>
                    </a:cubicBezTo>
                    <a:cubicBezTo>
                      <a:pt x="612" y="779"/>
                      <a:pt x="475" y="916"/>
                      <a:pt x="306" y="916"/>
                    </a:cubicBezTo>
                    <a:cubicBezTo>
                      <a:pt x="138" y="916"/>
                      <a:pt x="2" y="779"/>
                      <a:pt x="2" y="610"/>
                    </a:cubicBezTo>
                    <a:cubicBezTo>
                      <a:pt x="1" y="428"/>
                      <a:pt x="30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31"/>
              <p:cNvSpPr/>
              <p:nvPr/>
            </p:nvSpPr>
            <p:spPr>
              <a:xfrm>
                <a:off x="3636261" y="3720749"/>
                <a:ext cx="2049" cy="17220"/>
              </a:xfrm>
              <a:custGeom>
                <a:avLst/>
                <a:gdLst/>
                <a:ahLst/>
                <a:cxnLst/>
                <a:rect l="l" t="t" r="r" b="b"/>
                <a:pathLst>
                  <a:path w="62" h="521" extrusionOk="0">
                    <a:moveTo>
                      <a:pt x="31" y="0"/>
                    </a:moveTo>
                    <a:cubicBezTo>
                      <a:pt x="13" y="0"/>
                      <a:pt x="0" y="15"/>
                      <a:pt x="0" y="31"/>
                    </a:cubicBezTo>
                    <a:lnTo>
                      <a:pt x="0" y="490"/>
                    </a:lnTo>
                    <a:cubicBezTo>
                      <a:pt x="0" y="507"/>
                      <a:pt x="13" y="521"/>
                      <a:pt x="31" y="521"/>
                    </a:cubicBezTo>
                    <a:cubicBezTo>
                      <a:pt x="47" y="521"/>
                      <a:pt x="62" y="507"/>
                      <a:pt x="62" y="490"/>
                    </a:cubicBezTo>
                    <a:lnTo>
                      <a:pt x="62" y="31"/>
                    </a:lnTo>
                    <a:cubicBezTo>
                      <a:pt x="62" y="15"/>
                      <a:pt x="47"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31"/>
              <p:cNvSpPr/>
              <p:nvPr/>
            </p:nvSpPr>
            <p:spPr>
              <a:xfrm>
                <a:off x="3686402" y="3736945"/>
                <a:ext cx="42869" cy="178715"/>
              </a:xfrm>
              <a:custGeom>
                <a:avLst/>
                <a:gdLst/>
                <a:ahLst/>
                <a:cxnLst/>
                <a:rect l="l" t="t" r="r" b="b"/>
                <a:pathLst>
                  <a:path w="1297" h="5407" extrusionOk="0">
                    <a:moveTo>
                      <a:pt x="0" y="536"/>
                    </a:moveTo>
                    <a:cubicBezTo>
                      <a:pt x="0" y="241"/>
                      <a:pt x="239" y="0"/>
                      <a:pt x="535" y="0"/>
                    </a:cubicBezTo>
                    <a:lnTo>
                      <a:pt x="760" y="0"/>
                    </a:lnTo>
                    <a:cubicBezTo>
                      <a:pt x="1056" y="0"/>
                      <a:pt x="1296" y="240"/>
                      <a:pt x="1296" y="536"/>
                    </a:cubicBezTo>
                    <a:lnTo>
                      <a:pt x="1296" y="5407"/>
                    </a:lnTo>
                    <a:lnTo>
                      <a:pt x="1" y="5407"/>
                    </a:lnTo>
                    <a:lnTo>
                      <a:pt x="1" y="53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31"/>
              <p:cNvSpPr/>
              <p:nvPr/>
            </p:nvSpPr>
            <p:spPr>
              <a:xfrm>
                <a:off x="3686402" y="3738366"/>
                <a:ext cx="10808" cy="177261"/>
              </a:xfrm>
              <a:custGeom>
                <a:avLst/>
                <a:gdLst/>
                <a:ahLst/>
                <a:cxnLst/>
                <a:rect l="l" t="t" r="r" b="b"/>
                <a:pathLst>
                  <a:path w="327" h="5363" extrusionOk="0">
                    <a:moveTo>
                      <a:pt x="327" y="0"/>
                    </a:moveTo>
                    <a:lnTo>
                      <a:pt x="327" y="5363"/>
                    </a:lnTo>
                    <a:lnTo>
                      <a:pt x="0" y="5363"/>
                    </a:lnTo>
                    <a:lnTo>
                      <a:pt x="0" y="493"/>
                    </a:lnTo>
                    <a:cubicBezTo>
                      <a:pt x="0" y="272"/>
                      <a:pt x="134" y="81"/>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31"/>
              <p:cNvSpPr/>
              <p:nvPr/>
            </p:nvSpPr>
            <p:spPr>
              <a:xfrm>
                <a:off x="3686402" y="3858380"/>
                <a:ext cx="42770" cy="57247"/>
              </a:xfrm>
              <a:custGeom>
                <a:avLst/>
                <a:gdLst/>
                <a:ahLst/>
                <a:cxnLst/>
                <a:rect l="l" t="t" r="r" b="b"/>
                <a:pathLst>
                  <a:path w="1294" h="1732" extrusionOk="0">
                    <a:moveTo>
                      <a:pt x="1294" y="1"/>
                    </a:moveTo>
                    <a:lnTo>
                      <a:pt x="1294" y="1732"/>
                    </a:lnTo>
                    <a:lnTo>
                      <a:pt x="0" y="1732"/>
                    </a:lnTo>
                    <a:lnTo>
                      <a:pt x="1" y="1229"/>
                    </a:lnTo>
                    <a:cubicBezTo>
                      <a:pt x="1" y="1229"/>
                      <a:pt x="380" y="1152"/>
                      <a:pt x="735" y="874"/>
                    </a:cubicBezTo>
                    <a:cubicBezTo>
                      <a:pt x="1090" y="594"/>
                      <a:pt x="1294" y="1"/>
                      <a:pt x="1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31"/>
              <p:cNvSpPr/>
              <p:nvPr/>
            </p:nvSpPr>
            <p:spPr>
              <a:xfrm>
                <a:off x="3686402" y="3666278"/>
                <a:ext cx="42836" cy="64122"/>
              </a:xfrm>
              <a:custGeom>
                <a:avLst/>
                <a:gdLst/>
                <a:ahLst/>
                <a:cxnLst/>
                <a:rect l="l" t="t" r="r" b="b"/>
                <a:pathLst>
                  <a:path w="1296" h="1940" extrusionOk="0">
                    <a:moveTo>
                      <a:pt x="647" y="0"/>
                    </a:moveTo>
                    <a:cubicBezTo>
                      <a:pt x="647" y="0"/>
                      <a:pt x="1295" y="905"/>
                      <a:pt x="1295" y="1293"/>
                    </a:cubicBezTo>
                    <a:cubicBezTo>
                      <a:pt x="1295" y="1650"/>
                      <a:pt x="1005" y="1939"/>
                      <a:pt x="647" y="1939"/>
                    </a:cubicBezTo>
                    <a:cubicBezTo>
                      <a:pt x="288" y="1939"/>
                      <a:pt x="0" y="1650"/>
                      <a:pt x="0" y="1293"/>
                    </a:cubicBezTo>
                    <a:cubicBezTo>
                      <a:pt x="0" y="906"/>
                      <a:pt x="647" y="0"/>
                      <a:pt x="6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31"/>
              <p:cNvSpPr/>
              <p:nvPr/>
            </p:nvSpPr>
            <p:spPr>
              <a:xfrm>
                <a:off x="3697706" y="3694704"/>
                <a:ext cx="20162" cy="30276"/>
              </a:xfrm>
              <a:custGeom>
                <a:avLst/>
                <a:gdLst/>
                <a:ahLst/>
                <a:cxnLst/>
                <a:rect l="l" t="t" r="r" b="b"/>
                <a:pathLst>
                  <a:path w="610" h="916" extrusionOk="0">
                    <a:moveTo>
                      <a:pt x="306" y="1"/>
                    </a:moveTo>
                    <a:cubicBezTo>
                      <a:pt x="306" y="1"/>
                      <a:pt x="610" y="428"/>
                      <a:pt x="610" y="610"/>
                    </a:cubicBezTo>
                    <a:cubicBezTo>
                      <a:pt x="610" y="779"/>
                      <a:pt x="474" y="916"/>
                      <a:pt x="306" y="916"/>
                    </a:cubicBezTo>
                    <a:cubicBezTo>
                      <a:pt x="137" y="916"/>
                      <a:pt x="0" y="779"/>
                      <a:pt x="0" y="610"/>
                    </a:cubicBezTo>
                    <a:cubicBezTo>
                      <a:pt x="0" y="428"/>
                      <a:pt x="30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31"/>
              <p:cNvSpPr/>
              <p:nvPr/>
            </p:nvSpPr>
            <p:spPr>
              <a:xfrm>
                <a:off x="3706762" y="3720749"/>
                <a:ext cx="2049" cy="17220"/>
              </a:xfrm>
              <a:custGeom>
                <a:avLst/>
                <a:gdLst/>
                <a:ahLst/>
                <a:cxnLst/>
                <a:rect l="l" t="t" r="r" b="b"/>
                <a:pathLst>
                  <a:path w="62" h="521" extrusionOk="0">
                    <a:moveTo>
                      <a:pt x="31" y="0"/>
                    </a:moveTo>
                    <a:cubicBezTo>
                      <a:pt x="14" y="0"/>
                      <a:pt x="1" y="15"/>
                      <a:pt x="1" y="31"/>
                    </a:cubicBezTo>
                    <a:lnTo>
                      <a:pt x="1" y="490"/>
                    </a:lnTo>
                    <a:cubicBezTo>
                      <a:pt x="1" y="507"/>
                      <a:pt x="14" y="521"/>
                      <a:pt x="31" y="521"/>
                    </a:cubicBezTo>
                    <a:cubicBezTo>
                      <a:pt x="48" y="521"/>
                      <a:pt x="61" y="507"/>
                      <a:pt x="61" y="490"/>
                    </a:cubicBezTo>
                    <a:lnTo>
                      <a:pt x="61" y="31"/>
                    </a:lnTo>
                    <a:cubicBezTo>
                      <a:pt x="61" y="15"/>
                      <a:pt x="48"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31"/>
              <p:cNvSpPr/>
              <p:nvPr/>
            </p:nvSpPr>
            <p:spPr>
              <a:xfrm>
                <a:off x="3752771" y="3736945"/>
                <a:ext cx="42869" cy="178715"/>
              </a:xfrm>
              <a:custGeom>
                <a:avLst/>
                <a:gdLst/>
                <a:ahLst/>
                <a:cxnLst/>
                <a:rect l="l" t="t" r="r" b="b"/>
                <a:pathLst>
                  <a:path w="1297" h="5407" extrusionOk="0">
                    <a:moveTo>
                      <a:pt x="1" y="536"/>
                    </a:moveTo>
                    <a:cubicBezTo>
                      <a:pt x="1" y="241"/>
                      <a:pt x="240" y="0"/>
                      <a:pt x="536" y="0"/>
                    </a:cubicBezTo>
                    <a:lnTo>
                      <a:pt x="761" y="0"/>
                    </a:lnTo>
                    <a:cubicBezTo>
                      <a:pt x="1057" y="0"/>
                      <a:pt x="1297" y="240"/>
                      <a:pt x="1297" y="536"/>
                    </a:cubicBezTo>
                    <a:lnTo>
                      <a:pt x="1297" y="5407"/>
                    </a:lnTo>
                    <a:lnTo>
                      <a:pt x="2" y="5407"/>
                    </a:lnTo>
                    <a:lnTo>
                      <a:pt x="2" y="53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31"/>
              <p:cNvSpPr/>
              <p:nvPr/>
            </p:nvSpPr>
            <p:spPr>
              <a:xfrm>
                <a:off x="3752738" y="3738366"/>
                <a:ext cx="10841" cy="177261"/>
              </a:xfrm>
              <a:custGeom>
                <a:avLst/>
                <a:gdLst/>
                <a:ahLst/>
                <a:cxnLst/>
                <a:rect l="l" t="t" r="r" b="b"/>
                <a:pathLst>
                  <a:path w="328" h="5363" extrusionOk="0">
                    <a:moveTo>
                      <a:pt x="328" y="0"/>
                    </a:moveTo>
                    <a:lnTo>
                      <a:pt x="328" y="5363"/>
                    </a:lnTo>
                    <a:lnTo>
                      <a:pt x="1" y="5363"/>
                    </a:lnTo>
                    <a:lnTo>
                      <a:pt x="1" y="493"/>
                    </a:lnTo>
                    <a:cubicBezTo>
                      <a:pt x="1" y="272"/>
                      <a:pt x="136" y="81"/>
                      <a:pt x="3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31"/>
              <p:cNvSpPr/>
              <p:nvPr/>
            </p:nvSpPr>
            <p:spPr>
              <a:xfrm>
                <a:off x="3752771" y="3858380"/>
                <a:ext cx="42803" cy="57247"/>
              </a:xfrm>
              <a:custGeom>
                <a:avLst/>
                <a:gdLst/>
                <a:ahLst/>
                <a:cxnLst/>
                <a:rect l="l" t="t" r="r" b="b"/>
                <a:pathLst>
                  <a:path w="1295" h="1732" extrusionOk="0">
                    <a:moveTo>
                      <a:pt x="1295" y="1"/>
                    </a:moveTo>
                    <a:lnTo>
                      <a:pt x="1295" y="1732"/>
                    </a:lnTo>
                    <a:lnTo>
                      <a:pt x="1" y="1732"/>
                    </a:lnTo>
                    <a:lnTo>
                      <a:pt x="2" y="1229"/>
                    </a:lnTo>
                    <a:cubicBezTo>
                      <a:pt x="2" y="1229"/>
                      <a:pt x="381" y="1152"/>
                      <a:pt x="735" y="874"/>
                    </a:cubicBezTo>
                    <a:cubicBezTo>
                      <a:pt x="1091" y="594"/>
                      <a:pt x="1295" y="1"/>
                      <a:pt x="1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31"/>
              <p:cNvSpPr/>
              <p:nvPr/>
            </p:nvSpPr>
            <p:spPr>
              <a:xfrm>
                <a:off x="3752771" y="3666278"/>
                <a:ext cx="42803" cy="64122"/>
              </a:xfrm>
              <a:custGeom>
                <a:avLst/>
                <a:gdLst/>
                <a:ahLst/>
                <a:cxnLst/>
                <a:rect l="l" t="t" r="r" b="b"/>
                <a:pathLst>
                  <a:path w="1295" h="1940" extrusionOk="0">
                    <a:moveTo>
                      <a:pt x="647" y="0"/>
                    </a:moveTo>
                    <a:cubicBezTo>
                      <a:pt x="647" y="0"/>
                      <a:pt x="1295" y="905"/>
                      <a:pt x="1295" y="1293"/>
                    </a:cubicBezTo>
                    <a:cubicBezTo>
                      <a:pt x="1295" y="1650"/>
                      <a:pt x="1006" y="1939"/>
                      <a:pt x="647" y="1939"/>
                    </a:cubicBezTo>
                    <a:cubicBezTo>
                      <a:pt x="290" y="1939"/>
                      <a:pt x="1" y="1650"/>
                      <a:pt x="1" y="1293"/>
                    </a:cubicBezTo>
                    <a:cubicBezTo>
                      <a:pt x="1" y="906"/>
                      <a:pt x="647" y="0"/>
                      <a:pt x="6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31"/>
              <p:cNvSpPr/>
              <p:nvPr/>
            </p:nvSpPr>
            <p:spPr>
              <a:xfrm>
                <a:off x="3764075" y="3694704"/>
                <a:ext cx="20162" cy="30276"/>
              </a:xfrm>
              <a:custGeom>
                <a:avLst/>
                <a:gdLst/>
                <a:ahLst/>
                <a:cxnLst/>
                <a:rect l="l" t="t" r="r" b="b"/>
                <a:pathLst>
                  <a:path w="610" h="916" extrusionOk="0">
                    <a:moveTo>
                      <a:pt x="305" y="1"/>
                    </a:moveTo>
                    <a:cubicBezTo>
                      <a:pt x="305" y="1"/>
                      <a:pt x="610" y="428"/>
                      <a:pt x="610" y="610"/>
                    </a:cubicBezTo>
                    <a:cubicBezTo>
                      <a:pt x="610" y="779"/>
                      <a:pt x="473" y="916"/>
                      <a:pt x="305" y="916"/>
                    </a:cubicBezTo>
                    <a:cubicBezTo>
                      <a:pt x="137" y="916"/>
                      <a:pt x="0" y="779"/>
                      <a:pt x="0" y="610"/>
                    </a:cubicBezTo>
                    <a:cubicBezTo>
                      <a:pt x="0" y="428"/>
                      <a:pt x="305"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31"/>
              <p:cNvSpPr/>
              <p:nvPr/>
            </p:nvSpPr>
            <p:spPr>
              <a:xfrm>
                <a:off x="3773165" y="3720749"/>
                <a:ext cx="2082" cy="17220"/>
              </a:xfrm>
              <a:custGeom>
                <a:avLst/>
                <a:gdLst/>
                <a:ahLst/>
                <a:cxnLst/>
                <a:rect l="l" t="t" r="r" b="b"/>
                <a:pathLst>
                  <a:path w="63" h="521" extrusionOk="0">
                    <a:moveTo>
                      <a:pt x="31" y="0"/>
                    </a:moveTo>
                    <a:cubicBezTo>
                      <a:pt x="14" y="0"/>
                      <a:pt x="1" y="15"/>
                      <a:pt x="1" y="31"/>
                    </a:cubicBezTo>
                    <a:lnTo>
                      <a:pt x="1" y="490"/>
                    </a:lnTo>
                    <a:cubicBezTo>
                      <a:pt x="1" y="507"/>
                      <a:pt x="14" y="521"/>
                      <a:pt x="31" y="521"/>
                    </a:cubicBezTo>
                    <a:cubicBezTo>
                      <a:pt x="48" y="521"/>
                      <a:pt x="62" y="507"/>
                      <a:pt x="62" y="490"/>
                    </a:cubicBezTo>
                    <a:lnTo>
                      <a:pt x="62" y="31"/>
                    </a:lnTo>
                    <a:cubicBezTo>
                      <a:pt x="62" y="15"/>
                      <a:pt x="48"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31"/>
              <p:cNvSpPr/>
              <p:nvPr/>
            </p:nvSpPr>
            <p:spPr>
              <a:xfrm>
                <a:off x="3822446" y="3736945"/>
                <a:ext cx="42836" cy="178715"/>
              </a:xfrm>
              <a:custGeom>
                <a:avLst/>
                <a:gdLst/>
                <a:ahLst/>
                <a:cxnLst/>
                <a:rect l="l" t="t" r="r" b="b"/>
                <a:pathLst>
                  <a:path w="1296" h="5407" extrusionOk="0">
                    <a:moveTo>
                      <a:pt x="0" y="536"/>
                    </a:moveTo>
                    <a:cubicBezTo>
                      <a:pt x="0" y="241"/>
                      <a:pt x="240" y="0"/>
                      <a:pt x="536" y="0"/>
                    </a:cubicBezTo>
                    <a:lnTo>
                      <a:pt x="761" y="0"/>
                    </a:lnTo>
                    <a:cubicBezTo>
                      <a:pt x="1057" y="0"/>
                      <a:pt x="1296" y="240"/>
                      <a:pt x="1296" y="536"/>
                    </a:cubicBezTo>
                    <a:lnTo>
                      <a:pt x="1296" y="5407"/>
                    </a:lnTo>
                    <a:lnTo>
                      <a:pt x="2" y="5407"/>
                    </a:lnTo>
                    <a:lnTo>
                      <a:pt x="2" y="53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31"/>
              <p:cNvSpPr/>
              <p:nvPr/>
            </p:nvSpPr>
            <p:spPr>
              <a:xfrm>
                <a:off x="3822413" y="3738366"/>
                <a:ext cx="10775" cy="177261"/>
              </a:xfrm>
              <a:custGeom>
                <a:avLst/>
                <a:gdLst/>
                <a:ahLst/>
                <a:cxnLst/>
                <a:rect l="l" t="t" r="r" b="b"/>
                <a:pathLst>
                  <a:path w="326" h="5363" extrusionOk="0">
                    <a:moveTo>
                      <a:pt x="326" y="0"/>
                    </a:moveTo>
                    <a:lnTo>
                      <a:pt x="326" y="5363"/>
                    </a:lnTo>
                    <a:lnTo>
                      <a:pt x="0" y="5363"/>
                    </a:lnTo>
                    <a:lnTo>
                      <a:pt x="0" y="493"/>
                    </a:lnTo>
                    <a:cubicBezTo>
                      <a:pt x="1" y="272"/>
                      <a:pt x="135" y="81"/>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31"/>
              <p:cNvSpPr/>
              <p:nvPr/>
            </p:nvSpPr>
            <p:spPr>
              <a:xfrm>
                <a:off x="3822446" y="3858380"/>
                <a:ext cx="42803" cy="57247"/>
              </a:xfrm>
              <a:custGeom>
                <a:avLst/>
                <a:gdLst/>
                <a:ahLst/>
                <a:cxnLst/>
                <a:rect l="l" t="t" r="r" b="b"/>
                <a:pathLst>
                  <a:path w="1295" h="1732" extrusionOk="0">
                    <a:moveTo>
                      <a:pt x="1295" y="1"/>
                    </a:moveTo>
                    <a:lnTo>
                      <a:pt x="1295" y="1732"/>
                    </a:lnTo>
                    <a:lnTo>
                      <a:pt x="0" y="1732"/>
                    </a:lnTo>
                    <a:lnTo>
                      <a:pt x="2" y="1229"/>
                    </a:lnTo>
                    <a:cubicBezTo>
                      <a:pt x="2" y="1229"/>
                      <a:pt x="380" y="1152"/>
                      <a:pt x="735" y="874"/>
                    </a:cubicBezTo>
                    <a:cubicBezTo>
                      <a:pt x="1091" y="594"/>
                      <a:pt x="1295" y="1"/>
                      <a:pt x="1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31"/>
              <p:cNvSpPr/>
              <p:nvPr/>
            </p:nvSpPr>
            <p:spPr>
              <a:xfrm>
                <a:off x="3822446" y="3666278"/>
                <a:ext cx="42803" cy="64122"/>
              </a:xfrm>
              <a:custGeom>
                <a:avLst/>
                <a:gdLst/>
                <a:ahLst/>
                <a:cxnLst/>
                <a:rect l="l" t="t" r="r" b="b"/>
                <a:pathLst>
                  <a:path w="1295" h="1940" extrusionOk="0">
                    <a:moveTo>
                      <a:pt x="647" y="0"/>
                    </a:moveTo>
                    <a:cubicBezTo>
                      <a:pt x="647" y="0"/>
                      <a:pt x="1295" y="905"/>
                      <a:pt x="1295" y="1293"/>
                    </a:cubicBezTo>
                    <a:cubicBezTo>
                      <a:pt x="1295" y="1650"/>
                      <a:pt x="1005" y="1939"/>
                      <a:pt x="647" y="1939"/>
                    </a:cubicBezTo>
                    <a:cubicBezTo>
                      <a:pt x="290" y="1939"/>
                      <a:pt x="0" y="1650"/>
                      <a:pt x="0" y="1293"/>
                    </a:cubicBezTo>
                    <a:cubicBezTo>
                      <a:pt x="0" y="906"/>
                      <a:pt x="647" y="0"/>
                      <a:pt x="6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31"/>
              <p:cNvSpPr/>
              <p:nvPr/>
            </p:nvSpPr>
            <p:spPr>
              <a:xfrm>
                <a:off x="3833750" y="3694704"/>
                <a:ext cx="20195" cy="30276"/>
              </a:xfrm>
              <a:custGeom>
                <a:avLst/>
                <a:gdLst/>
                <a:ahLst/>
                <a:cxnLst/>
                <a:rect l="l" t="t" r="r" b="b"/>
                <a:pathLst>
                  <a:path w="611" h="916" extrusionOk="0">
                    <a:moveTo>
                      <a:pt x="305" y="1"/>
                    </a:moveTo>
                    <a:cubicBezTo>
                      <a:pt x="305" y="1"/>
                      <a:pt x="611" y="428"/>
                      <a:pt x="611" y="610"/>
                    </a:cubicBezTo>
                    <a:cubicBezTo>
                      <a:pt x="611" y="779"/>
                      <a:pt x="474" y="916"/>
                      <a:pt x="305" y="916"/>
                    </a:cubicBezTo>
                    <a:cubicBezTo>
                      <a:pt x="137" y="916"/>
                      <a:pt x="0" y="779"/>
                      <a:pt x="0" y="610"/>
                    </a:cubicBezTo>
                    <a:cubicBezTo>
                      <a:pt x="0" y="428"/>
                      <a:pt x="305"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31"/>
              <p:cNvSpPr/>
              <p:nvPr/>
            </p:nvSpPr>
            <p:spPr>
              <a:xfrm>
                <a:off x="3842806" y="3720749"/>
                <a:ext cx="2082" cy="17220"/>
              </a:xfrm>
              <a:custGeom>
                <a:avLst/>
                <a:gdLst/>
                <a:ahLst/>
                <a:cxnLst/>
                <a:rect l="l" t="t" r="r" b="b"/>
                <a:pathLst>
                  <a:path w="63" h="521" extrusionOk="0">
                    <a:moveTo>
                      <a:pt x="32" y="0"/>
                    </a:moveTo>
                    <a:cubicBezTo>
                      <a:pt x="14" y="0"/>
                      <a:pt x="1" y="15"/>
                      <a:pt x="1" y="31"/>
                    </a:cubicBezTo>
                    <a:lnTo>
                      <a:pt x="1" y="490"/>
                    </a:lnTo>
                    <a:cubicBezTo>
                      <a:pt x="1" y="507"/>
                      <a:pt x="14" y="521"/>
                      <a:pt x="32" y="521"/>
                    </a:cubicBezTo>
                    <a:cubicBezTo>
                      <a:pt x="48" y="521"/>
                      <a:pt x="62" y="507"/>
                      <a:pt x="62" y="490"/>
                    </a:cubicBezTo>
                    <a:lnTo>
                      <a:pt x="62" y="31"/>
                    </a:lnTo>
                    <a:cubicBezTo>
                      <a:pt x="62" y="15"/>
                      <a:pt x="48"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31"/>
              <p:cNvSpPr/>
              <p:nvPr/>
            </p:nvSpPr>
            <p:spPr>
              <a:xfrm>
                <a:off x="3893542" y="3736945"/>
                <a:ext cx="42869" cy="178715"/>
              </a:xfrm>
              <a:custGeom>
                <a:avLst/>
                <a:gdLst/>
                <a:ahLst/>
                <a:cxnLst/>
                <a:rect l="l" t="t" r="r" b="b"/>
                <a:pathLst>
                  <a:path w="1297" h="5407" extrusionOk="0">
                    <a:moveTo>
                      <a:pt x="0" y="536"/>
                    </a:moveTo>
                    <a:cubicBezTo>
                      <a:pt x="0" y="241"/>
                      <a:pt x="239" y="0"/>
                      <a:pt x="535" y="0"/>
                    </a:cubicBezTo>
                    <a:lnTo>
                      <a:pt x="760" y="0"/>
                    </a:lnTo>
                    <a:cubicBezTo>
                      <a:pt x="1056" y="0"/>
                      <a:pt x="1296" y="240"/>
                      <a:pt x="1296" y="536"/>
                    </a:cubicBezTo>
                    <a:lnTo>
                      <a:pt x="1296" y="5407"/>
                    </a:lnTo>
                    <a:lnTo>
                      <a:pt x="1" y="5407"/>
                    </a:lnTo>
                    <a:lnTo>
                      <a:pt x="1" y="53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31"/>
              <p:cNvSpPr/>
              <p:nvPr/>
            </p:nvSpPr>
            <p:spPr>
              <a:xfrm>
                <a:off x="3893542" y="3738366"/>
                <a:ext cx="10808" cy="177261"/>
              </a:xfrm>
              <a:custGeom>
                <a:avLst/>
                <a:gdLst/>
                <a:ahLst/>
                <a:cxnLst/>
                <a:rect l="l" t="t" r="r" b="b"/>
                <a:pathLst>
                  <a:path w="327" h="5363" extrusionOk="0">
                    <a:moveTo>
                      <a:pt x="326" y="0"/>
                    </a:moveTo>
                    <a:lnTo>
                      <a:pt x="326" y="5363"/>
                    </a:lnTo>
                    <a:lnTo>
                      <a:pt x="0" y="5363"/>
                    </a:lnTo>
                    <a:lnTo>
                      <a:pt x="0" y="493"/>
                    </a:lnTo>
                    <a:cubicBezTo>
                      <a:pt x="1" y="272"/>
                      <a:pt x="136" y="81"/>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31"/>
              <p:cNvSpPr/>
              <p:nvPr/>
            </p:nvSpPr>
            <p:spPr>
              <a:xfrm>
                <a:off x="3893575" y="3858380"/>
                <a:ext cx="42836" cy="57247"/>
              </a:xfrm>
              <a:custGeom>
                <a:avLst/>
                <a:gdLst/>
                <a:ahLst/>
                <a:cxnLst/>
                <a:rect l="l" t="t" r="r" b="b"/>
                <a:pathLst>
                  <a:path w="1296" h="1732" extrusionOk="0">
                    <a:moveTo>
                      <a:pt x="1295" y="1"/>
                    </a:moveTo>
                    <a:lnTo>
                      <a:pt x="1295" y="1732"/>
                    </a:lnTo>
                    <a:lnTo>
                      <a:pt x="0" y="1732"/>
                    </a:lnTo>
                    <a:lnTo>
                      <a:pt x="2" y="1229"/>
                    </a:lnTo>
                    <a:cubicBezTo>
                      <a:pt x="2" y="1229"/>
                      <a:pt x="381" y="1152"/>
                      <a:pt x="735" y="874"/>
                    </a:cubicBezTo>
                    <a:cubicBezTo>
                      <a:pt x="1091" y="594"/>
                      <a:pt x="1295" y="1"/>
                      <a:pt x="1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31"/>
              <p:cNvSpPr/>
              <p:nvPr/>
            </p:nvSpPr>
            <p:spPr>
              <a:xfrm>
                <a:off x="3893575" y="3666278"/>
                <a:ext cx="42803" cy="64122"/>
              </a:xfrm>
              <a:custGeom>
                <a:avLst/>
                <a:gdLst/>
                <a:ahLst/>
                <a:cxnLst/>
                <a:rect l="l" t="t" r="r" b="b"/>
                <a:pathLst>
                  <a:path w="1295" h="1940" extrusionOk="0">
                    <a:moveTo>
                      <a:pt x="647" y="0"/>
                    </a:moveTo>
                    <a:cubicBezTo>
                      <a:pt x="647" y="0"/>
                      <a:pt x="1294" y="905"/>
                      <a:pt x="1294" y="1293"/>
                    </a:cubicBezTo>
                    <a:cubicBezTo>
                      <a:pt x="1294" y="1650"/>
                      <a:pt x="1005" y="1939"/>
                      <a:pt x="647" y="1939"/>
                    </a:cubicBezTo>
                    <a:cubicBezTo>
                      <a:pt x="289" y="1939"/>
                      <a:pt x="0" y="1650"/>
                      <a:pt x="0" y="1293"/>
                    </a:cubicBezTo>
                    <a:cubicBezTo>
                      <a:pt x="0" y="906"/>
                      <a:pt x="647" y="0"/>
                      <a:pt x="6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31"/>
              <p:cNvSpPr/>
              <p:nvPr/>
            </p:nvSpPr>
            <p:spPr>
              <a:xfrm>
                <a:off x="3904879" y="3694704"/>
                <a:ext cx="20195" cy="30276"/>
              </a:xfrm>
              <a:custGeom>
                <a:avLst/>
                <a:gdLst/>
                <a:ahLst/>
                <a:cxnLst/>
                <a:rect l="l" t="t" r="r" b="b"/>
                <a:pathLst>
                  <a:path w="611" h="916" extrusionOk="0">
                    <a:moveTo>
                      <a:pt x="306" y="1"/>
                    </a:moveTo>
                    <a:cubicBezTo>
                      <a:pt x="306" y="1"/>
                      <a:pt x="611" y="428"/>
                      <a:pt x="611" y="610"/>
                    </a:cubicBezTo>
                    <a:cubicBezTo>
                      <a:pt x="611" y="779"/>
                      <a:pt x="474" y="916"/>
                      <a:pt x="306" y="916"/>
                    </a:cubicBezTo>
                    <a:cubicBezTo>
                      <a:pt x="137" y="916"/>
                      <a:pt x="0" y="779"/>
                      <a:pt x="0" y="610"/>
                    </a:cubicBezTo>
                    <a:cubicBezTo>
                      <a:pt x="0" y="428"/>
                      <a:pt x="30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31"/>
              <p:cNvSpPr/>
              <p:nvPr/>
            </p:nvSpPr>
            <p:spPr>
              <a:xfrm>
                <a:off x="3913968" y="3720749"/>
                <a:ext cx="2049" cy="17220"/>
              </a:xfrm>
              <a:custGeom>
                <a:avLst/>
                <a:gdLst/>
                <a:ahLst/>
                <a:cxnLst/>
                <a:rect l="l" t="t" r="r" b="b"/>
                <a:pathLst>
                  <a:path w="62" h="521" extrusionOk="0">
                    <a:moveTo>
                      <a:pt x="31" y="0"/>
                    </a:moveTo>
                    <a:cubicBezTo>
                      <a:pt x="14" y="0"/>
                      <a:pt x="0" y="15"/>
                      <a:pt x="0" y="31"/>
                    </a:cubicBezTo>
                    <a:lnTo>
                      <a:pt x="0" y="490"/>
                    </a:lnTo>
                    <a:cubicBezTo>
                      <a:pt x="0" y="507"/>
                      <a:pt x="14" y="521"/>
                      <a:pt x="31" y="521"/>
                    </a:cubicBezTo>
                    <a:cubicBezTo>
                      <a:pt x="48" y="521"/>
                      <a:pt x="61" y="507"/>
                      <a:pt x="61" y="490"/>
                    </a:cubicBezTo>
                    <a:lnTo>
                      <a:pt x="61" y="31"/>
                    </a:lnTo>
                    <a:cubicBezTo>
                      <a:pt x="61" y="15"/>
                      <a:pt x="48"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31"/>
              <p:cNvSpPr/>
              <p:nvPr/>
            </p:nvSpPr>
            <p:spPr>
              <a:xfrm>
                <a:off x="3612034" y="3915428"/>
                <a:ext cx="327583" cy="204496"/>
              </a:xfrm>
              <a:custGeom>
                <a:avLst/>
                <a:gdLst/>
                <a:ahLst/>
                <a:cxnLst/>
                <a:rect l="l" t="t" r="r" b="b"/>
                <a:pathLst>
                  <a:path w="9911" h="6187" extrusionOk="0">
                    <a:moveTo>
                      <a:pt x="3475" y="3272"/>
                    </a:moveTo>
                    <a:cubicBezTo>
                      <a:pt x="3738" y="3272"/>
                      <a:pt x="3991" y="3377"/>
                      <a:pt x="4176" y="3562"/>
                    </a:cubicBezTo>
                    <a:cubicBezTo>
                      <a:pt x="4361" y="3748"/>
                      <a:pt x="4466" y="3999"/>
                      <a:pt x="4466" y="4263"/>
                    </a:cubicBezTo>
                    <a:lnTo>
                      <a:pt x="4466" y="4666"/>
                    </a:lnTo>
                    <a:cubicBezTo>
                      <a:pt x="4466" y="5214"/>
                      <a:pt x="4022" y="5656"/>
                      <a:pt x="3475" y="5656"/>
                    </a:cubicBezTo>
                    <a:lnTo>
                      <a:pt x="2581" y="5656"/>
                    </a:lnTo>
                    <a:cubicBezTo>
                      <a:pt x="2463" y="5656"/>
                      <a:pt x="2351" y="5704"/>
                      <a:pt x="2269" y="5787"/>
                    </a:cubicBezTo>
                    <a:cubicBezTo>
                      <a:pt x="2186" y="5869"/>
                      <a:pt x="2138" y="5983"/>
                      <a:pt x="2138" y="6100"/>
                    </a:cubicBezTo>
                    <a:lnTo>
                      <a:pt x="2138" y="6187"/>
                    </a:lnTo>
                    <a:lnTo>
                      <a:pt x="7637" y="6187"/>
                    </a:lnTo>
                    <a:lnTo>
                      <a:pt x="7637" y="6100"/>
                    </a:lnTo>
                    <a:cubicBezTo>
                      <a:pt x="7637" y="5982"/>
                      <a:pt x="7592" y="5869"/>
                      <a:pt x="7507" y="5787"/>
                    </a:cubicBezTo>
                    <a:cubicBezTo>
                      <a:pt x="7424" y="5704"/>
                      <a:pt x="7312" y="5656"/>
                      <a:pt x="7195" y="5656"/>
                    </a:cubicBezTo>
                    <a:lnTo>
                      <a:pt x="6301" y="5656"/>
                    </a:lnTo>
                    <a:cubicBezTo>
                      <a:pt x="5754" y="5656"/>
                      <a:pt x="5310" y="5214"/>
                      <a:pt x="5310" y="4666"/>
                    </a:cubicBezTo>
                    <a:lnTo>
                      <a:pt x="5310" y="4263"/>
                    </a:lnTo>
                    <a:cubicBezTo>
                      <a:pt x="5310" y="3715"/>
                      <a:pt x="5754" y="3272"/>
                      <a:pt x="6301" y="3272"/>
                    </a:cubicBezTo>
                    <a:lnTo>
                      <a:pt x="7486" y="3272"/>
                    </a:lnTo>
                    <a:cubicBezTo>
                      <a:pt x="8624" y="3272"/>
                      <a:pt x="9551" y="2356"/>
                      <a:pt x="9563" y="1218"/>
                    </a:cubicBezTo>
                    <a:cubicBezTo>
                      <a:pt x="9563" y="1218"/>
                      <a:pt x="9568" y="856"/>
                      <a:pt x="9571" y="588"/>
                    </a:cubicBezTo>
                    <a:cubicBezTo>
                      <a:pt x="9572" y="431"/>
                      <a:pt x="9700" y="307"/>
                      <a:pt x="9855" y="307"/>
                    </a:cubicBezTo>
                    <a:lnTo>
                      <a:pt x="9910" y="307"/>
                    </a:lnTo>
                    <a:lnTo>
                      <a:pt x="9910" y="2"/>
                    </a:lnTo>
                    <a:lnTo>
                      <a:pt x="8380" y="2"/>
                    </a:lnTo>
                    <a:lnTo>
                      <a:pt x="8380" y="307"/>
                    </a:lnTo>
                    <a:lnTo>
                      <a:pt x="8473" y="307"/>
                    </a:lnTo>
                    <a:cubicBezTo>
                      <a:pt x="8550" y="307"/>
                      <a:pt x="8622" y="338"/>
                      <a:pt x="8676" y="391"/>
                    </a:cubicBezTo>
                    <a:cubicBezTo>
                      <a:pt x="8729" y="445"/>
                      <a:pt x="8759" y="519"/>
                      <a:pt x="8759" y="594"/>
                    </a:cubicBezTo>
                    <a:cubicBezTo>
                      <a:pt x="8756" y="857"/>
                      <a:pt x="8753" y="1208"/>
                      <a:pt x="8753" y="1208"/>
                    </a:cubicBezTo>
                    <a:cubicBezTo>
                      <a:pt x="8745" y="1902"/>
                      <a:pt x="8180" y="2460"/>
                      <a:pt x="7488" y="2460"/>
                    </a:cubicBezTo>
                    <a:lnTo>
                      <a:pt x="7393" y="2460"/>
                    </a:lnTo>
                    <a:lnTo>
                      <a:pt x="7393" y="621"/>
                    </a:lnTo>
                    <a:cubicBezTo>
                      <a:pt x="7393" y="446"/>
                      <a:pt x="7534" y="306"/>
                      <a:pt x="7708" y="306"/>
                    </a:cubicBezTo>
                    <a:lnTo>
                      <a:pt x="7772" y="306"/>
                    </a:lnTo>
                    <a:lnTo>
                      <a:pt x="7772" y="1"/>
                    </a:lnTo>
                    <a:lnTo>
                      <a:pt x="6241" y="1"/>
                    </a:lnTo>
                    <a:lnTo>
                      <a:pt x="6241" y="306"/>
                    </a:lnTo>
                    <a:lnTo>
                      <a:pt x="6266" y="306"/>
                    </a:lnTo>
                    <a:cubicBezTo>
                      <a:pt x="6350" y="306"/>
                      <a:pt x="6430" y="339"/>
                      <a:pt x="6489" y="397"/>
                    </a:cubicBezTo>
                    <a:cubicBezTo>
                      <a:pt x="6549" y="458"/>
                      <a:pt x="6581" y="537"/>
                      <a:pt x="6581" y="621"/>
                    </a:cubicBezTo>
                    <a:lnTo>
                      <a:pt x="6581" y="1927"/>
                    </a:lnTo>
                    <a:cubicBezTo>
                      <a:pt x="6581" y="2069"/>
                      <a:pt x="6525" y="2204"/>
                      <a:pt x="6425" y="2303"/>
                    </a:cubicBezTo>
                    <a:cubicBezTo>
                      <a:pt x="6325" y="2403"/>
                      <a:pt x="6190" y="2460"/>
                      <a:pt x="6050" y="2460"/>
                    </a:cubicBezTo>
                    <a:lnTo>
                      <a:pt x="5828" y="2460"/>
                    </a:lnTo>
                    <a:cubicBezTo>
                      <a:pt x="5687" y="2460"/>
                      <a:pt x="5553" y="2405"/>
                      <a:pt x="5452" y="2303"/>
                    </a:cubicBezTo>
                    <a:cubicBezTo>
                      <a:pt x="5353" y="2204"/>
                      <a:pt x="5297" y="2069"/>
                      <a:pt x="5297" y="1927"/>
                    </a:cubicBezTo>
                    <a:lnTo>
                      <a:pt x="5297" y="613"/>
                    </a:lnTo>
                    <a:cubicBezTo>
                      <a:pt x="5297" y="534"/>
                      <a:pt x="5328" y="455"/>
                      <a:pt x="5386" y="399"/>
                    </a:cubicBezTo>
                    <a:cubicBezTo>
                      <a:pt x="5442" y="342"/>
                      <a:pt x="5520" y="310"/>
                      <a:pt x="5600" y="310"/>
                    </a:cubicBezTo>
                    <a:lnTo>
                      <a:pt x="5660" y="310"/>
                    </a:lnTo>
                    <a:lnTo>
                      <a:pt x="5660" y="5"/>
                    </a:lnTo>
                    <a:lnTo>
                      <a:pt x="4130" y="5"/>
                    </a:lnTo>
                    <a:lnTo>
                      <a:pt x="4130" y="310"/>
                    </a:lnTo>
                    <a:lnTo>
                      <a:pt x="4180" y="310"/>
                    </a:lnTo>
                    <a:cubicBezTo>
                      <a:pt x="4261" y="310"/>
                      <a:pt x="4338" y="342"/>
                      <a:pt x="4395" y="399"/>
                    </a:cubicBezTo>
                    <a:cubicBezTo>
                      <a:pt x="4452" y="455"/>
                      <a:pt x="4483" y="534"/>
                      <a:pt x="4483" y="613"/>
                    </a:cubicBezTo>
                    <a:lnTo>
                      <a:pt x="4483" y="1974"/>
                    </a:lnTo>
                    <a:cubicBezTo>
                      <a:pt x="4483" y="2103"/>
                      <a:pt x="4433" y="2227"/>
                      <a:pt x="4341" y="2317"/>
                    </a:cubicBezTo>
                    <a:cubicBezTo>
                      <a:pt x="4249" y="2409"/>
                      <a:pt x="4127" y="2460"/>
                      <a:pt x="3998" y="2460"/>
                    </a:cubicBezTo>
                    <a:lnTo>
                      <a:pt x="3788" y="2460"/>
                    </a:lnTo>
                    <a:cubicBezTo>
                      <a:pt x="3659" y="2460"/>
                      <a:pt x="3535" y="2409"/>
                      <a:pt x="3445" y="2317"/>
                    </a:cubicBezTo>
                    <a:cubicBezTo>
                      <a:pt x="3352" y="2226"/>
                      <a:pt x="3301" y="2103"/>
                      <a:pt x="3301" y="1974"/>
                    </a:cubicBezTo>
                    <a:lnTo>
                      <a:pt x="3301" y="604"/>
                    </a:lnTo>
                    <a:cubicBezTo>
                      <a:pt x="3301" y="442"/>
                      <a:pt x="3433" y="312"/>
                      <a:pt x="3594" y="312"/>
                    </a:cubicBezTo>
                    <a:lnTo>
                      <a:pt x="3653" y="312"/>
                    </a:lnTo>
                    <a:lnTo>
                      <a:pt x="3653" y="7"/>
                    </a:lnTo>
                    <a:lnTo>
                      <a:pt x="2122" y="7"/>
                    </a:lnTo>
                    <a:lnTo>
                      <a:pt x="2122" y="312"/>
                    </a:lnTo>
                    <a:lnTo>
                      <a:pt x="2196" y="312"/>
                    </a:lnTo>
                    <a:cubicBezTo>
                      <a:pt x="2275" y="312"/>
                      <a:pt x="2348" y="342"/>
                      <a:pt x="2403" y="397"/>
                    </a:cubicBezTo>
                    <a:cubicBezTo>
                      <a:pt x="2458" y="452"/>
                      <a:pt x="2489" y="528"/>
                      <a:pt x="2489" y="604"/>
                    </a:cubicBezTo>
                    <a:lnTo>
                      <a:pt x="2489" y="2461"/>
                    </a:lnTo>
                    <a:lnTo>
                      <a:pt x="2437" y="2461"/>
                    </a:lnTo>
                    <a:cubicBezTo>
                      <a:pt x="1738" y="2461"/>
                      <a:pt x="1171" y="1894"/>
                      <a:pt x="1171" y="1196"/>
                    </a:cubicBezTo>
                    <a:lnTo>
                      <a:pt x="1171" y="607"/>
                    </a:lnTo>
                    <a:cubicBezTo>
                      <a:pt x="1171" y="442"/>
                      <a:pt x="1306" y="307"/>
                      <a:pt x="1471" y="307"/>
                    </a:cubicBezTo>
                    <a:lnTo>
                      <a:pt x="1531" y="307"/>
                    </a:lnTo>
                    <a:lnTo>
                      <a:pt x="1531" y="2"/>
                    </a:lnTo>
                    <a:lnTo>
                      <a:pt x="1" y="2"/>
                    </a:lnTo>
                    <a:lnTo>
                      <a:pt x="1" y="307"/>
                    </a:lnTo>
                    <a:lnTo>
                      <a:pt x="60" y="307"/>
                    </a:lnTo>
                    <a:cubicBezTo>
                      <a:pt x="140" y="307"/>
                      <a:pt x="217" y="339"/>
                      <a:pt x="272" y="394"/>
                    </a:cubicBezTo>
                    <a:cubicBezTo>
                      <a:pt x="328" y="451"/>
                      <a:pt x="359" y="526"/>
                      <a:pt x="359" y="606"/>
                    </a:cubicBezTo>
                    <a:lnTo>
                      <a:pt x="359" y="1195"/>
                    </a:lnTo>
                    <a:cubicBezTo>
                      <a:pt x="359" y="2341"/>
                      <a:pt x="1290" y="3272"/>
                      <a:pt x="2437" y="3272"/>
                    </a:cubicBezTo>
                    <a:lnTo>
                      <a:pt x="3475" y="327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630109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632"/>
        <p:cNvGrpSpPr/>
        <p:nvPr/>
      </p:nvGrpSpPr>
      <p:grpSpPr>
        <a:xfrm>
          <a:off x="0" y="0"/>
          <a:ext cx="0" cy="0"/>
          <a:chOff x="0" y="0"/>
          <a:chExt cx="0" cy="0"/>
        </a:xfrm>
      </p:grpSpPr>
      <p:grpSp>
        <p:nvGrpSpPr>
          <p:cNvPr id="633" name="Google Shape;633;p32"/>
          <p:cNvGrpSpPr/>
          <p:nvPr/>
        </p:nvGrpSpPr>
        <p:grpSpPr>
          <a:xfrm>
            <a:off x="106654" y="108609"/>
            <a:ext cx="11978695" cy="6640783"/>
            <a:chOff x="79988" y="81450"/>
            <a:chExt cx="8984021" cy="4980587"/>
          </a:xfrm>
        </p:grpSpPr>
        <p:cxnSp>
          <p:nvCxnSpPr>
            <p:cNvPr id="634" name="Google Shape;634;p32"/>
            <p:cNvCxnSpPr/>
            <p:nvPr/>
          </p:nvCxnSpPr>
          <p:spPr>
            <a:xfrm>
              <a:off x="8894248" y="458319"/>
              <a:ext cx="0" cy="4226700"/>
            </a:xfrm>
            <a:prstGeom prst="straightConnector1">
              <a:avLst/>
            </a:prstGeom>
            <a:noFill/>
            <a:ln w="9525" cap="flat" cmpd="sng">
              <a:solidFill>
                <a:schemeClr val="dk1"/>
              </a:solidFill>
              <a:prstDash val="solid"/>
              <a:round/>
              <a:headEnd type="none" w="med" len="med"/>
              <a:tailEnd type="none" w="med" len="med"/>
            </a:ln>
          </p:spPr>
        </p:cxnSp>
        <p:grpSp>
          <p:nvGrpSpPr>
            <p:cNvPr id="635" name="Google Shape;635;p32"/>
            <p:cNvGrpSpPr/>
            <p:nvPr/>
          </p:nvGrpSpPr>
          <p:grpSpPr>
            <a:xfrm>
              <a:off x="79988" y="81450"/>
              <a:ext cx="8984021" cy="4980587"/>
              <a:chOff x="79988" y="81450"/>
              <a:chExt cx="8984021" cy="4980587"/>
            </a:xfrm>
          </p:grpSpPr>
          <p:sp>
            <p:nvSpPr>
              <p:cNvPr id="636" name="Google Shape;636;p32"/>
              <p:cNvSpPr/>
              <p:nvPr/>
            </p:nvSpPr>
            <p:spPr>
              <a:xfrm>
                <a:off x="799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32"/>
              <p:cNvSpPr/>
              <p:nvPr/>
            </p:nvSpPr>
            <p:spPr>
              <a:xfrm>
                <a:off x="799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32"/>
              <p:cNvSpPr/>
              <p:nvPr/>
            </p:nvSpPr>
            <p:spPr>
              <a:xfrm>
                <a:off x="86891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32"/>
              <p:cNvSpPr/>
              <p:nvPr/>
            </p:nvSpPr>
            <p:spPr>
              <a:xfrm>
                <a:off x="86891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640" name="Google Shape;640;p32"/>
              <p:cNvCxnSpPr/>
              <p:nvPr/>
            </p:nvCxnSpPr>
            <p:spPr>
              <a:xfrm>
                <a:off x="453450" y="4890872"/>
                <a:ext cx="8240100" cy="0"/>
              </a:xfrm>
              <a:prstGeom prst="straightConnector1">
                <a:avLst/>
              </a:prstGeom>
              <a:noFill/>
              <a:ln w="9525" cap="flat" cmpd="sng">
                <a:solidFill>
                  <a:schemeClr val="dk1"/>
                </a:solidFill>
                <a:prstDash val="solid"/>
                <a:round/>
                <a:headEnd type="none" w="med" len="med"/>
                <a:tailEnd type="none" w="med" len="med"/>
              </a:ln>
            </p:spPr>
          </p:cxnSp>
          <p:cxnSp>
            <p:nvCxnSpPr>
              <p:cNvPr id="641" name="Google Shape;641;p32"/>
              <p:cNvCxnSpPr/>
              <p:nvPr/>
            </p:nvCxnSpPr>
            <p:spPr>
              <a:xfrm>
                <a:off x="252648" y="456694"/>
                <a:ext cx="0" cy="4230000"/>
              </a:xfrm>
              <a:prstGeom prst="straightConnector1">
                <a:avLst/>
              </a:prstGeom>
              <a:noFill/>
              <a:ln w="9525" cap="flat" cmpd="sng">
                <a:solidFill>
                  <a:schemeClr val="dk1"/>
                </a:solidFill>
                <a:prstDash val="solid"/>
                <a:round/>
                <a:headEnd type="none" w="med" len="med"/>
                <a:tailEnd type="none" w="med" len="med"/>
              </a:ln>
            </p:spPr>
          </p:cxnSp>
          <p:cxnSp>
            <p:nvCxnSpPr>
              <p:cNvPr id="642" name="Google Shape;642;p32"/>
              <p:cNvCxnSpPr/>
              <p:nvPr/>
            </p:nvCxnSpPr>
            <p:spPr>
              <a:xfrm>
                <a:off x="453450" y="239672"/>
                <a:ext cx="8240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643" name="Google Shape;643;p32"/>
          <p:cNvGrpSpPr/>
          <p:nvPr/>
        </p:nvGrpSpPr>
        <p:grpSpPr>
          <a:xfrm>
            <a:off x="11191154" y="324567"/>
            <a:ext cx="429161" cy="1414917"/>
            <a:chOff x="7578702" y="245700"/>
            <a:chExt cx="321871" cy="1061188"/>
          </a:xfrm>
        </p:grpSpPr>
        <p:cxnSp>
          <p:nvCxnSpPr>
            <p:cNvPr id="644" name="Google Shape;644;p32"/>
            <p:cNvCxnSpPr/>
            <p:nvPr/>
          </p:nvCxnSpPr>
          <p:spPr>
            <a:xfrm rot="10800000">
              <a:off x="7739000" y="245700"/>
              <a:ext cx="0" cy="709500"/>
            </a:xfrm>
            <a:prstGeom prst="straightConnector1">
              <a:avLst/>
            </a:prstGeom>
            <a:noFill/>
            <a:ln w="9525" cap="flat" cmpd="sng">
              <a:solidFill>
                <a:schemeClr val="dk1"/>
              </a:solidFill>
              <a:prstDash val="solid"/>
              <a:round/>
              <a:headEnd type="none" w="med" len="med"/>
              <a:tailEnd type="none" w="med" len="med"/>
            </a:ln>
          </p:spPr>
        </p:cxnSp>
        <p:grpSp>
          <p:nvGrpSpPr>
            <p:cNvPr id="645" name="Google Shape;645;p32"/>
            <p:cNvGrpSpPr/>
            <p:nvPr/>
          </p:nvGrpSpPr>
          <p:grpSpPr>
            <a:xfrm>
              <a:off x="7578702" y="941304"/>
              <a:ext cx="321871" cy="365585"/>
              <a:chOff x="6392377" y="941304"/>
              <a:chExt cx="321871" cy="365585"/>
            </a:xfrm>
          </p:grpSpPr>
          <p:sp>
            <p:nvSpPr>
              <p:cNvPr id="646" name="Google Shape;646;p32"/>
              <p:cNvSpPr/>
              <p:nvPr/>
            </p:nvSpPr>
            <p:spPr>
              <a:xfrm>
                <a:off x="6392377" y="941304"/>
                <a:ext cx="321871" cy="365585"/>
              </a:xfrm>
              <a:custGeom>
                <a:avLst/>
                <a:gdLst/>
                <a:ahLst/>
                <a:cxnLst/>
                <a:rect l="l" t="t" r="r" b="b"/>
                <a:pathLst>
                  <a:path w="7175" h="8149" extrusionOk="0">
                    <a:moveTo>
                      <a:pt x="7174" y="0"/>
                    </a:moveTo>
                    <a:lnTo>
                      <a:pt x="1" y="0"/>
                    </a:lnTo>
                    <a:lnTo>
                      <a:pt x="1" y="5502"/>
                    </a:lnTo>
                    <a:lnTo>
                      <a:pt x="3588" y="8148"/>
                    </a:lnTo>
                    <a:lnTo>
                      <a:pt x="7174" y="550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47" name="Google Shape;647;p32"/>
              <p:cNvGrpSpPr/>
              <p:nvPr/>
            </p:nvGrpSpPr>
            <p:grpSpPr>
              <a:xfrm>
                <a:off x="6463129" y="1014421"/>
                <a:ext cx="179983" cy="192659"/>
                <a:chOff x="6364879" y="918251"/>
                <a:chExt cx="250603" cy="268252"/>
              </a:xfrm>
            </p:grpSpPr>
            <p:sp>
              <p:nvSpPr>
                <p:cNvPr id="648" name="Google Shape;648;p32"/>
                <p:cNvSpPr/>
                <p:nvPr/>
              </p:nvSpPr>
              <p:spPr>
                <a:xfrm>
                  <a:off x="6364879" y="983569"/>
                  <a:ext cx="250312" cy="202935"/>
                </a:xfrm>
                <a:custGeom>
                  <a:avLst/>
                  <a:gdLst/>
                  <a:ahLst/>
                  <a:cxnLst/>
                  <a:rect l="l" t="t" r="r" b="b"/>
                  <a:pathLst>
                    <a:path w="2583" h="2094" extrusionOk="0">
                      <a:moveTo>
                        <a:pt x="1213" y="2051"/>
                      </a:moveTo>
                      <a:cubicBezTo>
                        <a:pt x="1229" y="2077"/>
                        <a:pt x="1260" y="2094"/>
                        <a:pt x="1292" y="2094"/>
                      </a:cubicBezTo>
                      <a:cubicBezTo>
                        <a:pt x="1323" y="2094"/>
                        <a:pt x="1354" y="2077"/>
                        <a:pt x="1370" y="2051"/>
                      </a:cubicBezTo>
                      <a:lnTo>
                        <a:pt x="2564" y="140"/>
                      </a:lnTo>
                      <a:cubicBezTo>
                        <a:pt x="2581" y="112"/>
                        <a:pt x="2582" y="77"/>
                        <a:pt x="2566" y="47"/>
                      </a:cubicBezTo>
                      <a:cubicBezTo>
                        <a:pt x="2549" y="18"/>
                        <a:pt x="2519" y="0"/>
                        <a:pt x="2485" y="0"/>
                      </a:cubicBezTo>
                      <a:lnTo>
                        <a:pt x="98" y="0"/>
                      </a:lnTo>
                      <a:cubicBezTo>
                        <a:pt x="64" y="0"/>
                        <a:pt x="34" y="18"/>
                        <a:pt x="17" y="47"/>
                      </a:cubicBezTo>
                      <a:cubicBezTo>
                        <a:pt x="1" y="77"/>
                        <a:pt x="1" y="113"/>
                        <a:pt x="19" y="140"/>
                      </a:cubicBezTo>
                      <a:close/>
                      <a:moveTo>
                        <a:pt x="1292" y="1828"/>
                      </a:moveTo>
                      <a:lnTo>
                        <a:pt x="265" y="184"/>
                      </a:lnTo>
                      <a:lnTo>
                        <a:pt x="2318" y="18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32"/>
                <p:cNvSpPr/>
                <p:nvPr/>
              </p:nvSpPr>
              <p:spPr>
                <a:xfrm>
                  <a:off x="6365073" y="918251"/>
                  <a:ext cx="250409" cy="202935"/>
                </a:xfrm>
                <a:custGeom>
                  <a:avLst/>
                  <a:gdLst/>
                  <a:ahLst/>
                  <a:cxnLst/>
                  <a:rect l="l" t="t" r="r" b="b"/>
                  <a:pathLst>
                    <a:path w="2584" h="2094" extrusionOk="0">
                      <a:moveTo>
                        <a:pt x="1370" y="43"/>
                      </a:moveTo>
                      <a:cubicBezTo>
                        <a:pt x="1354" y="16"/>
                        <a:pt x="1324" y="0"/>
                        <a:pt x="1292" y="0"/>
                      </a:cubicBezTo>
                      <a:cubicBezTo>
                        <a:pt x="1260" y="0"/>
                        <a:pt x="1229" y="16"/>
                        <a:pt x="1213" y="43"/>
                      </a:cubicBezTo>
                      <a:lnTo>
                        <a:pt x="19" y="1954"/>
                      </a:lnTo>
                      <a:cubicBezTo>
                        <a:pt x="2" y="1982"/>
                        <a:pt x="1" y="2017"/>
                        <a:pt x="17" y="2047"/>
                      </a:cubicBezTo>
                      <a:cubicBezTo>
                        <a:pt x="34" y="2075"/>
                        <a:pt x="64" y="2094"/>
                        <a:pt x="98" y="2094"/>
                      </a:cubicBezTo>
                      <a:lnTo>
                        <a:pt x="2485" y="2094"/>
                      </a:lnTo>
                      <a:cubicBezTo>
                        <a:pt x="2519" y="2094"/>
                        <a:pt x="2551" y="2075"/>
                        <a:pt x="2567" y="2047"/>
                      </a:cubicBezTo>
                      <a:cubicBezTo>
                        <a:pt x="2583" y="2017"/>
                        <a:pt x="2582" y="1982"/>
                        <a:pt x="2565" y="1954"/>
                      </a:cubicBezTo>
                      <a:close/>
                      <a:moveTo>
                        <a:pt x="1292" y="266"/>
                      </a:moveTo>
                      <a:lnTo>
                        <a:pt x="2318" y="1910"/>
                      </a:lnTo>
                      <a:lnTo>
                        <a:pt x="265" y="191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650" name="Google Shape;650;p32"/>
          <p:cNvGrpSpPr/>
          <p:nvPr/>
        </p:nvGrpSpPr>
        <p:grpSpPr>
          <a:xfrm>
            <a:off x="530837" y="324567"/>
            <a:ext cx="429161" cy="1217084"/>
            <a:chOff x="7045452" y="245700"/>
            <a:chExt cx="321871" cy="912813"/>
          </a:xfrm>
        </p:grpSpPr>
        <p:cxnSp>
          <p:nvCxnSpPr>
            <p:cNvPr id="651" name="Google Shape;651;p32"/>
            <p:cNvCxnSpPr/>
            <p:nvPr/>
          </p:nvCxnSpPr>
          <p:spPr>
            <a:xfrm rot="10800000">
              <a:off x="7205750" y="245700"/>
              <a:ext cx="0" cy="709500"/>
            </a:xfrm>
            <a:prstGeom prst="straightConnector1">
              <a:avLst/>
            </a:prstGeom>
            <a:noFill/>
            <a:ln w="9525" cap="flat" cmpd="sng">
              <a:solidFill>
                <a:schemeClr val="dk1"/>
              </a:solidFill>
              <a:prstDash val="solid"/>
              <a:round/>
              <a:headEnd type="none" w="med" len="med"/>
              <a:tailEnd type="none" w="med" len="med"/>
            </a:ln>
          </p:spPr>
        </p:cxnSp>
        <p:grpSp>
          <p:nvGrpSpPr>
            <p:cNvPr id="652" name="Google Shape;652;p32"/>
            <p:cNvGrpSpPr/>
            <p:nvPr/>
          </p:nvGrpSpPr>
          <p:grpSpPr>
            <a:xfrm>
              <a:off x="7045452" y="792929"/>
              <a:ext cx="321871" cy="365585"/>
              <a:chOff x="6392377" y="941304"/>
              <a:chExt cx="321871" cy="365585"/>
            </a:xfrm>
          </p:grpSpPr>
          <p:sp>
            <p:nvSpPr>
              <p:cNvPr id="653" name="Google Shape;653;p32"/>
              <p:cNvSpPr/>
              <p:nvPr/>
            </p:nvSpPr>
            <p:spPr>
              <a:xfrm>
                <a:off x="6392377" y="941304"/>
                <a:ext cx="321871" cy="365585"/>
              </a:xfrm>
              <a:custGeom>
                <a:avLst/>
                <a:gdLst/>
                <a:ahLst/>
                <a:cxnLst/>
                <a:rect l="l" t="t" r="r" b="b"/>
                <a:pathLst>
                  <a:path w="7175" h="8149" extrusionOk="0">
                    <a:moveTo>
                      <a:pt x="7174" y="0"/>
                    </a:moveTo>
                    <a:lnTo>
                      <a:pt x="1" y="0"/>
                    </a:lnTo>
                    <a:lnTo>
                      <a:pt x="1" y="5502"/>
                    </a:lnTo>
                    <a:lnTo>
                      <a:pt x="3588" y="8148"/>
                    </a:lnTo>
                    <a:lnTo>
                      <a:pt x="7174" y="55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54" name="Google Shape;654;p32"/>
              <p:cNvGrpSpPr/>
              <p:nvPr/>
            </p:nvGrpSpPr>
            <p:grpSpPr>
              <a:xfrm>
                <a:off x="6463129" y="1014421"/>
                <a:ext cx="179983" cy="192659"/>
                <a:chOff x="6364879" y="918251"/>
                <a:chExt cx="250603" cy="268252"/>
              </a:xfrm>
            </p:grpSpPr>
            <p:sp>
              <p:nvSpPr>
                <p:cNvPr id="655" name="Google Shape;655;p32"/>
                <p:cNvSpPr/>
                <p:nvPr/>
              </p:nvSpPr>
              <p:spPr>
                <a:xfrm>
                  <a:off x="6364879" y="983569"/>
                  <a:ext cx="250312" cy="202935"/>
                </a:xfrm>
                <a:custGeom>
                  <a:avLst/>
                  <a:gdLst/>
                  <a:ahLst/>
                  <a:cxnLst/>
                  <a:rect l="l" t="t" r="r" b="b"/>
                  <a:pathLst>
                    <a:path w="2583" h="2094" extrusionOk="0">
                      <a:moveTo>
                        <a:pt x="1213" y="2051"/>
                      </a:moveTo>
                      <a:cubicBezTo>
                        <a:pt x="1229" y="2077"/>
                        <a:pt x="1260" y="2094"/>
                        <a:pt x="1292" y="2094"/>
                      </a:cubicBezTo>
                      <a:cubicBezTo>
                        <a:pt x="1323" y="2094"/>
                        <a:pt x="1354" y="2077"/>
                        <a:pt x="1370" y="2051"/>
                      </a:cubicBezTo>
                      <a:lnTo>
                        <a:pt x="2564" y="140"/>
                      </a:lnTo>
                      <a:cubicBezTo>
                        <a:pt x="2581" y="112"/>
                        <a:pt x="2582" y="77"/>
                        <a:pt x="2566" y="47"/>
                      </a:cubicBezTo>
                      <a:cubicBezTo>
                        <a:pt x="2549" y="18"/>
                        <a:pt x="2519" y="0"/>
                        <a:pt x="2485" y="0"/>
                      </a:cubicBezTo>
                      <a:lnTo>
                        <a:pt x="98" y="0"/>
                      </a:lnTo>
                      <a:cubicBezTo>
                        <a:pt x="64" y="0"/>
                        <a:pt x="34" y="18"/>
                        <a:pt x="17" y="47"/>
                      </a:cubicBezTo>
                      <a:cubicBezTo>
                        <a:pt x="1" y="77"/>
                        <a:pt x="1" y="113"/>
                        <a:pt x="19" y="140"/>
                      </a:cubicBezTo>
                      <a:close/>
                      <a:moveTo>
                        <a:pt x="1292" y="1828"/>
                      </a:moveTo>
                      <a:lnTo>
                        <a:pt x="265" y="184"/>
                      </a:lnTo>
                      <a:lnTo>
                        <a:pt x="2318" y="18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32"/>
                <p:cNvSpPr/>
                <p:nvPr/>
              </p:nvSpPr>
              <p:spPr>
                <a:xfrm>
                  <a:off x="6365073" y="918251"/>
                  <a:ext cx="250409" cy="202935"/>
                </a:xfrm>
                <a:custGeom>
                  <a:avLst/>
                  <a:gdLst/>
                  <a:ahLst/>
                  <a:cxnLst/>
                  <a:rect l="l" t="t" r="r" b="b"/>
                  <a:pathLst>
                    <a:path w="2584" h="2094" extrusionOk="0">
                      <a:moveTo>
                        <a:pt x="1370" y="43"/>
                      </a:moveTo>
                      <a:cubicBezTo>
                        <a:pt x="1354" y="16"/>
                        <a:pt x="1324" y="0"/>
                        <a:pt x="1292" y="0"/>
                      </a:cubicBezTo>
                      <a:cubicBezTo>
                        <a:pt x="1260" y="0"/>
                        <a:pt x="1229" y="16"/>
                        <a:pt x="1213" y="43"/>
                      </a:cubicBezTo>
                      <a:lnTo>
                        <a:pt x="19" y="1954"/>
                      </a:lnTo>
                      <a:cubicBezTo>
                        <a:pt x="2" y="1982"/>
                        <a:pt x="1" y="2017"/>
                        <a:pt x="17" y="2047"/>
                      </a:cubicBezTo>
                      <a:cubicBezTo>
                        <a:pt x="34" y="2075"/>
                        <a:pt x="64" y="2094"/>
                        <a:pt x="98" y="2094"/>
                      </a:cubicBezTo>
                      <a:lnTo>
                        <a:pt x="2485" y="2094"/>
                      </a:lnTo>
                      <a:cubicBezTo>
                        <a:pt x="2519" y="2094"/>
                        <a:pt x="2551" y="2075"/>
                        <a:pt x="2567" y="2047"/>
                      </a:cubicBezTo>
                      <a:cubicBezTo>
                        <a:pt x="2583" y="2017"/>
                        <a:pt x="2582" y="1982"/>
                        <a:pt x="2565" y="1954"/>
                      </a:cubicBezTo>
                      <a:close/>
                      <a:moveTo>
                        <a:pt x="1292" y="266"/>
                      </a:moveTo>
                      <a:lnTo>
                        <a:pt x="2318" y="1910"/>
                      </a:lnTo>
                      <a:lnTo>
                        <a:pt x="265" y="191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657" name="Google Shape;657;p32"/>
          <p:cNvGrpSpPr/>
          <p:nvPr/>
        </p:nvGrpSpPr>
        <p:grpSpPr>
          <a:xfrm>
            <a:off x="471880" y="4280693"/>
            <a:ext cx="429181" cy="1929748"/>
            <a:chOff x="8430765" y="2809668"/>
            <a:chExt cx="411041" cy="1848182"/>
          </a:xfrm>
        </p:grpSpPr>
        <p:sp>
          <p:nvSpPr>
            <p:cNvPr id="658" name="Google Shape;658;p32"/>
            <p:cNvSpPr/>
            <p:nvPr/>
          </p:nvSpPr>
          <p:spPr>
            <a:xfrm>
              <a:off x="8439475" y="4578950"/>
              <a:ext cx="393600" cy="78900"/>
            </a:xfrm>
            <a:prstGeom prst="ellipse">
              <a:avLst/>
            </a:prstGeom>
            <a:solidFill>
              <a:srgbClr val="383838">
                <a:alpha val="15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59" name="Google Shape;659;p32"/>
            <p:cNvGrpSpPr/>
            <p:nvPr/>
          </p:nvGrpSpPr>
          <p:grpSpPr>
            <a:xfrm>
              <a:off x="8430765" y="2809668"/>
              <a:ext cx="411041" cy="1794335"/>
              <a:chOff x="8460315" y="3090671"/>
              <a:chExt cx="411041" cy="1794335"/>
            </a:xfrm>
          </p:grpSpPr>
          <p:sp>
            <p:nvSpPr>
              <p:cNvPr id="660" name="Google Shape;660;p32"/>
              <p:cNvSpPr/>
              <p:nvPr/>
            </p:nvSpPr>
            <p:spPr>
              <a:xfrm>
                <a:off x="8515102" y="3703006"/>
                <a:ext cx="312000" cy="118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61" name="Google Shape;661;p32"/>
              <p:cNvGrpSpPr/>
              <p:nvPr/>
            </p:nvGrpSpPr>
            <p:grpSpPr>
              <a:xfrm>
                <a:off x="8460315" y="3090671"/>
                <a:ext cx="411041" cy="825400"/>
                <a:chOff x="6439609" y="662203"/>
                <a:chExt cx="180202" cy="361859"/>
              </a:xfrm>
            </p:grpSpPr>
            <p:sp>
              <p:nvSpPr>
                <p:cNvPr id="662" name="Google Shape;662;p32"/>
                <p:cNvSpPr/>
                <p:nvPr/>
              </p:nvSpPr>
              <p:spPr>
                <a:xfrm>
                  <a:off x="6448335" y="662203"/>
                  <a:ext cx="143712" cy="219469"/>
                </a:xfrm>
                <a:custGeom>
                  <a:avLst/>
                  <a:gdLst/>
                  <a:ahLst/>
                  <a:cxnLst/>
                  <a:rect l="l" t="t" r="r" b="b"/>
                  <a:pathLst>
                    <a:path w="4348" h="6640" extrusionOk="0">
                      <a:moveTo>
                        <a:pt x="704" y="5255"/>
                      </a:moveTo>
                      <a:cubicBezTo>
                        <a:pt x="1112" y="6216"/>
                        <a:pt x="2035" y="6640"/>
                        <a:pt x="3139" y="6331"/>
                      </a:cubicBezTo>
                      <a:cubicBezTo>
                        <a:pt x="3950" y="6104"/>
                        <a:pt x="4294" y="4895"/>
                        <a:pt x="4302" y="4264"/>
                      </a:cubicBezTo>
                      <a:cubicBezTo>
                        <a:pt x="4310" y="3662"/>
                        <a:pt x="4348" y="2376"/>
                        <a:pt x="3796" y="2025"/>
                      </a:cubicBezTo>
                      <a:cubicBezTo>
                        <a:pt x="3501" y="1835"/>
                        <a:pt x="3190" y="2890"/>
                        <a:pt x="2568" y="2084"/>
                      </a:cubicBezTo>
                      <a:cubicBezTo>
                        <a:pt x="2195" y="1600"/>
                        <a:pt x="2430" y="569"/>
                        <a:pt x="1850" y="220"/>
                      </a:cubicBezTo>
                      <a:cubicBezTo>
                        <a:pt x="1486" y="1"/>
                        <a:pt x="1318" y="553"/>
                        <a:pt x="1253" y="802"/>
                      </a:cubicBezTo>
                      <a:cubicBezTo>
                        <a:pt x="1034" y="1657"/>
                        <a:pt x="1388" y="2769"/>
                        <a:pt x="1237" y="3220"/>
                      </a:cubicBezTo>
                      <a:cubicBezTo>
                        <a:pt x="1136" y="3520"/>
                        <a:pt x="447" y="3405"/>
                        <a:pt x="339" y="3524"/>
                      </a:cubicBezTo>
                      <a:cubicBezTo>
                        <a:pt x="0" y="3883"/>
                        <a:pt x="520" y="4822"/>
                        <a:pt x="704" y="52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32"/>
                <p:cNvSpPr/>
                <p:nvPr/>
              </p:nvSpPr>
              <p:spPr>
                <a:xfrm>
                  <a:off x="6497848" y="764500"/>
                  <a:ext cx="70931" cy="95158"/>
                </a:xfrm>
                <a:custGeom>
                  <a:avLst/>
                  <a:gdLst/>
                  <a:ahLst/>
                  <a:cxnLst/>
                  <a:rect l="l" t="t" r="r" b="b"/>
                  <a:pathLst>
                    <a:path w="2146" h="2879" extrusionOk="0">
                      <a:moveTo>
                        <a:pt x="777" y="2741"/>
                      </a:moveTo>
                      <a:cubicBezTo>
                        <a:pt x="1517" y="2879"/>
                        <a:pt x="2145" y="1575"/>
                        <a:pt x="1858" y="904"/>
                      </a:cubicBezTo>
                      <a:cubicBezTo>
                        <a:pt x="1669" y="462"/>
                        <a:pt x="1280" y="830"/>
                        <a:pt x="971" y="708"/>
                      </a:cubicBezTo>
                      <a:cubicBezTo>
                        <a:pt x="698" y="603"/>
                        <a:pt x="722" y="179"/>
                        <a:pt x="460" y="68"/>
                      </a:cubicBezTo>
                      <a:cubicBezTo>
                        <a:pt x="305" y="0"/>
                        <a:pt x="190" y="213"/>
                        <a:pt x="146" y="324"/>
                      </a:cubicBezTo>
                      <a:cubicBezTo>
                        <a:pt x="0" y="695"/>
                        <a:pt x="8" y="1130"/>
                        <a:pt x="10" y="1521"/>
                      </a:cubicBezTo>
                      <a:cubicBezTo>
                        <a:pt x="13" y="1898"/>
                        <a:pt x="114" y="2616"/>
                        <a:pt x="777" y="2741"/>
                      </a:cubicBezTo>
                      <a:close/>
                    </a:path>
                  </a:pathLst>
                </a:custGeom>
                <a:solidFill>
                  <a:srgbClr val="CA4031">
                    <a:alpha val="67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32"/>
                <p:cNvSpPr/>
                <p:nvPr/>
              </p:nvSpPr>
              <p:spPr>
                <a:xfrm>
                  <a:off x="6527396" y="832820"/>
                  <a:ext cx="6247" cy="70699"/>
                </a:xfrm>
                <a:custGeom>
                  <a:avLst/>
                  <a:gdLst/>
                  <a:ahLst/>
                  <a:cxnLst/>
                  <a:rect l="l" t="t" r="r" b="b"/>
                  <a:pathLst>
                    <a:path w="189" h="2139" extrusionOk="0">
                      <a:moveTo>
                        <a:pt x="103" y="1"/>
                      </a:moveTo>
                      <a:cubicBezTo>
                        <a:pt x="54" y="1"/>
                        <a:pt x="16" y="41"/>
                        <a:pt x="16" y="88"/>
                      </a:cubicBezTo>
                      <a:cubicBezTo>
                        <a:pt x="16" y="729"/>
                        <a:pt x="11" y="1389"/>
                        <a:pt x="0" y="2051"/>
                      </a:cubicBezTo>
                      <a:cubicBezTo>
                        <a:pt x="0" y="2097"/>
                        <a:pt x="38" y="2138"/>
                        <a:pt x="86" y="2138"/>
                      </a:cubicBezTo>
                      <a:cubicBezTo>
                        <a:pt x="136" y="2138"/>
                        <a:pt x="173" y="2100"/>
                        <a:pt x="173" y="2056"/>
                      </a:cubicBezTo>
                      <a:cubicBezTo>
                        <a:pt x="184" y="1392"/>
                        <a:pt x="189" y="729"/>
                        <a:pt x="189" y="88"/>
                      </a:cubicBezTo>
                      <a:cubicBezTo>
                        <a:pt x="189" y="38"/>
                        <a:pt x="151"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32"/>
                <p:cNvSpPr/>
                <p:nvPr/>
              </p:nvSpPr>
              <p:spPr>
                <a:xfrm>
                  <a:off x="6439609" y="884646"/>
                  <a:ext cx="180202" cy="139415"/>
                </a:xfrm>
                <a:custGeom>
                  <a:avLst/>
                  <a:gdLst/>
                  <a:ahLst/>
                  <a:cxnLst/>
                  <a:rect l="l" t="t" r="r" b="b"/>
                  <a:pathLst>
                    <a:path w="5452" h="4218" extrusionOk="0">
                      <a:moveTo>
                        <a:pt x="4346" y="2469"/>
                      </a:moveTo>
                      <a:cubicBezTo>
                        <a:pt x="4382" y="2183"/>
                        <a:pt x="4709" y="2137"/>
                        <a:pt x="5098" y="2065"/>
                      </a:cubicBezTo>
                      <a:cubicBezTo>
                        <a:pt x="5452" y="1999"/>
                        <a:pt x="5269" y="687"/>
                        <a:pt x="4960" y="398"/>
                      </a:cubicBezTo>
                      <a:cubicBezTo>
                        <a:pt x="4630" y="88"/>
                        <a:pt x="3942" y="309"/>
                        <a:pt x="3550" y="309"/>
                      </a:cubicBezTo>
                      <a:cubicBezTo>
                        <a:pt x="2732" y="309"/>
                        <a:pt x="1951" y="77"/>
                        <a:pt x="1135" y="31"/>
                      </a:cubicBezTo>
                      <a:cubicBezTo>
                        <a:pt x="738" y="9"/>
                        <a:pt x="276" y="1"/>
                        <a:pt x="94" y="436"/>
                      </a:cubicBezTo>
                      <a:cubicBezTo>
                        <a:pt x="0" y="661"/>
                        <a:pt x="15" y="936"/>
                        <a:pt x="23" y="1174"/>
                      </a:cubicBezTo>
                      <a:cubicBezTo>
                        <a:pt x="29" y="1369"/>
                        <a:pt x="39" y="1568"/>
                        <a:pt x="92" y="1759"/>
                      </a:cubicBezTo>
                      <a:cubicBezTo>
                        <a:pt x="130" y="1894"/>
                        <a:pt x="181" y="2028"/>
                        <a:pt x="246" y="2151"/>
                      </a:cubicBezTo>
                      <a:cubicBezTo>
                        <a:pt x="415" y="2474"/>
                        <a:pt x="746" y="2660"/>
                        <a:pt x="1037" y="2356"/>
                      </a:cubicBezTo>
                      <a:cubicBezTo>
                        <a:pt x="1347" y="2029"/>
                        <a:pt x="1638" y="1274"/>
                        <a:pt x="2195" y="1707"/>
                      </a:cubicBezTo>
                      <a:cubicBezTo>
                        <a:pt x="2791" y="2173"/>
                        <a:pt x="2751" y="3039"/>
                        <a:pt x="3088" y="3662"/>
                      </a:cubicBezTo>
                      <a:cubicBezTo>
                        <a:pt x="3204" y="3878"/>
                        <a:pt x="3444" y="4217"/>
                        <a:pt x="3736" y="4161"/>
                      </a:cubicBezTo>
                      <a:cubicBezTo>
                        <a:pt x="3995" y="4112"/>
                        <a:pt x="4061" y="3799"/>
                        <a:pt x="4125" y="3585"/>
                      </a:cubicBezTo>
                      <a:cubicBezTo>
                        <a:pt x="4233" y="3221"/>
                        <a:pt x="4295" y="2844"/>
                        <a:pt x="4346" y="24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666" name="Google Shape;666;p32"/>
          <p:cNvGrpSpPr/>
          <p:nvPr/>
        </p:nvGrpSpPr>
        <p:grpSpPr>
          <a:xfrm>
            <a:off x="11251980" y="4280693"/>
            <a:ext cx="429181" cy="1929748"/>
            <a:chOff x="8430765" y="2809668"/>
            <a:chExt cx="411041" cy="1848182"/>
          </a:xfrm>
        </p:grpSpPr>
        <p:sp>
          <p:nvSpPr>
            <p:cNvPr id="667" name="Google Shape;667;p32"/>
            <p:cNvSpPr/>
            <p:nvPr/>
          </p:nvSpPr>
          <p:spPr>
            <a:xfrm>
              <a:off x="8439475" y="4578950"/>
              <a:ext cx="393600" cy="78900"/>
            </a:xfrm>
            <a:prstGeom prst="ellipse">
              <a:avLst/>
            </a:prstGeom>
            <a:solidFill>
              <a:srgbClr val="383838">
                <a:alpha val="15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68" name="Google Shape;668;p32"/>
            <p:cNvGrpSpPr/>
            <p:nvPr/>
          </p:nvGrpSpPr>
          <p:grpSpPr>
            <a:xfrm>
              <a:off x="8430765" y="2809668"/>
              <a:ext cx="411041" cy="1794335"/>
              <a:chOff x="8460315" y="3090671"/>
              <a:chExt cx="411041" cy="1794335"/>
            </a:xfrm>
          </p:grpSpPr>
          <p:sp>
            <p:nvSpPr>
              <p:cNvPr id="669" name="Google Shape;669;p32"/>
              <p:cNvSpPr/>
              <p:nvPr/>
            </p:nvSpPr>
            <p:spPr>
              <a:xfrm>
                <a:off x="8515102" y="3703006"/>
                <a:ext cx="312000" cy="1182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70" name="Google Shape;670;p32"/>
              <p:cNvGrpSpPr/>
              <p:nvPr/>
            </p:nvGrpSpPr>
            <p:grpSpPr>
              <a:xfrm>
                <a:off x="8460315" y="3090671"/>
                <a:ext cx="411041" cy="825400"/>
                <a:chOff x="6439609" y="662203"/>
                <a:chExt cx="180202" cy="361859"/>
              </a:xfrm>
            </p:grpSpPr>
            <p:sp>
              <p:nvSpPr>
                <p:cNvPr id="671" name="Google Shape;671;p32"/>
                <p:cNvSpPr/>
                <p:nvPr/>
              </p:nvSpPr>
              <p:spPr>
                <a:xfrm>
                  <a:off x="6448335" y="662203"/>
                  <a:ext cx="143712" cy="219469"/>
                </a:xfrm>
                <a:custGeom>
                  <a:avLst/>
                  <a:gdLst/>
                  <a:ahLst/>
                  <a:cxnLst/>
                  <a:rect l="l" t="t" r="r" b="b"/>
                  <a:pathLst>
                    <a:path w="4348" h="6640" extrusionOk="0">
                      <a:moveTo>
                        <a:pt x="704" y="5255"/>
                      </a:moveTo>
                      <a:cubicBezTo>
                        <a:pt x="1112" y="6216"/>
                        <a:pt x="2035" y="6640"/>
                        <a:pt x="3139" y="6331"/>
                      </a:cubicBezTo>
                      <a:cubicBezTo>
                        <a:pt x="3950" y="6104"/>
                        <a:pt x="4294" y="4895"/>
                        <a:pt x="4302" y="4264"/>
                      </a:cubicBezTo>
                      <a:cubicBezTo>
                        <a:pt x="4310" y="3662"/>
                        <a:pt x="4348" y="2376"/>
                        <a:pt x="3796" y="2025"/>
                      </a:cubicBezTo>
                      <a:cubicBezTo>
                        <a:pt x="3501" y="1835"/>
                        <a:pt x="3190" y="2890"/>
                        <a:pt x="2568" y="2084"/>
                      </a:cubicBezTo>
                      <a:cubicBezTo>
                        <a:pt x="2195" y="1600"/>
                        <a:pt x="2430" y="569"/>
                        <a:pt x="1850" y="220"/>
                      </a:cubicBezTo>
                      <a:cubicBezTo>
                        <a:pt x="1486" y="1"/>
                        <a:pt x="1318" y="553"/>
                        <a:pt x="1253" y="802"/>
                      </a:cubicBezTo>
                      <a:cubicBezTo>
                        <a:pt x="1034" y="1657"/>
                        <a:pt x="1388" y="2769"/>
                        <a:pt x="1237" y="3220"/>
                      </a:cubicBezTo>
                      <a:cubicBezTo>
                        <a:pt x="1136" y="3520"/>
                        <a:pt x="447" y="3405"/>
                        <a:pt x="339" y="3524"/>
                      </a:cubicBezTo>
                      <a:cubicBezTo>
                        <a:pt x="0" y="3883"/>
                        <a:pt x="520" y="4822"/>
                        <a:pt x="704" y="52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32"/>
                <p:cNvSpPr/>
                <p:nvPr/>
              </p:nvSpPr>
              <p:spPr>
                <a:xfrm>
                  <a:off x="6497848" y="764500"/>
                  <a:ext cx="70931" cy="95158"/>
                </a:xfrm>
                <a:custGeom>
                  <a:avLst/>
                  <a:gdLst/>
                  <a:ahLst/>
                  <a:cxnLst/>
                  <a:rect l="l" t="t" r="r" b="b"/>
                  <a:pathLst>
                    <a:path w="2146" h="2879" extrusionOk="0">
                      <a:moveTo>
                        <a:pt x="777" y="2741"/>
                      </a:moveTo>
                      <a:cubicBezTo>
                        <a:pt x="1517" y="2879"/>
                        <a:pt x="2145" y="1575"/>
                        <a:pt x="1858" y="904"/>
                      </a:cubicBezTo>
                      <a:cubicBezTo>
                        <a:pt x="1669" y="462"/>
                        <a:pt x="1280" y="830"/>
                        <a:pt x="971" y="708"/>
                      </a:cubicBezTo>
                      <a:cubicBezTo>
                        <a:pt x="698" y="603"/>
                        <a:pt x="722" y="179"/>
                        <a:pt x="460" y="68"/>
                      </a:cubicBezTo>
                      <a:cubicBezTo>
                        <a:pt x="305" y="0"/>
                        <a:pt x="190" y="213"/>
                        <a:pt x="146" y="324"/>
                      </a:cubicBezTo>
                      <a:cubicBezTo>
                        <a:pt x="0" y="695"/>
                        <a:pt x="8" y="1130"/>
                        <a:pt x="10" y="1521"/>
                      </a:cubicBezTo>
                      <a:cubicBezTo>
                        <a:pt x="13" y="1898"/>
                        <a:pt x="114" y="2616"/>
                        <a:pt x="777" y="2741"/>
                      </a:cubicBezTo>
                      <a:close/>
                    </a:path>
                  </a:pathLst>
                </a:custGeom>
                <a:solidFill>
                  <a:srgbClr val="CA4031">
                    <a:alpha val="67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32"/>
                <p:cNvSpPr/>
                <p:nvPr/>
              </p:nvSpPr>
              <p:spPr>
                <a:xfrm>
                  <a:off x="6527396" y="832820"/>
                  <a:ext cx="6247" cy="70699"/>
                </a:xfrm>
                <a:custGeom>
                  <a:avLst/>
                  <a:gdLst/>
                  <a:ahLst/>
                  <a:cxnLst/>
                  <a:rect l="l" t="t" r="r" b="b"/>
                  <a:pathLst>
                    <a:path w="189" h="2139" extrusionOk="0">
                      <a:moveTo>
                        <a:pt x="103" y="1"/>
                      </a:moveTo>
                      <a:cubicBezTo>
                        <a:pt x="54" y="1"/>
                        <a:pt x="16" y="41"/>
                        <a:pt x="16" y="88"/>
                      </a:cubicBezTo>
                      <a:cubicBezTo>
                        <a:pt x="16" y="729"/>
                        <a:pt x="11" y="1389"/>
                        <a:pt x="0" y="2051"/>
                      </a:cubicBezTo>
                      <a:cubicBezTo>
                        <a:pt x="0" y="2097"/>
                        <a:pt x="38" y="2138"/>
                        <a:pt x="86" y="2138"/>
                      </a:cubicBezTo>
                      <a:cubicBezTo>
                        <a:pt x="136" y="2138"/>
                        <a:pt x="173" y="2100"/>
                        <a:pt x="173" y="2056"/>
                      </a:cubicBezTo>
                      <a:cubicBezTo>
                        <a:pt x="184" y="1392"/>
                        <a:pt x="189" y="729"/>
                        <a:pt x="189" y="88"/>
                      </a:cubicBezTo>
                      <a:cubicBezTo>
                        <a:pt x="189" y="38"/>
                        <a:pt x="151"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32"/>
                <p:cNvSpPr/>
                <p:nvPr/>
              </p:nvSpPr>
              <p:spPr>
                <a:xfrm>
                  <a:off x="6439609" y="884646"/>
                  <a:ext cx="180202" cy="139415"/>
                </a:xfrm>
                <a:custGeom>
                  <a:avLst/>
                  <a:gdLst/>
                  <a:ahLst/>
                  <a:cxnLst/>
                  <a:rect l="l" t="t" r="r" b="b"/>
                  <a:pathLst>
                    <a:path w="5452" h="4218" extrusionOk="0">
                      <a:moveTo>
                        <a:pt x="4346" y="2469"/>
                      </a:moveTo>
                      <a:cubicBezTo>
                        <a:pt x="4382" y="2183"/>
                        <a:pt x="4709" y="2137"/>
                        <a:pt x="5098" y="2065"/>
                      </a:cubicBezTo>
                      <a:cubicBezTo>
                        <a:pt x="5452" y="1999"/>
                        <a:pt x="5269" y="687"/>
                        <a:pt x="4960" y="398"/>
                      </a:cubicBezTo>
                      <a:cubicBezTo>
                        <a:pt x="4630" y="88"/>
                        <a:pt x="3942" y="309"/>
                        <a:pt x="3550" y="309"/>
                      </a:cubicBezTo>
                      <a:cubicBezTo>
                        <a:pt x="2732" y="309"/>
                        <a:pt x="1951" y="77"/>
                        <a:pt x="1135" y="31"/>
                      </a:cubicBezTo>
                      <a:cubicBezTo>
                        <a:pt x="738" y="9"/>
                        <a:pt x="276" y="1"/>
                        <a:pt x="94" y="436"/>
                      </a:cubicBezTo>
                      <a:cubicBezTo>
                        <a:pt x="0" y="661"/>
                        <a:pt x="15" y="936"/>
                        <a:pt x="23" y="1174"/>
                      </a:cubicBezTo>
                      <a:cubicBezTo>
                        <a:pt x="29" y="1369"/>
                        <a:pt x="39" y="1568"/>
                        <a:pt x="92" y="1759"/>
                      </a:cubicBezTo>
                      <a:cubicBezTo>
                        <a:pt x="130" y="1894"/>
                        <a:pt x="181" y="2028"/>
                        <a:pt x="246" y="2151"/>
                      </a:cubicBezTo>
                      <a:cubicBezTo>
                        <a:pt x="415" y="2474"/>
                        <a:pt x="746" y="2660"/>
                        <a:pt x="1037" y="2356"/>
                      </a:cubicBezTo>
                      <a:cubicBezTo>
                        <a:pt x="1347" y="2029"/>
                        <a:pt x="1638" y="1274"/>
                        <a:pt x="2195" y="1707"/>
                      </a:cubicBezTo>
                      <a:cubicBezTo>
                        <a:pt x="2791" y="2173"/>
                        <a:pt x="2751" y="3039"/>
                        <a:pt x="3088" y="3662"/>
                      </a:cubicBezTo>
                      <a:cubicBezTo>
                        <a:pt x="3204" y="3878"/>
                        <a:pt x="3444" y="4217"/>
                        <a:pt x="3736" y="4161"/>
                      </a:cubicBezTo>
                      <a:cubicBezTo>
                        <a:pt x="3995" y="4112"/>
                        <a:pt x="4061" y="3799"/>
                        <a:pt x="4125" y="3585"/>
                      </a:cubicBezTo>
                      <a:cubicBezTo>
                        <a:pt x="4233" y="3221"/>
                        <a:pt x="4295" y="2844"/>
                        <a:pt x="4346" y="24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328047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xfrm>
            <a:off x="3111600" y="2339584"/>
            <a:ext cx="5968800" cy="138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300"/>
              <a:buNone/>
              <a:defRPr sz="8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20" name="Google Shape;120;p9"/>
          <p:cNvSpPr txBox="1">
            <a:spLocks noGrp="1"/>
          </p:cNvSpPr>
          <p:nvPr>
            <p:ph type="subTitle" idx="1"/>
          </p:nvPr>
        </p:nvSpPr>
        <p:spPr>
          <a:xfrm>
            <a:off x="3111600" y="3727584"/>
            <a:ext cx="5968800" cy="790800"/>
          </a:xfrm>
          <a:prstGeom prst="rect">
            <a:avLst/>
          </a:prstGeom>
          <a:solidFill>
            <a:schemeClr val="accent4"/>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05987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4"/>
        <p:cNvGrpSpPr/>
        <p:nvPr/>
      </p:nvGrpSpPr>
      <p:grpSpPr>
        <a:xfrm>
          <a:off x="0" y="0"/>
          <a:ext cx="0" cy="0"/>
          <a:chOff x="0" y="0"/>
          <a:chExt cx="0" cy="0"/>
        </a:xfrm>
      </p:grpSpPr>
      <p:sp>
        <p:nvSpPr>
          <p:cNvPr id="135" name="Google Shape;135;p10"/>
          <p:cNvSpPr>
            <a:spLocks noGrp="1"/>
          </p:cNvSpPr>
          <p:nvPr>
            <p:ph type="pic" idx="2"/>
          </p:nvPr>
        </p:nvSpPr>
        <p:spPr>
          <a:xfrm>
            <a:off x="0" y="0"/>
            <a:ext cx="12192000" cy="6858000"/>
          </a:xfrm>
          <a:prstGeom prst="rect">
            <a:avLst/>
          </a:prstGeom>
          <a:noFill/>
          <a:ln>
            <a:noFill/>
          </a:ln>
        </p:spPr>
      </p:sp>
      <p:sp>
        <p:nvSpPr>
          <p:cNvPr id="136" name="Google Shape;136;p10"/>
          <p:cNvSpPr txBox="1">
            <a:spLocks noGrp="1"/>
          </p:cNvSpPr>
          <p:nvPr>
            <p:ph type="title"/>
          </p:nvPr>
        </p:nvSpPr>
        <p:spPr>
          <a:xfrm>
            <a:off x="960000" y="5352600"/>
            <a:ext cx="10272000" cy="763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300"/>
              <a:buNone/>
              <a:defRPr sz="4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305469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37"/>
        <p:cNvGrpSpPr/>
        <p:nvPr/>
      </p:nvGrpSpPr>
      <p:grpSpPr>
        <a:xfrm>
          <a:off x="0" y="0"/>
          <a:ext cx="0" cy="0"/>
          <a:chOff x="0" y="0"/>
          <a:chExt cx="0" cy="0"/>
        </a:xfrm>
      </p:grpSpPr>
      <p:sp>
        <p:nvSpPr>
          <p:cNvPr id="138" name="Google Shape;138;p11"/>
          <p:cNvSpPr txBox="1">
            <a:spLocks noGrp="1"/>
          </p:cNvSpPr>
          <p:nvPr>
            <p:ph type="title" hasCustomPrompt="1"/>
          </p:nvPr>
        </p:nvSpPr>
        <p:spPr>
          <a:xfrm>
            <a:off x="1712000" y="2427184"/>
            <a:ext cx="8768000" cy="157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139" name="Google Shape;139;p11"/>
          <p:cNvSpPr txBox="1">
            <a:spLocks noGrp="1"/>
          </p:cNvSpPr>
          <p:nvPr>
            <p:ph type="subTitle" idx="1"/>
          </p:nvPr>
        </p:nvSpPr>
        <p:spPr>
          <a:xfrm>
            <a:off x="1712000" y="4004017"/>
            <a:ext cx="8768000" cy="426800"/>
          </a:xfrm>
          <a:prstGeom prst="rect">
            <a:avLst/>
          </a:prstGeom>
          <a:solidFill>
            <a:schemeClr val="accent4"/>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solidFill>
                  <a:schemeClr val="accent6"/>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40" name="Google Shape;140;p11"/>
          <p:cNvSpPr/>
          <p:nvPr/>
        </p:nvSpPr>
        <p:spPr>
          <a:xfrm>
            <a:off x="332200" y="327601"/>
            <a:ext cx="11535509" cy="6193380"/>
          </a:xfrm>
          <a:custGeom>
            <a:avLst/>
            <a:gdLst/>
            <a:ahLst/>
            <a:cxnLst/>
            <a:rect l="l" t="t" r="r" b="b"/>
            <a:pathLst>
              <a:path w="100615" h="56595" fill="none" extrusionOk="0">
                <a:moveTo>
                  <a:pt x="97999" y="1"/>
                </a:moveTo>
                <a:lnTo>
                  <a:pt x="2616" y="1"/>
                </a:lnTo>
                <a:cubicBezTo>
                  <a:pt x="2521" y="1362"/>
                  <a:pt x="1386" y="2436"/>
                  <a:pt x="0" y="2436"/>
                </a:cubicBezTo>
                <a:lnTo>
                  <a:pt x="0" y="54159"/>
                </a:lnTo>
                <a:cubicBezTo>
                  <a:pt x="1386" y="54159"/>
                  <a:pt x="2521" y="55234"/>
                  <a:pt x="2616" y="56594"/>
                </a:cubicBezTo>
                <a:lnTo>
                  <a:pt x="97999" y="56594"/>
                </a:lnTo>
                <a:cubicBezTo>
                  <a:pt x="98094" y="55234"/>
                  <a:pt x="99228" y="54159"/>
                  <a:pt x="100614" y="54159"/>
                </a:cubicBezTo>
                <a:lnTo>
                  <a:pt x="100614" y="2436"/>
                </a:lnTo>
                <a:cubicBezTo>
                  <a:pt x="99229" y="2436"/>
                  <a:pt x="98094" y="1362"/>
                  <a:pt x="97999" y="1"/>
                </a:cubicBezTo>
                <a:close/>
              </a:path>
            </a:pathLst>
          </a:custGeom>
          <a:noFill/>
          <a:ln w="9525" cap="flat" cmpd="sng">
            <a:solidFill>
              <a:schemeClr val="dk1"/>
            </a:solidFill>
            <a:prstDash val="solid"/>
            <a:miter lim="1023"/>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0003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1"/>
        <p:cNvGrpSpPr/>
        <p:nvPr/>
      </p:nvGrpSpPr>
      <p:grpSpPr>
        <a:xfrm>
          <a:off x="0" y="0"/>
          <a:ext cx="0" cy="0"/>
          <a:chOff x="0" y="0"/>
          <a:chExt cx="0" cy="0"/>
        </a:xfrm>
      </p:grpSpPr>
      <p:pic>
        <p:nvPicPr>
          <p:cNvPr id="2" name="Picture 9">
            <a:extLst>
              <a:ext uri="{FF2B5EF4-FFF2-40B4-BE49-F238E27FC236}">
                <a16:creationId xmlns:a16="http://schemas.microsoft.com/office/drawing/2014/main" id="{47263B23-12C2-5848-E55A-4A60391AE5C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99747" y="3072128"/>
            <a:ext cx="1205365" cy="935801"/>
          </a:xfrm>
          <a:prstGeom prst="rect">
            <a:avLst/>
          </a:prstGeom>
        </p:spPr>
      </p:pic>
      <p:pic>
        <p:nvPicPr>
          <p:cNvPr id="3" name="Picture 10">
            <a:extLst>
              <a:ext uri="{FF2B5EF4-FFF2-40B4-BE49-F238E27FC236}">
                <a16:creationId xmlns:a16="http://schemas.microsoft.com/office/drawing/2014/main" id="{48C6C4EF-4A30-F9BF-6AAD-77E97E34E25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50533" y="4129018"/>
            <a:ext cx="644020" cy="1445759"/>
          </a:xfrm>
          <a:prstGeom prst="rect">
            <a:avLst/>
          </a:prstGeom>
        </p:spPr>
      </p:pic>
      <p:pic>
        <p:nvPicPr>
          <p:cNvPr id="4" name="Picture 11">
            <a:extLst>
              <a:ext uri="{FF2B5EF4-FFF2-40B4-BE49-F238E27FC236}">
                <a16:creationId xmlns:a16="http://schemas.microsoft.com/office/drawing/2014/main" id="{9D52A274-F62D-ABC0-4867-C1110B50F88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249761" y="4722682"/>
            <a:ext cx="1185288" cy="1398945"/>
          </a:xfrm>
          <a:prstGeom prst="rect">
            <a:avLst/>
          </a:prstGeom>
        </p:spPr>
      </p:pic>
      <p:pic>
        <p:nvPicPr>
          <p:cNvPr id="5" name="Picture 8">
            <a:extLst>
              <a:ext uri="{FF2B5EF4-FFF2-40B4-BE49-F238E27FC236}">
                <a16:creationId xmlns:a16="http://schemas.microsoft.com/office/drawing/2014/main" id="{3DA63EEE-D16C-DEAC-7372-A11A549CEE7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flipH="1">
            <a:off x="1640433" y="2896590"/>
            <a:ext cx="1930083" cy="2014317"/>
          </a:xfrm>
          <a:prstGeom prst="rect">
            <a:avLst/>
          </a:prstGeom>
        </p:spPr>
      </p:pic>
      <p:pic>
        <p:nvPicPr>
          <p:cNvPr id="6" name="Picture 7">
            <a:extLst>
              <a:ext uri="{FF2B5EF4-FFF2-40B4-BE49-F238E27FC236}">
                <a16:creationId xmlns:a16="http://schemas.microsoft.com/office/drawing/2014/main" id="{4BD00052-4480-5D2F-6DA8-94860321C77C}"/>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3299791" y="3100409"/>
            <a:ext cx="406047" cy="879235"/>
          </a:xfrm>
          <a:prstGeom prst="rect">
            <a:avLst/>
          </a:prstGeom>
        </p:spPr>
      </p:pic>
    </p:spTree>
    <p:extLst>
      <p:ext uri="{BB962C8B-B14F-4D97-AF65-F5344CB8AC3E}">
        <p14:creationId xmlns:p14="http://schemas.microsoft.com/office/powerpoint/2010/main" val="383287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2"/>
        <p:cNvGrpSpPr/>
        <p:nvPr/>
      </p:nvGrpSpPr>
      <p:grpSpPr>
        <a:xfrm>
          <a:off x="0" y="0"/>
          <a:ext cx="0" cy="0"/>
          <a:chOff x="0" y="0"/>
          <a:chExt cx="0" cy="0"/>
        </a:xfrm>
      </p:grpSpPr>
      <p:grpSp>
        <p:nvGrpSpPr>
          <p:cNvPr id="143" name="Google Shape;143;p13"/>
          <p:cNvGrpSpPr/>
          <p:nvPr/>
        </p:nvGrpSpPr>
        <p:grpSpPr>
          <a:xfrm>
            <a:off x="106654" y="108609"/>
            <a:ext cx="11978695" cy="6640783"/>
            <a:chOff x="79988" y="81450"/>
            <a:chExt cx="8984021" cy="4980587"/>
          </a:xfrm>
        </p:grpSpPr>
        <p:cxnSp>
          <p:nvCxnSpPr>
            <p:cNvPr id="144" name="Google Shape;144;p13"/>
            <p:cNvCxnSpPr/>
            <p:nvPr/>
          </p:nvCxnSpPr>
          <p:spPr>
            <a:xfrm>
              <a:off x="8894248" y="458319"/>
              <a:ext cx="0" cy="4226700"/>
            </a:xfrm>
            <a:prstGeom prst="straightConnector1">
              <a:avLst/>
            </a:prstGeom>
            <a:noFill/>
            <a:ln w="9525" cap="flat" cmpd="sng">
              <a:solidFill>
                <a:schemeClr val="dk1"/>
              </a:solidFill>
              <a:prstDash val="solid"/>
              <a:round/>
              <a:headEnd type="none" w="med" len="med"/>
              <a:tailEnd type="none" w="med" len="med"/>
            </a:ln>
          </p:spPr>
        </p:cxnSp>
        <p:grpSp>
          <p:nvGrpSpPr>
            <p:cNvPr id="145" name="Google Shape;145;p13"/>
            <p:cNvGrpSpPr/>
            <p:nvPr/>
          </p:nvGrpSpPr>
          <p:grpSpPr>
            <a:xfrm>
              <a:off x="79988" y="81450"/>
              <a:ext cx="8984021" cy="4980587"/>
              <a:chOff x="79988" y="81450"/>
              <a:chExt cx="8984021" cy="4980587"/>
            </a:xfrm>
          </p:grpSpPr>
          <p:sp>
            <p:nvSpPr>
              <p:cNvPr id="146" name="Google Shape;146;p13"/>
              <p:cNvSpPr/>
              <p:nvPr/>
            </p:nvSpPr>
            <p:spPr>
              <a:xfrm>
                <a:off x="799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13"/>
              <p:cNvSpPr/>
              <p:nvPr/>
            </p:nvSpPr>
            <p:spPr>
              <a:xfrm>
                <a:off x="799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13"/>
              <p:cNvSpPr/>
              <p:nvPr/>
            </p:nvSpPr>
            <p:spPr>
              <a:xfrm>
                <a:off x="86891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13"/>
              <p:cNvSpPr/>
              <p:nvPr/>
            </p:nvSpPr>
            <p:spPr>
              <a:xfrm>
                <a:off x="86891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50" name="Google Shape;150;p13"/>
              <p:cNvCxnSpPr/>
              <p:nvPr/>
            </p:nvCxnSpPr>
            <p:spPr>
              <a:xfrm>
                <a:off x="453450" y="4890872"/>
                <a:ext cx="8240100" cy="0"/>
              </a:xfrm>
              <a:prstGeom prst="straightConnector1">
                <a:avLst/>
              </a:prstGeom>
              <a:noFill/>
              <a:ln w="9525" cap="flat" cmpd="sng">
                <a:solidFill>
                  <a:schemeClr val="dk1"/>
                </a:solidFill>
                <a:prstDash val="solid"/>
                <a:round/>
                <a:headEnd type="none" w="med" len="med"/>
                <a:tailEnd type="none" w="med" len="med"/>
              </a:ln>
            </p:spPr>
          </p:cxnSp>
          <p:cxnSp>
            <p:nvCxnSpPr>
              <p:cNvPr id="151" name="Google Shape;151;p13"/>
              <p:cNvCxnSpPr/>
              <p:nvPr/>
            </p:nvCxnSpPr>
            <p:spPr>
              <a:xfrm>
                <a:off x="252648" y="456694"/>
                <a:ext cx="0" cy="4230000"/>
              </a:xfrm>
              <a:prstGeom prst="straightConnector1">
                <a:avLst/>
              </a:prstGeom>
              <a:noFill/>
              <a:ln w="9525" cap="flat" cmpd="sng">
                <a:solidFill>
                  <a:schemeClr val="dk1"/>
                </a:solidFill>
                <a:prstDash val="solid"/>
                <a:round/>
                <a:headEnd type="none" w="med" len="med"/>
                <a:tailEnd type="none" w="med" len="med"/>
              </a:ln>
            </p:spPr>
          </p:cxnSp>
          <p:cxnSp>
            <p:nvCxnSpPr>
              <p:cNvPr id="152" name="Google Shape;152;p13"/>
              <p:cNvCxnSpPr/>
              <p:nvPr/>
            </p:nvCxnSpPr>
            <p:spPr>
              <a:xfrm>
                <a:off x="453450" y="239672"/>
                <a:ext cx="8240100" cy="0"/>
              </a:xfrm>
              <a:prstGeom prst="straightConnector1">
                <a:avLst/>
              </a:prstGeom>
              <a:noFill/>
              <a:ln w="9525" cap="flat" cmpd="sng">
                <a:solidFill>
                  <a:schemeClr val="dk1"/>
                </a:solidFill>
                <a:prstDash val="solid"/>
                <a:round/>
                <a:headEnd type="none" w="med" len="med"/>
                <a:tailEnd type="none" w="med" len="med"/>
              </a:ln>
            </p:spPr>
          </p:cxnSp>
        </p:grpSp>
      </p:grpSp>
      <p:sp>
        <p:nvSpPr>
          <p:cNvPr id="153" name="Google Shape;153;p13"/>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4" name="Google Shape;154;p13"/>
          <p:cNvSpPr txBox="1">
            <a:spLocks noGrp="1"/>
          </p:cNvSpPr>
          <p:nvPr>
            <p:ph type="subTitle" idx="1"/>
          </p:nvPr>
        </p:nvSpPr>
        <p:spPr>
          <a:xfrm>
            <a:off x="960000" y="4963167"/>
            <a:ext cx="3074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13"/>
          <p:cNvSpPr txBox="1">
            <a:spLocks noGrp="1"/>
          </p:cNvSpPr>
          <p:nvPr>
            <p:ph type="subTitle" idx="2"/>
          </p:nvPr>
        </p:nvSpPr>
        <p:spPr>
          <a:xfrm>
            <a:off x="4559025" y="4963167"/>
            <a:ext cx="3074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13"/>
          <p:cNvSpPr txBox="1">
            <a:spLocks noGrp="1"/>
          </p:cNvSpPr>
          <p:nvPr>
            <p:ph type="subTitle" idx="3"/>
          </p:nvPr>
        </p:nvSpPr>
        <p:spPr>
          <a:xfrm>
            <a:off x="8158060" y="4963167"/>
            <a:ext cx="3074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13"/>
          <p:cNvSpPr txBox="1">
            <a:spLocks noGrp="1"/>
          </p:cNvSpPr>
          <p:nvPr>
            <p:ph type="title" idx="4" hasCustomPrompt="1"/>
          </p:nvPr>
        </p:nvSpPr>
        <p:spPr>
          <a:xfrm>
            <a:off x="2007200" y="2959844"/>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58" name="Google Shape;158;p13"/>
          <p:cNvSpPr txBox="1">
            <a:spLocks noGrp="1"/>
          </p:cNvSpPr>
          <p:nvPr>
            <p:ph type="title" idx="5" hasCustomPrompt="1"/>
          </p:nvPr>
        </p:nvSpPr>
        <p:spPr>
          <a:xfrm>
            <a:off x="5606225" y="2959844"/>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59" name="Google Shape;159;p13"/>
          <p:cNvSpPr txBox="1">
            <a:spLocks noGrp="1"/>
          </p:cNvSpPr>
          <p:nvPr>
            <p:ph type="title" idx="6" hasCustomPrompt="1"/>
          </p:nvPr>
        </p:nvSpPr>
        <p:spPr>
          <a:xfrm>
            <a:off x="9205260" y="2959844"/>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60" name="Google Shape;160;p13"/>
          <p:cNvSpPr txBox="1">
            <a:spLocks noGrp="1"/>
          </p:cNvSpPr>
          <p:nvPr>
            <p:ph type="subTitle" idx="7"/>
          </p:nvPr>
        </p:nvSpPr>
        <p:spPr>
          <a:xfrm>
            <a:off x="960000" y="3946367"/>
            <a:ext cx="3074000" cy="101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accent4"/>
                </a:solidFill>
                <a:latin typeface="Paytone One"/>
                <a:ea typeface="Paytone One"/>
                <a:cs typeface="Paytone One"/>
                <a:sym typeface="Paytone One"/>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61" name="Google Shape;161;p13"/>
          <p:cNvSpPr txBox="1">
            <a:spLocks noGrp="1"/>
          </p:cNvSpPr>
          <p:nvPr>
            <p:ph type="subTitle" idx="8"/>
          </p:nvPr>
        </p:nvSpPr>
        <p:spPr>
          <a:xfrm>
            <a:off x="4559025" y="3946367"/>
            <a:ext cx="3074000" cy="101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accent4"/>
                </a:solidFill>
                <a:latin typeface="Paytone One"/>
                <a:ea typeface="Paytone One"/>
                <a:cs typeface="Paytone One"/>
                <a:sym typeface="Paytone One"/>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62" name="Google Shape;162;p13"/>
          <p:cNvSpPr txBox="1">
            <a:spLocks noGrp="1"/>
          </p:cNvSpPr>
          <p:nvPr>
            <p:ph type="subTitle" idx="9"/>
          </p:nvPr>
        </p:nvSpPr>
        <p:spPr>
          <a:xfrm>
            <a:off x="8158060" y="3946367"/>
            <a:ext cx="3074000" cy="101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accent4"/>
                </a:solidFill>
                <a:latin typeface="Paytone One"/>
                <a:ea typeface="Paytone One"/>
                <a:cs typeface="Paytone One"/>
                <a:sym typeface="Paytone One"/>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163" name="Google Shape;163;p13"/>
          <p:cNvGrpSpPr/>
          <p:nvPr/>
        </p:nvGrpSpPr>
        <p:grpSpPr>
          <a:xfrm>
            <a:off x="11232007" y="327567"/>
            <a:ext cx="524815" cy="1282988"/>
            <a:chOff x="8424005" y="245675"/>
            <a:chExt cx="393611" cy="962241"/>
          </a:xfrm>
        </p:grpSpPr>
        <p:sp>
          <p:nvSpPr>
            <p:cNvPr id="164" name="Google Shape;164;p13"/>
            <p:cNvSpPr/>
            <p:nvPr/>
          </p:nvSpPr>
          <p:spPr>
            <a:xfrm flipH="1">
              <a:off x="8424005" y="853977"/>
              <a:ext cx="393611" cy="353940"/>
            </a:xfrm>
            <a:custGeom>
              <a:avLst/>
              <a:gdLst/>
              <a:ahLst/>
              <a:cxnLst/>
              <a:rect l="l" t="t" r="r" b="b"/>
              <a:pathLst>
                <a:path w="10554" h="9489" extrusionOk="0">
                  <a:moveTo>
                    <a:pt x="8092" y="1805"/>
                  </a:moveTo>
                  <a:lnTo>
                    <a:pt x="8092" y="0"/>
                  </a:lnTo>
                  <a:lnTo>
                    <a:pt x="2462" y="0"/>
                  </a:lnTo>
                  <a:lnTo>
                    <a:pt x="2462" y="1804"/>
                  </a:lnTo>
                  <a:cubicBezTo>
                    <a:pt x="2458" y="1807"/>
                    <a:pt x="2455" y="1811"/>
                    <a:pt x="2452" y="1815"/>
                  </a:cubicBezTo>
                  <a:lnTo>
                    <a:pt x="69" y="4604"/>
                  </a:lnTo>
                  <a:cubicBezTo>
                    <a:pt x="1" y="4685"/>
                    <a:pt x="1" y="4804"/>
                    <a:pt x="69" y="4885"/>
                  </a:cubicBezTo>
                  <a:lnTo>
                    <a:pt x="2452" y="7674"/>
                  </a:lnTo>
                  <a:cubicBezTo>
                    <a:pt x="2455" y="7677"/>
                    <a:pt x="2458" y="7682"/>
                    <a:pt x="2462" y="7685"/>
                  </a:cubicBezTo>
                  <a:lnTo>
                    <a:pt x="2462" y="9489"/>
                  </a:lnTo>
                  <a:lnTo>
                    <a:pt x="8092" y="9489"/>
                  </a:lnTo>
                  <a:lnTo>
                    <a:pt x="8092" y="7685"/>
                  </a:lnTo>
                  <a:cubicBezTo>
                    <a:pt x="8095" y="7682"/>
                    <a:pt x="8098" y="7677"/>
                    <a:pt x="8102" y="7674"/>
                  </a:cubicBezTo>
                  <a:lnTo>
                    <a:pt x="10484" y="4885"/>
                  </a:lnTo>
                  <a:cubicBezTo>
                    <a:pt x="10554" y="4804"/>
                    <a:pt x="10554" y="4685"/>
                    <a:pt x="10484" y="4604"/>
                  </a:cubicBezTo>
                  <a:lnTo>
                    <a:pt x="8102" y="1815"/>
                  </a:lnTo>
                  <a:close/>
                  <a:moveTo>
                    <a:pt x="5862" y="2232"/>
                  </a:moveTo>
                  <a:lnTo>
                    <a:pt x="5736" y="2232"/>
                  </a:lnTo>
                  <a:lnTo>
                    <a:pt x="6338" y="4695"/>
                  </a:lnTo>
                  <a:cubicBezTo>
                    <a:pt x="6345" y="4729"/>
                    <a:pt x="6345" y="4763"/>
                    <a:pt x="6338" y="4798"/>
                  </a:cubicBezTo>
                  <a:lnTo>
                    <a:pt x="5736" y="7260"/>
                  </a:lnTo>
                  <a:lnTo>
                    <a:pt x="5862" y="7260"/>
                  </a:lnTo>
                  <a:lnTo>
                    <a:pt x="6840" y="4747"/>
                  </a:lnTo>
                  <a:close/>
                  <a:moveTo>
                    <a:pt x="6433" y="2232"/>
                  </a:moveTo>
                  <a:lnTo>
                    <a:pt x="6316" y="2232"/>
                  </a:lnTo>
                  <a:lnTo>
                    <a:pt x="7264" y="4667"/>
                  </a:lnTo>
                  <a:cubicBezTo>
                    <a:pt x="7283" y="4718"/>
                    <a:pt x="7283" y="4774"/>
                    <a:pt x="7264" y="4825"/>
                  </a:cubicBezTo>
                  <a:lnTo>
                    <a:pt x="6316" y="7260"/>
                  </a:lnTo>
                  <a:lnTo>
                    <a:pt x="6433" y="7260"/>
                  </a:lnTo>
                  <a:lnTo>
                    <a:pt x="7849" y="4747"/>
                  </a:lnTo>
                  <a:close/>
                  <a:moveTo>
                    <a:pt x="7166" y="2232"/>
                  </a:moveTo>
                  <a:lnTo>
                    <a:pt x="6919" y="2232"/>
                  </a:lnTo>
                  <a:lnTo>
                    <a:pt x="8275" y="4639"/>
                  </a:lnTo>
                  <a:cubicBezTo>
                    <a:pt x="8312" y="4705"/>
                    <a:pt x="8312" y="4786"/>
                    <a:pt x="8275" y="4853"/>
                  </a:cubicBezTo>
                  <a:lnTo>
                    <a:pt x="6919" y="7259"/>
                  </a:lnTo>
                  <a:lnTo>
                    <a:pt x="7166" y="7259"/>
                  </a:lnTo>
                  <a:lnTo>
                    <a:pt x="8977" y="4746"/>
                  </a:lnTo>
                  <a:close/>
                  <a:moveTo>
                    <a:pt x="7898" y="2232"/>
                  </a:moveTo>
                  <a:lnTo>
                    <a:pt x="7691" y="2232"/>
                  </a:lnTo>
                  <a:lnTo>
                    <a:pt x="9411" y="4618"/>
                  </a:lnTo>
                  <a:cubicBezTo>
                    <a:pt x="9465" y="4694"/>
                    <a:pt x="9465" y="4797"/>
                    <a:pt x="9411" y="4872"/>
                  </a:cubicBezTo>
                  <a:lnTo>
                    <a:pt x="7691" y="7259"/>
                  </a:lnTo>
                  <a:lnTo>
                    <a:pt x="7898" y="7259"/>
                  </a:lnTo>
                  <a:lnTo>
                    <a:pt x="10045" y="4746"/>
                  </a:lnTo>
                  <a:close/>
                  <a:moveTo>
                    <a:pt x="2862" y="2232"/>
                  </a:moveTo>
                  <a:lnTo>
                    <a:pt x="2655" y="2232"/>
                  </a:lnTo>
                  <a:lnTo>
                    <a:pt x="508" y="4746"/>
                  </a:lnTo>
                  <a:lnTo>
                    <a:pt x="2655" y="7259"/>
                  </a:lnTo>
                  <a:lnTo>
                    <a:pt x="2862" y="7259"/>
                  </a:lnTo>
                  <a:lnTo>
                    <a:pt x="1142" y="4872"/>
                  </a:lnTo>
                  <a:cubicBezTo>
                    <a:pt x="1088" y="4797"/>
                    <a:pt x="1088" y="4694"/>
                    <a:pt x="1142" y="4618"/>
                  </a:cubicBezTo>
                  <a:close/>
                  <a:moveTo>
                    <a:pt x="3633" y="2232"/>
                  </a:moveTo>
                  <a:lnTo>
                    <a:pt x="3386" y="2232"/>
                  </a:lnTo>
                  <a:lnTo>
                    <a:pt x="1575" y="4746"/>
                  </a:lnTo>
                  <a:lnTo>
                    <a:pt x="3386" y="7259"/>
                  </a:lnTo>
                  <a:lnTo>
                    <a:pt x="3633" y="7259"/>
                  </a:lnTo>
                  <a:lnTo>
                    <a:pt x="2278" y="4853"/>
                  </a:lnTo>
                  <a:cubicBezTo>
                    <a:pt x="2241" y="4787"/>
                    <a:pt x="2241" y="4706"/>
                    <a:pt x="2278" y="4639"/>
                  </a:cubicBezTo>
                  <a:close/>
                  <a:moveTo>
                    <a:pt x="4290" y="2232"/>
                  </a:moveTo>
                  <a:lnTo>
                    <a:pt x="4120" y="2232"/>
                  </a:lnTo>
                  <a:lnTo>
                    <a:pt x="2704" y="4746"/>
                  </a:lnTo>
                  <a:lnTo>
                    <a:pt x="4120" y="7259"/>
                  </a:lnTo>
                  <a:lnTo>
                    <a:pt x="4290" y="7259"/>
                  </a:lnTo>
                  <a:lnTo>
                    <a:pt x="3292" y="4829"/>
                  </a:lnTo>
                  <a:cubicBezTo>
                    <a:pt x="3271" y="4776"/>
                    <a:pt x="3271" y="4716"/>
                    <a:pt x="3292" y="4663"/>
                  </a:cubicBezTo>
                  <a:close/>
                  <a:moveTo>
                    <a:pt x="4816" y="2232"/>
                  </a:moveTo>
                  <a:lnTo>
                    <a:pt x="4747" y="2232"/>
                  </a:lnTo>
                  <a:lnTo>
                    <a:pt x="3714" y="4746"/>
                  </a:lnTo>
                  <a:lnTo>
                    <a:pt x="4747" y="7259"/>
                  </a:lnTo>
                  <a:lnTo>
                    <a:pt x="4816" y="7259"/>
                  </a:lnTo>
                  <a:lnTo>
                    <a:pt x="4215" y="4797"/>
                  </a:lnTo>
                  <a:cubicBezTo>
                    <a:pt x="4208" y="4762"/>
                    <a:pt x="4208" y="4728"/>
                    <a:pt x="4215" y="4694"/>
                  </a:cubicBezTo>
                  <a:close/>
                  <a:moveTo>
                    <a:pt x="5302" y="2232"/>
                  </a:moveTo>
                  <a:lnTo>
                    <a:pt x="5253" y="2232"/>
                  </a:lnTo>
                  <a:lnTo>
                    <a:pt x="4638" y="4746"/>
                  </a:lnTo>
                  <a:lnTo>
                    <a:pt x="5253" y="7259"/>
                  </a:lnTo>
                  <a:lnTo>
                    <a:pt x="5302" y="7259"/>
                  </a:lnTo>
                  <a:lnTo>
                    <a:pt x="5916" y="474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65" name="Google Shape;165;p13"/>
            <p:cNvCxnSpPr/>
            <p:nvPr/>
          </p:nvCxnSpPr>
          <p:spPr>
            <a:xfrm rot="10800000">
              <a:off x="8620807" y="245675"/>
              <a:ext cx="0" cy="616800"/>
            </a:xfrm>
            <a:prstGeom prst="straightConnector1">
              <a:avLst/>
            </a:prstGeom>
            <a:noFill/>
            <a:ln w="9525" cap="flat" cmpd="sng">
              <a:solidFill>
                <a:schemeClr val="dk1"/>
              </a:solidFill>
              <a:prstDash val="solid"/>
              <a:round/>
              <a:headEnd type="none" w="med" len="med"/>
              <a:tailEnd type="none" w="med" len="med"/>
            </a:ln>
          </p:spPr>
        </p:cxnSp>
      </p:grpSp>
      <p:grpSp>
        <p:nvGrpSpPr>
          <p:cNvPr id="166" name="Google Shape;166;p13"/>
          <p:cNvGrpSpPr/>
          <p:nvPr/>
        </p:nvGrpSpPr>
        <p:grpSpPr>
          <a:xfrm>
            <a:off x="586654" y="316058"/>
            <a:ext cx="429161" cy="1340551"/>
            <a:chOff x="336365" y="301475"/>
            <a:chExt cx="321871" cy="1005413"/>
          </a:xfrm>
        </p:grpSpPr>
        <p:cxnSp>
          <p:nvCxnSpPr>
            <p:cNvPr id="167" name="Google Shape;167;p13"/>
            <p:cNvCxnSpPr/>
            <p:nvPr/>
          </p:nvCxnSpPr>
          <p:spPr>
            <a:xfrm rot="10800000">
              <a:off x="496238" y="301475"/>
              <a:ext cx="2100" cy="653700"/>
            </a:xfrm>
            <a:prstGeom prst="straightConnector1">
              <a:avLst/>
            </a:prstGeom>
            <a:noFill/>
            <a:ln w="9525" cap="flat" cmpd="sng">
              <a:solidFill>
                <a:schemeClr val="dk1"/>
              </a:solidFill>
              <a:prstDash val="solid"/>
              <a:round/>
              <a:headEnd type="none" w="med" len="med"/>
              <a:tailEnd type="none" w="med" len="med"/>
            </a:ln>
          </p:spPr>
        </p:cxnSp>
        <p:grpSp>
          <p:nvGrpSpPr>
            <p:cNvPr id="168" name="Google Shape;168;p13"/>
            <p:cNvGrpSpPr/>
            <p:nvPr/>
          </p:nvGrpSpPr>
          <p:grpSpPr>
            <a:xfrm>
              <a:off x="336365" y="941304"/>
              <a:ext cx="321871" cy="365585"/>
              <a:chOff x="6392377" y="941304"/>
              <a:chExt cx="321871" cy="365585"/>
            </a:xfrm>
          </p:grpSpPr>
          <p:sp>
            <p:nvSpPr>
              <p:cNvPr id="169" name="Google Shape;169;p13"/>
              <p:cNvSpPr/>
              <p:nvPr/>
            </p:nvSpPr>
            <p:spPr>
              <a:xfrm>
                <a:off x="6392377" y="941304"/>
                <a:ext cx="321871" cy="365585"/>
              </a:xfrm>
              <a:custGeom>
                <a:avLst/>
                <a:gdLst/>
                <a:ahLst/>
                <a:cxnLst/>
                <a:rect l="l" t="t" r="r" b="b"/>
                <a:pathLst>
                  <a:path w="7175" h="8149" extrusionOk="0">
                    <a:moveTo>
                      <a:pt x="7174" y="0"/>
                    </a:moveTo>
                    <a:lnTo>
                      <a:pt x="1" y="0"/>
                    </a:lnTo>
                    <a:lnTo>
                      <a:pt x="1" y="5502"/>
                    </a:lnTo>
                    <a:lnTo>
                      <a:pt x="3588" y="8148"/>
                    </a:lnTo>
                    <a:lnTo>
                      <a:pt x="7174" y="550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70" name="Google Shape;170;p13"/>
              <p:cNvGrpSpPr/>
              <p:nvPr/>
            </p:nvGrpSpPr>
            <p:grpSpPr>
              <a:xfrm>
                <a:off x="6463129" y="1014421"/>
                <a:ext cx="179983" cy="192659"/>
                <a:chOff x="6364879" y="918251"/>
                <a:chExt cx="250603" cy="268252"/>
              </a:xfrm>
            </p:grpSpPr>
            <p:sp>
              <p:nvSpPr>
                <p:cNvPr id="171" name="Google Shape;171;p13"/>
                <p:cNvSpPr/>
                <p:nvPr/>
              </p:nvSpPr>
              <p:spPr>
                <a:xfrm>
                  <a:off x="6364879" y="983569"/>
                  <a:ext cx="250312" cy="202935"/>
                </a:xfrm>
                <a:custGeom>
                  <a:avLst/>
                  <a:gdLst/>
                  <a:ahLst/>
                  <a:cxnLst/>
                  <a:rect l="l" t="t" r="r" b="b"/>
                  <a:pathLst>
                    <a:path w="2583" h="2094" extrusionOk="0">
                      <a:moveTo>
                        <a:pt x="1213" y="2051"/>
                      </a:moveTo>
                      <a:cubicBezTo>
                        <a:pt x="1229" y="2077"/>
                        <a:pt x="1260" y="2094"/>
                        <a:pt x="1292" y="2094"/>
                      </a:cubicBezTo>
                      <a:cubicBezTo>
                        <a:pt x="1323" y="2094"/>
                        <a:pt x="1354" y="2077"/>
                        <a:pt x="1370" y="2051"/>
                      </a:cubicBezTo>
                      <a:lnTo>
                        <a:pt x="2564" y="140"/>
                      </a:lnTo>
                      <a:cubicBezTo>
                        <a:pt x="2581" y="112"/>
                        <a:pt x="2582" y="77"/>
                        <a:pt x="2566" y="47"/>
                      </a:cubicBezTo>
                      <a:cubicBezTo>
                        <a:pt x="2549" y="18"/>
                        <a:pt x="2519" y="0"/>
                        <a:pt x="2485" y="0"/>
                      </a:cubicBezTo>
                      <a:lnTo>
                        <a:pt x="98" y="0"/>
                      </a:lnTo>
                      <a:cubicBezTo>
                        <a:pt x="64" y="0"/>
                        <a:pt x="34" y="18"/>
                        <a:pt x="17" y="47"/>
                      </a:cubicBezTo>
                      <a:cubicBezTo>
                        <a:pt x="1" y="77"/>
                        <a:pt x="1" y="113"/>
                        <a:pt x="19" y="140"/>
                      </a:cubicBezTo>
                      <a:close/>
                      <a:moveTo>
                        <a:pt x="1292" y="1828"/>
                      </a:moveTo>
                      <a:lnTo>
                        <a:pt x="265" y="184"/>
                      </a:lnTo>
                      <a:lnTo>
                        <a:pt x="2318" y="18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13"/>
                <p:cNvSpPr/>
                <p:nvPr/>
              </p:nvSpPr>
              <p:spPr>
                <a:xfrm>
                  <a:off x="6365073" y="918251"/>
                  <a:ext cx="250409" cy="202935"/>
                </a:xfrm>
                <a:custGeom>
                  <a:avLst/>
                  <a:gdLst/>
                  <a:ahLst/>
                  <a:cxnLst/>
                  <a:rect l="l" t="t" r="r" b="b"/>
                  <a:pathLst>
                    <a:path w="2584" h="2094" extrusionOk="0">
                      <a:moveTo>
                        <a:pt x="1370" y="43"/>
                      </a:moveTo>
                      <a:cubicBezTo>
                        <a:pt x="1354" y="16"/>
                        <a:pt x="1324" y="0"/>
                        <a:pt x="1292" y="0"/>
                      </a:cubicBezTo>
                      <a:cubicBezTo>
                        <a:pt x="1260" y="0"/>
                        <a:pt x="1229" y="16"/>
                        <a:pt x="1213" y="43"/>
                      </a:cubicBezTo>
                      <a:lnTo>
                        <a:pt x="19" y="1954"/>
                      </a:lnTo>
                      <a:cubicBezTo>
                        <a:pt x="2" y="1982"/>
                        <a:pt x="1" y="2017"/>
                        <a:pt x="17" y="2047"/>
                      </a:cubicBezTo>
                      <a:cubicBezTo>
                        <a:pt x="34" y="2075"/>
                        <a:pt x="64" y="2094"/>
                        <a:pt x="98" y="2094"/>
                      </a:cubicBezTo>
                      <a:lnTo>
                        <a:pt x="2485" y="2094"/>
                      </a:lnTo>
                      <a:cubicBezTo>
                        <a:pt x="2519" y="2094"/>
                        <a:pt x="2551" y="2075"/>
                        <a:pt x="2567" y="2047"/>
                      </a:cubicBezTo>
                      <a:cubicBezTo>
                        <a:pt x="2583" y="2017"/>
                        <a:pt x="2582" y="1982"/>
                        <a:pt x="2565" y="1954"/>
                      </a:cubicBezTo>
                      <a:close/>
                      <a:moveTo>
                        <a:pt x="1292" y="266"/>
                      </a:moveTo>
                      <a:lnTo>
                        <a:pt x="2318" y="1910"/>
                      </a:lnTo>
                      <a:lnTo>
                        <a:pt x="265" y="191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173" name="Google Shape;173;p13"/>
          <p:cNvGrpSpPr/>
          <p:nvPr/>
        </p:nvGrpSpPr>
        <p:grpSpPr>
          <a:xfrm>
            <a:off x="11241021" y="3746224"/>
            <a:ext cx="548055" cy="2464243"/>
            <a:chOff x="8430765" y="2809668"/>
            <a:chExt cx="411041" cy="1848182"/>
          </a:xfrm>
        </p:grpSpPr>
        <p:sp>
          <p:nvSpPr>
            <p:cNvPr id="174" name="Google Shape;174;p13"/>
            <p:cNvSpPr/>
            <p:nvPr/>
          </p:nvSpPr>
          <p:spPr>
            <a:xfrm>
              <a:off x="8439475" y="4578950"/>
              <a:ext cx="393600" cy="78900"/>
            </a:xfrm>
            <a:prstGeom prst="ellipse">
              <a:avLst/>
            </a:prstGeom>
            <a:solidFill>
              <a:srgbClr val="383838">
                <a:alpha val="15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75" name="Google Shape;175;p13"/>
            <p:cNvGrpSpPr/>
            <p:nvPr/>
          </p:nvGrpSpPr>
          <p:grpSpPr>
            <a:xfrm>
              <a:off x="8430765" y="2809668"/>
              <a:ext cx="411041" cy="1794335"/>
              <a:chOff x="8460315" y="3090671"/>
              <a:chExt cx="411041" cy="1794335"/>
            </a:xfrm>
          </p:grpSpPr>
          <p:sp>
            <p:nvSpPr>
              <p:cNvPr id="176" name="Google Shape;176;p13"/>
              <p:cNvSpPr/>
              <p:nvPr/>
            </p:nvSpPr>
            <p:spPr>
              <a:xfrm>
                <a:off x="8515102" y="3703006"/>
                <a:ext cx="312000" cy="1182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77" name="Google Shape;177;p13"/>
              <p:cNvGrpSpPr/>
              <p:nvPr/>
            </p:nvGrpSpPr>
            <p:grpSpPr>
              <a:xfrm>
                <a:off x="8460315" y="3090671"/>
                <a:ext cx="411041" cy="825400"/>
                <a:chOff x="6439609" y="662203"/>
                <a:chExt cx="180202" cy="361859"/>
              </a:xfrm>
            </p:grpSpPr>
            <p:sp>
              <p:nvSpPr>
                <p:cNvPr id="178" name="Google Shape;178;p13"/>
                <p:cNvSpPr/>
                <p:nvPr/>
              </p:nvSpPr>
              <p:spPr>
                <a:xfrm>
                  <a:off x="6448335" y="662203"/>
                  <a:ext cx="143712" cy="219469"/>
                </a:xfrm>
                <a:custGeom>
                  <a:avLst/>
                  <a:gdLst/>
                  <a:ahLst/>
                  <a:cxnLst/>
                  <a:rect l="l" t="t" r="r" b="b"/>
                  <a:pathLst>
                    <a:path w="4348" h="6640" extrusionOk="0">
                      <a:moveTo>
                        <a:pt x="704" y="5255"/>
                      </a:moveTo>
                      <a:cubicBezTo>
                        <a:pt x="1112" y="6216"/>
                        <a:pt x="2035" y="6640"/>
                        <a:pt x="3139" y="6331"/>
                      </a:cubicBezTo>
                      <a:cubicBezTo>
                        <a:pt x="3950" y="6104"/>
                        <a:pt x="4294" y="4895"/>
                        <a:pt x="4302" y="4264"/>
                      </a:cubicBezTo>
                      <a:cubicBezTo>
                        <a:pt x="4310" y="3662"/>
                        <a:pt x="4348" y="2376"/>
                        <a:pt x="3796" y="2025"/>
                      </a:cubicBezTo>
                      <a:cubicBezTo>
                        <a:pt x="3501" y="1835"/>
                        <a:pt x="3190" y="2890"/>
                        <a:pt x="2568" y="2084"/>
                      </a:cubicBezTo>
                      <a:cubicBezTo>
                        <a:pt x="2195" y="1600"/>
                        <a:pt x="2430" y="569"/>
                        <a:pt x="1850" y="220"/>
                      </a:cubicBezTo>
                      <a:cubicBezTo>
                        <a:pt x="1486" y="1"/>
                        <a:pt x="1318" y="553"/>
                        <a:pt x="1253" y="802"/>
                      </a:cubicBezTo>
                      <a:cubicBezTo>
                        <a:pt x="1034" y="1657"/>
                        <a:pt x="1388" y="2769"/>
                        <a:pt x="1237" y="3220"/>
                      </a:cubicBezTo>
                      <a:cubicBezTo>
                        <a:pt x="1136" y="3520"/>
                        <a:pt x="447" y="3405"/>
                        <a:pt x="339" y="3524"/>
                      </a:cubicBezTo>
                      <a:cubicBezTo>
                        <a:pt x="0" y="3883"/>
                        <a:pt x="520" y="4822"/>
                        <a:pt x="704" y="52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13"/>
                <p:cNvSpPr/>
                <p:nvPr/>
              </p:nvSpPr>
              <p:spPr>
                <a:xfrm>
                  <a:off x="6497848" y="764500"/>
                  <a:ext cx="70931" cy="95158"/>
                </a:xfrm>
                <a:custGeom>
                  <a:avLst/>
                  <a:gdLst/>
                  <a:ahLst/>
                  <a:cxnLst/>
                  <a:rect l="l" t="t" r="r" b="b"/>
                  <a:pathLst>
                    <a:path w="2146" h="2879" extrusionOk="0">
                      <a:moveTo>
                        <a:pt x="777" y="2741"/>
                      </a:moveTo>
                      <a:cubicBezTo>
                        <a:pt x="1517" y="2879"/>
                        <a:pt x="2145" y="1575"/>
                        <a:pt x="1858" y="904"/>
                      </a:cubicBezTo>
                      <a:cubicBezTo>
                        <a:pt x="1669" y="462"/>
                        <a:pt x="1280" y="830"/>
                        <a:pt x="971" y="708"/>
                      </a:cubicBezTo>
                      <a:cubicBezTo>
                        <a:pt x="698" y="603"/>
                        <a:pt x="722" y="179"/>
                        <a:pt x="460" y="68"/>
                      </a:cubicBezTo>
                      <a:cubicBezTo>
                        <a:pt x="305" y="0"/>
                        <a:pt x="190" y="213"/>
                        <a:pt x="146" y="324"/>
                      </a:cubicBezTo>
                      <a:cubicBezTo>
                        <a:pt x="0" y="695"/>
                        <a:pt x="8" y="1130"/>
                        <a:pt x="10" y="1521"/>
                      </a:cubicBezTo>
                      <a:cubicBezTo>
                        <a:pt x="13" y="1898"/>
                        <a:pt x="114" y="2616"/>
                        <a:pt x="777" y="2741"/>
                      </a:cubicBezTo>
                      <a:close/>
                    </a:path>
                  </a:pathLst>
                </a:custGeom>
                <a:solidFill>
                  <a:srgbClr val="CA4031">
                    <a:alpha val="67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3"/>
                <p:cNvSpPr/>
                <p:nvPr/>
              </p:nvSpPr>
              <p:spPr>
                <a:xfrm>
                  <a:off x="6527396" y="832820"/>
                  <a:ext cx="6247" cy="70699"/>
                </a:xfrm>
                <a:custGeom>
                  <a:avLst/>
                  <a:gdLst/>
                  <a:ahLst/>
                  <a:cxnLst/>
                  <a:rect l="l" t="t" r="r" b="b"/>
                  <a:pathLst>
                    <a:path w="189" h="2139" extrusionOk="0">
                      <a:moveTo>
                        <a:pt x="103" y="1"/>
                      </a:moveTo>
                      <a:cubicBezTo>
                        <a:pt x="54" y="1"/>
                        <a:pt x="16" y="41"/>
                        <a:pt x="16" y="88"/>
                      </a:cubicBezTo>
                      <a:cubicBezTo>
                        <a:pt x="16" y="729"/>
                        <a:pt x="11" y="1389"/>
                        <a:pt x="0" y="2051"/>
                      </a:cubicBezTo>
                      <a:cubicBezTo>
                        <a:pt x="0" y="2097"/>
                        <a:pt x="38" y="2138"/>
                        <a:pt x="86" y="2138"/>
                      </a:cubicBezTo>
                      <a:cubicBezTo>
                        <a:pt x="136" y="2138"/>
                        <a:pt x="173" y="2100"/>
                        <a:pt x="173" y="2056"/>
                      </a:cubicBezTo>
                      <a:cubicBezTo>
                        <a:pt x="184" y="1392"/>
                        <a:pt x="189" y="729"/>
                        <a:pt x="189" y="88"/>
                      </a:cubicBezTo>
                      <a:cubicBezTo>
                        <a:pt x="189" y="38"/>
                        <a:pt x="151"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3"/>
                <p:cNvSpPr/>
                <p:nvPr/>
              </p:nvSpPr>
              <p:spPr>
                <a:xfrm>
                  <a:off x="6439609" y="884646"/>
                  <a:ext cx="180202" cy="139415"/>
                </a:xfrm>
                <a:custGeom>
                  <a:avLst/>
                  <a:gdLst/>
                  <a:ahLst/>
                  <a:cxnLst/>
                  <a:rect l="l" t="t" r="r" b="b"/>
                  <a:pathLst>
                    <a:path w="5452" h="4218" extrusionOk="0">
                      <a:moveTo>
                        <a:pt x="4346" y="2469"/>
                      </a:moveTo>
                      <a:cubicBezTo>
                        <a:pt x="4382" y="2183"/>
                        <a:pt x="4709" y="2137"/>
                        <a:pt x="5098" y="2065"/>
                      </a:cubicBezTo>
                      <a:cubicBezTo>
                        <a:pt x="5452" y="1999"/>
                        <a:pt x="5269" y="687"/>
                        <a:pt x="4960" y="398"/>
                      </a:cubicBezTo>
                      <a:cubicBezTo>
                        <a:pt x="4630" y="88"/>
                        <a:pt x="3942" y="309"/>
                        <a:pt x="3550" y="309"/>
                      </a:cubicBezTo>
                      <a:cubicBezTo>
                        <a:pt x="2732" y="309"/>
                        <a:pt x="1951" y="77"/>
                        <a:pt x="1135" y="31"/>
                      </a:cubicBezTo>
                      <a:cubicBezTo>
                        <a:pt x="738" y="9"/>
                        <a:pt x="276" y="1"/>
                        <a:pt x="94" y="436"/>
                      </a:cubicBezTo>
                      <a:cubicBezTo>
                        <a:pt x="0" y="661"/>
                        <a:pt x="15" y="936"/>
                        <a:pt x="23" y="1174"/>
                      </a:cubicBezTo>
                      <a:cubicBezTo>
                        <a:pt x="29" y="1369"/>
                        <a:pt x="39" y="1568"/>
                        <a:pt x="92" y="1759"/>
                      </a:cubicBezTo>
                      <a:cubicBezTo>
                        <a:pt x="130" y="1894"/>
                        <a:pt x="181" y="2028"/>
                        <a:pt x="246" y="2151"/>
                      </a:cubicBezTo>
                      <a:cubicBezTo>
                        <a:pt x="415" y="2474"/>
                        <a:pt x="746" y="2660"/>
                        <a:pt x="1037" y="2356"/>
                      </a:cubicBezTo>
                      <a:cubicBezTo>
                        <a:pt x="1347" y="2029"/>
                        <a:pt x="1638" y="1274"/>
                        <a:pt x="2195" y="1707"/>
                      </a:cubicBezTo>
                      <a:cubicBezTo>
                        <a:pt x="2791" y="2173"/>
                        <a:pt x="2751" y="3039"/>
                        <a:pt x="3088" y="3662"/>
                      </a:cubicBezTo>
                      <a:cubicBezTo>
                        <a:pt x="3204" y="3878"/>
                        <a:pt x="3444" y="4217"/>
                        <a:pt x="3736" y="4161"/>
                      </a:cubicBezTo>
                      <a:cubicBezTo>
                        <a:pt x="3995" y="4112"/>
                        <a:pt x="4061" y="3799"/>
                        <a:pt x="4125" y="3585"/>
                      </a:cubicBezTo>
                      <a:cubicBezTo>
                        <a:pt x="4233" y="3221"/>
                        <a:pt x="4295" y="2844"/>
                        <a:pt x="4346" y="24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45961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2"/>
        <p:cNvGrpSpPr/>
        <p:nvPr/>
      </p:nvGrpSpPr>
      <p:grpSpPr>
        <a:xfrm>
          <a:off x="0" y="0"/>
          <a:ext cx="0" cy="0"/>
          <a:chOff x="0" y="0"/>
          <a:chExt cx="0" cy="0"/>
        </a:xfrm>
      </p:grpSpPr>
      <p:grpSp>
        <p:nvGrpSpPr>
          <p:cNvPr id="183" name="Google Shape;183;p14"/>
          <p:cNvGrpSpPr/>
          <p:nvPr/>
        </p:nvGrpSpPr>
        <p:grpSpPr>
          <a:xfrm>
            <a:off x="106654" y="108609"/>
            <a:ext cx="11978695" cy="6640783"/>
            <a:chOff x="79988" y="81450"/>
            <a:chExt cx="8984021" cy="4980587"/>
          </a:xfrm>
        </p:grpSpPr>
        <p:cxnSp>
          <p:nvCxnSpPr>
            <p:cNvPr id="184" name="Google Shape;184;p14"/>
            <p:cNvCxnSpPr/>
            <p:nvPr/>
          </p:nvCxnSpPr>
          <p:spPr>
            <a:xfrm>
              <a:off x="8894248" y="458319"/>
              <a:ext cx="0" cy="42267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14"/>
            <p:cNvGrpSpPr/>
            <p:nvPr/>
          </p:nvGrpSpPr>
          <p:grpSpPr>
            <a:xfrm>
              <a:off x="79988" y="81450"/>
              <a:ext cx="8984021" cy="4980587"/>
              <a:chOff x="79988" y="81450"/>
              <a:chExt cx="8984021" cy="4980587"/>
            </a:xfrm>
          </p:grpSpPr>
          <p:sp>
            <p:nvSpPr>
              <p:cNvPr id="186" name="Google Shape;186;p14"/>
              <p:cNvSpPr/>
              <p:nvPr/>
            </p:nvSpPr>
            <p:spPr>
              <a:xfrm>
                <a:off x="799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4"/>
              <p:cNvSpPr/>
              <p:nvPr/>
            </p:nvSpPr>
            <p:spPr>
              <a:xfrm>
                <a:off x="799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14"/>
              <p:cNvSpPr/>
              <p:nvPr/>
            </p:nvSpPr>
            <p:spPr>
              <a:xfrm>
                <a:off x="86891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14"/>
              <p:cNvSpPr/>
              <p:nvPr/>
            </p:nvSpPr>
            <p:spPr>
              <a:xfrm>
                <a:off x="86891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90" name="Google Shape;190;p14"/>
              <p:cNvCxnSpPr/>
              <p:nvPr/>
            </p:nvCxnSpPr>
            <p:spPr>
              <a:xfrm>
                <a:off x="453450" y="4890872"/>
                <a:ext cx="8240100" cy="0"/>
              </a:xfrm>
              <a:prstGeom prst="straightConnector1">
                <a:avLst/>
              </a:prstGeom>
              <a:noFill/>
              <a:ln w="9525" cap="flat" cmpd="sng">
                <a:solidFill>
                  <a:schemeClr val="dk1"/>
                </a:solidFill>
                <a:prstDash val="solid"/>
                <a:round/>
                <a:headEnd type="none" w="med" len="med"/>
                <a:tailEnd type="none" w="med" len="med"/>
              </a:ln>
            </p:spPr>
          </p:cxnSp>
          <p:cxnSp>
            <p:nvCxnSpPr>
              <p:cNvPr id="191" name="Google Shape;191;p14"/>
              <p:cNvCxnSpPr/>
              <p:nvPr/>
            </p:nvCxnSpPr>
            <p:spPr>
              <a:xfrm>
                <a:off x="252648" y="456694"/>
                <a:ext cx="0" cy="423000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14"/>
              <p:cNvCxnSpPr/>
              <p:nvPr/>
            </p:nvCxnSpPr>
            <p:spPr>
              <a:xfrm>
                <a:off x="453450" y="239672"/>
                <a:ext cx="8240100" cy="0"/>
              </a:xfrm>
              <a:prstGeom prst="straightConnector1">
                <a:avLst/>
              </a:prstGeom>
              <a:noFill/>
              <a:ln w="9525" cap="flat" cmpd="sng">
                <a:solidFill>
                  <a:schemeClr val="dk1"/>
                </a:solidFill>
                <a:prstDash val="solid"/>
                <a:round/>
                <a:headEnd type="none" w="med" len="med"/>
                <a:tailEnd type="none" w="med" len="med"/>
              </a:ln>
            </p:spPr>
          </p:cxnSp>
        </p:grpSp>
      </p:grpSp>
      <p:sp>
        <p:nvSpPr>
          <p:cNvPr id="193" name="Google Shape;193;p14"/>
          <p:cNvSpPr txBox="1">
            <a:spLocks noGrp="1"/>
          </p:cNvSpPr>
          <p:nvPr>
            <p:ph type="title"/>
          </p:nvPr>
        </p:nvSpPr>
        <p:spPr>
          <a:xfrm>
            <a:off x="950967" y="4781601"/>
            <a:ext cx="6060000" cy="709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194" name="Google Shape;194;p14"/>
          <p:cNvSpPr txBox="1">
            <a:spLocks noGrp="1"/>
          </p:cNvSpPr>
          <p:nvPr>
            <p:ph type="subTitle" idx="1"/>
          </p:nvPr>
        </p:nvSpPr>
        <p:spPr>
          <a:xfrm>
            <a:off x="950967" y="1367200"/>
            <a:ext cx="6060000" cy="326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40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endParaRPr/>
          </a:p>
        </p:txBody>
      </p:sp>
    </p:spTree>
    <p:extLst>
      <p:ext uri="{BB962C8B-B14F-4D97-AF65-F5344CB8AC3E}">
        <p14:creationId xmlns:p14="http://schemas.microsoft.com/office/powerpoint/2010/main" val="171256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95"/>
        <p:cNvGrpSpPr/>
        <p:nvPr/>
      </p:nvGrpSpPr>
      <p:grpSpPr>
        <a:xfrm>
          <a:off x="0" y="0"/>
          <a:ext cx="0" cy="0"/>
          <a:chOff x="0" y="0"/>
          <a:chExt cx="0" cy="0"/>
        </a:xfrm>
      </p:grpSpPr>
      <p:sp>
        <p:nvSpPr>
          <p:cNvPr id="196" name="Google Shape;196;p15"/>
          <p:cNvSpPr txBox="1">
            <a:spLocks noGrp="1"/>
          </p:cNvSpPr>
          <p:nvPr>
            <p:ph type="title"/>
          </p:nvPr>
        </p:nvSpPr>
        <p:spPr>
          <a:xfrm>
            <a:off x="950967" y="719333"/>
            <a:ext cx="102904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7" name="Google Shape;197;p15"/>
          <p:cNvSpPr txBox="1">
            <a:spLocks noGrp="1"/>
          </p:cNvSpPr>
          <p:nvPr>
            <p:ph type="subTitle" idx="1"/>
          </p:nvPr>
        </p:nvSpPr>
        <p:spPr>
          <a:xfrm>
            <a:off x="2150000" y="5370667"/>
            <a:ext cx="78920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5"/>
          <p:cNvSpPr>
            <a:spLocks noGrp="1"/>
          </p:cNvSpPr>
          <p:nvPr>
            <p:ph type="pic" idx="2"/>
          </p:nvPr>
        </p:nvSpPr>
        <p:spPr>
          <a:xfrm>
            <a:off x="2336800" y="2000200"/>
            <a:ext cx="7518400" cy="2857600"/>
          </a:xfrm>
          <a:prstGeom prst="roundRect">
            <a:avLst>
              <a:gd name="adj" fmla="val 16667"/>
            </a:avLst>
          </a:prstGeom>
          <a:noFill/>
          <a:ln w="9525" cap="flat" cmpd="sng">
            <a:solidFill>
              <a:schemeClr val="dk1"/>
            </a:solidFill>
            <a:prstDash val="solid"/>
            <a:round/>
            <a:headEnd type="none" w="sm" len="sm"/>
            <a:tailEnd type="none" w="sm" len="sm"/>
          </a:ln>
        </p:spPr>
      </p:sp>
      <p:grpSp>
        <p:nvGrpSpPr>
          <p:cNvPr id="199" name="Google Shape;199;p15"/>
          <p:cNvGrpSpPr/>
          <p:nvPr/>
        </p:nvGrpSpPr>
        <p:grpSpPr>
          <a:xfrm>
            <a:off x="106654" y="108609"/>
            <a:ext cx="11978695" cy="6640783"/>
            <a:chOff x="79988" y="81450"/>
            <a:chExt cx="8984021" cy="4980587"/>
          </a:xfrm>
        </p:grpSpPr>
        <p:cxnSp>
          <p:nvCxnSpPr>
            <p:cNvPr id="200" name="Google Shape;200;p15"/>
            <p:cNvCxnSpPr/>
            <p:nvPr/>
          </p:nvCxnSpPr>
          <p:spPr>
            <a:xfrm>
              <a:off x="8894248" y="458319"/>
              <a:ext cx="0" cy="4226700"/>
            </a:xfrm>
            <a:prstGeom prst="straightConnector1">
              <a:avLst/>
            </a:prstGeom>
            <a:noFill/>
            <a:ln w="9525" cap="flat" cmpd="sng">
              <a:solidFill>
                <a:schemeClr val="dk1"/>
              </a:solidFill>
              <a:prstDash val="solid"/>
              <a:round/>
              <a:headEnd type="none" w="med" len="med"/>
              <a:tailEnd type="none" w="med" len="med"/>
            </a:ln>
          </p:spPr>
        </p:cxnSp>
        <p:grpSp>
          <p:nvGrpSpPr>
            <p:cNvPr id="201" name="Google Shape;201;p15"/>
            <p:cNvGrpSpPr/>
            <p:nvPr/>
          </p:nvGrpSpPr>
          <p:grpSpPr>
            <a:xfrm>
              <a:off x="79988" y="81450"/>
              <a:ext cx="8984021" cy="4980587"/>
              <a:chOff x="79988" y="81450"/>
              <a:chExt cx="8984021" cy="4980587"/>
            </a:xfrm>
          </p:grpSpPr>
          <p:sp>
            <p:nvSpPr>
              <p:cNvPr id="202" name="Google Shape;202;p15"/>
              <p:cNvSpPr/>
              <p:nvPr/>
            </p:nvSpPr>
            <p:spPr>
              <a:xfrm>
                <a:off x="799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5"/>
              <p:cNvSpPr/>
              <p:nvPr/>
            </p:nvSpPr>
            <p:spPr>
              <a:xfrm>
                <a:off x="799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15"/>
              <p:cNvSpPr/>
              <p:nvPr/>
            </p:nvSpPr>
            <p:spPr>
              <a:xfrm>
                <a:off x="8689188" y="81450"/>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5"/>
              <p:cNvSpPr/>
              <p:nvPr/>
            </p:nvSpPr>
            <p:spPr>
              <a:xfrm>
                <a:off x="8689188" y="4687275"/>
                <a:ext cx="374821" cy="374762"/>
              </a:xfrm>
              <a:custGeom>
                <a:avLst/>
                <a:gdLst/>
                <a:ahLst/>
                <a:cxnLst/>
                <a:rect l="l" t="t" r="r" b="b"/>
                <a:pathLst>
                  <a:path w="5245" h="5244" fill="none" extrusionOk="0">
                    <a:moveTo>
                      <a:pt x="5245" y="2622"/>
                    </a:moveTo>
                    <a:cubicBezTo>
                      <a:pt x="5245" y="4070"/>
                      <a:pt x="4070" y="5244"/>
                      <a:pt x="2622" y="5244"/>
                    </a:cubicBezTo>
                    <a:cubicBezTo>
                      <a:pt x="1174" y="5244"/>
                      <a:pt x="1" y="4070"/>
                      <a:pt x="1" y="2622"/>
                    </a:cubicBezTo>
                    <a:cubicBezTo>
                      <a:pt x="1" y="1174"/>
                      <a:pt x="1174" y="0"/>
                      <a:pt x="2622" y="0"/>
                    </a:cubicBezTo>
                    <a:cubicBezTo>
                      <a:pt x="4070" y="0"/>
                      <a:pt x="5245" y="1174"/>
                      <a:pt x="5245" y="2622"/>
                    </a:cubicBezTo>
                    <a:close/>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06" name="Google Shape;206;p15"/>
              <p:cNvCxnSpPr/>
              <p:nvPr/>
            </p:nvCxnSpPr>
            <p:spPr>
              <a:xfrm>
                <a:off x="453450" y="4890872"/>
                <a:ext cx="8240100" cy="0"/>
              </a:xfrm>
              <a:prstGeom prst="straightConnector1">
                <a:avLst/>
              </a:prstGeom>
              <a:noFill/>
              <a:ln w="9525" cap="flat" cmpd="sng">
                <a:solidFill>
                  <a:schemeClr val="dk1"/>
                </a:solidFill>
                <a:prstDash val="solid"/>
                <a:round/>
                <a:headEnd type="none" w="med" len="med"/>
                <a:tailEnd type="none" w="med" len="med"/>
              </a:ln>
            </p:spPr>
          </p:cxnSp>
          <p:cxnSp>
            <p:nvCxnSpPr>
              <p:cNvPr id="207" name="Google Shape;207;p15"/>
              <p:cNvCxnSpPr/>
              <p:nvPr/>
            </p:nvCxnSpPr>
            <p:spPr>
              <a:xfrm>
                <a:off x="252648" y="456694"/>
                <a:ext cx="0" cy="4230000"/>
              </a:xfrm>
              <a:prstGeom prst="straightConnector1">
                <a:avLst/>
              </a:prstGeom>
              <a:noFill/>
              <a:ln w="9525" cap="flat" cmpd="sng">
                <a:solidFill>
                  <a:schemeClr val="dk1"/>
                </a:solidFill>
                <a:prstDash val="solid"/>
                <a:round/>
                <a:headEnd type="none" w="med" len="med"/>
                <a:tailEnd type="none" w="med" len="med"/>
              </a:ln>
            </p:spPr>
          </p:cxnSp>
          <p:cxnSp>
            <p:nvCxnSpPr>
              <p:cNvPr id="208" name="Google Shape;208;p15"/>
              <p:cNvCxnSpPr/>
              <p:nvPr/>
            </p:nvCxnSpPr>
            <p:spPr>
              <a:xfrm>
                <a:off x="453450" y="239672"/>
                <a:ext cx="8240100" cy="0"/>
              </a:xfrm>
              <a:prstGeom prst="straightConnector1">
                <a:avLst/>
              </a:prstGeom>
              <a:no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177587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Paytone One"/>
              <a:buNone/>
              <a:defRPr sz="3300">
                <a:solidFill>
                  <a:schemeClr val="dk1"/>
                </a:solidFill>
                <a:latin typeface="Paytone One"/>
                <a:ea typeface="Paytone One"/>
                <a:cs typeface="Paytone One"/>
                <a:sym typeface="Paytone One"/>
              </a:defRPr>
            </a:lvl1pPr>
            <a:lvl2pPr lvl="1" rtl="0">
              <a:spcBef>
                <a:spcPts val="0"/>
              </a:spcBef>
              <a:spcAft>
                <a:spcPts val="0"/>
              </a:spcAft>
              <a:buClr>
                <a:schemeClr val="dk1"/>
              </a:buClr>
              <a:buSzPts val="3500"/>
              <a:buFont typeface="Paytone One"/>
              <a:buNone/>
              <a:defRPr sz="3500">
                <a:solidFill>
                  <a:schemeClr val="dk1"/>
                </a:solidFill>
                <a:latin typeface="Paytone One"/>
                <a:ea typeface="Paytone One"/>
                <a:cs typeface="Paytone One"/>
                <a:sym typeface="Paytone One"/>
              </a:defRPr>
            </a:lvl2pPr>
            <a:lvl3pPr lvl="2" rtl="0">
              <a:spcBef>
                <a:spcPts val="0"/>
              </a:spcBef>
              <a:spcAft>
                <a:spcPts val="0"/>
              </a:spcAft>
              <a:buClr>
                <a:schemeClr val="dk1"/>
              </a:buClr>
              <a:buSzPts val="3500"/>
              <a:buFont typeface="Paytone One"/>
              <a:buNone/>
              <a:defRPr sz="3500">
                <a:solidFill>
                  <a:schemeClr val="dk1"/>
                </a:solidFill>
                <a:latin typeface="Paytone One"/>
                <a:ea typeface="Paytone One"/>
                <a:cs typeface="Paytone One"/>
                <a:sym typeface="Paytone One"/>
              </a:defRPr>
            </a:lvl3pPr>
            <a:lvl4pPr lvl="3" rtl="0">
              <a:spcBef>
                <a:spcPts val="0"/>
              </a:spcBef>
              <a:spcAft>
                <a:spcPts val="0"/>
              </a:spcAft>
              <a:buClr>
                <a:schemeClr val="dk1"/>
              </a:buClr>
              <a:buSzPts val="3500"/>
              <a:buFont typeface="Paytone One"/>
              <a:buNone/>
              <a:defRPr sz="3500">
                <a:solidFill>
                  <a:schemeClr val="dk1"/>
                </a:solidFill>
                <a:latin typeface="Paytone One"/>
                <a:ea typeface="Paytone One"/>
                <a:cs typeface="Paytone One"/>
                <a:sym typeface="Paytone One"/>
              </a:defRPr>
            </a:lvl4pPr>
            <a:lvl5pPr lvl="4" rtl="0">
              <a:spcBef>
                <a:spcPts val="0"/>
              </a:spcBef>
              <a:spcAft>
                <a:spcPts val="0"/>
              </a:spcAft>
              <a:buClr>
                <a:schemeClr val="dk1"/>
              </a:buClr>
              <a:buSzPts val="3500"/>
              <a:buFont typeface="Paytone One"/>
              <a:buNone/>
              <a:defRPr sz="3500">
                <a:solidFill>
                  <a:schemeClr val="dk1"/>
                </a:solidFill>
                <a:latin typeface="Paytone One"/>
                <a:ea typeface="Paytone One"/>
                <a:cs typeface="Paytone One"/>
                <a:sym typeface="Paytone One"/>
              </a:defRPr>
            </a:lvl5pPr>
            <a:lvl6pPr lvl="5" rtl="0">
              <a:spcBef>
                <a:spcPts val="0"/>
              </a:spcBef>
              <a:spcAft>
                <a:spcPts val="0"/>
              </a:spcAft>
              <a:buClr>
                <a:schemeClr val="dk1"/>
              </a:buClr>
              <a:buSzPts val="3500"/>
              <a:buFont typeface="Paytone One"/>
              <a:buNone/>
              <a:defRPr sz="3500">
                <a:solidFill>
                  <a:schemeClr val="dk1"/>
                </a:solidFill>
                <a:latin typeface="Paytone One"/>
                <a:ea typeface="Paytone One"/>
                <a:cs typeface="Paytone One"/>
                <a:sym typeface="Paytone One"/>
              </a:defRPr>
            </a:lvl6pPr>
            <a:lvl7pPr lvl="6" rtl="0">
              <a:spcBef>
                <a:spcPts val="0"/>
              </a:spcBef>
              <a:spcAft>
                <a:spcPts val="0"/>
              </a:spcAft>
              <a:buClr>
                <a:schemeClr val="dk1"/>
              </a:buClr>
              <a:buSzPts val="3500"/>
              <a:buFont typeface="Paytone One"/>
              <a:buNone/>
              <a:defRPr sz="3500">
                <a:solidFill>
                  <a:schemeClr val="dk1"/>
                </a:solidFill>
                <a:latin typeface="Paytone One"/>
                <a:ea typeface="Paytone One"/>
                <a:cs typeface="Paytone One"/>
                <a:sym typeface="Paytone One"/>
              </a:defRPr>
            </a:lvl7pPr>
            <a:lvl8pPr lvl="7" rtl="0">
              <a:spcBef>
                <a:spcPts val="0"/>
              </a:spcBef>
              <a:spcAft>
                <a:spcPts val="0"/>
              </a:spcAft>
              <a:buClr>
                <a:schemeClr val="dk1"/>
              </a:buClr>
              <a:buSzPts val="3500"/>
              <a:buFont typeface="Paytone One"/>
              <a:buNone/>
              <a:defRPr sz="3500">
                <a:solidFill>
                  <a:schemeClr val="dk1"/>
                </a:solidFill>
                <a:latin typeface="Paytone One"/>
                <a:ea typeface="Paytone One"/>
                <a:cs typeface="Paytone One"/>
                <a:sym typeface="Paytone One"/>
              </a:defRPr>
            </a:lvl8pPr>
            <a:lvl9pPr lvl="8" rtl="0">
              <a:spcBef>
                <a:spcPts val="0"/>
              </a:spcBef>
              <a:spcAft>
                <a:spcPts val="0"/>
              </a:spcAft>
              <a:buClr>
                <a:schemeClr val="dk1"/>
              </a:buClr>
              <a:buSzPts val="3500"/>
              <a:buFont typeface="Paytone One"/>
              <a:buNone/>
              <a:defRPr sz="3500">
                <a:solidFill>
                  <a:schemeClr val="dk1"/>
                </a:solidFill>
                <a:latin typeface="Paytone One"/>
                <a:ea typeface="Paytone One"/>
                <a:cs typeface="Paytone One"/>
                <a:sym typeface="Paytone One"/>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extLst>
      <p:ext uri="{BB962C8B-B14F-4D97-AF65-F5344CB8AC3E}">
        <p14:creationId xmlns:p14="http://schemas.microsoft.com/office/powerpoint/2010/main" val="1945705773"/>
      </p:ext>
    </p:extLst>
  </p:cSld>
  <p:clrMap bg1="lt1" tx1="dk1" bg2="dk2" tx2="lt2" accent1="accent1" accent2="accent2" accent3="accent3" accent4="accent4" accent5="accent5" accent6="accent6" hlink="hlink" folHlink="folHlink"/>
  <p:sldLayoutIdLst>
    <p:sldLayoutId id="2147484224" r:id="rId1"/>
    <p:sldLayoutId id="2147484225"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 id="2147484237" r:id="rId12"/>
    <p:sldLayoutId id="2147484238" r:id="rId13"/>
    <p:sldLayoutId id="2147484239" r:id="rId14"/>
    <p:sldLayoutId id="2147484240" r:id="rId15"/>
    <p:sldLayoutId id="2147484241" r:id="rId16"/>
    <p:sldLayoutId id="2147484242" r:id="rId17"/>
    <p:sldLayoutId id="2147484244" r:id="rId18"/>
    <p:sldLayoutId id="2147484245" r:id="rId19"/>
    <p:sldLayoutId id="2147484246" r:id="rId20"/>
    <p:sldLayoutId id="2147484247" r:id="rId21"/>
  </p:sldLayoutIdLst>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3" name="TextBox 2">
            <a:extLst>
              <a:ext uri="{FF2B5EF4-FFF2-40B4-BE49-F238E27FC236}">
                <a16:creationId xmlns:a16="http://schemas.microsoft.com/office/drawing/2014/main" id="{9808F94F-BE60-5E7C-260A-432C982E3B88}"/>
              </a:ext>
            </a:extLst>
          </p:cNvPr>
          <p:cNvSpPr txBox="1"/>
          <p:nvPr/>
        </p:nvSpPr>
        <p:spPr>
          <a:xfrm>
            <a:off x="-171079" y="332183"/>
            <a:ext cx="11380136" cy="954107"/>
          </a:xfrm>
          <a:prstGeom prst="rect">
            <a:avLst/>
          </a:prstGeom>
          <a:noFill/>
        </p:spPr>
        <p:txBody>
          <a:bodyPr wrap="square">
            <a:spAutoFit/>
          </a:bodyPr>
          <a:lstStyle/>
          <a:p>
            <a:pPr algn="ctr"/>
            <a:r>
              <a:rPr lang="vi-VN" sz="2800" b="1"/>
              <a:t>TRƯỜNG ...</a:t>
            </a:r>
          </a:p>
          <a:p>
            <a:pPr algn="ctr"/>
            <a:r>
              <a:rPr lang="vi-VN" sz="2800" b="1"/>
              <a:t>KHOA...</a:t>
            </a:r>
          </a:p>
        </p:txBody>
      </p:sp>
      <p:sp>
        <p:nvSpPr>
          <p:cNvPr id="5" name="TextBox 4">
            <a:extLst>
              <a:ext uri="{FF2B5EF4-FFF2-40B4-BE49-F238E27FC236}">
                <a16:creationId xmlns:a16="http://schemas.microsoft.com/office/drawing/2014/main" id="{422CD58C-426C-98C2-B7D4-0B454D01BD32}"/>
              </a:ext>
            </a:extLst>
          </p:cNvPr>
          <p:cNvSpPr txBox="1"/>
          <p:nvPr/>
        </p:nvSpPr>
        <p:spPr>
          <a:xfrm>
            <a:off x="2335722" y="1429691"/>
            <a:ext cx="6752448" cy="577850"/>
          </a:xfrm>
          <a:prstGeom prst="rect">
            <a:avLst/>
          </a:prstGeom>
          <a:noFill/>
        </p:spPr>
        <p:txBody>
          <a:bodyPr wrap="square">
            <a:spAutoFit/>
          </a:bodyPr>
          <a:lstStyle/>
          <a:p>
            <a:pPr algn="ctr">
              <a:lnSpc>
                <a:spcPct val="150000"/>
              </a:lnSpc>
              <a:spcAft>
                <a:spcPts val="1200"/>
              </a:spcAft>
            </a:pPr>
            <a:r>
              <a:rPr lang="en-US" sz="2400" b="1">
                <a:solidFill>
                  <a:srgbClr val="7030A0"/>
                </a:solidFill>
                <a:latin typeface="+mj-lt"/>
                <a:ea typeface="Tahoma" panose="020B0604030504040204" pitchFamily="34" charset="0"/>
                <a:cs typeface="Times New Roman" panose="02020603050405020304" pitchFamily="18" charset="0"/>
              </a:rPr>
              <a:t>BÁO CÁO ĐỒ ÁN MÔN HỌC</a:t>
            </a:r>
            <a:endParaRPr lang="en-US" sz="2400" b="1" dirty="0">
              <a:latin typeface="+mj-lt"/>
              <a:ea typeface="Tahoma" panose="020B060403050404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AA38624-B131-B20E-0F85-34760A7E183C}"/>
              </a:ext>
            </a:extLst>
          </p:cNvPr>
          <p:cNvSpPr txBox="1"/>
          <p:nvPr/>
        </p:nvSpPr>
        <p:spPr>
          <a:xfrm>
            <a:off x="1859902" y="2188267"/>
            <a:ext cx="8472196" cy="954107"/>
          </a:xfrm>
          <a:prstGeom prst="rect">
            <a:avLst/>
          </a:prstGeom>
          <a:noFill/>
        </p:spPr>
        <p:txBody>
          <a:bodyPr wrap="square" rtlCol="0">
            <a:spAutoFit/>
          </a:bodyPr>
          <a:lstStyle/>
          <a:p>
            <a:pPr algn="ctr"/>
            <a:r>
              <a:rPr lang="en-US" sz="2800" b="1">
                <a:solidFill>
                  <a:srgbClr val="FF0000"/>
                </a:solidFill>
              </a:rPr>
              <a:t>ĐỀ TÀI: XÂY DỰNG WEBSITE QUẢN LÝ </a:t>
            </a:r>
          </a:p>
          <a:p>
            <a:pPr algn="ctr"/>
            <a:r>
              <a:rPr lang="en-US" sz="2800" b="1">
                <a:solidFill>
                  <a:srgbClr val="FF0000"/>
                </a:solidFill>
              </a:rPr>
              <a:t>CỬA HÀNG BÁN LINH KIỆN ĐIỆN TỬ</a:t>
            </a:r>
            <a:endParaRPr lang="vi-VN" sz="2800" b="1">
              <a:solidFill>
                <a:srgbClr val="FF0000"/>
              </a:solidFill>
            </a:endParaRPr>
          </a:p>
        </p:txBody>
      </p:sp>
      <p:sp>
        <p:nvSpPr>
          <p:cNvPr id="6" name="TextBox 5">
            <a:extLst>
              <a:ext uri="{FF2B5EF4-FFF2-40B4-BE49-F238E27FC236}">
                <a16:creationId xmlns:a16="http://schemas.microsoft.com/office/drawing/2014/main" id="{EDC78D9C-B2F3-5264-6318-21817D6EE7C0}"/>
              </a:ext>
            </a:extLst>
          </p:cNvPr>
          <p:cNvSpPr txBox="1"/>
          <p:nvPr/>
        </p:nvSpPr>
        <p:spPr>
          <a:xfrm>
            <a:off x="1189550" y="3173936"/>
            <a:ext cx="6139543" cy="1685846"/>
          </a:xfrm>
          <a:prstGeom prst="rect">
            <a:avLst/>
          </a:prstGeom>
          <a:noFill/>
        </p:spPr>
        <p:txBody>
          <a:bodyPr wrap="square" rtlCol="0">
            <a:spAutoFit/>
          </a:bodyPr>
          <a:lstStyle/>
          <a:p>
            <a:pPr>
              <a:lnSpc>
                <a:spcPct val="150000"/>
              </a:lnSpc>
            </a:pPr>
            <a:r>
              <a:rPr lang="en-US" sz="2400"/>
              <a:t>Sinh viên thực hiện: </a:t>
            </a:r>
          </a:p>
          <a:p>
            <a:pPr>
              <a:lnSpc>
                <a:spcPct val="150000"/>
              </a:lnSpc>
            </a:pPr>
            <a:r>
              <a:rPr lang="en-US" sz="2400"/>
              <a:t>Họ Tên: </a:t>
            </a:r>
          </a:p>
          <a:p>
            <a:pPr>
              <a:lnSpc>
                <a:spcPct val="150000"/>
              </a:lnSpc>
            </a:pPr>
            <a:r>
              <a:rPr lang="en-US" sz="2400"/>
              <a:t>Mssv: </a:t>
            </a:r>
            <a:endParaRPr lang="vi-VN" sz="2400"/>
          </a:p>
        </p:txBody>
      </p:sp>
      <p:sp>
        <p:nvSpPr>
          <p:cNvPr id="7" name="TextBox 6">
            <a:extLst>
              <a:ext uri="{FF2B5EF4-FFF2-40B4-BE49-F238E27FC236}">
                <a16:creationId xmlns:a16="http://schemas.microsoft.com/office/drawing/2014/main" id="{6D41ABA8-8539-A930-95AE-E5F6630B256C}"/>
              </a:ext>
            </a:extLst>
          </p:cNvPr>
          <p:cNvSpPr txBox="1"/>
          <p:nvPr/>
        </p:nvSpPr>
        <p:spPr>
          <a:xfrm>
            <a:off x="1304278" y="6125707"/>
            <a:ext cx="5421085" cy="400110"/>
          </a:xfrm>
          <a:prstGeom prst="rect">
            <a:avLst/>
          </a:prstGeom>
          <a:noFill/>
        </p:spPr>
        <p:txBody>
          <a:bodyPr wrap="square" rtlCol="0">
            <a:spAutoFit/>
          </a:bodyPr>
          <a:lstStyle/>
          <a:p>
            <a:r>
              <a:rPr lang="en-US" sz="2000"/>
              <a:t>Người hướng dẫn: </a:t>
            </a:r>
            <a:endParaRPr lang="vi-VN"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BBFB10-979A-05C0-4764-8E219E026AFA}"/>
              </a:ext>
            </a:extLst>
          </p:cNvPr>
          <p:cNvSpPr txBox="1"/>
          <p:nvPr/>
        </p:nvSpPr>
        <p:spPr>
          <a:xfrm>
            <a:off x="4571999" y="5066523"/>
            <a:ext cx="3760237" cy="369332"/>
          </a:xfrm>
          <a:prstGeom prst="rect">
            <a:avLst/>
          </a:prstGeom>
          <a:noFill/>
        </p:spPr>
        <p:txBody>
          <a:bodyPr wrap="square" rtlCol="0">
            <a:spAutoFit/>
          </a:bodyPr>
          <a:lstStyle/>
          <a:p>
            <a:r>
              <a:rPr lang="vi-VN" b="1"/>
              <a:t>Giao diện thống kê</a:t>
            </a:r>
          </a:p>
        </p:txBody>
      </p:sp>
    </p:spTree>
    <p:extLst>
      <p:ext uri="{BB962C8B-B14F-4D97-AF65-F5344CB8AC3E}">
        <p14:creationId xmlns:p14="http://schemas.microsoft.com/office/powerpoint/2010/main" val="2082813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543C2D1-2322-75E4-061B-83C7CFF9D842}"/>
              </a:ext>
            </a:extLst>
          </p:cNvPr>
          <p:cNvSpPr txBox="1"/>
          <p:nvPr/>
        </p:nvSpPr>
        <p:spPr>
          <a:xfrm>
            <a:off x="3996139" y="4752325"/>
            <a:ext cx="5057192" cy="369332"/>
          </a:xfrm>
          <a:prstGeom prst="rect">
            <a:avLst/>
          </a:prstGeom>
          <a:noFill/>
        </p:spPr>
        <p:txBody>
          <a:bodyPr wrap="square" rtlCol="0">
            <a:spAutoFit/>
          </a:bodyPr>
          <a:lstStyle/>
          <a:p>
            <a:r>
              <a:rPr lang="vi-VN" b="1"/>
              <a:t>Giao diện đơn hàng</a:t>
            </a:r>
          </a:p>
        </p:txBody>
      </p:sp>
    </p:spTree>
    <p:extLst>
      <p:ext uri="{BB962C8B-B14F-4D97-AF65-F5344CB8AC3E}">
        <p14:creationId xmlns:p14="http://schemas.microsoft.com/office/powerpoint/2010/main" val="127288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714DB9-A599-AEBA-B553-10935885C37E}"/>
              </a:ext>
            </a:extLst>
          </p:cNvPr>
          <p:cNvSpPr txBox="1"/>
          <p:nvPr/>
        </p:nvSpPr>
        <p:spPr>
          <a:xfrm>
            <a:off x="4394718" y="5001208"/>
            <a:ext cx="4058817" cy="369332"/>
          </a:xfrm>
          <a:prstGeom prst="rect">
            <a:avLst/>
          </a:prstGeom>
          <a:noFill/>
        </p:spPr>
        <p:txBody>
          <a:bodyPr wrap="square" rtlCol="0">
            <a:spAutoFit/>
          </a:bodyPr>
          <a:lstStyle/>
          <a:p>
            <a:r>
              <a:rPr lang="vi-VN" b="1"/>
              <a:t>Giao diện phân quyền</a:t>
            </a:r>
          </a:p>
        </p:txBody>
      </p:sp>
    </p:spTree>
    <p:extLst>
      <p:ext uri="{BB962C8B-B14F-4D97-AF65-F5344CB8AC3E}">
        <p14:creationId xmlns:p14="http://schemas.microsoft.com/office/powerpoint/2010/main" val="536115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5F2D5C-D7B7-98B9-F26C-EB8AEFC46CE0}"/>
              </a:ext>
            </a:extLst>
          </p:cNvPr>
          <p:cNvSpPr txBox="1"/>
          <p:nvPr/>
        </p:nvSpPr>
        <p:spPr>
          <a:xfrm>
            <a:off x="4945224" y="4581330"/>
            <a:ext cx="3363889" cy="369332"/>
          </a:xfrm>
          <a:prstGeom prst="rect">
            <a:avLst/>
          </a:prstGeom>
          <a:noFill/>
        </p:spPr>
        <p:txBody>
          <a:bodyPr wrap="square" rtlCol="0">
            <a:spAutoFit/>
          </a:bodyPr>
          <a:lstStyle/>
          <a:p>
            <a:r>
              <a:rPr lang="vi-VN" b="1"/>
              <a:t>Giao diện thêm sản phẩm</a:t>
            </a:r>
          </a:p>
        </p:txBody>
      </p:sp>
    </p:spTree>
    <p:extLst>
      <p:ext uri="{BB962C8B-B14F-4D97-AF65-F5344CB8AC3E}">
        <p14:creationId xmlns:p14="http://schemas.microsoft.com/office/powerpoint/2010/main" val="471499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A14668-390F-C091-21CC-B3D47903023C}"/>
              </a:ext>
            </a:extLst>
          </p:cNvPr>
          <p:cNvSpPr txBox="1"/>
          <p:nvPr/>
        </p:nvSpPr>
        <p:spPr>
          <a:xfrm>
            <a:off x="587828" y="438539"/>
            <a:ext cx="5169159" cy="461665"/>
          </a:xfrm>
          <a:prstGeom prst="rect">
            <a:avLst/>
          </a:prstGeom>
          <a:noFill/>
        </p:spPr>
        <p:txBody>
          <a:bodyPr wrap="square" rtlCol="0">
            <a:spAutoFit/>
          </a:bodyPr>
          <a:lstStyle/>
          <a:p>
            <a:r>
              <a:rPr lang="vi-VN" sz="2400" b="1">
                <a:solidFill>
                  <a:srgbClr val="002060"/>
                </a:solidFill>
              </a:rPr>
              <a:t>4. Kết luận và hướng phát triển</a:t>
            </a:r>
          </a:p>
        </p:txBody>
      </p:sp>
      <p:sp>
        <p:nvSpPr>
          <p:cNvPr id="3" name="TextBox 2">
            <a:extLst>
              <a:ext uri="{FF2B5EF4-FFF2-40B4-BE49-F238E27FC236}">
                <a16:creationId xmlns:a16="http://schemas.microsoft.com/office/drawing/2014/main" id="{D2288A75-5DD2-B42B-F5CB-2A9A9CBD16A4}"/>
              </a:ext>
            </a:extLst>
          </p:cNvPr>
          <p:cNvSpPr txBox="1"/>
          <p:nvPr/>
        </p:nvSpPr>
        <p:spPr>
          <a:xfrm>
            <a:off x="1343608" y="1147665"/>
            <a:ext cx="1408923" cy="461665"/>
          </a:xfrm>
          <a:prstGeom prst="rect">
            <a:avLst/>
          </a:prstGeom>
          <a:noFill/>
        </p:spPr>
        <p:txBody>
          <a:bodyPr wrap="square" rtlCol="0">
            <a:spAutoFit/>
          </a:bodyPr>
          <a:lstStyle/>
          <a:p>
            <a:r>
              <a:rPr lang="vi-VN" sz="2400" b="1" u="sng"/>
              <a:t>Kết luận</a:t>
            </a:r>
          </a:p>
        </p:txBody>
      </p:sp>
      <p:sp>
        <p:nvSpPr>
          <p:cNvPr id="5" name="TextBox 4">
            <a:extLst>
              <a:ext uri="{FF2B5EF4-FFF2-40B4-BE49-F238E27FC236}">
                <a16:creationId xmlns:a16="http://schemas.microsoft.com/office/drawing/2014/main" id="{B70D4DDF-6014-5AB7-5805-E0934E2C2746}"/>
              </a:ext>
            </a:extLst>
          </p:cNvPr>
          <p:cNvSpPr txBox="1"/>
          <p:nvPr/>
        </p:nvSpPr>
        <p:spPr>
          <a:xfrm>
            <a:off x="1343608" y="2025063"/>
            <a:ext cx="9027215" cy="3892861"/>
          </a:xfrm>
          <a:prstGeom prst="rect">
            <a:avLst/>
          </a:prstGeom>
          <a:noFill/>
        </p:spPr>
        <p:txBody>
          <a:bodyPr wrap="square">
            <a:spAutoFit/>
          </a:bodyPr>
          <a:lstStyle/>
          <a:p>
            <a:pPr algn="just">
              <a:lnSpc>
                <a:spcPct val="150000"/>
              </a:lnSpc>
            </a:pPr>
            <a:r>
              <a:rPr lang="vi-VN" sz="2800" b="0" i="0">
                <a:solidFill>
                  <a:srgbClr val="000000"/>
                </a:solidFill>
                <a:effectLst/>
                <a:latin typeface="+mj-lt"/>
              </a:rPr>
              <a:t>Kết luận, đề tài "Cửa hàng bán linh kiện" được chọn nhằm tìm hiểu và nghiên cứu về hoạt động kinh doanh cửa hàng bán hoa, với mục tiêu đáp ứng nhu cầu sử dụng hoa trong các dịp đặc biệt. Nghiên cứu này nhằm cung cấp thông tin và kiến thức hữu ích, giúp xây dựng và vận hành một cửa hàng bán hoa thành công và bền vững.</a:t>
            </a:r>
            <a:endParaRPr lang="vi-VN" sz="2800">
              <a:latin typeface="+mj-lt"/>
            </a:endParaRPr>
          </a:p>
        </p:txBody>
      </p:sp>
    </p:spTree>
    <p:extLst>
      <p:ext uri="{BB962C8B-B14F-4D97-AF65-F5344CB8AC3E}">
        <p14:creationId xmlns:p14="http://schemas.microsoft.com/office/powerpoint/2010/main" val="4261823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E1437-905B-89A5-2C12-995BE956878B}"/>
              </a:ext>
            </a:extLst>
          </p:cNvPr>
          <p:cNvSpPr txBox="1"/>
          <p:nvPr/>
        </p:nvSpPr>
        <p:spPr>
          <a:xfrm>
            <a:off x="475861" y="653143"/>
            <a:ext cx="4086809" cy="461665"/>
          </a:xfrm>
          <a:prstGeom prst="rect">
            <a:avLst/>
          </a:prstGeom>
          <a:noFill/>
        </p:spPr>
        <p:txBody>
          <a:bodyPr wrap="square" rtlCol="0">
            <a:spAutoFit/>
          </a:bodyPr>
          <a:lstStyle/>
          <a:p>
            <a:r>
              <a:rPr lang="vi-VN" sz="2400" b="1" u="sng">
                <a:solidFill>
                  <a:srgbClr val="002060"/>
                </a:solidFill>
              </a:rPr>
              <a:t>Hướng phát triển</a:t>
            </a:r>
          </a:p>
        </p:txBody>
      </p:sp>
      <p:sp>
        <p:nvSpPr>
          <p:cNvPr id="4" name="TextBox 3">
            <a:extLst>
              <a:ext uri="{FF2B5EF4-FFF2-40B4-BE49-F238E27FC236}">
                <a16:creationId xmlns:a16="http://schemas.microsoft.com/office/drawing/2014/main" id="{850C7B09-67CD-D9E0-B14C-F44470D7B4BC}"/>
              </a:ext>
            </a:extLst>
          </p:cNvPr>
          <p:cNvSpPr txBox="1"/>
          <p:nvPr/>
        </p:nvSpPr>
        <p:spPr>
          <a:xfrm>
            <a:off x="950167" y="2098195"/>
            <a:ext cx="10291665" cy="2296270"/>
          </a:xfrm>
          <a:prstGeom prst="rect">
            <a:avLst/>
          </a:prstGeom>
          <a:noFill/>
        </p:spPr>
        <p:txBody>
          <a:bodyPr wrap="square">
            <a:spAutoFit/>
          </a:bodyPr>
          <a:lstStyle/>
          <a:p>
            <a:pPr marL="342900" lvl="0" indent="-342900">
              <a:lnSpc>
                <a:spcPct val="200000"/>
              </a:lnSpc>
              <a:buFont typeface="Arial" panose="020B0604020202020204" pitchFamily="34" charset="0"/>
              <a:buChar char="−"/>
            </a:pPr>
            <a:r>
              <a:rPr lang="vi-VN" sz="2400">
                <a:effectLst/>
                <a:ea typeface="Times New Roman" panose="02020603050405020304" pitchFamily="18" charset="0"/>
                <a:cs typeface="Times New Roman" panose="02020603050405020304" pitchFamily="18" charset="0"/>
              </a:rPr>
              <a:t>Chỉnh giao diện cho bắt mắt hơn</a:t>
            </a:r>
            <a:r>
              <a:rPr lang="en-US" sz="2400">
                <a:effectLst/>
                <a:ea typeface="Times New Roman" panose="02020603050405020304" pitchFamily="18" charset="0"/>
                <a:cs typeface="Times New Roman" panose="02020603050405020304" pitchFamily="18" charset="0"/>
              </a:rPr>
              <a:t>.</a:t>
            </a:r>
            <a:endParaRPr lang="vi-VN" sz="2400">
              <a:effectLst/>
              <a:ea typeface="Calibri" panose="020F0502020204030204" pitchFamily="34" charset="0"/>
              <a:cs typeface="Times New Roman" panose="02020603050405020304" pitchFamily="18" charset="0"/>
            </a:endParaRPr>
          </a:p>
          <a:p>
            <a:pPr marL="342900" lvl="0" indent="-342900">
              <a:lnSpc>
                <a:spcPct val="200000"/>
              </a:lnSpc>
              <a:spcAft>
                <a:spcPts val="800"/>
              </a:spcAft>
              <a:buFont typeface="Arial" panose="020B0604020202020204" pitchFamily="34" charset="0"/>
              <a:buChar char="−"/>
            </a:pPr>
            <a:r>
              <a:rPr lang="vi-VN" sz="2400">
                <a:effectLst/>
                <a:ea typeface="Times New Roman" panose="02020603050405020304" pitchFamily="18" charset="0"/>
                <a:cs typeface="Times New Roman" panose="02020603050405020304" pitchFamily="18" charset="0"/>
              </a:rPr>
              <a:t>Update CSDL để hiển thị nhiều văn bản đa dạng hơn.</a:t>
            </a:r>
            <a:endParaRPr lang="vi-VN" sz="2400">
              <a:effectLst/>
              <a:ea typeface="Calibri" panose="020F0502020204030204" pitchFamily="34" charset="0"/>
              <a:cs typeface="Times New Roman" panose="02020603050405020304" pitchFamily="18" charset="0"/>
            </a:endParaRPr>
          </a:p>
          <a:p>
            <a:pPr marL="342900" indent="-342900">
              <a:lnSpc>
                <a:spcPct val="200000"/>
              </a:lnSpc>
              <a:buFont typeface="Arial" panose="020B0604020202020204" pitchFamily="34" charset="0"/>
              <a:buChar char="−"/>
            </a:pPr>
            <a:r>
              <a:rPr lang="vi-VN" sz="2400">
                <a:effectLst/>
                <a:ea typeface="Times New Roman" panose="02020603050405020304" pitchFamily="18" charset="0"/>
              </a:rPr>
              <a:t>Bổ sung thêm các tính năng cần thiết phù hợp với yêu cầu sử dụng</a:t>
            </a:r>
            <a:r>
              <a:rPr lang="en-US" sz="2400">
                <a:effectLst/>
                <a:ea typeface="Times New Roman" panose="02020603050405020304" pitchFamily="18" charset="0"/>
              </a:rPr>
              <a:t>.</a:t>
            </a:r>
            <a:endParaRPr lang="vi-VN" sz="2400"/>
          </a:p>
        </p:txBody>
      </p:sp>
    </p:spTree>
    <p:extLst>
      <p:ext uri="{BB962C8B-B14F-4D97-AF65-F5344CB8AC3E}">
        <p14:creationId xmlns:p14="http://schemas.microsoft.com/office/powerpoint/2010/main" val="350193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grpSp>
        <p:nvGrpSpPr>
          <p:cNvPr id="3" name="Group 2">
            <a:extLst>
              <a:ext uri="{FF2B5EF4-FFF2-40B4-BE49-F238E27FC236}">
                <a16:creationId xmlns:a16="http://schemas.microsoft.com/office/drawing/2014/main" id="{A66B924C-F9A4-1ECD-0D77-D521C4FBECF0}"/>
              </a:ext>
            </a:extLst>
          </p:cNvPr>
          <p:cNvGrpSpPr/>
          <p:nvPr/>
        </p:nvGrpSpPr>
        <p:grpSpPr>
          <a:xfrm>
            <a:off x="1004586" y="1202889"/>
            <a:ext cx="9672465" cy="4981797"/>
            <a:chOff x="553184" y="612732"/>
            <a:chExt cx="7890504" cy="4064000"/>
          </a:xfrm>
        </p:grpSpPr>
        <p:graphicFrame>
          <p:nvGraphicFramePr>
            <p:cNvPr id="4" name="Diagram 3">
              <a:extLst>
                <a:ext uri="{FF2B5EF4-FFF2-40B4-BE49-F238E27FC236}">
                  <a16:creationId xmlns:a16="http://schemas.microsoft.com/office/drawing/2014/main" id="{09F97944-5606-525B-64EB-33651E355444}"/>
                </a:ext>
              </a:extLst>
            </p:cNvPr>
            <p:cNvGraphicFramePr/>
            <p:nvPr>
              <p:extLst>
                <p:ext uri="{D42A27DB-BD31-4B8C-83A1-F6EECF244321}">
                  <p14:modId xmlns:p14="http://schemas.microsoft.com/office/powerpoint/2010/main" val="2739995102"/>
                </p:ext>
              </p:extLst>
            </p:nvPr>
          </p:nvGraphicFramePr>
          <p:xfrm>
            <a:off x="553184" y="612732"/>
            <a:ext cx="78905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Google Shape;3021;p71">
              <a:extLst>
                <a:ext uri="{FF2B5EF4-FFF2-40B4-BE49-F238E27FC236}">
                  <a16:creationId xmlns:a16="http://schemas.microsoft.com/office/drawing/2014/main" id="{69CDE1E3-F7CD-A79C-3E86-EC0F5A2D6ED2}"/>
                </a:ext>
              </a:extLst>
            </p:cNvPr>
            <p:cNvSpPr/>
            <p:nvPr/>
          </p:nvSpPr>
          <p:spPr>
            <a:xfrm>
              <a:off x="918784" y="1078508"/>
              <a:ext cx="263780" cy="444790"/>
            </a:xfrm>
            <a:custGeom>
              <a:avLst/>
              <a:gdLst/>
              <a:ahLst/>
              <a:cxnLst/>
              <a:rect l="l" t="t" r="r" b="b"/>
              <a:pathLst>
                <a:path w="3174" h="5275" extrusionOk="0">
                  <a:moveTo>
                    <a:pt x="2386" y="0"/>
                  </a:moveTo>
                  <a:cubicBezTo>
                    <a:pt x="2188" y="0"/>
                    <a:pt x="2002" y="114"/>
                    <a:pt x="1982" y="349"/>
                  </a:cubicBezTo>
                  <a:cubicBezTo>
                    <a:pt x="1927" y="500"/>
                    <a:pt x="1885" y="657"/>
                    <a:pt x="1853" y="814"/>
                  </a:cubicBezTo>
                  <a:cubicBezTo>
                    <a:pt x="1529" y="1248"/>
                    <a:pt x="661" y="1455"/>
                    <a:pt x="273" y="1462"/>
                  </a:cubicBezTo>
                  <a:cubicBezTo>
                    <a:pt x="58" y="1467"/>
                    <a:pt x="1" y="1793"/>
                    <a:pt x="220" y="1846"/>
                  </a:cubicBezTo>
                  <a:cubicBezTo>
                    <a:pt x="417" y="1892"/>
                    <a:pt x="604" y="1917"/>
                    <a:pt x="788" y="1917"/>
                  </a:cubicBezTo>
                  <a:cubicBezTo>
                    <a:pt x="1029" y="1917"/>
                    <a:pt x="1265" y="1874"/>
                    <a:pt x="1513" y="1774"/>
                  </a:cubicBezTo>
                  <a:cubicBezTo>
                    <a:pt x="1607" y="1735"/>
                    <a:pt x="1691" y="1691"/>
                    <a:pt x="1768" y="1642"/>
                  </a:cubicBezTo>
                  <a:lnTo>
                    <a:pt x="1768" y="1642"/>
                  </a:lnTo>
                  <a:cubicBezTo>
                    <a:pt x="1756" y="1947"/>
                    <a:pt x="1758" y="2252"/>
                    <a:pt x="1754" y="2548"/>
                  </a:cubicBezTo>
                  <a:cubicBezTo>
                    <a:pt x="1740" y="3307"/>
                    <a:pt x="1661" y="4087"/>
                    <a:pt x="1820" y="4833"/>
                  </a:cubicBezTo>
                  <a:cubicBezTo>
                    <a:pt x="1883" y="5128"/>
                    <a:pt x="2148" y="5275"/>
                    <a:pt x="2413" y="5275"/>
                  </a:cubicBezTo>
                  <a:cubicBezTo>
                    <a:pt x="2679" y="5275"/>
                    <a:pt x="2945" y="5127"/>
                    <a:pt x="3009" y="4833"/>
                  </a:cubicBezTo>
                  <a:cubicBezTo>
                    <a:pt x="3174" y="4089"/>
                    <a:pt x="3097" y="3307"/>
                    <a:pt x="3088" y="2548"/>
                  </a:cubicBezTo>
                  <a:cubicBezTo>
                    <a:pt x="3076" y="1809"/>
                    <a:pt x="3122" y="1007"/>
                    <a:pt x="2855" y="308"/>
                  </a:cubicBezTo>
                  <a:cubicBezTo>
                    <a:pt x="2778" y="105"/>
                    <a:pt x="2576" y="0"/>
                    <a:pt x="2386" y="0"/>
                  </a:cubicBezTo>
                  <a:close/>
                </a:path>
              </a:pathLst>
            </a:custGeom>
            <a:solidFill>
              <a:srgbClr val="0070C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sz="1867">
                <a:solidFill>
                  <a:schemeClr val="bg1"/>
                </a:solidFill>
                <a:latin typeface="Adobe Heiti Std R" panose="020B0400000000000000" pitchFamily="34" charset="-128"/>
                <a:ea typeface="Adobe Heiti Std R" panose="020B0400000000000000" pitchFamily="34" charset="-128"/>
              </a:endParaRPr>
            </a:p>
          </p:txBody>
        </p:sp>
        <p:sp>
          <p:nvSpPr>
            <p:cNvPr id="21" name="Google Shape;2977;p71">
              <a:extLst>
                <a:ext uri="{FF2B5EF4-FFF2-40B4-BE49-F238E27FC236}">
                  <a16:creationId xmlns:a16="http://schemas.microsoft.com/office/drawing/2014/main" id="{83E53852-F6FE-98D6-E16D-5CB6BECC1313}"/>
                </a:ext>
              </a:extLst>
            </p:cNvPr>
            <p:cNvSpPr/>
            <p:nvPr/>
          </p:nvSpPr>
          <p:spPr>
            <a:xfrm>
              <a:off x="876671" y="3926826"/>
              <a:ext cx="276493" cy="355432"/>
            </a:xfrm>
            <a:custGeom>
              <a:avLst/>
              <a:gdLst/>
              <a:ahLst/>
              <a:cxnLst/>
              <a:rect l="l" t="t" r="r" b="b"/>
              <a:pathLst>
                <a:path w="3912" h="4956" extrusionOk="0">
                  <a:moveTo>
                    <a:pt x="847" y="1"/>
                  </a:moveTo>
                  <a:cubicBezTo>
                    <a:pt x="803" y="1"/>
                    <a:pt x="759" y="26"/>
                    <a:pt x="736" y="83"/>
                  </a:cubicBezTo>
                  <a:cubicBezTo>
                    <a:pt x="404" y="922"/>
                    <a:pt x="185" y="1715"/>
                    <a:pt x="36" y="2608"/>
                  </a:cubicBezTo>
                  <a:cubicBezTo>
                    <a:pt x="0" y="2831"/>
                    <a:pt x="124" y="3004"/>
                    <a:pt x="350" y="3022"/>
                  </a:cubicBezTo>
                  <a:cubicBezTo>
                    <a:pt x="418" y="3028"/>
                    <a:pt x="490" y="3030"/>
                    <a:pt x="565" y="3030"/>
                  </a:cubicBezTo>
                  <a:cubicBezTo>
                    <a:pt x="977" y="3030"/>
                    <a:pt x="1479" y="2954"/>
                    <a:pt x="1928" y="2954"/>
                  </a:cubicBezTo>
                  <a:cubicBezTo>
                    <a:pt x="2071" y="2954"/>
                    <a:pt x="2209" y="2962"/>
                    <a:pt x="2336" y="2982"/>
                  </a:cubicBezTo>
                  <a:cubicBezTo>
                    <a:pt x="2279" y="3516"/>
                    <a:pt x="2181" y="4036"/>
                    <a:pt x="2329" y="4560"/>
                  </a:cubicBezTo>
                  <a:cubicBezTo>
                    <a:pt x="2401" y="4813"/>
                    <a:pt x="2639" y="4956"/>
                    <a:pt x="2875" y="4956"/>
                  </a:cubicBezTo>
                  <a:cubicBezTo>
                    <a:pt x="3054" y="4956"/>
                    <a:pt x="3232" y="4872"/>
                    <a:pt x="3333" y="4692"/>
                  </a:cubicBezTo>
                  <a:cubicBezTo>
                    <a:pt x="3911" y="3652"/>
                    <a:pt x="3691" y="1978"/>
                    <a:pt x="3587" y="831"/>
                  </a:cubicBezTo>
                  <a:cubicBezTo>
                    <a:pt x="3555" y="477"/>
                    <a:pt x="3301" y="291"/>
                    <a:pt x="3039" y="291"/>
                  </a:cubicBezTo>
                  <a:cubicBezTo>
                    <a:pt x="2822" y="291"/>
                    <a:pt x="2599" y="419"/>
                    <a:pt x="2490" y="683"/>
                  </a:cubicBezTo>
                  <a:cubicBezTo>
                    <a:pt x="2378" y="958"/>
                    <a:pt x="2281" y="1214"/>
                    <a:pt x="2227" y="1507"/>
                  </a:cubicBezTo>
                  <a:cubicBezTo>
                    <a:pt x="2202" y="1636"/>
                    <a:pt x="2230" y="2163"/>
                    <a:pt x="2174" y="2232"/>
                  </a:cubicBezTo>
                  <a:cubicBezTo>
                    <a:pt x="2079" y="2352"/>
                    <a:pt x="1569" y="2373"/>
                    <a:pt x="1105" y="2373"/>
                  </a:cubicBezTo>
                  <a:cubicBezTo>
                    <a:pt x="962" y="2373"/>
                    <a:pt x="823" y="2371"/>
                    <a:pt x="702" y="2369"/>
                  </a:cubicBezTo>
                  <a:cubicBezTo>
                    <a:pt x="754" y="1628"/>
                    <a:pt x="840" y="872"/>
                    <a:pt x="960" y="143"/>
                  </a:cubicBezTo>
                  <a:cubicBezTo>
                    <a:pt x="974" y="55"/>
                    <a:pt x="911" y="1"/>
                    <a:pt x="847" y="1"/>
                  </a:cubicBezTo>
                  <a:close/>
                </a:path>
              </a:pathLst>
            </a:custGeom>
            <a:solidFill>
              <a:schemeClr val="bg1">
                <a:lumMod val="50000"/>
              </a:scheme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sz="1867">
                <a:latin typeface="Adobe Heiti Std R" panose="020B0400000000000000" pitchFamily="34" charset="-128"/>
                <a:ea typeface="Adobe Heiti Std R" panose="020B0400000000000000" pitchFamily="34" charset="-128"/>
              </a:endParaRPr>
            </a:p>
          </p:txBody>
        </p:sp>
        <p:sp>
          <p:nvSpPr>
            <p:cNvPr id="18" name="Google Shape;2991;p71">
              <a:extLst>
                <a:ext uri="{FF2B5EF4-FFF2-40B4-BE49-F238E27FC236}">
                  <a16:creationId xmlns:a16="http://schemas.microsoft.com/office/drawing/2014/main" id="{7760BD63-5FC4-F977-0C1E-D7A000223D48}"/>
                </a:ext>
              </a:extLst>
            </p:cNvPr>
            <p:cNvSpPr/>
            <p:nvPr/>
          </p:nvSpPr>
          <p:spPr>
            <a:xfrm>
              <a:off x="1246609" y="2936521"/>
              <a:ext cx="326958" cy="424855"/>
            </a:xfrm>
            <a:custGeom>
              <a:avLst/>
              <a:gdLst/>
              <a:ahLst/>
              <a:cxnLst/>
              <a:rect l="l" t="t" r="r" b="b"/>
              <a:pathLst>
                <a:path w="4626" h="5924" extrusionOk="0">
                  <a:moveTo>
                    <a:pt x="880" y="1"/>
                  </a:moveTo>
                  <a:cubicBezTo>
                    <a:pt x="650" y="1"/>
                    <a:pt x="413" y="20"/>
                    <a:pt x="162" y="73"/>
                  </a:cubicBezTo>
                  <a:cubicBezTo>
                    <a:pt x="1" y="109"/>
                    <a:pt x="36" y="366"/>
                    <a:pt x="197" y="366"/>
                  </a:cubicBezTo>
                  <a:cubicBezTo>
                    <a:pt x="199" y="366"/>
                    <a:pt x="200" y="366"/>
                    <a:pt x="202" y="366"/>
                  </a:cubicBezTo>
                  <a:cubicBezTo>
                    <a:pt x="351" y="361"/>
                    <a:pt x="517" y="356"/>
                    <a:pt x="690" y="356"/>
                  </a:cubicBezTo>
                  <a:cubicBezTo>
                    <a:pt x="1162" y="356"/>
                    <a:pt x="1690" y="396"/>
                    <a:pt x="2093" y="597"/>
                  </a:cubicBezTo>
                  <a:cubicBezTo>
                    <a:pt x="1613" y="1272"/>
                    <a:pt x="1188" y="1964"/>
                    <a:pt x="623" y="2588"/>
                  </a:cubicBezTo>
                  <a:cubicBezTo>
                    <a:pt x="223" y="3030"/>
                    <a:pt x="573" y="3669"/>
                    <a:pt x="1075" y="3669"/>
                  </a:cubicBezTo>
                  <a:cubicBezTo>
                    <a:pt x="1176" y="3669"/>
                    <a:pt x="1283" y="3643"/>
                    <a:pt x="1391" y="3585"/>
                  </a:cubicBezTo>
                  <a:cubicBezTo>
                    <a:pt x="1662" y="3438"/>
                    <a:pt x="2064" y="3323"/>
                    <a:pt x="2423" y="3323"/>
                  </a:cubicBezTo>
                  <a:cubicBezTo>
                    <a:pt x="2942" y="3323"/>
                    <a:pt x="3371" y="3563"/>
                    <a:pt x="3194" y="4294"/>
                  </a:cubicBezTo>
                  <a:cubicBezTo>
                    <a:pt x="3066" y="4829"/>
                    <a:pt x="2784" y="5021"/>
                    <a:pt x="2456" y="5021"/>
                  </a:cubicBezTo>
                  <a:cubicBezTo>
                    <a:pt x="1917" y="5021"/>
                    <a:pt x="1251" y="4505"/>
                    <a:pt x="923" y="4133"/>
                  </a:cubicBezTo>
                  <a:cubicBezTo>
                    <a:pt x="856" y="4056"/>
                    <a:pt x="775" y="4023"/>
                    <a:pt x="694" y="4023"/>
                  </a:cubicBezTo>
                  <a:cubicBezTo>
                    <a:pt x="487" y="4023"/>
                    <a:pt x="285" y="4241"/>
                    <a:pt x="341" y="4472"/>
                  </a:cubicBezTo>
                  <a:cubicBezTo>
                    <a:pt x="570" y="5429"/>
                    <a:pt x="1413" y="5924"/>
                    <a:pt x="2257" y="5924"/>
                  </a:cubicBezTo>
                  <a:cubicBezTo>
                    <a:pt x="3025" y="5924"/>
                    <a:pt x="3793" y="5514"/>
                    <a:pt x="4100" y="4670"/>
                  </a:cubicBezTo>
                  <a:cubicBezTo>
                    <a:pt x="4626" y="3229"/>
                    <a:pt x="3562" y="2384"/>
                    <a:pt x="2354" y="2241"/>
                  </a:cubicBezTo>
                  <a:cubicBezTo>
                    <a:pt x="2647" y="1724"/>
                    <a:pt x="2883" y="1177"/>
                    <a:pt x="2989" y="602"/>
                  </a:cubicBezTo>
                  <a:cubicBezTo>
                    <a:pt x="3033" y="364"/>
                    <a:pt x="2888" y="126"/>
                    <a:pt x="2627" y="124"/>
                  </a:cubicBezTo>
                  <a:cubicBezTo>
                    <a:pt x="2001" y="124"/>
                    <a:pt x="1462" y="1"/>
                    <a:pt x="880" y="1"/>
                  </a:cubicBezTo>
                  <a:close/>
                </a:path>
              </a:pathLst>
            </a:custGeom>
            <a:solidFill>
              <a:srgbClr val="7030A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sz="1867">
                <a:latin typeface="Adobe Heiti Std R" panose="020B0400000000000000" pitchFamily="34" charset="-128"/>
                <a:ea typeface="Adobe Heiti Std R" panose="020B0400000000000000" pitchFamily="34" charset="-128"/>
              </a:endParaRPr>
            </a:p>
          </p:txBody>
        </p:sp>
        <p:sp>
          <p:nvSpPr>
            <p:cNvPr id="15" name="Google Shape;3003;p71">
              <a:extLst>
                <a:ext uri="{FF2B5EF4-FFF2-40B4-BE49-F238E27FC236}">
                  <a16:creationId xmlns:a16="http://schemas.microsoft.com/office/drawing/2014/main" id="{E283E148-AADA-CBEB-273F-D0CB141CFF3D}"/>
                </a:ext>
              </a:extLst>
            </p:cNvPr>
            <p:cNvSpPr/>
            <p:nvPr/>
          </p:nvSpPr>
          <p:spPr>
            <a:xfrm>
              <a:off x="1245493" y="1973768"/>
              <a:ext cx="302606" cy="399611"/>
            </a:xfrm>
            <a:custGeom>
              <a:avLst/>
              <a:gdLst/>
              <a:ahLst/>
              <a:cxnLst/>
              <a:rect l="l" t="t" r="r" b="b"/>
              <a:pathLst>
                <a:path w="4281" h="5572" extrusionOk="0">
                  <a:moveTo>
                    <a:pt x="2111" y="0"/>
                  </a:moveTo>
                  <a:cubicBezTo>
                    <a:pt x="1010" y="0"/>
                    <a:pt x="1" y="1130"/>
                    <a:pt x="214" y="2315"/>
                  </a:cubicBezTo>
                  <a:cubicBezTo>
                    <a:pt x="234" y="2426"/>
                    <a:pt x="314" y="2474"/>
                    <a:pt x="400" y="2474"/>
                  </a:cubicBezTo>
                  <a:cubicBezTo>
                    <a:pt x="513" y="2474"/>
                    <a:pt x="637" y="2390"/>
                    <a:pt x="646" y="2258"/>
                  </a:cubicBezTo>
                  <a:cubicBezTo>
                    <a:pt x="688" y="1632"/>
                    <a:pt x="1182" y="995"/>
                    <a:pt x="1838" y="985"/>
                  </a:cubicBezTo>
                  <a:cubicBezTo>
                    <a:pt x="1844" y="985"/>
                    <a:pt x="1851" y="985"/>
                    <a:pt x="1857" y="985"/>
                  </a:cubicBezTo>
                  <a:cubicBezTo>
                    <a:pt x="2624" y="985"/>
                    <a:pt x="2376" y="1705"/>
                    <a:pt x="2198" y="2194"/>
                  </a:cubicBezTo>
                  <a:cubicBezTo>
                    <a:pt x="1861" y="3105"/>
                    <a:pt x="1184" y="3800"/>
                    <a:pt x="817" y="4669"/>
                  </a:cubicBezTo>
                  <a:cubicBezTo>
                    <a:pt x="641" y="5085"/>
                    <a:pt x="881" y="5572"/>
                    <a:pt x="1328" y="5572"/>
                  </a:cubicBezTo>
                  <a:cubicBezTo>
                    <a:pt x="1381" y="5572"/>
                    <a:pt x="1437" y="5565"/>
                    <a:pt x="1496" y="5550"/>
                  </a:cubicBezTo>
                  <a:cubicBezTo>
                    <a:pt x="2274" y="5357"/>
                    <a:pt x="3075" y="5324"/>
                    <a:pt x="3876" y="5292"/>
                  </a:cubicBezTo>
                  <a:cubicBezTo>
                    <a:pt x="4280" y="5276"/>
                    <a:pt x="4280" y="4682"/>
                    <a:pt x="3876" y="4664"/>
                  </a:cubicBezTo>
                  <a:cubicBezTo>
                    <a:pt x="3423" y="4643"/>
                    <a:pt x="2972" y="4622"/>
                    <a:pt x="2523" y="4572"/>
                  </a:cubicBezTo>
                  <a:cubicBezTo>
                    <a:pt x="2868" y="4065"/>
                    <a:pt x="3129" y="3481"/>
                    <a:pt x="3338" y="2955"/>
                  </a:cubicBezTo>
                  <a:cubicBezTo>
                    <a:pt x="3666" y="2135"/>
                    <a:pt x="3958" y="1011"/>
                    <a:pt x="3145" y="371"/>
                  </a:cubicBezTo>
                  <a:cubicBezTo>
                    <a:pt x="2815" y="113"/>
                    <a:pt x="2459" y="0"/>
                    <a:pt x="2111" y="0"/>
                  </a:cubicBezTo>
                  <a:close/>
                </a:path>
              </a:pathLst>
            </a:custGeom>
            <a:solidFill>
              <a:srgbClr val="FF000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sz="1867">
                <a:latin typeface="Adobe Heiti Std R" panose="020B0400000000000000" pitchFamily="34" charset="-128"/>
                <a:ea typeface="Adobe Heiti Std R" panose="020B0400000000000000" pitchFamily="34" charset="-128"/>
              </a:endParaRPr>
            </a:p>
          </p:txBody>
        </p:sp>
      </p:grpSp>
      <p:sp>
        <p:nvSpPr>
          <p:cNvPr id="25" name="Google Shape;815;p38">
            <a:extLst>
              <a:ext uri="{FF2B5EF4-FFF2-40B4-BE49-F238E27FC236}">
                <a16:creationId xmlns:a16="http://schemas.microsoft.com/office/drawing/2014/main" id="{823843E1-A9CD-2C78-194B-A72CC7C5A887}"/>
              </a:ext>
            </a:extLst>
          </p:cNvPr>
          <p:cNvSpPr txBox="1">
            <a:spLocks noGrp="1"/>
          </p:cNvSpPr>
          <p:nvPr>
            <p:ph type="title"/>
          </p:nvPr>
        </p:nvSpPr>
        <p:spPr>
          <a:xfrm>
            <a:off x="1004586" y="439289"/>
            <a:ext cx="7122889" cy="763600"/>
          </a:xfrm>
          <a:prstGeom prst="rect">
            <a:avLst/>
          </a:prstGeom>
        </p:spPr>
        <p:txBody>
          <a:bodyPr spcFirstLastPara="1" wrap="square" lIns="121900" tIns="121900" rIns="121900" bIns="121900" anchor="ctr" anchorCtr="0">
            <a:noAutofit/>
          </a:bodyPr>
          <a:lstStyle/>
          <a:p>
            <a:pPr algn="l"/>
            <a:r>
              <a:rPr lang="en-US" b="1">
                <a:solidFill>
                  <a:srgbClr val="FF0000"/>
                </a:solidFill>
                <a:latin typeface="Times New Roman" panose="02020603050405020304" pitchFamily="18" charset="0"/>
                <a:cs typeface="Times New Roman" panose="02020603050405020304" pitchFamily="18" charset="0"/>
              </a:rPr>
              <a:t>NỘI DUNG BÁO CÁO</a:t>
            </a:r>
            <a:endParaRPr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89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67AC2B3-4640-BD3E-C922-7FB79C754C03}"/>
              </a:ext>
            </a:extLst>
          </p:cNvPr>
          <p:cNvSpPr txBox="1"/>
          <p:nvPr/>
        </p:nvSpPr>
        <p:spPr>
          <a:xfrm>
            <a:off x="716445" y="335547"/>
            <a:ext cx="4752975" cy="461665"/>
          </a:xfrm>
          <a:prstGeom prst="rect">
            <a:avLst/>
          </a:prstGeom>
          <a:noFill/>
        </p:spPr>
        <p:txBody>
          <a:bodyPr wrap="square" rtlCol="0">
            <a:spAutoFit/>
          </a:bodyPr>
          <a:lstStyle/>
          <a:p>
            <a:r>
              <a:rPr lang="en-US" sz="2400" b="1" dirty="0">
                <a:solidFill>
                  <a:srgbClr val="002060"/>
                </a:solidFill>
                <a:latin typeface="Arial" panose="020B0604020202020204" pitchFamily="34" charset="0"/>
                <a:cs typeface="Arial" panose="020B0604020202020204" pitchFamily="34" charset="0"/>
              </a:rPr>
              <a:t> 1. </a:t>
            </a:r>
            <a:r>
              <a:rPr lang="en-US" sz="2400" b="1" dirty="0" err="1">
                <a:solidFill>
                  <a:srgbClr val="002060"/>
                </a:solidFill>
                <a:latin typeface="Arial" panose="020B0604020202020204" pitchFamily="34" charset="0"/>
                <a:cs typeface="Arial" panose="020B0604020202020204" pitchFamily="34" charset="0"/>
              </a:rPr>
              <a:t>Giới</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thiệu</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về</a:t>
            </a:r>
            <a:r>
              <a:rPr lang="en-US" sz="2400" b="1" dirty="0">
                <a:solidFill>
                  <a:srgbClr val="002060"/>
                </a:solidFill>
                <a:latin typeface="Arial" panose="020B0604020202020204" pitchFamily="34" charset="0"/>
                <a:cs typeface="Arial" panose="020B0604020202020204" pitchFamily="34" charset="0"/>
              </a:rPr>
              <a:t> </a:t>
            </a:r>
            <a:r>
              <a:rPr lang="en-US" sz="2400" b="1" err="1">
                <a:solidFill>
                  <a:srgbClr val="002060"/>
                </a:solidFill>
                <a:latin typeface="Arial" panose="020B0604020202020204" pitchFamily="34" charset="0"/>
                <a:cs typeface="Arial" panose="020B0604020202020204" pitchFamily="34" charset="0"/>
              </a:rPr>
              <a:t>đề</a:t>
            </a:r>
            <a:r>
              <a:rPr lang="en-US" sz="2400" b="1">
                <a:solidFill>
                  <a:srgbClr val="002060"/>
                </a:solidFill>
                <a:latin typeface="Arial" panose="020B0604020202020204" pitchFamily="34" charset="0"/>
                <a:cs typeface="Arial" panose="020B0604020202020204" pitchFamily="34" charset="0"/>
              </a:rPr>
              <a:t> tài</a:t>
            </a:r>
            <a:endParaRPr lang="en-US" sz="2400" b="1" dirty="0">
              <a:solidFill>
                <a:srgbClr val="00206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3521596-A9E2-4436-CD99-BD6428E0923A}"/>
              </a:ext>
            </a:extLst>
          </p:cNvPr>
          <p:cNvSpPr txBox="1"/>
          <p:nvPr/>
        </p:nvSpPr>
        <p:spPr>
          <a:xfrm>
            <a:off x="950015" y="797211"/>
            <a:ext cx="4105275" cy="461665"/>
          </a:xfrm>
          <a:prstGeom prst="rect">
            <a:avLst/>
          </a:prstGeom>
          <a:noFill/>
        </p:spPr>
        <p:txBody>
          <a:bodyPr wrap="square" rtlCol="0">
            <a:spAutoFit/>
          </a:bodyPr>
          <a:lstStyle/>
          <a:p>
            <a:r>
              <a:rPr lang="vi-VN" sz="2400" b="1" u="sng"/>
              <a:t>Lý do chọn đề tài</a:t>
            </a:r>
          </a:p>
        </p:txBody>
      </p:sp>
      <p:sp>
        <p:nvSpPr>
          <p:cNvPr id="9" name="TextBox 8">
            <a:extLst>
              <a:ext uri="{FF2B5EF4-FFF2-40B4-BE49-F238E27FC236}">
                <a16:creationId xmlns:a16="http://schemas.microsoft.com/office/drawing/2014/main" id="{E2F483C6-8648-84B2-0024-DA74B587794A}"/>
              </a:ext>
            </a:extLst>
          </p:cNvPr>
          <p:cNvSpPr txBox="1"/>
          <p:nvPr/>
        </p:nvSpPr>
        <p:spPr>
          <a:xfrm>
            <a:off x="716445" y="1028043"/>
            <a:ext cx="10468947" cy="5889113"/>
          </a:xfrm>
          <a:prstGeom prst="rect">
            <a:avLst/>
          </a:prstGeom>
          <a:noFill/>
        </p:spPr>
        <p:txBody>
          <a:bodyPr wrap="square">
            <a:spAutoFit/>
          </a:bodyPr>
          <a:lstStyle/>
          <a:p>
            <a:pPr algn="just">
              <a:lnSpc>
                <a:spcPct val="200000"/>
              </a:lnSpc>
            </a:pPr>
            <a:r>
              <a:rPr lang="vi-VN" sz="2400"/>
              <a:t>	Đề tài "Xây dựng website quản lý cửa hàng bán linh kiện" được chọn với mục tiêu tận dụng sự phát triển vượt bậc của công nghệ thông tin và Internet hiện nay. Trong thời đại mà Internet ngày càng trở nên quan trọng và mọi người có thể truy cập nhanh chóng thông qua máy tính cá nhân,</a:t>
            </a:r>
            <a:r>
              <a:rPr lang="en-US" sz="2400">
                <a:solidFill>
                  <a:srgbClr val="000000"/>
                </a:solidFill>
                <a:effectLst/>
                <a:latin typeface="Times New Roman" panose="02020603050405020304" pitchFamily="18" charset="0"/>
                <a:ea typeface="Times New Roman" panose="02020603050405020304" pitchFamily="18" charset="0"/>
              </a:rPr>
              <a:t> Một website quản lý cửa hàng bán hoa có thể giúp tăng cường hiệu suất quản lý bằng cách tự động hóa các quy trình và công việc hàng ngày. Bạn có thể quản lý lịch trình giao hàng, quản lý kho hàng, theo dõi đơn đặt hàng và lưu trữ thông tin khách hàng một cách dễ dàng và hiệu quả.</a:t>
            </a:r>
            <a:endParaRPr lang="vi-VN" sz="2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5557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E50E8F-577F-FFC9-F3CB-3606E47F56A8}"/>
              </a:ext>
            </a:extLst>
          </p:cNvPr>
          <p:cNvSpPr txBox="1"/>
          <p:nvPr/>
        </p:nvSpPr>
        <p:spPr>
          <a:xfrm>
            <a:off x="830424" y="839756"/>
            <a:ext cx="3937518" cy="461665"/>
          </a:xfrm>
          <a:prstGeom prst="rect">
            <a:avLst/>
          </a:prstGeom>
          <a:noFill/>
        </p:spPr>
        <p:txBody>
          <a:bodyPr wrap="square" rtlCol="0">
            <a:spAutoFit/>
          </a:bodyPr>
          <a:lstStyle/>
          <a:p>
            <a:r>
              <a:rPr lang="vi-VN" sz="2400" b="1" u="sng"/>
              <a:t>Mục đích của đề tài</a:t>
            </a:r>
          </a:p>
        </p:txBody>
      </p:sp>
    </p:spTree>
    <p:extLst>
      <p:ext uri="{BB962C8B-B14F-4D97-AF65-F5344CB8AC3E}">
        <p14:creationId xmlns:p14="http://schemas.microsoft.com/office/powerpoint/2010/main" val="1578111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297B06-996D-E72E-274E-9B8AB01A3335}"/>
              </a:ext>
            </a:extLst>
          </p:cNvPr>
          <p:cNvSpPr txBox="1"/>
          <p:nvPr/>
        </p:nvSpPr>
        <p:spPr>
          <a:xfrm>
            <a:off x="989045" y="401216"/>
            <a:ext cx="4385388" cy="461665"/>
          </a:xfrm>
          <a:prstGeom prst="rect">
            <a:avLst/>
          </a:prstGeom>
          <a:noFill/>
        </p:spPr>
        <p:txBody>
          <a:bodyPr wrap="square" rtlCol="0">
            <a:spAutoFit/>
          </a:bodyPr>
          <a:lstStyle/>
          <a:p>
            <a:r>
              <a:rPr lang="vi-VN" sz="2400" b="1">
                <a:solidFill>
                  <a:srgbClr val="002060"/>
                </a:solidFill>
              </a:rPr>
              <a:t>2. Cơ sở lý thuyết</a:t>
            </a:r>
          </a:p>
        </p:txBody>
      </p:sp>
      <p:sp>
        <p:nvSpPr>
          <p:cNvPr id="3" name="TextBox 2">
            <a:extLst>
              <a:ext uri="{FF2B5EF4-FFF2-40B4-BE49-F238E27FC236}">
                <a16:creationId xmlns:a16="http://schemas.microsoft.com/office/drawing/2014/main" id="{79A53C8C-F163-2C26-B6EA-726E566D8B75}"/>
              </a:ext>
            </a:extLst>
          </p:cNvPr>
          <p:cNvSpPr txBox="1"/>
          <p:nvPr/>
        </p:nvSpPr>
        <p:spPr>
          <a:xfrm>
            <a:off x="989045" y="1083744"/>
            <a:ext cx="6699380" cy="461665"/>
          </a:xfrm>
          <a:prstGeom prst="rect">
            <a:avLst/>
          </a:prstGeom>
          <a:noFill/>
        </p:spPr>
        <p:txBody>
          <a:bodyPr wrap="square" rtlCol="0">
            <a:spAutoFit/>
          </a:bodyPr>
          <a:lstStyle/>
          <a:p>
            <a:r>
              <a:rPr lang="vi-VN" sz="2400"/>
              <a:t>Sử dụng một số công cụ hỗ trợ lập trình</a:t>
            </a:r>
          </a:p>
        </p:txBody>
      </p:sp>
      <p:sp>
        <p:nvSpPr>
          <p:cNvPr id="4" name="TextBox 3">
            <a:extLst>
              <a:ext uri="{FF2B5EF4-FFF2-40B4-BE49-F238E27FC236}">
                <a16:creationId xmlns:a16="http://schemas.microsoft.com/office/drawing/2014/main" id="{42412FE5-F8FD-22B6-9E31-4B6EDC4DCA03}"/>
              </a:ext>
            </a:extLst>
          </p:cNvPr>
          <p:cNvSpPr txBox="1"/>
          <p:nvPr/>
        </p:nvSpPr>
        <p:spPr>
          <a:xfrm>
            <a:off x="1502228" y="1726163"/>
            <a:ext cx="5196746" cy="28026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2400"/>
              <a:t>Html</a:t>
            </a:r>
          </a:p>
          <a:p>
            <a:pPr marL="285750" indent="-285750">
              <a:lnSpc>
                <a:spcPct val="150000"/>
              </a:lnSpc>
              <a:buFont typeface="Arial" panose="020B0604020202020204" pitchFamily="34" charset="0"/>
              <a:buChar char="−"/>
            </a:pPr>
            <a:r>
              <a:rPr lang="vi-VN" sz="2400"/>
              <a:t>Css</a:t>
            </a:r>
          </a:p>
          <a:p>
            <a:pPr marL="285750" indent="-285750">
              <a:lnSpc>
                <a:spcPct val="150000"/>
              </a:lnSpc>
              <a:buFont typeface="Arial" panose="020B0604020202020204" pitchFamily="34" charset="0"/>
              <a:buChar char="−"/>
            </a:pPr>
            <a:r>
              <a:rPr lang="vi-VN" sz="2400">
                <a:effectLst/>
                <a:latin typeface="Calibri" panose="020F0502020204030204" pitchFamily="34" charset="0"/>
                <a:ea typeface="Calibri" panose="020F0502020204030204" pitchFamily="34" charset="0"/>
              </a:rPr>
              <a:t>Mô hình MVC</a:t>
            </a:r>
          </a:p>
          <a:p>
            <a:pPr marL="285750" indent="-285750">
              <a:lnSpc>
                <a:spcPct val="150000"/>
              </a:lnSpc>
              <a:buFont typeface="Arial" panose="020B0604020202020204" pitchFamily="34" charset="0"/>
              <a:buChar char="−"/>
            </a:pPr>
            <a:r>
              <a:rPr lang="vi-VN" sz="2400">
                <a:effectLst/>
                <a:latin typeface="Calibri" panose="020F0502020204030204" pitchFamily="34" charset="0"/>
                <a:ea typeface="Calibri" panose="020F0502020204030204" pitchFamily="34" charset="0"/>
              </a:rPr>
              <a:t>Cơ sở dữ liệu SQL server</a:t>
            </a:r>
          </a:p>
          <a:p>
            <a:pPr marL="285750" indent="-285750">
              <a:lnSpc>
                <a:spcPct val="150000"/>
              </a:lnSpc>
              <a:buFont typeface="Arial" panose="020B0604020202020204" pitchFamily="34" charset="0"/>
              <a:buChar char="−"/>
            </a:pPr>
            <a:r>
              <a:rPr lang="vi-VN" sz="2400">
                <a:latin typeface="Calibri" panose="020F0502020204030204" pitchFamily="34" charset="0"/>
              </a:rPr>
              <a:t>Asp.net</a:t>
            </a:r>
            <a:endParaRPr lang="vi-VN" sz="2400"/>
          </a:p>
        </p:txBody>
      </p:sp>
    </p:spTree>
    <p:extLst>
      <p:ext uri="{BB962C8B-B14F-4D97-AF65-F5344CB8AC3E}">
        <p14:creationId xmlns:p14="http://schemas.microsoft.com/office/powerpoint/2010/main" val="340397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1973A-90F9-6DA7-09CE-B94797AAB215}"/>
              </a:ext>
            </a:extLst>
          </p:cNvPr>
          <p:cNvSpPr txBox="1"/>
          <p:nvPr/>
        </p:nvSpPr>
        <p:spPr>
          <a:xfrm>
            <a:off x="569168" y="210140"/>
            <a:ext cx="3265715" cy="461665"/>
          </a:xfrm>
          <a:prstGeom prst="rect">
            <a:avLst/>
          </a:prstGeom>
          <a:noFill/>
        </p:spPr>
        <p:txBody>
          <a:bodyPr wrap="square" rtlCol="0">
            <a:spAutoFit/>
          </a:bodyPr>
          <a:lstStyle/>
          <a:p>
            <a:r>
              <a:rPr lang="vi-VN" sz="2400" b="1">
                <a:solidFill>
                  <a:srgbClr val="002060"/>
                </a:solidFill>
              </a:rPr>
              <a:t>3. Xây dựng website</a:t>
            </a:r>
          </a:p>
        </p:txBody>
      </p:sp>
      <p:sp>
        <p:nvSpPr>
          <p:cNvPr id="3" name="TextBox 2">
            <a:extLst>
              <a:ext uri="{FF2B5EF4-FFF2-40B4-BE49-F238E27FC236}">
                <a16:creationId xmlns:a16="http://schemas.microsoft.com/office/drawing/2014/main" id="{CE513524-B7EF-24E3-40D2-0AD1DEABE466}"/>
              </a:ext>
            </a:extLst>
          </p:cNvPr>
          <p:cNvSpPr txBox="1"/>
          <p:nvPr/>
        </p:nvSpPr>
        <p:spPr>
          <a:xfrm>
            <a:off x="492967" y="797567"/>
            <a:ext cx="4907902" cy="369332"/>
          </a:xfrm>
          <a:prstGeom prst="rect">
            <a:avLst/>
          </a:prstGeom>
          <a:noFill/>
        </p:spPr>
        <p:txBody>
          <a:bodyPr wrap="square" rtlCol="0">
            <a:spAutoFit/>
          </a:bodyPr>
          <a:lstStyle/>
          <a:p>
            <a:r>
              <a:rPr lang="vi-VN" b="1" u="sng"/>
              <a:t>Chức năng của hệ thống</a:t>
            </a:r>
          </a:p>
        </p:txBody>
      </p:sp>
      <p:sp>
        <p:nvSpPr>
          <p:cNvPr id="5" name="TextBox 4">
            <a:extLst>
              <a:ext uri="{FF2B5EF4-FFF2-40B4-BE49-F238E27FC236}">
                <a16:creationId xmlns:a16="http://schemas.microsoft.com/office/drawing/2014/main" id="{5683DEC5-0232-45B0-9D00-A0F7BE17B18F}"/>
              </a:ext>
            </a:extLst>
          </p:cNvPr>
          <p:cNvSpPr txBox="1"/>
          <p:nvPr/>
        </p:nvSpPr>
        <p:spPr>
          <a:xfrm>
            <a:off x="492967" y="1292662"/>
            <a:ext cx="11206066" cy="5011949"/>
          </a:xfrm>
          <a:prstGeom prst="rect">
            <a:avLst/>
          </a:prstGeom>
          <a:noFill/>
        </p:spPr>
        <p:txBody>
          <a:bodyPr wrap="square">
            <a:spAutoFit/>
          </a:bodyPr>
          <a:lstStyle/>
          <a:p>
            <a:pPr marL="457200" rtl="0" fontAlgn="base">
              <a:lnSpc>
                <a:spcPct val="150000"/>
              </a:lnSpc>
              <a:spcBef>
                <a:spcPts val="0"/>
              </a:spcBef>
              <a:spcAft>
                <a:spcPts val="0"/>
              </a:spcAft>
              <a:buFont typeface="+mj-lt"/>
              <a:buAutoNum type="arabicPeriod"/>
            </a:pPr>
            <a:r>
              <a:rPr lang="vi-VN" sz="2400" b="0" i="0" u="none" strike="noStrike">
                <a:solidFill>
                  <a:srgbClr val="000000"/>
                </a:solidFill>
                <a:effectLst/>
                <a:latin typeface="Times New Roman" panose="02020603050405020304" pitchFamily="18" charset="0"/>
              </a:rPr>
              <a:t>login : Đăng nhập</a:t>
            </a:r>
          </a:p>
          <a:p>
            <a:pPr marL="457200" rtl="0" fontAlgn="base">
              <a:lnSpc>
                <a:spcPct val="150000"/>
              </a:lnSpc>
              <a:spcBef>
                <a:spcPts val="0"/>
              </a:spcBef>
              <a:spcAft>
                <a:spcPts val="0"/>
              </a:spcAft>
              <a:buFont typeface="+mj-lt"/>
              <a:buAutoNum type="arabicPeriod"/>
            </a:pPr>
            <a:r>
              <a:rPr lang="vi-VN" sz="2400" b="0" i="0" u="none" strike="noStrike">
                <a:solidFill>
                  <a:srgbClr val="000000"/>
                </a:solidFill>
                <a:effectLst/>
                <a:latin typeface="Times New Roman" panose="02020603050405020304" pitchFamily="18" charset="0"/>
              </a:rPr>
              <a:t>profile : Sửa thông tin người dùng</a:t>
            </a:r>
          </a:p>
          <a:p>
            <a:pPr marL="457200" rtl="0" fontAlgn="base">
              <a:lnSpc>
                <a:spcPct val="150000"/>
              </a:lnSpc>
              <a:spcBef>
                <a:spcPts val="0"/>
              </a:spcBef>
              <a:spcAft>
                <a:spcPts val="0"/>
              </a:spcAft>
              <a:buFont typeface="+mj-lt"/>
              <a:buAutoNum type="arabicPeriod"/>
            </a:pPr>
            <a:r>
              <a:rPr lang="vi-VN" sz="2400" b="0" i="0" u="none" strike="noStrike">
                <a:solidFill>
                  <a:srgbClr val="000000"/>
                </a:solidFill>
                <a:effectLst/>
                <a:latin typeface="Times New Roman" panose="02020603050405020304" pitchFamily="18" charset="0"/>
              </a:rPr>
              <a:t>logout : đăng xuất</a:t>
            </a:r>
          </a:p>
          <a:p>
            <a:pPr marL="457200" rtl="0" fontAlgn="base">
              <a:lnSpc>
                <a:spcPct val="150000"/>
              </a:lnSpc>
              <a:spcBef>
                <a:spcPts val="0"/>
              </a:spcBef>
              <a:spcAft>
                <a:spcPts val="0"/>
              </a:spcAft>
              <a:buFont typeface="+mj-lt"/>
              <a:buAutoNum type="arabicPeriod"/>
            </a:pPr>
            <a:r>
              <a:rPr lang="vi-VN" sz="2400" b="0" i="0" u="none" strike="noStrike">
                <a:solidFill>
                  <a:srgbClr val="000000"/>
                </a:solidFill>
                <a:effectLst/>
                <a:latin typeface="Times New Roman" panose="02020603050405020304" pitchFamily="18" charset="0"/>
              </a:rPr>
              <a:t>contact : thông tin liên hệ</a:t>
            </a:r>
          </a:p>
          <a:p>
            <a:pPr marL="457200" rtl="0" fontAlgn="base">
              <a:lnSpc>
                <a:spcPct val="150000"/>
              </a:lnSpc>
              <a:spcBef>
                <a:spcPts val="0"/>
              </a:spcBef>
              <a:spcAft>
                <a:spcPts val="0"/>
              </a:spcAft>
              <a:buFont typeface="+mj-lt"/>
              <a:buAutoNum type="arabicPeriod"/>
            </a:pPr>
            <a:r>
              <a:rPr lang="vi-VN" sz="2400" b="0" i="0" u="none" strike="noStrike">
                <a:solidFill>
                  <a:srgbClr val="000000"/>
                </a:solidFill>
                <a:effectLst/>
                <a:latin typeface="Times New Roman" panose="02020603050405020304" pitchFamily="18" charset="0"/>
              </a:rPr>
              <a:t>Post: đăng hàng hóa</a:t>
            </a:r>
          </a:p>
          <a:p>
            <a:pPr marL="457200" rtl="0" fontAlgn="base">
              <a:lnSpc>
                <a:spcPct val="150000"/>
              </a:lnSpc>
              <a:spcBef>
                <a:spcPts val="0"/>
              </a:spcBef>
              <a:spcAft>
                <a:spcPts val="0"/>
              </a:spcAft>
              <a:buFont typeface="+mj-lt"/>
              <a:buAutoNum type="arabicPeriod"/>
            </a:pPr>
            <a:r>
              <a:rPr lang="vi-VN" sz="2400" b="0" i="0" u="none" strike="noStrike">
                <a:solidFill>
                  <a:srgbClr val="000000"/>
                </a:solidFill>
                <a:effectLst/>
                <a:latin typeface="Times New Roman" panose="02020603050405020304" pitchFamily="18" charset="0"/>
              </a:rPr>
              <a:t>view : xem bài viết</a:t>
            </a:r>
          </a:p>
          <a:p>
            <a:pPr marL="457200" rtl="0" fontAlgn="base">
              <a:lnSpc>
                <a:spcPct val="150000"/>
              </a:lnSpc>
              <a:spcBef>
                <a:spcPts val="0"/>
              </a:spcBef>
              <a:spcAft>
                <a:spcPts val="0"/>
              </a:spcAft>
              <a:buFont typeface="+mj-lt"/>
              <a:buAutoNum type="arabicPeriod"/>
            </a:pPr>
            <a:r>
              <a:rPr lang="vi-VN" sz="2400" b="0" i="0" u="none" strike="noStrike">
                <a:solidFill>
                  <a:srgbClr val="000000"/>
                </a:solidFill>
                <a:effectLst/>
                <a:latin typeface="Times New Roman" panose="02020603050405020304" pitchFamily="18" charset="0"/>
              </a:rPr>
              <a:t>edit : sửa bài viết, xoá</a:t>
            </a:r>
          </a:p>
          <a:p>
            <a:pPr marL="457200" rtl="0" fontAlgn="base">
              <a:lnSpc>
                <a:spcPct val="150000"/>
              </a:lnSpc>
              <a:spcBef>
                <a:spcPts val="0"/>
              </a:spcBef>
              <a:spcAft>
                <a:spcPts val="0"/>
              </a:spcAft>
              <a:buFont typeface="+mj-lt"/>
              <a:buAutoNum type="arabicPeriod"/>
            </a:pPr>
            <a:r>
              <a:rPr lang="vi-VN" sz="2400" b="0" i="0" u="none" strike="noStrike">
                <a:solidFill>
                  <a:srgbClr val="000000"/>
                </a:solidFill>
                <a:effectLst/>
                <a:latin typeface="Times New Roman" panose="02020603050405020304" pitchFamily="18" charset="0"/>
              </a:rPr>
              <a:t>search : tìm kiếm </a:t>
            </a:r>
          </a:p>
          <a:p>
            <a:pPr marL="457200" rtl="0" fontAlgn="base">
              <a:lnSpc>
                <a:spcPct val="150000"/>
              </a:lnSpc>
              <a:spcBef>
                <a:spcPts val="0"/>
              </a:spcBef>
              <a:spcAft>
                <a:spcPts val="0"/>
              </a:spcAft>
              <a:buFont typeface="+mj-lt"/>
              <a:buAutoNum type="arabicPeriod"/>
            </a:pPr>
            <a:r>
              <a:rPr lang="vi-VN" sz="2400" b="0" i="0" u="none" strike="noStrike">
                <a:solidFill>
                  <a:srgbClr val="000000"/>
                </a:solidFill>
                <a:effectLst/>
                <a:latin typeface="Times New Roman" panose="02020603050405020304" pitchFamily="18" charset="0"/>
              </a:rPr>
              <a:t>category : loại</a:t>
            </a:r>
          </a:p>
        </p:txBody>
      </p:sp>
    </p:spTree>
    <p:extLst>
      <p:ext uri="{BB962C8B-B14F-4D97-AF65-F5344CB8AC3E}">
        <p14:creationId xmlns:p14="http://schemas.microsoft.com/office/powerpoint/2010/main" val="221603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CBE2BA-94A2-AD06-4D3A-78ED52ADB7D7}"/>
              </a:ext>
            </a:extLst>
          </p:cNvPr>
          <p:cNvSpPr txBox="1"/>
          <p:nvPr/>
        </p:nvSpPr>
        <p:spPr>
          <a:xfrm>
            <a:off x="475861" y="186612"/>
            <a:ext cx="3853543" cy="461665"/>
          </a:xfrm>
          <a:prstGeom prst="rect">
            <a:avLst/>
          </a:prstGeom>
          <a:noFill/>
        </p:spPr>
        <p:txBody>
          <a:bodyPr wrap="square" rtlCol="0">
            <a:spAutoFit/>
          </a:bodyPr>
          <a:lstStyle/>
          <a:p>
            <a:r>
              <a:rPr lang="vi-VN" sz="2400" b="1" u="sng">
                <a:solidFill>
                  <a:srgbClr val="002060"/>
                </a:solidFill>
              </a:rPr>
              <a:t>Giao diện hệ thống</a:t>
            </a:r>
          </a:p>
        </p:txBody>
      </p:sp>
      <p:sp>
        <p:nvSpPr>
          <p:cNvPr id="7" name="TextBox 6">
            <a:extLst>
              <a:ext uri="{FF2B5EF4-FFF2-40B4-BE49-F238E27FC236}">
                <a16:creationId xmlns:a16="http://schemas.microsoft.com/office/drawing/2014/main" id="{6D5EFEEE-7536-C566-2D68-9CA7A66D5FBB}"/>
              </a:ext>
            </a:extLst>
          </p:cNvPr>
          <p:cNvSpPr txBox="1"/>
          <p:nvPr/>
        </p:nvSpPr>
        <p:spPr>
          <a:xfrm>
            <a:off x="4609322" y="5445976"/>
            <a:ext cx="3853543" cy="369332"/>
          </a:xfrm>
          <a:prstGeom prst="rect">
            <a:avLst/>
          </a:prstGeom>
          <a:noFill/>
        </p:spPr>
        <p:txBody>
          <a:bodyPr wrap="square" rtlCol="0">
            <a:spAutoFit/>
          </a:bodyPr>
          <a:lstStyle/>
          <a:p>
            <a:r>
              <a:rPr lang="vi-VN" b="1"/>
              <a:t>Giao diện đăng nhập</a:t>
            </a:r>
          </a:p>
        </p:txBody>
      </p:sp>
      <p:pic>
        <p:nvPicPr>
          <p:cNvPr id="3" name="Picture 2">
            <a:extLst>
              <a:ext uri="{FF2B5EF4-FFF2-40B4-BE49-F238E27FC236}">
                <a16:creationId xmlns:a16="http://schemas.microsoft.com/office/drawing/2014/main" id="{279D6AA6-F9E0-7571-031A-3410A4A7E3E9}"/>
              </a:ext>
            </a:extLst>
          </p:cNvPr>
          <p:cNvPicPr>
            <a:picLocks noChangeAspect="1"/>
          </p:cNvPicPr>
          <p:nvPr/>
        </p:nvPicPr>
        <p:blipFill>
          <a:blip r:embed="rId2"/>
          <a:stretch>
            <a:fillRect/>
          </a:stretch>
        </p:blipFill>
        <p:spPr>
          <a:xfrm>
            <a:off x="2480758" y="1256997"/>
            <a:ext cx="7230484" cy="4344006"/>
          </a:xfrm>
          <a:prstGeom prst="rect">
            <a:avLst/>
          </a:prstGeom>
        </p:spPr>
      </p:pic>
    </p:spTree>
    <p:extLst>
      <p:ext uri="{BB962C8B-B14F-4D97-AF65-F5344CB8AC3E}">
        <p14:creationId xmlns:p14="http://schemas.microsoft.com/office/powerpoint/2010/main" val="2842883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69EFB8-71A4-DA74-F9CD-15A3FB1F41F8}"/>
              </a:ext>
            </a:extLst>
          </p:cNvPr>
          <p:cNvSpPr txBox="1"/>
          <p:nvPr/>
        </p:nvSpPr>
        <p:spPr>
          <a:xfrm>
            <a:off x="4506685" y="4488024"/>
            <a:ext cx="3620278" cy="369332"/>
          </a:xfrm>
          <a:prstGeom prst="rect">
            <a:avLst/>
          </a:prstGeom>
          <a:noFill/>
        </p:spPr>
        <p:txBody>
          <a:bodyPr wrap="square" rtlCol="0">
            <a:spAutoFit/>
          </a:bodyPr>
          <a:lstStyle/>
          <a:p>
            <a:pPr algn="ctr"/>
            <a:r>
              <a:rPr lang="vi-VN" b="1"/>
              <a:t>Giao diện trang chủ </a:t>
            </a:r>
          </a:p>
        </p:txBody>
      </p:sp>
    </p:spTree>
    <p:extLst>
      <p:ext uri="{BB962C8B-B14F-4D97-AF65-F5344CB8AC3E}">
        <p14:creationId xmlns:p14="http://schemas.microsoft.com/office/powerpoint/2010/main" val="202410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1C1242-F224-07AA-0C3F-C7B7AA848566}"/>
              </a:ext>
            </a:extLst>
          </p:cNvPr>
          <p:cNvSpPr txBox="1"/>
          <p:nvPr/>
        </p:nvSpPr>
        <p:spPr>
          <a:xfrm>
            <a:off x="4345460" y="4842588"/>
            <a:ext cx="3862874" cy="369332"/>
          </a:xfrm>
          <a:prstGeom prst="rect">
            <a:avLst/>
          </a:prstGeom>
          <a:noFill/>
        </p:spPr>
        <p:txBody>
          <a:bodyPr wrap="square" rtlCol="0">
            <a:spAutoFit/>
          </a:bodyPr>
          <a:lstStyle/>
          <a:p>
            <a:r>
              <a:rPr lang="vi-VN" b="1"/>
              <a:t>Giao diện chi tiết sản phẩm</a:t>
            </a:r>
          </a:p>
        </p:txBody>
      </p:sp>
    </p:spTree>
    <p:extLst>
      <p:ext uri="{BB962C8B-B14F-4D97-AF65-F5344CB8AC3E}">
        <p14:creationId xmlns:p14="http://schemas.microsoft.com/office/powerpoint/2010/main" val="4193085321"/>
      </p:ext>
    </p:extLst>
  </p:cSld>
  <p:clrMapOvr>
    <a:masterClrMapping/>
  </p:clrMapOvr>
</p:sld>
</file>

<file path=ppt/theme/theme1.xml><?xml version="1.0" encoding="utf-8"?>
<a:theme xmlns:a="http://schemas.openxmlformats.org/drawingml/2006/main" name="History of the Jewish People by Slidesgo">
  <a:themeElements>
    <a:clrScheme name="Simple Light">
      <a:dk1>
        <a:srgbClr val="383838"/>
      </a:dk1>
      <a:lt1>
        <a:srgbClr val="FDE7DA"/>
      </a:lt1>
      <a:dk2>
        <a:srgbClr val="EFCA5F"/>
      </a:dk2>
      <a:lt2>
        <a:srgbClr val="D67D1F"/>
      </a:lt2>
      <a:accent1>
        <a:srgbClr val="CA4031"/>
      </a:accent1>
      <a:accent2>
        <a:srgbClr val="9DBE77"/>
      </a:accent2>
      <a:accent3>
        <a:srgbClr val="758850"/>
      </a:accent3>
      <a:accent4>
        <a:srgbClr val="7A5E53"/>
      </a:accent4>
      <a:accent5>
        <a:srgbClr val="5CB7A4"/>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796</TotalTime>
  <Words>470</Words>
  <Application>Microsoft Office PowerPoint</Application>
  <PresentationFormat>Widescreen</PresentationFormat>
  <Paragraphs>54</Paragraphs>
  <Slides>15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Adobe Heiti Std R</vt:lpstr>
      <vt:lpstr>Arial</vt:lpstr>
      <vt:lpstr>Bebas Neue</vt:lpstr>
      <vt:lpstr>Calibri</vt:lpstr>
      <vt:lpstr>DM Sans</vt:lpstr>
      <vt:lpstr>Paytone One</vt:lpstr>
      <vt:lpstr>PT Sans</vt:lpstr>
      <vt:lpstr>Times New Roman</vt:lpstr>
      <vt:lpstr>History of the Jewish People by Slidesgo</vt:lpstr>
      <vt:lpstr>PowerPoint Presentation</vt:lpstr>
      <vt:lpstr>NỘI DUNG BÁO CÁO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Hung</dc:creator>
  <cp:lastModifiedBy>Kha Nguyễn Hoàng</cp:lastModifiedBy>
  <cp:revision>50</cp:revision>
  <dcterms:created xsi:type="dcterms:W3CDTF">2023-05-21T06:42:57Z</dcterms:created>
  <dcterms:modified xsi:type="dcterms:W3CDTF">2024-04-20T13:17:21Z</dcterms:modified>
</cp:coreProperties>
</file>