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26"/>
  </p:notesMasterIdLst>
  <p:sldIdLst>
    <p:sldId id="256" r:id="rId2"/>
    <p:sldId id="258" r:id="rId3"/>
    <p:sldId id="261" r:id="rId4"/>
    <p:sldId id="268" r:id="rId5"/>
    <p:sldId id="316" r:id="rId6"/>
    <p:sldId id="317" r:id="rId7"/>
    <p:sldId id="270" r:id="rId8"/>
    <p:sldId id="318" r:id="rId9"/>
    <p:sldId id="331" r:id="rId10"/>
    <p:sldId id="269" r:id="rId11"/>
    <p:sldId id="319" r:id="rId12"/>
    <p:sldId id="320" r:id="rId13"/>
    <p:sldId id="322" r:id="rId14"/>
    <p:sldId id="321" r:id="rId15"/>
    <p:sldId id="323" r:id="rId16"/>
    <p:sldId id="324" r:id="rId17"/>
    <p:sldId id="325" r:id="rId18"/>
    <p:sldId id="326" r:id="rId19"/>
    <p:sldId id="271" r:id="rId20"/>
    <p:sldId id="327" r:id="rId21"/>
    <p:sldId id="329" r:id="rId22"/>
    <p:sldId id="328" r:id="rId23"/>
    <p:sldId id="330" r:id="rId24"/>
    <p:sldId id="315" r:id="rId25"/>
  </p:sldIdLst>
  <p:sldSz cx="9144000" cy="5143500" type="screen16x9"/>
  <p:notesSz cx="6858000" cy="9144000"/>
  <p:embeddedFontLs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Lato Black" panose="020F0502020204030203" pitchFamily="34" charset="0"/>
      <p:bold r:id="rId31"/>
      <p:boldItalic r:id="rId32"/>
    </p:embeddedFont>
    <p:embeddedFont>
      <p:font typeface="Pacifico" panose="00000500000000000000" pitchFamily="2" charset="0"/>
      <p:regular r:id="rId33"/>
    </p:embeddedFont>
    <p:embeddedFont>
      <p:font typeface="나눔스퀘어라운드 Regular" panose="020B0600000101010101" pitchFamily="50" charset="-127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8D29F6-16DE-4D85-93B9-E5453F4DD9AB}">
  <a:tblStyle styleId="{1D8D29F6-16DE-4D85-93B9-E5453F4DD9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3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7" name="Google Shape;6107;g72927c975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8" name="Google Shape;6108;g72927c975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6" name="Google Shape;7426;g79a08306c6_1_1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7" name="Google Shape;7427;g79a08306c6_1_1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8">
          <a:extLst>
            <a:ext uri="{FF2B5EF4-FFF2-40B4-BE49-F238E27FC236}">
              <a16:creationId xmlns:a16="http://schemas.microsoft.com/office/drawing/2014/main" id="{9FDAFBE0-D8CE-E1F9-861C-A64CDC66B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g776b57243a_0_104:notes">
            <a:extLst>
              <a:ext uri="{FF2B5EF4-FFF2-40B4-BE49-F238E27FC236}">
                <a16:creationId xmlns:a16="http://schemas.microsoft.com/office/drawing/2014/main" id="{E5B6BF2B-0273-C673-6F24-38BDA70A75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0" name="Google Shape;6120;g776b57243a_0_104:notes">
            <a:extLst>
              <a:ext uri="{FF2B5EF4-FFF2-40B4-BE49-F238E27FC236}">
                <a16:creationId xmlns:a16="http://schemas.microsoft.com/office/drawing/2014/main" id="{576049CC-1B22-1306-8A80-A3A56B945C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77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8">
          <a:extLst>
            <a:ext uri="{FF2B5EF4-FFF2-40B4-BE49-F238E27FC236}">
              <a16:creationId xmlns:a16="http://schemas.microsoft.com/office/drawing/2014/main" id="{1E08B43A-09B1-63D9-A7C8-621122BF3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g776b57243a_0_104:notes">
            <a:extLst>
              <a:ext uri="{FF2B5EF4-FFF2-40B4-BE49-F238E27FC236}">
                <a16:creationId xmlns:a16="http://schemas.microsoft.com/office/drawing/2014/main" id="{D982AC31-3D60-9EED-7E63-D36C03FDAF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0" name="Google Shape;6120;g776b57243a_0_104:notes">
            <a:extLst>
              <a:ext uri="{FF2B5EF4-FFF2-40B4-BE49-F238E27FC236}">
                <a16:creationId xmlns:a16="http://schemas.microsoft.com/office/drawing/2014/main" id="{2E2869F6-D949-D146-B756-3988069781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612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8">
          <a:extLst>
            <a:ext uri="{FF2B5EF4-FFF2-40B4-BE49-F238E27FC236}">
              <a16:creationId xmlns:a16="http://schemas.microsoft.com/office/drawing/2014/main" id="{DF1452CB-3D77-545F-B7EC-23048E234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g776b57243a_0_104:notes">
            <a:extLst>
              <a:ext uri="{FF2B5EF4-FFF2-40B4-BE49-F238E27FC236}">
                <a16:creationId xmlns:a16="http://schemas.microsoft.com/office/drawing/2014/main" id="{892F3894-0976-49EB-814C-E87DBA87F6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0" name="Google Shape;6120;g776b57243a_0_104:notes">
            <a:extLst>
              <a:ext uri="{FF2B5EF4-FFF2-40B4-BE49-F238E27FC236}">
                <a16:creationId xmlns:a16="http://schemas.microsoft.com/office/drawing/2014/main" id="{4D57D7ED-B6F6-04C5-38D6-3D80AEAF30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207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8">
          <a:extLst>
            <a:ext uri="{FF2B5EF4-FFF2-40B4-BE49-F238E27FC236}">
              <a16:creationId xmlns:a16="http://schemas.microsoft.com/office/drawing/2014/main" id="{E0CBD285-A842-3E3E-36DE-4A53F23C9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g776b57243a_0_104:notes">
            <a:extLst>
              <a:ext uri="{FF2B5EF4-FFF2-40B4-BE49-F238E27FC236}">
                <a16:creationId xmlns:a16="http://schemas.microsoft.com/office/drawing/2014/main" id="{363C0F3E-6090-45A3-2ACC-ACC719BDAA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0" name="Google Shape;6120;g776b57243a_0_104:notes">
            <a:extLst>
              <a:ext uri="{FF2B5EF4-FFF2-40B4-BE49-F238E27FC236}">
                <a16:creationId xmlns:a16="http://schemas.microsoft.com/office/drawing/2014/main" id="{89E4DB8F-B64D-B7EB-0C94-9B3F8312A6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911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8">
          <a:extLst>
            <a:ext uri="{FF2B5EF4-FFF2-40B4-BE49-F238E27FC236}">
              <a16:creationId xmlns:a16="http://schemas.microsoft.com/office/drawing/2014/main" id="{B4EF6B87-C3E1-ACA5-6CB8-6E89BEAC0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g776b57243a_0_104:notes">
            <a:extLst>
              <a:ext uri="{FF2B5EF4-FFF2-40B4-BE49-F238E27FC236}">
                <a16:creationId xmlns:a16="http://schemas.microsoft.com/office/drawing/2014/main" id="{01B0B462-CFA0-7586-81C7-CD8829EA8C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0" name="Google Shape;6120;g776b57243a_0_104:notes">
            <a:extLst>
              <a:ext uri="{FF2B5EF4-FFF2-40B4-BE49-F238E27FC236}">
                <a16:creationId xmlns:a16="http://schemas.microsoft.com/office/drawing/2014/main" id="{0014B1C8-8A77-BCA5-15C6-FEFF0C4F20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169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8">
          <a:extLst>
            <a:ext uri="{FF2B5EF4-FFF2-40B4-BE49-F238E27FC236}">
              <a16:creationId xmlns:a16="http://schemas.microsoft.com/office/drawing/2014/main" id="{AD912154-DF92-86D3-9500-CD9BE1D7F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g776b57243a_0_104:notes">
            <a:extLst>
              <a:ext uri="{FF2B5EF4-FFF2-40B4-BE49-F238E27FC236}">
                <a16:creationId xmlns:a16="http://schemas.microsoft.com/office/drawing/2014/main" id="{3B2943CC-13ED-9A14-06E7-9DD9255F7B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0" name="Google Shape;6120;g776b57243a_0_104:notes">
            <a:extLst>
              <a:ext uri="{FF2B5EF4-FFF2-40B4-BE49-F238E27FC236}">
                <a16:creationId xmlns:a16="http://schemas.microsoft.com/office/drawing/2014/main" id="{C4A559BD-8EF8-C601-3795-638D3602FC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680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8">
          <a:extLst>
            <a:ext uri="{FF2B5EF4-FFF2-40B4-BE49-F238E27FC236}">
              <a16:creationId xmlns:a16="http://schemas.microsoft.com/office/drawing/2014/main" id="{4F7DBFE6-7DF8-3A01-3E18-4A14B8652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g776b57243a_0_104:notes">
            <a:extLst>
              <a:ext uri="{FF2B5EF4-FFF2-40B4-BE49-F238E27FC236}">
                <a16:creationId xmlns:a16="http://schemas.microsoft.com/office/drawing/2014/main" id="{7E4399C0-B130-6CF1-26D0-C05D1D76ED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0" name="Google Shape;6120;g776b57243a_0_104:notes">
            <a:extLst>
              <a:ext uri="{FF2B5EF4-FFF2-40B4-BE49-F238E27FC236}">
                <a16:creationId xmlns:a16="http://schemas.microsoft.com/office/drawing/2014/main" id="{4A3F96DA-D513-C7FD-D377-8A822027E4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97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8">
          <a:extLst>
            <a:ext uri="{FF2B5EF4-FFF2-40B4-BE49-F238E27FC236}">
              <a16:creationId xmlns:a16="http://schemas.microsoft.com/office/drawing/2014/main" id="{3E73880C-D14B-3361-192E-29930F122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g776b57243a_0_104:notes">
            <a:extLst>
              <a:ext uri="{FF2B5EF4-FFF2-40B4-BE49-F238E27FC236}">
                <a16:creationId xmlns:a16="http://schemas.microsoft.com/office/drawing/2014/main" id="{0AFDEA49-9339-C2C5-A4DE-F55E04D5EB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0" name="Google Shape;6120;g776b57243a_0_104:notes">
            <a:extLst>
              <a:ext uri="{FF2B5EF4-FFF2-40B4-BE49-F238E27FC236}">
                <a16:creationId xmlns:a16="http://schemas.microsoft.com/office/drawing/2014/main" id="{5BE6DF69-8E16-75B4-E525-52ACD7DECD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868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4" name="Google Shape;7634;gbd90b508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5" name="Google Shape;7635;gbd90b508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g776b57243a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0" name="Google Shape;6120;g776b57243a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8">
          <a:extLst>
            <a:ext uri="{FF2B5EF4-FFF2-40B4-BE49-F238E27FC236}">
              <a16:creationId xmlns:a16="http://schemas.microsoft.com/office/drawing/2014/main" id="{5D7D9B03-730A-2333-F9E6-13D318DD8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g776b57243a_0_104:notes">
            <a:extLst>
              <a:ext uri="{FF2B5EF4-FFF2-40B4-BE49-F238E27FC236}">
                <a16:creationId xmlns:a16="http://schemas.microsoft.com/office/drawing/2014/main" id="{68A96754-D2D9-DAB2-F0BF-93F694FDD0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0" name="Google Shape;6120;g776b57243a_0_104:notes">
            <a:extLst>
              <a:ext uri="{FF2B5EF4-FFF2-40B4-BE49-F238E27FC236}">
                <a16:creationId xmlns:a16="http://schemas.microsoft.com/office/drawing/2014/main" id="{AE46E04B-9FF6-9C9C-F936-39B8DE5E10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889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8">
          <a:extLst>
            <a:ext uri="{FF2B5EF4-FFF2-40B4-BE49-F238E27FC236}">
              <a16:creationId xmlns:a16="http://schemas.microsoft.com/office/drawing/2014/main" id="{16A7AD4E-D413-ECA8-B744-D3CAF1255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g776b57243a_0_104:notes">
            <a:extLst>
              <a:ext uri="{FF2B5EF4-FFF2-40B4-BE49-F238E27FC236}">
                <a16:creationId xmlns:a16="http://schemas.microsoft.com/office/drawing/2014/main" id="{89605391-E256-905A-D05D-2554ADD2A5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0" name="Google Shape;6120;g776b57243a_0_104:notes">
            <a:extLst>
              <a:ext uri="{FF2B5EF4-FFF2-40B4-BE49-F238E27FC236}">
                <a16:creationId xmlns:a16="http://schemas.microsoft.com/office/drawing/2014/main" id="{0AB87348-170A-0F0D-EAB1-117197DF22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23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8">
          <a:extLst>
            <a:ext uri="{FF2B5EF4-FFF2-40B4-BE49-F238E27FC236}">
              <a16:creationId xmlns:a16="http://schemas.microsoft.com/office/drawing/2014/main" id="{6B579D71-06D9-FF71-338C-03D3FE1A9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g776b57243a_0_104:notes">
            <a:extLst>
              <a:ext uri="{FF2B5EF4-FFF2-40B4-BE49-F238E27FC236}">
                <a16:creationId xmlns:a16="http://schemas.microsoft.com/office/drawing/2014/main" id="{042A6249-A00B-274B-B0FE-D3F1E412C0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0" name="Google Shape;6120;g776b57243a_0_104:notes">
            <a:extLst>
              <a:ext uri="{FF2B5EF4-FFF2-40B4-BE49-F238E27FC236}">
                <a16:creationId xmlns:a16="http://schemas.microsoft.com/office/drawing/2014/main" id="{BE1FCC03-CA53-186A-C544-D6902A488D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845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8">
          <a:extLst>
            <a:ext uri="{FF2B5EF4-FFF2-40B4-BE49-F238E27FC236}">
              <a16:creationId xmlns:a16="http://schemas.microsoft.com/office/drawing/2014/main" id="{F4F09131-A96F-A813-99F2-968FE9B7B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g776b57243a_0_104:notes">
            <a:extLst>
              <a:ext uri="{FF2B5EF4-FFF2-40B4-BE49-F238E27FC236}">
                <a16:creationId xmlns:a16="http://schemas.microsoft.com/office/drawing/2014/main" id="{76CC300B-7C19-4A4C-ED81-1AFA8B9691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0" name="Google Shape;6120;g776b57243a_0_104:notes">
            <a:extLst>
              <a:ext uri="{FF2B5EF4-FFF2-40B4-BE49-F238E27FC236}">
                <a16:creationId xmlns:a16="http://schemas.microsoft.com/office/drawing/2014/main" id="{5AD18097-27F0-5ECE-632B-2BF329732D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3606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6" name="Google Shape;11496;g7746b18ed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7" name="Google Shape;11497;g7746b18ed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8" name="Google Shape;7038;g79a08306c6_1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9" name="Google Shape;7039;g79a08306c6_1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" name="Google Shape;7311;g79a08306c6_1_1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2" name="Google Shape;7312;g79a08306c6_1_1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8">
          <a:extLst>
            <a:ext uri="{FF2B5EF4-FFF2-40B4-BE49-F238E27FC236}">
              <a16:creationId xmlns:a16="http://schemas.microsoft.com/office/drawing/2014/main" id="{05E26F49-D9AA-99BA-2E41-A898216C0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g776b57243a_0_104:notes">
            <a:extLst>
              <a:ext uri="{FF2B5EF4-FFF2-40B4-BE49-F238E27FC236}">
                <a16:creationId xmlns:a16="http://schemas.microsoft.com/office/drawing/2014/main" id="{33907494-6729-3CCF-1634-16C030BB50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0" name="Google Shape;6120;g776b57243a_0_104:notes">
            <a:extLst>
              <a:ext uri="{FF2B5EF4-FFF2-40B4-BE49-F238E27FC236}">
                <a16:creationId xmlns:a16="http://schemas.microsoft.com/office/drawing/2014/main" id="{F376FF8B-CD86-828C-E32E-AD5400E479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60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8">
          <a:extLst>
            <a:ext uri="{FF2B5EF4-FFF2-40B4-BE49-F238E27FC236}">
              <a16:creationId xmlns:a16="http://schemas.microsoft.com/office/drawing/2014/main" id="{8F89F30A-0980-A9B1-5DCF-890229564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g776b57243a_0_104:notes">
            <a:extLst>
              <a:ext uri="{FF2B5EF4-FFF2-40B4-BE49-F238E27FC236}">
                <a16:creationId xmlns:a16="http://schemas.microsoft.com/office/drawing/2014/main" id="{1CACA8A8-0613-FE58-ED1B-0125AD01F6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0" name="Google Shape;6120;g776b57243a_0_104:notes">
            <a:extLst>
              <a:ext uri="{FF2B5EF4-FFF2-40B4-BE49-F238E27FC236}">
                <a16:creationId xmlns:a16="http://schemas.microsoft.com/office/drawing/2014/main" id="{DE1D5673-A2F1-C3AC-2EEE-9CA1485362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526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4" name="Google Shape;7474;g79a08306c6_1_1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5" name="Google Shape;7475;g79a08306c6_1_1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8">
          <a:extLst>
            <a:ext uri="{FF2B5EF4-FFF2-40B4-BE49-F238E27FC236}">
              <a16:creationId xmlns:a16="http://schemas.microsoft.com/office/drawing/2014/main" id="{263B3F32-C269-6562-53B6-35153DF55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g776b57243a_0_104:notes">
            <a:extLst>
              <a:ext uri="{FF2B5EF4-FFF2-40B4-BE49-F238E27FC236}">
                <a16:creationId xmlns:a16="http://schemas.microsoft.com/office/drawing/2014/main" id="{33CDA75F-7272-4F6C-D2A0-A2F593A923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0" name="Google Shape;6120;g776b57243a_0_104:notes">
            <a:extLst>
              <a:ext uri="{FF2B5EF4-FFF2-40B4-BE49-F238E27FC236}">
                <a16:creationId xmlns:a16="http://schemas.microsoft.com/office/drawing/2014/main" id="{2F5241BE-B514-5672-2D2C-723A5A590A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61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8">
          <a:extLst>
            <a:ext uri="{FF2B5EF4-FFF2-40B4-BE49-F238E27FC236}">
              <a16:creationId xmlns:a16="http://schemas.microsoft.com/office/drawing/2014/main" id="{6E30C65A-A1E2-16F9-8EA2-EE38EBCD8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g776b57243a_0_104:notes">
            <a:extLst>
              <a:ext uri="{FF2B5EF4-FFF2-40B4-BE49-F238E27FC236}">
                <a16:creationId xmlns:a16="http://schemas.microsoft.com/office/drawing/2014/main" id="{A6436B5F-844F-2931-9738-987C3EA3C0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0" name="Google Shape;6120;g776b57243a_0_104:notes">
            <a:extLst>
              <a:ext uri="{FF2B5EF4-FFF2-40B4-BE49-F238E27FC236}">
                <a16:creationId xmlns:a16="http://schemas.microsoft.com/office/drawing/2014/main" id="{F82220D4-6B75-1198-ED16-81DBD8495C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67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05367" y="-183374"/>
            <a:ext cx="9835632" cy="5510248"/>
            <a:chOff x="238675" y="845000"/>
            <a:chExt cx="7164650" cy="4013875"/>
          </a:xfrm>
        </p:grpSpPr>
        <p:sp>
          <p:nvSpPr>
            <p:cNvPr id="10" name="Google Shape;10;p2"/>
            <p:cNvSpPr/>
            <p:nvPr/>
          </p:nvSpPr>
          <p:spPr>
            <a:xfrm>
              <a:off x="6928800" y="3262700"/>
              <a:ext cx="453650" cy="418850"/>
            </a:xfrm>
            <a:custGeom>
              <a:avLst/>
              <a:gdLst/>
              <a:ahLst/>
              <a:cxnLst/>
              <a:rect l="l" t="t" r="r" b="b"/>
              <a:pathLst>
                <a:path w="18146" h="16754" extrusionOk="0">
                  <a:moveTo>
                    <a:pt x="6590" y="0"/>
                  </a:moveTo>
                  <a:cubicBezTo>
                    <a:pt x="4985" y="0"/>
                    <a:pt x="3711" y="470"/>
                    <a:pt x="2167" y="1209"/>
                  </a:cubicBezTo>
                  <a:cubicBezTo>
                    <a:pt x="2020" y="1276"/>
                    <a:pt x="1885" y="1367"/>
                    <a:pt x="1750" y="1457"/>
                  </a:cubicBezTo>
                  <a:cubicBezTo>
                    <a:pt x="892" y="2235"/>
                    <a:pt x="644" y="2845"/>
                    <a:pt x="475" y="3714"/>
                  </a:cubicBezTo>
                  <a:cubicBezTo>
                    <a:pt x="1" y="6162"/>
                    <a:pt x="994" y="8690"/>
                    <a:pt x="2461" y="10653"/>
                  </a:cubicBezTo>
                  <a:cubicBezTo>
                    <a:pt x="4898" y="13903"/>
                    <a:pt x="8125" y="15934"/>
                    <a:pt x="12142" y="16623"/>
                  </a:cubicBezTo>
                  <a:cubicBezTo>
                    <a:pt x="12657" y="16710"/>
                    <a:pt x="13130" y="16753"/>
                    <a:pt x="13566" y="16753"/>
                  </a:cubicBezTo>
                  <a:cubicBezTo>
                    <a:pt x="15265" y="16753"/>
                    <a:pt x="16403" y="16104"/>
                    <a:pt x="17220" y="14919"/>
                  </a:cubicBezTo>
                  <a:cubicBezTo>
                    <a:pt x="17548" y="14174"/>
                    <a:pt x="17751" y="13373"/>
                    <a:pt x="17818" y="12560"/>
                  </a:cubicBezTo>
                  <a:cubicBezTo>
                    <a:pt x="18146" y="9390"/>
                    <a:pt x="16825" y="6286"/>
                    <a:pt x="14726" y="3917"/>
                  </a:cubicBezTo>
                  <a:cubicBezTo>
                    <a:pt x="14253" y="3375"/>
                    <a:pt x="13745" y="2879"/>
                    <a:pt x="13192" y="2427"/>
                  </a:cubicBezTo>
                  <a:cubicBezTo>
                    <a:pt x="11386" y="881"/>
                    <a:pt x="9084" y="24"/>
                    <a:pt x="6703" y="1"/>
                  </a:cubicBezTo>
                  <a:cubicBezTo>
                    <a:pt x="6666" y="1"/>
                    <a:pt x="6628" y="0"/>
                    <a:pt x="6590" y="0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946575" y="3272025"/>
              <a:ext cx="423175" cy="400250"/>
            </a:xfrm>
            <a:custGeom>
              <a:avLst/>
              <a:gdLst/>
              <a:ahLst/>
              <a:cxnLst/>
              <a:rect l="l" t="t" r="r" b="b"/>
              <a:pathLst>
                <a:path w="16927" h="16010" extrusionOk="0">
                  <a:moveTo>
                    <a:pt x="5992" y="1"/>
                  </a:moveTo>
                  <a:cubicBezTo>
                    <a:pt x="5033" y="1"/>
                    <a:pt x="4074" y="170"/>
                    <a:pt x="3171" y="497"/>
                  </a:cubicBezTo>
                  <a:cubicBezTo>
                    <a:pt x="2438" y="768"/>
                    <a:pt x="1750" y="1027"/>
                    <a:pt x="1242" y="1648"/>
                  </a:cubicBezTo>
                  <a:cubicBezTo>
                    <a:pt x="745" y="2269"/>
                    <a:pt x="463" y="2697"/>
                    <a:pt x="305" y="3476"/>
                  </a:cubicBezTo>
                  <a:cubicBezTo>
                    <a:pt x="0" y="5067"/>
                    <a:pt x="305" y="6884"/>
                    <a:pt x="1027" y="8396"/>
                  </a:cubicBezTo>
                  <a:cubicBezTo>
                    <a:pt x="1321" y="8983"/>
                    <a:pt x="1659" y="9536"/>
                    <a:pt x="2054" y="10055"/>
                  </a:cubicBezTo>
                  <a:cubicBezTo>
                    <a:pt x="4446" y="13259"/>
                    <a:pt x="7617" y="15212"/>
                    <a:pt x="11499" y="15877"/>
                  </a:cubicBezTo>
                  <a:cubicBezTo>
                    <a:pt x="11948" y="15958"/>
                    <a:pt x="12411" y="16010"/>
                    <a:pt x="12869" y="16010"/>
                  </a:cubicBezTo>
                  <a:cubicBezTo>
                    <a:pt x="13757" y="16010"/>
                    <a:pt x="14629" y="15815"/>
                    <a:pt x="15358" y="15257"/>
                  </a:cubicBezTo>
                  <a:cubicBezTo>
                    <a:pt x="16419" y="14433"/>
                    <a:pt x="16611" y="13417"/>
                    <a:pt x="16746" y="12154"/>
                  </a:cubicBezTo>
                  <a:cubicBezTo>
                    <a:pt x="16927" y="10371"/>
                    <a:pt x="16577" y="8498"/>
                    <a:pt x="15719" y="6726"/>
                  </a:cubicBezTo>
                  <a:cubicBezTo>
                    <a:pt x="15200" y="5665"/>
                    <a:pt x="14535" y="4672"/>
                    <a:pt x="13745" y="3792"/>
                  </a:cubicBezTo>
                  <a:cubicBezTo>
                    <a:pt x="13282" y="3262"/>
                    <a:pt x="12785" y="2788"/>
                    <a:pt x="12255" y="2336"/>
                  </a:cubicBezTo>
                  <a:cubicBezTo>
                    <a:pt x="10506" y="847"/>
                    <a:pt x="8294" y="23"/>
                    <a:pt x="5992" y="1"/>
                  </a:cubicBezTo>
                  <a:close/>
                </a:path>
              </a:pathLst>
            </a:custGeom>
            <a:solidFill>
              <a:srgbClr val="C03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871525" y="3299400"/>
              <a:ext cx="488075" cy="441450"/>
            </a:xfrm>
            <a:custGeom>
              <a:avLst/>
              <a:gdLst/>
              <a:ahLst/>
              <a:cxnLst/>
              <a:rect l="l" t="t" r="r" b="b"/>
              <a:pathLst>
                <a:path w="19523" h="17658" extrusionOk="0">
                  <a:moveTo>
                    <a:pt x="4041" y="0"/>
                  </a:moveTo>
                  <a:lnTo>
                    <a:pt x="4041" y="0"/>
                  </a:lnTo>
                  <a:cubicBezTo>
                    <a:pt x="2720" y="925"/>
                    <a:pt x="1626" y="3013"/>
                    <a:pt x="1084" y="4570"/>
                  </a:cubicBezTo>
                  <a:cubicBezTo>
                    <a:pt x="1" y="7662"/>
                    <a:pt x="1547" y="12119"/>
                    <a:pt x="3138" y="13835"/>
                  </a:cubicBezTo>
                  <a:cubicBezTo>
                    <a:pt x="4018" y="14782"/>
                    <a:pt x="5011" y="15617"/>
                    <a:pt x="6106" y="16306"/>
                  </a:cubicBezTo>
                  <a:cubicBezTo>
                    <a:pt x="7580" y="17222"/>
                    <a:pt x="9314" y="17657"/>
                    <a:pt x="11091" y="17657"/>
                  </a:cubicBezTo>
                  <a:cubicBezTo>
                    <a:pt x="13339" y="17657"/>
                    <a:pt x="15657" y="16961"/>
                    <a:pt x="17604" y="15663"/>
                  </a:cubicBezTo>
                  <a:cubicBezTo>
                    <a:pt x="18428" y="15121"/>
                    <a:pt x="19094" y="14354"/>
                    <a:pt x="19523" y="13462"/>
                  </a:cubicBezTo>
                  <a:lnTo>
                    <a:pt x="19523" y="13462"/>
                  </a:lnTo>
                  <a:cubicBezTo>
                    <a:pt x="18695" y="14640"/>
                    <a:pt x="17552" y="15295"/>
                    <a:pt x="15853" y="15295"/>
                  </a:cubicBezTo>
                  <a:cubicBezTo>
                    <a:pt x="15421" y="15295"/>
                    <a:pt x="14953" y="15253"/>
                    <a:pt x="14445" y="15166"/>
                  </a:cubicBezTo>
                  <a:cubicBezTo>
                    <a:pt x="10427" y="14466"/>
                    <a:pt x="7200" y="12447"/>
                    <a:pt x="4763" y="9197"/>
                  </a:cubicBezTo>
                  <a:cubicBezTo>
                    <a:pt x="3296" y="7222"/>
                    <a:pt x="2292" y="4706"/>
                    <a:pt x="2777" y="2257"/>
                  </a:cubicBezTo>
                  <a:cubicBezTo>
                    <a:pt x="2946" y="1377"/>
                    <a:pt x="3194" y="779"/>
                    <a:pt x="4041" y="0"/>
                  </a:cubicBezTo>
                  <a:close/>
                </a:path>
              </a:pathLst>
            </a:custGeom>
            <a:solidFill>
              <a:srgbClr val="875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224725" y="3702125"/>
              <a:ext cx="20050" cy="11575"/>
            </a:xfrm>
            <a:custGeom>
              <a:avLst/>
              <a:gdLst/>
              <a:ahLst/>
              <a:cxnLst/>
              <a:rect l="l" t="t" r="r" b="b"/>
              <a:pathLst>
                <a:path w="802" h="463" extrusionOk="0">
                  <a:moveTo>
                    <a:pt x="543" y="1"/>
                  </a:moveTo>
                  <a:cubicBezTo>
                    <a:pt x="464" y="1"/>
                    <a:pt x="382" y="13"/>
                    <a:pt x="305" y="39"/>
                  </a:cubicBezTo>
                  <a:cubicBezTo>
                    <a:pt x="215" y="84"/>
                    <a:pt x="125" y="152"/>
                    <a:pt x="68" y="242"/>
                  </a:cubicBezTo>
                  <a:cubicBezTo>
                    <a:pt x="35" y="287"/>
                    <a:pt x="12" y="343"/>
                    <a:pt x="1" y="400"/>
                  </a:cubicBezTo>
                  <a:cubicBezTo>
                    <a:pt x="80" y="443"/>
                    <a:pt x="170" y="462"/>
                    <a:pt x="260" y="462"/>
                  </a:cubicBezTo>
                  <a:cubicBezTo>
                    <a:pt x="336" y="462"/>
                    <a:pt x="414" y="448"/>
                    <a:pt x="486" y="422"/>
                  </a:cubicBezTo>
                  <a:cubicBezTo>
                    <a:pt x="587" y="377"/>
                    <a:pt x="666" y="310"/>
                    <a:pt x="723" y="219"/>
                  </a:cubicBezTo>
                  <a:cubicBezTo>
                    <a:pt x="757" y="174"/>
                    <a:pt x="779" y="118"/>
                    <a:pt x="802" y="61"/>
                  </a:cubicBezTo>
                  <a:cubicBezTo>
                    <a:pt x="745" y="27"/>
                    <a:pt x="689" y="16"/>
                    <a:pt x="621" y="5"/>
                  </a:cubicBezTo>
                  <a:cubicBezTo>
                    <a:pt x="596" y="2"/>
                    <a:pt x="570" y="1"/>
                    <a:pt x="543" y="1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256600" y="3695175"/>
              <a:ext cx="14425" cy="11325"/>
            </a:xfrm>
            <a:custGeom>
              <a:avLst/>
              <a:gdLst/>
              <a:ahLst/>
              <a:cxnLst/>
              <a:rect l="l" t="t" r="r" b="b"/>
              <a:pathLst>
                <a:path w="577" h="453" extrusionOk="0">
                  <a:moveTo>
                    <a:pt x="407" y="1"/>
                  </a:moveTo>
                  <a:cubicBezTo>
                    <a:pt x="362" y="1"/>
                    <a:pt x="317" y="12"/>
                    <a:pt x="283" y="12"/>
                  </a:cubicBezTo>
                  <a:cubicBezTo>
                    <a:pt x="249" y="23"/>
                    <a:pt x="215" y="35"/>
                    <a:pt x="193" y="46"/>
                  </a:cubicBezTo>
                  <a:cubicBezTo>
                    <a:pt x="125" y="91"/>
                    <a:pt x="69" y="159"/>
                    <a:pt x="46" y="226"/>
                  </a:cubicBezTo>
                  <a:cubicBezTo>
                    <a:pt x="23" y="283"/>
                    <a:pt x="12" y="328"/>
                    <a:pt x="1" y="384"/>
                  </a:cubicBezTo>
                  <a:cubicBezTo>
                    <a:pt x="46" y="407"/>
                    <a:pt x="102" y="430"/>
                    <a:pt x="148" y="441"/>
                  </a:cubicBezTo>
                  <a:cubicBezTo>
                    <a:pt x="178" y="448"/>
                    <a:pt x="208" y="452"/>
                    <a:pt x="237" y="452"/>
                  </a:cubicBezTo>
                  <a:cubicBezTo>
                    <a:pt x="297" y="452"/>
                    <a:pt x="354" y="437"/>
                    <a:pt x="407" y="407"/>
                  </a:cubicBezTo>
                  <a:cubicBezTo>
                    <a:pt x="486" y="351"/>
                    <a:pt x="554" y="272"/>
                    <a:pt x="565" y="181"/>
                  </a:cubicBezTo>
                  <a:cubicBezTo>
                    <a:pt x="576" y="125"/>
                    <a:pt x="576" y="69"/>
                    <a:pt x="565" y="23"/>
                  </a:cubicBezTo>
                  <a:cubicBezTo>
                    <a:pt x="509" y="1"/>
                    <a:pt x="463" y="1"/>
                    <a:pt x="407" y="1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79575" y="3573200"/>
              <a:ext cx="21125" cy="13175"/>
            </a:xfrm>
            <a:custGeom>
              <a:avLst/>
              <a:gdLst/>
              <a:ahLst/>
              <a:cxnLst/>
              <a:rect l="l" t="t" r="r" b="b"/>
              <a:pathLst>
                <a:path w="845" h="527" extrusionOk="0">
                  <a:moveTo>
                    <a:pt x="342" y="0"/>
                  </a:moveTo>
                  <a:cubicBezTo>
                    <a:pt x="164" y="0"/>
                    <a:pt x="1" y="93"/>
                    <a:pt x="40" y="298"/>
                  </a:cubicBezTo>
                  <a:cubicBezTo>
                    <a:pt x="76" y="460"/>
                    <a:pt x="227" y="527"/>
                    <a:pt x="379" y="527"/>
                  </a:cubicBezTo>
                  <a:cubicBezTo>
                    <a:pt x="609" y="527"/>
                    <a:pt x="844" y="374"/>
                    <a:pt x="695" y="163"/>
                  </a:cubicBezTo>
                  <a:cubicBezTo>
                    <a:pt x="695" y="152"/>
                    <a:pt x="684" y="140"/>
                    <a:pt x="672" y="129"/>
                  </a:cubicBezTo>
                  <a:cubicBezTo>
                    <a:pt x="598" y="46"/>
                    <a:pt x="466" y="0"/>
                    <a:pt x="342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062300" y="3530000"/>
              <a:ext cx="24350" cy="13700"/>
            </a:xfrm>
            <a:custGeom>
              <a:avLst/>
              <a:gdLst/>
              <a:ahLst/>
              <a:cxnLst/>
              <a:rect l="l" t="t" r="r" b="b"/>
              <a:pathLst>
                <a:path w="974" h="548" extrusionOk="0">
                  <a:moveTo>
                    <a:pt x="588" y="1"/>
                  </a:moveTo>
                  <a:cubicBezTo>
                    <a:pt x="317" y="1"/>
                    <a:pt x="0" y="290"/>
                    <a:pt x="258" y="481"/>
                  </a:cubicBezTo>
                  <a:cubicBezTo>
                    <a:pt x="269" y="481"/>
                    <a:pt x="280" y="492"/>
                    <a:pt x="291" y="503"/>
                  </a:cubicBezTo>
                  <a:cubicBezTo>
                    <a:pt x="342" y="533"/>
                    <a:pt x="405" y="547"/>
                    <a:pt x="472" y="547"/>
                  </a:cubicBezTo>
                  <a:cubicBezTo>
                    <a:pt x="704" y="547"/>
                    <a:pt x="973" y="376"/>
                    <a:pt x="833" y="131"/>
                  </a:cubicBezTo>
                  <a:cubicBezTo>
                    <a:pt x="776" y="38"/>
                    <a:pt x="685" y="1"/>
                    <a:pt x="58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069850" y="3282325"/>
              <a:ext cx="19000" cy="13850"/>
            </a:xfrm>
            <a:custGeom>
              <a:avLst/>
              <a:gdLst/>
              <a:ahLst/>
              <a:cxnLst/>
              <a:rect l="l" t="t" r="r" b="b"/>
              <a:pathLst>
                <a:path w="760" h="554" extrusionOk="0">
                  <a:moveTo>
                    <a:pt x="265" y="0"/>
                  </a:moveTo>
                  <a:cubicBezTo>
                    <a:pt x="135" y="0"/>
                    <a:pt x="22" y="66"/>
                    <a:pt x="12" y="232"/>
                  </a:cubicBezTo>
                  <a:cubicBezTo>
                    <a:pt x="0" y="443"/>
                    <a:pt x="224" y="554"/>
                    <a:pt x="421" y="554"/>
                  </a:cubicBezTo>
                  <a:cubicBezTo>
                    <a:pt x="602" y="554"/>
                    <a:pt x="759" y="460"/>
                    <a:pt x="689" y="266"/>
                  </a:cubicBezTo>
                  <a:cubicBezTo>
                    <a:pt x="678" y="243"/>
                    <a:pt x="678" y="232"/>
                    <a:pt x="666" y="220"/>
                  </a:cubicBezTo>
                  <a:cubicBezTo>
                    <a:pt x="599" y="92"/>
                    <a:pt x="420" y="0"/>
                    <a:pt x="265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09800" y="3625125"/>
              <a:ext cx="24975" cy="13950"/>
            </a:xfrm>
            <a:custGeom>
              <a:avLst/>
              <a:gdLst/>
              <a:ahLst/>
              <a:cxnLst/>
              <a:rect l="l" t="t" r="r" b="b"/>
              <a:pathLst>
                <a:path w="999" h="558" extrusionOk="0">
                  <a:moveTo>
                    <a:pt x="601" y="0"/>
                  </a:moveTo>
                  <a:cubicBezTo>
                    <a:pt x="324" y="0"/>
                    <a:pt x="1" y="347"/>
                    <a:pt x="288" y="512"/>
                  </a:cubicBezTo>
                  <a:lnTo>
                    <a:pt x="333" y="535"/>
                  </a:lnTo>
                  <a:cubicBezTo>
                    <a:pt x="372" y="551"/>
                    <a:pt x="415" y="558"/>
                    <a:pt x="461" y="558"/>
                  </a:cubicBezTo>
                  <a:cubicBezTo>
                    <a:pt x="706" y="558"/>
                    <a:pt x="999" y="344"/>
                    <a:pt x="818" y="106"/>
                  </a:cubicBezTo>
                  <a:cubicBezTo>
                    <a:pt x="761" y="31"/>
                    <a:pt x="683" y="0"/>
                    <a:pt x="60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112600" y="3278225"/>
              <a:ext cx="18550" cy="16475"/>
            </a:xfrm>
            <a:custGeom>
              <a:avLst/>
              <a:gdLst/>
              <a:ahLst/>
              <a:cxnLst/>
              <a:rect l="l" t="t" r="r" b="b"/>
              <a:pathLst>
                <a:path w="742" h="659" extrusionOk="0">
                  <a:moveTo>
                    <a:pt x="207" y="0"/>
                  </a:moveTo>
                  <a:cubicBezTo>
                    <a:pt x="116" y="0"/>
                    <a:pt x="40" y="49"/>
                    <a:pt x="17" y="170"/>
                  </a:cubicBezTo>
                  <a:lnTo>
                    <a:pt x="17" y="215"/>
                  </a:lnTo>
                  <a:cubicBezTo>
                    <a:pt x="1" y="413"/>
                    <a:pt x="201" y="659"/>
                    <a:pt x="389" y="659"/>
                  </a:cubicBezTo>
                  <a:cubicBezTo>
                    <a:pt x="458" y="659"/>
                    <a:pt x="526" y="625"/>
                    <a:pt x="581" y="542"/>
                  </a:cubicBezTo>
                  <a:cubicBezTo>
                    <a:pt x="742" y="294"/>
                    <a:pt x="430" y="0"/>
                    <a:pt x="207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250125" y="363157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409" y="1"/>
                  </a:moveTo>
                  <a:cubicBezTo>
                    <a:pt x="362" y="1"/>
                    <a:pt x="312" y="16"/>
                    <a:pt x="260" y="51"/>
                  </a:cubicBezTo>
                  <a:cubicBezTo>
                    <a:pt x="1" y="239"/>
                    <a:pt x="258" y="702"/>
                    <a:pt x="488" y="702"/>
                  </a:cubicBezTo>
                  <a:cubicBezTo>
                    <a:pt x="549" y="702"/>
                    <a:pt x="608" y="670"/>
                    <a:pt x="655" y="593"/>
                  </a:cubicBezTo>
                  <a:cubicBezTo>
                    <a:pt x="655" y="581"/>
                    <a:pt x="666" y="570"/>
                    <a:pt x="677" y="559"/>
                  </a:cubicBezTo>
                  <a:cubicBezTo>
                    <a:pt x="771" y="353"/>
                    <a:pt x="632" y="1"/>
                    <a:pt x="409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87000" y="3643350"/>
              <a:ext cx="18100" cy="17775"/>
            </a:xfrm>
            <a:custGeom>
              <a:avLst/>
              <a:gdLst/>
              <a:ahLst/>
              <a:cxnLst/>
              <a:rect l="l" t="t" r="r" b="b"/>
              <a:pathLst>
                <a:path w="724" h="711" extrusionOk="0">
                  <a:moveTo>
                    <a:pt x="423" y="1"/>
                  </a:moveTo>
                  <a:cubicBezTo>
                    <a:pt x="401" y="1"/>
                    <a:pt x="378" y="3"/>
                    <a:pt x="353" y="9"/>
                  </a:cubicBezTo>
                  <a:cubicBezTo>
                    <a:pt x="1" y="87"/>
                    <a:pt x="99" y="710"/>
                    <a:pt x="367" y="710"/>
                  </a:cubicBezTo>
                  <a:cubicBezTo>
                    <a:pt x="408" y="710"/>
                    <a:pt x="453" y="696"/>
                    <a:pt x="500" y="663"/>
                  </a:cubicBezTo>
                  <a:cubicBezTo>
                    <a:pt x="511" y="663"/>
                    <a:pt x="523" y="652"/>
                    <a:pt x="534" y="641"/>
                  </a:cubicBezTo>
                  <a:cubicBezTo>
                    <a:pt x="723" y="473"/>
                    <a:pt x="716" y="1"/>
                    <a:pt x="423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15225" y="3593250"/>
              <a:ext cx="19250" cy="17750"/>
            </a:xfrm>
            <a:custGeom>
              <a:avLst/>
              <a:gdLst/>
              <a:ahLst/>
              <a:cxnLst/>
              <a:rect l="l" t="t" r="r" b="b"/>
              <a:pathLst>
                <a:path w="770" h="710" extrusionOk="0">
                  <a:moveTo>
                    <a:pt x="299" y="0"/>
                  </a:moveTo>
                  <a:cubicBezTo>
                    <a:pt x="243" y="0"/>
                    <a:pt x="188" y="28"/>
                    <a:pt x="138" y="94"/>
                  </a:cubicBezTo>
                  <a:cubicBezTo>
                    <a:pt x="127" y="106"/>
                    <a:pt x="127" y="117"/>
                    <a:pt x="116" y="128"/>
                  </a:cubicBezTo>
                  <a:cubicBezTo>
                    <a:pt x="1" y="329"/>
                    <a:pt x="114" y="709"/>
                    <a:pt x="343" y="709"/>
                  </a:cubicBezTo>
                  <a:cubicBezTo>
                    <a:pt x="384" y="709"/>
                    <a:pt x="429" y="697"/>
                    <a:pt x="477" y="670"/>
                  </a:cubicBezTo>
                  <a:cubicBezTo>
                    <a:pt x="769" y="505"/>
                    <a:pt x="536" y="0"/>
                    <a:pt x="29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9650" y="3611075"/>
              <a:ext cx="24125" cy="13725"/>
            </a:xfrm>
            <a:custGeom>
              <a:avLst/>
              <a:gdLst/>
              <a:ahLst/>
              <a:cxnLst/>
              <a:rect l="l" t="t" r="r" b="b"/>
              <a:pathLst>
                <a:path w="965" h="549" extrusionOk="0">
                  <a:moveTo>
                    <a:pt x="583" y="1"/>
                  </a:moveTo>
                  <a:cubicBezTo>
                    <a:pt x="313" y="1"/>
                    <a:pt x="1" y="287"/>
                    <a:pt x="248" y="476"/>
                  </a:cubicBezTo>
                  <a:cubicBezTo>
                    <a:pt x="259" y="487"/>
                    <a:pt x="271" y="487"/>
                    <a:pt x="293" y="499"/>
                  </a:cubicBezTo>
                  <a:cubicBezTo>
                    <a:pt x="346" y="533"/>
                    <a:pt x="413" y="549"/>
                    <a:pt x="483" y="549"/>
                  </a:cubicBezTo>
                  <a:cubicBezTo>
                    <a:pt x="710" y="549"/>
                    <a:pt x="964" y="380"/>
                    <a:pt x="835" y="138"/>
                  </a:cubicBezTo>
                  <a:cubicBezTo>
                    <a:pt x="777" y="40"/>
                    <a:pt x="683" y="1"/>
                    <a:pt x="583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04875" y="3557825"/>
              <a:ext cx="19250" cy="17775"/>
            </a:xfrm>
            <a:custGeom>
              <a:avLst/>
              <a:gdLst/>
              <a:ahLst/>
              <a:cxnLst/>
              <a:rect l="l" t="t" r="r" b="b"/>
              <a:pathLst>
                <a:path w="770" h="711" extrusionOk="0">
                  <a:moveTo>
                    <a:pt x="418" y="1"/>
                  </a:moveTo>
                  <a:cubicBezTo>
                    <a:pt x="375" y="1"/>
                    <a:pt x="329" y="14"/>
                    <a:pt x="281" y="45"/>
                  </a:cubicBezTo>
                  <a:cubicBezTo>
                    <a:pt x="1" y="225"/>
                    <a:pt x="242" y="710"/>
                    <a:pt x="477" y="710"/>
                  </a:cubicBezTo>
                  <a:cubicBezTo>
                    <a:pt x="535" y="710"/>
                    <a:pt x="593" y="681"/>
                    <a:pt x="642" y="609"/>
                  </a:cubicBezTo>
                  <a:cubicBezTo>
                    <a:pt x="653" y="597"/>
                    <a:pt x="665" y="586"/>
                    <a:pt x="665" y="575"/>
                  </a:cubicBezTo>
                  <a:cubicBezTo>
                    <a:pt x="769" y="376"/>
                    <a:pt x="642" y="1"/>
                    <a:pt x="41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338000" y="3568925"/>
              <a:ext cx="20875" cy="13425"/>
            </a:xfrm>
            <a:custGeom>
              <a:avLst/>
              <a:gdLst/>
              <a:ahLst/>
              <a:cxnLst/>
              <a:rect l="l" t="t" r="r" b="b"/>
              <a:pathLst>
                <a:path w="835" h="537" extrusionOk="0">
                  <a:moveTo>
                    <a:pt x="329" y="1"/>
                  </a:moveTo>
                  <a:cubicBezTo>
                    <a:pt x="156" y="1"/>
                    <a:pt x="1" y="93"/>
                    <a:pt x="40" y="300"/>
                  </a:cubicBezTo>
                  <a:cubicBezTo>
                    <a:pt x="67" y="466"/>
                    <a:pt x="221" y="536"/>
                    <a:pt x="378" y="536"/>
                  </a:cubicBezTo>
                  <a:cubicBezTo>
                    <a:pt x="604" y="536"/>
                    <a:pt x="834" y="390"/>
                    <a:pt x="694" y="176"/>
                  </a:cubicBezTo>
                  <a:cubicBezTo>
                    <a:pt x="683" y="165"/>
                    <a:pt x="672" y="153"/>
                    <a:pt x="672" y="142"/>
                  </a:cubicBezTo>
                  <a:cubicBezTo>
                    <a:pt x="595" y="51"/>
                    <a:pt x="457" y="1"/>
                    <a:pt x="329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213700" y="3652200"/>
              <a:ext cx="21300" cy="13450"/>
            </a:xfrm>
            <a:custGeom>
              <a:avLst/>
              <a:gdLst/>
              <a:ahLst/>
              <a:cxnLst/>
              <a:rect l="l" t="t" r="r" b="b"/>
              <a:pathLst>
                <a:path w="852" h="538" extrusionOk="0">
                  <a:moveTo>
                    <a:pt x="348" y="0"/>
                  </a:moveTo>
                  <a:cubicBezTo>
                    <a:pt x="167" y="0"/>
                    <a:pt x="0" y="96"/>
                    <a:pt x="47" y="309"/>
                  </a:cubicBezTo>
                  <a:cubicBezTo>
                    <a:pt x="82" y="470"/>
                    <a:pt x="231" y="537"/>
                    <a:pt x="383" y="537"/>
                  </a:cubicBezTo>
                  <a:cubicBezTo>
                    <a:pt x="614" y="537"/>
                    <a:pt x="851" y="381"/>
                    <a:pt x="701" y="163"/>
                  </a:cubicBezTo>
                  <a:lnTo>
                    <a:pt x="679" y="129"/>
                  </a:lnTo>
                  <a:cubicBezTo>
                    <a:pt x="605" y="46"/>
                    <a:pt x="473" y="0"/>
                    <a:pt x="348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38150" y="3599700"/>
              <a:ext cx="19250" cy="17750"/>
            </a:xfrm>
            <a:custGeom>
              <a:avLst/>
              <a:gdLst/>
              <a:ahLst/>
              <a:cxnLst/>
              <a:rect l="l" t="t" r="r" b="b"/>
              <a:pathLst>
                <a:path w="770" h="710" extrusionOk="0">
                  <a:moveTo>
                    <a:pt x="423" y="0"/>
                  </a:moveTo>
                  <a:cubicBezTo>
                    <a:pt x="383" y="0"/>
                    <a:pt x="339" y="12"/>
                    <a:pt x="293" y="40"/>
                  </a:cubicBezTo>
                  <a:cubicBezTo>
                    <a:pt x="1" y="204"/>
                    <a:pt x="227" y="709"/>
                    <a:pt x="461" y="709"/>
                  </a:cubicBezTo>
                  <a:cubicBezTo>
                    <a:pt x="516" y="709"/>
                    <a:pt x="571" y="682"/>
                    <a:pt x="621" y="615"/>
                  </a:cubicBezTo>
                  <a:cubicBezTo>
                    <a:pt x="632" y="604"/>
                    <a:pt x="643" y="593"/>
                    <a:pt x="654" y="581"/>
                  </a:cubicBezTo>
                  <a:cubicBezTo>
                    <a:pt x="769" y="380"/>
                    <a:pt x="649" y="0"/>
                    <a:pt x="423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153700" y="3613500"/>
              <a:ext cx="18075" cy="17875"/>
            </a:xfrm>
            <a:custGeom>
              <a:avLst/>
              <a:gdLst/>
              <a:ahLst/>
              <a:cxnLst/>
              <a:rect l="l" t="t" r="r" b="b"/>
              <a:pathLst>
                <a:path w="723" h="715" extrusionOk="0">
                  <a:moveTo>
                    <a:pt x="354" y="1"/>
                  </a:moveTo>
                  <a:cubicBezTo>
                    <a:pt x="314" y="1"/>
                    <a:pt x="270" y="16"/>
                    <a:pt x="224" y="52"/>
                  </a:cubicBezTo>
                  <a:cubicBezTo>
                    <a:pt x="212" y="63"/>
                    <a:pt x="201" y="74"/>
                    <a:pt x="190" y="86"/>
                  </a:cubicBezTo>
                  <a:cubicBezTo>
                    <a:pt x="1" y="254"/>
                    <a:pt x="17" y="714"/>
                    <a:pt x="311" y="714"/>
                  </a:cubicBezTo>
                  <a:cubicBezTo>
                    <a:pt x="333" y="714"/>
                    <a:pt x="357" y="712"/>
                    <a:pt x="382" y="706"/>
                  </a:cubicBezTo>
                  <a:cubicBezTo>
                    <a:pt x="723" y="619"/>
                    <a:pt x="609" y="1"/>
                    <a:pt x="354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191775" y="3313875"/>
              <a:ext cx="211550" cy="144650"/>
            </a:xfrm>
            <a:custGeom>
              <a:avLst/>
              <a:gdLst/>
              <a:ahLst/>
              <a:cxnLst/>
              <a:rect l="l" t="t" r="r" b="b"/>
              <a:pathLst>
                <a:path w="8462" h="5786" extrusionOk="0">
                  <a:moveTo>
                    <a:pt x="2786" y="0"/>
                  </a:moveTo>
                  <a:cubicBezTo>
                    <a:pt x="523" y="0"/>
                    <a:pt x="0" y="4023"/>
                    <a:pt x="901" y="5029"/>
                  </a:cubicBezTo>
                  <a:lnTo>
                    <a:pt x="4580" y="5785"/>
                  </a:lnTo>
                  <a:cubicBezTo>
                    <a:pt x="8462" y="5503"/>
                    <a:pt x="5629" y="550"/>
                    <a:pt x="3248" y="53"/>
                  </a:cubicBezTo>
                  <a:cubicBezTo>
                    <a:pt x="3087" y="17"/>
                    <a:pt x="2933" y="0"/>
                    <a:pt x="2786" y="0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201875" y="3309450"/>
              <a:ext cx="156875" cy="152750"/>
            </a:xfrm>
            <a:custGeom>
              <a:avLst/>
              <a:gdLst/>
              <a:ahLst/>
              <a:cxnLst/>
              <a:rect l="l" t="t" r="r" b="b"/>
              <a:pathLst>
                <a:path w="6275" h="6110" extrusionOk="0">
                  <a:moveTo>
                    <a:pt x="2426" y="0"/>
                  </a:moveTo>
                  <a:cubicBezTo>
                    <a:pt x="2190" y="0"/>
                    <a:pt x="1954" y="40"/>
                    <a:pt x="1738" y="117"/>
                  </a:cubicBezTo>
                  <a:cubicBezTo>
                    <a:pt x="1411" y="230"/>
                    <a:pt x="1129" y="433"/>
                    <a:pt x="903" y="693"/>
                  </a:cubicBezTo>
                  <a:cubicBezTo>
                    <a:pt x="689" y="952"/>
                    <a:pt x="520" y="1234"/>
                    <a:pt x="384" y="1539"/>
                  </a:cubicBezTo>
                  <a:cubicBezTo>
                    <a:pt x="136" y="2126"/>
                    <a:pt x="1" y="2769"/>
                    <a:pt x="1" y="3412"/>
                  </a:cubicBezTo>
                  <a:cubicBezTo>
                    <a:pt x="1" y="3728"/>
                    <a:pt x="35" y="4044"/>
                    <a:pt x="102" y="4360"/>
                  </a:cubicBezTo>
                  <a:cubicBezTo>
                    <a:pt x="159" y="4676"/>
                    <a:pt x="294" y="4958"/>
                    <a:pt x="497" y="5206"/>
                  </a:cubicBezTo>
                  <a:cubicBezTo>
                    <a:pt x="328" y="4947"/>
                    <a:pt x="215" y="4642"/>
                    <a:pt x="193" y="4337"/>
                  </a:cubicBezTo>
                  <a:cubicBezTo>
                    <a:pt x="147" y="4022"/>
                    <a:pt x="136" y="3717"/>
                    <a:pt x="170" y="3412"/>
                  </a:cubicBezTo>
                  <a:cubicBezTo>
                    <a:pt x="215" y="2792"/>
                    <a:pt x="373" y="2205"/>
                    <a:pt x="633" y="1641"/>
                  </a:cubicBezTo>
                  <a:cubicBezTo>
                    <a:pt x="903" y="1110"/>
                    <a:pt x="1310" y="625"/>
                    <a:pt x="1851" y="444"/>
                  </a:cubicBezTo>
                  <a:cubicBezTo>
                    <a:pt x="2021" y="388"/>
                    <a:pt x="2200" y="362"/>
                    <a:pt x="2377" y="362"/>
                  </a:cubicBezTo>
                  <a:cubicBezTo>
                    <a:pt x="2482" y="362"/>
                    <a:pt x="2586" y="371"/>
                    <a:pt x="2686" y="388"/>
                  </a:cubicBezTo>
                  <a:cubicBezTo>
                    <a:pt x="2765" y="399"/>
                    <a:pt x="2833" y="422"/>
                    <a:pt x="2901" y="444"/>
                  </a:cubicBezTo>
                  <a:cubicBezTo>
                    <a:pt x="2980" y="456"/>
                    <a:pt x="3047" y="478"/>
                    <a:pt x="3115" y="512"/>
                  </a:cubicBezTo>
                  <a:cubicBezTo>
                    <a:pt x="3251" y="557"/>
                    <a:pt x="3386" y="625"/>
                    <a:pt x="3510" y="693"/>
                  </a:cubicBezTo>
                  <a:cubicBezTo>
                    <a:pt x="4029" y="1009"/>
                    <a:pt x="4481" y="1415"/>
                    <a:pt x="4853" y="1889"/>
                  </a:cubicBezTo>
                  <a:cubicBezTo>
                    <a:pt x="5237" y="2351"/>
                    <a:pt x="5541" y="2882"/>
                    <a:pt x="5744" y="3446"/>
                  </a:cubicBezTo>
                  <a:cubicBezTo>
                    <a:pt x="5936" y="4010"/>
                    <a:pt x="5993" y="4642"/>
                    <a:pt x="5688" y="5105"/>
                  </a:cubicBezTo>
                  <a:cubicBezTo>
                    <a:pt x="5519" y="5330"/>
                    <a:pt x="5293" y="5511"/>
                    <a:pt x="5033" y="5624"/>
                  </a:cubicBezTo>
                  <a:cubicBezTo>
                    <a:pt x="4760" y="5722"/>
                    <a:pt x="4476" y="5789"/>
                    <a:pt x="4192" y="5824"/>
                  </a:cubicBezTo>
                  <a:lnTo>
                    <a:pt x="4192" y="5824"/>
                  </a:lnTo>
                  <a:cubicBezTo>
                    <a:pt x="3577" y="5712"/>
                    <a:pt x="2974" y="5600"/>
                    <a:pt x="2359" y="5500"/>
                  </a:cubicBezTo>
                  <a:cubicBezTo>
                    <a:pt x="1738" y="5398"/>
                    <a:pt x="1118" y="5297"/>
                    <a:pt x="497" y="5206"/>
                  </a:cubicBezTo>
                  <a:lnTo>
                    <a:pt x="497" y="5206"/>
                  </a:lnTo>
                  <a:cubicBezTo>
                    <a:pt x="1107" y="5364"/>
                    <a:pt x="1705" y="5545"/>
                    <a:pt x="2314" y="5680"/>
                  </a:cubicBezTo>
                  <a:cubicBezTo>
                    <a:pt x="2923" y="5827"/>
                    <a:pt x="3544" y="5962"/>
                    <a:pt x="4153" y="6109"/>
                  </a:cubicBezTo>
                  <a:lnTo>
                    <a:pt x="4187" y="6109"/>
                  </a:lnTo>
                  <a:cubicBezTo>
                    <a:pt x="4514" y="6087"/>
                    <a:pt x="4842" y="6030"/>
                    <a:pt x="5158" y="5917"/>
                  </a:cubicBezTo>
                  <a:cubicBezTo>
                    <a:pt x="5485" y="5804"/>
                    <a:pt x="5767" y="5590"/>
                    <a:pt x="5981" y="5308"/>
                  </a:cubicBezTo>
                  <a:cubicBezTo>
                    <a:pt x="6173" y="5015"/>
                    <a:pt x="6275" y="4676"/>
                    <a:pt x="6275" y="4326"/>
                  </a:cubicBezTo>
                  <a:cubicBezTo>
                    <a:pt x="6275" y="3988"/>
                    <a:pt x="6218" y="3660"/>
                    <a:pt x="6117" y="3333"/>
                  </a:cubicBezTo>
                  <a:cubicBezTo>
                    <a:pt x="5902" y="2724"/>
                    <a:pt x="5586" y="2137"/>
                    <a:pt x="5169" y="1629"/>
                  </a:cubicBezTo>
                  <a:cubicBezTo>
                    <a:pt x="4763" y="1121"/>
                    <a:pt x="4266" y="693"/>
                    <a:pt x="3691" y="365"/>
                  </a:cubicBezTo>
                  <a:cubicBezTo>
                    <a:pt x="3544" y="286"/>
                    <a:pt x="3397" y="207"/>
                    <a:pt x="3239" y="151"/>
                  </a:cubicBezTo>
                  <a:cubicBezTo>
                    <a:pt x="3160" y="128"/>
                    <a:pt x="3081" y="106"/>
                    <a:pt x="3002" y="83"/>
                  </a:cubicBezTo>
                  <a:cubicBezTo>
                    <a:pt x="2912" y="61"/>
                    <a:pt x="2833" y="38"/>
                    <a:pt x="2754" y="27"/>
                  </a:cubicBezTo>
                  <a:cubicBezTo>
                    <a:pt x="2646" y="9"/>
                    <a:pt x="2536" y="0"/>
                    <a:pt x="2426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092975" y="3274200"/>
              <a:ext cx="185100" cy="160775"/>
            </a:xfrm>
            <a:custGeom>
              <a:avLst/>
              <a:gdLst/>
              <a:ahLst/>
              <a:cxnLst/>
              <a:rect l="l" t="t" r="r" b="b"/>
              <a:pathLst>
                <a:path w="7404" h="6431" extrusionOk="0">
                  <a:moveTo>
                    <a:pt x="2597" y="1"/>
                  </a:moveTo>
                  <a:cubicBezTo>
                    <a:pt x="1949" y="1"/>
                    <a:pt x="1330" y="216"/>
                    <a:pt x="904" y="771"/>
                  </a:cubicBezTo>
                  <a:cubicBezTo>
                    <a:pt x="1" y="1979"/>
                    <a:pt x="768" y="3694"/>
                    <a:pt x="1569" y="4675"/>
                  </a:cubicBezTo>
                  <a:cubicBezTo>
                    <a:pt x="2271" y="5585"/>
                    <a:pt x="3403" y="6431"/>
                    <a:pt x="4536" y="6431"/>
                  </a:cubicBezTo>
                  <a:cubicBezTo>
                    <a:pt x="5062" y="6431"/>
                    <a:pt x="5589" y="6248"/>
                    <a:pt x="6072" y="5804"/>
                  </a:cubicBezTo>
                  <a:lnTo>
                    <a:pt x="6794" y="5116"/>
                  </a:lnTo>
                  <a:cubicBezTo>
                    <a:pt x="6794" y="5116"/>
                    <a:pt x="7403" y="4066"/>
                    <a:pt x="6884" y="3051"/>
                  </a:cubicBezTo>
                  <a:cubicBezTo>
                    <a:pt x="6410" y="2114"/>
                    <a:pt x="5609" y="1313"/>
                    <a:pt x="4774" y="715"/>
                  </a:cubicBezTo>
                  <a:cubicBezTo>
                    <a:pt x="4190" y="309"/>
                    <a:pt x="3372" y="1"/>
                    <a:pt x="2597" y="1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098075" y="3269525"/>
              <a:ext cx="174075" cy="168150"/>
            </a:xfrm>
            <a:custGeom>
              <a:avLst/>
              <a:gdLst/>
              <a:ahLst/>
              <a:cxnLst/>
              <a:rect l="l" t="t" r="r" b="b"/>
              <a:pathLst>
                <a:path w="6963" h="6726" extrusionOk="0">
                  <a:moveTo>
                    <a:pt x="2380" y="1"/>
                  </a:moveTo>
                  <a:cubicBezTo>
                    <a:pt x="2198" y="1"/>
                    <a:pt x="2014" y="18"/>
                    <a:pt x="1828" y="55"/>
                  </a:cubicBezTo>
                  <a:cubicBezTo>
                    <a:pt x="1140" y="180"/>
                    <a:pt x="553" y="642"/>
                    <a:pt x="271" y="1285"/>
                  </a:cubicBezTo>
                  <a:cubicBezTo>
                    <a:pt x="0" y="1929"/>
                    <a:pt x="68" y="2651"/>
                    <a:pt x="271" y="3260"/>
                  </a:cubicBezTo>
                  <a:cubicBezTo>
                    <a:pt x="463" y="3847"/>
                    <a:pt x="767" y="4411"/>
                    <a:pt x="1162" y="4896"/>
                  </a:cubicBezTo>
                  <a:cubicBezTo>
                    <a:pt x="1264" y="5020"/>
                    <a:pt x="1343" y="5133"/>
                    <a:pt x="1444" y="5235"/>
                  </a:cubicBezTo>
                  <a:cubicBezTo>
                    <a:pt x="1546" y="5348"/>
                    <a:pt x="1648" y="5461"/>
                    <a:pt x="1760" y="5562"/>
                  </a:cubicBezTo>
                  <a:cubicBezTo>
                    <a:pt x="1964" y="5754"/>
                    <a:pt x="2189" y="5934"/>
                    <a:pt x="2426" y="6092"/>
                  </a:cubicBezTo>
                  <a:cubicBezTo>
                    <a:pt x="2866" y="6386"/>
                    <a:pt x="3352" y="6589"/>
                    <a:pt x="3871" y="6691"/>
                  </a:cubicBezTo>
                  <a:cubicBezTo>
                    <a:pt x="4002" y="6714"/>
                    <a:pt x="4134" y="6725"/>
                    <a:pt x="4264" y="6725"/>
                  </a:cubicBezTo>
                  <a:cubicBezTo>
                    <a:pt x="4581" y="6725"/>
                    <a:pt x="4892" y="6657"/>
                    <a:pt x="5180" y="6521"/>
                  </a:cubicBezTo>
                  <a:cubicBezTo>
                    <a:pt x="5496" y="6375"/>
                    <a:pt x="5766" y="6171"/>
                    <a:pt x="5992" y="5923"/>
                  </a:cubicBezTo>
                  <a:lnTo>
                    <a:pt x="6590" y="5303"/>
                  </a:lnTo>
                  <a:lnTo>
                    <a:pt x="6590" y="5303"/>
                  </a:lnTo>
                  <a:lnTo>
                    <a:pt x="5936" y="5878"/>
                  </a:lnTo>
                  <a:cubicBezTo>
                    <a:pt x="5710" y="6092"/>
                    <a:pt x="5428" y="6262"/>
                    <a:pt x="5123" y="6386"/>
                  </a:cubicBezTo>
                  <a:cubicBezTo>
                    <a:pt x="4886" y="6470"/>
                    <a:pt x="4635" y="6510"/>
                    <a:pt x="4382" y="6510"/>
                  </a:cubicBezTo>
                  <a:cubicBezTo>
                    <a:pt x="4227" y="6510"/>
                    <a:pt x="4070" y="6495"/>
                    <a:pt x="3916" y="6465"/>
                  </a:cubicBezTo>
                  <a:cubicBezTo>
                    <a:pt x="3442" y="6352"/>
                    <a:pt x="2990" y="6138"/>
                    <a:pt x="2607" y="5844"/>
                  </a:cubicBezTo>
                  <a:cubicBezTo>
                    <a:pt x="2392" y="5686"/>
                    <a:pt x="2189" y="5506"/>
                    <a:pt x="1997" y="5314"/>
                  </a:cubicBezTo>
                  <a:cubicBezTo>
                    <a:pt x="1896" y="5224"/>
                    <a:pt x="1806" y="5122"/>
                    <a:pt x="1715" y="5020"/>
                  </a:cubicBezTo>
                  <a:cubicBezTo>
                    <a:pt x="1625" y="4908"/>
                    <a:pt x="1523" y="4795"/>
                    <a:pt x="1444" y="4682"/>
                  </a:cubicBezTo>
                  <a:cubicBezTo>
                    <a:pt x="1083" y="4219"/>
                    <a:pt x="813" y="3700"/>
                    <a:pt x="632" y="3147"/>
                  </a:cubicBezTo>
                  <a:cubicBezTo>
                    <a:pt x="451" y="2583"/>
                    <a:pt x="429" y="1962"/>
                    <a:pt x="655" y="1455"/>
                  </a:cubicBezTo>
                  <a:cubicBezTo>
                    <a:pt x="869" y="924"/>
                    <a:pt x="1343" y="541"/>
                    <a:pt x="1907" y="428"/>
                  </a:cubicBezTo>
                  <a:cubicBezTo>
                    <a:pt x="2069" y="392"/>
                    <a:pt x="2234" y="375"/>
                    <a:pt x="2401" y="375"/>
                  </a:cubicBezTo>
                  <a:cubicBezTo>
                    <a:pt x="2804" y="375"/>
                    <a:pt x="3213" y="469"/>
                    <a:pt x="3588" y="597"/>
                  </a:cubicBezTo>
                  <a:cubicBezTo>
                    <a:pt x="3848" y="699"/>
                    <a:pt x="4096" y="811"/>
                    <a:pt x="4333" y="958"/>
                  </a:cubicBezTo>
                  <a:cubicBezTo>
                    <a:pt x="4559" y="1094"/>
                    <a:pt x="4773" y="1274"/>
                    <a:pt x="4988" y="1432"/>
                  </a:cubicBezTo>
                  <a:cubicBezTo>
                    <a:pt x="5202" y="1590"/>
                    <a:pt x="5371" y="1771"/>
                    <a:pt x="5563" y="1940"/>
                  </a:cubicBezTo>
                  <a:cubicBezTo>
                    <a:pt x="5732" y="2109"/>
                    <a:pt x="5890" y="2278"/>
                    <a:pt x="6037" y="2470"/>
                  </a:cubicBezTo>
                  <a:cubicBezTo>
                    <a:pt x="6184" y="2640"/>
                    <a:pt x="6319" y="2820"/>
                    <a:pt x="6432" y="3012"/>
                  </a:cubicBezTo>
                  <a:cubicBezTo>
                    <a:pt x="6489" y="3102"/>
                    <a:pt x="6545" y="3192"/>
                    <a:pt x="6601" y="3271"/>
                  </a:cubicBezTo>
                  <a:lnTo>
                    <a:pt x="6714" y="3531"/>
                  </a:lnTo>
                  <a:cubicBezTo>
                    <a:pt x="6827" y="3836"/>
                    <a:pt x="6861" y="4152"/>
                    <a:pt x="6816" y="4479"/>
                  </a:cubicBezTo>
                  <a:cubicBezTo>
                    <a:pt x="6793" y="4682"/>
                    <a:pt x="6748" y="4885"/>
                    <a:pt x="6669" y="5088"/>
                  </a:cubicBezTo>
                  <a:cubicBezTo>
                    <a:pt x="6624" y="5224"/>
                    <a:pt x="6590" y="5303"/>
                    <a:pt x="6590" y="5303"/>
                  </a:cubicBezTo>
                  <a:cubicBezTo>
                    <a:pt x="6624" y="5235"/>
                    <a:pt x="6658" y="5167"/>
                    <a:pt x="6692" y="5099"/>
                  </a:cubicBezTo>
                  <a:cubicBezTo>
                    <a:pt x="6782" y="4908"/>
                    <a:pt x="6850" y="4705"/>
                    <a:pt x="6895" y="4490"/>
                  </a:cubicBezTo>
                  <a:cubicBezTo>
                    <a:pt x="6962" y="4163"/>
                    <a:pt x="6951" y="3813"/>
                    <a:pt x="6861" y="3486"/>
                  </a:cubicBezTo>
                  <a:cubicBezTo>
                    <a:pt x="6827" y="3396"/>
                    <a:pt x="6804" y="3283"/>
                    <a:pt x="6748" y="3192"/>
                  </a:cubicBezTo>
                  <a:cubicBezTo>
                    <a:pt x="6703" y="3102"/>
                    <a:pt x="6647" y="3012"/>
                    <a:pt x="6601" y="2922"/>
                  </a:cubicBezTo>
                  <a:cubicBezTo>
                    <a:pt x="6500" y="2718"/>
                    <a:pt x="6376" y="2527"/>
                    <a:pt x="6240" y="2346"/>
                  </a:cubicBezTo>
                  <a:cubicBezTo>
                    <a:pt x="6082" y="2154"/>
                    <a:pt x="5936" y="1951"/>
                    <a:pt x="5755" y="1759"/>
                  </a:cubicBezTo>
                  <a:cubicBezTo>
                    <a:pt x="5575" y="1579"/>
                    <a:pt x="5405" y="1364"/>
                    <a:pt x="5180" y="1195"/>
                  </a:cubicBezTo>
                  <a:cubicBezTo>
                    <a:pt x="4965" y="1026"/>
                    <a:pt x="4762" y="834"/>
                    <a:pt x="4514" y="665"/>
                  </a:cubicBezTo>
                  <a:cubicBezTo>
                    <a:pt x="4266" y="507"/>
                    <a:pt x="3995" y="371"/>
                    <a:pt x="3713" y="259"/>
                  </a:cubicBezTo>
                  <a:cubicBezTo>
                    <a:pt x="3298" y="112"/>
                    <a:pt x="2848" y="1"/>
                    <a:pt x="238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214575" y="3400200"/>
              <a:ext cx="161100" cy="194475"/>
            </a:xfrm>
            <a:custGeom>
              <a:avLst/>
              <a:gdLst/>
              <a:ahLst/>
              <a:cxnLst/>
              <a:rect l="l" t="t" r="r" b="b"/>
              <a:pathLst>
                <a:path w="6444" h="7779" extrusionOk="0">
                  <a:moveTo>
                    <a:pt x="2705" y="0"/>
                  </a:moveTo>
                  <a:cubicBezTo>
                    <a:pt x="2033" y="0"/>
                    <a:pt x="1399" y="292"/>
                    <a:pt x="948" y="1012"/>
                  </a:cubicBezTo>
                  <a:cubicBezTo>
                    <a:pt x="0" y="2524"/>
                    <a:pt x="836" y="5785"/>
                    <a:pt x="1964" y="6891"/>
                  </a:cubicBezTo>
                  <a:lnTo>
                    <a:pt x="2822" y="7523"/>
                  </a:lnTo>
                  <a:cubicBezTo>
                    <a:pt x="2909" y="7705"/>
                    <a:pt x="3086" y="7779"/>
                    <a:pt x="3311" y="7779"/>
                  </a:cubicBezTo>
                  <a:cubicBezTo>
                    <a:pt x="4077" y="7779"/>
                    <a:pt x="5404" y="6927"/>
                    <a:pt x="5665" y="6587"/>
                  </a:cubicBezTo>
                  <a:cubicBezTo>
                    <a:pt x="6387" y="5582"/>
                    <a:pt x="6444" y="3630"/>
                    <a:pt x="6083" y="2536"/>
                  </a:cubicBezTo>
                  <a:cubicBezTo>
                    <a:pt x="5635" y="1237"/>
                    <a:pt x="4088" y="0"/>
                    <a:pt x="2705" y="0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223600" y="3395025"/>
              <a:ext cx="152650" cy="200125"/>
            </a:xfrm>
            <a:custGeom>
              <a:avLst/>
              <a:gdLst/>
              <a:ahLst/>
              <a:cxnLst/>
              <a:rect l="l" t="t" r="r" b="b"/>
              <a:pathLst>
                <a:path w="6106" h="8005" extrusionOk="0">
                  <a:moveTo>
                    <a:pt x="2372" y="0"/>
                  </a:moveTo>
                  <a:cubicBezTo>
                    <a:pt x="1614" y="0"/>
                    <a:pt x="894" y="394"/>
                    <a:pt x="486" y="1061"/>
                  </a:cubicBezTo>
                  <a:cubicBezTo>
                    <a:pt x="238" y="1445"/>
                    <a:pt x="91" y="1874"/>
                    <a:pt x="46" y="2325"/>
                  </a:cubicBezTo>
                  <a:cubicBezTo>
                    <a:pt x="1" y="2765"/>
                    <a:pt x="12" y="3194"/>
                    <a:pt x="68" y="3634"/>
                  </a:cubicBezTo>
                  <a:cubicBezTo>
                    <a:pt x="125" y="4063"/>
                    <a:pt x="215" y="4492"/>
                    <a:pt x="339" y="4898"/>
                  </a:cubicBezTo>
                  <a:cubicBezTo>
                    <a:pt x="452" y="5315"/>
                    <a:pt x="621" y="5710"/>
                    <a:pt x="824" y="6094"/>
                  </a:cubicBezTo>
                  <a:cubicBezTo>
                    <a:pt x="1016" y="6478"/>
                    <a:pt x="1264" y="6827"/>
                    <a:pt x="1580" y="7132"/>
                  </a:cubicBezTo>
                  <a:lnTo>
                    <a:pt x="2461" y="7730"/>
                  </a:lnTo>
                  <a:lnTo>
                    <a:pt x="1648" y="7064"/>
                  </a:lnTo>
                  <a:cubicBezTo>
                    <a:pt x="1366" y="6748"/>
                    <a:pt x="1140" y="6399"/>
                    <a:pt x="982" y="6004"/>
                  </a:cubicBezTo>
                  <a:cubicBezTo>
                    <a:pt x="813" y="5631"/>
                    <a:pt x="678" y="5236"/>
                    <a:pt x="576" y="4830"/>
                  </a:cubicBezTo>
                  <a:cubicBezTo>
                    <a:pt x="362" y="4029"/>
                    <a:pt x="294" y="3194"/>
                    <a:pt x="396" y="2370"/>
                  </a:cubicBezTo>
                  <a:cubicBezTo>
                    <a:pt x="441" y="1986"/>
                    <a:pt x="576" y="1603"/>
                    <a:pt x="790" y="1264"/>
                  </a:cubicBezTo>
                  <a:cubicBezTo>
                    <a:pt x="1005" y="948"/>
                    <a:pt x="1310" y="689"/>
                    <a:pt x="1659" y="542"/>
                  </a:cubicBezTo>
                  <a:cubicBezTo>
                    <a:pt x="1879" y="453"/>
                    <a:pt x="2111" y="410"/>
                    <a:pt x="2343" y="410"/>
                  </a:cubicBezTo>
                  <a:cubicBezTo>
                    <a:pt x="2492" y="410"/>
                    <a:pt x="2642" y="428"/>
                    <a:pt x="2788" y="463"/>
                  </a:cubicBezTo>
                  <a:cubicBezTo>
                    <a:pt x="3183" y="542"/>
                    <a:pt x="3555" y="689"/>
                    <a:pt x="3894" y="903"/>
                  </a:cubicBezTo>
                  <a:cubicBezTo>
                    <a:pt x="4243" y="1106"/>
                    <a:pt x="4559" y="1366"/>
                    <a:pt x="4830" y="1671"/>
                  </a:cubicBezTo>
                  <a:cubicBezTo>
                    <a:pt x="4966" y="1817"/>
                    <a:pt x="5090" y="1975"/>
                    <a:pt x="5203" y="2144"/>
                  </a:cubicBezTo>
                  <a:cubicBezTo>
                    <a:pt x="5315" y="2302"/>
                    <a:pt x="5406" y="2483"/>
                    <a:pt x="5485" y="2675"/>
                  </a:cubicBezTo>
                  <a:lnTo>
                    <a:pt x="5552" y="2810"/>
                  </a:lnTo>
                  <a:lnTo>
                    <a:pt x="5586" y="2946"/>
                  </a:lnTo>
                  <a:lnTo>
                    <a:pt x="5665" y="3239"/>
                  </a:lnTo>
                  <a:cubicBezTo>
                    <a:pt x="5688" y="3442"/>
                    <a:pt x="5733" y="3634"/>
                    <a:pt x="5744" y="3848"/>
                  </a:cubicBezTo>
                  <a:cubicBezTo>
                    <a:pt x="5767" y="4051"/>
                    <a:pt x="5767" y="4255"/>
                    <a:pt x="5767" y="4458"/>
                  </a:cubicBezTo>
                  <a:cubicBezTo>
                    <a:pt x="5767" y="4661"/>
                    <a:pt x="5756" y="4875"/>
                    <a:pt x="5733" y="5078"/>
                  </a:cubicBezTo>
                  <a:cubicBezTo>
                    <a:pt x="5699" y="5485"/>
                    <a:pt x="5598" y="5880"/>
                    <a:pt x="5451" y="6263"/>
                  </a:cubicBezTo>
                  <a:cubicBezTo>
                    <a:pt x="5406" y="6353"/>
                    <a:pt x="5361" y="6455"/>
                    <a:pt x="5315" y="6545"/>
                  </a:cubicBezTo>
                  <a:lnTo>
                    <a:pt x="5236" y="6681"/>
                  </a:lnTo>
                  <a:cubicBezTo>
                    <a:pt x="5226" y="6701"/>
                    <a:pt x="5207" y="6739"/>
                    <a:pt x="5203" y="6739"/>
                  </a:cubicBezTo>
                  <a:cubicBezTo>
                    <a:pt x="5203" y="6739"/>
                    <a:pt x="5203" y="6738"/>
                    <a:pt x="5203" y="6737"/>
                  </a:cubicBezTo>
                  <a:lnTo>
                    <a:pt x="5157" y="6794"/>
                  </a:lnTo>
                  <a:cubicBezTo>
                    <a:pt x="5011" y="6929"/>
                    <a:pt x="4853" y="7064"/>
                    <a:pt x="4684" y="7177"/>
                  </a:cubicBezTo>
                  <a:cubicBezTo>
                    <a:pt x="4345" y="7425"/>
                    <a:pt x="3984" y="7629"/>
                    <a:pt x="3600" y="7787"/>
                  </a:cubicBezTo>
                  <a:cubicBezTo>
                    <a:pt x="3408" y="7866"/>
                    <a:pt x="3205" y="7922"/>
                    <a:pt x="3002" y="7956"/>
                  </a:cubicBezTo>
                  <a:cubicBezTo>
                    <a:pt x="2965" y="7964"/>
                    <a:pt x="2929" y="7967"/>
                    <a:pt x="2892" y="7967"/>
                  </a:cubicBezTo>
                  <a:cubicBezTo>
                    <a:pt x="2717" y="7967"/>
                    <a:pt x="2554" y="7880"/>
                    <a:pt x="2461" y="7730"/>
                  </a:cubicBezTo>
                  <a:lnTo>
                    <a:pt x="2461" y="7730"/>
                  </a:lnTo>
                  <a:cubicBezTo>
                    <a:pt x="2542" y="7913"/>
                    <a:pt x="2742" y="8004"/>
                    <a:pt x="2937" y="8004"/>
                  </a:cubicBezTo>
                  <a:cubicBezTo>
                    <a:pt x="2959" y="8004"/>
                    <a:pt x="2981" y="8003"/>
                    <a:pt x="3002" y="8001"/>
                  </a:cubicBezTo>
                  <a:cubicBezTo>
                    <a:pt x="3217" y="7990"/>
                    <a:pt x="3431" y="7956"/>
                    <a:pt x="3634" y="7877"/>
                  </a:cubicBezTo>
                  <a:cubicBezTo>
                    <a:pt x="4040" y="7741"/>
                    <a:pt x="4424" y="7561"/>
                    <a:pt x="4796" y="7335"/>
                  </a:cubicBezTo>
                  <a:cubicBezTo>
                    <a:pt x="4977" y="7222"/>
                    <a:pt x="5157" y="7087"/>
                    <a:pt x="5315" y="6940"/>
                  </a:cubicBezTo>
                  <a:lnTo>
                    <a:pt x="5383" y="6873"/>
                  </a:lnTo>
                  <a:cubicBezTo>
                    <a:pt x="5406" y="6850"/>
                    <a:pt x="5417" y="6816"/>
                    <a:pt x="5440" y="6794"/>
                  </a:cubicBezTo>
                  <a:lnTo>
                    <a:pt x="5519" y="6658"/>
                  </a:lnTo>
                  <a:cubicBezTo>
                    <a:pt x="5575" y="6568"/>
                    <a:pt x="5631" y="6478"/>
                    <a:pt x="5677" y="6376"/>
                  </a:cubicBezTo>
                  <a:cubicBezTo>
                    <a:pt x="5857" y="5970"/>
                    <a:pt x="5970" y="5541"/>
                    <a:pt x="6038" y="5101"/>
                  </a:cubicBezTo>
                  <a:cubicBezTo>
                    <a:pt x="6071" y="4886"/>
                    <a:pt x="6094" y="4672"/>
                    <a:pt x="6094" y="4458"/>
                  </a:cubicBezTo>
                  <a:cubicBezTo>
                    <a:pt x="6105" y="4243"/>
                    <a:pt x="6105" y="4018"/>
                    <a:pt x="6094" y="3803"/>
                  </a:cubicBezTo>
                  <a:cubicBezTo>
                    <a:pt x="6094" y="3589"/>
                    <a:pt x="6038" y="3374"/>
                    <a:pt x="6015" y="3160"/>
                  </a:cubicBezTo>
                  <a:lnTo>
                    <a:pt x="5936" y="2833"/>
                  </a:lnTo>
                  <a:cubicBezTo>
                    <a:pt x="5925" y="2776"/>
                    <a:pt x="5913" y="2743"/>
                    <a:pt x="5891" y="2652"/>
                  </a:cubicBezTo>
                  <a:lnTo>
                    <a:pt x="5835" y="2517"/>
                  </a:lnTo>
                  <a:cubicBezTo>
                    <a:pt x="5744" y="2314"/>
                    <a:pt x="5643" y="2111"/>
                    <a:pt x="5530" y="1919"/>
                  </a:cubicBezTo>
                  <a:cubicBezTo>
                    <a:pt x="5406" y="1738"/>
                    <a:pt x="5270" y="1569"/>
                    <a:pt x="5124" y="1400"/>
                  </a:cubicBezTo>
                  <a:cubicBezTo>
                    <a:pt x="4830" y="1061"/>
                    <a:pt x="4492" y="779"/>
                    <a:pt x="4108" y="553"/>
                  </a:cubicBezTo>
                  <a:cubicBezTo>
                    <a:pt x="3736" y="305"/>
                    <a:pt x="3307" y="136"/>
                    <a:pt x="2867" y="57"/>
                  </a:cubicBezTo>
                  <a:cubicBezTo>
                    <a:pt x="2702" y="19"/>
                    <a:pt x="2536" y="0"/>
                    <a:pt x="2372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012975" y="3293150"/>
              <a:ext cx="261700" cy="205025"/>
            </a:xfrm>
            <a:custGeom>
              <a:avLst/>
              <a:gdLst/>
              <a:ahLst/>
              <a:cxnLst/>
              <a:rect l="l" t="t" r="r" b="b"/>
              <a:pathLst>
                <a:path w="10468" h="8201" extrusionOk="0">
                  <a:moveTo>
                    <a:pt x="3824" y="0"/>
                  </a:moveTo>
                  <a:cubicBezTo>
                    <a:pt x="3768" y="0"/>
                    <a:pt x="3711" y="1"/>
                    <a:pt x="3652" y="2"/>
                  </a:cubicBezTo>
                  <a:cubicBezTo>
                    <a:pt x="2411" y="58"/>
                    <a:pt x="1452" y="848"/>
                    <a:pt x="876" y="2067"/>
                  </a:cubicBezTo>
                  <a:cubicBezTo>
                    <a:pt x="0" y="3994"/>
                    <a:pt x="1346" y="8200"/>
                    <a:pt x="3761" y="8200"/>
                  </a:cubicBezTo>
                  <a:cubicBezTo>
                    <a:pt x="3990" y="8200"/>
                    <a:pt x="4229" y="8162"/>
                    <a:pt x="4476" y="8081"/>
                  </a:cubicBezTo>
                  <a:lnTo>
                    <a:pt x="4961" y="7517"/>
                  </a:lnTo>
                  <a:cubicBezTo>
                    <a:pt x="5853" y="7088"/>
                    <a:pt x="10468" y="5114"/>
                    <a:pt x="10175" y="4177"/>
                  </a:cubicBezTo>
                  <a:cubicBezTo>
                    <a:pt x="9780" y="2879"/>
                    <a:pt x="8505" y="1559"/>
                    <a:pt x="7184" y="882"/>
                  </a:cubicBezTo>
                  <a:cubicBezTo>
                    <a:pt x="5973" y="255"/>
                    <a:pt x="5134" y="0"/>
                    <a:pt x="3824" y="0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023025" y="3288100"/>
              <a:ext cx="248275" cy="211000"/>
            </a:xfrm>
            <a:custGeom>
              <a:avLst/>
              <a:gdLst/>
              <a:ahLst/>
              <a:cxnLst/>
              <a:rect l="l" t="t" r="r" b="b"/>
              <a:pathLst>
                <a:path w="9931" h="8440" extrusionOk="0">
                  <a:moveTo>
                    <a:pt x="3284" y="1"/>
                  </a:moveTo>
                  <a:cubicBezTo>
                    <a:pt x="3104" y="1"/>
                    <a:pt x="2991" y="23"/>
                    <a:pt x="2855" y="46"/>
                  </a:cubicBezTo>
                  <a:cubicBezTo>
                    <a:pt x="2257" y="147"/>
                    <a:pt x="1716" y="418"/>
                    <a:pt x="1276" y="836"/>
                  </a:cubicBezTo>
                  <a:cubicBezTo>
                    <a:pt x="858" y="1231"/>
                    <a:pt x="520" y="1716"/>
                    <a:pt x="283" y="2258"/>
                  </a:cubicBezTo>
                  <a:cubicBezTo>
                    <a:pt x="79" y="2799"/>
                    <a:pt x="1" y="3386"/>
                    <a:pt x="46" y="3962"/>
                  </a:cubicBezTo>
                  <a:cubicBezTo>
                    <a:pt x="113" y="5101"/>
                    <a:pt x="497" y="6196"/>
                    <a:pt x="1140" y="7144"/>
                  </a:cubicBezTo>
                  <a:cubicBezTo>
                    <a:pt x="1467" y="7618"/>
                    <a:pt x="1908" y="8001"/>
                    <a:pt x="2427" y="8249"/>
                  </a:cubicBezTo>
                  <a:cubicBezTo>
                    <a:pt x="2707" y="8377"/>
                    <a:pt x="3010" y="8439"/>
                    <a:pt x="3315" y="8439"/>
                  </a:cubicBezTo>
                  <a:cubicBezTo>
                    <a:pt x="3575" y="8439"/>
                    <a:pt x="3836" y="8394"/>
                    <a:pt x="4085" y="8306"/>
                  </a:cubicBezTo>
                  <a:lnTo>
                    <a:pt x="4559" y="7719"/>
                  </a:lnTo>
                  <a:lnTo>
                    <a:pt x="4062" y="8250"/>
                  </a:lnTo>
                  <a:lnTo>
                    <a:pt x="4062" y="8250"/>
                  </a:lnTo>
                  <a:cubicBezTo>
                    <a:pt x="3857" y="8315"/>
                    <a:pt x="3648" y="8347"/>
                    <a:pt x="3440" y="8347"/>
                  </a:cubicBezTo>
                  <a:cubicBezTo>
                    <a:pt x="3108" y="8347"/>
                    <a:pt x="2781" y="8266"/>
                    <a:pt x="2483" y="8114"/>
                  </a:cubicBezTo>
                  <a:cubicBezTo>
                    <a:pt x="2009" y="7855"/>
                    <a:pt x="1614" y="7471"/>
                    <a:pt x="1321" y="7008"/>
                  </a:cubicBezTo>
                  <a:cubicBezTo>
                    <a:pt x="734" y="6094"/>
                    <a:pt x="407" y="5033"/>
                    <a:pt x="373" y="3950"/>
                  </a:cubicBezTo>
                  <a:cubicBezTo>
                    <a:pt x="373" y="3420"/>
                    <a:pt x="407" y="2878"/>
                    <a:pt x="610" y="2393"/>
                  </a:cubicBezTo>
                  <a:cubicBezTo>
                    <a:pt x="836" y="1919"/>
                    <a:pt x="1140" y="1479"/>
                    <a:pt x="1535" y="1129"/>
                  </a:cubicBezTo>
                  <a:cubicBezTo>
                    <a:pt x="1908" y="779"/>
                    <a:pt x="2381" y="542"/>
                    <a:pt x="2889" y="452"/>
                  </a:cubicBezTo>
                  <a:cubicBezTo>
                    <a:pt x="3025" y="441"/>
                    <a:pt x="3183" y="407"/>
                    <a:pt x="3284" y="407"/>
                  </a:cubicBezTo>
                  <a:lnTo>
                    <a:pt x="3690" y="430"/>
                  </a:lnTo>
                  <a:cubicBezTo>
                    <a:pt x="3961" y="430"/>
                    <a:pt x="4221" y="452"/>
                    <a:pt x="4492" y="497"/>
                  </a:cubicBezTo>
                  <a:cubicBezTo>
                    <a:pt x="4751" y="531"/>
                    <a:pt x="5022" y="588"/>
                    <a:pt x="5270" y="667"/>
                  </a:cubicBezTo>
                  <a:cubicBezTo>
                    <a:pt x="5530" y="746"/>
                    <a:pt x="5778" y="836"/>
                    <a:pt x="6026" y="949"/>
                  </a:cubicBezTo>
                  <a:cubicBezTo>
                    <a:pt x="6534" y="1152"/>
                    <a:pt x="7008" y="1411"/>
                    <a:pt x="7448" y="1727"/>
                  </a:cubicBezTo>
                  <a:cubicBezTo>
                    <a:pt x="7674" y="1885"/>
                    <a:pt x="7888" y="2054"/>
                    <a:pt x="8091" y="2235"/>
                  </a:cubicBezTo>
                  <a:cubicBezTo>
                    <a:pt x="8283" y="2416"/>
                    <a:pt x="8475" y="2607"/>
                    <a:pt x="8655" y="2811"/>
                  </a:cubicBezTo>
                  <a:cubicBezTo>
                    <a:pt x="8825" y="3014"/>
                    <a:pt x="8994" y="3228"/>
                    <a:pt x="9141" y="3454"/>
                  </a:cubicBezTo>
                  <a:cubicBezTo>
                    <a:pt x="9220" y="3567"/>
                    <a:pt x="9276" y="3679"/>
                    <a:pt x="9344" y="3792"/>
                  </a:cubicBezTo>
                  <a:lnTo>
                    <a:pt x="9434" y="3962"/>
                  </a:lnTo>
                  <a:lnTo>
                    <a:pt x="9513" y="4153"/>
                  </a:lnTo>
                  <a:cubicBezTo>
                    <a:pt x="9570" y="4266"/>
                    <a:pt x="9603" y="4368"/>
                    <a:pt x="9637" y="4481"/>
                  </a:cubicBezTo>
                  <a:cubicBezTo>
                    <a:pt x="9615" y="4593"/>
                    <a:pt x="9570" y="4684"/>
                    <a:pt x="9491" y="4763"/>
                  </a:cubicBezTo>
                  <a:cubicBezTo>
                    <a:pt x="9321" y="4966"/>
                    <a:pt x="9118" y="5146"/>
                    <a:pt x="8904" y="5304"/>
                  </a:cubicBezTo>
                  <a:cubicBezTo>
                    <a:pt x="8464" y="5620"/>
                    <a:pt x="7990" y="5914"/>
                    <a:pt x="7516" y="6184"/>
                  </a:cubicBezTo>
                  <a:cubicBezTo>
                    <a:pt x="6557" y="6726"/>
                    <a:pt x="5552" y="7211"/>
                    <a:pt x="4559" y="7719"/>
                  </a:cubicBezTo>
                  <a:cubicBezTo>
                    <a:pt x="5586" y="7290"/>
                    <a:pt x="6613" y="6850"/>
                    <a:pt x="7606" y="6365"/>
                  </a:cubicBezTo>
                  <a:cubicBezTo>
                    <a:pt x="8114" y="6117"/>
                    <a:pt x="8588" y="5835"/>
                    <a:pt x="9062" y="5519"/>
                  </a:cubicBezTo>
                  <a:cubicBezTo>
                    <a:pt x="9299" y="5361"/>
                    <a:pt x="9524" y="5169"/>
                    <a:pt x="9716" y="4955"/>
                  </a:cubicBezTo>
                  <a:cubicBezTo>
                    <a:pt x="9829" y="4830"/>
                    <a:pt x="9908" y="4672"/>
                    <a:pt x="9931" y="4503"/>
                  </a:cubicBezTo>
                  <a:cubicBezTo>
                    <a:pt x="9931" y="4413"/>
                    <a:pt x="9919" y="4323"/>
                    <a:pt x="9885" y="4244"/>
                  </a:cubicBezTo>
                  <a:lnTo>
                    <a:pt x="9806" y="4040"/>
                  </a:lnTo>
                  <a:cubicBezTo>
                    <a:pt x="9761" y="3905"/>
                    <a:pt x="9705" y="3781"/>
                    <a:pt x="9637" y="3657"/>
                  </a:cubicBezTo>
                  <a:cubicBezTo>
                    <a:pt x="9570" y="3533"/>
                    <a:pt x="9502" y="3386"/>
                    <a:pt x="9423" y="3273"/>
                  </a:cubicBezTo>
                  <a:cubicBezTo>
                    <a:pt x="9276" y="3025"/>
                    <a:pt x="9107" y="2799"/>
                    <a:pt x="8926" y="2585"/>
                  </a:cubicBezTo>
                  <a:cubicBezTo>
                    <a:pt x="8554" y="2145"/>
                    <a:pt x="8136" y="1750"/>
                    <a:pt x="7674" y="1423"/>
                  </a:cubicBezTo>
                  <a:cubicBezTo>
                    <a:pt x="7211" y="1095"/>
                    <a:pt x="6715" y="813"/>
                    <a:pt x="6196" y="599"/>
                  </a:cubicBezTo>
                  <a:cubicBezTo>
                    <a:pt x="5936" y="463"/>
                    <a:pt x="5665" y="362"/>
                    <a:pt x="5394" y="283"/>
                  </a:cubicBezTo>
                  <a:cubicBezTo>
                    <a:pt x="5112" y="181"/>
                    <a:pt x="4841" y="125"/>
                    <a:pt x="4548" y="80"/>
                  </a:cubicBezTo>
                  <a:cubicBezTo>
                    <a:pt x="4322" y="33"/>
                    <a:pt x="4089" y="9"/>
                    <a:pt x="3847" y="9"/>
                  </a:cubicBezTo>
                  <a:cubicBezTo>
                    <a:pt x="3799" y="9"/>
                    <a:pt x="3751" y="10"/>
                    <a:pt x="3702" y="12"/>
                  </a:cubicBezTo>
                  <a:lnTo>
                    <a:pt x="3284" y="1"/>
                  </a:ln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11450" y="3342000"/>
              <a:ext cx="261550" cy="202025"/>
            </a:xfrm>
            <a:custGeom>
              <a:avLst/>
              <a:gdLst/>
              <a:ahLst/>
              <a:cxnLst/>
              <a:rect l="l" t="t" r="r" b="b"/>
              <a:pathLst>
                <a:path w="10462" h="8081" extrusionOk="0">
                  <a:moveTo>
                    <a:pt x="4819" y="0"/>
                  </a:moveTo>
                  <a:cubicBezTo>
                    <a:pt x="2404" y="11"/>
                    <a:pt x="91" y="903"/>
                    <a:pt x="23" y="3735"/>
                  </a:cubicBezTo>
                  <a:cubicBezTo>
                    <a:pt x="1" y="4807"/>
                    <a:pt x="644" y="5992"/>
                    <a:pt x="1287" y="6804"/>
                  </a:cubicBezTo>
                  <a:cubicBezTo>
                    <a:pt x="1693" y="7290"/>
                    <a:pt x="2201" y="7741"/>
                    <a:pt x="2822" y="7955"/>
                  </a:cubicBezTo>
                  <a:cubicBezTo>
                    <a:pt x="3099" y="8039"/>
                    <a:pt x="3391" y="8081"/>
                    <a:pt x="3683" y="8081"/>
                  </a:cubicBezTo>
                  <a:cubicBezTo>
                    <a:pt x="3986" y="8081"/>
                    <a:pt x="4290" y="8036"/>
                    <a:pt x="4582" y="7944"/>
                  </a:cubicBezTo>
                  <a:cubicBezTo>
                    <a:pt x="5180" y="7775"/>
                    <a:pt x="5745" y="7515"/>
                    <a:pt x="6252" y="7165"/>
                  </a:cubicBezTo>
                  <a:cubicBezTo>
                    <a:pt x="7426" y="6364"/>
                    <a:pt x="8588" y="5405"/>
                    <a:pt x="9389" y="4220"/>
                  </a:cubicBezTo>
                  <a:cubicBezTo>
                    <a:pt x="10269" y="2979"/>
                    <a:pt x="10461" y="2110"/>
                    <a:pt x="9073" y="1298"/>
                  </a:cubicBezTo>
                  <a:cubicBezTo>
                    <a:pt x="7810" y="474"/>
                    <a:pt x="6331" y="23"/>
                    <a:pt x="4819" y="0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009475" y="3336850"/>
              <a:ext cx="257600" cy="207075"/>
            </a:xfrm>
            <a:custGeom>
              <a:avLst/>
              <a:gdLst/>
              <a:ahLst/>
              <a:cxnLst/>
              <a:rect l="l" t="t" r="r" b="b"/>
              <a:pathLst>
                <a:path w="10304" h="8283" extrusionOk="0">
                  <a:moveTo>
                    <a:pt x="4830" y="1"/>
                  </a:moveTo>
                  <a:cubicBezTo>
                    <a:pt x="3993" y="1"/>
                    <a:pt x="3168" y="138"/>
                    <a:pt x="2382" y="432"/>
                  </a:cubicBezTo>
                  <a:cubicBezTo>
                    <a:pt x="1953" y="590"/>
                    <a:pt x="1569" y="815"/>
                    <a:pt x="1220" y="1097"/>
                  </a:cubicBezTo>
                  <a:cubicBezTo>
                    <a:pt x="881" y="1380"/>
                    <a:pt x="610" y="1729"/>
                    <a:pt x="396" y="2124"/>
                  </a:cubicBezTo>
                  <a:cubicBezTo>
                    <a:pt x="215" y="2497"/>
                    <a:pt x="102" y="2903"/>
                    <a:pt x="46" y="3320"/>
                  </a:cubicBezTo>
                  <a:cubicBezTo>
                    <a:pt x="12" y="3524"/>
                    <a:pt x="12" y="3727"/>
                    <a:pt x="1" y="3919"/>
                  </a:cubicBezTo>
                  <a:cubicBezTo>
                    <a:pt x="1" y="4122"/>
                    <a:pt x="23" y="4313"/>
                    <a:pt x="57" y="4505"/>
                  </a:cubicBezTo>
                  <a:cubicBezTo>
                    <a:pt x="215" y="5216"/>
                    <a:pt x="509" y="5882"/>
                    <a:pt x="937" y="6469"/>
                  </a:cubicBezTo>
                  <a:cubicBezTo>
                    <a:pt x="1276" y="6977"/>
                    <a:pt x="1693" y="7417"/>
                    <a:pt x="2167" y="7778"/>
                  </a:cubicBezTo>
                  <a:cubicBezTo>
                    <a:pt x="2551" y="8060"/>
                    <a:pt x="2991" y="8229"/>
                    <a:pt x="3454" y="8274"/>
                  </a:cubicBezTo>
                  <a:cubicBezTo>
                    <a:pt x="3538" y="8280"/>
                    <a:pt x="3626" y="8283"/>
                    <a:pt x="3713" y="8283"/>
                  </a:cubicBezTo>
                  <a:cubicBezTo>
                    <a:pt x="3801" y="8283"/>
                    <a:pt x="3888" y="8280"/>
                    <a:pt x="3973" y="8274"/>
                  </a:cubicBezTo>
                  <a:cubicBezTo>
                    <a:pt x="4097" y="8263"/>
                    <a:pt x="4221" y="8252"/>
                    <a:pt x="4345" y="8218"/>
                  </a:cubicBezTo>
                  <a:lnTo>
                    <a:pt x="4661" y="8150"/>
                  </a:lnTo>
                  <a:lnTo>
                    <a:pt x="4661" y="8150"/>
                  </a:lnTo>
                  <a:lnTo>
                    <a:pt x="4357" y="8207"/>
                  </a:lnTo>
                  <a:cubicBezTo>
                    <a:pt x="4232" y="8229"/>
                    <a:pt x="4108" y="8252"/>
                    <a:pt x="3973" y="8252"/>
                  </a:cubicBezTo>
                  <a:cubicBezTo>
                    <a:pt x="3894" y="8263"/>
                    <a:pt x="3809" y="8269"/>
                    <a:pt x="3723" y="8269"/>
                  </a:cubicBezTo>
                  <a:cubicBezTo>
                    <a:pt x="3637" y="8269"/>
                    <a:pt x="3550" y="8263"/>
                    <a:pt x="3465" y="8252"/>
                  </a:cubicBezTo>
                  <a:cubicBezTo>
                    <a:pt x="3002" y="8207"/>
                    <a:pt x="2562" y="8026"/>
                    <a:pt x="2201" y="7744"/>
                  </a:cubicBezTo>
                  <a:cubicBezTo>
                    <a:pt x="1727" y="7383"/>
                    <a:pt x="1321" y="6931"/>
                    <a:pt x="1016" y="6424"/>
                  </a:cubicBezTo>
                  <a:cubicBezTo>
                    <a:pt x="633" y="5837"/>
                    <a:pt x="373" y="5182"/>
                    <a:pt x="249" y="4483"/>
                  </a:cubicBezTo>
                  <a:cubicBezTo>
                    <a:pt x="215" y="4302"/>
                    <a:pt x="204" y="4110"/>
                    <a:pt x="215" y="3919"/>
                  </a:cubicBezTo>
                  <a:cubicBezTo>
                    <a:pt x="238" y="3738"/>
                    <a:pt x="238" y="3546"/>
                    <a:pt x="283" y="3354"/>
                  </a:cubicBezTo>
                  <a:cubicBezTo>
                    <a:pt x="351" y="2971"/>
                    <a:pt x="475" y="2598"/>
                    <a:pt x="655" y="2260"/>
                  </a:cubicBezTo>
                  <a:cubicBezTo>
                    <a:pt x="1084" y="1560"/>
                    <a:pt x="1739" y="1030"/>
                    <a:pt x="2506" y="782"/>
                  </a:cubicBezTo>
                  <a:cubicBezTo>
                    <a:pt x="3210" y="537"/>
                    <a:pt x="3939" y="411"/>
                    <a:pt x="4671" y="411"/>
                  </a:cubicBezTo>
                  <a:cubicBezTo>
                    <a:pt x="4784" y="411"/>
                    <a:pt x="4898" y="414"/>
                    <a:pt x="5011" y="420"/>
                  </a:cubicBezTo>
                  <a:cubicBezTo>
                    <a:pt x="5869" y="466"/>
                    <a:pt x="6738" y="578"/>
                    <a:pt x="7505" y="894"/>
                  </a:cubicBezTo>
                  <a:cubicBezTo>
                    <a:pt x="7708" y="973"/>
                    <a:pt x="7911" y="1018"/>
                    <a:pt x="8092" y="1120"/>
                  </a:cubicBezTo>
                  <a:cubicBezTo>
                    <a:pt x="8283" y="1233"/>
                    <a:pt x="8475" y="1323"/>
                    <a:pt x="8656" y="1425"/>
                  </a:cubicBezTo>
                  <a:cubicBezTo>
                    <a:pt x="9028" y="1594"/>
                    <a:pt x="9367" y="1808"/>
                    <a:pt x="9671" y="2079"/>
                  </a:cubicBezTo>
                  <a:cubicBezTo>
                    <a:pt x="9954" y="2327"/>
                    <a:pt x="10078" y="2700"/>
                    <a:pt x="10021" y="3061"/>
                  </a:cubicBezTo>
                  <a:cubicBezTo>
                    <a:pt x="9942" y="3433"/>
                    <a:pt x="9796" y="3772"/>
                    <a:pt x="9581" y="4088"/>
                  </a:cubicBezTo>
                  <a:cubicBezTo>
                    <a:pt x="9209" y="4686"/>
                    <a:pt x="8769" y="5239"/>
                    <a:pt x="8272" y="5747"/>
                  </a:cubicBezTo>
                  <a:cubicBezTo>
                    <a:pt x="8058" y="5972"/>
                    <a:pt x="7832" y="6187"/>
                    <a:pt x="7584" y="6378"/>
                  </a:cubicBezTo>
                  <a:cubicBezTo>
                    <a:pt x="7369" y="6570"/>
                    <a:pt x="7155" y="6751"/>
                    <a:pt x="6918" y="6920"/>
                  </a:cubicBezTo>
                  <a:cubicBezTo>
                    <a:pt x="6704" y="7078"/>
                    <a:pt x="6501" y="7213"/>
                    <a:pt x="6320" y="7360"/>
                  </a:cubicBezTo>
                  <a:cubicBezTo>
                    <a:pt x="6139" y="7473"/>
                    <a:pt x="5959" y="7586"/>
                    <a:pt x="5767" y="7687"/>
                  </a:cubicBezTo>
                  <a:cubicBezTo>
                    <a:pt x="5620" y="7778"/>
                    <a:pt x="5462" y="7845"/>
                    <a:pt x="5304" y="7913"/>
                  </a:cubicBezTo>
                  <a:cubicBezTo>
                    <a:pt x="5192" y="7970"/>
                    <a:pt x="5079" y="8015"/>
                    <a:pt x="4955" y="8049"/>
                  </a:cubicBezTo>
                  <a:lnTo>
                    <a:pt x="4661" y="8150"/>
                  </a:lnTo>
                  <a:lnTo>
                    <a:pt x="4966" y="8060"/>
                  </a:lnTo>
                  <a:cubicBezTo>
                    <a:pt x="5090" y="8015"/>
                    <a:pt x="5203" y="7981"/>
                    <a:pt x="5316" y="7924"/>
                  </a:cubicBezTo>
                  <a:cubicBezTo>
                    <a:pt x="5485" y="7857"/>
                    <a:pt x="5632" y="7789"/>
                    <a:pt x="5790" y="7710"/>
                  </a:cubicBezTo>
                  <a:cubicBezTo>
                    <a:pt x="5959" y="7631"/>
                    <a:pt x="6139" y="7507"/>
                    <a:pt x="6343" y="7383"/>
                  </a:cubicBezTo>
                  <a:lnTo>
                    <a:pt x="6952" y="6954"/>
                  </a:lnTo>
                  <a:cubicBezTo>
                    <a:pt x="7189" y="6796"/>
                    <a:pt x="7415" y="6615"/>
                    <a:pt x="7629" y="6435"/>
                  </a:cubicBezTo>
                  <a:cubicBezTo>
                    <a:pt x="7877" y="6243"/>
                    <a:pt x="8114" y="6029"/>
                    <a:pt x="8340" y="5814"/>
                  </a:cubicBezTo>
                  <a:cubicBezTo>
                    <a:pt x="8870" y="5318"/>
                    <a:pt x="9333" y="4776"/>
                    <a:pt x="9739" y="4189"/>
                  </a:cubicBezTo>
                  <a:cubicBezTo>
                    <a:pt x="9976" y="3862"/>
                    <a:pt x="10157" y="3501"/>
                    <a:pt x="10258" y="3106"/>
                  </a:cubicBezTo>
                  <a:cubicBezTo>
                    <a:pt x="10303" y="2892"/>
                    <a:pt x="10292" y="2666"/>
                    <a:pt x="10236" y="2452"/>
                  </a:cubicBezTo>
                  <a:cubicBezTo>
                    <a:pt x="10157" y="2237"/>
                    <a:pt x="10044" y="2045"/>
                    <a:pt x="9886" y="1876"/>
                  </a:cubicBezTo>
                  <a:cubicBezTo>
                    <a:pt x="9570" y="1571"/>
                    <a:pt x="9220" y="1323"/>
                    <a:pt x="8825" y="1131"/>
                  </a:cubicBezTo>
                  <a:lnTo>
                    <a:pt x="8261" y="815"/>
                  </a:lnTo>
                  <a:cubicBezTo>
                    <a:pt x="8069" y="725"/>
                    <a:pt x="7855" y="646"/>
                    <a:pt x="7652" y="556"/>
                  </a:cubicBezTo>
                  <a:cubicBezTo>
                    <a:pt x="6828" y="206"/>
                    <a:pt x="5925" y="71"/>
                    <a:pt x="5022" y="3"/>
                  </a:cubicBezTo>
                  <a:cubicBezTo>
                    <a:pt x="4958" y="1"/>
                    <a:pt x="4894" y="1"/>
                    <a:pt x="483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126550" y="3397575"/>
              <a:ext cx="201725" cy="241975"/>
            </a:xfrm>
            <a:custGeom>
              <a:avLst/>
              <a:gdLst/>
              <a:ahLst/>
              <a:cxnLst/>
              <a:rect l="l" t="t" r="r" b="b"/>
              <a:pathLst>
                <a:path w="8069" h="9679" extrusionOk="0">
                  <a:moveTo>
                    <a:pt x="5632" y="0"/>
                  </a:moveTo>
                  <a:cubicBezTo>
                    <a:pt x="4041" y="1038"/>
                    <a:pt x="2427" y="2268"/>
                    <a:pt x="1231" y="3667"/>
                  </a:cubicBezTo>
                  <a:cubicBezTo>
                    <a:pt x="599" y="4390"/>
                    <a:pt x="136" y="4965"/>
                    <a:pt x="35" y="5947"/>
                  </a:cubicBezTo>
                  <a:cubicBezTo>
                    <a:pt x="1" y="6195"/>
                    <a:pt x="272" y="6996"/>
                    <a:pt x="351" y="7256"/>
                  </a:cubicBezTo>
                  <a:cubicBezTo>
                    <a:pt x="621" y="8091"/>
                    <a:pt x="1377" y="8892"/>
                    <a:pt x="2066" y="9242"/>
                  </a:cubicBezTo>
                  <a:cubicBezTo>
                    <a:pt x="2669" y="9533"/>
                    <a:pt x="3356" y="9678"/>
                    <a:pt x="4041" y="9678"/>
                  </a:cubicBezTo>
                  <a:cubicBezTo>
                    <a:pt x="5881" y="9678"/>
                    <a:pt x="7714" y="8630"/>
                    <a:pt x="7911" y="6534"/>
                  </a:cubicBezTo>
                  <a:cubicBezTo>
                    <a:pt x="8069" y="4593"/>
                    <a:pt x="7742" y="2663"/>
                    <a:pt x="5632" y="0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127125" y="3391925"/>
              <a:ext cx="203125" cy="249500"/>
            </a:xfrm>
            <a:custGeom>
              <a:avLst/>
              <a:gdLst/>
              <a:ahLst/>
              <a:cxnLst/>
              <a:rect l="l" t="t" r="r" b="b"/>
              <a:pathLst>
                <a:path w="8125" h="9980" extrusionOk="0">
                  <a:moveTo>
                    <a:pt x="5642" y="0"/>
                  </a:moveTo>
                  <a:lnTo>
                    <a:pt x="5518" y="79"/>
                  </a:lnTo>
                  <a:cubicBezTo>
                    <a:pt x="4841" y="542"/>
                    <a:pt x="4187" y="1027"/>
                    <a:pt x="3555" y="1546"/>
                  </a:cubicBezTo>
                  <a:cubicBezTo>
                    <a:pt x="3239" y="1795"/>
                    <a:pt x="2923" y="2065"/>
                    <a:pt x="2630" y="2336"/>
                  </a:cubicBezTo>
                  <a:cubicBezTo>
                    <a:pt x="2336" y="2618"/>
                    <a:pt x="2043" y="2900"/>
                    <a:pt x="1761" y="3205"/>
                  </a:cubicBezTo>
                  <a:cubicBezTo>
                    <a:pt x="1614" y="3340"/>
                    <a:pt x="1490" y="3498"/>
                    <a:pt x="1354" y="3656"/>
                  </a:cubicBezTo>
                  <a:cubicBezTo>
                    <a:pt x="1219" y="3803"/>
                    <a:pt x="1095" y="3961"/>
                    <a:pt x="971" y="4119"/>
                  </a:cubicBezTo>
                  <a:cubicBezTo>
                    <a:pt x="700" y="4435"/>
                    <a:pt x="474" y="4774"/>
                    <a:pt x="294" y="5135"/>
                  </a:cubicBezTo>
                  <a:cubicBezTo>
                    <a:pt x="203" y="5315"/>
                    <a:pt x="125" y="5507"/>
                    <a:pt x="79" y="5710"/>
                  </a:cubicBezTo>
                  <a:cubicBezTo>
                    <a:pt x="57" y="5812"/>
                    <a:pt x="34" y="5902"/>
                    <a:pt x="23" y="6004"/>
                  </a:cubicBezTo>
                  <a:cubicBezTo>
                    <a:pt x="0" y="6105"/>
                    <a:pt x="0" y="6207"/>
                    <a:pt x="12" y="6308"/>
                  </a:cubicBezTo>
                  <a:cubicBezTo>
                    <a:pt x="79" y="6714"/>
                    <a:pt x="192" y="7098"/>
                    <a:pt x="328" y="7482"/>
                  </a:cubicBezTo>
                  <a:cubicBezTo>
                    <a:pt x="192" y="7098"/>
                    <a:pt x="91" y="6714"/>
                    <a:pt x="23" y="6308"/>
                  </a:cubicBezTo>
                  <a:cubicBezTo>
                    <a:pt x="12" y="6218"/>
                    <a:pt x="23" y="6116"/>
                    <a:pt x="46" y="6015"/>
                  </a:cubicBezTo>
                  <a:cubicBezTo>
                    <a:pt x="57" y="5913"/>
                    <a:pt x="79" y="5812"/>
                    <a:pt x="113" y="5721"/>
                  </a:cubicBezTo>
                  <a:cubicBezTo>
                    <a:pt x="158" y="5518"/>
                    <a:pt x="226" y="5338"/>
                    <a:pt x="316" y="5157"/>
                  </a:cubicBezTo>
                  <a:cubicBezTo>
                    <a:pt x="508" y="4796"/>
                    <a:pt x="745" y="4469"/>
                    <a:pt x="1016" y="4164"/>
                  </a:cubicBezTo>
                  <a:cubicBezTo>
                    <a:pt x="1151" y="4017"/>
                    <a:pt x="1287" y="3871"/>
                    <a:pt x="1422" y="3724"/>
                  </a:cubicBezTo>
                  <a:cubicBezTo>
                    <a:pt x="1569" y="3577"/>
                    <a:pt x="1704" y="3419"/>
                    <a:pt x="1851" y="3284"/>
                  </a:cubicBezTo>
                  <a:cubicBezTo>
                    <a:pt x="2133" y="3002"/>
                    <a:pt x="2426" y="2731"/>
                    <a:pt x="2742" y="2472"/>
                  </a:cubicBezTo>
                  <a:cubicBezTo>
                    <a:pt x="3058" y="2212"/>
                    <a:pt x="3363" y="1964"/>
                    <a:pt x="3690" y="1727"/>
                  </a:cubicBezTo>
                  <a:cubicBezTo>
                    <a:pt x="4303" y="1273"/>
                    <a:pt x="4926" y="848"/>
                    <a:pt x="5558" y="444"/>
                  </a:cubicBezTo>
                  <a:lnTo>
                    <a:pt x="5558" y="444"/>
                  </a:lnTo>
                  <a:cubicBezTo>
                    <a:pt x="5742" y="696"/>
                    <a:pt x="5918" y="942"/>
                    <a:pt x="6094" y="1196"/>
                  </a:cubicBezTo>
                  <a:cubicBezTo>
                    <a:pt x="6297" y="1490"/>
                    <a:pt x="6489" y="1795"/>
                    <a:pt x="6658" y="2110"/>
                  </a:cubicBezTo>
                  <a:cubicBezTo>
                    <a:pt x="6827" y="2415"/>
                    <a:pt x="6985" y="2731"/>
                    <a:pt x="7121" y="3058"/>
                  </a:cubicBezTo>
                  <a:cubicBezTo>
                    <a:pt x="7256" y="3386"/>
                    <a:pt x="7369" y="3724"/>
                    <a:pt x="7471" y="4063"/>
                  </a:cubicBezTo>
                  <a:cubicBezTo>
                    <a:pt x="7651" y="4740"/>
                    <a:pt x="7741" y="5439"/>
                    <a:pt x="7730" y="6150"/>
                  </a:cubicBezTo>
                  <a:cubicBezTo>
                    <a:pt x="7730" y="6500"/>
                    <a:pt x="7707" y="6850"/>
                    <a:pt x="7640" y="7188"/>
                  </a:cubicBezTo>
                  <a:cubicBezTo>
                    <a:pt x="7572" y="7527"/>
                    <a:pt x="7448" y="7854"/>
                    <a:pt x="7279" y="8147"/>
                  </a:cubicBezTo>
                  <a:cubicBezTo>
                    <a:pt x="6906" y="8746"/>
                    <a:pt x="6365" y="9219"/>
                    <a:pt x="5721" y="9479"/>
                  </a:cubicBezTo>
                  <a:cubicBezTo>
                    <a:pt x="5127" y="9731"/>
                    <a:pt x="4497" y="9857"/>
                    <a:pt x="3862" y="9857"/>
                  </a:cubicBezTo>
                  <a:cubicBezTo>
                    <a:pt x="3786" y="9857"/>
                    <a:pt x="3710" y="9855"/>
                    <a:pt x="3634" y="9851"/>
                  </a:cubicBezTo>
                  <a:cubicBezTo>
                    <a:pt x="3273" y="9829"/>
                    <a:pt x="2923" y="9761"/>
                    <a:pt x="2584" y="9660"/>
                  </a:cubicBezTo>
                  <a:cubicBezTo>
                    <a:pt x="2235" y="9558"/>
                    <a:pt x="1907" y="9400"/>
                    <a:pt x="1625" y="9174"/>
                  </a:cubicBezTo>
                  <a:cubicBezTo>
                    <a:pt x="1332" y="8960"/>
                    <a:pt x="1072" y="8712"/>
                    <a:pt x="858" y="8430"/>
                  </a:cubicBezTo>
                  <a:cubicBezTo>
                    <a:pt x="632" y="8147"/>
                    <a:pt x="452" y="7820"/>
                    <a:pt x="328" y="7482"/>
                  </a:cubicBezTo>
                  <a:lnTo>
                    <a:pt x="328" y="7482"/>
                  </a:lnTo>
                  <a:cubicBezTo>
                    <a:pt x="440" y="7832"/>
                    <a:pt x="610" y="8159"/>
                    <a:pt x="835" y="8441"/>
                  </a:cubicBezTo>
                  <a:cubicBezTo>
                    <a:pt x="1050" y="8734"/>
                    <a:pt x="1309" y="8994"/>
                    <a:pt x="1603" y="9219"/>
                  </a:cubicBezTo>
                  <a:cubicBezTo>
                    <a:pt x="1885" y="9445"/>
                    <a:pt x="2212" y="9614"/>
                    <a:pt x="2562" y="9716"/>
                  </a:cubicBezTo>
                  <a:cubicBezTo>
                    <a:pt x="2912" y="9840"/>
                    <a:pt x="3262" y="9919"/>
                    <a:pt x="3623" y="9953"/>
                  </a:cubicBezTo>
                  <a:cubicBezTo>
                    <a:pt x="3785" y="9970"/>
                    <a:pt x="3949" y="9979"/>
                    <a:pt x="4112" y="9979"/>
                  </a:cubicBezTo>
                  <a:cubicBezTo>
                    <a:pt x="4684" y="9979"/>
                    <a:pt x="5254" y="9873"/>
                    <a:pt x="5789" y="9671"/>
                  </a:cubicBezTo>
                  <a:cubicBezTo>
                    <a:pt x="6500" y="9411"/>
                    <a:pt x="7109" y="8937"/>
                    <a:pt x="7527" y="8305"/>
                  </a:cubicBezTo>
                  <a:cubicBezTo>
                    <a:pt x="7741" y="7990"/>
                    <a:pt x="7888" y="7640"/>
                    <a:pt x="7978" y="7267"/>
                  </a:cubicBezTo>
                  <a:cubicBezTo>
                    <a:pt x="8057" y="6906"/>
                    <a:pt x="8091" y="6534"/>
                    <a:pt x="8102" y="6161"/>
                  </a:cubicBezTo>
                  <a:cubicBezTo>
                    <a:pt x="8125" y="5417"/>
                    <a:pt x="8046" y="4672"/>
                    <a:pt x="7865" y="3961"/>
                  </a:cubicBezTo>
                  <a:cubicBezTo>
                    <a:pt x="7764" y="3600"/>
                    <a:pt x="7640" y="3250"/>
                    <a:pt x="7493" y="2912"/>
                  </a:cubicBezTo>
                  <a:cubicBezTo>
                    <a:pt x="7346" y="2573"/>
                    <a:pt x="7177" y="2235"/>
                    <a:pt x="6997" y="1919"/>
                  </a:cubicBezTo>
                  <a:cubicBezTo>
                    <a:pt x="6624" y="1287"/>
                    <a:pt x="6207" y="689"/>
                    <a:pt x="5733" y="124"/>
                  </a:cubicBezTo>
                  <a:lnTo>
                    <a:pt x="5642" y="0"/>
                  </a:ln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271850" y="3346225"/>
              <a:ext cx="27100" cy="46575"/>
            </a:xfrm>
            <a:custGeom>
              <a:avLst/>
              <a:gdLst/>
              <a:ahLst/>
              <a:cxnLst/>
              <a:rect l="l" t="t" r="r" b="b"/>
              <a:pathLst>
                <a:path w="1084" h="1863" extrusionOk="0">
                  <a:moveTo>
                    <a:pt x="1083" y="0"/>
                  </a:moveTo>
                  <a:cubicBezTo>
                    <a:pt x="993" y="79"/>
                    <a:pt x="903" y="170"/>
                    <a:pt x="835" y="260"/>
                  </a:cubicBezTo>
                  <a:cubicBezTo>
                    <a:pt x="768" y="339"/>
                    <a:pt x="700" y="429"/>
                    <a:pt x="621" y="531"/>
                  </a:cubicBezTo>
                  <a:cubicBezTo>
                    <a:pt x="531" y="621"/>
                    <a:pt x="463" y="722"/>
                    <a:pt x="384" y="824"/>
                  </a:cubicBezTo>
                  <a:cubicBezTo>
                    <a:pt x="248" y="1038"/>
                    <a:pt x="136" y="1264"/>
                    <a:pt x="68" y="1512"/>
                  </a:cubicBezTo>
                  <a:cubicBezTo>
                    <a:pt x="23" y="1625"/>
                    <a:pt x="11" y="1738"/>
                    <a:pt x="0" y="1862"/>
                  </a:cubicBezTo>
                  <a:cubicBezTo>
                    <a:pt x="102" y="1794"/>
                    <a:pt x="192" y="1715"/>
                    <a:pt x="271" y="1625"/>
                  </a:cubicBezTo>
                  <a:cubicBezTo>
                    <a:pt x="440" y="1456"/>
                    <a:pt x="598" y="1264"/>
                    <a:pt x="734" y="1061"/>
                  </a:cubicBezTo>
                  <a:cubicBezTo>
                    <a:pt x="880" y="835"/>
                    <a:pt x="982" y="598"/>
                    <a:pt x="1050" y="350"/>
                  </a:cubicBezTo>
                  <a:cubicBezTo>
                    <a:pt x="1072" y="237"/>
                    <a:pt x="1083" y="113"/>
                    <a:pt x="1083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278900" y="3362875"/>
              <a:ext cx="30475" cy="27375"/>
            </a:xfrm>
            <a:custGeom>
              <a:avLst/>
              <a:gdLst/>
              <a:ahLst/>
              <a:cxnLst/>
              <a:rect l="l" t="t" r="r" b="b"/>
              <a:pathLst>
                <a:path w="1219" h="1095" extrusionOk="0">
                  <a:moveTo>
                    <a:pt x="1219" y="0"/>
                  </a:moveTo>
                  <a:lnTo>
                    <a:pt x="1219" y="0"/>
                  </a:lnTo>
                  <a:cubicBezTo>
                    <a:pt x="1129" y="23"/>
                    <a:pt x="1038" y="56"/>
                    <a:pt x="948" y="102"/>
                  </a:cubicBezTo>
                  <a:cubicBezTo>
                    <a:pt x="880" y="147"/>
                    <a:pt x="801" y="192"/>
                    <a:pt x="722" y="237"/>
                  </a:cubicBezTo>
                  <a:cubicBezTo>
                    <a:pt x="643" y="282"/>
                    <a:pt x="564" y="339"/>
                    <a:pt x="486" y="406"/>
                  </a:cubicBezTo>
                  <a:cubicBezTo>
                    <a:pt x="339" y="519"/>
                    <a:pt x="203" y="666"/>
                    <a:pt x="102" y="835"/>
                  </a:cubicBezTo>
                  <a:cubicBezTo>
                    <a:pt x="57" y="914"/>
                    <a:pt x="23" y="1004"/>
                    <a:pt x="0" y="1095"/>
                  </a:cubicBezTo>
                  <a:cubicBezTo>
                    <a:pt x="91" y="1083"/>
                    <a:pt x="181" y="1049"/>
                    <a:pt x="260" y="1016"/>
                  </a:cubicBezTo>
                  <a:cubicBezTo>
                    <a:pt x="440" y="937"/>
                    <a:pt x="598" y="835"/>
                    <a:pt x="745" y="722"/>
                  </a:cubicBezTo>
                  <a:cubicBezTo>
                    <a:pt x="903" y="598"/>
                    <a:pt x="1027" y="440"/>
                    <a:pt x="1129" y="271"/>
                  </a:cubicBezTo>
                  <a:cubicBezTo>
                    <a:pt x="1163" y="181"/>
                    <a:pt x="1196" y="90"/>
                    <a:pt x="121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279450" y="3379675"/>
              <a:ext cx="38125" cy="15725"/>
            </a:xfrm>
            <a:custGeom>
              <a:avLst/>
              <a:gdLst/>
              <a:ahLst/>
              <a:cxnLst/>
              <a:rect l="l" t="t" r="r" b="b"/>
              <a:pathLst>
                <a:path w="1525" h="629" extrusionOk="0">
                  <a:moveTo>
                    <a:pt x="1437" y="0"/>
                  </a:moveTo>
                  <a:cubicBezTo>
                    <a:pt x="1369" y="0"/>
                    <a:pt x="1303" y="8"/>
                    <a:pt x="1231" y="16"/>
                  </a:cubicBezTo>
                  <a:lnTo>
                    <a:pt x="971" y="62"/>
                  </a:lnTo>
                  <a:cubicBezTo>
                    <a:pt x="881" y="84"/>
                    <a:pt x="791" y="107"/>
                    <a:pt x="700" y="141"/>
                  </a:cubicBezTo>
                  <a:cubicBezTo>
                    <a:pt x="531" y="208"/>
                    <a:pt x="362" y="299"/>
                    <a:pt x="215" y="400"/>
                  </a:cubicBezTo>
                  <a:cubicBezTo>
                    <a:pt x="136" y="456"/>
                    <a:pt x="69" y="524"/>
                    <a:pt x="1" y="592"/>
                  </a:cubicBezTo>
                  <a:cubicBezTo>
                    <a:pt x="84" y="610"/>
                    <a:pt x="159" y="629"/>
                    <a:pt x="233" y="629"/>
                  </a:cubicBezTo>
                  <a:cubicBezTo>
                    <a:pt x="250" y="629"/>
                    <a:pt x="266" y="628"/>
                    <a:pt x="283" y="626"/>
                  </a:cubicBezTo>
                  <a:cubicBezTo>
                    <a:pt x="307" y="627"/>
                    <a:pt x="332" y="628"/>
                    <a:pt x="356" y="628"/>
                  </a:cubicBezTo>
                  <a:cubicBezTo>
                    <a:pt x="523" y="628"/>
                    <a:pt x="690" y="595"/>
                    <a:pt x="847" y="535"/>
                  </a:cubicBezTo>
                  <a:cubicBezTo>
                    <a:pt x="1039" y="468"/>
                    <a:pt x="1208" y="366"/>
                    <a:pt x="1344" y="220"/>
                  </a:cubicBezTo>
                  <a:cubicBezTo>
                    <a:pt x="1411" y="163"/>
                    <a:pt x="1468" y="84"/>
                    <a:pt x="1524" y="5"/>
                  </a:cubicBezTo>
                  <a:cubicBezTo>
                    <a:pt x="1494" y="2"/>
                    <a:pt x="1466" y="0"/>
                    <a:pt x="1437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75800" y="3403200"/>
              <a:ext cx="62075" cy="47425"/>
            </a:xfrm>
            <a:custGeom>
              <a:avLst/>
              <a:gdLst/>
              <a:ahLst/>
              <a:cxnLst/>
              <a:rect l="l" t="t" r="r" b="b"/>
              <a:pathLst>
                <a:path w="2483" h="1897" extrusionOk="0">
                  <a:moveTo>
                    <a:pt x="0" y="1"/>
                  </a:moveTo>
                  <a:cubicBezTo>
                    <a:pt x="113" y="136"/>
                    <a:pt x="248" y="260"/>
                    <a:pt x="384" y="362"/>
                  </a:cubicBezTo>
                  <a:cubicBezTo>
                    <a:pt x="531" y="463"/>
                    <a:pt x="666" y="554"/>
                    <a:pt x="824" y="644"/>
                  </a:cubicBezTo>
                  <a:lnTo>
                    <a:pt x="1061" y="791"/>
                  </a:lnTo>
                  <a:cubicBezTo>
                    <a:pt x="1140" y="824"/>
                    <a:pt x="1230" y="870"/>
                    <a:pt x="1309" y="926"/>
                  </a:cubicBezTo>
                  <a:cubicBezTo>
                    <a:pt x="1467" y="1016"/>
                    <a:pt x="1614" y="1118"/>
                    <a:pt x="1760" y="1231"/>
                  </a:cubicBezTo>
                  <a:cubicBezTo>
                    <a:pt x="1828" y="1276"/>
                    <a:pt x="1896" y="1332"/>
                    <a:pt x="1952" y="1389"/>
                  </a:cubicBezTo>
                  <a:cubicBezTo>
                    <a:pt x="2020" y="1445"/>
                    <a:pt x="2076" y="1501"/>
                    <a:pt x="2133" y="1535"/>
                  </a:cubicBezTo>
                  <a:cubicBezTo>
                    <a:pt x="2178" y="1580"/>
                    <a:pt x="2223" y="1626"/>
                    <a:pt x="2268" y="1682"/>
                  </a:cubicBezTo>
                  <a:lnTo>
                    <a:pt x="2381" y="1795"/>
                  </a:lnTo>
                  <a:cubicBezTo>
                    <a:pt x="2438" y="1863"/>
                    <a:pt x="2483" y="1896"/>
                    <a:pt x="2483" y="1896"/>
                  </a:cubicBezTo>
                  <a:cubicBezTo>
                    <a:pt x="2483" y="1896"/>
                    <a:pt x="2471" y="1840"/>
                    <a:pt x="2449" y="1750"/>
                  </a:cubicBezTo>
                  <a:cubicBezTo>
                    <a:pt x="2438" y="1716"/>
                    <a:pt x="2426" y="1659"/>
                    <a:pt x="2404" y="1592"/>
                  </a:cubicBezTo>
                  <a:cubicBezTo>
                    <a:pt x="2392" y="1524"/>
                    <a:pt x="2359" y="1456"/>
                    <a:pt x="2325" y="1400"/>
                  </a:cubicBezTo>
                  <a:cubicBezTo>
                    <a:pt x="2280" y="1332"/>
                    <a:pt x="2234" y="1253"/>
                    <a:pt x="2189" y="1174"/>
                  </a:cubicBezTo>
                  <a:cubicBezTo>
                    <a:pt x="2133" y="1095"/>
                    <a:pt x="2076" y="1016"/>
                    <a:pt x="1997" y="960"/>
                  </a:cubicBezTo>
                  <a:cubicBezTo>
                    <a:pt x="1930" y="892"/>
                    <a:pt x="1862" y="802"/>
                    <a:pt x="1783" y="745"/>
                  </a:cubicBezTo>
                  <a:cubicBezTo>
                    <a:pt x="1693" y="689"/>
                    <a:pt x="1603" y="633"/>
                    <a:pt x="1524" y="576"/>
                  </a:cubicBezTo>
                  <a:cubicBezTo>
                    <a:pt x="1196" y="384"/>
                    <a:pt x="858" y="238"/>
                    <a:pt x="497" y="136"/>
                  </a:cubicBezTo>
                  <a:lnTo>
                    <a:pt x="147" y="35"/>
                  </a:lnTo>
                  <a:cubicBezTo>
                    <a:pt x="57" y="1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301475" y="3425500"/>
              <a:ext cx="22300" cy="40925"/>
            </a:xfrm>
            <a:custGeom>
              <a:avLst/>
              <a:gdLst/>
              <a:ahLst/>
              <a:cxnLst/>
              <a:rect l="l" t="t" r="r" b="b"/>
              <a:pathLst>
                <a:path w="892" h="1637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102"/>
                    <a:pt x="34" y="203"/>
                    <a:pt x="68" y="305"/>
                  </a:cubicBezTo>
                  <a:cubicBezTo>
                    <a:pt x="102" y="395"/>
                    <a:pt x="135" y="485"/>
                    <a:pt x="169" y="587"/>
                  </a:cubicBezTo>
                  <a:cubicBezTo>
                    <a:pt x="203" y="688"/>
                    <a:pt x="260" y="779"/>
                    <a:pt x="305" y="880"/>
                  </a:cubicBezTo>
                  <a:cubicBezTo>
                    <a:pt x="395" y="1072"/>
                    <a:pt x="519" y="1253"/>
                    <a:pt x="655" y="1422"/>
                  </a:cubicBezTo>
                  <a:cubicBezTo>
                    <a:pt x="711" y="1501"/>
                    <a:pt x="790" y="1580"/>
                    <a:pt x="869" y="1636"/>
                  </a:cubicBezTo>
                  <a:cubicBezTo>
                    <a:pt x="891" y="1535"/>
                    <a:pt x="891" y="1433"/>
                    <a:pt x="869" y="1320"/>
                  </a:cubicBezTo>
                  <a:cubicBezTo>
                    <a:pt x="846" y="1106"/>
                    <a:pt x="779" y="892"/>
                    <a:pt x="677" y="700"/>
                  </a:cubicBezTo>
                  <a:cubicBezTo>
                    <a:pt x="621" y="587"/>
                    <a:pt x="553" y="485"/>
                    <a:pt x="474" y="384"/>
                  </a:cubicBezTo>
                  <a:cubicBezTo>
                    <a:pt x="418" y="305"/>
                    <a:pt x="350" y="226"/>
                    <a:pt x="260" y="158"/>
                  </a:cubicBezTo>
                  <a:cubicBezTo>
                    <a:pt x="181" y="90"/>
                    <a:pt x="90" y="45"/>
                    <a:pt x="0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237425" y="3402350"/>
              <a:ext cx="30500" cy="78175"/>
            </a:xfrm>
            <a:custGeom>
              <a:avLst/>
              <a:gdLst/>
              <a:ahLst/>
              <a:cxnLst/>
              <a:rect l="l" t="t" r="r" b="b"/>
              <a:pathLst>
                <a:path w="1220" h="3127" extrusionOk="0">
                  <a:moveTo>
                    <a:pt x="1151" y="1"/>
                  </a:moveTo>
                  <a:cubicBezTo>
                    <a:pt x="1151" y="1"/>
                    <a:pt x="1129" y="46"/>
                    <a:pt x="1106" y="148"/>
                  </a:cubicBezTo>
                  <a:cubicBezTo>
                    <a:pt x="1095" y="193"/>
                    <a:pt x="1095" y="260"/>
                    <a:pt x="1061" y="306"/>
                  </a:cubicBezTo>
                  <a:cubicBezTo>
                    <a:pt x="1039" y="362"/>
                    <a:pt x="1005" y="430"/>
                    <a:pt x="982" y="497"/>
                  </a:cubicBezTo>
                  <a:cubicBezTo>
                    <a:pt x="937" y="633"/>
                    <a:pt x="847" y="802"/>
                    <a:pt x="779" y="971"/>
                  </a:cubicBezTo>
                  <a:cubicBezTo>
                    <a:pt x="734" y="1062"/>
                    <a:pt x="689" y="1152"/>
                    <a:pt x="644" y="1242"/>
                  </a:cubicBezTo>
                  <a:cubicBezTo>
                    <a:pt x="610" y="1332"/>
                    <a:pt x="576" y="1434"/>
                    <a:pt x="520" y="1524"/>
                  </a:cubicBezTo>
                  <a:cubicBezTo>
                    <a:pt x="373" y="1874"/>
                    <a:pt x="237" y="2235"/>
                    <a:pt x="113" y="2607"/>
                  </a:cubicBezTo>
                  <a:cubicBezTo>
                    <a:pt x="68" y="2777"/>
                    <a:pt x="23" y="2957"/>
                    <a:pt x="1" y="3127"/>
                  </a:cubicBezTo>
                  <a:cubicBezTo>
                    <a:pt x="113" y="3002"/>
                    <a:pt x="226" y="2856"/>
                    <a:pt x="328" y="2709"/>
                  </a:cubicBezTo>
                  <a:cubicBezTo>
                    <a:pt x="441" y="2562"/>
                    <a:pt x="531" y="2404"/>
                    <a:pt x="621" y="2246"/>
                  </a:cubicBezTo>
                  <a:cubicBezTo>
                    <a:pt x="836" y="1885"/>
                    <a:pt x="1005" y="1502"/>
                    <a:pt x="1118" y="1095"/>
                  </a:cubicBezTo>
                  <a:cubicBezTo>
                    <a:pt x="1174" y="915"/>
                    <a:pt x="1208" y="723"/>
                    <a:pt x="1219" y="531"/>
                  </a:cubicBezTo>
                  <a:lnTo>
                    <a:pt x="1219" y="306"/>
                  </a:lnTo>
                  <a:cubicBezTo>
                    <a:pt x="1208" y="249"/>
                    <a:pt x="1197" y="193"/>
                    <a:pt x="1185" y="136"/>
                  </a:cubicBezTo>
                  <a:cubicBezTo>
                    <a:pt x="1163" y="46"/>
                    <a:pt x="1151" y="1"/>
                    <a:pt x="115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262525" y="3418450"/>
              <a:ext cx="11875" cy="31050"/>
            </a:xfrm>
            <a:custGeom>
              <a:avLst/>
              <a:gdLst/>
              <a:ahLst/>
              <a:cxnLst/>
              <a:rect l="l" t="t" r="r" b="b"/>
              <a:pathLst>
                <a:path w="475" h="1242" extrusionOk="0">
                  <a:moveTo>
                    <a:pt x="317" y="0"/>
                  </a:moveTo>
                  <a:cubicBezTo>
                    <a:pt x="260" y="56"/>
                    <a:pt x="215" y="113"/>
                    <a:pt x="181" y="181"/>
                  </a:cubicBezTo>
                  <a:cubicBezTo>
                    <a:pt x="23" y="440"/>
                    <a:pt x="1" y="767"/>
                    <a:pt x="114" y="1049"/>
                  </a:cubicBezTo>
                  <a:cubicBezTo>
                    <a:pt x="147" y="1117"/>
                    <a:pt x="181" y="1185"/>
                    <a:pt x="226" y="1241"/>
                  </a:cubicBezTo>
                  <a:cubicBezTo>
                    <a:pt x="283" y="1185"/>
                    <a:pt x="317" y="1117"/>
                    <a:pt x="351" y="1049"/>
                  </a:cubicBezTo>
                  <a:cubicBezTo>
                    <a:pt x="418" y="925"/>
                    <a:pt x="452" y="790"/>
                    <a:pt x="452" y="643"/>
                  </a:cubicBezTo>
                  <a:cubicBezTo>
                    <a:pt x="475" y="497"/>
                    <a:pt x="452" y="350"/>
                    <a:pt x="418" y="214"/>
                  </a:cubicBezTo>
                  <a:cubicBezTo>
                    <a:pt x="396" y="135"/>
                    <a:pt x="362" y="68"/>
                    <a:pt x="317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266200" y="3556950"/>
              <a:ext cx="32750" cy="60400"/>
            </a:xfrm>
            <a:custGeom>
              <a:avLst/>
              <a:gdLst/>
              <a:ahLst/>
              <a:cxnLst/>
              <a:rect l="l" t="t" r="r" b="b"/>
              <a:pathLst>
                <a:path w="1310" h="2416" extrusionOk="0">
                  <a:moveTo>
                    <a:pt x="1287" y="1"/>
                  </a:moveTo>
                  <a:cubicBezTo>
                    <a:pt x="1287" y="1"/>
                    <a:pt x="1253" y="46"/>
                    <a:pt x="1208" y="113"/>
                  </a:cubicBezTo>
                  <a:cubicBezTo>
                    <a:pt x="1174" y="181"/>
                    <a:pt x="1129" y="283"/>
                    <a:pt x="1061" y="396"/>
                  </a:cubicBezTo>
                  <a:cubicBezTo>
                    <a:pt x="948" y="621"/>
                    <a:pt x="790" y="915"/>
                    <a:pt x="644" y="1208"/>
                  </a:cubicBezTo>
                  <a:cubicBezTo>
                    <a:pt x="565" y="1366"/>
                    <a:pt x="474" y="1501"/>
                    <a:pt x="418" y="1648"/>
                  </a:cubicBezTo>
                  <a:cubicBezTo>
                    <a:pt x="350" y="1783"/>
                    <a:pt x="260" y="1908"/>
                    <a:pt x="215" y="2020"/>
                  </a:cubicBezTo>
                  <a:cubicBezTo>
                    <a:pt x="158" y="2145"/>
                    <a:pt x="91" y="2224"/>
                    <a:pt x="57" y="2303"/>
                  </a:cubicBezTo>
                  <a:cubicBezTo>
                    <a:pt x="34" y="2336"/>
                    <a:pt x="12" y="2370"/>
                    <a:pt x="0" y="2415"/>
                  </a:cubicBezTo>
                  <a:cubicBezTo>
                    <a:pt x="0" y="2415"/>
                    <a:pt x="34" y="2393"/>
                    <a:pt x="113" y="2359"/>
                  </a:cubicBezTo>
                  <a:cubicBezTo>
                    <a:pt x="215" y="2314"/>
                    <a:pt x="305" y="2257"/>
                    <a:pt x="395" y="2178"/>
                  </a:cubicBezTo>
                  <a:cubicBezTo>
                    <a:pt x="520" y="2088"/>
                    <a:pt x="621" y="1975"/>
                    <a:pt x="723" y="1851"/>
                  </a:cubicBezTo>
                  <a:cubicBezTo>
                    <a:pt x="779" y="1783"/>
                    <a:pt x="824" y="1716"/>
                    <a:pt x="881" y="1637"/>
                  </a:cubicBezTo>
                  <a:lnTo>
                    <a:pt x="1016" y="1400"/>
                  </a:lnTo>
                  <a:cubicBezTo>
                    <a:pt x="1095" y="1242"/>
                    <a:pt x="1163" y="1084"/>
                    <a:pt x="1208" y="915"/>
                  </a:cubicBezTo>
                  <a:cubicBezTo>
                    <a:pt x="1253" y="768"/>
                    <a:pt x="1287" y="610"/>
                    <a:pt x="1298" y="452"/>
                  </a:cubicBezTo>
                  <a:cubicBezTo>
                    <a:pt x="1309" y="350"/>
                    <a:pt x="1309" y="238"/>
                    <a:pt x="1298" y="125"/>
                  </a:cubicBezTo>
                  <a:cubicBezTo>
                    <a:pt x="1287" y="46"/>
                    <a:pt x="1287" y="1"/>
                    <a:pt x="1287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286225" y="3571900"/>
              <a:ext cx="17800" cy="41500"/>
            </a:xfrm>
            <a:custGeom>
              <a:avLst/>
              <a:gdLst/>
              <a:ahLst/>
              <a:cxnLst/>
              <a:rect l="l" t="t" r="r" b="b"/>
              <a:pathLst>
                <a:path w="712" h="1660" extrusionOk="0">
                  <a:moveTo>
                    <a:pt x="678" y="1"/>
                  </a:moveTo>
                  <a:cubicBezTo>
                    <a:pt x="599" y="68"/>
                    <a:pt x="531" y="147"/>
                    <a:pt x="475" y="238"/>
                  </a:cubicBezTo>
                  <a:cubicBezTo>
                    <a:pt x="418" y="317"/>
                    <a:pt x="373" y="396"/>
                    <a:pt x="328" y="486"/>
                  </a:cubicBezTo>
                  <a:cubicBezTo>
                    <a:pt x="305" y="531"/>
                    <a:pt x="283" y="587"/>
                    <a:pt x="260" y="633"/>
                  </a:cubicBezTo>
                  <a:cubicBezTo>
                    <a:pt x="249" y="689"/>
                    <a:pt x="226" y="745"/>
                    <a:pt x="193" y="791"/>
                  </a:cubicBezTo>
                  <a:cubicBezTo>
                    <a:pt x="114" y="971"/>
                    <a:pt x="46" y="1163"/>
                    <a:pt x="23" y="1355"/>
                  </a:cubicBezTo>
                  <a:cubicBezTo>
                    <a:pt x="1" y="1456"/>
                    <a:pt x="1" y="1558"/>
                    <a:pt x="1" y="1659"/>
                  </a:cubicBezTo>
                  <a:cubicBezTo>
                    <a:pt x="91" y="1603"/>
                    <a:pt x="170" y="1535"/>
                    <a:pt x="238" y="1456"/>
                  </a:cubicBezTo>
                  <a:cubicBezTo>
                    <a:pt x="373" y="1298"/>
                    <a:pt x="497" y="1106"/>
                    <a:pt x="599" y="915"/>
                  </a:cubicBezTo>
                  <a:cubicBezTo>
                    <a:pt x="633" y="813"/>
                    <a:pt x="655" y="700"/>
                    <a:pt x="678" y="599"/>
                  </a:cubicBezTo>
                  <a:cubicBezTo>
                    <a:pt x="689" y="497"/>
                    <a:pt x="700" y="396"/>
                    <a:pt x="700" y="305"/>
                  </a:cubicBezTo>
                  <a:cubicBezTo>
                    <a:pt x="712" y="204"/>
                    <a:pt x="700" y="102"/>
                    <a:pt x="67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24725" y="3378100"/>
              <a:ext cx="50225" cy="46275"/>
            </a:xfrm>
            <a:custGeom>
              <a:avLst/>
              <a:gdLst/>
              <a:ahLst/>
              <a:cxnLst/>
              <a:rect l="l" t="t" r="r" b="b"/>
              <a:pathLst>
                <a:path w="2009" h="1851" extrusionOk="0">
                  <a:moveTo>
                    <a:pt x="2009" y="0"/>
                  </a:moveTo>
                  <a:lnTo>
                    <a:pt x="2009" y="0"/>
                  </a:lnTo>
                  <a:cubicBezTo>
                    <a:pt x="1873" y="34"/>
                    <a:pt x="1727" y="79"/>
                    <a:pt x="1591" y="136"/>
                  </a:cubicBezTo>
                  <a:cubicBezTo>
                    <a:pt x="1445" y="192"/>
                    <a:pt x="1309" y="260"/>
                    <a:pt x="1185" y="350"/>
                  </a:cubicBezTo>
                  <a:cubicBezTo>
                    <a:pt x="1050" y="440"/>
                    <a:pt x="903" y="542"/>
                    <a:pt x="768" y="655"/>
                  </a:cubicBezTo>
                  <a:cubicBezTo>
                    <a:pt x="632" y="779"/>
                    <a:pt x="508" y="914"/>
                    <a:pt x="406" y="1050"/>
                  </a:cubicBezTo>
                  <a:cubicBezTo>
                    <a:pt x="350" y="1106"/>
                    <a:pt x="305" y="1174"/>
                    <a:pt x="260" y="1242"/>
                  </a:cubicBezTo>
                  <a:cubicBezTo>
                    <a:pt x="226" y="1309"/>
                    <a:pt x="192" y="1377"/>
                    <a:pt x="169" y="1433"/>
                  </a:cubicBezTo>
                  <a:cubicBezTo>
                    <a:pt x="102" y="1569"/>
                    <a:pt x="45" y="1704"/>
                    <a:pt x="0" y="1851"/>
                  </a:cubicBezTo>
                  <a:cubicBezTo>
                    <a:pt x="124" y="1761"/>
                    <a:pt x="248" y="1670"/>
                    <a:pt x="350" y="1558"/>
                  </a:cubicBezTo>
                  <a:cubicBezTo>
                    <a:pt x="406" y="1512"/>
                    <a:pt x="463" y="1467"/>
                    <a:pt x="508" y="1422"/>
                  </a:cubicBezTo>
                  <a:cubicBezTo>
                    <a:pt x="564" y="1366"/>
                    <a:pt x="621" y="1321"/>
                    <a:pt x="677" y="1276"/>
                  </a:cubicBezTo>
                  <a:cubicBezTo>
                    <a:pt x="801" y="1174"/>
                    <a:pt x="903" y="1061"/>
                    <a:pt x="1038" y="960"/>
                  </a:cubicBezTo>
                  <a:cubicBezTo>
                    <a:pt x="1162" y="847"/>
                    <a:pt x="1287" y="745"/>
                    <a:pt x="1399" y="632"/>
                  </a:cubicBezTo>
                  <a:cubicBezTo>
                    <a:pt x="1467" y="587"/>
                    <a:pt x="1512" y="519"/>
                    <a:pt x="1569" y="474"/>
                  </a:cubicBezTo>
                  <a:cubicBezTo>
                    <a:pt x="1625" y="429"/>
                    <a:pt x="1670" y="384"/>
                    <a:pt x="1715" y="328"/>
                  </a:cubicBezTo>
                  <a:cubicBezTo>
                    <a:pt x="1828" y="226"/>
                    <a:pt x="1930" y="125"/>
                    <a:pt x="200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200175" y="3376675"/>
              <a:ext cx="51375" cy="16400"/>
            </a:xfrm>
            <a:custGeom>
              <a:avLst/>
              <a:gdLst/>
              <a:ahLst/>
              <a:cxnLst/>
              <a:rect l="l" t="t" r="r" b="b"/>
              <a:pathLst>
                <a:path w="2055" h="656" extrusionOk="0">
                  <a:moveTo>
                    <a:pt x="729" y="1"/>
                  </a:moveTo>
                  <a:cubicBezTo>
                    <a:pt x="602" y="1"/>
                    <a:pt x="475" y="12"/>
                    <a:pt x="351" y="35"/>
                  </a:cubicBezTo>
                  <a:cubicBezTo>
                    <a:pt x="227" y="57"/>
                    <a:pt x="114" y="91"/>
                    <a:pt x="1" y="136"/>
                  </a:cubicBezTo>
                  <a:cubicBezTo>
                    <a:pt x="103" y="193"/>
                    <a:pt x="215" y="238"/>
                    <a:pt x="328" y="272"/>
                  </a:cubicBezTo>
                  <a:cubicBezTo>
                    <a:pt x="430" y="306"/>
                    <a:pt x="531" y="328"/>
                    <a:pt x="655" y="362"/>
                  </a:cubicBezTo>
                  <a:cubicBezTo>
                    <a:pt x="780" y="396"/>
                    <a:pt x="904" y="419"/>
                    <a:pt x="1028" y="441"/>
                  </a:cubicBezTo>
                  <a:cubicBezTo>
                    <a:pt x="1152" y="464"/>
                    <a:pt x="1265" y="497"/>
                    <a:pt x="1389" y="520"/>
                  </a:cubicBezTo>
                  <a:cubicBezTo>
                    <a:pt x="1513" y="531"/>
                    <a:pt x="1615" y="565"/>
                    <a:pt x="1705" y="588"/>
                  </a:cubicBezTo>
                  <a:cubicBezTo>
                    <a:pt x="1806" y="599"/>
                    <a:pt x="1885" y="622"/>
                    <a:pt x="1953" y="644"/>
                  </a:cubicBezTo>
                  <a:cubicBezTo>
                    <a:pt x="2010" y="655"/>
                    <a:pt x="2055" y="655"/>
                    <a:pt x="2055" y="655"/>
                  </a:cubicBezTo>
                  <a:cubicBezTo>
                    <a:pt x="2032" y="633"/>
                    <a:pt x="2021" y="599"/>
                    <a:pt x="1998" y="576"/>
                  </a:cubicBezTo>
                  <a:cubicBezTo>
                    <a:pt x="1953" y="497"/>
                    <a:pt x="1885" y="430"/>
                    <a:pt x="1829" y="373"/>
                  </a:cubicBezTo>
                  <a:cubicBezTo>
                    <a:pt x="1727" y="294"/>
                    <a:pt x="1626" y="227"/>
                    <a:pt x="1513" y="170"/>
                  </a:cubicBezTo>
                  <a:cubicBezTo>
                    <a:pt x="1378" y="114"/>
                    <a:pt x="1242" y="69"/>
                    <a:pt x="1107" y="35"/>
                  </a:cubicBezTo>
                  <a:cubicBezTo>
                    <a:pt x="983" y="12"/>
                    <a:pt x="856" y="1"/>
                    <a:pt x="729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208925" y="3395800"/>
              <a:ext cx="43475" cy="15050"/>
            </a:xfrm>
            <a:custGeom>
              <a:avLst/>
              <a:gdLst/>
              <a:ahLst/>
              <a:cxnLst/>
              <a:rect l="l" t="t" r="r" b="b"/>
              <a:pathLst>
                <a:path w="1739" h="602" extrusionOk="0">
                  <a:moveTo>
                    <a:pt x="1339" y="1"/>
                  </a:moveTo>
                  <a:cubicBezTo>
                    <a:pt x="1152" y="1"/>
                    <a:pt x="973" y="27"/>
                    <a:pt x="802" y="94"/>
                  </a:cubicBezTo>
                  <a:cubicBezTo>
                    <a:pt x="599" y="161"/>
                    <a:pt x="407" y="252"/>
                    <a:pt x="238" y="376"/>
                  </a:cubicBezTo>
                  <a:cubicBezTo>
                    <a:pt x="147" y="432"/>
                    <a:pt x="69" y="500"/>
                    <a:pt x="1" y="579"/>
                  </a:cubicBezTo>
                  <a:cubicBezTo>
                    <a:pt x="102" y="601"/>
                    <a:pt x="204" y="601"/>
                    <a:pt x="305" y="601"/>
                  </a:cubicBezTo>
                  <a:cubicBezTo>
                    <a:pt x="520" y="590"/>
                    <a:pt x="723" y="556"/>
                    <a:pt x="926" y="477"/>
                  </a:cubicBezTo>
                  <a:cubicBezTo>
                    <a:pt x="1028" y="443"/>
                    <a:pt x="1118" y="410"/>
                    <a:pt x="1219" y="364"/>
                  </a:cubicBezTo>
                  <a:cubicBezTo>
                    <a:pt x="1310" y="319"/>
                    <a:pt x="1389" y="274"/>
                    <a:pt x="1479" y="229"/>
                  </a:cubicBezTo>
                  <a:cubicBezTo>
                    <a:pt x="1569" y="184"/>
                    <a:pt x="1660" y="127"/>
                    <a:pt x="1739" y="60"/>
                  </a:cubicBezTo>
                  <a:cubicBezTo>
                    <a:pt x="1637" y="26"/>
                    <a:pt x="1547" y="15"/>
                    <a:pt x="1445" y="3"/>
                  </a:cubicBezTo>
                  <a:cubicBezTo>
                    <a:pt x="1409" y="2"/>
                    <a:pt x="1374" y="1"/>
                    <a:pt x="1339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194275" y="3334650"/>
              <a:ext cx="68000" cy="47975"/>
            </a:xfrm>
            <a:custGeom>
              <a:avLst/>
              <a:gdLst/>
              <a:ahLst/>
              <a:cxnLst/>
              <a:rect l="l" t="t" r="r" b="b"/>
              <a:pathLst>
                <a:path w="2720" h="1919" extrusionOk="0">
                  <a:moveTo>
                    <a:pt x="0" y="1"/>
                  </a:moveTo>
                  <a:cubicBezTo>
                    <a:pt x="0" y="1"/>
                    <a:pt x="56" y="23"/>
                    <a:pt x="135" y="80"/>
                  </a:cubicBezTo>
                  <a:lnTo>
                    <a:pt x="282" y="159"/>
                  </a:lnTo>
                  <a:cubicBezTo>
                    <a:pt x="350" y="192"/>
                    <a:pt x="406" y="226"/>
                    <a:pt x="463" y="283"/>
                  </a:cubicBezTo>
                  <a:cubicBezTo>
                    <a:pt x="519" y="328"/>
                    <a:pt x="587" y="362"/>
                    <a:pt x="666" y="418"/>
                  </a:cubicBezTo>
                  <a:cubicBezTo>
                    <a:pt x="733" y="475"/>
                    <a:pt x="801" y="531"/>
                    <a:pt x="880" y="576"/>
                  </a:cubicBezTo>
                  <a:cubicBezTo>
                    <a:pt x="970" y="633"/>
                    <a:pt x="1038" y="700"/>
                    <a:pt x="1117" y="757"/>
                  </a:cubicBezTo>
                  <a:cubicBezTo>
                    <a:pt x="1196" y="824"/>
                    <a:pt x="1286" y="870"/>
                    <a:pt x="1365" y="937"/>
                  </a:cubicBezTo>
                  <a:cubicBezTo>
                    <a:pt x="1693" y="1197"/>
                    <a:pt x="2020" y="1434"/>
                    <a:pt x="2279" y="1614"/>
                  </a:cubicBezTo>
                  <a:lnTo>
                    <a:pt x="2595" y="1840"/>
                  </a:lnTo>
                  <a:cubicBezTo>
                    <a:pt x="2674" y="1885"/>
                    <a:pt x="2720" y="1919"/>
                    <a:pt x="2720" y="1919"/>
                  </a:cubicBezTo>
                  <a:cubicBezTo>
                    <a:pt x="2652" y="1750"/>
                    <a:pt x="2550" y="1592"/>
                    <a:pt x="2437" y="1445"/>
                  </a:cubicBezTo>
                  <a:cubicBezTo>
                    <a:pt x="2336" y="1298"/>
                    <a:pt x="2212" y="1152"/>
                    <a:pt x="2088" y="1028"/>
                  </a:cubicBezTo>
                  <a:cubicBezTo>
                    <a:pt x="2009" y="949"/>
                    <a:pt x="1941" y="881"/>
                    <a:pt x="1862" y="813"/>
                  </a:cubicBezTo>
                  <a:lnTo>
                    <a:pt x="1614" y="610"/>
                  </a:lnTo>
                  <a:cubicBezTo>
                    <a:pt x="1523" y="542"/>
                    <a:pt x="1433" y="486"/>
                    <a:pt x="1343" y="429"/>
                  </a:cubicBezTo>
                  <a:cubicBezTo>
                    <a:pt x="1253" y="362"/>
                    <a:pt x="1162" y="317"/>
                    <a:pt x="1072" y="271"/>
                  </a:cubicBezTo>
                  <a:cubicBezTo>
                    <a:pt x="982" y="215"/>
                    <a:pt x="880" y="181"/>
                    <a:pt x="801" y="147"/>
                  </a:cubicBezTo>
                  <a:cubicBezTo>
                    <a:pt x="722" y="113"/>
                    <a:pt x="632" y="80"/>
                    <a:pt x="542" y="57"/>
                  </a:cubicBezTo>
                  <a:cubicBezTo>
                    <a:pt x="418" y="12"/>
                    <a:pt x="282" y="1"/>
                    <a:pt x="147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228675" y="3320275"/>
              <a:ext cx="36425" cy="69975"/>
            </a:xfrm>
            <a:custGeom>
              <a:avLst/>
              <a:gdLst/>
              <a:ahLst/>
              <a:cxnLst/>
              <a:rect l="l" t="t" r="r" b="b"/>
              <a:pathLst>
                <a:path w="1457" h="2799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5" y="45"/>
                    <a:pt x="80" y="124"/>
                  </a:cubicBezTo>
                  <a:cubicBezTo>
                    <a:pt x="114" y="203"/>
                    <a:pt x="181" y="327"/>
                    <a:pt x="249" y="452"/>
                  </a:cubicBezTo>
                  <a:cubicBezTo>
                    <a:pt x="317" y="576"/>
                    <a:pt x="384" y="734"/>
                    <a:pt x="475" y="892"/>
                  </a:cubicBezTo>
                  <a:cubicBezTo>
                    <a:pt x="520" y="971"/>
                    <a:pt x="554" y="1061"/>
                    <a:pt x="599" y="1140"/>
                  </a:cubicBezTo>
                  <a:cubicBezTo>
                    <a:pt x="644" y="1230"/>
                    <a:pt x="689" y="1309"/>
                    <a:pt x="723" y="1399"/>
                  </a:cubicBezTo>
                  <a:lnTo>
                    <a:pt x="1208" y="2359"/>
                  </a:lnTo>
                  <a:lnTo>
                    <a:pt x="1377" y="2675"/>
                  </a:lnTo>
                  <a:cubicBezTo>
                    <a:pt x="1423" y="2753"/>
                    <a:pt x="1456" y="2799"/>
                    <a:pt x="1456" y="2799"/>
                  </a:cubicBezTo>
                  <a:lnTo>
                    <a:pt x="1456" y="2663"/>
                  </a:lnTo>
                  <a:cubicBezTo>
                    <a:pt x="1456" y="2539"/>
                    <a:pt x="1456" y="2404"/>
                    <a:pt x="1434" y="2280"/>
                  </a:cubicBezTo>
                  <a:cubicBezTo>
                    <a:pt x="1411" y="2110"/>
                    <a:pt x="1366" y="1941"/>
                    <a:pt x="1321" y="1772"/>
                  </a:cubicBezTo>
                  <a:cubicBezTo>
                    <a:pt x="1287" y="1681"/>
                    <a:pt x="1253" y="1580"/>
                    <a:pt x="1219" y="1490"/>
                  </a:cubicBezTo>
                  <a:cubicBezTo>
                    <a:pt x="1174" y="1399"/>
                    <a:pt x="1129" y="1298"/>
                    <a:pt x="1095" y="1208"/>
                  </a:cubicBezTo>
                  <a:cubicBezTo>
                    <a:pt x="994" y="1027"/>
                    <a:pt x="892" y="858"/>
                    <a:pt x="779" y="700"/>
                  </a:cubicBezTo>
                  <a:cubicBezTo>
                    <a:pt x="678" y="553"/>
                    <a:pt x="554" y="418"/>
                    <a:pt x="429" y="294"/>
                  </a:cubicBezTo>
                  <a:cubicBezTo>
                    <a:pt x="339" y="203"/>
                    <a:pt x="238" y="124"/>
                    <a:pt x="125" y="68"/>
                  </a:cubicBezTo>
                  <a:cubicBezTo>
                    <a:pt x="57" y="2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081150" y="3303825"/>
              <a:ext cx="33025" cy="10550"/>
            </a:xfrm>
            <a:custGeom>
              <a:avLst/>
              <a:gdLst/>
              <a:ahLst/>
              <a:cxnLst/>
              <a:rect l="l" t="t" r="r" b="b"/>
              <a:pathLst>
                <a:path w="1321" h="422" extrusionOk="0">
                  <a:moveTo>
                    <a:pt x="712" y="1"/>
                  </a:moveTo>
                  <a:cubicBezTo>
                    <a:pt x="685" y="1"/>
                    <a:pt x="658" y="2"/>
                    <a:pt x="632" y="4"/>
                  </a:cubicBezTo>
                  <a:cubicBezTo>
                    <a:pt x="542" y="15"/>
                    <a:pt x="463" y="38"/>
                    <a:pt x="372" y="60"/>
                  </a:cubicBezTo>
                  <a:cubicBezTo>
                    <a:pt x="305" y="83"/>
                    <a:pt x="237" y="117"/>
                    <a:pt x="169" y="162"/>
                  </a:cubicBezTo>
                  <a:cubicBezTo>
                    <a:pt x="102" y="207"/>
                    <a:pt x="45" y="263"/>
                    <a:pt x="0" y="331"/>
                  </a:cubicBezTo>
                  <a:cubicBezTo>
                    <a:pt x="68" y="365"/>
                    <a:pt x="147" y="376"/>
                    <a:pt x="226" y="387"/>
                  </a:cubicBezTo>
                  <a:cubicBezTo>
                    <a:pt x="305" y="399"/>
                    <a:pt x="372" y="421"/>
                    <a:pt x="440" y="421"/>
                  </a:cubicBezTo>
                  <a:lnTo>
                    <a:pt x="677" y="421"/>
                  </a:lnTo>
                  <a:cubicBezTo>
                    <a:pt x="824" y="399"/>
                    <a:pt x="970" y="365"/>
                    <a:pt x="1106" y="308"/>
                  </a:cubicBezTo>
                  <a:cubicBezTo>
                    <a:pt x="1174" y="286"/>
                    <a:pt x="1253" y="241"/>
                    <a:pt x="1320" y="196"/>
                  </a:cubicBezTo>
                  <a:cubicBezTo>
                    <a:pt x="1253" y="150"/>
                    <a:pt x="1185" y="105"/>
                    <a:pt x="1117" y="71"/>
                  </a:cubicBezTo>
                  <a:cubicBezTo>
                    <a:pt x="986" y="24"/>
                    <a:pt x="846" y="1"/>
                    <a:pt x="712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148275" y="3503625"/>
              <a:ext cx="17225" cy="42075"/>
            </a:xfrm>
            <a:custGeom>
              <a:avLst/>
              <a:gdLst/>
              <a:ahLst/>
              <a:cxnLst/>
              <a:rect l="l" t="t" r="r" b="b"/>
              <a:pathLst>
                <a:path w="689" h="1683" extrusionOk="0">
                  <a:moveTo>
                    <a:pt x="689" y="1"/>
                  </a:moveTo>
                  <a:lnTo>
                    <a:pt x="689" y="1"/>
                  </a:lnTo>
                  <a:cubicBezTo>
                    <a:pt x="599" y="57"/>
                    <a:pt x="520" y="114"/>
                    <a:pt x="441" y="181"/>
                  </a:cubicBezTo>
                  <a:cubicBezTo>
                    <a:pt x="373" y="249"/>
                    <a:pt x="305" y="328"/>
                    <a:pt x="260" y="418"/>
                  </a:cubicBezTo>
                  <a:cubicBezTo>
                    <a:pt x="204" y="531"/>
                    <a:pt x="147" y="633"/>
                    <a:pt x="102" y="746"/>
                  </a:cubicBezTo>
                  <a:cubicBezTo>
                    <a:pt x="35" y="949"/>
                    <a:pt x="1" y="1163"/>
                    <a:pt x="23" y="1378"/>
                  </a:cubicBezTo>
                  <a:cubicBezTo>
                    <a:pt x="23" y="1479"/>
                    <a:pt x="46" y="1581"/>
                    <a:pt x="68" y="1682"/>
                  </a:cubicBezTo>
                  <a:cubicBezTo>
                    <a:pt x="136" y="1603"/>
                    <a:pt x="204" y="1524"/>
                    <a:pt x="249" y="1434"/>
                  </a:cubicBezTo>
                  <a:cubicBezTo>
                    <a:pt x="351" y="1265"/>
                    <a:pt x="429" y="1073"/>
                    <a:pt x="497" y="881"/>
                  </a:cubicBezTo>
                  <a:cubicBezTo>
                    <a:pt x="531" y="779"/>
                    <a:pt x="565" y="689"/>
                    <a:pt x="587" y="588"/>
                  </a:cubicBezTo>
                  <a:cubicBezTo>
                    <a:pt x="610" y="486"/>
                    <a:pt x="621" y="396"/>
                    <a:pt x="644" y="306"/>
                  </a:cubicBezTo>
                  <a:cubicBezTo>
                    <a:pt x="678" y="204"/>
                    <a:pt x="689" y="102"/>
                    <a:pt x="689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167175" y="3491775"/>
              <a:ext cx="15825" cy="32475"/>
            </a:xfrm>
            <a:custGeom>
              <a:avLst/>
              <a:gdLst/>
              <a:ahLst/>
              <a:cxnLst/>
              <a:rect l="l" t="t" r="r" b="b"/>
              <a:pathLst>
                <a:path w="633" h="1299" extrusionOk="0">
                  <a:moveTo>
                    <a:pt x="621" y="1"/>
                  </a:moveTo>
                  <a:cubicBezTo>
                    <a:pt x="542" y="35"/>
                    <a:pt x="475" y="80"/>
                    <a:pt x="407" y="136"/>
                  </a:cubicBezTo>
                  <a:cubicBezTo>
                    <a:pt x="272" y="249"/>
                    <a:pt x="170" y="396"/>
                    <a:pt x="102" y="554"/>
                  </a:cubicBezTo>
                  <a:cubicBezTo>
                    <a:pt x="35" y="712"/>
                    <a:pt x="1" y="881"/>
                    <a:pt x="12" y="1050"/>
                  </a:cubicBezTo>
                  <a:cubicBezTo>
                    <a:pt x="12" y="1129"/>
                    <a:pt x="23" y="1220"/>
                    <a:pt x="57" y="1299"/>
                  </a:cubicBezTo>
                  <a:cubicBezTo>
                    <a:pt x="125" y="1253"/>
                    <a:pt x="181" y="1197"/>
                    <a:pt x="238" y="1129"/>
                  </a:cubicBezTo>
                  <a:cubicBezTo>
                    <a:pt x="339" y="1005"/>
                    <a:pt x="430" y="859"/>
                    <a:pt x="486" y="712"/>
                  </a:cubicBezTo>
                  <a:cubicBezTo>
                    <a:pt x="520" y="633"/>
                    <a:pt x="542" y="554"/>
                    <a:pt x="565" y="486"/>
                  </a:cubicBezTo>
                  <a:cubicBezTo>
                    <a:pt x="576" y="407"/>
                    <a:pt x="588" y="328"/>
                    <a:pt x="610" y="260"/>
                  </a:cubicBezTo>
                  <a:cubicBezTo>
                    <a:pt x="621" y="170"/>
                    <a:pt x="633" y="91"/>
                    <a:pt x="62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48300" y="3519725"/>
              <a:ext cx="12150" cy="35550"/>
            </a:xfrm>
            <a:custGeom>
              <a:avLst/>
              <a:gdLst/>
              <a:ahLst/>
              <a:cxnLst/>
              <a:rect l="l" t="t" r="r" b="b"/>
              <a:pathLst>
                <a:path w="486" h="1422" extrusionOk="0">
                  <a:moveTo>
                    <a:pt x="316" y="0"/>
                  </a:moveTo>
                  <a:cubicBezTo>
                    <a:pt x="260" y="68"/>
                    <a:pt x="226" y="147"/>
                    <a:pt x="192" y="226"/>
                  </a:cubicBezTo>
                  <a:cubicBezTo>
                    <a:pt x="169" y="293"/>
                    <a:pt x="136" y="372"/>
                    <a:pt x="102" y="451"/>
                  </a:cubicBezTo>
                  <a:cubicBezTo>
                    <a:pt x="79" y="530"/>
                    <a:pt x="57" y="609"/>
                    <a:pt x="45" y="688"/>
                  </a:cubicBezTo>
                  <a:cubicBezTo>
                    <a:pt x="11" y="846"/>
                    <a:pt x="0" y="1016"/>
                    <a:pt x="0" y="1174"/>
                  </a:cubicBezTo>
                  <a:cubicBezTo>
                    <a:pt x="0" y="1264"/>
                    <a:pt x="11" y="1343"/>
                    <a:pt x="34" y="1422"/>
                  </a:cubicBezTo>
                  <a:cubicBezTo>
                    <a:pt x="113" y="1377"/>
                    <a:pt x="169" y="1320"/>
                    <a:pt x="226" y="1253"/>
                  </a:cubicBezTo>
                  <a:cubicBezTo>
                    <a:pt x="282" y="1185"/>
                    <a:pt x="327" y="1117"/>
                    <a:pt x="361" y="1038"/>
                  </a:cubicBezTo>
                  <a:cubicBezTo>
                    <a:pt x="395" y="948"/>
                    <a:pt x="429" y="858"/>
                    <a:pt x="452" y="767"/>
                  </a:cubicBezTo>
                  <a:cubicBezTo>
                    <a:pt x="485" y="587"/>
                    <a:pt x="474" y="406"/>
                    <a:pt x="429" y="237"/>
                  </a:cubicBezTo>
                  <a:cubicBezTo>
                    <a:pt x="406" y="158"/>
                    <a:pt x="361" y="79"/>
                    <a:pt x="316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54325" y="1029000"/>
              <a:ext cx="548175" cy="460625"/>
            </a:xfrm>
            <a:custGeom>
              <a:avLst/>
              <a:gdLst/>
              <a:ahLst/>
              <a:cxnLst/>
              <a:rect l="l" t="t" r="r" b="b"/>
              <a:pathLst>
                <a:path w="21927" h="18425" extrusionOk="0">
                  <a:moveTo>
                    <a:pt x="13816" y="1"/>
                  </a:moveTo>
                  <a:cubicBezTo>
                    <a:pt x="11532" y="1"/>
                    <a:pt x="9238" y="628"/>
                    <a:pt x="7178" y="1694"/>
                  </a:cubicBezTo>
                  <a:cubicBezTo>
                    <a:pt x="6444" y="2066"/>
                    <a:pt x="5733" y="2506"/>
                    <a:pt x="5068" y="2992"/>
                  </a:cubicBezTo>
                  <a:cubicBezTo>
                    <a:pt x="2777" y="4650"/>
                    <a:pt x="1231" y="6862"/>
                    <a:pt x="497" y="9593"/>
                  </a:cubicBezTo>
                  <a:cubicBezTo>
                    <a:pt x="1" y="11455"/>
                    <a:pt x="148" y="13057"/>
                    <a:pt x="554" y="15032"/>
                  </a:cubicBezTo>
                  <a:cubicBezTo>
                    <a:pt x="599" y="15224"/>
                    <a:pt x="644" y="15404"/>
                    <a:pt x="723" y="15585"/>
                  </a:cubicBezTo>
                  <a:cubicBezTo>
                    <a:pt x="1355" y="16770"/>
                    <a:pt x="1953" y="17221"/>
                    <a:pt x="2890" y="17661"/>
                  </a:cubicBezTo>
                  <a:cubicBezTo>
                    <a:pt x="4017" y="18196"/>
                    <a:pt x="5239" y="18425"/>
                    <a:pt x="6475" y="18425"/>
                  </a:cubicBezTo>
                  <a:cubicBezTo>
                    <a:pt x="8108" y="18425"/>
                    <a:pt x="9766" y="18025"/>
                    <a:pt x="11263" y="17401"/>
                  </a:cubicBezTo>
                  <a:cubicBezTo>
                    <a:pt x="15607" y="15596"/>
                    <a:pt x="18800" y="12538"/>
                    <a:pt x="20730" y="8239"/>
                  </a:cubicBezTo>
                  <a:cubicBezTo>
                    <a:pt x="21926" y="5531"/>
                    <a:pt x="21633" y="3623"/>
                    <a:pt x="20256" y="2032"/>
                  </a:cubicBezTo>
                  <a:cubicBezTo>
                    <a:pt x="19511" y="1446"/>
                    <a:pt x="18676" y="994"/>
                    <a:pt x="17785" y="690"/>
                  </a:cubicBezTo>
                  <a:cubicBezTo>
                    <a:pt x="16498" y="217"/>
                    <a:pt x="15159" y="1"/>
                    <a:pt x="13816" y="1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68150" y="1039700"/>
              <a:ext cx="520225" cy="436250"/>
            </a:xfrm>
            <a:custGeom>
              <a:avLst/>
              <a:gdLst/>
              <a:ahLst/>
              <a:cxnLst/>
              <a:rect l="l" t="t" r="r" b="b"/>
              <a:pathLst>
                <a:path w="20809" h="17450" extrusionOk="0">
                  <a:moveTo>
                    <a:pt x="13258" y="1"/>
                  </a:moveTo>
                  <a:cubicBezTo>
                    <a:pt x="12418" y="1"/>
                    <a:pt x="11561" y="87"/>
                    <a:pt x="10698" y="262"/>
                  </a:cubicBezTo>
                  <a:cubicBezTo>
                    <a:pt x="9344" y="544"/>
                    <a:pt x="8046" y="1006"/>
                    <a:pt x="6828" y="1638"/>
                  </a:cubicBezTo>
                  <a:cubicBezTo>
                    <a:pt x="6106" y="2011"/>
                    <a:pt x="5417" y="2439"/>
                    <a:pt x="4774" y="2913"/>
                  </a:cubicBezTo>
                  <a:cubicBezTo>
                    <a:pt x="2596" y="4448"/>
                    <a:pt x="1039" y="6705"/>
                    <a:pt x="362" y="9289"/>
                  </a:cubicBezTo>
                  <a:cubicBezTo>
                    <a:pt x="80" y="10361"/>
                    <a:pt x="1" y="11489"/>
                    <a:pt x="114" y="12595"/>
                  </a:cubicBezTo>
                  <a:cubicBezTo>
                    <a:pt x="204" y="13498"/>
                    <a:pt x="294" y="14344"/>
                    <a:pt x="847" y="15089"/>
                  </a:cubicBezTo>
                  <a:cubicBezTo>
                    <a:pt x="1411" y="15834"/>
                    <a:pt x="1806" y="16274"/>
                    <a:pt x="2641" y="16669"/>
                  </a:cubicBezTo>
                  <a:cubicBezTo>
                    <a:pt x="3766" y="17194"/>
                    <a:pt x="5085" y="17449"/>
                    <a:pt x="6403" y="17449"/>
                  </a:cubicBezTo>
                  <a:cubicBezTo>
                    <a:pt x="7069" y="17449"/>
                    <a:pt x="7734" y="17384"/>
                    <a:pt x="8374" y="17256"/>
                  </a:cubicBezTo>
                  <a:cubicBezTo>
                    <a:pt x="9118" y="17098"/>
                    <a:pt x="9841" y="16872"/>
                    <a:pt x="10540" y="16567"/>
                  </a:cubicBezTo>
                  <a:cubicBezTo>
                    <a:pt x="14817" y="14796"/>
                    <a:pt x="17920" y="11783"/>
                    <a:pt x="19771" y="7619"/>
                  </a:cubicBezTo>
                  <a:cubicBezTo>
                    <a:pt x="20403" y="6208"/>
                    <a:pt x="20809" y="4583"/>
                    <a:pt x="20166" y="3105"/>
                  </a:cubicBezTo>
                  <a:cubicBezTo>
                    <a:pt x="19556" y="1683"/>
                    <a:pt x="18473" y="1176"/>
                    <a:pt x="17074" y="657"/>
                  </a:cubicBezTo>
                  <a:cubicBezTo>
                    <a:pt x="15882" y="220"/>
                    <a:pt x="14593" y="1"/>
                    <a:pt x="13258" y="1"/>
                  </a:cubicBezTo>
                  <a:close/>
                </a:path>
              </a:pathLst>
            </a:custGeom>
            <a:solidFill>
              <a:srgbClr val="C03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72400" y="1079800"/>
              <a:ext cx="577475" cy="490725"/>
            </a:xfrm>
            <a:custGeom>
              <a:avLst/>
              <a:gdLst/>
              <a:ahLst/>
              <a:cxnLst/>
              <a:rect l="l" t="t" r="r" b="b"/>
              <a:pathLst>
                <a:path w="23099" h="19629" extrusionOk="0">
                  <a:moveTo>
                    <a:pt x="19533" y="0"/>
                  </a:moveTo>
                  <a:lnTo>
                    <a:pt x="19533" y="0"/>
                  </a:lnTo>
                  <a:cubicBezTo>
                    <a:pt x="20910" y="1591"/>
                    <a:pt x="21203" y="3499"/>
                    <a:pt x="20007" y="6207"/>
                  </a:cubicBezTo>
                  <a:cubicBezTo>
                    <a:pt x="18077" y="10517"/>
                    <a:pt x="14884" y="13575"/>
                    <a:pt x="10540" y="15369"/>
                  </a:cubicBezTo>
                  <a:cubicBezTo>
                    <a:pt x="9043" y="15993"/>
                    <a:pt x="7385" y="16393"/>
                    <a:pt x="5752" y="16393"/>
                  </a:cubicBezTo>
                  <a:cubicBezTo>
                    <a:pt x="4516" y="16393"/>
                    <a:pt x="3294" y="16164"/>
                    <a:pt x="2167" y="15629"/>
                  </a:cubicBezTo>
                  <a:cubicBezTo>
                    <a:pt x="1230" y="15189"/>
                    <a:pt x="632" y="14738"/>
                    <a:pt x="0" y="13553"/>
                  </a:cubicBezTo>
                  <a:lnTo>
                    <a:pt x="0" y="13553"/>
                  </a:lnTo>
                  <a:cubicBezTo>
                    <a:pt x="655" y="15313"/>
                    <a:pt x="2697" y="17141"/>
                    <a:pt x="4288" y="18190"/>
                  </a:cubicBezTo>
                  <a:cubicBezTo>
                    <a:pt x="5839" y="19217"/>
                    <a:pt x="7936" y="19628"/>
                    <a:pt x="9953" y="19628"/>
                  </a:cubicBezTo>
                  <a:cubicBezTo>
                    <a:pt x="12057" y="19628"/>
                    <a:pt x="14074" y="19180"/>
                    <a:pt x="15290" y="18518"/>
                  </a:cubicBezTo>
                  <a:cubicBezTo>
                    <a:pt x="16610" y="17807"/>
                    <a:pt x="17829" y="16915"/>
                    <a:pt x="18924" y="15889"/>
                  </a:cubicBezTo>
                  <a:cubicBezTo>
                    <a:pt x="22207" y="12718"/>
                    <a:pt x="23099" y="7358"/>
                    <a:pt x="21463" y="2776"/>
                  </a:cubicBezTo>
                  <a:cubicBezTo>
                    <a:pt x="21090" y="1693"/>
                    <a:pt x="20425" y="723"/>
                    <a:pt x="19533" y="0"/>
                  </a:cubicBezTo>
                  <a:close/>
                </a:path>
              </a:pathLst>
            </a:custGeom>
            <a:solidFill>
              <a:srgbClr val="875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300200" y="1228175"/>
              <a:ext cx="12725" cy="24850"/>
            </a:xfrm>
            <a:custGeom>
              <a:avLst/>
              <a:gdLst/>
              <a:ahLst/>
              <a:cxnLst/>
              <a:rect l="l" t="t" r="r" b="b"/>
              <a:pathLst>
                <a:path w="509" h="994" extrusionOk="0">
                  <a:moveTo>
                    <a:pt x="170" y="1"/>
                  </a:moveTo>
                  <a:cubicBezTo>
                    <a:pt x="125" y="46"/>
                    <a:pt x="91" y="114"/>
                    <a:pt x="57" y="181"/>
                  </a:cubicBezTo>
                  <a:cubicBezTo>
                    <a:pt x="12" y="294"/>
                    <a:pt x="1" y="418"/>
                    <a:pt x="12" y="543"/>
                  </a:cubicBezTo>
                  <a:cubicBezTo>
                    <a:pt x="35" y="667"/>
                    <a:pt x="80" y="768"/>
                    <a:pt x="170" y="870"/>
                  </a:cubicBezTo>
                  <a:cubicBezTo>
                    <a:pt x="215" y="915"/>
                    <a:pt x="260" y="960"/>
                    <a:pt x="328" y="994"/>
                  </a:cubicBezTo>
                  <a:cubicBezTo>
                    <a:pt x="452" y="836"/>
                    <a:pt x="509" y="644"/>
                    <a:pt x="486" y="452"/>
                  </a:cubicBezTo>
                  <a:cubicBezTo>
                    <a:pt x="463" y="328"/>
                    <a:pt x="407" y="215"/>
                    <a:pt x="328" y="125"/>
                  </a:cubicBezTo>
                  <a:cubicBezTo>
                    <a:pt x="283" y="69"/>
                    <a:pt x="227" y="23"/>
                    <a:pt x="170" y="1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300775" y="1196600"/>
              <a:ext cx="12425" cy="18075"/>
            </a:xfrm>
            <a:custGeom>
              <a:avLst/>
              <a:gdLst/>
              <a:ahLst/>
              <a:cxnLst/>
              <a:rect l="l" t="t" r="r" b="b"/>
              <a:pathLst>
                <a:path w="497" h="723" extrusionOk="0">
                  <a:moveTo>
                    <a:pt x="91" y="0"/>
                  </a:moveTo>
                  <a:cubicBezTo>
                    <a:pt x="57" y="45"/>
                    <a:pt x="34" y="102"/>
                    <a:pt x="23" y="158"/>
                  </a:cubicBezTo>
                  <a:cubicBezTo>
                    <a:pt x="0" y="203"/>
                    <a:pt x="12" y="260"/>
                    <a:pt x="0" y="305"/>
                  </a:cubicBezTo>
                  <a:cubicBezTo>
                    <a:pt x="0" y="339"/>
                    <a:pt x="0" y="372"/>
                    <a:pt x="12" y="418"/>
                  </a:cubicBezTo>
                  <a:cubicBezTo>
                    <a:pt x="46" y="497"/>
                    <a:pt x="102" y="576"/>
                    <a:pt x="170" y="632"/>
                  </a:cubicBezTo>
                  <a:cubicBezTo>
                    <a:pt x="226" y="666"/>
                    <a:pt x="271" y="700"/>
                    <a:pt x="339" y="722"/>
                  </a:cubicBezTo>
                  <a:cubicBezTo>
                    <a:pt x="373" y="677"/>
                    <a:pt x="418" y="632"/>
                    <a:pt x="440" y="576"/>
                  </a:cubicBezTo>
                  <a:cubicBezTo>
                    <a:pt x="486" y="485"/>
                    <a:pt x="497" y="384"/>
                    <a:pt x="474" y="282"/>
                  </a:cubicBezTo>
                  <a:cubicBezTo>
                    <a:pt x="440" y="169"/>
                    <a:pt x="361" y="79"/>
                    <a:pt x="260" y="34"/>
                  </a:cubicBezTo>
                  <a:cubicBezTo>
                    <a:pt x="204" y="11"/>
                    <a:pt x="147" y="0"/>
                    <a:pt x="91" y="0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002575" y="1544975"/>
              <a:ext cx="48550" cy="12450"/>
            </a:xfrm>
            <a:custGeom>
              <a:avLst/>
              <a:gdLst/>
              <a:ahLst/>
              <a:cxnLst/>
              <a:rect l="l" t="t" r="r" b="b"/>
              <a:pathLst>
                <a:path w="1942" h="498" extrusionOk="0">
                  <a:moveTo>
                    <a:pt x="340" y="1"/>
                  </a:moveTo>
                  <a:cubicBezTo>
                    <a:pt x="227" y="1"/>
                    <a:pt x="114" y="12"/>
                    <a:pt x="1" y="35"/>
                  </a:cubicBezTo>
                  <a:cubicBezTo>
                    <a:pt x="80" y="125"/>
                    <a:pt x="159" y="204"/>
                    <a:pt x="249" y="272"/>
                  </a:cubicBezTo>
                  <a:cubicBezTo>
                    <a:pt x="340" y="340"/>
                    <a:pt x="441" y="396"/>
                    <a:pt x="543" y="418"/>
                  </a:cubicBezTo>
                  <a:cubicBezTo>
                    <a:pt x="678" y="452"/>
                    <a:pt x="813" y="475"/>
                    <a:pt x="960" y="497"/>
                  </a:cubicBezTo>
                  <a:cubicBezTo>
                    <a:pt x="1197" y="486"/>
                    <a:pt x="1434" y="430"/>
                    <a:pt x="1660" y="328"/>
                  </a:cubicBezTo>
                  <a:cubicBezTo>
                    <a:pt x="1761" y="272"/>
                    <a:pt x="1852" y="215"/>
                    <a:pt x="1942" y="136"/>
                  </a:cubicBezTo>
                  <a:cubicBezTo>
                    <a:pt x="1829" y="91"/>
                    <a:pt x="1727" y="69"/>
                    <a:pt x="1615" y="57"/>
                  </a:cubicBezTo>
                  <a:cubicBezTo>
                    <a:pt x="1513" y="35"/>
                    <a:pt x="1412" y="35"/>
                    <a:pt x="1299" y="24"/>
                  </a:cubicBezTo>
                  <a:cubicBezTo>
                    <a:pt x="1186" y="12"/>
                    <a:pt x="1073" y="12"/>
                    <a:pt x="960" y="12"/>
                  </a:cubicBezTo>
                  <a:cubicBezTo>
                    <a:pt x="909" y="7"/>
                    <a:pt x="859" y="4"/>
                    <a:pt x="808" y="4"/>
                  </a:cubicBezTo>
                  <a:cubicBezTo>
                    <a:pt x="757" y="4"/>
                    <a:pt x="706" y="7"/>
                    <a:pt x="655" y="12"/>
                  </a:cubicBezTo>
                  <a:cubicBezTo>
                    <a:pt x="627" y="18"/>
                    <a:pt x="599" y="21"/>
                    <a:pt x="572" y="21"/>
                  </a:cubicBezTo>
                  <a:cubicBezTo>
                    <a:pt x="545" y="21"/>
                    <a:pt x="520" y="18"/>
                    <a:pt x="498" y="12"/>
                  </a:cubicBezTo>
                  <a:cubicBezTo>
                    <a:pt x="441" y="1"/>
                    <a:pt x="396" y="1"/>
                    <a:pt x="340" y="1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045175" y="1531450"/>
              <a:ext cx="26825" cy="12150"/>
            </a:xfrm>
            <a:custGeom>
              <a:avLst/>
              <a:gdLst/>
              <a:ahLst/>
              <a:cxnLst/>
              <a:rect l="l" t="t" r="r" b="b"/>
              <a:pathLst>
                <a:path w="1073" h="486" extrusionOk="0">
                  <a:moveTo>
                    <a:pt x="543" y="0"/>
                  </a:moveTo>
                  <a:cubicBezTo>
                    <a:pt x="475" y="0"/>
                    <a:pt x="407" y="12"/>
                    <a:pt x="339" y="34"/>
                  </a:cubicBezTo>
                  <a:cubicBezTo>
                    <a:pt x="283" y="45"/>
                    <a:pt x="227" y="68"/>
                    <a:pt x="170" y="102"/>
                  </a:cubicBezTo>
                  <a:cubicBezTo>
                    <a:pt x="102" y="136"/>
                    <a:pt x="46" y="181"/>
                    <a:pt x="1" y="237"/>
                  </a:cubicBezTo>
                  <a:cubicBezTo>
                    <a:pt x="46" y="282"/>
                    <a:pt x="91" y="339"/>
                    <a:pt x="159" y="373"/>
                  </a:cubicBezTo>
                  <a:cubicBezTo>
                    <a:pt x="272" y="440"/>
                    <a:pt x="396" y="486"/>
                    <a:pt x="520" y="486"/>
                  </a:cubicBezTo>
                  <a:cubicBezTo>
                    <a:pt x="655" y="474"/>
                    <a:pt x="791" y="429"/>
                    <a:pt x="904" y="361"/>
                  </a:cubicBezTo>
                  <a:cubicBezTo>
                    <a:pt x="971" y="316"/>
                    <a:pt x="1028" y="271"/>
                    <a:pt x="1073" y="203"/>
                  </a:cubicBezTo>
                  <a:cubicBezTo>
                    <a:pt x="1016" y="158"/>
                    <a:pt x="960" y="113"/>
                    <a:pt x="892" y="79"/>
                  </a:cubicBezTo>
                  <a:cubicBezTo>
                    <a:pt x="791" y="23"/>
                    <a:pt x="667" y="0"/>
                    <a:pt x="543" y="0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830500" y="1410700"/>
              <a:ext cx="35375" cy="13050"/>
            </a:xfrm>
            <a:custGeom>
              <a:avLst/>
              <a:gdLst/>
              <a:ahLst/>
              <a:cxnLst/>
              <a:rect l="l" t="t" r="r" b="b"/>
              <a:pathLst>
                <a:path w="1415" h="522" extrusionOk="0">
                  <a:moveTo>
                    <a:pt x="744" y="1"/>
                  </a:moveTo>
                  <a:cubicBezTo>
                    <a:pt x="737" y="1"/>
                    <a:pt x="730" y="1"/>
                    <a:pt x="723" y="1"/>
                  </a:cubicBezTo>
                  <a:cubicBezTo>
                    <a:pt x="599" y="12"/>
                    <a:pt x="486" y="35"/>
                    <a:pt x="384" y="91"/>
                  </a:cubicBezTo>
                  <a:cubicBezTo>
                    <a:pt x="136" y="193"/>
                    <a:pt x="1" y="396"/>
                    <a:pt x="396" y="497"/>
                  </a:cubicBezTo>
                  <a:cubicBezTo>
                    <a:pt x="429" y="509"/>
                    <a:pt x="463" y="509"/>
                    <a:pt x="497" y="520"/>
                  </a:cubicBezTo>
                  <a:cubicBezTo>
                    <a:pt x="510" y="521"/>
                    <a:pt x="523" y="521"/>
                    <a:pt x="536" y="521"/>
                  </a:cubicBezTo>
                  <a:cubicBezTo>
                    <a:pt x="961" y="521"/>
                    <a:pt x="1415" y="1"/>
                    <a:pt x="744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987350" y="1402025"/>
              <a:ext cx="23075" cy="19725"/>
            </a:xfrm>
            <a:custGeom>
              <a:avLst/>
              <a:gdLst/>
              <a:ahLst/>
              <a:cxnLst/>
              <a:rect l="l" t="t" r="r" b="b"/>
              <a:pathLst>
                <a:path w="923" h="789" extrusionOk="0">
                  <a:moveTo>
                    <a:pt x="568" y="1"/>
                  </a:moveTo>
                  <a:cubicBezTo>
                    <a:pt x="536" y="1"/>
                    <a:pt x="501" y="7"/>
                    <a:pt x="463" y="20"/>
                  </a:cubicBezTo>
                  <a:cubicBezTo>
                    <a:pt x="452" y="20"/>
                    <a:pt x="429" y="32"/>
                    <a:pt x="418" y="43"/>
                  </a:cubicBezTo>
                  <a:cubicBezTo>
                    <a:pt x="136" y="178"/>
                    <a:pt x="1" y="765"/>
                    <a:pt x="418" y="788"/>
                  </a:cubicBezTo>
                  <a:cubicBezTo>
                    <a:pt x="426" y="788"/>
                    <a:pt x="435" y="789"/>
                    <a:pt x="443" y="789"/>
                  </a:cubicBezTo>
                  <a:cubicBezTo>
                    <a:pt x="867" y="789"/>
                    <a:pt x="922" y="1"/>
                    <a:pt x="56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109225" y="1357400"/>
              <a:ext cx="22575" cy="20050"/>
            </a:xfrm>
            <a:custGeom>
              <a:avLst/>
              <a:gdLst/>
              <a:ahLst/>
              <a:cxnLst/>
              <a:rect l="l" t="t" r="r" b="b"/>
              <a:pathLst>
                <a:path w="903" h="802" extrusionOk="0">
                  <a:moveTo>
                    <a:pt x="550" y="0"/>
                  </a:moveTo>
                  <a:cubicBezTo>
                    <a:pt x="517" y="0"/>
                    <a:pt x="480" y="7"/>
                    <a:pt x="441" y="23"/>
                  </a:cubicBezTo>
                  <a:cubicBezTo>
                    <a:pt x="429" y="34"/>
                    <a:pt x="407" y="34"/>
                    <a:pt x="395" y="45"/>
                  </a:cubicBezTo>
                  <a:cubicBezTo>
                    <a:pt x="113" y="192"/>
                    <a:pt x="0" y="779"/>
                    <a:pt x="418" y="801"/>
                  </a:cubicBezTo>
                  <a:cubicBezTo>
                    <a:pt x="423" y="801"/>
                    <a:pt x="429" y="802"/>
                    <a:pt x="434" y="802"/>
                  </a:cubicBezTo>
                  <a:cubicBezTo>
                    <a:pt x="853" y="802"/>
                    <a:pt x="903" y="0"/>
                    <a:pt x="550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952875" y="1438300"/>
              <a:ext cx="29575" cy="16475"/>
            </a:xfrm>
            <a:custGeom>
              <a:avLst/>
              <a:gdLst/>
              <a:ahLst/>
              <a:cxnLst/>
              <a:rect l="l" t="t" r="r" b="b"/>
              <a:pathLst>
                <a:path w="1183" h="659" extrusionOk="0">
                  <a:moveTo>
                    <a:pt x="705" y="1"/>
                  </a:moveTo>
                  <a:cubicBezTo>
                    <a:pt x="378" y="1"/>
                    <a:pt x="0" y="427"/>
                    <a:pt x="353" y="612"/>
                  </a:cubicBezTo>
                  <a:cubicBezTo>
                    <a:pt x="364" y="612"/>
                    <a:pt x="387" y="623"/>
                    <a:pt x="398" y="634"/>
                  </a:cubicBezTo>
                  <a:cubicBezTo>
                    <a:pt x="440" y="651"/>
                    <a:pt x="488" y="658"/>
                    <a:pt x="537" y="658"/>
                  </a:cubicBezTo>
                  <a:cubicBezTo>
                    <a:pt x="828" y="658"/>
                    <a:pt x="1182" y="395"/>
                    <a:pt x="951" y="115"/>
                  </a:cubicBezTo>
                  <a:cubicBezTo>
                    <a:pt x="884" y="34"/>
                    <a:pt x="797" y="1"/>
                    <a:pt x="705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057325" y="1360925"/>
              <a:ext cx="21225" cy="20500"/>
            </a:xfrm>
            <a:custGeom>
              <a:avLst/>
              <a:gdLst/>
              <a:ahLst/>
              <a:cxnLst/>
              <a:rect l="l" t="t" r="r" b="b"/>
              <a:pathLst>
                <a:path w="849" h="820" extrusionOk="0">
                  <a:moveTo>
                    <a:pt x="495" y="0"/>
                  </a:moveTo>
                  <a:cubicBezTo>
                    <a:pt x="464" y="0"/>
                    <a:pt x="431" y="6"/>
                    <a:pt x="395" y="17"/>
                  </a:cubicBezTo>
                  <a:cubicBezTo>
                    <a:pt x="1" y="123"/>
                    <a:pt x="148" y="819"/>
                    <a:pt x="444" y="819"/>
                  </a:cubicBezTo>
                  <a:cubicBezTo>
                    <a:pt x="496" y="819"/>
                    <a:pt x="551" y="799"/>
                    <a:pt x="609" y="750"/>
                  </a:cubicBezTo>
                  <a:cubicBezTo>
                    <a:pt x="621" y="750"/>
                    <a:pt x="632" y="728"/>
                    <a:pt x="643" y="717"/>
                  </a:cubicBezTo>
                  <a:cubicBezTo>
                    <a:pt x="848" y="522"/>
                    <a:pt x="802" y="0"/>
                    <a:pt x="495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824100" y="1374475"/>
              <a:ext cx="28575" cy="15925"/>
            </a:xfrm>
            <a:custGeom>
              <a:avLst/>
              <a:gdLst/>
              <a:ahLst/>
              <a:cxnLst/>
              <a:rect l="l" t="t" r="r" b="b"/>
              <a:pathLst>
                <a:path w="1143" h="637" extrusionOk="0">
                  <a:moveTo>
                    <a:pt x="581" y="1"/>
                  </a:moveTo>
                  <a:cubicBezTo>
                    <a:pt x="309" y="1"/>
                    <a:pt x="1" y="207"/>
                    <a:pt x="178" y="491"/>
                  </a:cubicBezTo>
                  <a:cubicBezTo>
                    <a:pt x="244" y="595"/>
                    <a:pt x="347" y="636"/>
                    <a:pt x="456" y="636"/>
                  </a:cubicBezTo>
                  <a:cubicBezTo>
                    <a:pt x="773" y="636"/>
                    <a:pt x="1143" y="283"/>
                    <a:pt x="832" y="73"/>
                  </a:cubicBezTo>
                  <a:lnTo>
                    <a:pt x="787" y="50"/>
                  </a:lnTo>
                  <a:cubicBezTo>
                    <a:pt x="728" y="16"/>
                    <a:pt x="656" y="1"/>
                    <a:pt x="58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777475" y="1287100"/>
              <a:ext cx="27125" cy="19025"/>
            </a:xfrm>
            <a:custGeom>
              <a:avLst/>
              <a:gdLst/>
              <a:ahLst/>
              <a:cxnLst/>
              <a:rect l="l" t="t" r="r" b="b"/>
              <a:pathLst>
                <a:path w="1085" h="761" extrusionOk="0">
                  <a:moveTo>
                    <a:pt x="666" y="1"/>
                  </a:moveTo>
                  <a:cubicBezTo>
                    <a:pt x="655" y="1"/>
                    <a:pt x="644" y="1"/>
                    <a:pt x="632" y="2"/>
                  </a:cubicBezTo>
                  <a:lnTo>
                    <a:pt x="587" y="14"/>
                  </a:lnTo>
                  <a:cubicBezTo>
                    <a:pt x="282" y="81"/>
                    <a:pt x="0" y="623"/>
                    <a:pt x="406" y="747"/>
                  </a:cubicBezTo>
                  <a:cubicBezTo>
                    <a:pt x="438" y="756"/>
                    <a:pt x="469" y="761"/>
                    <a:pt x="498" y="761"/>
                  </a:cubicBezTo>
                  <a:cubicBezTo>
                    <a:pt x="891" y="761"/>
                    <a:pt x="1085" y="1"/>
                    <a:pt x="666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234350" y="1109525"/>
              <a:ext cx="21850" cy="20700"/>
            </a:xfrm>
            <a:custGeom>
              <a:avLst/>
              <a:gdLst/>
              <a:ahLst/>
              <a:cxnLst/>
              <a:rect l="l" t="t" r="r" b="b"/>
              <a:pathLst>
                <a:path w="874" h="828" extrusionOk="0">
                  <a:moveTo>
                    <a:pt x="495" y="0"/>
                  </a:moveTo>
                  <a:cubicBezTo>
                    <a:pt x="456" y="0"/>
                    <a:pt x="413" y="10"/>
                    <a:pt x="367" y="30"/>
                  </a:cubicBezTo>
                  <a:cubicBezTo>
                    <a:pt x="0" y="190"/>
                    <a:pt x="213" y="827"/>
                    <a:pt x="496" y="827"/>
                  </a:cubicBezTo>
                  <a:cubicBezTo>
                    <a:pt x="553" y="827"/>
                    <a:pt x="613" y="801"/>
                    <a:pt x="671" y="741"/>
                  </a:cubicBezTo>
                  <a:cubicBezTo>
                    <a:pt x="683" y="730"/>
                    <a:pt x="694" y="718"/>
                    <a:pt x="705" y="696"/>
                  </a:cubicBezTo>
                  <a:cubicBezTo>
                    <a:pt x="874" y="488"/>
                    <a:pt x="781" y="0"/>
                    <a:pt x="495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872900" y="1443375"/>
              <a:ext cx="21950" cy="19350"/>
            </a:xfrm>
            <a:custGeom>
              <a:avLst/>
              <a:gdLst/>
              <a:ahLst/>
              <a:cxnLst/>
              <a:rect l="l" t="t" r="r" b="b"/>
              <a:pathLst>
                <a:path w="878" h="774" extrusionOk="0">
                  <a:moveTo>
                    <a:pt x="435" y="0"/>
                  </a:moveTo>
                  <a:cubicBezTo>
                    <a:pt x="361" y="0"/>
                    <a:pt x="288" y="34"/>
                    <a:pt x="223" y="116"/>
                  </a:cubicBezTo>
                  <a:cubicBezTo>
                    <a:pt x="1" y="387"/>
                    <a:pt x="355" y="773"/>
                    <a:pt x="616" y="773"/>
                  </a:cubicBezTo>
                  <a:cubicBezTo>
                    <a:pt x="712" y="773"/>
                    <a:pt x="796" y="721"/>
                    <a:pt x="832" y="589"/>
                  </a:cubicBezTo>
                  <a:cubicBezTo>
                    <a:pt x="832" y="578"/>
                    <a:pt x="832" y="556"/>
                    <a:pt x="844" y="544"/>
                  </a:cubicBezTo>
                  <a:cubicBezTo>
                    <a:pt x="877" y="307"/>
                    <a:pt x="657" y="0"/>
                    <a:pt x="435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045850" y="1414925"/>
              <a:ext cx="29350" cy="16425"/>
            </a:xfrm>
            <a:custGeom>
              <a:avLst/>
              <a:gdLst/>
              <a:ahLst/>
              <a:cxnLst/>
              <a:rect l="l" t="t" r="r" b="b"/>
              <a:pathLst>
                <a:path w="1174" h="657" extrusionOk="0">
                  <a:moveTo>
                    <a:pt x="640" y="0"/>
                  </a:moveTo>
                  <a:cubicBezTo>
                    <a:pt x="351" y="0"/>
                    <a:pt x="1" y="271"/>
                    <a:pt x="233" y="543"/>
                  </a:cubicBezTo>
                  <a:cubicBezTo>
                    <a:pt x="299" y="623"/>
                    <a:pt x="385" y="656"/>
                    <a:pt x="475" y="656"/>
                  </a:cubicBezTo>
                  <a:cubicBezTo>
                    <a:pt x="800" y="656"/>
                    <a:pt x="1174" y="223"/>
                    <a:pt x="820" y="46"/>
                  </a:cubicBezTo>
                  <a:cubicBezTo>
                    <a:pt x="798" y="35"/>
                    <a:pt x="786" y="24"/>
                    <a:pt x="775" y="24"/>
                  </a:cubicBezTo>
                  <a:cubicBezTo>
                    <a:pt x="734" y="8"/>
                    <a:pt x="687" y="0"/>
                    <a:pt x="640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84575" y="1240375"/>
              <a:ext cx="29625" cy="16700"/>
            </a:xfrm>
            <a:custGeom>
              <a:avLst/>
              <a:gdLst/>
              <a:ahLst/>
              <a:cxnLst/>
              <a:rect l="l" t="t" r="r" b="b"/>
              <a:pathLst>
                <a:path w="1185" h="668" extrusionOk="0">
                  <a:moveTo>
                    <a:pt x="707" y="1"/>
                  </a:moveTo>
                  <a:cubicBezTo>
                    <a:pt x="375" y="1"/>
                    <a:pt x="0" y="467"/>
                    <a:pt x="371" y="630"/>
                  </a:cubicBezTo>
                  <a:cubicBezTo>
                    <a:pt x="382" y="641"/>
                    <a:pt x="393" y="641"/>
                    <a:pt x="416" y="653"/>
                  </a:cubicBezTo>
                  <a:cubicBezTo>
                    <a:pt x="450" y="663"/>
                    <a:pt x="486" y="668"/>
                    <a:pt x="524" y="668"/>
                  </a:cubicBezTo>
                  <a:cubicBezTo>
                    <a:pt x="815" y="668"/>
                    <a:pt x="1185" y="379"/>
                    <a:pt x="935" y="100"/>
                  </a:cubicBezTo>
                  <a:cubicBezTo>
                    <a:pt x="870" y="30"/>
                    <a:pt x="790" y="1"/>
                    <a:pt x="707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225850" y="1184200"/>
              <a:ext cx="26550" cy="15350"/>
            </a:xfrm>
            <a:custGeom>
              <a:avLst/>
              <a:gdLst/>
              <a:ahLst/>
              <a:cxnLst/>
              <a:rect l="l" t="t" r="r" b="b"/>
              <a:pathLst>
                <a:path w="1062" h="614" extrusionOk="0">
                  <a:moveTo>
                    <a:pt x="492" y="1"/>
                  </a:moveTo>
                  <a:cubicBezTo>
                    <a:pt x="249" y="1"/>
                    <a:pt x="0" y="142"/>
                    <a:pt x="109" y="406"/>
                  </a:cubicBezTo>
                  <a:cubicBezTo>
                    <a:pt x="164" y="554"/>
                    <a:pt x="299" y="614"/>
                    <a:pt x="442" y="614"/>
                  </a:cubicBezTo>
                  <a:cubicBezTo>
                    <a:pt x="735" y="614"/>
                    <a:pt x="1062" y="366"/>
                    <a:pt x="820" y="124"/>
                  </a:cubicBezTo>
                  <a:cubicBezTo>
                    <a:pt x="808" y="112"/>
                    <a:pt x="797" y="101"/>
                    <a:pt x="786" y="90"/>
                  </a:cubicBezTo>
                  <a:cubicBezTo>
                    <a:pt x="712" y="30"/>
                    <a:pt x="602" y="1"/>
                    <a:pt x="492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251400" y="1146550"/>
              <a:ext cx="21975" cy="16275"/>
            </a:xfrm>
            <a:custGeom>
              <a:avLst/>
              <a:gdLst/>
              <a:ahLst/>
              <a:cxnLst/>
              <a:rect l="l" t="t" r="r" b="b"/>
              <a:pathLst>
                <a:path w="879" h="651" extrusionOk="0">
                  <a:moveTo>
                    <a:pt x="312" y="1"/>
                  </a:moveTo>
                  <a:cubicBezTo>
                    <a:pt x="157" y="1"/>
                    <a:pt x="23" y="80"/>
                    <a:pt x="12" y="276"/>
                  </a:cubicBezTo>
                  <a:cubicBezTo>
                    <a:pt x="0" y="524"/>
                    <a:pt x="252" y="651"/>
                    <a:pt x="476" y="651"/>
                  </a:cubicBezTo>
                  <a:cubicBezTo>
                    <a:pt x="690" y="651"/>
                    <a:pt x="879" y="535"/>
                    <a:pt x="791" y="298"/>
                  </a:cubicBezTo>
                  <a:cubicBezTo>
                    <a:pt x="791" y="287"/>
                    <a:pt x="768" y="276"/>
                    <a:pt x="768" y="253"/>
                  </a:cubicBezTo>
                  <a:cubicBezTo>
                    <a:pt x="690" y="103"/>
                    <a:pt x="488" y="1"/>
                    <a:pt x="312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887350" y="1406375"/>
              <a:ext cx="20850" cy="20450"/>
            </a:xfrm>
            <a:custGeom>
              <a:avLst/>
              <a:gdLst/>
              <a:ahLst/>
              <a:cxnLst/>
              <a:rect l="l" t="t" r="r" b="b"/>
              <a:pathLst>
                <a:path w="834" h="818" extrusionOk="0">
                  <a:moveTo>
                    <a:pt x="401" y="0"/>
                  </a:moveTo>
                  <a:cubicBezTo>
                    <a:pt x="353" y="0"/>
                    <a:pt x="299" y="19"/>
                    <a:pt x="243" y="61"/>
                  </a:cubicBezTo>
                  <a:cubicBezTo>
                    <a:pt x="232" y="61"/>
                    <a:pt x="220" y="72"/>
                    <a:pt x="209" y="83"/>
                  </a:cubicBezTo>
                  <a:cubicBezTo>
                    <a:pt x="1" y="292"/>
                    <a:pt x="23" y="817"/>
                    <a:pt x="347" y="817"/>
                  </a:cubicBezTo>
                  <a:cubicBezTo>
                    <a:pt x="374" y="817"/>
                    <a:pt x="404" y="813"/>
                    <a:pt x="435" y="806"/>
                  </a:cubicBezTo>
                  <a:cubicBezTo>
                    <a:pt x="833" y="708"/>
                    <a:pt x="704" y="0"/>
                    <a:pt x="40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199250" y="1102675"/>
              <a:ext cx="25475" cy="15400"/>
            </a:xfrm>
            <a:custGeom>
              <a:avLst/>
              <a:gdLst/>
              <a:ahLst/>
              <a:cxnLst/>
              <a:rect l="l" t="t" r="r" b="b"/>
              <a:pathLst>
                <a:path w="1019" h="616" extrusionOk="0">
                  <a:moveTo>
                    <a:pt x="584" y="0"/>
                  </a:moveTo>
                  <a:cubicBezTo>
                    <a:pt x="303" y="0"/>
                    <a:pt x="1" y="211"/>
                    <a:pt x="202" y="462"/>
                  </a:cubicBezTo>
                  <a:cubicBezTo>
                    <a:pt x="213" y="473"/>
                    <a:pt x="225" y="485"/>
                    <a:pt x="236" y="496"/>
                  </a:cubicBezTo>
                  <a:cubicBezTo>
                    <a:pt x="319" y="575"/>
                    <a:pt x="452" y="615"/>
                    <a:pt x="581" y="615"/>
                  </a:cubicBezTo>
                  <a:cubicBezTo>
                    <a:pt x="805" y="615"/>
                    <a:pt x="1018" y="494"/>
                    <a:pt x="947" y="236"/>
                  </a:cubicBezTo>
                  <a:cubicBezTo>
                    <a:pt x="898" y="68"/>
                    <a:pt x="745" y="0"/>
                    <a:pt x="584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161950" y="1331025"/>
              <a:ext cx="21000" cy="20400"/>
            </a:xfrm>
            <a:custGeom>
              <a:avLst/>
              <a:gdLst/>
              <a:ahLst/>
              <a:cxnLst/>
              <a:rect l="l" t="t" r="r" b="b"/>
              <a:pathLst>
                <a:path w="840" h="816" extrusionOk="0">
                  <a:moveTo>
                    <a:pt x="498" y="0"/>
                  </a:moveTo>
                  <a:cubicBezTo>
                    <a:pt x="467" y="0"/>
                    <a:pt x="433" y="5"/>
                    <a:pt x="397" y="17"/>
                  </a:cubicBezTo>
                  <a:cubicBezTo>
                    <a:pt x="1" y="123"/>
                    <a:pt x="150" y="816"/>
                    <a:pt x="449" y="816"/>
                  </a:cubicBezTo>
                  <a:cubicBezTo>
                    <a:pt x="499" y="816"/>
                    <a:pt x="554" y="796"/>
                    <a:pt x="611" y="750"/>
                  </a:cubicBezTo>
                  <a:cubicBezTo>
                    <a:pt x="622" y="739"/>
                    <a:pt x="633" y="728"/>
                    <a:pt x="645" y="716"/>
                  </a:cubicBezTo>
                  <a:cubicBezTo>
                    <a:pt x="839" y="512"/>
                    <a:pt x="802" y="0"/>
                    <a:pt x="498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101925" y="1326275"/>
              <a:ext cx="25900" cy="15375"/>
            </a:xfrm>
            <a:custGeom>
              <a:avLst/>
              <a:gdLst/>
              <a:ahLst/>
              <a:cxnLst/>
              <a:rect l="l" t="t" r="r" b="b"/>
              <a:pathLst>
                <a:path w="1036" h="615" extrusionOk="0">
                  <a:moveTo>
                    <a:pt x="461" y="0"/>
                  </a:moveTo>
                  <a:cubicBezTo>
                    <a:pt x="227" y="0"/>
                    <a:pt x="0" y="128"/>
                    <a:pt x="89" y="387"/>
                  </a:cubicBezTo>
                  <a:cubicBezTo>
                    <a:pt x="145" y="549"/>
                    <a:pt x="291" y="614"/>
                    <a:pt x="444" y="614"/>
                  </a:cubicBezTo>
                  <a:cubicBezTo>
                    <a:pt x="728" y="614"/>
                    <a:pt x="1036" y="389"/>
                    <a:pt x="823" y="139"/>
                  </a:cubicBezTo>
                  <a:cubicBezTo>
                    <a:pt x="812" y="128"/>
                    <a:pt x="800" y="117"/>
                    <a:pt x="789" y="105"/>
                  </a:cubicBezTo>
                  <a:cubicBezTo>
                    <a:pt x="707" y="35"/>
                    <a:pt x="583" y="0"/>
                    <a:pt x="46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77775" y="1066050"/>
              <a:ext cx="23300" cy="20000"/>
            </a:xfrm>
            <a:custGeom>
              <a:avLst/>
              <a:gdLst/>
              <a:ahLst/>
              <a:cxnLst/>
              <a:rect l="l" t="t" r="r" b="b"/>
              <a:pathLst>
                <a:path w="932" h="800" extrusionOk="0">
                  <a:moveTo>
                    <a:pt x="578" y="0"/>
                  </a:moveTo>
                  <a:cubicBezTo>
                    <a:pt x="546" y="0"/>
                    <a:pt x="512" y="7"/>
                    <a:pt x="474" y="20"/>
                  </a:cubicBezTo>
                  <a:lnTo>
                    <a:pt x="418" y="43"/>
                  </a:lnTo>
                  <a:cubicBezTo>
                    <a:pt x="136" y="178"/>
                    <a:pt x="0" y="765"/>
                    <a:pt x="418" y="799"/>
                  </a:cubicBezTo>
                  <a:cubicBezTo>
                    <a:pt x="426" y="799"/>
                    <a:pt x="434" y="800"/>
                    <a:pt x="442" y="800"/>
                  </a:cubicBezTo>
                  <a:cubicBezTo>
                    <a:pt x="867" y="800"/>
                    <a:pt x="932" y="0"/>
                    <a:pt x="578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236175" y="1229050"/>
              <a:ext cx="22625" cy="20050"/>
            </a:xfrm>
            <a:custGeom>
              <a:avLst/>
              <a:gdLst/>
              <a:ahLst/>
              <a:cxnLst/>
              <a:rect l="l" t="t" r="r" b="b"/>
              <a:pathLst>
                <a:path w="905" h="802" extrusionOk="0">
                  <a:moveTo>
                    <a:pt x="559" y="0"/>
                  </a:moveTo>
                  <a:cubicBezTo>
                    <a:pt x="526" y="0"/>
                    <a:pt x="491" y="7"/>
                    <a:pt x="452" y="22"/>
                  </a:cubicBezTo>
                  <a:lnTo>
                    <a:pt x="407" y="45"/>
                  </a:lnTo>
                  <a:cubicBezTo>
                    <a:pt x="124" y="192"/>
                    <a:pt x="0" y="778"/>
                    <a:pt x="418" y="801"/>
                  </a:cubicBezTo>
                  <a:cubicBezTo>
                    <a:pt x="423" y="801"/>
                    <a:pt x="429" y="801"/>
                    <a:pt x="434" y="801"/>
                  </a:cubicBezTo>
                  <a:cubicBezTo>
                    <a:pt x="863" y="801"/>
                    <a:pt x="905" y="0"/>
                    <a:pt x="55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786775" y="1358225"/>
              <a:ext cx="21750" cy="20125"/>
            </a:xfrm>
            <a:custGeom>
              <a:avLst/>
              <a:gdLst/>
              <a:ahLst/>
              <a:cxnLst/>
              <a:rect l="l" t="t" r="r" b="b"/>
              <a:pathLst>
                <a:path w="870" h="805" extrusionOk="0">
                  <a:moveTo>
                    <a:pt x="452" y="1"/>
                  </a:moveTo>
                  <a:cubicBezTo>
                    <a:pt x="21" y="1"/>
                    <a:pt x="1" y="805"/>
                    <a:pt x="349" y="805"/>
                  </a:cubicBezTo>
                  <a:cubicBezTo>
                    <a:pt x="384" y="805"/>
                    <a:pt x="422" y="797"/>
                    <a:pt x="463" y="779"/>
                  </a:cubicBezTo>
                  <a:cubicBezTo>
                    <a:pt x="475" y="768"/>
                    <a:pt x="497" y="757"/>
                    <a:pt x="508" y="757"/>
                  </a:cubicBezTo>
                  <a:cubicBezTo>
                    <a:pt x="779" y="599"/>
                    <a:pt x="869" y="1"/>
                    <a:pt x="452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15775" y="1076250"/>
              <a:ext cx="25450" cy="15425"/>
            </a:xfrm>
            <a:custGeom>
              <a:avLst/>
              <a:gdLst/>
              <a:ahLst/>
              <a:cxnLst/>
              <a:rect l="l" t="t" r="r" b="b"/>
              <a:pathLst>
                <a:path w="1018" h="617" extrusionOk="0">
                  <a:moveTo>
                    <a:pt x="435" y="1"/>
                  </a:moveTo>
                  <a:cubicBezTo>
                    <a:pt x="214" y="1"/>
                    <a:pt x="0" y="122"/>
                    <a:pt x="72" y="379"/>
                  </a:cubicBezTo>
                  <a:cubicBezTo>
                    <a:pt x="121" y="548"/>
                    <a:pt x="275" y="616"/>
                    <a:pt x="436" y="616"/>
                  </a:cubicBezTo>
                  <a:cubicBezTo>
                    <a:pt x="717" y="616"/>
                    <a:pt x="1017" y="409"/>
                    <a:pt x="816" y="165"/>
                  </a:cubicBezTo>
                  <a:cubicBezTo>
                    <a:pt x="805" y="142"/>
                    <a:pt x="794" y="131"/>
                    <a:pt x="771" y="120"/>
                  </a:cubicBezTo>
                  <a:cubicBezTo>
                    <a:pt x="693" y="41"/>
                    <a:pt x="562" y="1"/>
                    <a:pt x="435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177925" y="1290100"/>
              <a:ext cx="21875" cy="16050"/>
            </a:xfrm>
            <a:custGeom>
              <a:avLst/>
              <a:gdLst/>
              <a:ahLst/>
              <a:cxnLst/>
              <a:rect l="l" t="t" r="r" b="b"/>
              <a:pathLst>
                <a:path w="875" h="642" extrusionOk="0">
                  <a:moveTo>
                    <a:pt x="413" y="1"/>
                  </a:moveTo>
                  <a:cubicBezTo>
                    <a:pt x="195" y="1"/>
                    <a:pt x="0" y="119"/>
                    <a:pt x="96" y="356"/>
                  </a:cubicBezTo>
                  <a:cubicBezTo>
                    <a:pt x="107" y="367"/>
                    <a:pt x="107" y="390"/>
                    <a:pt x="119" y="401"/>
                  </a:cubicBezTo>
                  <a:cubicBezTo>
                    <a:pt x="195" y="543"/>
                    <a:pt x="396" y="642"/>
                    <a:pt x="572" y="642"/>
                  </a:cubicBezTo>
                  <a:cubicBezTo>
                    <a:pt x="731" y="642"/>
                    <a:pt x="869" y="560"/>
                    <a:pt x="875" y="356"/>
                  </a:cubicBezTo>
                  <a:cubicBezTo>
                    <a:pt x="875" y="119"/>
                    <a:pt x="632" y="1"/>
                    <a:pt x="413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845550" y="1021050"/>
              <a:ext cx="209675" cy="170100"/>
            </a:xfrm>
            <a:custGeom>
              <a:avLst/>
              <a:gdLst/>
              <a:ahLst/>
              <a:cxnLst/>
              <a:rect l="l" t="t" r="r" b="b"/>
              <a:pathLst>
                <a:path w="8387" h="6804" extrusionOk="0">
                  <a:moveTo>
                    <a:pt x="5932" y="1"/>
                  </a:moveTo>
                  <a:cubicBezTo>
                    <a:pt x="4184" y="1"/>
                    <a:pt x="1906" y="1175"/>
                    <a:pt x="1215" y="2587"/>
                  </a:cubicBezTo>
                  <a:cubicBezTo>
                    <a:pt x="1" y="4988"/>
                    <a:pt x="3373" y="6803"/>
                    <a:pt x="5303" y="6803"/>
                  </a:cubicBezTo>
                  <a:cubicBezTo>
                    <a:pt x="5632" y="6803"/>
                    <a:pt x="5920" y="6750"/>
                    <a:pt x="6135" y="6638"/>
                  </a:cubicBezTo>
                  <a:lnTo>
                    <a:pt x="8031" y="2723"/>
                  </a:lnTo>
                  <a:cubicBezTo>
                    <a:pt x="8387" y="749"/>
                    <a:pt x="7328" y="1"/>
                    <a:pt x="5932" y="1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863800" y="1015600"/>
              <a:ext cx="189025" cy="176700"/>
            </a:xfrm>
            <a:custGeom>
              <a:avLst/>
              <a:gdLst/>
              <a:ahLst/>
              <a:cxnLst/>
              <a:rect l="l" t="t" r="r" b="b"/>
              <a:pathLst>
                <a:path w="7561" h="7068" extrusionOk="0">
                  <a:moveTo>
                    <a:pt x="5129" y="0"/>
                  </a:moveTo>
                  <a:cubicBezTo>
                    <a:pt x="5051" y="0"/>
                    <a:pt x="4974" y="2"/>
                    <a:pt x="4898" y="7"/>
                  </a:cubicBezTo>
                  <a:cubicBezTo>
                    <a:pt x="4141" y="63"/>
                    <a:pt x="3397" y="255"/>
                    <a:pt x="2720" y="582"/>
                  </a:cubicBezTo>
                  <a:cubicBezTo>
                    <a:pt x="2020" y="898"/>
                    <a:pt x="1388" y="1338"/>
                    <a:pt x="858" y="1880"/>
                  </a:cubicBezTo>
                  <a:cubicBezTo>
                    <a:pt x="734" y="2027"/>
                    <a:pt x="610" y="2173"/>
                    <a:pt x="497" y="2343"/>
                  </a:cubicBezTo>
                  <a:cubicBezTo>
                    <a:pt x="440" y="2410"/>
                    <a:pt x="395" y="2501"/>
                    <a:pt x="361" y="2580"/>
                  </a:cubicBezTo>
                  <a:cubicBezTo>
                    <a:pt x="305" y="2670"/>
                    <a:pt x="260" y="2760"/>
                    <a:pt x="226" y="2851"/>
                  </a:cubicBezTo>
                  <a:cubicBezTo>
                    <a:pt x="68" y="3212"/>
                    <a:pt x="0" y="3618"/>
                    <a:pt x="34" y="4013"/>
                  </a:cubicBezTo>
                  <a:cubicBezTo>
                    <a:pt x="68" y="4408"/>
                    <a:pt x="215" y="4791"/>
                    <a:pt x="452" y="5107"/>
                  </a:cubicBezTo>
                  <a:cubicBezTo>
                    <a:pt x="677" y="5423"/>
                    <a:pt x="937" y="5694"/>
                    <a:pt x="1241" y="5931"/>
                  </a:cubicBezTo>
                  <a:cubicBezTo>
                    <a:pt x="1839" y="6382"/>
                    <a:pt x="2517" y="6710"/>
                    <a:pt x="3239" y="6902"/>
                  </a:cubicBezTo>
                  <a:cubicBezTo>
                    <a:pt x="3600" y="6992"/>
                    <a:pt x="3972" y="7048"/>
                    <a:pt x="4333" y="7060"/>
                  </a:cubicBezTo>
                  <a:cubicBezTo>
                    <a:pt x="4390" y="7065"/>
                    <a:pt x="4448" y="7067"/>
                    <a:pt x="4505" y="7067"/>
                  </a:cubicBezTo>
                  <a:cubicBezTo>
                    <a:pt x="4819" y="7067"/>
                    <a:pt x="5128" y="6990"/>
                    <a:pt x="5405" y="6856"/>
                  </a:cubicBezTo>
                  <a:lnTo>
                    <a:pt x="5405" y="6856"/>
                  </a:lnTo>
                  <a:cubicBezTo>
                    <a:pt x="5173" y="6942"/>
                    <a:pt x="4929" y="6984"/>
                    <a:pt x="4682" y="6984"/>
                  </a:cubicBezTo>
                  <a:cubicBezTo>
                    <a:pt x="4570" y="6984"/>
                    <a:pt x="4457" y="6976"/>
                    <a:pt x="4345" y="6958"/>
                  </a:cubicBezTo>
                  <a:cubicBezTo>
                    <a:pt x="3983" y="6913"/>
                    <a:pt x="3634" y="6834"/>
                    <a:pt x="3295" y="6710"/>
                  </a:cubicBezTo>
                  <a:cubicBezTo>
                    <a:pt x="2618" y="6484"/>
                    <a:pt x="1997" y="6134"/>
                    <a:pt x="1445" y="5683"/>
                  </a:cubicBezTo>
                  <a:cubicBezTo>
                    <a:pt x="914" y="5231"/>
                    <a:pt x="485" y="4633"/>
                    <a:pt x="440" y="3979"/>
                  </a:cubicBezTo>
                  <a:cubicBezTo>
                    <a:pt x="418" y="3652"/>
                    <a:pt x="474" y="3313"/>
                    <a:pt x="621" y="3020"/>
                  </a:cubicBezTo>
                  <a:cubicBezTo>
                    <a:pt x="655" y="2941"/>
                    <a:pt x="689" y="2862"/>
                    <a:pt x="734" y="2794"/>
                  </a:cubicBezTo>
                  <a:cubicBezTo>
                    <a:pt x="779" y="2715"/>
                    <a:pt x="824" y="2647"/>
                    <a:pt x="869" y="2580"/>
                  </a:cubicBezTo>
                  <a:cubicBezTo>
                    <a:pt x="971" y="2433"/>
                    <a:pt x="1083" y="2309"/>
                    <a:pt x="1196" y="2185"/>
                  </a:cubicBezTo>
                  <a:cubicBezTo>
                    <a:pt x="1693" y="1688"/>
                    <a:pt x="2280" y="1293"/>
                    <a:pt x="2923" y="1022"/>
                  </a:cubicBezTo>
                  <a:cubicBezTo>
                    <a:pt x="3555" y="718"/>
                    <a:pt x="4232" y="526"/>
                    <a:pt x="4931" y="458"/>
                  </a:cubicBezTo>
                  <a:cubicBezTo>
                    <a:pt x="5035" y="450"/>
                    <a:pt x="5139" y="445"/>
                    <a:pt x="5244" y="445"/>
                  </a:cubicBezTo>
                  <a:cubicBezTo>
                    <a:pt x="5825" y="445"/>
                    <a:pt x="6407" y="589"/>
                    <a:pt x="6771" y="1000"/>
                  </a:cubicBezTo>
                  <a:cubicBezTo>
                    <a:pt x="6985" y="1248"/>
                    <a:pt x="7121" y="1553"/>
                    <a:pt x="7166" y="1869"/>
                  </a:cubicBezTo>
                  <a:cubicBezTo>
                    <a:pt x="7210" y="2209"/>
                    <a:pt x="7200" y="2549"/>
                    <a:pt x="7158" y="2878"/>
                  </a:cubicBezTo>
                  <a:lnTo>
                    <a:pt x="7158" y="2878"/>
                  </a:lnTo>
                  <a:cubicBezTo>
                    <a:pt x="6856" y="3538"/>
                    <a:pt x="6554" y="4188"/>
                    <a:pt x="6274" y="4848"/>
                  </a:cubicBezTo>
                  <a:cubicBezTo>
                    <a:pt x="5981" y="5514"/>
                    <a:pt x="5687" y="6179"/>
                    <a:pt x="5405" y="6856"/>
                  </a:cubicBezTo>
                  <a:cubicBezTo>
                    <a:pt x="5766" y="6224"/>
                    <a:pt x="6094" y="5570"/>
                    <a:pt x="6443" y="4938"/>
                  </a:cubicBezTo>
                  <a:cubicBezTo>
                    <a:pt x="6793" y="4295"/>
                    <a:pt x="7109" y="3652"/>
                    <a:pt x="7448" y="3008"/>
                  </a:cubicBezTo>
                  <a:lnTo>
                    <a:pt x="7459" y="2986"/>
                  </a:lnTo>
                  <a:lnTo>
                    <a:pt x="7459" y="2963"/>
                  </a:lnTo>
                  <a:cubicBezTo>
                    <a:pt x="7538" y="2591"/>
                    <a:pt x="7561" y="2207"/>
                    <a:pt x="7527" y="1824"/>
                  </a:cubicBezTo>
                  <a:cubicBezTo>
                    <a:pt x="7493" y="1417"/>
                    <a:pt x="7335" y="1034"/>
                    <a:pt x="7075" y="718"/>
                  </a:cubicBezTo>
                  <a:cubicBezTo>
                    <a:pt x="6805" y="424"/>
                    <a:pt x="6443" y="210"/>
                    <a:pt x="6049" y="108"/>
                  </a:cubicBezTo>
                  <a:cubicBezTo>
                    <a:pt x="5751" y="36"/>
                    <a:pt x="5438" y="0"/>
                    <a:pt x="512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778875" y="1102975"/>
              <a:ext cx="234450" cy="176625"/>
            </a:xfrm>
            <a:custGeom>
              <a:avLst/>
              <a:gdLst/>
              <a:ahLst/>
              <a:cxnLst/>
              <a:rect l="l" t="t" r="r" b="b"/>
              <a:pathLst>
                <a:path w="9378" h="7065" extrusionOk="0">
                  <a:moveTo>
                    <a:pt x="5853" y="1"/>
                  </a:moveTo>
                  <a:cubicBezTo>
                    <a:pt x="5698" y="1"/>
                    <a:pt x="5537" y="17"/>
                    <a:pt x="5372" y="55"/>
                  </a:cubicBezTo>
                  <a:cubicBezTo>
                    <a:pt x="4187" y="326"/>
                    <a:pt x="3047" y="1003"/>
                    <a:pt x="2156" y="1770"/>
                  </a:cubicBezTo>
                  <a:cubicBezTo>
                    <a:pt x="1005" y="2763"/>
                    <a:pt x="1" y="4738"/>
                    <a:pt x="1106" y="6149"/>
                  </a:cubicBezTo>
                  <a:cubicBezTo>
                    <a:pt x="1655" y="6820"/>
                    <a:pt x="2458" y="7064"/>
                    <a:pt x="3292" y="7064"/>
                  </a:cubicBezTo>
                  <a:cubicBezTo>
                    <a:pt x="4141" y="7064"/>
                    <a:pt x="5022" y="6811"/>
                    <a:pt x="5699" y="6498"/>
                  </a:cubicBezTo>
                  <a:cubicBezTo>
                    <a:pt x="7471" y="5720"/>
                    <a:pt x="9378" y="3869"/>
                    <a:pt x="8238" y="1759"/>
                  </a:cubicBezTo>
                  <a:lnTo>
                    <a:pt x="7663" y="755"/>
                  </a:lnTo>
                  <a:cubicBezTo>
                    <a:pt x="7663" y="755"/>
                    <a:pt x="6900" y="1"/>
                    <a:pt x="5853" y="1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787900" y="1101200"/>
              <a:ext cx="209350" cy="184025"/>
            </a:xfrm>
            <a:custGeom>
              <a:avLst/>
              <a:gdLst/>
              <a:ahLst/>
              <a:cxnLst/>
              <a:rect l="l" t="t" r="r" b="b"/>
              <a:pathLst>
                <a:path w="8374" h="7361" extrusionOk="0">
                  <a:moveTo>
                    <a:pt x="5412" y="1"/>
                  </a:moveTo>
                  <a:cubicBezTo>
                    <a:pt x="5387" y="1"/>
                    <a:pt x="5363" y="1"/>
                    <a:pt x="5338" y="2"/>
                  </a:cubicBezTo>
                  <a:cubicBezTo>
                    <a:pt x="5225" y="13"/>
                    <a:pt x="5112" y="25"/>
                    <a:pt x="4977" y="36"/>
                  </a:cubicBezTo>
                  <a:lnTo>
                    <a:pt x="4627" y="137"/>
                  </a:lnTo>
                  <a:cubicBezTo>
                    <a:pt x="4368" y="194"/>
                    <a:pt x="4119" y="273"/>
                    <a:pt x="3871" y="374"/>
                  </a:cubicBezTo>
                  <a:cubicBezTo>
                    <a:pt x="3623" y="499"/>
                    <a:pt x="3341" y="589"/>
                    <a:pt x="3081" y="747"/>
                  </a:cubicBezTo>
                  <a:cubicBezTo>
                    <a:pt x="2833" y="905"/>
                    <a:pt x="2540" y="1040"/>
                    <a:pt x="2291" y="1232"/>
                  </a:cubicBezTo>
                  <a:cubicBezTo>
                    <a:pt x="2043" y="1435"/>
                    <a:pt x="1761" y="1604"/>
                    <a:pt x="1513" y="1830"/>
                  </a:cubicBezTo>
                  <a:cubicBezTo>
                    <a:pt x="1253" y="2078"/>
                    <a:pt x="1028" y="2338"/>
                    <a:pt x="824" y="2620"/>
                  </a:cubicBezTo>
                  <a:cubicBezTo>
                    <a:pt x="430" y="3207"/>
                    <a:pt x="91" y="3895"/>
                    <a:pt x="46" y="4685"/>
                  </a:cubicBezTo>
                  <a:cubicBezTo>
                    <a:pt x="1" y="5497"/>
                    <a:pt x="351" y="6276"/>
                    <a:pt x="982" y="6784"/>
                  </a:cubicBezTo>
                  <a:cubicBezTo>
                    <a:pt x="1542" y="7208"/>
                    <a:pt x="2225" y="7361"/>
                    <a:pt x="2877" y="7361"/>
                  </a:cubicBezTo>
                  <a:cubicBezTo>
                    <a:pt x="2988" y="7361"/>
                    <a:pt x="3097" y="7356"/>
                    <a:pt x="3205" y="7348"/>
                  </a:cubicBezTo>
                  <a:cubicBezTo>
                    <a:pt x="3928" y="7292"/>
                    <a:pt x="4639" y="7111"/>
                    <a:pt x="5304" y="6806"/>
                  </a:cubicBezTo>
                  <a:cubicBezTo>
                    <a:pt x="5474" y="6739"/>
                    <a:pt x="5609" y="6682"/>
                    <a:pt x="5767" y="6592"/>
                  </a:cubicBezTo>
                  <a:cubicBezTo>
                    <a:pt x="5925" y="6502"/>
                    <a:pt x="6072" y="6423"/>
                    <a:pt x="6218" y="6332"/>
                  </a:cubicBezTo>
                  <a:cubicBezTo>
                    <a:pt x="6500" y="6152"/>
                    <a:pt x="6760" y="5949"/>
                    <a:pt x="7008" y="5723"/>
                  </a:cubicBezTo>
                  <a:cubicBezTo>
                    <a:pt x="7471" y="5328"/>
                    <a:pt x="7832" y="4832"/>
                    <a:pt x="8091" y="4279"/>
                  </a:cubicBezTo>
                  <a:cubicBezTo>
                    <a:pt x="8306" y="3793"/>
                    <a:pt x="8374" y="3263"/>
                    <a:pt x="8272" y="2755"/>
                  </a:cubicBezTo>
                  <a:cubicBezTo>
                    <a:pt x="8204" y="2372"/>
                    <a:pt x="8058" y="1999"/>
                    <a:pt x="7843" y="1672"/>
                  </a:cubicBezTo>
                  <a:lnTo>
                    <a:pt x="7302" y="826"/>
                  </a:lnTo>
                  <a:lnTo>
                    <a:pt x="7776" y="1717"/>
                  </a:lnTo>
                  <a:cubicBezTo>
                    <a:pt x="7956" y="2044"/>
                    <a:pt x="8069" y="2406"/>
                    <a:pt x="8114" y="2778"/>
                  </a:cubicBezTo>
                  <a:cubicBezTo>
                    <a:pt x="8159" y="3252"/>
                    <a:pt x="8069" y="3726"/>
                    <a:pt x="7855" y="4155"/>
                  </a:cubicBezTo>
                  <a:cubicBezTo>
                    <a:pt x="7595" y="4662"/>
                    <a:pt x="7234" y="5102"/>
                    <a:pt x="6783" y="5464"/>
                  </a:cubicBezTo>
                  <a:cubicBezTo>
                    <a:pt x="6546" y="5655"/>
                    <a:pt x="6286" y="5836"/>
                    <a:pt x="6026" y="5994"/>
                  </a:cubicBezTo>
                  <a:cubicBezTo>
                    <a:pt x="5891" y="6073"/>
                    <a:pt x="5756" y="6152"/>
                    <a:pt x="5609" y="6220"/>
                  </a:cubicBezTo>
                  <a:cubicBezTo>
                    <a:pt x="5462" y="6287"/>
                    <a:pt x="5293" y="6366"/>
                    <a:pt x="5146" y="6423"/>
                  </a:cubicBezTo>
                  <a:cubicBezTo>
                    <a:pt x="4526" y="6694"/>
                    <a:pt x="3860" y="6863"/>
                    <a:pt x="3194" y="6897"/>
                  </a:cubicBezTo>
                  <a:cubicBezTo>
                    <a:pt x="3116" y="6902"/>
                    <a:pt x="3037" y="6905"/>
                    <a:pt x="2958" y="6905"/>
                  </a:cubicBezTo>
                  <a:cubicBezTo>
                    <a:pt x="2355" y="6905"/>
                    <a:pt x="1747" y="6749"/>
                    <a:pt x="1298" y="6400"/>
                  </a:cubicBezTo>
                  <a:cubicBezTo>
                    <a:pt x="768" y="6005"/>
                    <a:pt x="475" y="5362"/>
                    <a:pt x="509" y="4696"/>
                  </a:cubicBezTo>
                  <a:cubicBezTo>
                    <a:pt x="531" y="4042"/>
                    <a:pt x="824" y="3410"/>
                    <a:pt x="1174" y="2868"/>
                  </a:cubicBezTo>
                  <a:cubicBezTo>
                    <a:pt x="1355" y="2597"/>
                    <a:pt x="1558" y="2349"/>
                    <a:pt x="1784" y="2123"/>
                  </a:cubicBezTo>
                  <a:cubicBezTo>
                    <a:pt x="2009" y="1909"/>
                    <a:pt x="2269" y="1717"/>
                    <a:pt x="2506" y="1525"/>
                  </a:cubicBezTo>
                  <a:cubicBezTo>
                    <a:pt x="2743" y="1334"/>
                    <a:pt x="3002" y="1187"/>
                    <a:pt x="3251" y="1018"/>
                  </a:cubicBezTo>
                  <a:cubicBezTo>
                    <a:pt x="3488" y="882"/>
                    <a:pt x="3725" y="747"/>
                    <a:pt x="3973" y="634"/>
                  </a:cubicBezTo>
                  <a:cubicBezTo>
                    <a:pt x="4210" y="521"/>
                    <a:pt x="4458" y="431"/>
                    <a:pt x="4706" y="352"/>
                  </a:cubicBezTo>
                  <a:lnTo>
                    <a:pt x="5045" y="239"/>
                  </a:lnTo>
                  <a:lnTo>
                    <a:pt x="5361" y="183"/>
                  </a:lnTo>
                  <a:cubicBezTo>
                    <a:pt x="5445" y="172"/>
                    <a:pt x="5528" y="167"/>
                    <a:pt x="5612" y="167"/>
                  </a:cubicBezTo>
                  <a:cubicBezTo>
                    <a:pt x="5900" y="167"/>
                    <a:pt x="6184" y="227"/>
                    <a:pt x="6455" y="341"/>
                  </a:cubicBezTo>
                  <a:cubicBezTo>
                    <a:pt x="6681" y="420"/>
                    <a:pt x="6895" y="532"/>
                    <a:pt x="7098" y="668"/>
                  </a:cubicBezTo>
                  <a:cubicBezTo>
                    <a:pt x="7234" y="758"/>
                    <a:pt x="7302" y="826"/>
                    <a:pt x="7302" y="826"/>
                  </a:cubicBezTo>
                  <a:cubicBezTo>
                    <a:pt x="7245" y="758"/>
                    <a:pt x="7177" y="702"/>
                    <a:pt x="7110" y="645"/>
                  </a:cubicBezTo>
                  <a:cubicBezTo>
                    <a:pt x="6918" y="487"/>
                    <a:pt x="6704" y="352"/>
                    <a:pt x="6478" y="250"/>
                  </a:cubicBezTo>
                  <a:cubicBezTo>
                    <a:pt x="6150" y="81"/>
                    <a:pt x="5782" y="1"/>
                    <a:pt x="5412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937975" y="1022550"/>
              <a:ext cx="273675" cy="163450"/>
            </a:xfrm>
            <a:custGeom>
              <a:avLst/>
              <a:gdLst/>
              <a:ahLst/>
              <a:cxnLst/>
              <a:rect l="l" t="t" r="r" b="b"/>
              <a:pathLst>
                <a:path w="10947" h="6538" extrusionOk="0">
                  <a:moveTo>
                    <a:pt x="5556" y="0"/>
                  </a:moveTo>
                  <a:cubicBezTo>
                    <a:pt x="5453" y="0"/>
                    <a:pt x="5354" y="4"/>
                    <a:pt x="5259" y="11"/>
                  </a:cubicBezTo>
                  <a:cubicBezTo>
                    <a:pt x="2901" y="203"/>
                    <a:pt x="1" y="3159"/>
                    <a:pt x="2088" y="5348"/>
                  </a:cubicBezTo>
                  <a:cubicBezTo>
                    <a:pt x="2877" y="6168"/>
                    <a:pt x="4430" y="6537"/>
                    <a:pt x="5922" y="6537"/>
                  </a:cubicBezTo>
                  <a:cubicBezTo>
                    <a:pt x="7120" y="6537"/>
                    <a:pt x="8278" y="6300"/>
                    <a:pt x="8972" y="5867"/>
                  </a:cubicBezTo>
                  <a:lnTo>
                    <a:pt x="9931" y="5089"/>
                  </a:lnTo>
                  <a:cubicBezTo>
                    <a:pt x="10947" y="4886"/>
                    <a:pt x="10089" y="2132"/>
                    <a:pt x="9694" y="1625"/>
                  </a:cubicBezTo>
                  <a:cubicBezTo>
                    <a:pt x="8835" y="608"/>
                    <a:pt x="6895" y="0"/>
                    <a:pt x="5556" y="0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961400" y="1017450"/>
              <a:ext cx="238125" cy="172100"/>
            </a:xfrm>
            <a:custGeom>
              <a:avLst/>
              <a:gdLst/>
              <a:ahLst/>
              <a:cxnLst/>
              <a:rect l="l" t="t" r="r" b="b"/>
              <a:pathLst>
                <a:path w="9525" h="6884" extrusionOk="0">
                  <a:moveTo>
                    <a:pt x="4300" y="1"/>
                  </a:moveTo>
                  <a:lnTo>
                    <a:pt x="4119" y="23"/>
                  </a:lnTo>
                  <a:cubicBezTo>
                    <a:pt x="3860" y="68"/>
                    <a:pt x="3600" y="125"/>
                    <a:pt x="3363" y="204"/>
                  </a:cubicBezTo>
                  <a:cubicBezTo>
                    <a:pt x="3115" y="283"/>
                    <a:pt x="2878" y="384"/>
                    <a:pt x="2652" y="508"/>
                  </a:cubicBezTo>
                  <a:cubicBezTo>
                    <a:pt x="2201" y="745"/>
                    <a:pt x="1772" y="1039"/>
                    <a:pt x="1411" y="1400"/>
                  </a:cubicBezTo>
                  <a:cubicBezTo>
                    <a:pt x="1027" y="1750"/>
                    <a:pt x="723" y="2178"/>
                    <a:pt x="508" y="2652"/>
                  </a:cubicBezTo>
                  <a:cubicBezTo>
                    <a:pt x="1" y="3634"/>
                    <a:pt x="170" y="4830"/>
                    <a:pt x="937" y="5620"/>
                  </a:cubicBezTo>
                  <a:cubicBezTo>
                    <a:pt x="1309" y="5993"/>
                    <a:pt x="1750" y="6286"/>
                    <a:pt x="2246" y="6466"/>
                  </a:cubicBezTo>
                  <a:cubicBezTo>
                    <a:pt x="2720" y="6647"/>
                    <a:pt x="3205" y="6760"/>
                    <a:pt x="3713" y="6816"/>
                  </a:cubicBezTo>
                  <a:cubicBezTo>
                    <a:pt x="4059" y="6863"/>
                    <a:pt x="4405" y="6883"/>
                    <a:pt x="4755" y="6883"/>
                  </a:cubicBezTo>
                  <a:cubicBezTo>
                    <a:pt x="4907" y="6883"/>
                    <a:pt x="5060" y="6880"/>
                    <a:pt x="5214" y="6873"/>
                  </a:cubicBezTo>
                  <a:cubicBezTo>
                    <a:pt x="5710" y="6861"/>
                    <a:pt x="6207" y="6794"/>
                    <a:pt x="6692" y="6670"/>
                  </a:cubicBezTo>
                  <a:cubicBezTo>
                    <a:pt x="7177" y="6568"/>
                    <a:pt x="7651" y="6376"/>
                    <a:pt x="8069" y="6117"/>
                  </a:cubicBezTo>
                  <a:lnTo>
                    <a:pt x="8994" y="5293"/>
                  </a:lnTo>
                  <a:lnTo>
                    <a:pt x="7990" y="6026"/>
                  </a:lnTo>
                  <a:cubicBezTo>
                    <a:pt x="7550" y="6252"/>
                    <a:pt x="7087" y="6399"/>
                    <a:pt x="6613" y="6466"/>
                  </a:cubicBezTo>
                  <a:cubicBezTo>
                    <a:pt x="6139" y="6545"/>
                    <a:pt x="5654" y="6591"/>
                    <a:pt x="5169" y="6591"/>
                  </a:cubicBezTo>
                  <a:cubicBezTo>
                    <a:pt x="5139" y="6591"/>
                    <a:pt x="5109" y="6591"/>
                    <a:pt x="5079" y="6591"/>
                  </a:cubicBezTo>
                  <a:cubicBezTo>
                    <a:pt x="4150" y="6591"/>
                    <a:pt x="3233" y="6422"/>
                    <a:pt x="2359" y="6094"/>
                  </a:cubicBezTo>
                  <a:cubicBezTo>
                    <a:pt x="1930" y="5925"/>
                    <a:pt x="1546" y="5665"/>
                    <a:pt x="1230" y="5338"/>
                  </a:cubicBezTo>
                  <a:cubicBezTo>
                    <a:pt x="926" y="4999"/>
                    <a:pt x="734" y="4593"/>
                    <a:pt x="666" y="4142"/>
                  </a:cubicBezTo>
                  <a:cubicBezTo>
                    <a:pt x="610" y="3702"/>
                    <a:pt x="689" y="3250"/>
                    <a:pt x="903" y="2844"/>
                  </a:cubicBezTo>
                  <a:cubicBezTo>
                    <a:pt x="1106" y="2427"/>
                    <a:pt x="1377" y="2054"/>
                    <a:pt x="1716" y="1738"/>
                  </a:cubicBezTo>
                  <a:cubicBezTo>
                    <a:pt x="2043" y="1400"/>
                    <a:pt x="2427" y="1118"/>
                    <a:pt x="2844" y="903"/>
                  </a:cubicBezTo>
                  <a:cubicBezTo>
                    <a:pt x="3047" y="791"/>
                    <a:pt x="3262" y="700"/>
                    <a:pt x="3476" y="610"/>
                  </a:cubicBezTo>
                  <a:cubicBezTo>
                    <a:pt x="3702" y="542"/>
                    <a:pt x="3927" y="486"/>
                    <a:pt x="4153" y="452"/>
                  </a:cubicBezTo>
                  <a:lnTo>
                    <a:pt x="4334" y="418"/>
                  </a:lnTo>
                  <a:lnTo>
                    <a:pt x="4841" y="418"/>
                  </a:lnTo>
                  <a:cubicBezTo>
                    <a:pt x="5078" y="452"/>
                    <a:pt x="5315" y="452"/>
                    <a:pt x="5552" y="508"/>
                  </a:cubicBezTo>
                  <a:cubicBezTo>
                    <a:pt x="5789" y="542"/>
                    <a:pt x="6026" y="587"/>
                    <a:pt x="6252" y="655"/>
                  </a:cubicBezTo>
                  <a:cubicBezTo>
                    <a:pt x="6489" y="712"/>
                    <a:pt x="6715" y="779"/>
                    <a:pt x="6940" y="869"/>
                  </a:cubicBezTo>
                  <a:cubicBezTo>
                    <a:pt x="7380" y="1027"/>
                    <a:pt x="7798" y="1242"/>
                    <a:pt x="8193" y="1513"/>
                  </a:cubicBezTo>
                  <a:cubicBezTo>
                    <a:pt x="8283" y="1580"/>
                    <a:pt x="8385" y="1671"/>
                    <a:pt x="8475" y="1750"/>
                  </a:cubicBezTo>
                  <a:lnTo>
                    <a:pt x="8610" y="1874"/>
                  </a:lnTo>
                  <a:cubicBezTo>
                    <a:pt x="8622" y="1896"/>
                    <a:pt x="8678" y="1930"/>
                    <a:pt x="8667" y="1930"/>
                  </a:cubicBezTo>
                  <a:lnTo>
                    <a:pt x="8712" y="1998"/>
                  </a:lnTo>
                  <a:cubicBezTo>
                    <a:pt x="8825" y="2201"/>
                    <a:pt x="8926" y="2415"/>
                    <a:pt x="9017" y="2630"/>
                  </a:cubicBezTo>
                  <a:cubicBezTo>
                    <a:pt x="9186" y="3081"/>
                    <a:pt x="9321" y="3555"/>
                    <a:pt x="9389" y="4029"/>
                  </a:cubicBezTo>
                  <a:cubicBezTo>
                    <a:pt x="9423" y="4266"/>
                    <a:pt x="9434" y="4514"/>
                    <a:pt x="9400" y="4751"/>
                  </a:cubicBezTo>
                  <a:cubicBezTo>
                    <a:pt x="9366" y="4988"/>
                    <a:pt x="9254" y="5236"/>
                    <a:pt x="8994" y="5293"/>
                  </a:cubicBezTo>
                  <a:cubicBezTo>
                    <a:pt x="9254" y="5270"/>
                    <a:pt x="9423" y="4999"/>
                    <a:pt x="9468" y="4763"/>
                  </a:cubicBezTo>
                  <a:cubicBezTo>
                    <a:pt x="9513" y="4526"/>
                    <a:pt x="9524" y="4266"/>
                    <a:pt x="9513" y="4018"/>
                  </a:cubicBezTo>
                  <a:cubicBezTo>
                    <a:pt x="9468" y="3521"/>
                    <a:pt x="9378" y="3036"/>
                    <a:pt x="9231" y="2562"/>
                  </a:cubicBezTo>
                  <a:cubicBezTo>
                    <a:pt x="9152" y="2314"/>
                    <a:pt x="9050" y="2077"/>
                    <a:pt x="8926" y="1851"/>
                  </a:cubicBezTo>
                  <a:lnTo>
                    <a:pt x="8881" y="1772"/>
                  </a:lnTo>
                  <a:cubicBezTo>
                    <a:pt x="8859" y="1738"/>
                    <a:pt x="8825" y="1705"/>
                    <a:pt x="8802" y="1682"/>
                  </a:cubicBezTo>
                  <a:lnTo>
                    <a:pt x="8667" y="1558"/>
                  </a:lnTo>
                  <a:cubicBezTo>
                    <a:pt x="8588" y="1456"/>
                    <a:pt x="8498" y="1377"/>
                    <a:pt x="8407" y="1298"/>
                  </a:cubicBezTo>
                  <a:cubicBezTo>
                    <a:pt x="8001" y="982"/>
                    <a:pt x="7561" y="723"/>
                    <a:pt x="7087" y="531"/>
                  </a:cubicBezTo>
                  <a:cubicBezTo>
                    <a:pt x="6850" y="429"/>
                    <a:pt x="6624" y="350"/>
                    <a:pt x="6376" y="283"/>
                  </a:cubicBezTo>
                  <a:cubicBezTo>
                    <a:pt x="6139" y="204"/>
                    <a:pt x="5891" y="147"/>
                    <a:pt x="5643" y="102"/>
                  </a:cubicBezTo>
                  <a:cubicBezTo>
                    <a:pt x="5394" y="46"/>
                    <a:pt x="5146" y="34"/>
                    <a:pt x="4887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795800" y="1115325"/>
              <a:ext cx="244075" cy="269300"/>
            </a:xfrm>
            <a:custGeom>
              <a:avLst/>
              <a:gdLst/>
              <a:ahLst/>
              <a:cxnLst/>
              <a:rect l="l" t="t" r="r" b="b"/>
              <a:pathLst>
                <a:path w="9763" h="10772" extrusionOk="0">
                  <a:moveTo>
                    <a:pt x="6856" y="1"/>
                  </a:moveTo>
                  <a:cubicBezTo>
                    <a:pt x="6850" y="1"/>
                    <a:pt x="6844" y="1"/>
                    <a:pt x="6839" y="1"/>
                  </a:cubicBezTo>
                  <a:cubicBezTo>
                    <a:pt x="5282" y="80"/>
                    <a:pt x="3431" y="1130"/>
                    <a:pt x="2280" y="2427"/>
                  </a:cubicBezTo>
                  <a:cubicBezTo>
                    <a:pt x="1197" y="3657"/>
                    <a:pt x="678" y="4549"/>
                    <a:pt x="294" y="6151"/>
                  </a:cubicBezTo>
                  <a:cubicBezTo>
                    <a:pt x="1" y="7562"/>
                    <a:pt x="621" y="8871"/>
                    <a:pt x="1817" y="9852"/>
                  </a:cubicBezTo>
                  <a:cubicBezTo>
                    <a:pt x="2569" y="10454"/>
                    <a:pt x="3812" y="10771"/>
                    <a:pt x="5087" y="10771"/>
                  </a:cubicBezTo>
                  <a:cubicBezTo>
                    <a:pt x="7374" y="10771"/>
                    <a:pt x="9763" y="9752"/>
                    <a:pt x="9604" y="7528"/>
                  </a:cubicBezTo>
                  <a:lnTo>
                    <a:pt x="9107" y="6806"/>
                  </a:lnTo>
                  <a:cubicBezTo>
                    <a:pt x="8882" y="5683"/>
                    <a:pt x="7987" y="1"/>
                    <a:pt x="6856" y="1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794675" y="1111225"/>
              <a:ext cx="243775" cy="277900"/>
            </a:xfrm>
            <a:custGeom>
              <a:avLst/>
              <a:gdLst/>
              <a:ahLst/>
              <a:cxnLst/>
              <a:rect l="l" t="t" r="r" b="b"/>
              <a:pathLst>
                <a:path w="9751" h="11116" extrusionOk="0">
                  <a:moveTo>
                    <a:pt x="6871" y="0"/>
                  </a:moveTo>
                  <a:cubicBezTo>
                    <a:pt x="6834" y="0"/>
                    <a:pt x="6797" y="3"/>
                    <a:pt x="6760" y="7"/>
                  </a:cubicBezTo>
                  <a:lnTo>
                    <a:pt x="6512" y="41"/>
                  </a:lnTo>
                  <a:cubicBezTo>
                    <a:pt x="6354" y="52"/>
                    <a:pt x="6184" y="75"/>
                    <a:pt x="6026" y="120"/>
                  </a:cubicBezTo>
                  <a:cubicBezTo>
                    <a:pt x="5868" y="165"/>
                    <a:pt x="5688" y="188"/>
                    <a:pt x="5541" y="244"/>
                  </a:cubicBezTo>
                  <a:cubicBezTo>
                    <a:pt x="5225" y="346"/>
                    <a:pt x="4909" y="470"/>
                    <a:pt x="4616" y="617"/>
                  </a:cubicBezTo>
                  <a:cubicBezTo>
                    <a:pt x="4322" y="763"/>
                    <a:pt x="4029" y="921"/>
                    <a:pt x="3758" y="1102"/>
                  </a:cubicBezTo>
                  <a:cubicBezTo>
                    <a:pt x="3476" y="1282"/>
                    <a:pt x="3217" y="1474"/>
                    <a:pt x="2957" y="1689"/>
                  </a:cubicBezTo>
                  <a:cubicBezTo>
                    <a:pt x="2438" y="2095"/>
                    <a:pt x="2009" y="2625"/>
                    <a:pt x="1603" y="3110"/>
                  </a:cubicBezTo>
                  <a:cubicBezTo>
                    <a:pt x="1400" y="3370"/>
                    <a:pt x="1208" y="3641"/>
                    <a:pt x="1039" y="3923"/>
                  </a:cubicBezTo>
                  <a:cubicBezTo>
                    <a:pt x="858" y="4205"/>
                    <a:pt x="711" y="4498"/>
                    <a:pt x="587" y="4814"/>
                  </a:cubicBezTo>
                  <a:cubicBezTo>
                    <a:pt x="441" y="5108"/>
                    <a:pt x="339" y="5424"/>
                    <a:pt x="260" y="5751"/>
                  </a:cubicBezTo>
                  <a:lnTo>
                    <a:pt x="113" y="6225"/>
                  </a:lnTo>
                  <a:cubicBezTo>
                    <a:pt x="80" y="6428"/>
                    <a:pt x="68" y="6552"/>
                    <a:pt x="46" y="6721"/>
                  </a:cubicBezTo>
                  <a:cubicBezTo>
                    <a:pt x="1" y="7410"/>
                    <a:pt x="147" y="8109"/>
                    <a:pt x="486" y="8719"/>
                  </a:cubicBezTo>
                  <a:cubicBezTo>
                    <a:pt x="813" y="9305"/>
                    <a:pt x="1264" y="9824"/>
                    <a:pt x="1795" y="10242"/>
                  </a:cubicBezTo>
                  <a:cubicBezTo>
                    <a:pt x="2348" y="10626"/>
                    <a:pt x="2991" y="10885"/>
                    <a:pt x="3657" y="10987"/>
                  </a:cubicBezTo>
                  <a:cubicBezTo>
                    <a:pt x="4105" y="11073"/>
                    <a:pt x="4559" y="11115"/>
                    <a:pt x="5012" y="11115"/>
                  </a:cubicBezTo>
                  <a:cubicBezTo>
                    <a:pt x="5870" y="11115"/>
                    <a:pt x="6726" y="10962"/>
                    <a:pt x="7538" y="10659"/>
                  </a:cubicBezTo>
                  <a:cubicBezTo>
                    <a:pt x="8159" y="10434"/>
                    <a:pt x="8723" y="10050"/>
                    <a:pt x="9152" y="9542"/>
                  </a:cubicBezTo>
                  <a:cubicBezTo>
                    <a:pt x="9558" y="9023"/>
                    <a:pt x="9750" y="8358"/>
                    <a:pt x="9682" y="7692"/>
                  </a:cubicBezTo>
                  <a:lnTo>
                    <a:pt x="9682" y="7680"/>
                  </a:lnTo>
                  <a:lnTo>
                    <a:pt x="9152" y="6970"/>
                  </a:lnTo>
                  <a:lnTo>
                    <a:pt x="9626" y="7714"/>
                  </a:lnTo>
                  <a:lnTo>
                    <a:pt x="9626" y="7692"/>
                  </a:lnTo>
                  <a:lnTo>
                    <a:pt x="9626" y="7692"/>
                  </a:lnTo>
                  <a:cubicBezTo>
                    <a:pt x="9660" y="8324"/>
                    <a:pt x="9445" y="8956"/>
                    <a:pt x="9028" y="9430"/>
                  </a:cubicBezTo>
                  <a:cubicBezTo>
                    <a:pt x="8588" y="9881"/>
                    <a:pt x="8046" y="10219"/>
                    <a:pt x="7459" y="10411"/>
                  </a:cubicBezTo>
                  <a:cubicBezTo>
                    <a:pt x="6745" y="10645"/>
                    <a:pt x="6004" y="10764"/>
                    <a:pt x="5260" y="10764"/>
                  </a:cubicBezTo>
                  <a:cubicBezTo>
                    <a:pt x="4746" y="10764"/>
                    <a:pt x="4232" y="10707"/>
                    <a:pt x="3724" y="10592"/>
                  </a:cubicBezTo>
                  <a:cubicBezTo>
                    <a:pt x="3126" y="10456"/>
                    <a:pt x="2528" y="10265"/>
                    <a:pt x="2043" y="9892"/>
                  </a:cubicBezTo>
                  <a:cubicBezTo>
                    <a:pt x="1569" y="9508"/>
                    <a:pt x="1174" y="9035"/>
                    <a:pt x="881" y="8504"/>
                  </a:cubicBezTo>
                  <a:cubicBezTo>
                    <a:pt x="587" y="7974"/>
                    <a:pt x="463" y="7376"/>
                    <a:pt x="508" y="6778"/>
                  </a:cubicBezTo>
                  <a:cubicBezTo>
                    <a:pt x="531" y="6631"/>
                    <a:pt x="553" y="6428"/>
                    <a:pt x="576" y="6326"/>
                  </a:cubicBezTo>
                  <a:lnTo>
                    <a:pt x="711" y="5875"/>
                  </a:lnTo>
                  <a:cubicBezTo>
                    <a:pt x="790" y="5570"/>
                    <a:pt x="892" y="5277"/>
                    <a:pt x="1016" y="4995"/>
                  </a:cubicBezTo>
                  <a:cubicBezTo>
                    <a:pt x="1129" y="4701"/>
                    <a:pt x="1276" y="4419"/>
                    <a:pt x="1434" y="4160"/>
                  </a:cubicBezTo>
                  <a:cubicBezTo>
                    <a:pt x="1592" y="3889"/>
                    <a:pt x="1772" y="3641"/>
                    <a:pt x="1964" y="3392"/>
                  </a:cubicBezTo>
                  <a:cubicBezTo>
                    <a:pt x="2370" y="2885"/>
                    <a:pt x="2754" y="2411"/>
                    <a:pt x="3239" y="2016"/>
                  </a:cubicBezTo>
                  <a:cubicBezTo>
                    <a:pt x="3476" y="1813"/>
                    <a:pt x="3724" y="1621"/>
                    <a:pt x="3984" y="1452"/>
                  </a:cubicBezTo>
                  <a:cubicBezTo>
                    <a:pt x="4255" y="1282"/>
                    <a:pt x="4526" y="1124"/>
                    <a:pt x="4808" y="978"/>
                  </a:cubicBezTo>
                  <a:cubicBezTo>
                    <a:pt x="5078" y="842"/>
                    <a:pt x="5372" y="718"/>
                    <a:pt x="5665" y="617"/>
                  </a:cubicBezTo>
                  <a:cubicBezTo>
                    <a:pt x="5812" y="560"/>
                    <a:pt x="5959" y="526"/>
                    <a:pt x="6105" y="492"/>
                  </a:cubicBezTo>
                  <a:lnTo>
                    <a:pt x="6320" y="425"/>
                  </a:lnTo>
                  <a:lnTo>
                    <a:pt x="6557" y="391"/>
                  </a:lnTo>
                  <a:cubicBezTo>
                    <a:pt x="6679" y="382"/>
                    <a:pt x="6828" y="346"/>
                    <a:pt x="6911" y="346"/>
                  </a:cubicBezTo>
                  <a:cubicBezTo>
                    <a:pt x="6934" y="346"/>
                    <a:pt x="6953" y="349"/>
                    <a:pt x="6963" y="357"/>
                  </a:cubicBezTo>
                  <a:cubicBezTo>
                    <a:pt x="7076" y="402"/>
                    <a:pt x="7177" y="492"/>
                    <a:pt x="7245" y="594"/>
                  </a:cubicBezTo>
                  <a:cubicBezTo>
                    <a:pt x="7426" y="842"/>
                    <a:pt x="7572" y="1113"/>
                    <a:pt x="7685" y="1406"/>
                  </a:cubicBezTo>
                  <a:cubicBezTo>
                    <a:pt x="7911" y="1993"/>
                    <a:pt x="8114" y="2603"/>
                    <a:pt x="8272" y="3223"/>
                  </a:cubicBezTo>
                  <a:cubicBezTo>
                    <a:pt x="8622" y="4453"/>
                    <a:pt x="8870" y="5717"/>
                    <a:pt x="9152" y="6970"/>
                  </a:cubicBezTo>
                  <a:cubicBezTo>
                    <a:pt x="8971" y="5694"/>
                    <a:pt x="8768" y="4431"/>
                    <a:pt x="8486" y="3167"/>
                  </a:cubicBezTo>
                  <a:cubicBezTo>
                    <a:pt x="8351" y="2535"/>
                    <a:pt x="8170" y="1914"/>
                    <a:pt x="7956" y="1294"/>
                  </a:cubicBezTo>
                  <a:cubicBezTo>
                    <a:pt x="7843" y="978"/>
                    <a:pt x="7696" y="684"/>
                    <a:pt x="7505" y="402"/>
                  </a:cubicBezTo>
                  <a:cubicBezTo>
                    <a:pt x="7403" y="233"/>
                    <a:pt x="7245" y="98"/>
                    <a:pt x="7064" y="30"/>
                  </a:cubicBezTo>
                  <a:cubicBezTo>
                    <a:pt x="7000" y="8"/>
                    <a:pt x="6936" y="0"/>
                    <a:pt x="687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848550" y="1121625"/>
              <a:ext cx="239250" cy="294400"/>
            </a:xfrm>
            <a:custGeom>
              <a:avLst/>
              <a:gdLst/>
              <a:ahLst/>
              <a:cxnLst/>
              <a:rect l="l" t="t" r="r" b="b"/>
              <a:pathLst>
                <a:path w="9570" h="11776" extrusionOk="0">
                  <a:moveTo>
                    <a:pt x="4830" y="0"/>
                  </a:moveTo>
                  <a:cubicBezTo>
                    <a:pt x="4379" y="0"/>
                    <a:pt x="3905" y="241"/>
                    <a:pt x="3364" y="787"/>
                  </a:cubicBezTo>
                  <a:cubicBezTo>
                    <a:pt x="2032" y="2062"/>
                    <a:pt x="1152" y="3473"/>
                    <a:pt x="678" y="5199"/>
                  </a:cubicBezTo>
                  <a:cubicBezTo>
                    <a:pt x="1" y="7919"/>
                    <a:pt x="351" y="10774"/>
                    <a:pt x="3521" y="11654"/>
                  </a:cubicBezTo>
                  <a:cubicBezTo>
                    <a:pt x="3830" y="11738"/>
                    <a:pt x="4159" y="11775"/>
                    <a:pt x="4496" y="11775"/>
                  </a:cubicBezTo>
                  <a:cubicBezTo>
                    <a:pt x="5469" y="11775"/>
                    <a:pt x="6512" y="11467"/>
                    <a:pt x="7324" y="11090"/>
                  </a:cubicBezTo>
                  <a:cubicBezTo>
                    <a:pt x="8001" y="10774"/>
                    <a:pt x="8645" y="10334"/>
                    <a:pt x="9051" y="9702"/>
                  </a:cubicBezTo>
                  <a:cubicBezTo>
                    <a:pt x="9434" y="9149"/>
                    <a:pt x="9570" y="8449"/>
                    <a:pt x="9559" y="7738"/>
                  </a:cubicBezTo>
                  <a:cubicBezTo>
                    <a:pt x="9536" y="7016"/>
                    <a:pt x="9401" y="6305"/>
                    <a:pt x="9152" y="5628"/>
                  </a:cubicBezTo>
                  <a:cubicBezTo>
                    <a:pt x="8588" y="4082"/>
                    <a:pt x="7843" y="2503"/>
                    <a:pt x="6749" y="1273"/>
                  </a:cubicBezTo>
                  <a:cubicBezTo>
                    <a:pt x="6067" y="485"/>
                    <a:pt x="5471" y="0"/>
                    <a:pt x="4830" y="0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851650" y="1117850"/>
              <a:ext cx="235875" cy="300625"/>
            </a:xfrm>
            <a:custGeom>
              <a:avLst/>
              <a:gdLst/>
              <a:ahLst/>
              <a:cxnLst/>
              <a:rect l="l" t="t" r="r" b="b"/>
              <a:pathLst>
                <a:path w="9435" h="12025" extrusionOk="0">
                  <a:moveTo>
                    <a:pt x="9435" y="7889"/>
                  </a:moveTo>
                  <a:lnTo>
                    <a:pt x="9435" y="7889"/>
                  </a:lnTo>
                  <a:cubicBezTo>
                    <a:pt x="9435" y="7890"/>
                    <a:pt x="9424" y="8010"/>
                    <a:pt x="9423" y="8262"/>
                  </a:cubicBezTo>
                  <a:lnTo>
                    <a:pt x="9423" y="8262"/>
                  </a:lnTo>
                  <a:cubicBezTo>
                    <a:pt x="9435" y="8025"/>
                    <a:pt x="9435" y="7890"/>
                    <a:pt x="9435" y="7889"/>
                  </a:cubicBezTo>
                  <a:close/>
                  <a:moveTo>
                    <a:pt x="9423" y="8262"/>
                  </a:moveTo>
                  <a:cubicBezTo>
                    <a:pt x="9423" y="8262"/>
                    <a:pt x="9423" y="8262"/>
                    <a:pt x="9423" y="8262"/>
                  </a:cubicBezTo>
                  <a:cubicBezTo>
                    <a:pt x="9412" y="8408"/>
                    <a:pt x="9401" y="8555"/>
                    <a:pt x="9367" y="8702"/>
                  </a:cubicBezTo>
                  <a:cubicBezTo>
                    <a:pt x="9401" y="8566"/>
                    <a:pt x="9412" y="8420"/>
                    <a:pt x="9423" y="8273"/>
                  </a:cubicBezTo>
                  <a:cubicBezTo>
                    <a:pt x="9423" y="8269"/>
                    <a:pt x="9423" y="8265"/>
                    <a:pt x="9423" y="8262"/>
                  </a:cubicBezTo>
                  <a:close/>
                  <a:moveTo>
                    <a:pt x="4681" y="0"/>
                  </a:moveTo>
                  <a:cubicBezTo>
                    <a:pt x="4659" y="0"/>
                    <a:pt x="4638" y="1"/>
                    <a:pt x="4616" y="2"/>
                  </a:cubicBezTo>
                  <a:cubicBezTo>
                    <a:pt x="4357" y="24"/>
                    <a:pt x="4108" y="103"/>
                    <a:pt x="3883" y="227"/>
                  </a:cubicBezTo>
                  <a:cubicBezTo>
                    <a:pt x="3431" y="476"/>
                    <a:pt x="3070" y="859"/>
                    <a:pt x="2732" y="1209"/>
                  </a:cubicBezTo>
                  <a:cubicBezTo>
                    <a:pt x="2562" y="1378"/>
                    <a:pt x="2382" y="1548"/>
                    <a:pt x="2224" y="1740"/>
                  </a:cubicBezTo>
                  <a:cubicBezTo>
                    <a:pt x="2066" y="1943"/>
                    <a:pt x="1919" y="2157"/>
                    <a:pt x="1761" y="2360"/>
                  </a:cubicBezTo>
                  <a:cubicBezTo>
                    <a:pt x="1129" y="3184"/>
                    <a:pt x="712" y="4166"/>
                    <a:pt x="396" y="5147"/>
                  </a:cubicBezTo>
                  <a:cubicBezTo>
                    <a:pt x="103" y="6152"/>
                    <a:pt x="1" y="7212"/>
                    <a:pt x="114" y="8250"/>
                  </a:cubicBezTo>
                  <a:cubicBezTo>
                    <a:pt x="170" y="8770"/>
                    <a:pt x="306" y="9277"/>
                    <a:pt x="520" y="9751"/>
                  </a:cubicBezTo>
                  <a:cubicBezTo>
                    <a:pt x="757" y="10203"/>
                    <a:pt x="1062" y="10620"/>
                    <a:pt x="1445" y="10959"/>
                  </a:cubicBezTo>
                  <a:cubicBezTo>
                    <a:pt x="1818" y="11275"/>
                    <a:pt x="2235" y="11523"/>
                    <a:pt x="2698" y="11703"/>
                  </a:cubicBezTo>
                  <a:cubicBezTo>
                    <a:pt x="2912" y="11794"/>
                    <a:pt x="3138" y="11850"/>
                    <a:pt x="3352" y="11918"/>
                  </a:cubicBezTo>
                  <a:cubicBezTo>
                    <a:pt x="3578" y="11974"/>
                    <a:pt x="3804" y="12008"/>
                    <a:pt x="4029" y="12019"/>
                  </a:cubicBezTo>
                  <a:cubicBezTo>
                    <a:pt x="4109" y="12023"/>
                    <a:pt x="4188" y="12024"/>
                    <a:pt x="4268" y="12024"/>
                  </a:cubicBezTo>
                  <a:cubicBezTo>
                    <a:pt x="5032" y="12024"/>
                    <a:pt x="5784" y="11877"/>
                    <a:pt x="6489" y="11591"/>
                  </a:cubicBezTo>
                  <a:cubicBezTo>
                    <a:pt x="7144" y="11365"/>
                    <a:pt x="7764" y="11015"/>
                    <a:pt x="8306" y="10575"/>
                  </a:cubicBezTo>
                  <a:cubicBezTo>
                    <a:pt x="8735" y="10237"/>
                    <a:pt x="9051" y="9785"/>
                    <a:pt x="9231" y="9277"/>
                  </a:cubicBezTo>
                  <a:cubicBezTo>
                    <a:pt x="9299" y="9086"/>
                    <a:pt x="9344" y="8894"/>
                    <a:pt x="9367" y="8702"/>
                  </a:cubicBezTo>
                  <a:lnTo>
                    <a:pt x="9367" y="8702"/>
                  </a:lnTo>
                  <a:cubicBezTo>
                    <a:pt x="9333" y="8894"/>
                    <a:pt x="9288" y="9086"/>
                    <a:pt x="9220" y="9266"/>
                  </a:cubicBezTo>
                  <a:cubicBezTo>
                    <a:pt x="9028" y="9774"/>
                    <a:pt x="8712" y="10214"/>
                    <a:pt x="8284" y="10541"/>
                  </a:cubicBezTo>
                  <a:cubicBezTo>
                    <a:pt x="7742" y="10970"/>
                    <a:pt x="7121" y="11286"/>
                    <a:pt x="6456" y="11489"/>
                  </a:cubicBezTo>
                  <a:cubicBezTo>
                    <a:pt x="5815" y="11712"/>
                    <a:pt x="5152" y="11820"/>
                    <a:pt x="4484" y="11820"/>
                  </a:cubicBezTo>
                  <a:cubicBezTo>
                    <a:pt x="4340" y="11820"/>
                    <a:pt x="4196" y="11815"/>
                    <a:pt x="4052" y="11805"/>
                  </a:cubicBezTo>
                  <a:cubicBezTo>
                    <a:pt x="3838" y="11782"/>
                    <a:pt x="3623" y="11737"/>
                    <a:pt x="3420" y="11681"/>
                  </a:cubicBezTo>
                  <a:cubicBezTo>
                    <a:pt x="3217" y="11602"/>
                    <a:pt x="3003" y="11545"/>
                    <a:pt x="2799" y="11444"/>
                  </a:cubicBezTo>
                  <a:cubicBezTo>
                    <a:pt x="2382" y="11263"/>
                    <a:pt x="1998" y="11015"/>
                    <a:pt x="1671" y="10710"/>
                  </a:cubicBezTo>
                  <a:cubicBezTo>
                    <a:pt x="1005" y="10067"/>
                    <a:pt x="622" y="9165"/>
                    <a:pt x="531" y="8205"/>
                  </a:cubicBezTo>
                  <a:cubicBezTo>
                    <a:pt x="452" y="7224"/>
                    <a:pt x="554" y="6231"/>
                    <a:pt x="847" y="5283"/>
                  </a:cubicBezTo>
                  <a:cubicBezTo>
                    <a:pt x="1129" y="4335"/>
                    <a:pt x="1513" y="3398"/>
                    <a:pt x="2089" y="2620"/>
                  </a:cubicBezTo>
                  <a:cubicBezTo>
                    <a:pt x="2235" y="2428"/>
                    <a:pt x="2348" y="2213"/>
                    <a:pt x="2517" y="2022"/>
                  </a:cubicBezTo>
                  <a:cubicBezTo>
                    <a:pt x="2687" y="1841"/>
                    <a:pt x="2856" y="1661"/>
                    <a:pt x="3014" y="1480"/>
                  </a:cubicBezTo>
                  <a:cubicBezTo>
                    <a:pt x="3341" y="1108"/>
                    <a:pt x="3646" y="758"/>
                    <a:pt x="4029" y="521"/>
                  </a:cubicBezTo>
                  <a:cubicBezTo>
                    <a:pt x="4241" y="382"/>
                    <a:pt x="4489" y="309"/>
                    <a:pt x="4736" y="309"/>
                  </a:cubicBezTo>
                  <a:cubicBezTo>
                    <a:pt x="4911" y="309"/>
                    <a:pt x="5085" y="345"/>
                    <a:pt x="5248" y="419"/>
                  </a:cubicBezTo>
                  <a:cubicBezTo>
                    <a:pt x="5632" y="589"/>
                    <a:pt x="5970" y="893"/>
                    <a:pt x="6275" y="1198"/>
                  </a:cubicBezTo>
                  <a:cubicBezTo>
                    <a:pt x="6828" y="1785"/>
                    <a:pt x="7336" y="2439"/>
                    <a:pt x="7753" y="3139"/>
                  </a:cubicBezTo>
                  <a:cubicBezTo>
                    <a:pt x="7956" y="3443"/>
                    <a:pt x="8126" y="3759"/>
                    <a:pt x="8284" y="4098"/>
                  </a:cubicBezTo>
                  <a:cubicBezTo>
                    <a:pt x="8430" y="4391"/>
                    <a:pt x="8566" y="4685"/>
                    <a:pt x="8690" y="5001"/>
                  </a:cubicBezTo>
                  <a:lnTo>
                    <a:pt x="9017" y="5802"/>
                  </a:lnTo>
                  <a:cubicBezTo>
                    <a:pt x="9096" y="6061"/>
                    <a:pt x="9186" y="6287"/>
                    <a:pt x="9231" y="6513"/>
                  </a:cubicBezTo>
                  <a:cubicBezTo>
                    <a:pt x="9277" y="6705"/>
                    <a:pt x="9322" y="6896"/>
                    <a:pt x="9344" y="7088"/>
                  </a:cubicBezTo>
                  <a:cubicBezTo>
                    <a:pt x="9378" y="7235"/>
                    <a:pt x="9401" y="7382"/>
                    <a:pt x="9401" y="7528"/>
                  </a:cubicBezTo>
                  <a:cubicBezTo>
                    <a:pt x="9423" y="7765"/>
                    <a:pt x="9435" y="7889"/>
                    <a:pt x="9435" y="7889"/>
                  </a:cubicBezTo>
                  <a:cubicBezTo>
                    <a:pt x="9435" y="7889"/>
                    <a:pt x="9423" y="7765"/>
                    <a:pt x="9412" y="7528"/>
                  </a:cubicBezTo>
                  <a:cubicBezTo>
                    <a:pt x="9412" y="7382"/>
                    <a:pt x="9401" y="7235"/>
                    <a:pt x="9367" y="7088"/>
                  </a:cubicBezTo>
                  <a:cubicBezTo>
                    <a:pt x="9344" y="6885"/>
                    <a:pt x="9310" y="6693"/>
                    <a:pt x="9254" y="6501"/>
                  </a:cubicBezTo>
                  <a:cubicBezTo>
                    <a:pt x="9220" y="6287"/>
                    <a:pt x="9130" y="6050"/>
                    <a:pt x="9062" y="5802"/>
                  </a:cubicBezTo>
                  <a:cubicBezTo>
                    <a:pt x="8961" y="5542"/>
                    <a:pt x="8859" y="5271"/>
                    <a:pt x="8746" y="4989"/>
                  </a:cubicBezTo>
                  <a:cubicBezTo>
                    <a:pt x="8633" y="4673"/>
                    <a:pt x="8498" y="4369"/>
                    <a:pt x="8351" y="4075"/>
                  </a:cubicBezTo>
                  <a:cubicBezTo>
                    <a:pt x="8205" y="3737"/>
                    <a:pt x="8035" y="3410"/>
                    <a:pt x="7855" y="3082"/>
                  </a:cubicBezTo>
                  <a:cubicBezTo>
                    <a:pt x="7460" y="2360"/>
                    <a:pt x="6986" y="1672"/>
                    <a:pt x="6433" y="1051"/>
                  </a:cubicBezTo>
                  <a:cubicBezTo>
                    <a:pt x="6140" y="735"/>
                    <a:pt x="5812" y="385"/>
                    <a:pt x="5361" y="171"/>
                  </a:cubicBezTo>
                  <a:cubicBezTo>
                    <a:pt x="5154" y="57"/>
                    <a:pt x="4919" y="0"/>
                    <a:pt x="468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966750" y="1084475"/>
              <a:ext cx="280725" cy="232000"/>
            </a:xfrm>
            <a:custGeom>
              <a:avLst/>
              <a:gdLst/>
              <a:ahLst/>
              <a:cxnLst/>
              <a:rect l="l" t="t" r="r" b="b"/>
              <a:pathLst>
                <a:path w="11229" h="9280" extrusionOk="0">
                  <a:moveTo>
                    <a:pt x="4965" y="1"/>
                  </a:moveTo>
                  <a:cubicBezTo>
                    <a:pt x="3583" y="1"/>
                    <a:pt x="1997" y="340"/>
                    <a:pt x="1" y="1235"/>
                  </a:cubicBezTo>
                  <a:cubicBezTo>
                    <a:pt x="723" y="3323"/>
                    <a:pt x="1637" y="5489"/>
                    <a:pt x="2867" y="7227"/>
                  </a:cubicBezTo>
                  <a:cubicBezTo>
                    <a:pt x="3522" y="8141"/>
                    <a:pt x="4029" y="8829"/>
                    <a:pt x="5090" y="9224"/>
                  </a:cubicBezTo>
                  <a:cubicBezTo>
                    <a:pt x="5207" y="9267"/>
                    <a:pt x="5442" y="9280"/>
                    <a:pt x="5700" y="9280"/>
                  </a:cubicBezTo>
                  <a:cubicBezTo>
                    <a:pt x="6064" y="9280"/>
                    <a:pt x="6474" y="9254"/>
                    <a:pt x="6659" y="9247"/>
                  </a:cubicBezTo>
                  <a:cubicBezTo>
                    <a:pt x="7674" y="9168"/>
                    <a:pt x="8791" y="8547"/>
                    <a:pt x="9389" y="7882"/>
                  </a:cubicBezTo>
                  <a:cubicBezTo>
                    <a:pt x="11229" y="5692"/>
                    <a:pt x="11161" y="1664"/>
                    <a:pt x="8001" y="547"/>
                  </a:cubicBezTo>
                  <a:cubicBezTo>
                    <a:pt x="7051" y="220"/>
                    <a:pt x="6074" y="1"/>
                    <a:pt x="4965" y="1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960550" y="1078675"/>
              <a:ext cx="275075" cy="237925"/>
            </a:xfrm>
            <a:custGeom>
              <a:avLst/>
              <a:gdLst/>
              <a:ahLst/>
              <a:cxnLst/>
              <a:rect l="l" t="t" r="r" b="b"/>
              <a:pathLst>
                <a:path w="11003" h="9517" extrusionOk="0">
                  <a:moveTo>
                    <a:pt x="5079" y="0"/>
                  </a:moveTo>
                  <a:cubicBezTo>
                    <a:pt x="4650" y="0"/>
                    <a:pt x="4221" y="45"/>
                    <a:pt x="3792" y="113"/>
                  </a:cubicBezTo>
                  <a:cubicBezTo>
                    <a:pt x="3375" y="181"/>
                    <a:pt x="2957" y="282"/>
                    <a:pt x="2540" y="395"/>
                  </a:cubicBezTo>
                  <a:cubicBezTo>
                    <a:pt x="1727" y="632"/>
                    <a:pt x="937" y="937"/>
                    <a:pt x="170" y="1298"/>
                  </a:cubicBezTo>
                  <a:lnTo>
                    <a:pt x="1" y="1377"/>
                  </a:lnTo>
                  <a:lnTo>
                    <a:pt x="68" y="1535"/>
                  </a:lnTo>
                  <a:cubicBezTo>
                    <a:pt x="396" y="2415"/>
                    <a:pt x="745" y="3295"/>
                    <a:pt x="1140" y="4153"/>
                  </a:cubicBezTo>
                  <a:cubicBezTo>
                    <a:pt x="1343" y="4582"/>
                    <a:pt x="1547" y="5010"/>
                    <a:pt x="1772" y="5417"/>
                  </a:cubicBezTo>
                  <a:cubicBezTo>
                    <a:pt x="1998" y="5834"/>
                    <a:pt x="2235" y="6240"/>
                    <a:pt x="2494" y="6647"/>
                  </a:cubicBezTo>
                  <a:cubicBezTo>
                    <a:pt x="2607" y="6850"/>
                    <a:pt x="2743" y="7030"/>
                    <a:pt x="2889" y="7222"/>
                  </a:cubicBezTo>
                  <a:cubicBezTo>
                    <a:pt x="3025" y="7414"/>
                    <a:pt x="3172" y="7606"/>
                    <a:pt x="3307" y="7798"/>
                  </a:cubicBezTo>
                  <a:cubicBezTo>
                    <a:pt x="3578" y="8181"/>
                    <a:pt x="3905" y="8531"/>
                    <a:pt x="4255" y="8847"/>
                  </a:cubicBezTo>
                  <a:cubicBezTo>
                    <a:pt x="4435" y="9005"/>
                    <a:pt x="4627" y="9129"/>
                    <a:pt x="4842" y="9242"/>
                  </a:cubicBezTo>
                  <a:cubicBezTo>
                    <a:pt x="4943" y="9298"/>
                    <a:pt x="5045" y="9355"/>
                    <a:pt x="5158" y="9400"/>
                  </a:cubicBezTo>
                  <a:cubicBezTo>
                    <a:pt x="5270" y="9445"/>
                    <a:pt x="5383" y="9479"/>
                    <a:pt x="5496" y="9502"/>
                  </a:cubicBezTo>
                  <a:cubicBezTo>
                    <a:pt x="5692" y="9511"/>
                    <a:pt x="5889" y="9516"/>
                    <a:pt x="6084" y="9516"/>
                  </a:cubicBezTo>
                  <a:cubicBezTo>
                    <a:pt x="6361" y="9516"/>
                    <a:pt x="6636" y="9505"/>
                    <a:pt x="6907" y="9479"/>
                  </a:cubicBezTo>
                  <a:lnTo>
                    <a:pt x="6907" y="9479"/>
                  </a:lnTo>
                  <a:cubicBezTo>
                    <a:pt x="6675" y="9496"/>
                    <a:pt x="6441" y="9504"/>
                    <a:pt x="6206" y="9504"/>
                  </a:cubicBezTo>
                  <a:cubicBezTo>
                    <a:pt x="5970" y="9504"/>
                    <a:pt x="5733" y="9496"/>
                    <a:pt x="5496" y="9479"/>
                  </a:cubicBezTo>
                  <a:cubicBezTo>
                    <a:pt x="5383" y="9456"/>
                    <a:pt x="5270" y="9423"/>
                    <a:pt x="5169" y="9366"/>
                  </a:cubicBezTo>
                  <a:cubicBezTo>
                    <a:pt x="5067" y="9321"/>
                    <a:pt x="4954" y="9276"/>
                    <a:pt x="4853" y="9208"/>
                  </a:cubicBezTo>
                  <a:cubicBezTo>
                    <a:pt x="4650" y="9095"/>
                    <a:pt x="4458" y="8960"/>
                    <a:pt x="4289" y="8813"/>
                  </a:cubicBezTo>
                  <a:cubicBezTo>
                    <a:pt x="3939" y="8497"/>
                    <a:pt x="3634" y="8136"/>
                    <a:pt x="3375" y="7752"/>
                  </a:cubicBezTo>
                  <a:cubicBezTo>
                    <a:pt x="3239" y="7549"/>
                    <a:pt x="3115" y="7358"/>
                    <a:pt x="2991" y="7166"/>
                  </a:cubicBezTo>
                  <a:cubicBezTo>
                    <a:pt x="2867" y="6963"/>
                    <a:pt x="2731" y="6771"/>
                    <a:pt x="2619" y="6568"/>
                  </a:cubicBezTo>
                  <a:cubicBezTo>
                    <a:pt x="2382" y="6161"/>
                    <a:pt x="2156" y="5744"/>
                    <a:pt x="1964" y="5326"/>
                  </a:cubicBezTo>
                  <a:cubicBezTo>
                    <a:pt x="1772" y="4898"/>
                    <a:pt x="1569" y="4480"/>
                    <a:pt x="1400" y="4040"/>
                  </a:cubicBezTo>
                  <a:cubicBezTo>
                    <a:pt x="1062" y="3237"/>
                    <a:pt x="763" y="2414"/>
                    <a:pt x="495" y="1581"/>
                  </a:cubicBezTo>
                  <a:lnTo>
                    <a:pt x="495" y="1581"/>
                  </a:lnTo>
                  <a:cubicBezTo>
                    <a:pt x="831" y="1446"/>
                    <a:pt x="1161" y="1313"/>
                    <a:pt x="1490" y="1196"/>
                  </a:cubicBezTo>
                  <a:cubicBezTo>
                    <a:pt x="1885" y="1050"/>
                    <a:pt x="2269" y="926"/>
                    <a:pt x="2675" y="824"/>
                  </a:cubicBezTo>
                  <a:cubicBezTo>
                    <a:pt x="3070" y="722"/>
                    <a:pt x="3476" y="632"/>
                    <a:pt x="3871" y="576"/>
                  </a:cubicBezTo>
                  <a:cubicBezTo>
                    <a:pt x="4277" y="519"/>
                    <a:pt x="4684" y="485"/>
                    <a:pt x="5090" y="474"/>
                  </a:cubicBezTo>
                  <a:cubicBezTo>
                    <a:pt x="5165" y="472"/>
                    <a:pt x="5240" y="471"/>
                    <a:pt x="5315" y="471"/>
                  </a:cubicBezTo>
                  <a:cubicBezTo>
                    <a:pt x="6062" y="471"/>
                    <a:pt x="6798" y="573"/>
                    <a:pt x="7516" y="768"/>
                  </a:cubicBezTo>
                  <a:cubicBezTo>
                    <a:pt x="7911" y="869"/>
                    <a:pt x="8295" y="1005"/>
                    <a:pt x="8667" y="1174"/>
                  </a:cubicBezTo>
                  <a:cubicBezTo>
                    <a:pt x="9028" y="1343"/>
                    <a:pt x="9355" y="1569"/>
                    <a:pt x="9637" y="1851"/>
                  </a:cubicBezTo>
                  <a:cubicBezTo>
                    <a:pt x="10202" y="2438"/>
                    <a:pt x="10574" y="3182"/>
                    <a:pt x="10698" y="3984"/>
                  </a:cubicBezTo>
                  <a:cubicBezTo>
                    <a:pt x="10822" y="4807"/>
                    <a:pt x="10755" y="5642"/>
                    <a:pt x="10506" y="6432"/>
                  </a:cubicBezTo>
                  <a:cubicBezTo>
                    <a:pt x="10382" y="6827"/>
                    <a:pt x="10213" y="7211"/>
                    <a:pt x="9987" y="7561"/>
                  </a:cubicBezTo>
                  <a:cubicBezTo>
                    <a:pt x="9784" y="7922"/>
                    <a:pt x="9502" y="8238"/>
                    <a:pt x="9186" y="8497"/>
                  </a:cubicBezTo>
                  <a:cubicBezTo>
                    <a:pt x="8859" y="8768"/>
                    <a:pt x="8498" y="8982"/>
                    <a:pt x="8114" y="9152"/>
                  </a:cubicBezTo>
                  <a:cubicBezTo>
                    <a:pt x="7730" y="9321"/>
                    <a:pt x="7324" y="9434"/>
                    <a:pt x="6907" y="9479"/>
                  </a:cubicBezTo>
                  <a:cubicBezTo>
                    <a:pt x="7324" y="9434"/>
                    <a:pt x="7730" y="9332"/>
                    <a:pt x="8114" y="9174"/>
                  </a:cubicBezTo>
                  <a:cubicBezTo>
                    <a:pt x="8498" y="9005"/>
                    <a:pt x="8870" y="8791"/>
                    <a:pt x="9197" y="8531"/>
                  </a:cubicBezTo>
                  <a:cubicBezTo>
                    <a:pt x="9536" y="8272"/>
                    <a:pt x="9818" y="7956"/>
                    <a:pt x="10032" y="7595"/>
                  </a:cubicBezTo>
                  <a:cubicBezTo>
                    <a:pt x="10269" y="7245"/>
                    <a:pt x="10450" y="6861"/>
                    <a:pt x="10597" y="6466"/>
                  </a:cubicBezTo>
                  <a:cubicBezTo>
                    <a:pt x="10901" y="5665"/>
                    <a:pt x="11003" y="4807"/>
                    <a:pt x="10912" y="3950"/>
                  </a:cubicBezTo>
                  <a:cubicBezTo>
                    <a:pt x="10822" y="3081"/>
                    <a:pt x="10461" y="2268"/>
                    <a:pt x="9874" y="1614"/>
                  </a:cubicBezTo>
                  <a:cubicBezTo>
                    <a:pt x="9570" y="1287"/>
                    <a:pt x="9220" y="1016"/>
                    <a:pt x="8825" y="813"/>
                  </a:cubicBezTo>
                  <a:cubicBezTo>
                    <a:pt x="8441" y="621"/>
                    <a:pt x="8035" y="474"/>
                    <a:pt x="7617" y="361"/>
                  </a:cubicBezTo>
                  <a:cubicBezTo>
                    <a:pt x="6794" y="113"/>
                    <a:pt x="5936" y="0"/>
                    <a:pt x="507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918250" y="1065400"/>
              <a:ext cx="44300" cy="43475"/>
            </a:xfrm>
            <a:custGeom>
              <a:avLst/>
              <a:gdLst/>
              <a:ahLst/>
              <a:cxnLst/>
              <a:rect l="l" t="t" r="r" b="b"/>
              <a:pathLst>
                <a:path w="1772" h="1739" extrusionOk="0">
                  <a:moveTo>
                    <a:pt x="0" y="1"/>
                  </a:moveTo>
                  <a:cubicBezTo>
                    <a:pt x="56" y="125"/>
                    <a:pt x="124" y="238"/>
                    <a:pt x="214" y="351"/>
                  </a:cubicBezTo>
                  <a:cubicBezTo>
                    <a:pt x="282" y="452"/>
                    <a:pt x="361" y="565"/>
                    <a:pt x="440" y="678"/>
                  </a:cubicBezTo>
                  <a:cubicBezTo>
                    <a:pt x="530" y="791"/>
                    <a:pt x="632" y="904"/>
                    <a:pt x="722" y="1016"/>
                  </a:cubicBezTo>
                  <a:cubicBezTo>
                    <a:pt x="925" y="1231"/>
                    <a:pt x="1151" y="1423"/>
                    <a:pt x="1399" y="1569"/>
                  </a:cubicBezTo>
                  <a:cubicBezTo>
                    <a:pt x="1512" y="1648"/>
                    <a:pt x="1648" y="1705"/>
                    <a:pt x="1772" y="1739"/>
                  </a:cubicBezTo>
                  <a:cubicBezTo>
                    <a:pt x="1727" y="1615"/>
                    <a:pt x="1659" y="1490"/>
                    <a:pt x="1591" y="1378"/>
                  </a:cubicBezTo>
                  <a:cubicBezTo>
                    <a:pt x="1444" y="1129"/>
                    <a:pt x="1275" y="904"/>
                    <a:pt x="1083" y="689"/>
                  </a:cubicBezTo>
                  <a:cubicBezTo>
                    <a:pt x="846" y="464"/>
                    <a:pt x="598" y="227"/>
                    <a:pt x="384" y="136"/>
                  </a:cubicBezTo>
                  <a:cubicBezTo>
                    <a:pt x="260" y="80"/>
                    <a:pt x="124" y="35"/>
                    <a:pt x="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939950" y="1058350"/>
              <a:ext cx="22325" cy="42075"/>
            </a:xfrm>
            <a:custGeom>
              <a:avLst/>
              <a:gdLst/>
              <a:ahLst/>
              <a:cxnLst/>
              <a:rect l="l" t="t" r="r" b="b"/>
              <a:pathLst>
                <a:path w="893" h="1683" extrusionOk="0">
                  <a:moveTo>
                    <a:pt x="1" y="1"/>
                  </a:moveTo>
                  <a:cubicBezTo>
                    <a:pt x="1" y="114"/>
                    <a:pt x="12" y="215"/>
                    <a:pt x="46" y="328"/>
                  </a:cubicBezTo>
                  <a:cubicBezTo>
                    <a:pt x="69" y="418"/>
                    <a:pt x="102" y="520"/>
                    <a:pt x="125" y="621"/>
                  </a:cubicBezTo>
                  <a:cubicBezTo>
                    <a:pt x="159" y="734"/>
                    <a:pt x="193" y="836"/>
                    <a:pt x="249" y="937"/>
                  </a:cubicBezTo>
                  <a:cubicBezTo>
                    <a:pt x="339" y="1141"/>
                    <a:pt x="464" y="1321"/>
                    <a:pt x="622" y="1490"/>
                  </a:cubicBezTo>
                  <a:cubicBezTo>
                    <a:pt x="701" y="1558"/>
                    <a:pt x="791" y="1626"/>
                    <a:pt x="881" y="1682"/>
                  </a:cubicBezTo>
                  <a:cubicBezTo>
                    <a:pt x="892" y="1569"/>
                    <a:pt x="892" y="1468"/>
                    <a:pt x="870" y="1355"/>
                  </a:cubicBezTo>
                  <a:cubicBezTo>
                    <a:pt x="836" y="1141"/>
                    <a:pt x="768" y="926"/>
                    <a:pt x="678" y="734"/>
                  </a:cubicBezTo>
                  <a:cubicBezTo>
                    <a:pt x="588" y="520"/>
                    <a:pt x="452" y="339"/>
                    <a:pt x="272" y="181"/>
                  </a:cubicBezTo>
                  <a:cubicBezTo>
                    <a:pt x="193" y="114"/>
                    <a:pt x="102" y="46"/>
                    <a:pt x="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958850" y="1054125"/>
              <a:ext cx="13025" cy="46575"/>
            </a:xfrm>
            <a:custGeom>
              <a:avLst/>
              <a:gdLst/>
              <a:ahLst/>
              <a:cxnLst/>
              <a:rect l="l" t="t" r="r" b="b"/>
              <a:pathLst>
                <a:path w="521" h="1863" extrusionOk="0">
                  <a:moveTo>
                    <a:pt x="91" y="1"/>
                  </a:moveTo>
                  <a:cubicBezTo>
                    <a:pt x="57" y="102"/>
                    <a:pt x="35" y="215"/>
                    <a:pt x="24" y="317"/>
                  </a:cubicBezTo>
                  <a:cubicBezTo>
                    <a:pt x="24" y="418"/>
                    <a:pt x="12" y="520"/>
                    <a:pt x="12" y="621"/>
                  </a:cubicBezTo>
                  <a:cubicBezTo>
                    <a:pt x="1" y="734"/>
                    <a:pt x="12" y="847"/>
                    <a:pt x="24" y="948"/>
                  </a:cubicBezTo>
                  <a:cubicBezTo>
                    <a:pt x="46" y="1163"/>
                    <a:pt x="91" y="1377"/>
                    <a:pt x="170" y="1580"/>
                  </a:cubicBezTo>
                  <a:cubicBezTo>
                    <a:pt x="215" y="1682"/>
                    <a:pt x="260" y="1772"/>
                    <a:pt x="328" y="1862"/>
                  </a:cubicBezTo>
                  <a:cubicBezTo>
                    <a:pt x="385" y="1772"/>
                    <a:pt x="418" y="1671"/>
                    <a:pt x="452" y="1558"/>
                  </a:cubicBezTo>
                  <a:cubicBezTo>
                    <a:pt x="509" y="1343"/>
                    <a:pt x="520" y="1118"/>
                    <a:pt x="497" y="903"/>
                  </a:cubicBezTo>
                  <a:cubicBezTo>
                    <a:pt x="475" y="666"/>
                    <a:pt x="407" y="452"/>
                    <a:pt x="294" y="249"/>
                  </a:cubicBezTo>
                  <a:cubicBezTo>
                    <a:pt x="238" y="159"/>
                    <a:pt x="170" y="68"/>
                    <a:pt x="9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975775" y="1051600"/>
              <a:ext cx="70850" cy="55875"/>
            </a:xfrm>
            <a:custGeom>
              <a:avLst/>
              <a:gdLst/>
              <a:ahLst/>
              <a:cxnLst/>
              <a:rect l="l" t="t" r="r" b="b"/>
              <a:pathLst>
                <a:path w="2834" h="2235" extrusionOk="0">
                  <a:moveTo>
                    <a:pt x="2472" y="0"/>
                  </a:moveTo>
                  <a:cubicBezTo>
                    <a:pt x="2382" y="0"/>
                    <a:pt x="2303" y="11"/>
                    <a:pt x="2224" y="34"/>
                  </a:cubicBezTo>
                  <a:cubicBezTo>
                    <a:pt x="2134" y="56"/>
                    <a:pt x="2043" y="90"/>
                    <a:pt x="1942" y="124"/>
                  </a:cubicBezTo>
                  <a:cubicBezTo>
                    <a:pt x="1829" y="158"/>
                    <a:pt x="1727" y="203"/>
                    <a:pt x="1637" y="271"/>
                  </a:cubicBezTo>
                  <a:cubicBezTo>
                    <a:pt x="1536" y="327"/>
                    <a:pt x="1434" y="395"/>
                    <a:pt x="1344" y="463"/>
                  </a:cubicBezTo>
                  <a:lnTo>
                    <a:pt x="1073" y="700"/>
                  </a:lnTo>
                  <a:cubicBezTo>
                    <a:pt x="768" y="1004"/>
                    <a:pt x="509" y="1354"/>
                    <a:pt x="294" y="1726"/>
                  </a:cubicBezTo>
                  <a:lnTo>
                    <a:pt x="80" y="2099"/>
                  </a:lnTo>
                  <a:cubicBezTo>
                    <a:pt x="24" y="2178"/>
                    <a:pt x="1" y="2234"/>
                    <a:pt x="1" y="2234"/>
                  </a:cubicBezTo>
                  <a:cubicBezTo>
                    <a:pt x="182" y="2144"/>
                    <a:pt x="340" y="2042"/>
                    <a:pt x="498" y="1907"/>
                  </a:cubicBezTo>
                  <a:cubicBezTo>
                    <a:pt x="633" y="1794"/>
                    <a:pt x="780" y="1659"/>
                    <a:pt x="938" y="1512"/>
                  </a:cubicBezTo>
                  <a:lnTo>
                    <a:pt x="1163" y="1275"/>
                  </a:lnTo>
                  <a:cubicBezTo>
                    <a:pt x="1242" y="1196"/>
                    <a:pt x="1321" y="1117"/>
                    <a:pt x="1400" y="1049"/>
                  </a:cubicBezTo>
                  <a:cubicBezTo>
                    <a:pt x="1558" y="891"/>
                    <a:pt x="1716" y="756"/>
                    <a:pt x="1874" y="621"/>
                  </a:cubicBezTo>
                  <a:cubicBezTo>
                    <a:pt x="1953" y="553"/>
                    <a:pt x="2021" y="497"/>
                    <a:pt x="2111" y="440"/>
                  </a:cubicBezTo>
                  <a:cubicBezTo>
                    <a:pt x="2190" y="395"/>
                    <a:pt x="2258" y="339"/>
                    <a:pt x="2326" y="293"/>
                  </a:cubicBezTo>
                  <a:cubicBezTo>
                    <a:pt x="2393" y="248"/>
                    <a:pt x="2461" y="214"/>
                    <a:pt x="2529" y="181"/>
                  </a:cubicBezTo>
                  <a:lnTo>
                    <a:pt x="2687" y="90"/>
                  </a:lnTo>
                  <a:cubicBezTo>
                    <a:pt x="2777" y="34"/>
                    <a:pt x="2833" y="0"/>
                    <a:pt x="2833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007950" y="1069100"/>
              <a:ext cx="52500" cy="15975"/>
            </a:xfrm>
            <a:custGeom>
              <a:avLst/>
              <a:gdLst/>
              <a:ahLst/>
              <a:cxnLst/>
              <a:rect l="l" t="t" r="r" b="b"/>
              <a:pathLst>
                <a:path w="2100" h="639" extrusionOk="0">
                  <a:moveTo>
                    <a:pt x="1503" y="0"/>
                  </a:moveTo>
                  <a:cubicBezTo>
                    <a:pt x="1327" y="0"/>
                    <a:pt x="1152" y="17"/>
                    <a:pt x="982" y="56"/>
                  </a:cubicBezTo>
                  <a:cubicBezTo>
                    <a:pt x="835" y="90"/>
                    <a:pt x="711" y="146"/>
                    <a:pt x="576" y="203"/>
                  </a:cubicBezTo>
                  <a:cubicBezTo>
                    <a:pt x="463" y="237"/>
                    <a:pt x="361" y="304"/>
                    <a:pt x="260" y="372"/>
                  </a:cubicBezTo>
                  <a:cubicBezTo>
                    <a:pt x="170" y="451"/>
                    <a:pt x="79" y="541"/>
                    <a:pt x="0" y="632"/>
                  </a:cubicBezTo>
                  <a:cubicBezTo>
                    <a:pt x="52" y="636"/>
                    <a:pt x="103" y="639"/>
                    <a:pt x="154" y="639"/>
                  </a:cubicBezTo>
                  <a:cubicBezTo>
                    <a:pt x="225" y="639"/>
                    <a:pt x="295" y="633"/>
                    <a:pt x="361" y="620"/>
                  </a:cubicBezTo>
                  <a:cubicBezTo>
                    <a:pt x="474" y="609"/>
                    <a:pt x="587" y="598"/>
                    <a:pt x="711" y="598"/>
                  </a:cubicBezTo>
                  <a:cubicBezTo>
                    <a:pt x="835" y="586"/>
                    <a:pt x="948" y="553"/>
                    <a:pt x="1084" y="530"/>
                  </a:cubicBezTo>
                  <a:cubicBezTo>
                    <a:pt x="1321" y="474"/>
                    <a:pt x="1558" y="395"/>
                    <a:pt x="1783" y="293"/>
                  </a:cubicBezTo>
                  <a:cubicBezTo>
                    <a:pt x="1896" y="237"/>
                    <a:pt x="2009" y="169"/>
                    <a:pt x="2099" y="101"/>
                  </a:cubicBezTo>
                  <a:cubicBezTo>
                    <a:pt x="1986" y="56"/>
                    <a:pt x="1862" y="22"/>
                    <a:pt x="1749" y="11"/>
                  </a:cubicBezTo>
                  <a:cubicBezTo>
                    <a:pt x="1667" y="4"/>
                    <a:pt x="1585" y="0"/>
                    <a:pt x="1503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971850" y="1118175"/>
              <a:ext cx="79850" cy="55025"/>
            </a:xfrm>
            <a:custGeom>
              <a:avLst/>
              <a:gdLst/>
              <a:ahLst/>
              <a:cxnLst/>
              <a:rect l="l" t="t" r="r" b="b"/>
              <a:pathLst>
                <a:path w="3194" h="2201" extrusionOk="0">
                  <a:moveTo>
                    <a:pt x="0" y="0"/>
                  </a:moveTo>
                  <a:cubicBezTo>
                    <a:pt x="0" y="0"/>
                    <a:pt x="56" y="34"/>
                    <a:pt x="147" y="90"/>
                  </a:cubicBezTo>
                  <a:cubicBezTo>
                    <a:pt x="192" y="124"/>
                    <a:pt x="260" y="147"/>
                    <a:pt x="316" y="192"/>
                  </a:cubicBezTo>
                  <a:cubicBezTo>
                    <a:pt x="372" y="237"/>
                    <a:pt x="440" y="293"/>
                    <a:pt x="508" y="339"/>
                  </a:cubicBezTo>
                  <a:cubicBezTo>
                    <a:pt x="643" y="429"/>
                    <a:pt x="801" y="587"/>
                    <a:pt x="982" y="711"/>
                  </a:cubicBezTo>
                  <a:cubicBezTo>
                    <a:pt x="1072" y="779"/>
                    <a:pt x="1162" y="846"/>
                    <a:pt x="1253" y="925"/>
                  </a:cubicBezTo>
                  <a:cubicBezTo>
                    <a:pt x="1343" y="1004"/>
                    <a:pt x="1444" y="1072"/>
                    <a:pt x="1535" y="1151"/>
                  </a:cubicBezTo>
                  <a:cubicBezTo>
                    <a:pt x="1884" y="1422"/>
                    <a:pt x="2257" y="1681"/>
                    <a:pt x="2629" y="1918"/>
                  </a:cubicBezTo>
                  <a:cubicBezTo>
                    <a:pt x="2810" y="2020"/>
                    <a:pt x="2990" y="2110"/>
                    <a:pt x="3193" y="2200"/>
                  </a:cubicBezTo>
                  <a:cubicBezTo>
                    <a:pt x="3081" y="2020"/>
                    <a:pt x="2945" y="1851"/>
                    <a:pt x="2810" y="1693"/>
                  </a:cubicBezTo>
                  <a:cubicBezTo>
                    <a:pt x="2674" y="1535"/>
                    <a:pt x="2528" y="1377"/>
                    <a:pt x="2381" y="1241"/>
                  </a:cubicBezTo>
                  <a:cubicBezTo>
                    <a:pt x="2212" y="1072"/>
                    <a:pt x="2020" y="914"/>
                    <a:pt x="1828" y="756"/>
                  </a:cubicBezTo>
                  <a:cubicBezTo>
                    <a:pt x="1636" y="609"/>
                    <a:pt x="1433" y="474"/>
                    <a:pt x="1219" y="350"/>
                  </a:cubicBezTo>
                  <a:cubicBezTo>
                    <a:pt x="1038" y="248"/>
                    <a:pt x="835" y="147"/>
                    <a:pt x="621" y="79"/>
                  </a:cubicBezTo>
                  <a:cubicBezTo>
                    <a:pt x="530" y="56"/>
                    <a:pt x="440" y="34"/>
                    <a:pt x="372" y="11"/>
                  </a:cubicBezTo>
                  <a:cubicBezTo>
                    <a:pt x="305" y="0"/>
                    <a:pt x="237" y="0"/>
                    <a:pt x="16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991300" y="1116475"/>
              <a:ext cx="34175" cy="14675"/>
            </a:xfrm>
            <a:custGeom>
              <a:avLst/>
              <a:gdLst/>
              <a:ahLst/>
              <a:cxnLst/>
              <a:rect l="l" t="t" r="r" b="b"/>
              <a:pathLst>
                <a:path w="1367" h="587" extrusionOk="0">
                  <a:moveTo>
                    <a:pt x="260" y="0"/>
                  </a:moveTo>
                  <a:cubicBezTo>
                    <a:pt x="170" y="12"/>
                    <a:pt x="91" y="23"/>
                    <a:pt x="1" y="57"/>
                  </a:cubicBezTo>
                  <a:cubicBezTo>
                    <a:pt x="46" y="124"/>
                    <a:pt x="102" y="203"/>
                    <a:pt x="159" y="260"/>
                  </a:cubicBezTo>
                  <a:cubicBezTo>
                    <a:pt x="283" y="384"/>
                    <a:pt x="429" y="474"/>
                    <a:pt x="587" y="531"/>
                  </a:cubicBezTo>
                  <a:cubicBezTo>
                    <a:pt x="703" y="569"/>
                    <a:pt x="824" y="587"/>
                    <a:pt x="947" y="587"/>
                  </a:cubicBezTo>
                  <a:cubicBezTo>
                    <a:pt x="1003" y="587"/>
                    <a:pt x="1061" y="583"/>
                    <a:pt x="1118" y="576"/>
                  </a:cubicBezTo>
                  <a:cubicBezTo>
                    <a:pt x="1197" y="576"/>
                    <a:pt x="1287" y="542"/>
                    <a:pt x="1366" y="508"/>
                  </a:cubicBezTo>
                  <a:cubicBezTo>
                    <a:pt x="1310" y="440"/>
                    <a:pt x="1253" y="373"/>
                    <a:pt x="1185" y="316"/>
                  </a:cubicBezTo>
                  <a:cubicBezTo>
                    <a:pt x="1061" y="215"/>
                    <a:pt x="915" y="136"/>
                    <a:pt x="757" y="79"/>
                  </a:cubicBezTo>
                  <a:cubicBezTo>
                    <a:pt x="599" y="23"/>
                    <a:pt x="429" y="0"/>
                    <a:pt x="260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154925" y="1126075"/>
              <a:ext cx="58700" cy="53050"/>
            </a:xfrm>
            <a:custGeom>
              <a:avLst/>
              <a:gdLst/>
              <a:ahLst/>
              <a:cxnLst/>
              <a:rect l="l" t="t" r="r" b="b"/>
              <a:pathLst>
                <a:path w="2348" h="2122" extrusionOk="0">
                  <a:moveTo>
                    <a:pt x="0" y="0"/>
                  </a:moveTo>
                  <a:cubicBezTo>
                    <a:pt x="34" y="34"/>
                    <a:pt x="68" y="68"/>
                    <a:pt x="102" y="102"/>
                  </a:cubicBezTo>
                  <a:cubicBezTo>
                    <a:pt x="170" y="169"/>
                    <a:pt x="271" y="248"/>
                    <a:pt x="384" y="350"/>
                  </a:cubicBezTo>
                  <a:lnTo>
                    <a:pt x="1185" y="1049"/>
                  </a:lnTo>
                  <a:cubicBezTo>
                    <a:pt x="1321" y="1185"/>
                    <a:pt x="1467" y="1320"/>
                    <a:pt x="1603" y="1433"/>
                  </a:cubicBezTo>
                  <a:cubicBezTo>
                    <a:pt x="1738" y="1557"/>
                    <a:pt x="1851" y="1670"/>
                    <a:pt x="1975" y="1772"/>
                  </a:cubicBezTo>
                  <a:cubicBezTo>
                    <a:pt x="2088" y="1862"/>
                    <a:pt x="2167" y="1963"/>
                    <a:pt x="2235" y="2020"/>
                  </a:cubicBezTo>
                  <a:cubicBezTo>
                    <a:pt x="2302" y="2088"/>
                    <a:pt x="2348" y="2121"/>
                    <a:pt x="2348" y="2121"/>
                  </a:cubicBezTo>
                  <a:cubicBezTo>
                    <a:pt x="2348" y="2121"/>
                    <a:pt x="2336" y="2076"/>
                    <a:pt x="2314" y="1975"/>
                  </a:cubicBezTo>
                  <a:cubicBezTo>
                    <a:pt x="2291" y="1851"/>
                    <a:pt x="2257" y="1726"/>
                    <a:pt x="2201" y="1614"/>
                  </a:cubicBezTo>
                  <a:cubicBezTo>
                    <a:pt x="2122" y="1444"/>
                    <a:pt x="2032" y="1298"/>
                    <a:pt x="1919" y="1151"/>
                  </a:cubicBezTo>
                  <a:cubicBezTo>
                    <a:pt x="1851" y="1072"/>
                    <a:pt x="1795" y="993"/>
                    <a:pt x="1716" y="914"/>
                  </a:cubicBezTo>
                  <a:lnTo>
                    <a:pt x="1501" y="700"/>
                  </a:lnTo>
                  <a:cubicBezTo>
                    <a:pt x="1343" y="564"/>
                    <a:pt x="1174" y="440"/>
                    <a:pt x="1005" y="339"/>
                  </a:cubicBezTo>
                  <a:cubicBezTo>
                    <a:pt x="847" y="248"/>
                    <a:pt x="678" y="169"/>
                    <a:pt x="508" y="113"/>
                  </a:cubicBezTo>
                  <a:cubicBezTo>
                    <a:pt x="395" y="68"/>
                    <a:pt x="271" y="34"/>
                    <a:pt x="147" y="23"/>
                  </a:cubicBezTo>
                  <a:cubicBezTo>
                    <a:pt x="57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172975" y="1124925"/>
              <a:ext cx="42050" cy="30775"/>
            </a:xfrm>
            <a:custGeom>
              <a:avLst/>
              <a:gdLst/>
              <a:ahLst/>
              <a:cxnLst/>
              <a:rect l="l" t="t" r="r" b="b"/>
              <a:pathLst>
                <a:path w="1682" h="1231" extrusionOk="0">
                  <a:moveTo>
                    <a:pt x="1" y="1"/>
                  </a:moveTo>
                  <a:cubicBezTo>
                    <a:pt x="57" y="102"/>
                    <a:pt x="136" y="204"/>
                    <a:pt x="215" y="294"/>
                  </a:cubicBezTo>
                  <a:cubicBezTo>
                    <a:pt x="294" y="373"/>
                    <a:pt x="373" y="464"/>
                    <a:pt x="463" y="531"/>
                  </a:cubicBezTo>
                  <a:cubicBezTo>
                    <a:pt x="497" y="565"/>
                    <a:pt x="542" y="610"/>
                    <a:pt x="599" y="644"/>
                  </a:cubicBezTo>
                  <a:cubicBezTo>
                    <a:pt x="655" y="678"/>
                    <a:pt x="712" y="723"/>
                    <a:pt x="757" y="768"/>
                  </a:cubicBezTo>
                  <a:cubicBezTo>
                    <a:pt x="926" y="915"/>
                    <a:pt x="1129" y="1039"/>
                    <a:pt x="1332" y="1129"/>
                  </a:cubicBezTo>
                  <a:cubicBezTo>
                    <a:pt x="1445" y="1174"/>
                    <a:pt x="1558" y="1208"/>
                    <a:pt x="1682" y="1231"/>
                  </a:cubicBezTo>
                  <a:cubicBezTo>
                    <a:pt x="1637" y="1118"/>
                    <a:pt x="1580" y="1016"/>
                    <a:pt x="1524" y="915"/>
                  </a:cubicBezTo>
                  <a:cubicBezTo>
                    <a:pt x="1377" y="700"/>
                    <a:pt x="1208" y="520"/>
                    <a:pt x="1005" y="351"/>
                  </a:cubicBezTo>
                  <a:cubicBezTo>
                    <a:pt x="903" y="272"/>
                    <a:pt x="791" y="215"/>
                    <a:pt x="666" y="170"/>
                  </a:cubicBezTo>
                  <a:cubicBezTo>
                    <a:pt x="565" y="114"/>
                    <a:pt x="463" y="80"/>
                    <a:pt x="350" y="57"/>
                  </a:cubicBezTo>
                  <a:cubicBezTo>
                    <a:pt x="238" y="23"/>
                    <a:pt x="125" y="1"/>
                    <a:pt x="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890300" y="1325800"/>
              <a:ext cx="37550" cy="69700"/>
            </a:xfrm>
            <a:custGeom>
              <a:avLst/>
              <a:gdLst/>
              <a:ahLst/>
              <a:cxnLst/>
              <a:rect l="l" t="t" r="r" b="b"/>
              <a:pathLst>
                <a:path w="1502" h="2788" extrusionOk="0">
                  <a:moveTo>
                    <a:pt x="1" y="0"/>
                  </a:moveTo>
                  <a:cubicBezTo>
                    <a:pt x="1" y="181"/>
                    <a:pt x="12" y="350"/>
                    <a:pt x="35" y="531"/>
                  </a:cubicBezTo>
                  <a:cubicBezTo>
                    <a:pt x="46" y="700"/>
                    <a:pt x="91" y="869"/>
                    <a:pt x="148" y="1038"/>
                  </a:cubicBezTo>
                  <a:cubicBezTo>
                    <a:pt x="215" y="1219"/>
                    <a:pt x="294" y="1411"/>
                    <a:pt x="373" y="1603"/>
                  </a:cubicBezTo>
                  <a:cubicBezTo>
                    <a:pt x="486" y="1783"/>
                    <a:pt x="599" y="1964"/>
                    <a:pt x="723" y="2122"/>
                  </a:cubicBezTo>
                  <a:cubicBezTo>
                    <a:pt x="768" y="2201"/>
                    <a:pt x="825" y="2268"/>
                    <a:pt x="892" y="2336"/>
                  </a:cubicBezTo>
                  <a:cubicBezTo>
                    <a:pt x="960" y="2392"/>
                    <a:pt x="1016" y="2449"/>
                    <a:pt x="1084" y="2494"/>
                  </a:cubicBezTo>
                  <a:cubicBezTo>
                    <a:pt x="1208" y="2607"/>
                    <a:pt x="1355" y="2708"/>
                    <a:pt x="1502" y="2787"/>
                  </a:cubicBezTo>
                  <a:cubicBezTo>
                    <a:pt x="1445" y="2629"/>
                    <a:pt x="1378" y="2471"/>
                    <a:pt x="1299" y="2313"/>
                  </a:cubicBezTo>
                  <a:cubicBezTo>
                    <a:pt x="1265" y="2246"/>
                    <a:pt x="1220" y="2178"/>
                    <a:pt x="1174" y="2099"/>
                  </a:cubicBezTo>
                  <a:cubicBezTo>
                    <a:pt x="1141" y="2020"/>
                    <a:pt x="1095" y="1941"/>
                    <a:pt x="1062" y="1862"/>
                  </a:cubicBezTo>
                  <a:cubicBezTo>
                    <a:pt x="994" y="1704"/>
                    <a:pt x="892" y="1546"/>
                    <a:pt x="813" y="1377"/>
                  </a:cubicBezTo>
                  <a:cubicBezTo>
                    <a:pt x="723" y="1196"/>
                    <a:pt x="644" y="1027"/>
                    <a:pt x="554" y="869"/>
                  </a:cubicBezTo>
                  <a:cubicBezTo>
                    <a:pt x="497" y="790"/>
                    <a:pt x="441" y="711"/>
                    <a:pt x="407" y="643"/>
                  </a:cubicBezTo>
                  <a:cubicBezTo>
                    <a:pt x="373" y="564"/>
                    <a:pt x="328" y="497"/>
                    <a:pt x="294" y="429"/>
                  </a:cubicBezTo>
                  <a:cubicBezTo>
                    <a:pt x="204" y="282"/>
                    <a:pt x="114" y="136"/>
                    <a:pt x="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872825" y="1330600"/>
              <a:ext cx="19775" cy="40350"/>
            </a:xfrm>
            <a:custGeom>
              <a:avLst/>
              <a:gdLst/>
              <a:ahLst/>
              <a:cxnLst/>
              <a:rect l="l" t="t" r="r" b="b"/>
              <a:pathLst>
                <a:path w="791" h="1614" extrusionOk="0">
                  <a:moveTo>
                    <a:pt x="57" y="0"/>
                  </a:moveTo>
                  <a:cubicBezTo>
                    <a:pt x="23" y="90"/>
                    <a:pt x="12" y="203"/>
                    <a:pt x="0" y="305"/>
                  </a:cubicBezTo>
                  <a:cubicBezTo>
                    <a:pt x="12" y="519"/>
                    <a:pt x="57" y="733"/>
                    <a:pt x="158" y="925"/>
                  </a:cubicBezTo>
                  <a:cubicBezTo>
                    <a:pt x="249" y="1117"/>
                    <a:pt x="373" y="1286"/>
                    <a:pt x="531" y="1433"/>
                  </a:cubicBezTo>
                  <a:cubicBezTo>
                    <a:pt x="598" y="1501"/>
                    <a:pt x="689" y="1569"/>
                    <a:pt x="779" y="1614"/>
                  </a:cubicBezTo>
                  <a:cubicBezTo>
                    <a:pt x="790" y="1512"/>
                    <a:pt x="790" y="1411"/>
                    <a:pt x="779" y="1309"/>
                  </a:cubicBezTo>
                  <a:cubicBezTo>
                    <a:pt x="745" y="1106"/>
                    <a:pt x="689" y="903"/>
                    <a:pt x="587" y="722"/>
                  </a:cubicBezTo>
                  <a:cubicBezTo>
                    <a:pt x="542" y="621"/>
                    <a:pt x="497" y="542"/>
                    <a:pt x="440" y="451"/>
                  </a:cubicBezTo>
                  <a:cubicBezTo>
                    <a:pt x="384" y="372"/>
                    <a:pt x="316" y="293"/>
                    <a:pt x="271" y="226"/>
                  </a:cubicBezTo>
                  <a:cubicBezTo>
                    <a:pt x="203" y="135"/>
                    <a:pt x="136" y="68"/>
                    <a:pt x="57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927825" y="1131975"/>
              <a:ext cx="30225" cy="53925"/>
            </a:xfrm>
            <a:custGeom>
              <a:avLst/>
              <a:gdLst/>
              <a:ahLst/>
              <a:cxnLst/>
              <a:rect l="l" t="t" r="r" b="b"/>
              <a:pathLst>
                <a:path w="1209" h="2157" extrusionOk="0">
                  <a:moveTo>
                    <a:pt x="1208" y="1"/>
                  </a:moveTo>
                  <a:cubicBezTo>
                    <a:pt x="1163" y="12"/>
                    <a:pt x="1129" y="24"/>
                    <a:pt x="1095" y="35"/>
                  </a:cubicBezTo>
                  <a:cubicBezTo>
                    <a:pt x="994" y="69"/>
                    <a:pt x="903" y="114"/>
                    <a:pt x="813" y="182"/>
                  </a:cubicBezTo>
                  <a:cubicBezTo>
                    <a:pt x="689" y="261"/>
                    <a:pt x="587" y="351"/>
                    <a:pt x="497" y="475"/>
                  </a:cubicBezTo>
                  <a:cubicBezTo>
                    <a:pt x="396" y="599"/>
                    <a:pt x="305" y="734"/>
                    <a:pt x="238" y="881"/>
                  </a:cubicBezTo>
                  <a:cubicBezTo>
                    <a:pt x="102" y="1152"/>
                    <a:pt x="35" y="1445"/>
                    <a:pt x="12" y="1739"/>
                  </a:cubicBezTo>
                  <a:cubicBezTo>
                    <a:pt x="1" y="1874"/>
                    <a:pt x="1" y="2021"/>
                    <a:pt x="12" y="2156"/>
                  </a:cubicBezTo>
                  <a:cubicBezTo>
                    <a:pt x="114" y="2055"/>
                    <a:pt x="193" y="1942"/>
                    <a:pt x="272" y="1829"/>
                  </a:cubicBezTo>
                  <a:cubicBezTo>
                    <a:pt x="328" y="1727"/>
                    <a:pt x="396" y="1603"/>
                    <a:pt x="463" y="1479"/>
                  </a:cubicBezTo>
                  <a:cubicBezTo>
                    <a:pt x="531" y="1355"/>
                    <a:pt x="610" y="1220"/>
                    <a:pt x="666" y="1084"/>
                  </a:cubicBezTo>
                  <a:cubicBezTo>
                    <a:pt x="723" y="949"/>
                    <a:pt x="791" y="825"/>
                    <a:pt x="847" y="701"/>
                  </a:cubicBezTo>
                  <a:cubicBezTo>
                    <a:pt x="903" y="565"/>
                    <a:pt x="960" y="464"/>
                    <a:pt x="1016" y="362"/>
                  </a:cubicBezTo>
                  <a:cubicBezTo>
                    <a:pt x="1073" y="249"/>
                    <a:pt x="1129" y="170"/>
                    <a:pt x="1152" y="114"/>
                  </a:cubicBezTo>
                  <a:cubicBezTo>
                    <a:pt x="1186" y="46"/>
                    <a:pt x="1208" y="1"/>
                    <a:pt x="120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955750" y="1132275"/>
              <a:ext cx="13300" cy="52200"/>
            </a:xfrm>
            <a:custGeom>
              <a:avLst/>
              <a:gdLst/>
              <a:ahLst/>
              <a:cxnLst/>
              <a:rect l="l" t="t" r="r" b="b"/>
              <a:pathLst>
                <a:path w="532" h="2088" extrusionOk="0">
                  <a:moveTo>
                    <a:pt x="272" y="0"/>
                  </a:moveTo>
                  <a:cubicBezTo>
                    <a:pt x="204" y="102"/>
                    <a:pt x="148" y="203"/>
                    <a:pt x="114" y="316"/>
                  </a:cubicBezTo>
                  <a:cubicBezTo>
                    <a:pt x="35" y="564"/>
                    <a:pt x="1" y="813"/>
                    <a:pt x="23" y="1072"/>
                  </a:cubicBezTo>
                  <a:cubicBezTo>
                    <a:pt x="46" y="1309"/>
                    <a:pt x="102" y="1546"/>
                    <a:pt x="193" y="1772"/>
                  </a:cubicBezTo>
                  <a:cubicBezTo>
                    <a:pt x="227" y="1885"/>
                    <a:pt x="283" y="1998"/>
                    <a:pt x="351" y="2088"/>
                  </a:cubicBezTo>
                  <a:cubicBezTo>
                    <a:pt x="407" y="1986"/>
                    <a:pt x="441" y="1873"/>
                    <a:pt x="463" y="1761"/>
                  </a:cubicBezTo>
                  <a:cubicBezTo>
                    <a:pt x="509" y="1512"/>
                    <a:pt x="531" y="1275"/>
                    <a:pt x="509" y="1027"/>
                  </a:cubicBezTo>
                  <a:cubicBezTo>
                    <a:pt x="497" y="903"/>
                    <a:pt x="486" y="790"/>
                    <a:pt x="463" y="666"/>
                  </a:cubicBezTo>
                  <a:cubicBezTo>
                    <a:pt x="430" y="553"/>
                    <a:pt x="407" y="440"/>
                    <a:pt x="384" y="339"/>
                  </a:cubicBezTo>
                  <a:cubicBezTo>
                    <a:pt x="362" y="226"/>
                    <a:pt x="317" y="113"/>
                    <a:pt x="272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875350" y="1116750"/>
              <a:ext cx="72825" cy="62650"/>
            </a:xfrm>
            <a:custGeom>
              <a:avLst/>
              <a:gdLst/>
              <a:ahLst/>
              <a:cxnLst/>
              <a:rect l="l" t="t" r="r" b="b"/>
              <a:pathLst>
                <a:path w="2913" h="2506" extrusionOk="0">
                  <a:moveTo>
                    <a:pt x="2912" y="1"/>
                  </a:moveTo>
                  <a:lnTo>
                    <a:pt x="2912" y="1"/>
                  </a:lnTo>
                  <a:cubicBezTo>
                    <a:pt x="2709" y="34"/>
                    <a:pt x="2506" y="91"/>
                    <a:pt x="2314" y="181"/>
                  </a:cubicBezTo>
                  <a:cubicBezTo>
                    <a:pt x="2111" y="260"/>
                    <a:pt x="1919" y="350"/>
                    <a:pt x="1739" y="463"/>
                  </a:cubicBezTo>
                  <a:cubicBezTo>
                    <a:pt x="1637" y="520"/>
                    <a:pt x="1535" y="587"/>
                    <a:pt x="1434" y="655"/>
                  </a:cubicBezTo>
                  <a:cubicBezTo>
                    <a:pt x="1332" y="723"/>
                    <a:pt x="1231" y="802"/>
                    <a:pt x="1129" y="870"/>
                  </a:cubicBezTo>
                  <a:cubicBezTo>
                    <a:pt x="1039" y="949"/>
                    <a:pt x="949" y="1039"/>
                    <a:pt x="847" y="1118"/>
                  </a:cubicBezTo>
                  <a:cubicBezTo>
                    <a:pt x="757" y="1208"/>
                    <a:pt x="678" y="1287"/>
                    <a:pt x="599" y="1377"/>
                  </a:cubicBezTo>
                  <a:cubicBezTo>
                    <a:pt x="520" y="1468"/>
                    <a:pt x="452" y="1569"/>
                    <a:pt x="384" y="1648"/>
                  </a:cubicBezTo>
                  <a:cubicBezTo>
                    <a:pt x="317" y="1738"/>
                    <a:pt x="260" y="1829"/>
                    <a:pt x="215" y="1919"/>
                  </a:cubicBezTo>
                  <a:cubicBezTo>
                    <a:pt x="125" y="2043"/>
                    <a:pt x="69" y="2190"/>
                    <a:pt x="35" y="2336"/>
                  </a:cubicBezTo>
                  <a:cubicBezTo>
                    <a:pt x="12" y="2449"/>
                    <a:pt x="1" y="2506"/>
                    <a:pt x="1" y="2506"/>
                  </a:cubicBezTo>
                  <a:cubicBezTo>
                    <a:pt x="1" y="2506"/>
                    <a:pt x="46" y="2472"/>
                    <a:pt x="114" y="2382"/>
                  </a:cubicBezTo>
                  <a:cubicBezTo>
                    <a:pt x="148" y="2348"/>
                    <a:pt x="193" y="2291"/>
                    <a:pt x="249" y="2235"/>
                  </a:cubicBezTo>
                  <a:cubicBezTo>
                    <a:pt x="294" y="2190"/>
                    <a:pt x="362" y="2133"/>
                    <a:pt x="430" y="2077"/>
                  </a:cubicBezTo>
                  <a:cubicBezTo>
                    <a:pt x="497" y="2021"/>
                    <a:pt x="565" y="1953"/>
                    <a:pt x="644" y="1896"/>
                  </a:cubicBezTo>
                  <a:cubicBezTo>
                    <a:pt x="723" y="1829"/>
                    <a:pt x="813" y="1761"/>
                    <a:pt x="881" y="1682"/>
                  </a:cubicBezTo>
                  <a:cubicBezTo>
                    <a:pt x="960" y="1614"/>
                    <a:pt x="1050" y="1547"/>
                    <a:pt x="1152" y="1468"/>
                  </a:cubicBezTo>
                  <a:cubicBezTo>
                    <a:pt x="1253" y="1400"/>
                    <a:pt x="1332" y="1321"/>
                    <a:pt x="1434" y="1253"/>
                  </a:cubicBezTo>
                  <a:cubicBezTo>
                    <a:pt x="1806" y="949"/>
                    <a:pt x="2167" y="655"/>
                    <a:pt x="2449" y="418"/>
                  </a:cubicBezTo>
                  <a:cubicBezTo>
                    <a:pt x="2596" y="294"/>
                    <a:pt x="2709" y="192"/>
                    <a:pt x="2788" y="125"/>
                  </a:cubicBezTo>
                  <a:cubicBezTo>
                    <a:pt x="2878" y="46"/>
                    <a:pt x="2912" y="1"/>
                    <a:pt x="2912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868875" y="1112225"/>
              <a:ext cx="88875" cy="24575"/>
            </a:xfrm>
            <a:custGeom>
              <a:avLst/>
              <a:gdLst/>
              <a:ahLst/>
              <a:cxnLst/>
              <a:rect l="l" t="t" r="r" b="b"/>
              <a:pathLst>
                <a:path w="3555" h="983" extrusionOk="0">
                  <a:moveTo>
                    <a:pt x="2603" y="0"/>
                  </a:moveTo>
                  <a:cubicBezTo>
                    <a:pt x="2525" y="0"/>
                    <a:pt x="2448" y="4"/>
                    <a:pt x="2370" y="12"/>
                  </a:cubicBezTo>
                  <a:cubicBezTo>
                    <a:pt x="2246" y="12"/>
                    <a:pt x="2133" y="24"/>
                    <a:pt x="2020" y="46"/>
                  </a:cubicBezTo>
                  <a:lnTo>
                    <a:pt x="1670" y="103"/>
                  </a:lnTo>
                  <a:cubicBezTo>
                    <a:pt x="1445" y="159"/>
                    <a:pt x="1230" y="227"/>
                    <a:pt x="1005" y="306"/>
                  </a:cubicBezTo>
                  <a:cubicBezTo>
                    <a:pt x="813" y="385"/>
                    <a:pt x="632" y="475"/>
                    <a:pt x="463" y="588"/>
                  </a:cubicBezTo>
                  <a:cubicBezTo>
                    <a:pt x="339" y="667"/>
                    <a:pt x="215" y="757"/>
                    <a:pt x="124" y="859"/>
                  </a:cubicBezTo>
                  <a:cubicBezTo>
                    <a:pt x="45" y="938"/>
                    <a:pt x="0" y="983"/>
                    <a:pt x="0" y="983"/>
                  </a:cubicBezTo>
                  <a:cubicBezTo>
                    <a:pt x="0" y="983"/>
                    <a:pt x="57" y="972"/>
                    <a:pt x="158" y="938"/>
                  </a:cubicBezTo>
                  <a:cubicBezTo>
                    <a:pt x="260" y="915"/>
                    <a:pt x="407" y="881"/>
                    <a:pt x="564" y="836"/>
                  </a:cubicBezTo>
                  <a:cubicBezTo>
                    <a:pt x="734" y="802"/>
                    <a:pt x="926" y="757"/>
                    <a:pt x="1129" y="712"/>
                  </a:cubicBezTo>
                  <a:cubicBezTo>
                    <a:pt x="1230" y="678"/>
                    <a:pt x="1343" y="667"/>
                    <a:pt x="1456" y="644"/>
                  </a:cubicBezTo>
                  <a:cubicBezTo>
                    <a:pt x="1558" y="622"/>
                    <a:pt x="1670" y="588"/>
                    <a:pt x="1772" y="577"/>
                  </a:cubicBezTo>
                  <a:lnTo>
                    <a:pt x="2991" y="294"/>
                  </a:lnTo>
                  <a:lnTo>
                    <a:pt x="3397" y="204"/>
                  </a:lnTo>
                  <a:cubicBezTo>
                    <a:pt x="3498" y="170"/>
                    <a:pt x="3555" y="148"/>
                    <a:pt x="3555" y="148"/>
                  </a:cubicBezTo>
                  <a:cubicBezTo>
                    <a:pt x="3555" y="148"/>
                    <a:pt x="3498" y="137"/>
                    <a:pt x="3397" y="103"/>
                  </a:cubicBezTo>
                  <a:cubicBezTo>
                    <a:pt x="3261" y="58"/>
                    <a:pt x="3115" y="35"/>
                    <a:pt x="2979" y="24"/>
                  </a:cubicBezTo>
                  <a:cubicBezTo>
                    <a:pt x="2854" y="10"/>
                    <a:pt x="2728" y="0"/>
                    <a:pt x="2603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812725" y="1262325"/>
              <a:ext cx="12725" cy="38100"/>
            </a:xfrm>
            <a:custGeom>
              <a:avLst/>
              <a:gdLst/>
              <a:ahLst/>
              <a:cxnLst/>
              <a:rect l="l" t="t" r="r" b="b"/>
              <a:pathLst>
                <a:path w="509" h="1524" extrusionOk="0">
                  <a:moveTo>
                    <a:pt x="418" y="0"/>
                  </a:moveTo>
                  <a:cubicBezTo>
                    <a:pt x="351" y="57"/>
                    <a:pt x="283" y="124"/>
                    <a:pt x="226" y="192"/>
                  </a:cubicBezTo>
                  <a:cubicBezTo>
                    <a:pt x="114" y="350"/>
                    <a:pt x="35" y="531"/>
                    <a:pt x="12" y="722"/>
                  </a:cubicBezTo>
                  <a:cubicBezTo>
                    <a:pt x="1" y="813"/>
                    <a:pt x="1" y="926"/>
                    <a:pt x="1" y="1027"/>
                  </a:cubicBezTo>
                  <a:cubicBezTo>
                    <a:pt x="12" y="1106"/>
                    <a:pt x="23" y="1196"/>
                    <a:pt x="57" y="1287"/>
                  </a:cubicBezTo>
                  <a:cubicBezTo>
                    <a:pt x="91" y="1366"/>
                    <a:pt x="136" y="1445"/>
                    <a:pt x="204" y="1524"/>
                  </a:cubicBezTo>
                  <a:cubicBezTo>
                    <a:pt x="260" y="1445"/>
                    <a:pt x="305" y="1366"/>
                    <a:pt x="339" y="1287"/>
                  </a:cubicBezTo>
                  <a:cubicBezTo>
                    <a:pt x="362" y="1208"/>
                    <a:pt x="407" y="1129"/>
                    <a:pt x="430" y="1050"/>
                  </a:cubicBezTo>
                  <a:cubicBezTo>
                    <a:pt x="452" y="959"/>
                    <a:pt x="475" y="880"/>
                    <a:pt x="486" y="790"/>
                  </a:cubicBezTo>
                  <a:cubicBezTo>
                    <a:pt x="509" y="621"/>
                    <a:pt x="509" y="440"/>
                    <a:pt x="486" y="271"/>
                  </a:cubicBezTo>
                  <a:cubicBezTo>
                    <a:pt x="475" y="181"/>
                    <a:pt x="452" y="91"/>
                    <a:pt x="418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057325" y="1260050"/>
              <a:ext cx="42625" cy="29475"/>
            </a:xfrm>
            <a:custGeom>
              <a:avLst/>
              <a:gdLst/>
              <a:ahLst/>
              <a:cxnLst/>
              <a:rect l="l" t="t" r="r" b="b"/>
              <a:pathLst>
                <a:path w="1705" h="1179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114"/>
                    <a:pt x="68" y="227"/>
                    <a:pt x="124" y="328"/>
                  </a:cubicBezTo>
                  <a:cubicBezTo>
                    <a:pt x="181" y="430"/>
                    <a:pt x="248" y="531"/>
                    <a:pt x="339" y="610"/>
                  </a:cubicBezTo>
                  <a:cubicBezTo>
                    <a:pt x="440" y="701"/>
                    <a:pt x="542" y="791"/>
                    <a:pt x="655" y="870"/>
                  </a:cubicBezTo>
                  <a:cubicBezTo>
                    <a:pt x="869" y="1005"/>
                    <a:pt x="1106" y="1107"/>
                    <a:pt x="1354" y="1152"/>
                  </a:cubicBezTo>
                  <a:cubicBezTo>
                    <a:pt x="1437" y="1168"/>
                    <a:pt x="1519" y="1179"/>
                    <a:pt x="1606" y="1179"/>
                  </a:cubicBezTo>
                  <a:cubicBezTo>
                    <a:pt x="1638" y="1179"/>
                    <a:pt x="1671" y="1178"/>
                    <a:pt x="1704" y="1175"/>
                  </a:cubicBezTo>
                  <a:cubicBezTo>
                    <a:pt x="1636" y="1084"/>
                    <a:pt x="1557" y="994"/>
                    <a:pt x="1478" y="915"/>
                  </a:cubicBezTo>
                  <a:cubicBezTo>
                    <a:pt x="1309" y="746"/>
                    <a:pt x="1117" y="599"/>
                    <a:pt x="925" y="475"/>
                  </a:cubicBezTo>
                  <a:cubicBezTo>
                    <a:pt x="813" y="407"/>
                    <a:pt x="722" y="340"/>
                    <a:pt x="621" y="294"/>
                  </a:cubicBezTo>
                  <a:cubicBezTo>
                    <a:pt x="519" y="238"/>
                    <a:pt x="418" y="193"/>
                    <a:pt x="327" y="148"/>
                  </a:cubicBezTo>
                  <a:cubicBezTo>
                    <a:pt x="215" y="80"/>
                    <a:pt x="113" y="35"/>
                    <a:pt x="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048850" y="1237200"/>
              <a:ext cx="32475" cy="25425"/>
            </a:xfrm>
            <a:custGeom>
              <a:avLst/>
              <a:gdLst/>
              <a:ahLst/>
              <a:cxnLst/>
              <a:rect l="l" t="t" r="r" b="b"/>
              <a:pathLst>
                <a:path w="1299" h="1017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103"/>
                    <a:pt x="46" y="193"/>
                    <a:pt x="91" y="283"/>
                  </a:cubicBezTo>
                  <a:cubicBezTo>
                    <a:pt x="170" y="464"/>
                    <a:pt x="305" y="622"/>
                    <a:pt x="475" y="746"/>
                  </a:cubicBezTo>
                  <a:cubicBezTo>
                    <a:pt x="633" y="859"/>
                    <a:pt x="813" y="938"/>
                    <a:pt x="1005" y="983"/>
                  </a:cubicBezTo>
                  <a:cubicBezTo>
                    <a:pt x="1095" y="1017"/>
                    <a:pt x="1197" y="1017"/>
                    <a:pt x="1298" y="1017"/>
                  </a:cubicBezTo>
                  <a:cubicBezTo>
                    <a:pt x="1264" y="926"/>
                    <a:pt x="1208" y="836"/>
                    <a:pt x="1152" y="757"/>
                  </a:cubicBezTo>
                  <a:cubicBezTo>
                    <a:pt x="1039" y="599"/>
                    <a:pt x="915" y="464"/>
                    <a:pt x="757" y="362"/>
                  </a:cubicBezTo>
                  <a:cubicBezTo>
                    <a:pt x="678" y="306"/>
                    <a:pt x="599" y="249"/>
                    <a:pt x="520" y="204"/>
                  </a:cubicBezTo>
                  <a:cubicBezTo>
                    <a:pt x="441" y="170"/>
                    <a:pt x="362" y="136"/>
                    <a:pt x="283" y="91"/>
                  </a:cubicBezTo>
                  <a:cubicBezTo>
                    <a:pt x="192" y="46"/>
                    <a:pt x="102" y="24"/>
                    <a:pt x="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129525" y="1048775"/>
              <a:ext cx="38400" cy="19600"/>
            </a:xfrm>
            <a:custGeom>
              <a:avLst/>
              <a:gdLst/>
              <a:ahLst/>
              <a:cxnLst/>
              <a:rect l="l" t="t" r="r" b="b"/>
              <a:pathLst>
                <a:path w="1536" h="784" extrusionOk="0">
                  <a:moveTo>
                    <a:pt x="294" y="0"/>
                  </a:moveTo>
                  <a:cubicBezTo>
                    <a:pt x="193" y="11"/>
                    <a:pt x="102" y="34"/>
                    <a:pt x="1" y="68"/>
                  </a:cubicBezTo>
                  <a:cubicBezTo>
                    <a:pt x="69" y="136"/>
                    <a:pt x="148" y="203"/>
                    <a:pt x="227" y="271"/>
                  </a:cubicBezTo>
                  <a:lnTo>
                    <a:pt x="452" y="429"/>
                  </a:lnTo>
                  <a:cubicBezTo>
                    <a:pt x="531" y="474"/>
                    <a:pt x="610" y="519"/>
                    <a:pt x="701" y="564"/>
                  </a:cubicBezTo>
                  <a:cubicBezTo>
                    <a:pt x="870" y="643"/>
                    <a:pt x="1050" y="711"/>
                    <a:pt x="1231" y="756"/>
                  </a:cubicBezTo>
                  <a:cubicBezTo>
                    <a:pt x="1305" y="773"/>
                    <a:pt x="1380" y="783"/>
                    <a:pt x="1454" y="783"/>
                  </a:cubicBezTo>
                  <a:cubicBezTo>
                    <a:pt x="1481" y="783"/>
                    <a:pt x="1508" y="782"/>
                    <a:pt x="1536" y="779"/>
                  </a:cubicBezTo>
                  <a:cubicBezTo>
                    <a:pt x="1502" y="688"/>
                    <a:pt x="1445" y="598"/>
                    <a:pt x="1389" y="519"/>
                  </a:cubicBezTo>
                  <a:cubicBezTo>
                    <a:pt x="1332" y="440"/>
                    <a:pt x="1265" y="373"/>
                    <a:pt x="1186" y="305"/>
                  </a:cubicBezTo>
                  <a:cubicBezTo>
                    <a:pt x="1095" y="248"/>
                    <a:pt x="1005" y="181"/>
                    <a:pt x="904" y="136"/>
                  </a:cubicBezTo>
                  <a:cubicBezTo>
                    <a:pt x="712" y="45"/>
                    <a:pt x="509" y="0"/>
                    <a:pt x="294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555225" y="1548650"/>
              <a:ext cx="14975" cy="46850"/>
            </a:xfrm>
            <a:custGeom>
              <a:avLst/>
              <a:gdLst/>
              <a:ahLst/>
              <a:cxnLst/>
              <a:rect l="l" t="t" r="r" b="b"/>
              <a:pathLst>
                <a:path w="599" h="1874" extrusionOk="0">
                  <a:moveTo>
                    <a:pt x="294" y="1"/>
                  </a:moveTo>
                  <a:cubicBezTo>
                    <a:pt x="136" y="1"/>
                    <a:pt x="1" y="418"/>
                    <a:pt x="1" y="937"/>
                  </a:cubicBezTo>
                  <a:cubicBezTo>
                    <a:pt x="1" y="1456"/>
                    <a:pt x="136" y="1874"/>
                    <a:pt x="294" y="1874"/>
                  </a:cubicBezTo>
                  <a:cubicBezTo>
                    <a:pt x="463" y="1874"/>
                    <a:pt x="599" y="1456"/>
                    <a:pt x="599" y="937"/>
                  </a:cubicBezTo>
                  <a:cubicBezTo>
                    <a:pt x="599" y="418"/>
                    <a:pt x="463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525600" y="1494200"/>
              <a:ext cx="14975" cy="47150"/>
            </a:xfrm>
            <a:custGeom>
              <a:avLst/>
              <a:gdLst/>
              <a:ahLst/>
              <a:cxnLst/>
              <a:rect l="l" t="t" r="r" b="b"/>
              <a:pathLst>
                <a:path w="599" h="1886" extrusionOk="0">
                  <a:moveTo>
                    <a:pt x="306" y="1"/>
                  </a:moveTo>
                  <a:cubicBezTo>
                    <a:pt x="148" y="1"/>
                    <a:pt x="1" y="418"/>
                    <a:pt x="1" y="937"/>
                  </a:cubicBezTo>
                  <a:cubicBezTo>
                    <a:pt x="1" y="1456"/>
                    <a:pt x="136" y="1885"/>
                    <a:pt x="306" y="1885"/>
                  </a:cubicBezTo>
                  <a:cubicBezTo>
                    <a:pt x="464" y="1885"/>
                    <a:pt x="599" y="1456"/>
                    <a:pt x="599" y="937"/>
                  </a:cubicBezTo>
                  <a:cubicBezTo>
                    <a:pt x="599" y="418"/>
                    <a:pt x="452" y="1"/>
                    <a:pt x="3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514050" y="1566425"/>
              <a:ext cx="14700" cy="47150"/>
            </a:xfrm>
            <a:custGeom>
              <a:avLst/>
              <a:gdLst/>
              <a:ahLst/>
              <a:cxnLst/>
              <a:rect l="l" t="t" r="r" b="b"/>
              <a:pathLst>
                <a:path w="588" h="1886" extrusionOk="0">
                  <a:moveTo>
                    <a:pt x="294" y="1"/>
                  </a:moveTo>
                  <a:cubicBezTo>
                    <a:pt x="124" y="1"/>
                    <a:pt x="0" y="418"/>
                    <a:pt x="0" y="937"/>
                  </a:cubicBezTo>
                  <a:cubicBezTo>
                    <a:pt x="0" y="1456"/>
                    <a:pt x="124" y="1885"/>
                    <a:pt x="294" y="1885"/>
                  </a:cubicBezTo>
                  <a:cubicBezTo>
                    <a:pt x="452" y="1885"/>
                    <a:pt x="587" y="1456"/>
                    <a:pt x="587" y="937"/>
                  </a:cubicBezTo>
                  <a:cubicBezTo>
                    <a:pt x="587" y="418"/>
                    <a:pt x="452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486950" y="1518475"/>
              <a:ext cx="15000" cy="47125"/>
            </a:xfrm>
            <a:custGeom>
              <a:avLst/>
              <a:gdLst/>
              <a:ahLst/>
              <a:cxnLst/>
              <a:rect l="l" t="t" r="r" b="b"/>
              <a:pathLst>
                <a:path w="600" h="1885" extrusionOk="0">
                  <a:moveTo>
                    <a:pt x="306" y="0"/>
                  </a:moveTo>
                  <a:cubicBezTo>
                    <a:pt x="148" y="0"/>
                    <a:pt x="1" y="418"/>
                    <a:pt x="1" y="937"/>
                  </a:cubicBezTo>
                  <a:cubicBezTo>
                    <a:pt x="1" y="1456"/>
                    <a:pt x="148" y="1885"/>
                    <a:pt x="306" y="1885"/>
                  </a:cubicBezTo>
                  <a:cubicBezTo>
                    <a:pt x="464" y="1885"/>
                    <a:pt x="599" y="1456"/>
                    <a:pt x="599" y="937"/>
                  </a:cubicBezTo>
                  <a:cubicBezTo>
                    <a:pt x="599" y="418"/>
                    <a:pt x="464" y="0"/>
                    <a:pt x="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473975" y="1589850"/>
              <a:ext cx="14975" cy="47125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294" y="0"/>
                  </a:moveTo>
                  <a:cubicBezTo>
                    <a:pt x="136" y="0"/>
                    <a:pt x="1" y="429"/>
                    <a:pt x="1" y="948"/>
                  </a:cubicBezTo>
                  <a:cubicBezTo>
                    <a:pt x="1" y="1467"/>
                    <a:pt x="136" y="1885"/>
                    <a:pt x="294" y="1885"/>
                  </a:cubicBezTo>
                  <a:cubicBezTo>
                    <a:pt x="452" y="1885"/>
                    <a:pt x="599" y="1456"/>
                    <a:pt x="599" y="948"/>
                  </a:cubicBezTo>
                  <a:cubicBezTo>
                    <a:pt x="599" y="429"/>
                    <a:pt x="452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494575" y="1453025"/>
              <a:ext cx="14700" cy="47125"/>
            </a:xfrm>
            <a:custGeom>
              <a:avLst/>
              <a:gdLst/>
              <a:ahLst/>
              <a:cxnLst/>
              <a:rect l="l" t="t" r="r" b="b"/>
              <a:pathLst>
                <a:path w="588" h="1885" extrusionOk="0">
                  <a:moveTo>
                    <a:pt x="294" y="0"/>
                  </a:moveTo>
                  <a:cubicBezTo>
                    <a:pt x="136" y="0"/>
                    <a:pt x="1" y="418"/>
                    <a:pt x="1" y="937"/>
                  </a:cubicBezTo>
                  <a:cubicBezTo>
                    <a:pt x="1" y="1456"/>
                    <a:pt x="136" y="1885"/>
                    <a:pt x="294" y="1885"/>
                  </a:cubicBezTo>
                  <a:cubicBezTo>
                    <a:pt x="463" y="1885"/>
                    <a:pt x="587" y="1456"/>
                    <a:pt x="587" y="937"/>
                  </a:cubicBezTo>
                  <a:cubicBezTo>
                    <a:pt x="587" y="418"/>
                    <a:pt x="452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618975" y="1566700"/>
              <a:ext cx="15000" cy="47150"/>
            </a:xfrm>
            <a:custGeom>
              <a:avLst/>
              <a:gdLst/>
              <a:ahLst/>
              <a:cxnLst/>
              <a:rect l="l" t="t" r="r" b="b"/>
              <a:pathLst>
                <a:path w="600" h="1886" extrusionOk="0">
                  <a:moveTo>
                    <a:pt x="294" y="1"/>
                  </a:moveTo>
                  <a:cubicBezTo>
                    <a:pt x="136" y="1"/>
                    <a:pt x="1" y="430"/>
                    <a:pt x="1" y="949"/>
                  </a:cubicBezTo>
                  <a:cubicBezTo>
                    <a:pt x="1" y="1468"/>
                    <a:pt x="136" y="1885"/>
                    <a:pt x="294" y="1885"/>
                  </a:cubicBezTo>
                  <a:cubicBezTo>
                    <a:pt x="464" y="1885"/>
                    <a:pt x="599" y="1468"/>
                    <a:pt x="599" y="949"/>
                  </a:cubicBezTo>
                  <a:cubicBezTo>
                    <a:pt x="599" y="430"/>
                    <a:pt x="464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589375" y="1512275"/>
              <a:ext cx="14975" cy="47125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294" y="0"/>
                  </a:moveTo>
                  <a:cubicBezTo>
                    <a:pt x="136" y="0"/>
                    <a:pt x="0" y="429"/>
                    <a:pt x="0" y="948"/>
                  </a:cubicBezTo>
                  <a:cubicBezTo>
                    <a:pt x="0" y="1467"/>
                    <a:pt x="136" y="1884"/>
                    <a:pt x="294" y="1884"/>
                  </a:cubicBezTo>
                  <a:cubicBezTo>
                    <a:pt x="452" y="1884"/>
                    <a:pt x="598" y="1467"/>
                    <a:pt x="598" y="948"/>
                  </a:cubicBezTo>
                  <a:cubicBezTo>
                    <a:pt x="598" y="429"/>
                    <a:pt x="452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581750" y="1589850"/>
              <a:ext cx="14975" cy="47125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305" y="0"/>
                  </a:moveTo>
                  <a:cubicBezTo>
                    <a:pt x="136" y="0"/>
                    <a:pt x="0" y="429"/>
                    <a:pt x="0" y="948"/>
                  </a:cubicBezTo>
                  <a:cubicBezTo>
                    <a:pt x="0" y="1467"/>
                    <a:pt x="147" y="1885"/>
                    <a:pt x="305" y="1885"/>
                  </a:cubicBezTo>
                  <a:cubicBezTo>
                    <a:pt x="463" y="1885"/>
                    <a:pt x="599" y="1467"/>
                    <a:pt x="599" y="948"/>
                  </a:cubicBezTo>
                  <a:cubicBezTo>
                    <a:pt x="599" y="429"/>
                    <a:pt x="463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187025" y="1182175"/>
              <a:ext cx="372975" cy="258900"/>
            </a:xfrm>
            <a:custGeom>
              <a:avLst/>
              <a:gdLst/>
              <a:ahLst/>
              <a:cxnLst/>
              <a:rect l="l" t="t" r="r" b="b"/>
              <a:pathLst>
                <a:path w="14919" h="10356" extrusionOk="0">
                  <a:moveTo>
                    <a:pt x="12546" y="0"/>
                  </a:moveTo>
                  <a:cubicBezTo>
                    <a:pt x="6445" y="0"/>
                    <a:pt x="1684" y="4184"/>
                    <a:pt x="0" y="10315"/>
                  </a:cubicBezTo>
                  <a:cubicBezTo>
                    <a:pt x="289" y="10342"/>
                    <a:pt x="587" y="10355"/>
                    <a:pt x="894" y="10355"/>
                  </a:cubicBezTo>
                  <a:cubicBezTo>
                    <a:pt x="6134" y="10355"/>
                    <a:pt x="13799" y="6483"/>
                    <a:pt x="14918" y="205"/>
                  </a:cubicBezTo>
                  <a:cubicBezTo>
                    <a:pt x="14108" y="67"/>
                    <a:pt x="13317" y="0"/>
                    <a:pt x="12546" y="0"/>
                  </a:cubicBezTo>
                  <a:close/>
                </a:path>
              </a:pathLst>
            </a:custGeom>
            <a:solidFill>
              <a:srgbClr val="8EC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200000" y="1139325"/>
              <a:ext cx="433050" cy="297650"/>
            </a:xfrm>
            <a:custGeom>
              <a:avLst/>
              <a:gdLst/>
              <a:ahLst/>
              <a:cxnLst/>
              <a:rect l="l" t="t" r="r" b="b"/>
              <a:pathLst>
                <a:path w="17322" h="11906" extrusionOk="0">
                  <a:moveTo>
                    <a:pt x="17322" y="0"/>
                  </a:moveTo>
                  <a:lnTo>
                    <a:pt x="17322" y="0"/>
                  </a:lnTo>
                  <a:cubicBezTo>
                    <a:pt x="17321" y="1"/>
                    <a:pt x="16182" y="655"/>
                    <a:pt x="14501" y="1670"/>
                  </a:cubicBezTo>
                  <a:cubicBezTo>
                    <a:pt x="13722" y="2144"/>
                    <a:pt x="12831" y="2686"/>
                    <a:pt x="11883" y="3284"/>
                  </a:cubicBezTo>
                  <a:cubicBezTo>
                    <a:pt x="11465" y="3126"/>
                    <a:pt x="11048" y="2968"/>
                    <a:pt x="10630" y="2821"/>
                  </a:cubicBezTo>
                  <a:cubicBezTo>
                    <a:pt x="10393" y="2742"/>
                    <a:pt x="10145" y="2675"/>
                    <a:pt x="9908" y="2596"/>
                  </a:cubicBezTo>
                  <a:cubicBezTo>
                    <a:pt x="9660" y="2551"/>
                    <a:pt x="9411" y="2494"/>
                    <a:pt x="9163" y="2460"/>
                  </a:cubicBezTo>
                  <a:lnTo>
                    <a:pt x="9163" y="2460"/>
                  </a:lnTo>
                  <a:cubicBezTo>
                    <a:pt x="9400" y="2562"/>
                    <a:pt x="9626" y="2641"/>
                    <a:pt x="9863" y="2742"/>
                  </a:cubicBezTo>
                  <a:cubicBezTo>
                    <a:pt x="10100" y="2833"/>
                    <a:pt x="10325" y="2934"/>
                    <a:pt x="10551" y="3036"/>
                  </a:cubicBezTo>
                  <a:cubicBezTo>
                    <a:pt x="10901" y="3183"/>
                    <a:pt x="11251" y="3329"/>
                    <a:pt x="11601" y="3453"/>
                  </a:cubicBezTo>
                  <a:cubicBezTo>
                    <a:pt x="11003" y="3826"/>
                    <a:pt x="10382" y="4232"/>
                    <a:pt x="9761" y="4638"/>
                  </a:cubicBezTo>
                  <a:cubicBezTo>
                    <a:pt x="9739" y="4604"/>
                    <a:pt x="9716" y="4570"/>
                    <a:pt x="9682" y="4559"/>
                  </a:cubicBezTo>
                  <a:lnTo>
                    <a:pt x="8994" y="4356"/>
                  </a:lnTo>
                  <a:cubicBezTo>
                    <a:pt x="8757" y="4311"/>
                    <a:pt x="8520" y="4266"/>
                    <a:pt x="8294" y="4221"/>
                  </a:cubicBezTo>
                  <a:cubicBezTo>
                    <a:pt x="8057" y="4176"/>
                    <a:pt x="7832" y="4142"/>
                    <a:pt x="7595" y="4097"/>
                  </a:cubicBezTo>
                  <a:cubicBezTo>
                    <a:pt x="7369" y="4063"/>
                    <a:pt x="7143" y="4006"/>
                    <a:pt x="6906" y="3972"/>
                  </a:cubicBezTo>
                  <a:lnTo>
                    <a:pt x="6906" y="3972"/>
                  </a:lnTo>
                  <a:cubicBezTo>
                    <a:pt x="7121" y="4063"/>
                    <a:pt x="7335" y="4142"/>
                    <a:pt x="7561" y="4232"/>
                  </a:cubicBezTo>
                  <a:cubicBezTo>
                    <a:pt x="7787" y="4322"/>
                    <a:pt x="8012" y="4379"/>
                    <a:pt x="8249" y="4435"/>
                  </a:cubicBezTo>
                  <a:cubicBezTo>
                    <a:pt x="8475" y="4503"/>
                    <a:pt x="8701" y="4559"/>
                    <a:pt x="8926" y="4616"/>
                  </a:cubicBezTo>
                  <a:cubicBezTo>
                    <a:pt x="9107" y="4672"/>
                    <a:pt x="9299" y="4728"/>
                    <a:pt x="9479" y="4785"/>
                  </a:cubicBezTo>
                  <a:cubicBezTo>
                    <a:pt x="9479" y="4796"/>
                    <a:pt x="9479" y="4807"/>
                    <a:pt x="9479" y="4807"/>
                  </a:cubicBezTo>
                  <a:cubicBezTo>
                    <a:pt x="9118" y="5044"/>
                    <a:pt x="8746" y="5281"/>
                    <a:pt x="8385" y="5518"/>
                  </a:cubicBezTo>
                  <a:lnTo>
                    <a:pt x="7888" y="5857"/>
                  </a:lnTo>
                  <a:lnTo>
                    <a:pt x="7324" y="5688"/>
                  </a:lnTo>
                  <a:cubicBezTo>
                    <a:pt x="7064" y="5620"/>
                    <a:pt x="6805" y="5563"/>
                    <a:pt x="6545" y="5518"/>
                  </a:cubicBezTo>
                  <a:cubicBezTo>
                    <a:pt x="6015" y="5439"/>
                    <a:pt x="5507" y="5349"/>
                    <a:pt x="4977" y="5281"/>
                  </a:cubicBezTo>
                  <a:lnTo>
                    <a:pt x="4977" y="5281"/>
                  </a:lnTo>
                  <a:cubicBezTo>
                    <a:pt x="5225" y="5372"/>
                    <a:pt x="5473" y="5451"/>
                    <a:pt x="5733" y="5530"/>
                  </a:cubicBezTo>
                  <a:lnTo>
                    <a:pt x="6489" y="5744"/>
                  </a:lnTo>
                  <a:cubicBezTo>
                    <a:pt x="6748" y="5812"/>
                    <a:pt x="6997" y="5879"/>
                    <a:pt x="7256" y="5947"/>
                  </a:cubicBezTo>
                  <a:lnTo>
                    <a:pt x="7606" y="6060"/>
                  </a:lnTo>
                  <a:cubicBezTo>
                    <a:pt x="7324" y="6241"/>
                    <a:pt x="7042" y="6432"/>
                    <a:pt x="6771" y="6624"/>
                  </a:cubicBezTo>
                  <a:cubicBezTo>
                    <a:pt x="6466" y="6827"/>
                    <a:pt x="6173" y="7030"/>
                    <a:pt x="5879" y="7234"/>
                  </a:cubicBezTo>
                  <a:cubicBezTo>
                    <a:pt x="5778" y="7188"/>
                    <a:pt x="5688" y="7143"/>
                    <a:pt x="5586" y="7109"/>
                  </a:cubicBezTo>
                  <a:cubicBezTo>
                    <a:pt x="5372" y="7030"/>
                    <a:pt x="5146" y="6963"/>
                    <a:pt x="4932" y="6895"/>
                  </a:cubicBezTo>
                  <a:cubicBezTo>
                    <a:pt x="4706" y="6827"/>
                    <a:pt x="4480" y="6805"/>
                    <a:pt x="4255" y="6760"/>
                  </a:cubicBezTo>
                  <a:cubicBezTo>
                    <a:pt x="4018" y="6748"/>
                    <a:pt x="3792" y="6737"/>
                    <a:pt x="3566" y="6737"/>
                  </a:cubicBezTo>
                  <a:cubicBezTo>
                    <a:pt x="3792" y="6805"/>
                    <a:pt x="4006" y="6850"/>
                    <a:pt x="4221" y="6906"/>
                  </a:cubicBezTo>
                  <a:cubicBezTo>
                    <a:pt x="4435" y="6963"/>
                    <a:pt x="4650" y="7042"/>
                    <a:pt x="4864" y="7109"/>
                  </a:cubicBezTo>
                  <a:cubicBezTo>
                    <a:pt x="5078" y="7177"/>
                    <a:pt x="5270" y="7279"/>
                    <a:pt x="5485" y="7358"/>
                  </a:cubicBezTo>
                  <a:lnTo>
                    <a:pt x="5620" y="7414"/>
                  </a:lnTo>
                  <a:cubicBezTo>
                    <a:pt x="5485" y="7516"/>
                    <a:pt x="5338" y="7617"/>
                    <a:pt x="5214" y="7719"/>
                  </a:cubicBezTo>
                  <a:cubicBezTo>
                    <a:pt x="4774" y="8035"/>
                    <a:pt x="4379" y="8328"/>
                    <a:pt x="3995" y="8599"/>
                  </a:cubicBezTo>
                  <a:cubicBezTo>
                    <a:pt x="3995" y="8599"/>
                    <a:pt x="4006" y="8588"/>
                    <a:pt x="4006" y="8576"/>
                  </a:cubicBezTo>
                  <a:lnTo>
                    <a:pt x="4006" y="8565"/>
                  </a:lnTo>
                  <a:cubicBezTo>
                    <a:pt x="4006" y="8486"/>
                    <a:pt x="3950" y="8418"/>
                    <a:pt x="3882" y="8418"/>
                  </a:cubicBezTo>
                  <a:lnTo>
                    <a:pt x="3860" y="8418"/>
                  </a:lnTo>
                  <a:cubicBezTo>
                    <a:pt x="3510" y="8407"/>
                    <a:pt x="3149" y="8396"/>
                    <a:pt x="2788" y="8396"/>
                  </a:cubicBezTo>
                  <a:cubicBezTo>
                    <a:pt x="2438" y="8362"/>
                    <a:pt x="2077" y="8351"/>
                    <a:pt x="1716" y="8351"/>
                  </a:cubicBezTo>
                  <a:cubicBezTo>
                    <a:pt x="2054" y="8452"/>
                    <a:pt x="2415" y="8542"/>
                    <a:pt x="2765" y="8610"/>
                  </a:cubicBezTo>
                  <a:cubicBezTo>
                    <a:pt x="3070" y="8655"/>
                    <a:pt x="3386" y="8667"/>
                    <a:pt x="3690" y="8689"/>
                  </a:cubicBezTo>
                  <a:cubicBezTo>
                    <a:pt x="3690" y="8746"/>
                    <a:pt x="3679" y="8791"/>
                    <a:pt x="3668" y="8847"/>
                  </a:cubicBezTo>
                  <a:cubicBezTo>
                    <a:pt x="3250" y="9174"/>
                    <a:pt x="2855" y="9479"/>
                    <a:pt x="2494" y="9761"/>
                  </a:cubicBezTo>
                  <a:cubicBezTo>
                    <a:pt x="2111" y="10077"/>
                    <a:pt x="1749" y="10348"/>
                    <a:pt x="1456" y="10607"/>
                  </a:cubicBezTo>
                  <a:cubicBezTo>
                    <a:pt x="1163" y="10878"/>
                    <a:pt x="892" y="11115"/>
                    <a:pt x="677" y="11307"/>
                  </a:cubicBezTo>
                  <a:lnTo>
                    <a:pt x="0" y="11905"/>
                  </a:lnTo>
                  <a:lnTo>
                    <a:pt x="711" y="11341"/>
                  </a:lnTo>
                  <a:lnTo>
                    <a:pt x="1524" y="10698"/>
                  </a:lnTo>
                  <a:cubicBezTo>
                    <a:pt x="1828" y="10438"/>
                    <a:pt x="2201" y="10179"/>
                    <a:pt x="2596" y="9885"/>
                  </a:cubicBezTo>
                  <a:lnTo>
                    <a:pt x="3611" y="9129"/>
                  </a:lnTo>
                  <a:lnTo>
                    <a:pt x="3611" y="9129"/>
                  </a:lnTo>
                  <a:cubicBezTo>
                    <a:pt x="3510" y="9648"/>
                    <a:pt x="3453" y="10179"/>
                    <a:pt x="3420" y="10709"/>
                  </a:cubicBezTo>
                  <a:cubicBezTo>
                    <a:pt x="3623" y="10111"/>
                    <a:pt x="3792" y="9513"/>
                    <a:pt x="3927" y="8904"/>
                  </a:cubicBezTo>
                  <a:cubicBezTo>
                    <a:pt x="4367" y="8588"/>
                    <a:pt x="4841" y="8260"/>
                    <a:pt x="5327" y="7922"/>
                  </a:cubicBezTo>
                  <a:cubicBezTo>
                    <a:pt x="5507" y="7798"/>
                    <a:pt x="5688" y="7674"/>
                    <a:pt x="5868" y="7549"/>
                  </a:cubicBezTo>
                  <a:lnTo>
                    <a:pt x="5970" y="7595"/>
                  </a:lnTo>
                  <a:cubicBezTo>
                    <a:pt x="5755" y="8272"/>
                    <a:pt x="5586" y="8971"/>
                    <a:pt x="5451" y="9671"/>
                  </a:cubicBezTo>
                  <a:cubicBezTo>
                    <a:pt x="5767" y="8983"/>
                    <a:pt x="6037" y="8272"/>
                    <a:pt x="6263" y="7561"/>
                  </a:cubicBezTo>
                  <a:cubicBezTo>
                    <a:pt x="6286" y="7493"/>
                    <a:pt x="6252" y="7414"/>
                    <a:pt x="6195" y="7391"/>
                  </a:cubicBezTo>
                  <a:lnTo>
                    <a:pt x="6128" y="7358"/>
                  </a:lnTo>
                  <a:cubicBezTo>
                    <a:pt x="6376" y="7188"/>
                    <a:pt x="6636" y="7019"/>
                    <a:pt x="6895" y="6850"/>
                  </a:cubicBezTo>
                  <a:lnTo>
                    <a:pt x="7843" y="6207"/>
                  </a:lnTo>
                  <a:lnTo>
                    <a:pt x="7843" y="6207"/>
                  </a:lnTo>
                  <a:cubicBezTo>
                    <a:pt x="7798" y="6353"/>
                    <a:pt x="7764" y="6511"/>
                    <a:pt x="7730" y="6658"/>
                  </a:cubicBezTo>
                  <a:cubicBezTo>
                    <a:pt x="7674" y="6872"/>
                    <a:pt x="7617" y="7076"/>
                    <a:pt x="7572" y="7301"/>
                  </a:cubicBezTo>
                  <a:cubicBezTo>
                    <a:pt x="7527" y="7516"/>
                    <a:pt x="7482" y="7741"/>
                    <a:pt x="7459" y="7967"/>
                  </a:cubicBezTo>
                  <a:cubicBezTo>
                    <a:pt x="7459" y="8080"/>
                    <a:pt x="7459" y="8193"/>
                    <a:pt x="7448" y="8306"/>
                  </a:cubicBezTo>
                  <a:cubicBezTo>
                    <a:pt x="7437" y="8418"/>
                    <a:pt x="7471" y="8531"/>
                    <a:pt x="7482" y="8633"/>
                  </a:cubicBezTo>
                  <a:lnTo>
                    <a:pt x="7516" y="8306"/>
                  </a:lnTo>
                  <a:cubicBezTo>
                    <a:pt x="7538" y="8193"/>
                    <a:pt x="7561" y="8091"/>
                    <a:pt x="7583" y="7990"/>
                  </a:cubicBezTo>
                  <a:cubicBezTo>
                    <a:pt x="7606" y="7888"/>
                    <a:pt x="7640" y="7775"/>
                    <a:pt x="7662" y="7674"/>
                  </a:cubicBezTo>
                  <a:lnTo>
                    <a:pt x="7764" y="7358"/>
                  </a:lnTo>
                  <a:cubicBezTo>
                    <a:pt x="7832" y="7143"/>
                    <a:pt x="7899" y="6940"/>
                    <a:pt x="7978" y="6726"/>
                  </a:cubicBezTo>
                  <a:cubicBezTo>
                    <a:pt x="8046" y="6511"/>
                    <a:pt x="8102" y="6308"/>
                    <a:pt x="8148" y="6083"/>
                  </a:cubicBezTo>
                  <a:cubicBezTo>
                    <a:pt x="8159" y="6060"/>
                    <a:pt x="8148" y="6026"/>
                    <a:pt x="8136" y="6004"/>
                  </a:cubicBezTo>
                  <a:lnTo>
                    <a:pt x="8520" y="5755"/>
                  </a:lnTo>
                  <a:lnTo>
                    <a:pt x="9411" y="5169"/>
                  </a:lnTo>
                  <a:lnTo>
                    <a:pt x="9411" y="5169"/>
                  </a:lnTo>
                  <a:cubicBezTo>
                    <a:pt x="9321" y="5846"/>
                    <a:pt x="9253" y="6534"/>
                    <a:pt x="9231" y="7222"/>
                  </a:cubicBezTo>
                  <a:cubicBezTo>
                    <a:pt x="9434" y="6489"/>
                    <a:pt x="9592" y="5733"/>
                    <a:pt x="9716" y="4965"/>
                  </a:cubicBezTo>
                  <a:cubicBezTo>
                    <a:pt x="10404" y="4514"/>
                    <a:pt x="11082" y="4063"/>
                    <a:pt x="11747" y="3634"/>
                  </a:cubicBezTo>
                  <a:lnTo>
                    <a:pt x="11770" y="3623"/>
                  </a:lnTo>
                  <a:lnTo>
                    <a:pt x="11770" y="3623"/>
                  </a:lnTo>
                  <a:cubicBezTo>
                    <a:pt x="11634" y="3950"/>
                    <a:pt x="11510" y="4277"/>
                    <a:pt x="11386" y="4604"/>
                  </a:cubicBezTo>
                  <a:cubicBezTo>
                    <a:pt x="11273" y="5022"/>
                    <a:pt x="11161" y="5439"/>
                    <a:pt x="11070" y="5857"/>
                  </a:cubicBezTo>
                  <a:cubicBezTo>
                    <a:pt x="11251" y="5473"/>
                    <a:pt x="11420" y="5078"/>
                    <a:pt x="11589" y="4672"/>
                  </a:cubicBezTo>
                  <a:cubicBezTo>
                    <a:pt x="11770" y="4300"/>
                    <a:pt x="11939" y="3905"/>
                    <a:pt x="12108" y="3521"/>
                  </a:cubicBezTo>
                  <a:cubicBezTo>
                    <a:pt x="12120" y="3487"/>
                    <a:pt x="12120" y="3442"/>
                    <a:pt x="12108" y="3408"/>
                  </a:cubicBezTo>
                  <a:cubicBezTo>
                    <a:pt x="13000" y="2833"/>
                    <a:pt x="13846" y="2280"/>
                    <a:pt x="14580" y="1806"/>
                  </a:cubicBezTo>
                  <a:cubicBezTo>
                    <a:pt x="16227" y="734"/>
                    <a:pt x="17321" y="1"/>
                    <a:pt x="17322" y="0"/>
                  </a:cubicBezTo>
                  <a:close/>
                </a:path>
              </a:pathLst>
            </a:custGeom>
            <a:solidFill>
              <a:srgbClr val="7C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961700" y="1029000"/>
              <a:ext cx="548175" cy="460625"/>
            </a:xfrm>
            <a:custGeom>
              <a:avLst/>
              <a:gdLst/>
              <a:ahLst/>
              <a:cxnLst/>
              <a:rect l="l" t="t" r="r" b="b"/>
              <a:pathLst>
                <a:path w="21927" h="18425" extrusionOk="0">
                  <a:moveTo>
                    <a:pt x="13816" y="1"/>
                  </a:moveTo>
                  <a:cubicBezTo>
                    <a:pt x="11532" y="1"/>
                    <a:pt x="9239" y="628"/>
                    <a:pt x="7178" y="1694"/>
                  </a:cubicBezTo>
                  <a:cubicBezTo>
                    <a:pt x="6444" y="2066"/>
                    <a:pt x="5745" y="2506"/>
                    <a:pt x="5068" y="2992"/>
                  </a:cubicBezTo>
                  <a:cubicBezTo>
                    <a:pt x="2788" y="4650"/>
                    <a:pt x="1231" y="6862"/>
                    <a:pt x="498" y="9593"/>
                  </a:cubicBezTo>
                  <a:cubicBezTo>
                    <a:pt x="1" y="11455"/>
                    <a:pt x="159" y="13057"/>
                    <a:pt x="554" y="15032"/>
                  </a:cubicBezTo>
                  <a:cubicBezTo>
                    <a:pt x="599" y="15224"/>
                    <a:pt x="655" y="15404"/>
                    <a:pt x="723" y="15585"/>
                  </a:cubicBezTo>
                  <a:cubicBezTo>
                    <a:pt x="1355" y="16770"/>
                    <a:pt x="1964" y="17221"/>
                    <a:pt x="2901" y="17661"/>
                  </a:cubicBezTo>
                  <a:cubicBezTo>
                    <a:pt x="4024" y="18196"/>
                    <a:pt x="5243" y="18425"/>
                    <a:pt x="6477" y="18425"/>
                  </a:cubicBezTo>
                  <a:cubicBezTo>
                    <a:pt x="8108" y="18425"/>
                    <a:pt x="9766" y="18025"/>
                    <a:pt x="11263" y="17401"/>
                  </a:cubicBezTo>
                  <a:cubicBezTo>
                    <a:pt x="15607" y="15596"/>
                    <a:pt x="18800" y="12538"/>
                    <a:pt x="20730" y="8239"/>
                  </a:cubicBezTo>
                  <a:cubicBezTo>
                    <a:pt x="21926" y="5531"/>
                    <a:pt x="21644" y="3623"/>
                    <a:pt x="20267" y="2032"/>
                  </a:cubicBezTo>
                  <a:cubicBezTo>
                    <a:pt x="19511" y="1446"/>
                    <a:pt x="18676" y="994"/>
                    <a:pt x="17785" y="690"/>
                  </a:cubicBezTo>
                  <a:cubicBezTo>
                    <a:pt x="16498" y="217"/>
                    <a:pt x="15159" y="1"/>
                    <a:pt x="13816" y="1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975525" y="1039850"/>
              <a:ext cx="520525" cy="436100"/>
            </a:xfrm>
            <a:custGeom>
              <a:avLst/>
              <a:gdLst/>
              <a:ahLst/>
              <a:cxnLst/>
              <a:rect l="l" t="t" r="r" b="b"/>
              <a:pathLst>
                <a:path w="20821" h="17444" extrusionOk="0">
                  <a:moveTo>
                    <a:pt x="13258" y="1"/>
                  </a:moveTo>
                  <a:cubicBezTo>
                    <a:pt x="12420" y="1"/>
                    <a:pt x="11566" y="89"/>
                    <a:pt x="10710" y="267"/>
                  </a:cubicBezTo>
                  <a:cubicBezTo>
                    <a:pt x="9356" y="538"/>
                    <a:pt x="8047" y="1000"/>
                    <a:pt x="6828" y="1644"/>
                  </a:cubicBezTo>
                  <a:cubicBezTo>
                    <a:pt x="6117" y="2005"/>
                    <a:pt x="5429" y="2433"/>
                    <a:pt x="4785" y="2907"/>
                  </a:cubicBezTo>
                  <a:cubicBezTo>
                    <a:pt x="2608" y="4453"/>
                    <a:pt x="1039" y="6699"/>
                    <a:pt x="362" y="9283"/>
                  </a:cubicBezTo>
                  <a:cubicBezTo>
                    <a:pt x="80" y="10355"/>
                    <a:pt x="1" y="11483"/>
                    <a:pt x="125" y="12589"/>
                  </a:cubicBezTo>
                  <a:cubicBezTo>
                    <a:pt x="204" y="13492"/>
                    <a:pt x="306" y="14338"/>
                    <a:pt x="859" y="15083"/>
                  </a:cubicBezTo>
                  <a:cubicBezTo>
                    <a:pt x="1411" y="15828"/>
                    <a:pt x="1818" y="16268"/>
                    <a:pt x="2653" y="16663"/>
                  </a:cubicBezTo>
                  <a:cubicBezTo>
                    <a:pt x="3777" y="17188"/>
                    <a:pt x="5097" y="17443"/>
                    <a:pt x="6415" y="17443"/>
                  </a:cubicBezTo>
                  <a:cubicBezTo>
                    <a:pt x="7080" y="17443"/>
                    <a:pt x="7745" y="17378"/>
                    <a:pt x="8385" y="17250"/>
                  </a:cubicBezTo>
                  <a:cubicBezTo>
                    <a:pt x="9119" y="17092"/>
                    <a:pt x="9852" y="16866"/>
                    <a:pt x="10552" y="16572"/>
                  </a:cubicBezTo>
                  <a:cubicBezTo>
                    <a:pt x="14828" y="14801"/>
                    <a:pt x="17932" y="11788"/>
                    <a:pt x="19782" y="7624"/>
                  </a:cubicBezTo>
                  <a:cubicBezTo>
                    <a:pt x="20414" y="6214"/>
                    <a:pt x="20820" y="4589"/>
                    <a:pt x="20177" y="3110"/>
                  </a:cubicBezTo>
                  <a:cubicBezTo>
                    <a:pt x="19568" y="1689"/>
                    <a:pt x="18484" y="1170"/>
                    <a:pt x="17085" y="662"/>
                  </a:cubicBezTo>
                  <a:cubicBezTo>
                    <a:pt x="15892" y="225"/>
                    <a:pt x="14596" y="1"/>
                    <a:pt x="13258" y="1"/>
                  </a:cubicBezTo>
                  <a:close/>
                </a:path>
              </a:pathLst>
            </a:custGeom>
            <a:solidFill>
              <a:srgbClr val="C03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979775" y="1079800"/>
              <a:ext cx="558300" cy="490625"/>
            </a:xfrm>
            <a:custGeom>
              <a:avLst/>
              <a:gdLst/>
              <a:ahLst/>
              <a:cxnLst/>
              <a:rect l="l" t="t" r="r" b="b"/>
              <a:pathLst>
                <a:path w="22332" h="19625" extrusionOk="0">
                  <a:moveTo>
                    <a:pt x="0" y="13553"/>
                  </a:moveTo>
                  <a:cubicBezTo>
                    <a:pt x="14" y="13578"/>
                    <a:pt x="28" y="13604"/>
                    <a:pt x="41" y="13629"/>
                  </a:cubicBezTo>
                  <a:lnTo>
                    <a:pt x="41" y="13629"/>
                  </a:lnTo>
                  <a:cubicBezTo>
                    <a:pt x="28" y="13603"/>
                    <a:pt x="14" y="13578"/>
                    <a:pt x="0" y="13553"/>
                  </a:cubicBezTo>
                  <a:close/>
                  <a:moveTo>
                    <a:pt x="19544" y="0"/>
                  </a:moveTo>
                  <a:lnTo>
                    <a:pt x="19544" y="0"/>
                  </a:lnTo>
                  <a:cubicBezTo>
                    <a:pt x="20921" y="1591"/>
                    <a:pt x="21203" y="3499"/>
                    <a:pt x="20007" y="6207"/>
                  </a:cubicBezTo>
                  <a:cubicBezTo>
                    <a:pt x="18077" y="10517"/>
                    <a:pt x="14884" y="13575"/>
                    <a:pt x="10540" y="15369"/>
                  </a:cubicBezTo>
                  <a:cubicBezTo>
                    <a:pt x="9043" y="15993"/>
                    <a:pt x="7385" y="16393"/>
                    <a:pt x="5754" y="16393"/>
                  </a:cubicBezTo>
                  <a:cubicBezTo>
                    <a:pt x="4520" y="16393"/>
                    <a:pt x="3301" y="16164"/>
                    <a:pt x="2178" y="15629"/>
                  </a:cubicBezTo>
                  <a:cubicBezTo>
                    <a:pt x="1251" y="15198"/>
                    <a:pt x="658" y="14757"/>
                    <a:pt x="41" y="13629"/>
                  </a:cubicBezTo>
                  <a:lnTo>
                    <a:pt x="41" y="13629"/>
                  </a:lnTo>
                  <a:cubicBezTo>
                    <a:pt x="567" y="14600"/>
                    <a:pt x="1047" y="15436"/>
                    <a:pt x="1817" y="16261"/>
                  </a:cubicBezTo>
                  <a:cubicBezTo>
                    <a:pt x="3510" y="18100"/>
                    <a:pt x="5947" y="19150"/>
                    <a:pt x="8384" y="19499"/>
                  </a:cubicBezTo>
                  <a:cubicBezTo>
                    <a:pt x="8970" y="19583"/>
                    <a:pt x="9551" y="19624"/>
                    <a:pt x="10125" y="19624"/>
                  </a:cubicBezTo>
                  <a:cubicBezTo>
                    <a:pt x="16491" y="19624"/>
                    <a:pt x="21920" y="14610"/>
                    <a:pt x="22230" y="8057"/>
                  </a:cubicBezTo>
                  <a:cubicBezTo>
                    <a:pt x="22332" y="6263"/>
                    <a:pt x="22072" y="4469"/>
                    <a:pt x="21463" y="2776"/>
                  </a:cubicBezTo>
                  <a:cubicBezTo>
                    <a:pt x="21090" y="1693"/>
                    <a:pt x="20425" y="723"/>
                    <a:pt x="19544" y="0"/>
                  </a:cubicBezTo>
                  <a:close/>
                </a:path>
              </a:pathLst>
            </a:custGeom>
            <a:solidFill>
              <a:srgbClr val="875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507575" y="1228175"/>
              <a:ext cx="12725" cy="24850"/>
            </a:xfrm>
            <a:custGeom>
              <a:avLst/>
              <a:gdLst/>
              <a:ahLst/>
              <a:cxnLst/>
              <a:rect l="l" t="t" r="r" b="b"/>
              <a:pathLst>
                <a:path w="509" h="994" extrusionOk="0">
                  <a:moveTo>
                    <a:pt x="170" y="1"/>
                  </a:moveTo>
                  <a:cubicBezTo>
                    <a:pt x="125" y="46"/>
                    <a:pt x="91" y="114"/>
                    <a:pt x="69" y="181"/>
                  </a:cubicBezTo>
                  <a:cubicBezTo>
                    <a:pt x="12" y="294"/>
                    <a:pt x="1" y="418"/>
                    <a:pt x="12" y="543"/>
                  </a:cubicBezTo>
                  <a:cubicBezTo>
                    <a:pt x="35" y="667"/>
                    <a:pt x="91" y="768"/>
                    <a:pt x="170" y="870"/>
                  </a:cubicBezTo>
                  <a:cubicBezTo>
                    <a:pt x="215" y="915"/>
                    <a:pt x="272" y="960"/>
                    <a:pt x="328" y="994"/>
                  </a:cubicBezTo>
                  <a:cubicBezTo>
                    <a:pt x="373" y="937"/>
                    <a:pt x="407" y="881"/>
                    <a:pt x="441" y="813"/>
                  </a:cubicBezTo>
                  <a:cubicBezTo>
                    <a:pt x="486" y="700"/>
                    <a:pt x="509" y="565"/>
                    <a:pt x="486" y="452"/>
                  </a:cubicBezTo>
                  <a:cubicBezTo>
                    <a:pt x="464" y="328"/>
                    <a:pt x="418" y="215"/>
                    <a:pt x="328" y="125"/>
                  </a:cubicBezTo>
                  <a:cubicBezTo>
                    <a:pt x="283" y="69"/>
                    <a:pt x="238" y="23"/>
                    <a:pt x="170" y="1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508150" y="1196600"/>
              <a:ext cx="12725" cy="18075"/>
            </a:xfrm>
            <a:custGeom>
              <a:avLst/>
              <a:gdLst/>
              <a:ahLst/>
              <a:cxnLst/>
              <a:rect l="l" t="t" r="r" b="b"/>
              <a:pathLst>
                <a:path w="509" h="723" extrusionOk="0">
                  <a:moveTo>
                    <a:pt x="91" y="0"/>
                  </a:moveTo>
                  <a:cubicBezTo>
                    <a:pt x="57" y="45"/>
                    <a:pt x="34" y="102"/>
                    <a:pt x="23" y="158"/>
                  </a:cubicBezTo>
                  <a:cubicBezTo>
                    <a:pt x="12" y="203"/>
                    <a:pt x="12" y="260"/>
                    <a:pt x="12" y="305"/>
                  </a:cubicBezTo>
                  <a:cubicBezTo>
                    <a:pt x="1" y="339"/>
                    <a:pt x="1" y="372"/>
                    <a:pt x="23" y="418"/>
                  </a:cubicBezTo>
                  <a:cubicBezTo>
                    <a:pt x="46" y="497"/>
                    <a:pt x="102" y="576"/>
                    <a:pt x="181" y="632"/>
                  </a:cubicBezTo>
                  <a:cubicBezTo>
                    <a:pt x="226" y="666"/>
                    <a:pt x="283" y="700"/>
                    <a:pt x="339" y="722"/>
                  </a:cubicBezTo>
                  <a:cubicBezTo>
                    <a:pt x="384" y="677"/>
                    <a:pt x="418" y="632"/>
                    <a:pt x="452" y="576"/>
                  </a:cubicBezTo>
                  <a:cubicBezTo>
                    <a:pt x="497" y="485"/>
                    <a:pt x="508" y="384"/>
                    <a:pt x="474" y="282"/>
                  </a:cubicBezTo>
                  <a:cubicBezTo>
                    <a:pt x="441" y="169"/>
                    <a:pt x="373" y="79"/>
                    <a:pt x="271" y="34"/>
                  </a:cubicBezTo>
                  <a:cubicBezTo>
                    <a:pt x="215" y="11"/>
                    <a:pt x="147" y="0"/>
                    <a:pt x="91" y="0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10250" y="1544975"/>
              <a:ext cx="48250" cy="12450"/>
            </a:xfrm>
            <a:custGeom>
              <a:avLst/>
              <a:gdLst/>
              <a:ahLst/>
              <a:cxnLst/>
              <a:rect l="l" t="t" r="r" b="b"/>
              <a:pathLst>
                <a:path w="1930" h="498" extrusionOk="0">
                  <a:moveTo>
                    <a:pt x="328" y="1"/>
                  </a:moveTo>
                  <a:cubicBezTo>
                    <a:pt x="215" y="1"/>
                    <a:pt x="102" y="12"/>
                    <a:pt x="0" y="35"/>
                  </a:cubicBezTo>
                  <a:cubicBezTo>
                    <a:pt x="68" y="125"/>
                    <a:pt x="147" y="204"/>
                    <a:pt x="237" y="272"/>
                  </a:cubicBezTo>
                  <a:cubicBezTo>
                    <a:pt x="328" y="340"/>
                    <a:pt x="429" y="396"/>
                    <a:pt x="542" y="418"/>
                  </a:cubicBezTo>
                  <a:cubicBezTo>
                    <a:pt x="677" y="452"/>
                    <a:pt x="813" y="475"/>
                    <a:pt x="948" y="497"/>
                  </a:cubicBezTo>
                  <a:cubicBezTo>
                    <a:pt x="1185" y="486"/>
                    <a:pt x="1433" y="430"/>
                    <a:pt x="1648" y="328"/>
                  </a:cubicBezTo>
                  <a:cubicBezTo>
                    <a:pt x="1749" y="272"/>
                    <a:pt x="1840" y="215"/>
                    <a:pt x="1930" y="136"/>
                  </a:cubicBezTo>
                  <a:cubicBezTo>
                    <a:pt x="1817" y="91"/>
                    <a:pt x="1716" y="69"/>
                    <a:pt x="1603" y="57"/>
                  </a:cubicBezTo>
                  <a:cubicBezTo>
                    <a:pt x="1512" y="35"/>
                    <a:pt x="1400" y="35"/>
                    <a:pt x="1287" y="24"/>
                  </a:cubicBezTo>
                  <a:cubicBezTo>
                    <a:pt x="1185" y="12"/>
                    <a:pt x="1072" y="12"/>
                    <a:pt x="948" y="12"/>
                  </a:cubicBezTo>
                  <a:cubicBezTo>
                    <a:pt x="897" y="7"/>
                    <a:pt x="847" y="4"/>
                    <a:pt x="796" y="4"/>
                  </a:cubicBezTo>
                  <a:cubicBezTo>
                    <a:pt x="745" y="4"/>
                    <a:pt x="694" y="7"/>
                    <a:pt x="644" y="12"/>
                  </a:cubicBezTo>
                  <a:cubicBezTo>
                    <a:pt x="615" y="18"/>
                    <a:pt x="590" y="21"/>
                    <a:pt x="565" y="21"/>
                  </a:cubicBezTo>
                  <a:cubicBezTo>
                    <a:pt x="539" y="21"/>
                    <a:pt x="514" y="18"/>
                    <a:pt x="486" y="12"/>
                  </a:cubicBezTo>
                  <a:cubicBezTo>
                    <a:pt x="429" y="1"/>
                    <a:pt x="384" y="1"/>
                    <a:pt x="328" y="1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52575" y="1531450"/>
              <a:ext cx="26825" cy="12150"/>
            </a:xfrm>
            <a:custGeom>
              <a:avLst/>
              <a:gdLst/>
              <a:ahLst/>
              <a:cxnLst/>
              <a:rect l="l" t="t" r="r" b="b"/>
              <a:pathLst>
                <a:path w="1073" h="486" extrusionOk="0">
                  <a:moveTo>
                    <a:pt x="542" y="0"/>
                  </a:moveTo>
                  <a:cubicBezTo>
                    <a:pt x="474" y="0"/>
                    <a:pt x="406" y="12"/>
                    <a:pt x="350" y="34"/>
                  </a:cubicBezTo>
                  <a:cubicBezTo>
                    <a:pt x="282" y="45"/>
                    <a:pt x="226" y="68"/>
                    <a:pt x="169" y="102"/>
                  </a:cubicBezTo>
                  <a:cubicBezTo>
                    <a:pt x="102" y="136"/>
                    <a:pt x="45" y="181"/>
                    <a:pt x="0" y="237"/>
                  </a:cubicBezTo>
                  <a:cubicBezTo>
                    <a:pt x="45" y="282"/>
                    <a:pt x="102" y="339"/>
                    <a:pt x="158" y="373"/>
                  </a:cubicBezTo>
                  <a:cubicBezTo>
                    <a:pt x="271" y="440"/>
                    <a:pt x="395" y="486"/>
                    <a:pt x="530" y="486"/>
                  </a:cubicBezTo>
                  <a:cubicBezTo>
                    <a:pt x="666" y="474"/>
                    <a:pt x="790" y="429"/>
                    <a:pt x="914" y="361"/>
                  </a:cubicBezTo>
                  <a:cubicBezTo>
                    <a:pt x="970" y="316"/>
                    <a:pt x="1027" y="271"/>
                    <a:pt x="1072" y="203"/>
                  </a:cubicBezTo>
                  <a:cubicBezTo>
                    <a:pt x="1016" y="158"/>
                    <a:pt x="959" y="113"/>
                    <a:pt x="903" y="79"/>
                  </a:cubicBezTo>
                  <a:cubicBezTo>
                    <a:pt x="790" y="23"/>
                    <a:pt x="666" y="0"/>
                    <a:pt x="542" y="0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037875" y="1410700"/>
              <a:ext cx="35375" cy="13050"/>
            </a:xfrm>
            <a:custGeom>
              <a:avLst/>
              <a:gdLst/>
              <a:ahLst/>
              <a:cxnLst/>
              <a:rect l="l" t="t" r="r" b="b"/>
              <a:pathLst>
                <a:path w="1415" h="522" extrusionOk="0">
                  <a:moveTo>
                    <a:pt x="744" y="1"/>
                  </a:moveTo>
                  <a:cubicBezTo>
                    <a:pt x="737" y="1"/>
                    <a:pt x="730" y="1"/>
                    <a:pt x="723" y="1"/>
                  </a:cubicBezTo>
                  <a:cubicBezTo>
                    <a:pt x="599" y="12"/>
                    <a:pt x="486" y="35"/>
                    <a:pt x="384" y="91"/>
                  </a:cubicBezTo>
                  <a:cubicBezTo>
                    <a:pt x="136" y="193"/>
                    <a:pt x="1" y="396"/>
                    <a:pt x="396" y="497"/>
                  </a:cubicBezTo>
                  <a:cubicBezTo>
                    <a:pt x="430" y="509"/>
                    <a:pt x="463" y="509"/>
                    <a:pt x="497" y="520"/>
                  </a:cubicBezTo>
                  <a:cubicBezTo>
                    <a:pt x="510" y="521"/>
                    <a:pt x="523" y="521"/>
                    <a:pt x="536" y="521"/>
                  </a:cubicBezTo>
                  <a:cubicBezTo>
                    <a:pt x="961" y="521"/>
                    <a:pt x="1415" y="1"/>
                    <a:pt x="744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194725" y="1402025"/>
              <a:ext cx="23300" cy="19725"/>
            </a:xfrm>
            <a:custGeom>
              <a:avLst/>
              <a:gdLst/>
              <a:ahLst/>
              <a:cxnLst/>
              <a:rect l="l" t="t" r="r" b="b"/>
              <a:pathLst>
                <a:path w="932" h="789" extrusionOk="0">
                  <a:moveTo>
                    <a:pt x="579" y="1"/>
                  </a:moveTo>
                  <a:cubicBezTo>
                    <a:pt x="547" y="1"/>
                    <a:pt x="513" y="7"/>
                    <a:pt x="475" y="20"/>
                  </a:cubicBezTo>
                  <a:cubicBezTo>
                    <a:pt x="452" y="20"/>
                    <a:pt x="441" y="32"/>
                    <a:pt x="418" y="43"/>
                  </a:cubicBezTo>
                  <a:cubicBezTo>
                    <a:pt x="136" y="178"/>
                    <a:pt x="1" y="765"/>
                    <a:pt x="418" y="788"/>
                  </a:cubicBezTo>
                  <a:cubicBezTo>
                    <a:pt x="427" y="788"/>
                    <a:pt x="435" y="789"/>
                    <a:pt x="443" y="789"/>
                  </a:cubicBezTo>
                  <a:cubicBezTo>
                    <a:pt x="867" y="789"/>
                    <a:pt x="932" y="1"/>
                    <a:pt x="579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316600" y="1357400"/>
              <a:ext cx="22625" cy="20050"/>
            </a:xfrm>
            <a:custGeom>
              <a:avLst/>
              <a:gdLst/>
              <a:ahLst/>
              <a:cxnLst/>
              <a:rect l="l" t="t" r="r" b="b"/>
              <a:pathLst>
                <a:path w="905" h="802" extrusionOk="0">
                  <a:moveTo>
                    <a:pt x="559" y="0"/>
                  </a:moveTo>
                  <a:cubicBezTo>
                    <a:pt x="527" y="0"/>
                    <a:pt x="491" y="7"/>
                    <a:pt x="452" y="23"/>
                  </a:cubicBezTo>
                  <a:cubicBezTo>
                    <a:pt x="429" y="34"/>
                    <a:pt x="418" y="34"/>
                    <a:pt x="395" y="45"/>
                  </a:cubicBezTo>
                  <a:cubicBezTo>
                    <a:pt x="113" y="192"/>
                    <a:pt x="1" y="779"/>
                    <a:pt x="418" y="801"/>
                  </a:cubicBezTo>
                  <a:cubicBezTo>
                    <a:pt x="424" y="801"/>
                    <a:pt x="429" y="802"/>
                    <a:pt x="434" y="802"/>
                  </a:cubicBezTo>
                  <a:cubicBezTo>
                    <a:pt x="863" y="802"/>
                    <a:pt x="905" y="0"/>
                    <a:pt x="55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60475" y="1438300"/>
              <a:ext cx="29350" cy="16475"/>
            </a:xfrm>
            <a:custGeom>
              <a:avLst/>
              <a:gdLst/>
              <a:ahLst/>
              <a:cxnLst/>
              <a:rect l="l" t="t" r="r" b="b"/>
              <a:pathLst>
                <a:path w="1174" h="659" extrusionOk="0">
                  <a:moveTo>
                    <a:pt x="702" y="1"/>
                  </a:moveTo>
                  <a:cubicBezTo>
                    <a:pt x="379" y="1"/>
                    <a:pt x="0" y="427"/>
                    <a:pt x="344" y="612"/>
                  </a:cubicBezTo>
                  <a:cubicBezTo>
                    <a:pt x="355" y="612"/>
                    <a:pt x="378" y="623"/>
                    <a:pt x="389" y="634"/>
                  </a:cubicBezTo>
                  <a:cubicBezTo>
                    <a:pt x="432" y="651"/>
                    <a:pt x="479" y="658"/>
                    <a:pt x="529" y="658"/>
                  </a:cubicBezTo>
                  <a:cubicBezTo>
                    <a:pt x="819" y="658"/>
                    <a:pt x="1173" y="395"/>
                    <a:pt x="942" y="115"/>
                  </a:cubicBezTo>
                  <a:cubicBezTo>
                    <a:pt x="878" y="34"/>
                    <a:pt x="792" y="1"/>
                    <a:pt x="702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264700" y="1360925"/>
              <a:ext cx="21225" cy="20500"/>
            </a:xfrm>
            <a:custGeom>
              <a:avLst/>
              <a:gdLst/>
              <a:ahLst/>
              <a:cxnLst/>
              <a:rect l="l" t="t" r="r" b="b"/>
              <a:pathLst>
                <a:path w="849" h="820" extrusionOk="0">
                  <a:moveTo>
                    <a:pt x="495" y="0"/>
                  </a:moveTo>
                  <a:cubicBezTo>
                    <a:pt x="464" y="0"/>
                    <a:pt x="431" y="6"/>
                    <a:pt x="395" y="17"/>
                  </a:cubicBezTo>
                  <a:cubicBezTo>
                    <a:pt x="1" y="123"/>
                    <a:pt x="156" y="819"/>
                    <a:pt x="448" y="819"/>
                  </a:cubicBezTo>
                  <a:cubicBezTo>
                    <a:pt x="499" y="819"/>
                    <a:pt x="553" y="799"/>
                    <a:pt x="610" y="750"/>
                  </a:cubicBezTo>
                  <a:cubicBezTo>
                    <a:pt x="621" y="750"/>
                    <a:pt x="632" y="728"/>
                    <a:pt x="643" y="717"/>
                  </a:cubicBezTo>
                  <a:cubicBezTo>
                    <a:pt x="849" y="522"/>
                    <a:pt x="802" y="0"/>
                    <a:pt x="495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031700" y="1374475"/>
              <a:ext cx="28425" cy="15925"/>
            </a:xfrm>
            <a:custGeom>
              <a:avLst/>
              <a:gdLst/>
              <a:ahLst/>
              <a:cxnLst/>
              <a:rect l="l" t="t" r="r" b="b"/>
              <a:pathLst>
                <a:path w="1137" h="637" extrusionOk="0">
                  <a:moveTo>
                    <a:pt x="579" y="1"/>
                  </a:moveTo>
                  <a:cubicBezTo>
                    <a:pt x="304" y="1"/>
                    <a:pt x="1" y="207"/>
                    <a:pt x="169" y="491"/>
                  </a:cubicBezTo>
                  <a:cubicBezTo>
                    <a:pt x="235" y="595"/>
                    <a:pt x="338" y="636"/>
                    <a:pt x="447" y="636"/>
                  </a:cubicBezTo>
                  <a:cubicBezTo>
                    <a:pt x="764" y="636"/>
                    <a:pt x="1137" y="283"/>
                    <a:pt x="835" y="73"/>
                  </a:cubicBezTo>
                  <a:lnTo>
                    <a:pt x="789" y="50"/>
                  </a:lnTo>
                  <a:cubicBezTo>
                    <a:pt x="728" y="16"/>
                    <a:pt x="655" y="1"/>
                    <a:pt x="579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985125" y="1287100"/>
              <a:ext cx="27100" cy="19025"/>
            </a:xfrm>
            <a:custGeom>
              <a:avLst/>
              <a:gdLst/>
              <a:ahLst/>
              <a:cxnLst/>
              <a:rect l="l" t="t" r="r" b="b"/>
              <a:pathLst>
                <a:path w="1084" h="761" extrusionOk="0">
                  <a:moveTo>
                    <a:pt x="656" y="1"/>
                  </a:moveTo>
                  <a:cubicBezTo>
                    <a:pt x="645" y="1"/>
                    <a:pt x="633" y="1"/>
                    <a:pt x="621" y="2"/>
                  </a:cubicBezTo>
                  <a:cubicBezTo>
                    <a:pt x="610" y="2"/>
                    <a:pt x="587" y="2"/>
                    <a:pt x="576" y="14"/>
                  </a:cubicBezTo>
                  <a:cubicBezTo>
                    <a:pt x="271" y="81"/>
                    <a:pt x="1" y="623"/>
                    <a:pt x="396" y="747"/>
                  </a:cubicBezTo>
                  <a:cubicBezTo>
                    <a:pt x="427" y="756"/>
                    <a:pt x="458" y="761"/>
                    <a:pt x="487" y="761"/>
                  </a:cubicBezTo>
                  <a:cubicBezTo>
                    <a:pt x="881" y="761"/>
                    <a:pt x="1084" y="1"/>
                    <a:pt x="656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41725" y="1109525"/>
              <a:ext cx="21850" cy="20700"/>
            </a:xfrm>
            <a:custGeom>
              <a:avLst/>
              <a:gdLst/>
              <a:ahLst/>
              <a:cxnLst/>
              <a:rect l="l" t="t" r="r" b="b"/>
              <a:pathLst>
                <a:path w="874" h="828" extrusionOk="0">
                  <a:moveTo>
                    <a:pt x="499" y="0"/>
                  </a:moveTo>
                  <a:cubicBezTo>
                    <a:pt x="459" y="0"/>
                    <a:pt x="415" y="10"/>
                    <a:pt x="367" y="30"/>
                  </a:cubicBezTo>
                  <a:cubicBezTo>
                    <a:pt x="0" y="190"/>
                    <a:pt x="221" y="827"/>
                    <a:pt x="507" y="827"/>
                  </a:cubicBezTo>
                  <a:cubicBezTo>
                    <a:pt x="564" y="827"/>
                    <a:pt x="624" y="801"/>
                    <a:pt x="683" y="741"/>
                  </a:cubicBezTo>
                  <a:cubicBezTo>
                    <a:pt x="694" y="730"/>
                    <a:pt x="705" y="718"/>
                    <a:pt x="705" y="696"/>
                  </a:cubicBezTo>
                  <a:cubicBezTo>
                    <a:pt x="874" y="488"/>
                    <a:pt x="790" y="0"/>
                    <a:pt x="49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080275" y="1443375"/>
              <a:ext cx="21950" cy="19350"/>
            </a:xfrm>
            <a:custGeom>
              <a:avLst/>
              <a:gdLst/>
              <a:ahLst/>
              <a:cxnLst/>
              <a:rect l="l" t="t" r="r" b="b"/>
              <a:pathLst>
                <a:path w="878" h="774" extrusionOk="0">
                  <a:moveTo>
                    <a:pt x="435" y="0"/>
                  </a:moveTo>
                  <a:cubicBezTo>
                    <a:pt x="362" y="0"/>
                    <a:pt x="288" y="34"/>
                    <a:pt x="223" y="116"/>
                  </a:cubicBezTo>
                  <a:cubicBezTo>
                    <a:pt x="1" y="387"/>
                    <a:pt x="361" y="773"/>
                    <a:pt x="621" y="773"/>
                  </a:cubicBezTo>
                  <a:cubicBezTo>
                    <a:pt x="717" y="773"/>
                    <a:pt x="799" y="721"/>
                    <a:pt x="832" y="589"/>
                  </a:cubicBezTo>
                  <a:cubicBezTo>
                    <a:pt x="832" y="578"/>
                    <a:pt x="832" y="556"/>
                    <a:pt x="844" y="544"/>
                  </a:cubicBezTo>
                  <a:cubicBezTo>
                    <a:pt x="878" y="307"/>
                    <a:pt x="657" y="0"/>
                    <a:pt x="435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253250" y="1414925"/>
              <a:ext cx="29350" cy="16425"/>
            </a:xfrm>
            <a:custGeom>
              <a:avLst/>
              <a:gdLst/>
              <a:ahLst/>
              <a:cxnLst/>
              <a:rect l="l" t="t" r="r" b="b"/>
              <a:pathLst>
                <a:path w="1174" h="657" extrusionOk="0">
                  <a:moveTo>
                    <a:pt x="639" y="0"/>
                  </a:moveTo>
                  <a:cubicBezTo>
                    <a:pt x="350" y="0"/>
                    <a:pt x="0" y="271"/>
                    <a:pt x="233" y="543"/>
                  </a:cubicBezTo>
                  <a:cubicBezTo>
                    <a:pt x="298" y="623"/>
                    <a:pt x="384" y="656"/>
                    <a:pt x="474" y="656"/>
                  </a:cubicBezTo>
                  <a:cubicBezTo>
                    <a:pt x="799" y="656"/>
                    <a:pt x="1173" y="223"/>
                    <a:pt x="819" y="46"/>
                  </a:cubicBezTo>
                  <a:cubicBezTo>
                    <a:pt x="808" y="35"/>
                    <a:pt x="785" y="24"/>
                    <a:pt x="774" y="24"/>
                  </a:cubicBezTo>
                  <a:cubicBezTo>
                    <a:pt x="733" y="8"/>
                    <a:pt x="687" y="0"/>
                    <a:pt x="63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991950" y="1240375"/>
              <a:ext cx="29625" cy="16700"/>
            </a:xfrm>
            <a:custGeom>
              <a:avLst/>
              <a:gdLst/>
              <a:ahLst/>
              <a:cxnLst/>
              <a:rect l="l" t="t" r="r" b="b"/>
              <a:pathLst>
                <a:path w="1185" h="668" extrusionOk="0">
                  <a:moveTo>
                    <a:pt x="711" y="1"/>
                  </a:moveTo>
                  <a:cubicBezTo>
                    <a:pt x="382" y="1"/>
                    <a:pt x="0" y="467"/>
                    <a:pt x="371" y="630"/>
                  </a:cubicBezTo>
                  <a:cubicBezTo>
                    <a:pt x="382" y="641"/>
                    <a:pt x="405" y="641"/>
                    <a:pt x="416" y="653"/>
                  </a:cubicBezTo>
                  <a:cubicBezTo>
                    <a:pt x="451" y="663"/>
                    <a:pt x="488" y="668"/>
                    <a:pt x="527" y="668"/>
                  </a:cubicBezTo>
                  <a:cubicBezTo>
                    <a:pt x="824" y="668"/>
                    <a:pt x="1185" y="379"/>
                    <a:pt x="935" y="100"/>
                  </a:cubicBezTo>
                  <a:cubicBezTo>
                    <a:pt x="872" y="30"/>
                    <a:pt x="793" y="1"/>
                    <a:pt x="71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3225" y="1184200"/>
              <a:ext cx="26650" cy="15350"/>
            </a:xfrm>
            <a:custGeom>
              <a:avLst/>
              <a:gdLst/>
              <a:ahLst/>
              <a:cxnLst/>
              <a:rect l="l" t="t" r="r" b="b"/>
              <a:pathLst>
                <a:path w="1066" h="614" extrusionOk="0">
                  <a:moveTo>
                    <a:pt x="492" y="1"/>
                  </a:moveTo>
                  <a:cubicBezTo>
                    <a:pt x="249" y="1"/>
                    <a:pt x="0" y="142"/>
                    <a:pt x="109" y="406"/>
                  </a:cubicBezTo>
                  <a:cubicBezTo>
                    <a:pt x="164" y="554"/>
                    <a:pt x="299" y="614"/>
                    <a:pt x="443" y="614"/>
                  </a:cubicBezTo>
                  <a:cubicBezTo>
                    <a:pt x="736" y="614"/>
                    <a:pt x="1066" y="366"/>
                    <a:pt x="831" y="124"/>
                  </a:cubicBezTo>
                  <a:lnTo>
                    <a:pt x="786" y="90"/>
                  </a:lnTo>
                  <a:cubicBezTo>
                    <a:pt x="712" y="30"/>
                    <a:pt x="603" y="1"/>
                    <a:pt x="492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58925" y="1146550"/>
              <a:ext cx="21825" cy="16275"/>
            </a:xfrm>
            <a:custGeom>
              <a:avLst/>
              <a:gdLst/>
              <a:ahLst/>
              <a:cxnLst/>
              <a:rect l="l" t="t" r="r" b="b"/>
              <a:pathLst>
                <a:path w="873" h="651" extrusionOk="0">
                  <a:moveTo>
                    <a:pt x="310" y="1"/>
                  </a:moveTo>
                  <a:cubicBezTo>
                    <a:pt x="153" y="1"/>
                    <a:pt x="17" y="80"/>
                    <a:pt x="6" y="276"/>
                  </a:cubicBezTo>
                  <a:cubicBezTo>
                    <a:pt x="0" y="524"/>
                    <a:pt x="251" y="651"/>
                    <a:pt x="474" y="651"/>
                  </a:cubicBezTo>
                  <a:cubicBezTo>
                    <a:pt x="686" y="651"/>
                    <a:pt x="873" y="535"/>
                    <a:pt x="785" y="298"/>
                  </a:cubicBezTo>
                  <a:cubicBezTo>
                    <a:pt x="785" y="287"/>
                    <a:pt x="773" y="276"/>
                    <a:pt x="762" y="253"/>
                  </a:cubicBezTo>
                  <a:cubicBezTo>
                    <a:pt x="690" y="103"/>
                    <a:pt x="487" y="1"/>
                    <a:pt x="31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094725" y="1406375"/>
              <a:ext cx="20850" cy="20450"/>
            </a:xfrm>
            <a:custGeom>
              <a:avLst/>
              <a:gdLst/>
              <a:ahLst/>
              <a:cxnLst/>
              <a:rect l="l" t="t" r="r" b="b"/>
              <a:pathLst>
                <a:path w="834" h="818" extrusionOk="0">
                  <a:moveTo>
                    <a:pt x="409" y="0"/>
                  </a:moveTo>
                  <a:cubicBezTo>
                    <a:pt x="361" y="0"/>
                    <a:pt x="309" y="19"/>
                    <a:pt x="254" y="61"/>
                  </a:cubicBezTo>
                  <a:cubicBezTo>
                    <a:pt x="232" y="61"/>
                    <a:pt x="221" y="72"/>
                    <a:pt x="209" y="83"/>
                  </a:cubicBezTo>
                  <a:cubicBezTo>
                    <a:pt x="1" y="292"/>
                    <a:pt x="23" y="817"/>
                    <a:pt x="347" y="817"/>
                  </a:cubicBezTo>
                  <a:cubicBezTo>
                    <a:pt x="374" y="817"/>
                    <a:pt x="404" y="813"/>
                    <a:pt x="435" y="806"/>
                  </a:cubicBezTo>
                  <a:cubicBezTo>
                    <a:pt x="833" y="708"/>
                    <a:pt x="705" y="0"/>
                    <a:pt x="40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06650" y="1102675"/>
              <a:ext cx="25450" cy="15400"/>
            </a:xfrm>
            <a:custGeom>
              <a:avLst/>
              <a:gdLst/>
              <a:ahLst/>
              <a:cxnLst/>
              <a:rect l="l" t="t" r="r" b="b"/>
              <a:pathLst>
                <a:path w="1018" h="616" extrusionOk="0">
                  <a:moveTo>
                    <a:pt x="583" y="0"/>
                  </a:moveTo>
                  <a:cubicBezTo>
                    <a:pt x="302" y="0"/>
                    <a:pt x="0" y="211"/>
                    <a:pt x="201" y="462"/>
                  </a:cubicBezTo>
                  <a:cubicBezTo>
                    <a:pt x="213" y="473"/>
                    <a:pt x="224" y="485"/>
                    <a:pt x="235" y="496"/>
                  </a:cubicBezTo>
                  <a:cubicBezTo>
                    <a:pt x="318" y="575"/>
                    <a:pt x="451" y="615"/>
                    <a:pt x="580" y="615"/>
                  </a:cubicBezTo>
                  <a:cubicBezTo>
                    <a:pt x="804" y="615"/>
                    <a:pt x="1018" y="494"/>
                    <a:pt x="946" y="236"/>
                  </a:cubicBezTo>
                  <a:cubicBezTo>
                    <a:pt x="897" y="68"/>
                    <a:pt x="744" y="0"/>
                    <a:pt x="583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369325" y="1331025"/>
              <a:ext cx="21250" cy="20400"/>
            </a:xfrm>
            <a:custGeom>
              <a:avLst/>
              <a:gdLst/>
              <a:ahLst/>
              <a:cxnLst/>
              <a:rect l="l" t="t" r="r" b="b"/>
              <a:pathLst>
                <a:path w="850" h="816" extrusionOk="0">
                  <a:moveTo>
                    <a:pt x="501" y="0"/>
                  </a:moveTo>
                  <a:cubicBezTo>
                    <a:pt x="469" y="0"/>
                    <a:pt x="434" y="5"/>
                    <a:pt x="397" y="17"/>
                  </a:cubicBezTo>
                  <a:cubicBezTo>
                    <a:pt x="1" y="123"/>
                    <a:pt x="150" y="816"/>
                    <a:pt x="449" y="816"/>
                  </a:cubicBezTo>
                  <a:cubicBezTo>
                    <a:pt x="499" y="816"/>
                    <a:pt x="554" y="796"/>
                    <a:pt x="611" y="750"/>
                  </a:cubicBezTo>
                  <a:cubicBezTo>
                    <a:pt x="622" y="739"/>
                    <a:pt x="634" y="728"/>
                    <a:pt x="645" y="716"/>
                  </a:cubicBezTo>
                  <a:cubicBezTo>
                    <a:pt x="850" y="512"/>
                    <a:pt x="813" y="0"/>
                    <a:pt x="50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309300" y="1326275"/>
              <a:ext cx="26100" cy="15375"/>
            </a:xfrm>
            <a:custGeom>
              <a:avLst/>
              <a:gdLst/>
              <a:ahLst/>
              <a:cxnLst/>
              <a:rect l="l" t="t" r="r" b="b"/>
              <a:pathLst>
                <a:path w="1044" h="615" extrusionOk="0">
                  <a:moveTo>
                    <a:pt x="461" y="0"/>
                  </a:moveTo>
                  <a:cubicBezTo>
                    <a:pt x="227" y="0"/>
                    <a:pt x="1" y="128"/>
                    <a:pt x="89" y="387"/>
                  </a:cubicBezTo>
                  <a:cubicBezTo>
                    <a:pt x="141" y="549"/>
                    <a:pt x="287" y="614"/>
                    <a:pt x="441" y="614"/>
                  </a:cubicBezTo>
                  <a:cubicBezTo>
                    <a:pt x="729" y="614"/>
                    <a:pt x="1043" y="389"/>
                    <a:pt x="823" y="139"/>
                  </a:cubicBezTo>
                  <a:lnTo>
                    <a:pt x="789" y="105"/>
                  </a:lnTo>
                  <a:cubicBezTo>
                    <a:pt x="708" y="35"/>
                    <a:pt x="583" y="0"/>
                    <a:pt x="46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385150" y="1066050"/>
              <a:ext cx="23300" cy="20000"/>
            </a:xfrm>
            <a:custGeom>
              <a:avLst/>
              <a:gdLst/>
              <a:ahLst/>
              <a:cxnLst/>
              <a:rect l="l" t="t" r="r" b="b"/>
              <a:pathLst>
                <a:path w="932" h="800" extrusionOk="0">
                  <a:moveTo>
                    <a:pt x="578" y="0"/>
                  </a:moveTo>
                  <a:cubicBezTo>
                    <a:pt x="547" y="0"/>
                    <a:pt x="512" y="7"/>
                    <a:pt x="475" y="20"/>
                  </a:cubicBezTo>
                  <a:cubicBezTo>
                    <a:pt x="452" y="20"/>
                    <a:pt x="441" y="31"/>
                    <a:pt x="429" y="43"/>
                  </a:cubicBezTo>
                  <a:cubicBezTo>
                    <a:pt x="147" y="178"/>
                    <a:pt x="1" y="765"/>
                    <a:pt x="429" y="799"/>
                  </a:cubicBezTo>
                  <a:cubicBezTo>
                    <a:pt x="437" y="799"/>
                    <a:pt x="445" y="800"/>
                    <a:pt x="453" y="800"/>
                  </a:cubicBezTo>
                  <a:cubicBezTo>
                    <a:pt x="868" y="800"/>
                    <a:pt x="932" y="0"/>
                    <a:pt x="578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43550" y="1229050"/>
              <a:ext cx="22875" cy="20050"/>
            </a:xfrm>
            <a:custGeom>
              <a:avLst/>
              <a:gdLst/>
              <a:ahLst/>
              <a:cxnLst/>
              <a:rect l="l" t="t" r="r" b="b"/>
              <a:pathLst>
                <a:path w="915" h="802" extrusionOk="0">
                  <a:moveTo>
                    <a:pt x="561" y="0"/>
                  </a:moveTo>
                  <a:cubicBezTo>
                    <a:pt x="528" y="0"/>
                    <a:pt x="492" y="7"/>
                    <a:pt x="452" y="22"/>
                  </a:cubicBezTo>
                  <a:lnTo>
                    <a:pt x="407" y="45"/>
                  </a:lnTo>
                  <a:cubicBezTo>
                    <a:pt x="125" y="192"/>
                    <a:pt x="0" y="778"/>
                    <a:pt x="429" y="801"/>
                  </a:cubicBezTo>
                  <a:cubicBezTo>
                    <a:pt x="435" y="801"/>
                    <a:pt x="440" y="801"/>
                    <a:pt x="445" y="801"/>
                  </a:cubicBezTo>
                  <a:cubicBezTo>
                    <a:pt x="865" y="801"/>
                    <a:pt x="914" y="0"/>
                    <a:pt x="56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994375" y="1358225"/>
              <a:ext cx="21800" cy="20125"/>
            </a:xfrm>
            <a:custGeom>
              <a:avLst/>
              <a:gdLst/>
              <a:ahLst/>
              <a:cxnLst/>
              <a:rect l="l" t="t" r="r" b="b"/>
              <a:pathLst>
                <a:path w="872" h="805" extrusionOk="0">
                  <a:moveTo>
                    <a:pt x="443" y="1"/>
                  </a:moveTo>
                  <a:cubicBezTo>
                    <a:pt x="12" y="1"/>
                    <a:pt x="1" y="805"/>
                    <a:pt x="343" y="805"/>
                  </a:cubicBezTo>
                  <a:cubicBezTo>
                    <a:pt x="377" y="805"/>
                    <a:pt x="414" y="797"/>
                    <a:pt x="454" y="779"/>
                  </a:cubicBezTo>
                  <a:cubicBezTo>
                    <a:pt x="477" y="768"/>
                    <a:pt x="488" y="757"/>
                    <a:pt x="499" y="757"/>
                  </a:cubicBezTo>
                  <a:cubicBezTo>
                    <a:pt x="770" y="599"/>
                    <a:pt x="872" y="1"/>
                    <a:pt x="443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23150" y="1076250"/>
              <a:ext cx="25450" cy="15425"/>
            </a:xfrm>
            <a:custGeom>
              <a:avLst/>
              <a:gdLst/>
              <a:ahLst/>
              <a:cxnLst/>
              <a:rect l="l" t="t" r="r" b="b"/>
              <a:pathLst>
                <a:path w="1018" h="617" extrusionOk="0">
                  <a:moveTo>
                    <a:pt x="438" y="1"/>
                  </a:moveTo>
                  <a:cubicBezTo>
                    <a:pt x="214" y="1"/>
                    <a:pt x="0" y="122"/>
                    <a:pt x="72" y="379"/>
                  </a:cubicBezTo>
                  <a:cubicBezTo>
                    <a:pt x="117" y="548"/>
                    <a:pt x="270" y="616"/>
                    <a:pt x="431" y="616"/>
                  </a:cubicBezTo>
                  <a:cubicBezTo>
                    <a:pt x="712" y="616"/>
                    <a:pt x="1017" y="409"/>
                    <a:pt x="816" y="165"/>
                  </a:cubicBezTo>
                  <a:cubicBezTo>
                    <a:pt x="805" y="142"/>
                    <a:pt x="794" y="131"/>
                    <a:pt x="783" y="120"/>
                  </a:cubicBezTo>
                  <a:cubicBezTo>
                    <a:pt x="700" y="41"/>
                    <a:pt x="567" y="1"/>
                    <a:pt x="43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385300" y="1290100"/>
              <a:ext cx="22025" cy="16050"/>
            </a:xfrm>
            <a:custGeom>
              <a:avLst/>
              <a:gdLst/>
              <a:ahLst/>
              <a:cxnLst/>
              <a:rect l="l" t="t" r="r" b="b"/>
              <a:pathLst>
                <a:path w="881" h="642" extrusionOk="0">
                  <a:moveTo>
                    <a:pt x="418" y="1"/>
                  </a:moveTo>
                  <a:cubicBezTo>
                    <a:pt x="198" y="1"/>
                    <a:pt x="0" y="119"/>
                    <a:pt x="96" y="356"/>
                  </a:cubicBezTo>
                  <a:cubicBezTo>
                    <a:pt x="96" y="367"/>
                    <a:pt x="107" y="379"/>
                    <a:pt x="119" y="401"/>
                  </a:cubicBezTo>
                  <a:cubicBezTo>
                    <a:pt x="196" y="543"/>
                    <a:pt x="396" y="642"/>
                    <a:pt x="572" y="642"/>
                  </a:cubicBezTo>
                  <a:cubicBezTo>
                    <a:pt x="731" y="642"/>
                    <a:pt x="869" y="560"/>
                    <a:pt x="875" y="356"/>
                  </a:cubicBezTo>
                  <a:cubicBezTo>
                    <a:pt x="880" y="119"/>
                    <a:pt x="638" y="1"/>
                    <a:pt x="41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052925" y="1021050"/>
              <a:ext cx="209850" cy="170100"/>
            </a:xfrm>
            <a:custGeom>
              <a:avLst/>
              <a:gdLst/>
              <a:ahLst/>
              <a:cxnLst/>
              <a:rect l="l" t="t" r="r" b="b"/>
              <a:pathLst>
                <a:path w="8394" h="6804" extrusionOk="0">
                  <a:moveTo>
                    <a:pt x="5934" y="1"/>
                  </a:moveTo>
                  <a:cubicBezTo>
                    <a:pt x="4184" y="1"/>
                    <a:pt x="1906" y="1175"/>
                    <a:pt x="1215" y="2587"/>
                  </a:cubicBezTo>
                  <a:cubicBezTo>
                    <a:pt x="1" y="4988"/>
                    <a:pt x="3373" y="6803"/>
                    <a:pt x="5310" y="6803"/>
                  </a:cubicBezTo>
                  <a:cubicBezTo>
                    <a:pt x="5641" y="6803"/>
                    <a:pt x="5930" y="6750"/>
                    <a:pt x="6147" y="6638"/>
                  </a:cubicBezTo>
                  <a:lnTo>
                    <a:pt x="8042" y="2723"/>
                  </a:lnTo>
                  <a:cubicBezTo>
                    <a:pt x="8393" y="749"/>
                    <a:pt x="7332" y="1"/>
                    <a:pt x="5934" y="1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071175" y="1015600"/>
              <a:ext cx="189025" cy="176700"/>
            </a:xfrm>
            <a:custGeom>
              <a:avLst/>
              <a:gdLst/>
              <a:ahLst/>
              <a:cxnLst/>
              <a:rect l="l" t="t" r="r" b="b"/>
              <a:pathLst>
                <a:path w="7561" h="7068" extrusionOk="0">
                  <a:moveTo>
                    <a:pt x="5139" y="0"/>
                  </a:moveTo>
                  <a:cubicBezTo>
                    <a:pt x="5062" y="0"/>
                    <a:pt x="4986" y="2"/>
                    <a:pt x="4909" y="7"/>
                  </a:cubicBezTo>
                  <a:cubicBezTo>
                    <a:pt x="4142" y="63"/>
                    <a:pt x="3397" y="255"/>
                    <a:pt x="2708" y="582"/>
                  </a:cubicBezTo>
                  <a:cubicBezTo>
                    <a:pt x="2020" y="898"/>
                    <a:pt x="1388" y="1338"/>
                    <a:pt x="869" y="1880"/>
                  </a:cubicBezTo>
                  <a:cubicBezTo>
                    <a:pt x="734" y="2027"/>
                    <a:pt x="610" y="2173"/>
                    <a:pt x="497" y="2343"/>
                  </a:cubicBezTo>
                  <a:cubicBezTo>
                    <a:pt x="452" y="2410"/>
                    <a:pt x="395" y="2501"/>
                    <a:pt x="361" y="2580"/>
                  </a:cubicBezTo>
                  <a:cubicBezTo>
                    <a:pt x="305" y="2670"/>
                    <a:pt x="271" y="2760"/>
                    <a:pt x="226" y="2851"/>
                  </a:cubicBezTo>
                  <a:cubicBezTo>
                    <a:pt x="68" y="3212"/>
                    <a:pt x="0" y="3618"/>
                    <a:pt x="34" y="4013"/>
                  </a:cubicBezTo>
                  <a:cubicBezTo>
                    <a:pt x="79" y="4408"/>
                    <a:pt x="226" y="4791"/>
                    <a:pt x="452" y="5107"/>
                  </a:cubicBezTo>
                  <a:cubicBezTo>
                    <a:pt x="677" y="5423"/>
                    <a:pt x="948" y="5694"/>
                    <a:pt x="1253" y="5931"/>
                  </a:cubicBezTo>
                  <a:cubicBezTo>
                    <a:pt x="1840" y="6382"/>
                    <a:pt x="2528" y="6710"/>
                    <a:pt x="3250" y="6902"/>
                  </a:cubicBezTo>
                  <a:cubicBezTo>
                    <a:pt x="3600" y="6992"/>
                    <a:pt x="3972" y="7048"/>
                    <a:pt x="4345" y="7060"/>
                  </a:cubicBezTo>
                  <a:cubicBezTo>
                    <a:pt x="4400" y="7065"/>
                    <a:pt x="4456" y="7067"/>
                    <a:pt x="4512" y="7067"/>
                  </a:cubicBezTo>
                  <a:cubicBezTo>
                    <a:pt x="4819" y="7067"/>
                    <a:pt x="5130" y="6990"/>
                    <a:pt x="5417" y="6856"/>
                  </a:cubicBezTo>
                  <a:lnTo>
                    <a:pt x="5417" y="6856"/>
                  </a:lnTo>
                  <a:cubicBezTo>
                    <a:pt x="5176" y="6942"/>
                    <a:pt x="4930" y="6984"/>
                    <a:pt x="4683" y="6984"/>
                  </a:cubicBezTo>
                  <a:cubicBezTo>
                    <a:pt x="4570" y="6984"/>
                    <a:pt x="4458" y="6976"/>
                    <a:pt x="4345" y="6958"/>
                  </a:cubicBezTo>
                  <a:cubicBezTo>
                    <a:pt x="3984" y="6913"/>
                    <a:pt x="3634" y="6834"/>
                    <a:pt x="3295" y="6710"/>
                  </a:cubicBezTo>
                  <a:cubicBezTo>
                    <a:pt x="2618" y="6484"/>
                    <a:pt x="1998" y="6134"/>
                    <a:pt x="1445" y="5683"/>
                  </a:cubicBezTo>
                  <a:cubicBezTo>
                    <a:pt x="914" y="5231"/>
                    <a:pt x="485" y="4633"/>
                    <a:pt x="440" y="3979"/>
                  </a:cubicBezTo>
                  <a:cubicBezTo>
                    <a:pt x="418" y="3652"/>
                    <a:pt x="485" y="3313"/>
                    <a:pt x="621" y="3020"/>
                  </a:cubicBezTo>
                  <a:cubicBezTo>
                    <a:pt x="655" y="2941"/>
                    <a:pt x="689" y="2862"/>
                    <a:pt x="734" y="2794"/>
                  </a:cubicBezTo>
                  <a:cubicBezTo>
                    <a:pt x="779" y="2715"/>
                    <a:pt x="824" y="2647"/>
                    <a:pt x="880" y="2580"/>
                  </a:cubicBezTo>
                  <a:cubicBezTo>
                    <a:pt x="971" y="2433"/>
                    <a:pt x="1084" y="2309"/>
                    <a:pt x="1196" y="2185"/>
                  </a:cubicBezTo>
                  <a:cubicBezTo>
                    <a:pt x="1693" y="1688"/>
                    <a:pt x="2280" y="1293"/>
                    <a:pt x="2923" y="1022"/>
                  </a:cubicBezTo>
                  <a:cubicBezTo>
                    <a:pt x="3555" y="718"/>
                    <a:pt x="4232" y="526"/>
                    <a:pt x="4931" y="458"/>
                  </a:cubicBezTo>
                  <a:cubicBezTo>
                    <a:pt x="5035" y="450"/>
                    <a:pt x="5140" y="445"/>
                    <a:pt x="5244" y="445"/>
                  </a:cubicBezTo>
                  <a:cubicBezTo>
                    <a:pt x="5826" y="445"/>
                    <a:pt x="6409" y="589"/>
                    <a:pt x="6782" y="1000"/>
                  </a:cubicBezTo>
                  <a:cubicBezTo>
                    <a:pt x="6996" y="1248"/>
                    <a:pt x="7132" y="1553"/>
                    <a:pt x="7177" y="1880"/>
                  </a:cubicBezTo>
                  <a:cubicBezTo>
                    <a:pt x="7222" y="2219"/>
                    <a:pt x="7211" y="2568"/>
                    <a:pt x="7166" y="2918"/>
                  </a:cubicBezTo>
                  <a:lnTo>
                    <a:pt x="7166" y="2862"/>
                  </a:lnTo>
                  <a:cubicBezTo>
                    <a:pt x="6872" y="3528"/>
                    <a:pt x="6568" y="4182"/>
                    <a:pt x="6274" y="4848"/>
                  </a:cubicBezTo>
                  <a:cubicBezTo>
                    <a:pt x="5981" y="5514"/>
                    <a:pt x="5699" y="6179"/>
                    <a:pt x="5417" y="6856"/>
                  </a:cubicBezTo>
                  <a:cubicBezTo>
                    <a:pt x="5766" y="6224"/>
                    <a:pt x="6105" y="5570"/>
                    <a:pt x="6455" y="4938"/>
                  </a:cubicBezTo>
                  <a:cubicBezTo>
                    <a:pt x="6793" y="4295"/>
                    <a:pt x="7121" y="3652"/>
                    <a:pt x="7459" y="3008"/>
                  </a:cubicBezTo>
                  <a:lnTo>
                    <a:pt x="7459" y="2986"/>
                  </a:lnTo>
                  <a:lnTo>
                    <a:pt x="7459" y="2963"/>
                  </a:lnTo>
                  <a:cubicBezTo>
                    <a:pt x="7538" y="2591"/>
                    <a:pt x="7561" y="2207"/>
                    <a:pt x="7538" y="1824"/>
                  </a:cubicBezTo>
                  <a:cubicBezTo>
                    <a:pt x="7504" y="1417"/>
                    <a:pt x="7346" y="1034"/>
                    <a:pt x="7087" y="718"/>
                  </a:cubicBezTo>
                  <a:cubicBezTo>
                    <a:pt x="6805" y="424"/>
                    <a:pt x="6455" y="210"/>
                    <a:pt x="6060" y="108"/>
                  </a:cubicBezTo>
                  <a:cubicBezTo>
                    <a:pt x="5753" y="36"/>
                    <a:pt x="5446" y="0"/>
                    <a:pt x="513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986550" y="1102975"/>
              <a:ext cx="234150" cy="176625"/>
            </a:xfrm>
            <a:custGeom>
              <a:avLst/>
              <a:gdLst/>
              <a:ahLst/>
              <a:cxnLst/>
              <a:rect l="l" t="t" r="r" b="b"/>
              <a:pathLst>
                <a:path w="9366" h="7065" extrusionOk="0">
                  <a:moveTo>
                    <a:pt x="5852" y="1"/>
                  </a:moveTo>
                  <a:cubicBezTo>
                    <a:pt x="5698" y="1"/>
                    <a:pt x="5537" y="17"/>
                    <a:pt x="5371" y="55"/>
                  </a:cubicBezTo>
                  <a:cubicBezTo>
                    <a:pt x="4186" y="326"/>
                    <a:pt x="3047" y="1003"/>
                    <a:pt x="2144" y="1770"/>
                  </a:cubicBezTo>
                  <a:cubicBezTo>
                    <a:pt x="1004" y="2763"/>
                    <a:pt x="0" y="4738"/>
                    <a:pt x="1106" y="6149"/>
                  </a:cubicBezTo>
                  <a:cubicBezTo>
                    <a:pt x="1648" y="6820"/>
                    <a:pt x="2449" y="7064"/>
                    <a:pt x="3282" y="7064"/>
                  </a:cubicBezTo>
                  <a:cubicBezTo>
                    <a:pt x="4129" y="7064"/>
                    <a:pt x="5010" y="6811"/>
                    <a:pt x="5687" y="6498"/>
                  </a:cubicBezTo>
                  <a:cubicBezTo>
                    <a:pt x="7459" y="5720"/>
                    <a:pt x="9366" y="3869"/>
                    <a:pt x="8237" y="1759"/>
                  </a:cubicBezTo>
                  <a:lnTo>
                    <a:pt x="7662" y="755"/>
                  </a:lnTo>
                  <a:cubicBezTo>
                    <a:pt x="7662" y="755"/>
                    <a:pt x="6900" y="1"/>
                    <a:pt x="5852" y="1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995275" y="1101200"/>
              <a:ext cx="209350" cy="184025"/>
            </a:xfrm>
            <a:custGeom>
              <a:avLst/>
              <a:gdLst/>
              <a:ahLst/>
              <a:cxnLst/>
              <a:rect l="l" t="t" r="r" b="b"/>
              <a:pathLst>
                <a:path w="8374" h="7361" extrusionOk="0">
                  <a:moveTo>
                    <a:pt x="5423" y="1"/>
                  </a:moveTo>
                  <a:cubicBezTo>
                    <a:pt x="5399" y="1"/>
                    <a:pt x="5374" y="1"/>
                    <a:pt x="5350" y="2"/>
                  </a:cubicBezTo>
                  <a:cubicBezTo>
                    <a:pt x="5225" y="13"/>
                    <a:pt x="5124" y="25"/>
                    <a:pt x="4977" y="36"/>
                  </a:cubicBezTo>
                  <a:lnTo>
                    <a:pt x="4627" y="137"/>
                  </a:lnTo>
                  <a:cubicBezTo>
                    <a:pt x="4368" y="194"/>
                    <a:pt x="4120" y="273"/>
                    <a:pt x="3883" y="374"/>
                  </a:cubicBezTo>
                  <a:cubicBezTo>
                    <a:pt x="3634" y="499"/>
                    <a:pt x="3341" y="589"/>
                    <a:pt x="3093" y="747"/>
                  </a:cubicBezTo>
                  <a:cubicBezTo>
                    <a:pt x="2833" y="905"/>
                    <a:pt x="2551" y="1040"/>
                    <a:pt x="2303" y="1232"/>
                  </a:cubicBezTo>
                  <a:cubicBezTo>
                    <a:pt x="2043" y="1435"/>
                    <a:pt x="1772" y="1604"/>
                    <a:pt x="1513" y="1830"/>
                  </a:cubicBezTo>
                  <a:cubicBezTo>
                    <a:pt x="1265" y="2078"/>
                    <a:pt x="1028" y="2338"/>
                    <a:pt x="825" y="2620"/>
                  </a:cubicBezTo>
                  <a:cubicBezTo>
                    <a:pt x="430" y="3207"/>
                    <a:pt x="102" y="3895"/>
                    <a:pt x="57" y="4685"/>
                  </a:cubicBezTo>
                  <a:cubicBezTo>
                    <a:pt x="1" y="5497"/>
                    <a:pt x="351" y="6276"/>
                    <a:pt x="994" y="6784"/>
                  </a:cubicBezTo>
                  <a:cubicBezTo>
                    <a:pt x="1553" y="7208"/>
                    <a:pt x="2237" y="7361"/>
                    <a:pt x="2888" y="7361"/>
                  </a:cubicBezTo>
                  <a:cubicBezTo>
                    <a:pt x="2999" y="7361"/>
                    <a:pt x="3109" y="7356"/>
                    <a:pt x="3217" y="7348"/>
                  </a:cubicBezTo>
                  <a:cubicBezTo>
                    <a:pt x="3939" y="7292"/>
                    <a:pt x="4650" y="7111"/>
                    <a:pt x="5316" y="6806"/>
                  </a:cubicBezTo>
                  <a:cubicBezTo>
                    <a:pt x="5474" y="6739"/>
                    <a:pt x="5620" y="6682"/>
                    <a:pt x="5778" y="6592"/>
                  </a:cubicBezTo>
                  <a:cubicBezTo>
                    <a:pt x="5925" y="6502"/>
                    <a:pt x="6083" y="6423"/>
                    <a:pt x="6230" y="6332"/>
                  </a:cubicBezTo>
                  <a:cubicBezTo>
                    <a:pt x="6501" y="6152"/>
                    <a:pt x="6771" y="5949"/>
                    <a:pt x="7008" y="5723"/>
                  </a:cubicBezTo>
                  <a:cubicBezTo>
                    <a:pt x="7471" y="5328"/>
                    <a:pt x="7843" y="4832"/>
                    <a:pt x="8103" y="4279"/>
                  </a:cubicBezTo>
                  <a:cubicBezTo>
                    <a:pt x="8317" y="3793"/>
                    <a:pt x="8374" y="3263"/>
                    <a:pt x="8283" y="2755"/>
                  </a:cubicBezTo>
                  <a:cubicBezTo>
                    <a:pt x="8216" y="2372"/>
                    <a:pt x="8058" y="1999"/>
                    <a:pt x="7843" y="1672"/>
                  </a:cubicBezTo>
                  <a:lnTo>
                    <a:pt x="7313" y="826"/>
                  </a:lnTo>
                  <a:lnTo>
                    <a:pt x="7313" y="826"/>
                  </a:lnTo>
                  <a:lnTo>
                    <a:pt x="7776" y="1717"/>
                  </a:lnTo>
                  <a:cubicBezTo>
                    <a:pt x="7956" y="2044"/>
                    <a:pt x="8069" y="2406"/>
                    <a:pt x="8114" y="2778"/>
                  </a:cubicBezTo>
                  <a:cubicBezTo>
                    <a:pt x="8159" y="3252"/>
                    <a:pt x="8069" y="3726"/>
                    <a:pt x="7855" y="4155"/>
                  </a:cubicBezTo>
                  <a:cubicBezTo>
                    <a:pt x="7595" y="4662"/>
                    <a:pt x="7234" y="5102"/>
                    <a:pt x="6794" y="5464"/>
                  </a:cubicBezTo>
                  <a:cubicBezTo>
                    <a:pt x="6546" y="5655"/>
                    <a:pt x="6297" y="5836"/>
                    <a:pt x="6027" y="5994"/>
                  </a:cubicBezTo>
                  <a:cubicBezTo>
                    <a:pt x="5880" y="6073"/>
                    <a:pt x="5744" y="6152"/>
                    <a:pt x="5598" y="6220"/>
                  </a:cubicBezTo>
                  <a:cubicBezTo>
                    <a:pt x="5451" y="6287"/>
                    <a:pt x="5282" y="6366"/>
                    <a:pt x="5146" y="6423"/>
                  </a:cubicBezTo>
                  <a:cubicBezTo>
                    <a:pt x="4526" y="6694"/>
                    <a:pt x="3860" y="6863"/>
                    <a:pt x="3183" y="6897"/>
                  </a:cubicBezTo>
                  <a:cubicBezTo>
                    <a:pt x="3105" y="6902"/>
                    <a:pt x="3026" y="6905"/>
                    <a:pt x="2947" y="6905"/>
                  </a:cubicBezTo>
                  <a:cubicBezTo>
                    <a:pt x="2347" y="6905"/>
                    <a:pt x="1748" y="6749"/>
                    <a:pt x="1299" y="6400"/>
                  </a:cubicBezTo>
                  <a:cubicBezTo>
                    <a:pt x="757" y="6005"/>
                    <a:pt x="463" y="5362"/>
                    <a:pt x="497" y="4696"/>
                  </a:cubicBezTo>
                  <a:cubicBezTo>
                    <a:pt x="520" y="4042"/>
                    <a:pt x="813" y="3399"/>
                    <a:pt x="1174" y="2857"/>
                  </a:cubicBezTo>
                  <a:cubicBezTo>
                    <a:pt x="1355" y="2597"/>
                    <a:pt x="1558" y="2349"/>
                    <a:pt x="1784" y="2123"/>
                  </a:cubicBezTo>
                  <a:cubicBezTo>
                    <a:pt x="2009" y="1898"/>
                    <a:pt x="2269" y="1717"/>
                    <a:pt x="2506" y="1514"/>
                  </a:cubicBezTo>
                  <a:cubicBezTo>
                    <a:pt x="2743" y="1322"/>
                    <a:pt x="3002" y="1187"/>
                    <a:pt x="3239" y="1018"/>
                  </a:cubicBezTo>
                  <a:cubicBezTo>
                    <a:pt x="3476" y="882"/>
                    <a:pt x="3725" y="747"/>
                    <a:pt x="3973" y="634"/>
                  </a:cubicBezTo>
                  <a:cubicBezTo>
                    <a:pt x="4210" y="521"/>
                    <a:pt x="4447" y="420"/>
                    <a:pt x="4695" y="352"/>
                  </a:cubicBezTo>
                  <a:lnTo>
                    <a:pt x="5045" y="228"/>
                  </a:lnTo>
                  <a:lnTo>
                    <a:pt x="5361" y="183"/>
                  </a:lnTo>
                  <a:cubicBezTo>
                    <a:pt x="5446" y="172"/>
                    <a:pt x="5531" y="167"/>
                    <a:pt x="5615" y="167"/>
                  </a:cubicBezTo>
                  <a:cubicBezTo>
                    <a:pt x="5902" y="167"/>
                    <a:pt x="6185" y="225"/>
                    <a:pt x="6455" y="329"/>
                  </a:cubicBezTo>
                  <a:cubicBezTo>
                    <a:pt x="6681" y="420"/>
                    <a:pt x="6895" y="532"/>
                    <a:pt x="7099" y="668"/>
                  </a:cubicBezTo>
                  <a:cubicBezTo>
                    <a:pt x="7234" y="758"/>
                    <a:pt x="7313" y="826"/>
                    <a:pt x="7313" y="826"/>
                  </a:cubicBezTo>
                  <a:cubicBezTo>
                    <a:pt x="7245" y="758"/>
                    <a:pt x="7189" y="702"/>
                    <a:pt x="7121" y="645"/>
                  </a:cubicBezTo>
                  <a:cubicBezTo>
                    <a:pt x="6929" y="487"/>
                    <a:pt x="6715" y="352"/>
                    <a:pt x="6489" y="250"/>
                  </a:cubicBezTo>
                  <a:cubicBezTo>
                    <a:pt x="6151" y="81"/>
                    <a:pt x="5792" y="1"/>
                    <a:pt x="5423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145375" y="1022550"/>
              <a:ext cx="273650" cy="163450"/>
            </a:xfrm>
            <a:custGeom>
              <a:avLst/>
              <a:gdLst/>
              <a:ahLst/>
              <a:cxnLst/>
              <a:rect l="l" t="t" r="r" b="b"/>
              <a:pathLst>
                <a:path w="10946" h="6538" extrusionOk="0">
                  <a:moveTo>
                    <a:pt x="5555" y="0"/>
                  </a:moveTo>
                  <a:cubicBezTo>
                    <a:pt x="5452" y="0"/>
                    <a:pt x="5353" y="4"/>
                    <a:pt x="5258" y="11"/>
                  </a:cubicBezTo>
                  <a:cubicBezTo>
                    <a:pt x="2900" y="203"/>
                    <a:pt x="0" y="3159"/>
                    <a:pt x="2088" y="5348"/>
                  </a:cubicBezTo>
                  <a:cubicBezTo>
                    <a:pt x="2876" y="6168"/>
                    <a:pt x="4429" y="6537"/>
                    <a:pt x="5923" y="6537"/>
                  </a:cubicBezTo>
                  <a:cubicBezTo>
                    <a:pt x="7122" y="6537"/>
                    <a:pt x="8284" y="6300"/>
                    <a:pt x="8982" y="5867"/>
                  </a:cubicBezTo>
                  <a:lnTo>
                    <a:pt x="9930" y="5089"/>
                  </a:lnTo>
                  <a:cubicBezTo>
                    <a:pt x="10946" y="4886"/>
                    <a:pt x="10088" y="2132"/>
                    <a:pt x="9693" y="1625"/>
                  </a:cubicBezTo>
                  <a:cubicBezTo>
                    <a:pt x="8834" y="608"/>
                    <a:pt x="6894" y="0"/>
                    <a:pt x="5555" y="0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168775" y="1017450"/>
              <a:ext cx="238125" cy="172100"/>
            </a:xfrm>
            <a:custGeom>
              <a:avLst/>
              <a:gdLst/>
              <a:ahLst/>
              <a:cxnLst/>
              <a:rect l="l" t="t" r="r" b="b"/>
              <a:pathLst>
                <a:path w="9525" h="6884" extrusionOk="0">
                  <a:moveTo>
                    <a:pt x="4300" y="1"/>
                  </a:moveTo>
                  <a:lnTo>
                    <a:pt x="4119" y="23"/>
                  </a:lnTo>
                  <a:cubicBezTo>
                    <a:pt x="3860" y="57"/>
                    <a:pt x="3600" y="113"/>
                    <a:pt x="3363" y="192"/>
                  </a:cubicBezTo>
                  <a:cubicBezTo>
                    <a:pt x="3115" y="283"/>
                    <a:pt x="2878" y="384"/>
                    <a:pt x="2652" y="508"/>
                  </a:cubicBezTo>
                  <a:cubicBezTo>
                    <a:pt x="2201" y="734"/>
                    <a:pt x="1772" y="1039"/>
                    <a:pt x="1411" y="1400"/>
                  </a:cubicBezTo>
                  <a:cubicBezTo>
                    <a:pt x="1027" y="1750"/>
                    <a:pt x="723" y="2178"/>
                    <a:pt x="497" y="2652"/>
                  </a:cubicBezTo>
                  <a:cubicBezTo>
                    <a:pt x="1" y="3634"/>
                    <a:pt x="170" y="4830"/>
                    <a:pt x="948" y="5620"/>
                  </a:cubicBezTo>
                  <a:cubicBezTo>
                    <a:pt x="1310" y="5993"/>
                    <a:pt x="1750" y="6286"/>
                    <a:pt x="2246" y="6466"/>
                  </a:cubicBezTo>
                  <a:cubicBezTo>
                    <a:pt x="2720" y="6647"/>
                    <a:pt x="3217" y="6760"/>
                    <a:pt x="3713" y="6816"/>
                  </a:cubicBezTo>
                  <a:cubicBezTo>
                    <a:pt x="4059" y="6863"/>
                    <a:pt x="4411" y="6883"/>
                    <a:pt x="4760" y="6883"/>
                  </a:cubicBezTo>
                  <a:cubicBezTo>
                    <a:pt x="4912" y="6883"/>
                    <a:pt x="5064" y="6880"/>
                    <a:pt x="5214" y="6873"/>
                  </a:cubicBezTo>
                  <a:cubicBezTo>
                    <a:pt x="5710" y="6861"/>
                    <a:pt x="6207" y="6794"/>
                    <a:pt x="6692" y="6670"/>
                  </a:cubicBezTo>
                  <a:cubicBezTo>
                    <a:pt x="7177" y="6568"/>
                    <a:pt x="7651" y="6376"/>
                    <a:pt x="8080" y="6117"/>
                  </a:cubicBezTo>
                  <a:lnTo>
                    <a:pt x="8994" y="5293"/>
                  </a:lnTo>
                  <a:lnTo>
                    <a:pt x="8012" y="6026"/>
                  </a:lnTo>
                  <a:cubicBezTo>
                    <a:pt x="7584" y="6252"/>
                    <a:pt x="7121" y="6399"/>
                    <a:pt x="6647" y="6466"/>
                  </a:cubicBezTo>
                  <a:cubicBezTo>
                    <a:pt x="6162" y="6545"/>
                    <a:pt x="5677" y="6591"/>
                    <a:pt x="5191" y="6591"/>
                  </a:cubicBezTo>
                  <a:cubicBezTo>
                    <a:pt x="5161" y="6591"/>
                    <a:pt x="5131" y="6591"/>
                    <a:pt x="5101" y="6591"/>
                  </a:cubicBezTo>
                  <a:cubicBezTo>
                    <a:pt x="4173" y="6591"/>
                    <a:pt x="3256" y="6422"/>
                    <a:pt x="2382" y="6094"/>
                  </a:cubicBezTo>
                  <a:cubicBezTo>
                    <a:pt x="1953" y="5925"/>
                    <a:pt x="1569" y="5665"/>
                    <a:pt x="1253" y="5338"/>
                  </a:cubicBezTo>
                  <a:cubicBezTo>
                    <a:pt x="948" y="4999"/>
                    <a:pt x="745" y="4593"/>
                    <a:pt x="678" y="4142"/>
                  </a:cubicBezTo>
                  <a:cubicBezTo>
                    <a:pt x="621" y="3702"/>
                    <a:pt x="712" y="3250"/>
                    <a:pt x="915" y="2844"/>
                  </a:cubicBezTo>
                  <a:cubicBezTo>
                    <a:pt x="1118" y="2427"/>
                    <a:pt x="1389" y="2054"/>
                    <a:pt x="1727" y="1738"/>
                  </a:cubicBezTo>
                  <a:cubicBezTo>
                    <a:pt x="2054" y="1400"/>
                    <a:pt x="2438" y="1118"/>
                    <a:pt x="2856" y="903"/>
                  </a:cubicBezTo>
                  <a:cubicBezTo>
                    <a:pt x="3059" y="791"/>
                    <a:pt x="3273" y="700"/>
                    <a:pt x="3499" y="610"/>
                  </a:cubicBezTo>
                  <a:cubicBezTo>
                    <a:pt x="3713" y="542"/>
                    <a:pt x="3939" y="486"/>
                    <a:pt x="4164" y="452"/>
                  </a:cubicBezTo>
                  <a:lnTo>
                    <a:pt x="4356" y="418"/>
                  </a:lnTo>
                  <a:lnTo>
                    <a:pt x="4864" y="418"/>
                  </a:lnTo>
                  <a:cubicBezTo>
                    <a:pt x="5090" y="452"/>
                    <a:pt x="5338" y="452"/>
                    <a:pt x="5564" y="508"/>
                  </a:cubicBezTo>
                  <a:cubicBezTo>
                    <a:pt x="5801" y="542"/>
                    <a:pt x="6038" y="587"/>
                    <a:pt x="6275" y="655"/>
                  </a:cubicBezTo>
                  <a:cubicBezTo>
                    <a:pt x="6500" y="712"/>
                    <a:pt x="6726" y="779"/>
                    <a:pt x="6952" y="869"/>
                  </a:cubicBezTo>
                  <a:cubicBezTo>
                    <a:pt x="7392" y="1027"/>
                    <a:pt x="7809" y="1242"/>
                    <a:pt x="8204" y="1513"/>
                  </a:cubicBezTo>
                  <a:cubicBezTo>
                    <a:pt x="8294" y="1580"/>
                    <a:pt x="8385" y="1671"/>
                    <a:pt x="8475" y="1750"/>
                  </a:cubicBezTo>
                  <a:lnTo>
                    <a:pt x="8610" y="1874"/>
                  </a:lnTo>
                  <a:cubicBezTo>
                    <a:pt x="8633" y="1896"/>
                    <a:pt x="8678" y="1930"/>
                    <a:pt x="8667" y="1930"/>
                  </a:cubicBezTo>
                  <a:lnTo>
                    <a:pt x="8712" y="1998"/>
                  </a:lnTo>
                  <a:cubicBezTo>
                    <a:pt x="8825" y="2201"/>
                    <a:pt x="8926" y="2415"/>
                    <a:pt x="9017" y="2630"/>
                  </a:cubicBezTo>
                  <a:cubicBezTo>
                    <a:pt x="9197" y="3081"/>
                    <a:pt x="9321" y="3555"/>
                    <a:pt x="9389" y="4029"/>
                  </a:cubicBezTo>
                  <a:cubicBezTo>
                    <a:pt x="9434" y="4266"/>
                    <a:pt x="9434" y="4514"/>
                    <a:pt x="9400" y="4751"/>
                  </a:cubicBezTo>
                  <a:cubicBezTo>
                    <a:pt x="9378" y="4988"/>
                    <a:pt x="9254" y="5236"/>
                    <a:pt x="8994" y="5293"/>
                  </a:cubicBezTo>
                  <a:cubicBezTo>
                    <a:pt x="9254" y="5270"/>
                    <a:pt x="9423" y="4999"/>
                    <a:pt x="9468" y="4763"/>
                  </a:cubicBezTo>
                  <a:cubicBezTo>
                    <a:pt x="9513" y="4514"/>
                    <a:pt x="9524" y="4266"/>
                    <a:pt x="9502" y="4018"/>
                  </a:cubicBezTo>
                  <a:cubicBezTo>
                    <a:pt x="9468" y="3521"/>
                    <a:pt x="9378" y="3036"/>
                    <a:pt x="9220" y="2562"/>
                  </a:cubicBezTo>
                  <a:cubicBezTo>
                    <a:pt x="9152" y="2314"/>
                    <a:pt x="9051" y="2077"/>
                    <a:pt x="8926" y="1851"/>
                  </a:cubicBezTo>
                  <a:lnTo>
                    <a:pt x="8870" y="1761"/>
                  </a:lnTo>
                  <a:cubicBezTo>
                    <a:pt x="8859" y="1738"/>
                    <a:pt x="8825" y="1705"/>
                    <a:pt x="8802" y="1682"/>
                  </a:cubicBezTo>
                  <a:lnTo>
                    <a:pt x="8667" y="1547"/>
                  </a:lnTo>
                  <a:cubicBezTo>
                    <a:pt x="8588" y="1456"/>
                    <a:pt x="8498" y="1377"/>
                    <a:pt x="8407" y="1298"/>
                  </a:cubicBezTo>
                  <a:cubicBezTo>
                    <a:pt x="8001" y="982"/>
                    <a:pt x="7561" y="723"/>
                    <a:pt x="7087" y="531"/>
                  </a:cubicBezTo>
                  <a:cubicBezTo>
                    <a:pt x="6850" y="429"/>
                    <a:pt x="6624" y="339"/>
                    <a:pt x="6376" y="271"/>
                  </a:cubicBezTo>
                  <a:cubicBezTo>
                    <a:pt x="6139" y="204"/>
                    <a:pt x="5891" y="136"/>
                    <a:pt x="5643" y="91"/>
                  </a:cubicBezTo>
                  <a:cubicBezTo>
                    <a:pt x="5406" y="46"/>
                    <a:pt x="5146" y="34"/>
                    <a:pt x="489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003175" y="1115325"/>
              <a:ext cx="244200" cy="269300"/>
            </a:xfrm>
            <a:custGeom>
              <a:avLst/>
              <a:gdLst/>
              <a:ahLst/>
              <a:cxnLst/>
              <a:rect l="l" t="t" r="r" b="b"/>
              <a:pathLst>
                <a:path w="9768" h="10772" extrusionOk="0">
                  <a:moveTo>
                    <a:pt x="6867" y="1"/>
                  </a:moveTo>
                  <a:cubicBezTo>
                    <a:pt x="6861" y="1"/>
                    <a:pt x="6856" y="1"/>
                    <a:pt x="6850" y="1"/>
                  </a:cubicBezTo>
                  <a:cubicBezTo>
                    <a:pt x="5282" y="80"/>
                    <a:pt x="3431" y="1130"/>
                    <a:pt x="2291" y="2427"/>
                  </a:cubicBezTo>
                  <a:cubicBezTo>
                    <a:pt x="1197" y="3657"/>
                    <a:pt x="678" y="4549"/>
                    <a:pt x="294" y="6151"/>
                  </a:cubicBezTo>
                  <a:cubicBezTo>
                    <a:pt x="1" y="7562"/>
                    <a:pt x="633" y="8871"/>
                    <a:pt x="1829" y="9852"/>
                  </a:cubicBezTo>
                  <a:cubicBezTo>
                    <a:pt x="2580" y="10454"/>
                    <a:pt x="3822" y="10771"/>
                    <a:pt x="5096" y="10771"/>
                  </a:cubicBezTo>
                  <a:cubicBezTo>
                    <a:pt x="7380" y="10771"/>
                    <a:pt x="9767" y="9752"/>
                    <a:pt x="9615" y="7528"/>
                  </a:cubicBezTo>
                  <a:lnTo>
                    <a:pt x="9118" y="6806"/>
                  </a:lnTo>
                  <a:cubicBezTo>
                    <a:pt x="8883" y="5683"/>
                    <a:pt x="7999" y="1"/>
                    <a:pt x="6867" y="1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002050" y="1111100"/>
              <a:ext cx="244050" cy="278025"/>
            </a:xfrm>
            <a:custGeom>
              <a:avLst/>
              <a:gdLst/>
              <a:ahLst/>
              <a:cxnLst/>
              <a:rect l="l" t="t" r="r" b="b"/>
              <a:pathLst>
                <a:path w="9762" h="11121" extrusionOk="0">
                  <a:moveTo>
                    <a:pt x="6868" y="1"/>
                  </a:moveTo>
                  <a:cubicBezTo>
                    <a:pt x="6832" y="1"/>
                    <a:pt x="6796" y="4"/>
                    <a:pt x="6760" y="12"/>
                  </a:cubicBezTo>
                  <a:lnTo>
                    <a:pt x="6523" y="35"/>
                  </a:lnTo>
                  <a:cubicBezTo>
                    <a:pt x="6354" y="46"/>
                    <a:pt x="6196" y="80"/>
                    <a:pt x="6026" y="125"/>
                  </a:cubicBezTo>
                  <a:cubicBezTo>
                    <a:pt x="5868" y="159"/>
                    <a:pt x="5699" y="193"/>
                    <a:pt x="5541" y="249"/>
                  </a:cubicBezTo>
                  <a:cubicBezTo>
                    <a:pt x="5225" y="351"/>
                    <a:pt x="4921" y="475"/>
                    <a:pt x="4627" y="622"/>
                  </a:cubicBezTo>
                  <a:cubicBezTo>
                    <a:pt x="4322" y="768"/>
                    <a:pt x="4040" y="926"/>
                    <a:pt x="3758" y="1096"/>
                  </a:cubicBezTo>
                  <a:cubicBezTo>
                    <a:pt x="3476" y="1276"/>
                    <a:pt x="3217" y="1479"/>
                    <a:pt x="2968" y="1694"/>
                  </a:cubicBezTo>
                  <a:cubicBezTo>
                    <a:pt x="2449" y="2089"/>
                    <a:pt x="2009" y="2630"/>
                    <a:pt x="1614" y="3115"/>
                  </a:cubicBezTo>
                  <a:cubicBezTo>
                    <a:pt x="1400" y="3375"/>
                    <a:pt x="1208" y="3646"/>
                    <a:pt x="1050" y="3928"/>
                  </a:cubicBezTo>
                  <a:cubicBezTo>
                    <a:pt x="870" y="4210"/>
                    <a:pt x="712" y="4503"/>
                    <a:pt x="587" y="4819"/>
                  </a:cubicBezTo>
                  <a:cubicBezTo>
                    <a:pt x="452" y="5113"/>
                    <a:pt x="339" y="5429"/>
                    <a:pt x="260" y="5745"/>
                  </a:cubicBezTo>
                  <a:lnTo>
                    <a:pt x="125" y="6230"/>
                  </a:lnTo>
                  <a:cubicBezTo>
                    <a:pt x="80" y="6433"/>
                    <a:pt x="80" y="6557"/>
                    <a:pt x="57" y="6726"/>
                  </a:cubicBezTo>
                  <a:cubicBezTo>
                    <a:pt x="1" y="7415"/>
                    <a:pt x="159" y="8103"/>
                    <a:pt x="497" y="8712"/>
                  </a:cubicBezTo>
                  <a:cubicBezTo>
                    <a:pt x="824" y="9299"/>
                    <a:pt x="1276" y="9818"/>
                    <a:pt x="1806" y="10236"/>
                  </a:cubicBezTo>
                  <a:cubicBezTo>
                    <a:pt x="2359" y="10619"/>
                    <a:pt x="2991" y="10879"/>
                    <a:pt x="3657" y="10992"/>
                  </a:cubicBezTo>
                  <a:cubicBezTo>
                    <a:pt x="4105" y="11078"/>
                    <a:pt x="4559" y="11120"/>
                    <a:pt x="5012" y="11120"/>
                  </a:cubicBezTo>
                  <a:cubicBezTo>
                    <a:pt x="5870" y="11120"/>
                    <a:pt x="6726" y="10967"/>
                    <a:pt x="7538" y="10664"/>
                  </a:cubicBezTo>
                  <a:cubicBezTo>
                    <a:pt x="8170" y="10439"/>
                    <a:pt x="8723" y="10055"/>
                    <a:pt x="9152" y="9547"/>
                  </a:cubicBezTo>
                  <a:cubicBezTo>
                    <a:pt x="9570" y="9028"/>
                    <a:pt x="9761" y="8363"/>
                    <a:pt x="9682" y="7697"/>
                  </a:cubicBezTo>
                  <a:lnTo>
                    <a:pt x="9682" y="7685"/>
                  </a:lnTo>
                  <a:lnTo>
                    <a:pt x="9163" y="6975"/>
                  </a:lnTo>
                  <a:lnTo>
                    <a:pt x="9626" y="7708"/>
                  </a:lnTo>
                  <a:lnTo>
                    <a:pt x="9626" y="7697"/>
                  </a:lnTo>
                  <a:lnTo>
                    <a:pt x="9626" y="7697"/>
                  </a:lnTo>
                  <a:cubicBezTo>
                    <a:pt x="9649" y="8329"/>
                    <a:pt x="9434" y="8949"/>
                    <a:pt x="9017" y="9423"/>
                  </a:cubicBezTo>
                  <a:cubicBezTo>
                    <a:pt x="8577" y="9875"/>
                    <a:pt x="8046" y="10213"/>
                    <a:pt x="7448" y="10405"/>
                  </a:cubicBezTo>
                  <a:cubicBezTo>
                    <a:pt x="6727" y="10641"/>
                    <a:pt x="5978" y="10760"/>
                    <a:pt x="5229" y="10760"/>
                  </a:cubicBezTo>
                  <a:cubicBezTo>
                    <a:pt x="4724" y="10760"/>
                    <a:pt x="4220" y="10706"/>
                    <a:pt x="3724" y="10597"/>
                  </a:cubicBezTo>
                  <a:cubicBezTo>
                    <a:pt x="3126" y="10461"/>
                    <a:pt x="2528" y="10270"/>
                    <a:pt x="2043" y="9897"/>
                  </a:cubicBezTo>
                  <a:cubicBezTo>
                    <a:pt x="1569" y="9513"/>
                    <a:pt x="1174" y="9040"/>
                    <a:pt x="881" y="8509"/>
                  </a:cubicBezTo>
                  <a:cubicBezTo>
                    <a:pt x="587" y="7979"/>
                    <a:pt x="463" y="7381"/>
                    <a:pt x="508" y="6783"/>
                  </a:cubicBezTo>
                  <a:cubicBezTo>
                    <a:pt x="531" y="6636"/>
                    <a:pt x="554" y="6433"/>
                    <a:pt x="576" y="6331"/>
                  </a:cubicBezTo>
                  <a:lnTo>
                    <a:pt x="712" y="5880"/>
                  </a:lnTo>
                  <a:cubicBezTo>
                    <a:pt x="779" y="5575"/>
                    <a:pt x="881" y="5282"/>
                    <a:pt x="1016" y="5000"/>
                  </a:cubicBezTo>
                  <a:cubicBezTo>
                    <a:pt x="1129" y="4706"/>
                    <a:pt x="1264" y="4436"/>
                    <a:pt x="1434" y="4165"/>
                  </a:cubicBezTo>
                  <a:cubicBezTo>
                    <a:pt x="1592" y="3894"/>
                    <a:pt x="1772" y="3646"/>
                    <a:pt x="1964" y="3397"/>
                  </a:cubicBezTo>
                  <a:cubicBezTo>
                    <a:pt x="2370" y="2890"/>
                    <a:pt x="2743" y="2416"/>
                    <a:pt x="3239" y="2021"/>
                  </a:cubicBezTo>
                  <a:cubicBezTo>
                    <a:pt x="3476" y="1818"/>
                    <a:pt x="3724" y="1626"/>
                    <a:pt x="3984" y="1457"/>
                  </a:cubicBezTo>
                  <a:cubicBezTo>
                    <a:pt x="4255" y="1287"/>
                    <a:pt x="4526" y="1129"/>
                    <a:pt x="4796" y="983"/>
                  </a:cubicBezTo>
                  <a:cubicBezTo>
                    <a:pt x="5079" y="847"/>
                    <a:pt x="5372" y="723"/>
                    <a:pt x="5665" y="622"/>
                  </a:cubicBezTo>
                  <a:cubicBezTo>
                    <a:pt x="5812" y="565"/>
                    <a:pt x="5959" y="531"/>
                    <a:pt x="6105" y="497"/>
                  </a:cubicBezTo>
                  <a:lnTo>
                    <a:pt x="6320" y="430"/>
                  </a:lnTo>
                  <a:lnTo>
                    <a:pt x="6557" y="396"/>
                  </a:lnTo>
                  <a:cubicBezTo>
                    <a:pt x="6679" y="387"/>
                    <a:pt x="6828" y="351"/>
                    <a:pt x="6911" y="351"/>
                  </a:cubicBezTo>
                  <a:cubicBezTo>
                    <a:pt x="6935" y="351"/>
                    <a:pt x="6953" y="354"/>
                    <a:pt x="6963" y="362"/>
                  </a:cubicBezTo>
                  <a:cubicBezTo>
                    <a:pt x="7076" y="407"/>
                    <a:pt x="7177" y="497"/>
                    <a:pt x="7245" y="599"/>
                  </a:cubicBezTo>
                  <a:cubicBezTo>
                    <a:pt x="7426" y="847"/>
                    <a:pt x="7572" y="1118"/>
                    <a:pt x="7685" y="1411"/>
                  </a:cubicBezTo>
                  <a:cubicBezTo>
                    <a:pt x="7911" y="1998"/>
                    <a:pt x="8114" y="2608"/>
                    <a:pt x="8272" y="3228"/>
                  </a:cubicBezTo>
                  <a:cubicBezTo>
                    <a:pt x="8622" y="4458"/>
                    <a:pt x="8881" y="5722"/>
                    <a:pt x="9163" y="6975"/>
                  </a:cubicBezTo>
                  <a:cubicBezTo>
                    <a:pt x="8972" y="5699"/>
                    <a:pt x="8768" y="4436"/>
                    <a:pt x="8486" y="3172"/>
                  </a:cubicBezTo>
                  <a:cubicBezTo>
                    <a:pt x="8351" y="2540"/>
                    <a:pt x="8170" y="1908"/>
                    <a:pt x="7956" y="1299"/>
                  </a:cubicBezTo>
                  <a:cubicBezTo>
                    <a:pt x="7843" y="983"/>
                    <a:pt x="7696" y="678"/>
                    <a:pt x="7516" y="396"/>
                  </a:cubicBezTo>
                  <a:cubicBezTo>
                    <a:pt x="7403" y="238"/>
                    <a:pt x="7256" y="103"/>
                    <a:pt x="7065" y="35"/>
                  </a:cubicBezTo>
                  <a:cubicBezTo>
                    <a:pt x="6999" y="13"/>
                    <a:pt x="6933" y="1"/>
                    <a:pt x="686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055925" y="1121625"/>
              <a:ext cx="239250" cy="294400"/>
            </a:xfrm>
            <a:custGeom>
              <a:avLst/>
              <a:gdLst/>
              <a:ahLst/>
              <a:cxnLst/>
              <a:rect l="l" t="t" r="r" b="b"/>
              <a:pathLst>
                <a:path w="9570" h="11776" extrusionOk="0">
                  <a:moveTo>
                    <a:pt x="4839" y="0"/>
                  </a:moveTo>
                  <a:cubicBezTo>
                    <a:pt x="4386" y="0"/>
                    <a:pt x="3910" y="241"/>
                    <a:pt x="3364" y="787"/>
                  </a:cubicBezTo>
                  <a:cubicBezTo>
                    <a:pt x="2032" y="2062"/>
                    <a:pt x="1152" y="3473"/>
                    <a:pt x="678" y="5199"/>
                  </a:cubicBezTo>
                  <a:cubicBezTo>
                    <a:pt x="1" y="7919"/>
                    <a:pt x="351" y="10774"/>
                    <a:pt x="3522" y="11654"/>
                  </a:cubicBezTo>
                  <a:cubicBezTo>
                    <a:pt x="3830" y="11738"/>
                    <a:pt x="4159" y="11775"/>
                    <a:pt x="4496" y="11775"/>
                  </a:cubicBezTo>
                  <a:cubicBezTo>
                    <a:pt x="5469" y="11775"/>
                    <a:pt x="6512" y="11467"/>
                    <a:pt x="7324" y="11090"/>
                  </a:cubicBezTo>
                  <a:cubicBezTo>
                    <a:pt x="8001" y="10774"/>
                    <a:pt x="8645" y="10334"/>
                    <a:pt x="9062" y="9702"/>
                  </a:cubicBezTo>
                  <a:cubicBezTo>
                    <a:pt x="9435" y="9149"/>
                    <a:pt x="9570" y="8449"/>
                    <a:pt x="9559" y="7738"/>
                  </a:cubicBezTo>
                  <a:cubicBezTo>
                    <a:pt x="9536" y="7016"/>
                    <a:pt x="9401" y="6305"/>
                    <a:pt x="9152" y="5628"/>
                  </a:cubicBezTo>
                  <a:cubicBezTo>
                    <a:pt x="8588" y="4082"/>
                    <a:pt x="7855" y="2503"/>
                    <a:pt x="6749" y="1273"/>
                  </a:cubicBezTo>
                  <a:cubicBezTo>
                    <a:pt x="6074" y="485"/>
                    <a:pt x="5480" y="0"/>
                    <a:pt x="4839" y="0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059050" y="1117850"/>
              <a:ext cx="235850" cy="300625"/>
            </a:xfrm>
            <a:custGeom>
              <a:avLst/>
              <a:gdLst/>
              <a:ahLst/>
              <a:cxnLst/>
              <a:rect l="l" t="t" r="r" b="b"/>
              <a:pathLst>
                <a:path w="9434" h="12025" extrusionOk="0">
                  <a:moveTo>
                    <a:pt x="9434" y="7889"/>
                  </a:moveTo>
                  <a:cubicBezTo>
                    <a:pt x="9434" y="7889"/>
                    <a:pt x="9423" y="8010"/>
                    <a:pt x="9422" y="8262"/>
                  </a:cubicBezTo>
                  <a:lnTo>
                    <a:pt x="9422" y="8262"/>
                  </a:lnTo>
                  <a:cubicBezTo>
                    <a:pt x="9434" y="8025"/>
                    <a:pt x="9434" y="7890"/>
                    <a:pt x="9434" y="7889"/>
                  </a:cubicBezTo>
                  <a:close/>
                  <a:moveTo>
                    <a:pt x="9422" y="8262"/>
                  </a:moveTo>
                  <a:cubicBezTo>
                    <a:pt x="9422" y="8262"/>
                    <a:pt x="9422" y="8262"/>
                    <a:pt x="9422" y="8262"/>
                  </a:cubicBezTo>
                  <a:cubicBezTo>
                    <a:pt x="9422" y="8266"/>
                    <a:pt x="9422" y="8270"/>
                    <a:pt x="9422" y="8274"/>
                  </a:cubicBezTo>
                  <a:lnTo>
                    <a:pt x="9422" y="8274"/>
                  </a:lnTo>
                  <a:cubicBezTo>
                    <a:pt x="9422" y="8273"/>
                    <a:pt x="9422" y="8273"/>
                    <a:pt x="9422" y="8273"/>
                  </a:cubicBezTo>
                  <a:cubicBezTo>
                    <a:pt x="9422" y="8269"/>
                    <a:pt x="9422" y="8265"/>
                    <a:pt x="9422" y="8262"/>
                  </a:cubicBezTo>
                  <a:close/>
                  <a:moveTo>
                    <a:pt x="4681" y="0"/>
                  </a:moveTo>
                  <a:cubicBezTo>
                    <a:pt x="4659" y="0"/>
                    <a:pt x="4637" y="1"/>
                    <a:pt x="4615" y="2"/>
                  </a:cubicBezTo>
                  <a:cubicBezTo>
                    <a:pt x="4356" y="24"/>
                    <a:pt x="4096" y="92"/>
                    <a:pt x="3871" y="227"/>
                  </a:cubicBezTo>
                  <a:cubicBezTo>
                    <a:pt x="3430" y="476"/>
                    <a:pt x="3058" y="848"/>
                    <a:pt x="2731" y="1198"/>
                  </a:cubicBezTo>
                  <a:cubicBezTo>
                    <a:pt x="2562" y="1378"/>
                    <a:pt x="2381" y="1536"/>
                    <a:pt x="2212" y="1740"/>
                  </a:cubicBezTo>
                  <a:cubicBezTo>
                    <a:pt x="2054" y="1931"/>
                    <a:pt x="1907" y="2146"/>
                    <a:pt x="1760" y="2360"/>
                  </a:cubicBezTo>
                  <a:cubicBezTo>
                    <a:pt x="1128" y="3184"/>
                    <a:pt x="711" y="4154"/>
                    <a:pt x="384" y="5147"/>
                  </a:cubicBezTo>
                  <a:cubicBezTo>
                    <a:pt x="90" y="6152"/>
                    <a:pt x="0" y="7201"/>
                    <a:pt x="102" y="8250"/>
                  </a:cubicBezTo>
                  <a:cubicBezTo>
                    <a:pt x="158" y="8770"/>
                    <a:pt x="305" y="9266"/>
                    <a:pt x="519" y="9740"/>
                  </a:cubicBezTo>
                  <a:cubicBezTo>
                    <a:pt x="745" y="10203"/>
                    <a:pt x="1061" y="10609"/>
                    <a:pt x="1444" y="10959"/>
                  </a:cubicBezTo>
                  <a:cubicBezTo>
                    <a:pt x="1817" y="11263"/>
                    <a:pt x="2234" y="11523"/>
                    <a:pt x="2697" y="11703"/>
                  </a:cubicBezTo>
                  <a:cubicBezTo>
                    <a:pt x="2911" y="11794"/>
                    <a:pt x="3137" y="11850"/>
                    <a:pt x="3363" y="11918"/>
                  </a:cubicBezTo>
                  <a:cubicBezTo>
                    <a:pt x="3577" y="11974"/>
                    <a:pt x="3803" y="12008"/>
                    <a:pt x="4040" y="12019"/>
                  </a:cubicBezTo>
                  <a:cubicBezTo>
                    <a:pt x="4118" y="12023"/>
                    <a:pt x="4197" y="12024"/>
                    <a:pt x="4275" y="12024"/>
                  </a:cubicBezTo>
                  <a:cubicBezTo>
                    <a:pt x="5031" y="12024"/>
                    <a:pt x="5783" y="11877"/>
                    <a:pt x="6488" y="11591"/>
                  </a:cubicBezTo>
                  <a:cubicBezTo>
                    <a:pt x="7154" y="11365"/>
                    <a:pt x="7764" y="11015"/>
                    <a:pt x="8317" y="10575"/>
                  </a:cubicBezTo>
                  <a:cubicBezTo>
                    <a:pt x="8734" y="10237"/>
                    <a:pt x="9050" y="9785"/>
                    <a:pt x="9231" y="9277"/>
                  </a:cubicBezTo>
                  <a:cubicBezTo>
                    <a:pt x="9298" y="9086"/>
                    <a:pt x="9343" y="8894"/>
                    <a:pt x="9377" y="8702"/>
                  </a:cubicBezTo>
                  <a:cubicBezTo>
                    <a:pt x="9399" y="8559"/>
                    <a:pt x="9421" y="8416"/>
                    <a:pt x="9422" y="8274"/>
                  </a:cubicBezTo>
                  <a:lnTo>
                    <a:pt x="9422" y="8274"/>
                  </a:lnTo>
                  <a:cubicBezTo>
                    <a:pt x="9411" y="8420"/>
                    <a:pt x="9400" y="8567"/>
                    <a:pt x="9366" y="8702"/>
                  </a:cubicBezTo>
                  <a:cubicBezTo>
                    <a:pt x="9332" y="8894"/>
                    <a:pt x="9287" y="9086"/>
                    <a:pt x="9208" y="9266"/>
                  </a:cubicBezTo>
                  <a:cubicBezTo>
                    <a:pt x="9027" y="9774"/>
                    <a:pt x="8700" y="10214"/>
                    <a:pt x="8283" y="10541"/>
                  </a:cubicBezTo>
                  <a:cubicBezTo>
                    <a:pt x="7730" y="10970"/>
                    <a:pt x="7109" y="11286"/>
                    <a:pt x="6443" y="11489"/>
                  </a:cubicBezTo>
                  <a:cubicBezTo>
                    <a:pt x="5812" y="11712"/>
                    <a:pt x="5150" y="11820"/>
                    <a:pt x="4490" y="11820"/>
                  </a:cubicBezTo>
                  <a:cubicBezTo>
                    <a:pt x="4347" y="11820"/>
                    <a:pt x="4205" y="11815"/>
                    <a:pt x="4062" y="11805"/>
                  </a:cubicBezTo>
                  <a:cubicBezTo>
                    <a:pt x="3837" y="11782"/>
                    <a:pt x="3622" y="11737"/>
                    <a:pt x="3419" y="11681"/>
                  </a:cubicBezTo>
                  <a:cubicBezTo>
                    <a:pt x="3216" y="11602"/>
                    <a:pt x="3002" y="11545"/>
                    <a:pt x="2799" y="11444"/>
                  </a:cubicBezTo>
                  <a:cubicBezTo>
                    <a:pt x="2381" y="11263"/>
                    <a:pt x="1997" y="11015"/>
                    <a:pt x="1670" y="10710"/>
                  </a:cubicBezTo>
                  <a:cubicBezTo>
                    <a:pt x="1004" y="10067"/>
                    <a:pt x="621" y="9165"/>
                    <a:pt x="530" y="8205"/>
                  </a:cubicBezTo>
                  <a:cubicBezTo>
                    <a:pt x="451" y="7224"/>
                    <a:pt x="553" y="6231"/>
                    <a:pt x="846" y="5283"/>
                  </a:cubicBezTo>
                  <a:cubicBezTo>
                    <a:pt x="1140" y="4335"/>
                    <a:pt x="1512" y="3398"/>
                    <a:pt x="2099" y="2620"/>
                  </a:cubicBezTo>
                  <a:cubicBezTo>
                    <a:pt x="2234" y="2428"/>
                    <a:pt x="2347" y="2213"/>
                    <a:pt x="2516" y="2022"/>
                  </a:cubicBezTo>
                  <a:cubicBezTo>
                    <a:pt x="2686" y="1841"/>
                    <a:pt x="2855" y="1661"/>
                    <a:pt x="3013" y="1480"/>
                  </a:cubicBezTo>
                  <a:cubicBezTo>
                    <a:pt x="3351" y="1108"/>
                    <a:pt x="3656" y="758"/>
                    <a:pt x="4040" y="521"/>
                  </a:cubicBezTo>
                  <a:cubicBezTo>
                    <a:pt x="4245" y="382"/>
                    <a:pt x="4490" y="309"/>
                    <a:pt x="4736" y="309"/>
                  </a:cubicBezTo>
                  <a:cubicBezTo>
                    <a:pt x="4910" y="309"/>
                    <a:pt x="5084" y="345"/>
                    <a:pt x="5247" y="419"/>
                  </a:cubicBezTo>
                  <a:cubicBezTo>
                    <a:pt x="5642" y="589"/>
                    <a:pt x="5969" y="893"/>
                    <a:pt x="6274" y="1198"/>
                  </a:cubicBezTo>
                  <a:cubicBezTo>
                    <a:pt x="6838" y="1785"/>
                    <a:pt x="7335" y="2439"/>
                    <a:pt x="7764" y="3139"/>
                  </a:cubicBezTo>
                  <a:cubicBezTo>
                    <a:pt x="7955" y="3443"/>
                    <a:pt x="8136" y="3759"/>
                    <a:pt x="8283" y="4098"/>
                  </a:cubicBezTo>
                  <a:cubicBezTo>
                    <a:pt x="8441" y="4391"/>
                    <a:pt x="8576" y="4685"/>
                    <a:pt x="8689" y="5001"/>
                  </a:cubicBezTo>
                  <a:lnTo>
                    <a:pt x="9016" y="5802"/>
                  </a:lnTo>
                  <a:cubicBezTo>
                    <a:pt x="9106" y="6061"/>
                    <a:pt x="9185" y="6287"/>
                    <a:pt x="9231" y="6513"/>
                  </a:cubicBezTo>
                  <a:cubicBezTo>
                    <a:pt x="9287" y="6705"/>
                    <a:pt x="9321" y="6896"/>
                    <a:pt x="9355" y="7088"/>
                  </a:cubicBezTo>
                  <a:cubicBezTo>
                    <a:pt x="9377" y="7235"/>
                    <a:pt x="9400" y="7382"/>
                    <a:pt x="9411" y="7528"/>
                  </a:cubicBezTo>
                  <a:cubicBezTo>
                    <a:pt x="9422" y="7765"/>
                    <a:pt x="9434" y="7889"/>
                    <a:pt x="9434" y="7889"/>
                  </a:cubicBezTo>
                  <a:cubicBezTo>
                    <a:pt x="9434" y="7889"/>
                    <a:pt x="9422" y="7765"/>
                    <a:pt x="9411" y="7517"/>
                  </a:cubicBezTo>
                  <a:cubicBezTo>
                    <a:pt x="9411" y="7370"/>
                    <a:pt x="9389" y="7224"/>
                    <a:pt x="9366" y="7077"/>
                  </a:cubicBezTo>
                  <a:cubicBezTo>
                    <a:pt x="9343" y="6885"/>
                    <a:pt x="9310" y="6682"/>
                    <a:pt x="9253" y="6490"/>
                  </a:cubicBezTo>
                  <a:cubicBezTo>
                    <a:pt x="9208" y="6276"/>
                    <a:pt x="9129" y="6050"/>
                    <a:pt x="9050" y="5791"/>
                  </a:cubicBezTo>
                  <a:lnTo>
                    <a:pt x="8745" y="4978"/>
                  </a:lnTo>
                  <a:cubicBezTo>
                    <a:pt x="8621" y="4662"/>
                    <a:pt x="8497" y="4357"/>
                    <a:pt x="8350" y="4064"/>
                  </a:cubicBezTo>
                  <a:cubicBezTo>
                    <a:pt x="8204" y="3726"/>
                    <a:pt x="8034" y="3398"/>
                    <a:pt x="7854" y="3082"/>
                  </a:cubicBezTo>
                  <a:cubicBezTo>
                    <a:pt x="7448" y="2349"/>
                    <a:pt x="6974" y="1672"/>
                    <a:pt x="6432" y="1051"/>
                  </a:cubicBezTo>
                  <a:cubicBezTo>
                    <a:pt x="6127" y="724"/>
                    <a:pt x="5800" y="374"/>
                    <a:pt x="5360" y="160"/>
                  </a:cubicBezTo>
                  <a:cubicBezTo>
                    <a:pt x="5153" y="56"/>
                    <a:pt x="4918" y="0"/>
                    <a:pt x="468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174425" y="1084475"/>
              <a:ext cx="280425" cy="232000"/>
            </a:xfrm>
            <a:custGeom>
              <a:avLst/>
              <a:gdLst/>
              <a:ahLst/>
              <a:cxnLst/>
              <a:rect l="l" t="t" r="r" b="b"/>
              <a:pathLst>
                <a:path w="11217" h="9280" extrusionOk="0">
                  <a:moveTo>
                    <a:pt x="4959" y="1"/>
                  </a:moveTo>
                  <a:cubicBezTo>
                    <a:pt x="3579" y="1"/>
                    <a:pt x="1996" y="340"/>
                    <a:pt x="0" y="1235"/>
                  </a:cubicBezTo>
                  <a:cubicBezTo>
                    <a:pt x="711" y="3323"/>
                    <a:pt x="1625" y="5489"/>
                    <a:pt x="2866" y="7227"/>
                  </a:cubicBezTo>
                  <a:cubicBezTo>
                    <a:pt x="3510" y="8141"/>
                    <a:pt x="4017" y="8829"/>
                    <a:pt x="5089" y="9224"/>
                  </a:cubicBezTo>
                  <a:cubicBezTo>
                    <a:pt x="5202" y="9267"/>
                    <a:pt x="5436" y="9280"/>
                    <a:pt x="5694" y="9280"/>
                  </a:cubicBezTo>
                  <a:cubicBezTo>
                    <a:pt x="6058" y="9280"/>
                    <a:pt x="6468" y="9254"/>
                    <a:pt x="6647" y="9247"/>
                  </a:cubicBezTo>
                  <a:cubicBezTo>
                    <a:pt x="7662" y="9168"/>
                    <a:pt x="8779" y="8547"/>
                    <a:pt x="9377" y="7882"/>
                  </a:cubicBezTo>
                  <a:cubicBezTo>
                    <a:pt x="11217" y="5692"/>
                    <a:pt x="11149" y="1664"/>
                    <a:pt x="8001" y="547"/>
                  </a:cubicBezTo>
                  <a:cubicBezTo>
                    <a:pt x="7046" y="220"/>
                    <a:pt x="6068" y="1"/>
                    <a:pt x="4959" y="1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168225" y="1078675"/>
              <a:ext cx="275075" cy="237925"/>
            </a:xfrm>
            <a:custGeom>
              <a:avLst/>
              <a:gdLst/>
              <a:ahLst/>
              <a:cxnLst/>
              <a:rect l="l" t="t" r="r" b="b"/>
              <a:pathLst>
                <a:path w="11003" h="9517" extrusionOk="0">
                  <a:moveTo>
                    <a:pt x="5078" y="0"/>
                  </a:moveTo>
                  <a:cubicBezTo>
                    <a:pt x="4649" y="12"/>
                    <a:pt x="4220" y="45"/>
                    <a:pt x="3792" y="124"/>
                  </a:cubicBezTo>
                  <a:cubicBezTo>
                    <a:pt x="3374" y="192"/>
                    <a:pt x="2956" y="282"/>
                    <a:pt x="2550" y="407"/>
                  </a:cubicBezTo>
                  <a:cubicBezTo>
                    <a:pt x="1727" y="632"/>
                    <a:pt x="937" y="937"/>
                    <a:pt x="169" y="1298"/>
                  </a:cubicBezTo>
                  <a:lnTo>
                    <a:pt x="0" y="1377"/>
                  </a:lnTo>
                  <a:lnTo>
                    <a:pt x="56" y="1535"/>
                  </a:lnTo>
                  <a:cubicBezTo>
                    <a:pt x="384" y="2415"/>
                    <a:pt x="745" y="3295"/>
                    <a:pt x="1140" y="4153"/>
                  </a:cubicBezTo>
                  <a:cubicBezTo>
                    <a:pt x="1332" y="4582"/>
                    <a:pt x="1546" y="5010"/>
                    <a:pt x="1772" y="5417"/>
                  </a:cubicBezTo>
                  <a:cubicBezTo>
                    <a:pt x="1997" y="5834"/>
                    <a:pt x="2234" y="6240"/>
                    <a:pt x="2494" y="6647"/>
                  </a:cubicBezTo>
                  <a:cubicBezTo>
                    <a:pt x="2607" y="6850"/>
                    <a:pt x="2753" y="7030"/>
                    <a:pt x="2889" y="7222"/>
                  </a:cubicBezTo>
                  <a:cubicBezTo>
                    <a:pt x="3024" y="7414"/>
                    <a:pt x="3160" y="7606"/>
                    <a:pt x="3306" y="7798"/>
                  </a:cubicBezTo>
                  <a:cubicBezTo>
                    <a:pt x="3577" y="8181"/>
                    <a:pt x="3893" y="8531"/>
                    <a:pt x="4243" y="8847"/>
                  </a:cubicBezTo>
                  <a:cubicBezTo>
                    <a:pt x="4423" y="9005"/>
                    <a:pt x="4627" y="9129"/>
                    <a:pt x="4830" y="9242"/>
                  </a:cubicBezTo>
                  <a:cubicBezTo>
                    <a:pt x="4931" y="9298"/>
                    <a:pt x="5044" y="9355"/>
                    <a:pt x="5146" y="9400"/>
                  </a:cubicBezTo>
                  <a:cubicBezTo>
                    <a:pt x="5258" y="9445"/>
                    <a:pt x="5371" y="9479"/>
                    <a:pt x="5484" y="9502"/>
                  </a:cubicBezTo>
                  <a:cubicBezTo>
                    <a:pt x="5680" y="9511"/>
                    <a:pt x="5877" y="9516"/>
                    <a:pt x="6072" y="9516"/>
                  </a:cubicBezTo>
                  <a:cubicBezTo>
                    <a:pt x="6349" y="9516"/>
                    <a:pt x="6624" y="9505"/>
                    <a:pt x="6895" y="9479"/>
                  </a:cubicBezTo>
                  <a:lnTo>
                    <a:pt x="6895" y="9479"/>
                  </a:lnTo>
                  <a:cubicBezTo>
                    <a:pt x="6663" y="9496"/>
                    <a:pt x="6429" y="9504"/>
                    <a:pt x="6194" y="9504"/>
                  </a:cubicBezTo>
                  <a:cubicBezTo>
                    <a:pt x="5958" y="9504"/>
                    <a:pt x="5721" y="9496"/>
                    <a:pt x="5484" y="9479"/>
                  </a:cubicBezTo>
                  <a:cubicBezTo>
                    <a:pt x="5371" y="9456"/>
                    <a:pt x="5258" y="9423"/>
                    <a:pt x="5157" y="9366"/>
                  </a:cubicBezTo>
                  <a:cubicBezTo>
                    <a:pt x="5044" y="9321"/>
                    <a:pt x="4943" y="9276"/>
                    <a:pt x="4841" y="9208"/>
                  </a:cubicBezTo>
                  <a:cubicBezTo>
                    <a:pt x="4638" y="9095"/>
                    <a:pt x="4446" y="8960"/>
                    <a:pt x="4277" y="8813"/>
                  </a:cubicBezTo>
                  <a:cubicBezTo>
                    <a:pt x="3927" y="8497"/>
                    <a:pt x="3622" y="8136"/>
                    <a:pt x="3363" y="7752"/>
                  </a:cubicBezTo>
                  <a:cubicBezTo>
                    <a:pt x="3227" y="7549"/>
                    <a:pt x="3103" y="7358"/>
                    <a:pt x="2979" y="7166"/>
                  </a:cubicBezTo>
                  <a:cubicBezTo>
                    <a:pt x="2855" y="6963"/>
                    <a:pt x="2720" y="6771"/>
                    <a:pt x="2607" y="6568"/>
                  </a:cubicBezTo>
                  <a:cubicBezTo>
                    <a:pt x="2370" y="6161"/>
                    <a:pt x="2144" y="5744"/>
                    <a:pt x="1952" y="5326"/>
                  </a:cubicBezTo>
                  <a:cubicBezTo>
                    <a:pt x="1760" y="4898"/>
                    <a:pt x="1557" y="4480"/>
                    <a:pt x="1388" y="4040"/>
                  </a:cubicBezTo>
                  <a:cubicBezTo>
                    <a:pt x="1050" y="3238"/>
                    <a:pt x="752" y="2416"/>
                    <a:pt x="484" y="1583"/>
                  </a:cubicBezTo>
                  <a:lnTo>
                    <a:pt x="484" y="1583"/>
                  </a:lnTo>
                  <a:cubicBezTo>
                    <a:pt x="815" y="1447"/>
                    <a:pt x="1147" y="1313"/>
                    <a:pt x="1478" y="1196"/>
                  </a:cubicBezTo>
                  <a:cubicBezTo>
                    <a:pt x="1873" y="1050"/>
                    <a:pt x="2268" y="926"/>
                    <a:pt x="2663" y="824"/>
                  </a:cubicBezTo>
                  <a:cubicBezTo>
                    <a:pt x="3058" y="722"/>
                    <a:pt x="3464" y="632"/>
                    <a:pt x="3871" y="576"/>
                  </a:cubicBezTo>
                  <a:cubicBezTo>
                    <a:pt x="4265" y="519"/>
                    <a:pt x="4672" y="485"/>
                    <a:pt x="5089" y="474"/>
                  </a:cubicBezTo>
                  <a:cubicBezTo>
                    <a:pt x="5163" y="472"/>
                    <a:pt x="5238" y="471"/>
                    <a:pt x="5312" y="471"/>
                  </a:cubicBezTo>
                  <a:cubicBezTo>
                    <a:pt x="6052" y="471"/>
                    <a:pt x="6798" y="573"/>
                    <a:pt x="7515" y="768"/>
                  </a:cubicBezTo>
                  <a:cubicBezTo>
                    <a:pt x="7899" y="869"/>
                    <a:pt x="8283" y="1005"/>
                    <a:pt x="8655" y="1174"/>
                  </a:cubicBezTo>
                  <a:cubicBezTo>
                    <a:pt x="9016" y="1343"/>
                    <a:pt x="9343" y="1569"/>
                    <a:pt x="9625" y="1851"/>
                  </a:cubicBezTo>
                  <a:cubicBezTo>
                    <a:pt x="10201" y="2438"/>
                    <a:pt x="10562" y="3182"/>
                    <a:pt x="10686" y="3995"/>
                  </a:cubicBezTo>
                  <a:cubicBezTo>
                    <a:pt x="10810" y="4807"/>
                    <a:pt x="10743" y="5642"/>
                    <a:pt x="10494" y="6432"/>
                  </a:cubicBezTo>
                  <a:cubicBezTo>
                    <a:pt x="10370" y="6827"/>
                    <a:pt x="10201" y="7211"/>
                    <a:pt x="9987" y="7561"/>
                  </a:cubicBezTo>
                  <a:cubicBezTo>
                    <a:pt x="9772" y="7922"/>
                    <a:pt x="9501" y="8238"/>
                    <a:pt x="9174" y="8497"/>
                  </a:cubicBezTo>
                  <a:cubicBezTo>
                    <a:pt x="8847" y="8768"/>
                    <a:pt x="8486" y="8982"/>
                    <a:pt x="8113" y="9152"/>
                  </a:cubicBezTo>
                  <a:cubicBezTo>
                    <a:pt x="7730" y="9321"/>
                    <a:pt x="7312" y="9434"/>
                    <a:pt x="6895" y="9479"/>
                  </a:cubicBezTo>
                  <a:cubicBezTo>
                    <a:pt x="7312" y="9445"/>
                    <a:pt x="7730" y="9344"/>
                    <a:pt x="8113" y="9174"/>
                  </a:cubicBezTo>
                  <a:cubicBezTo>
                    <a:pt x="8497" y="9005"/>
                    <a:pt x="8869" y="8802"/>
                    <a:pt x="9197" y="8542"/>
                  </a:cubicBezTo>
                  <a:cubicBezTo>
                    <a:pt x="9535" y="8283"/>
                    <a:pt x="9817" y="7956"/>
                    <a:pt x="10032" y="7595"/>
                  </a:cubicBezTo>
                  <a:cubicBezTo>
                    <a:pt x="10269" y="7245"/>
                    <a:pt x="10449" y="6861"/>
                    <a:pt x="10596" y="6466"/>
                  </a:cubicBezTo>
                  <a:cubicBezTo>
                    <a:pt x="10901" y="5665"/>
                    <a:pt x="11002" y="4807"/>
                    <a:pt x="10912" y="3961"/>
                  </a:cubicBezTo>
                  <a:cubicBezTo>
                    <a:pt x="10822" y="3092"/>
                    <a:pt x="10460" y="2268"/>
                    <a:pt x="9874" y="1614"/>
                  </a:cubicBezTo>
                  <a:cubicBezTo>
                    <a:pt x="9569" y="1287"/>
                    <a:pt x="9219" y="1016"/>
                    <a:pt x="8836" y="813"/>
                  </a:cubicBezTo>
                  <a:cubicBezTo>
                    <a:pt x="8441" y="621"/>
                    <a:pt x="8034" y="474"/>
                    <a:pt x="7617" y="361"/>
                  </a:cubicBezTo>
                  <a:cubicBezTo>
                    <a:pt x="6793" y="124"/>
                    <a:pt x="5936" y="0"/>
                    <a:pt x="5078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125625" y="1065400"/>
              <a:ext cx="44600" cy="43475"/>
            </a:xfrm>
            <a:custGeom>
              <a:avLst/>
              <a:gdLst/>
              <a:ahLst/>
              <a:cxnLst/>
              <a:rect l="l" t="t" r="r" b="b"/>
              <a:pathLst>
                <a:path w="1784" h="1739" extrusionOk="0">
                  <a:moveTo>
                    <a:pt x="0" y="1"/>
                  </a:moveTo>
                  <a:lnTo>
                    <a:pt x="0" y="1"/>
                  </a:lnTo>
                  <a:cubicBezTo>
                    <a:pt x="57" y="125"/>
                    <a:pt x="136" y="238"/>
                    <a:pt x="215" y="351"/>
                  </a:cubicBezTo>
                  <a:cubicBezTo>
                    <a:pt x="294" y="452"/>
                    <a:pt x="372" y="565"/>
                    <a:pt x="451" y="678"/>
                  </a:cubicBezTo>
                  <a:cubicBezTo>
                    <a:pt x="542" y="791"/>
                    <a:pt x="632" y="904"/>
                    <a:pt x="734" y="1016"/>
                  </a:cubicBezTo>
                  <a:cubicBezTo>
                    <a:pt x="925" y="1231"/>
                    <a:pt x="1151" y="1423"/>
                    <a:pt x="1399" y="1569"/>
                  </a:cubicBezTo>
                  <a:cubicBezTo>
                    <a:pt x="1523" y="1637"/>
                    <a:pt x="1648" y="1694"/>
                    <a:pt x="1783" y="1739"/>
                  </a:cubicBezTo>
                  <a:cubicBezTo>
                    <a:pt x="1727" y="1615"/>
                    <a:pt x="1670" y="1490"/>
                    <a:pt x="1602" y="1366"/>
                  </a:cubicBezTo>
                  <a:cubicBezTo>
                    <a:pt x="1444" y="1129"/>
                    <a:pt x="1275" y="904"/>
                    <a:pt x="1083" y="689"/>
                  </a:cubicBezTo>
                  <a:cubicBezTo>
                    <a:pt x="858" y="464"/>
                    <a:pt x="609" y="227"/>
                    <a:pt x="384" y="136"/>
                  </a:cubicBezTo>
                  <a:cubicBezTo>
                    <a:pt x="260" y="80"/>
                    <a:pt x="136" y="35"/>
                    <a:pt x="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147350" y="1058350"/>
              <a:ext cx="22300" cy="42075"/>
            </a:xfrm>
            <a:custGeom>
              <a:avLst/>
              <a:gdLst/>
              <a:ahLst/>
              <a:cxnLst/>
              <a:rect l="l" t="t" r="r" b="b"/>
              <a:pathLst>
                <a:path w="892" h="1683" extrusionOk="0">
                  <a:moveTo>
                    <a:pt x="0" y="1"/>
                  </a:moveTo>
                  <a:cubicBezTo>
                    <a:pt x="0" y="114"/>
                    <a:pt x="11" y="215"/>
                    <a:pt x="45" y="328"/>
                  </a:cubicBezTo>
                  <a:cubicBezTo>
                    <a:pt x="68" y="418"/>
                    <a:pt x="102" y="520"/>
                    <a:pt x="124" y="621"/>
                  </a:cubicBezTo>
                  <a:cubicBezTo>
                    <a:pt x="158" y="734"/>
                    <a:pt x="203" y="836"/>
                    <a:pt x="248" y="937"/>
                  </a:cubicBezTo>
                  <a:cubicBezTo>
                    <a:pt x="339" y="1141"/>
                    <a:pt x="474" y="1321"/>
                    <a:pt x="632" y="1490"/>
                  </a:cubicBezTo>
                  <a:cubicBezTo>
                    <a:pt x="700" y="1558"/>
                    <a:pt x="790" y="1626"/>
                    <a:pt x="880" y="1682"/>
                  </a:cubicBezTo>
                  <a:cubicBezTo>
                    <a:pt x="891" y="1569"/>
                    <a:pt x="891" y="1468"/>
                    <a:pt x="869" y="1355"/>
                  </a:cubicBezTo>
                  <a:cubicBezTo>
                    <a:pt x="835" y="1141"/>
                    <a:pt x="767" y="926"/>
                    <a:pt x="688" y="734"/>
                  </a:cubicBezTo>
                  <a:cubicBezTo>
                    <a:pt x="587" y="520"/>
                    <a:pt x="451" y="339"/>
                    <a:pt x="282" y="181"/>
                  </a:cubicBezTo>
                  <a:cubicBezTo>
                    <a:pt x="192" y="114"/>
                    <a:pt x="102" y="46"/>
                    <a:pt x="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166525" y="1054125"/>
              <a:ext cx="12725" cy="46575"/>
            </a:xfrm>
            <a:custGeom>
              <a:avLst/>
              <a:gdLst/>
              <a:ahLst/>
              <a:cxnLst/>
              <a:rect l="l" t="t" r="r" b="b"/>
              <a:pathLst>
                <a:path w="509" h="1863" extrusionOk="0">
                  <a:moveTo>
                    <a:pt x="91" y="1"/>
                  </a:moveTo>
                  <a:cubicBezTo>
                    <a:pt x="45" y="102"/>
                    <a:pt x="23" y="204"/>
                    <a:pt x="23" y="317"/>
                  </a:cubicBezTo>
                  <a:cubicBezTo>
                    <a:pt x="12" y="407"/>
                    <a:pt x="0" y="520"/>
                    <a:pt x="0" y="621"/>
                  </a:cubicBezTo>
                  <a:cubicBezTo>
                    <a:pt x="0" y="734"/>
                    <a:pt x="0" y="836"/>
                    <a:pt x="12" y="948"/>
                  </a:cubicBezTo>
                  <a:cubicBezTo>
                    <a:pt x="34" y="1163"/>
                    <a:pt x="79" y="1377"/>
                    <a:pt x="170" y="1580"/>
                  </a:cubicBezTo>
                  <a:cubicBezTo>
                    <a:pt x="203" y="1682"/>
                    <a:pt x="260" y="1772"/>
                    <a:pt x="316" y="1862"/>
                  </a:cubicBezTo>
                  <a:cubicBezTo>
                    <a:pt x="373" y="1772"/>
                    <a:pt x="418" y="1671"/>
                    <a:pt x="440" y="1558"/>
                  </a:cubicBezTo>
                  <a:cubicBezTo>
                    <a:pt x="497" y="1343"/>
                    <a:pt x="508" y="1118"/>
                    <a:pt x="486" y="903"/>
                  </a:cubicBezTo>
                  <a:cubicBezTo>
                    <a:pt x="463" y="666"/>
                    <a:pt x="395" y="452"/>
                    <a:pt x="282" y="249"/>
                  </a:cubicBezTo>
                  <a:cubicBezTo>
                    <a:pt x="226" y="159"/>
                    <a:pt x="158" y="68"/>
                    <a:pt x="9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183175" y="1051600"/>
              <a:ext cx="70825" cy="55875"/>
            </a:xfrm>
            <a:custGeom>
              <a:avLst/>
              <a:gdLst/>
              <a:ahLst/>
              <a:cxnLst/>
              <a:rect l="l" t="t" r="r" b="b"/>
              <a:pathLst>
                <a:path w="2833" h="2235" extrusionOk="0">
                  <a:moveTo>
                    <a:pt x="2471" y="0"/>
                  </a:moveTo>
                  <a:cubicBezTo>
                    <a:pt x="2392" y="0"/>
                    <a:pt x="2302" y="11"/>
                    <a:pt x="2223" y="34"/>
                  </a:cubicBezTo>
                  <a:cubicBezTo>
                    <a:pt x="2133" y="56"/>
                    <a:pt x="2043" y="90"/>
                    <a:pt x="1941" y="124"/>
                  </a:cubicBezTo>
                  <a:cubicBezTo>
                    <a:pt x="1828" y="158"/>
                    <a:pt x="1727" y="203"/>
                    <a:pt x="1636" y="271"/>
                  </a:cubicBezTo>
                  <a:cubicBezTo>
                    <a:pt x="1535" y="327"/>
                    <a:pt x="1433" y="395"/>
                    <a:pt x="1343" y="463"/>
                  </a:cubicBezTo>
                  <a:lnTo>
                    <a:pt x="1072" y="700"/>
                  </a:lnTo>
                  <a:cubicBezTo>
                    <a:pt x="767" y="1004"/>
                    <a:pt x="508" y="1354"/>
                    <a:pt x="293" y="1726"/>
                  </a:cubicBezTo>
                  <a:lnTo>
                    <a:pt x="79" y="2099"/>
                  </a:lnTo>
                  <a:cubicBezTo>
                    <a:pt x="23" y="2178"/>
                    <a:pt x="0" y="2234"/>
                    <a:pt x="0" y="2234"/>
                  </a:cubicBezTo>
                  <a:cubicBezTo>
                    <a:pt x="181" y="2144"/>
                    <a:pt x="339" y="2042"/>
                    <a:pt x="497" y="1907"/>
                  </a:cubicBezTo>
                  <a:cubicBezTo>
                    <a:pt x="632" y="1794"/>
                    <a:pt x="779" y="1659"/>
                    <a:pt x="937" y="1512"/>
                  </a:cubicBezTo>
                  <a:lnTo>
                    <a:pt x="1162" y="1275"/>
                  </a:lnTo>
                  <a:cubicBezTo>
                    <a:pt x="1241" y="1196"/>
                    <a:pt x="1320" y="1117"/>
                    <a:pt x="1399" y="1049"/>
                  </a:cubicBezTo>
                  <a:cubicBezTo>
                    <a:pt x="1557" y="891"/>
                    <a:pt x="1715" y="756"/>
                    <a:pt x="1873" y="621"/>
                  </a:cubicBezTo>
                  <a:cubicBezTo>
                    <a:pt x="1952" y="553"/>
                    <a:pt x="2031" y="497"/>
                    <a:pt x="2110" y="440"/>
                  </a:cubicBezTo>
                  <a:cubicBezTo>
                    <a:pt x="2189" y="395"/>
                    <a:pt x="2257" y="339"/>
                    <a:pt x="2325" y="293"/>
                  </a:cubicBezTo>
                  <a:cubicBezTo>
                    <a:pt x="2392" y="248"/>
                    <a:pt x="2460" y="214"/>
                    <a:pt x="2528" y="181"/>
                  </a:cubicBezTo>
                  <a:lnTo>
                    <a:pt x="2686" y="90"/>
                  </a:lnTo>
                  <a:cubicBezTo>
                    <a:pt x="2776" y="34"/>
                    <a:pt x="2832" y="0"/>
                    <a:pt x="2832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215325" y="1069375"/>
              <a:ext cx="52500" cy="15725"/>
            </a:xfrm>
            <a:custGeom>
              <a:avLst/>
              <a:gdLst/>
              <a:ahLst/>
              <a:cxnLst/>
              <a:rect l="l" t="t" r="r" b="b"/>
              <a:pathLst>
                <a:path w="2100" h="629" extrusionOk="0">
                  <a:moveTo>
                    <a:pt x="1503" y="0"/>
                  </a:moveTo>
                  <a:cubicBezTo>
                    <a:pt x="1327" y="0"/>
                    <a:pt x="1152" y="18"/>
                    <a:pt x="982" y="56"/>
                  </a:cubicBezTo>
                  <a:cubicBezTo>
                    <a:pt x="847" y="90"/>
                    <a:pt x="711" y="135"/>
                    <a:pt x="587" y="203"/>
                  </a:cubicBezTo>
                  <a:cubicBezTo>
                    <a:pt x="463" y="237"/>
                    <a:pt x="362" y="293"/>
                    <a:pt x="271" y="372"/>
                  </a:cubicBezTo>
                  <a:cubicBezTo>
                    <a:pt x="170" y="440"/>
                    <a:pt x="79" y="530"/>
                    <a:pt x="0" y="621"/>
                  </a:cubicBezTo>
                  <a:cubicBezTo>
                    <a:pt x="63" y="626"/>
                    <a:pt x="125" y="629"/>
                    <a:pt x="187" y="629"/>
                  </a:cubicBezTo>
                  <a:cubicBezTo>
                    <a:pt x="249" y="629"/>
                    <a:pt x="311" y="626"/>
                    <a:pt x="373" y="621"/>
                  </a:cubicBezTo>
                  <a:cubicBezTo>
                    <a:pt x="474" y="609"/>
                    <a:pt x="587" y="598"/>
                    <a:pt x="711" y="587"/>
                  </a:cubicBezTo>
                  <a:cubicBezTo>
                    <a:pt x="836" y="587"/>
                    <a:pt x="948" y="553"/>
                    <a:pt x="1084" y="530"/>
                  </a:cubicBezTo>
                  <a:cubicBezTo>
                    <a:pt x="1332" y="474"/>
                    <a:pt x="1569" y="395"/>
                    <a:pt x="1795" y="282"/>
                  </a:cubicBezTo>
                  <a:cubicBezTo>
                    <a:pt x="1896" y="237"/>
                    <a:pt x="2009" y="169"/>
                    <a:pt x="2099" y="101"/>
                  </a:cubicBezTo>
                  <a:cubicBezTo>
                    <a:pt x="1987" y="56"/>
                    <a:pt x="1874" y="22"/>
                    <a:pt x="1750" y="11"/>
                  </a:cubicBezTo>
                  <a:cubicBezTo>
                    <a:pt x="1667" y="4"/>
                    <a:pt x="1585" y="0"/>
                    <a:pt x="1503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179225" y="1118175"/>
              <a:ext cx="79850" cy="55025"/>
            </a:xfrm>
            <a:custGeom>
              <a:avLst/>
              <a:gdLst/>
              <a:ahLst/>
              <a:cxnLst/>
              <a:rect l="l" t="t" r="r" b="b"/>
              <a:pathLst>
                <a:path w="3194" h="2201" extrusionOk="0">
                  <a:moveTo>
                    <a:pt x="0" y="0"/>
                  </a:moveTo>
                  <a:cubicBezTo>
                    <a:pt x="0" y="0"/>
                    <a:pt x="57" y="34"/>
                    <a:pt x="147" y="90"/>
                  </a:cubicBezTo>
                  <a:cubicBezTo>
                    <a:pt x="203" y="124"/>
                    <a:pt x="271" y="147"/>
                    <a:pt x="327" y="192"/>
                  </a:cubicBezTo>
                  <a:cubicBezTo>
                    <a:pt x="384" y="237"/>
                    <a:pt x="451" y="293"/>
                    <a:pt x="519" y="339"/>
                  </a:cubicBezTo>
                  <a:cubicBezTo>
                    <a:pt x="655" y="429"/>
                    <a:pt x="813" y="587"/>
                    <a:pt x="993" y="711"/>
                  </a:cubicBezTo>
                  <a:cubicBezTo>
                    <a:pt x="1083" y="779"/>
                    <a:pt x="1162" y="846"/>
                    <a:pt x="1264" y="925"/>
                  </a:cubicBezTo>
                  <a:cubicBezTo>
                    <a:pt x="1354" y="1004"/>
                    <a:pt x="1444" y="1072"/>
                    <a:pt x="1546" y="1151"/>
                  </a:cubicBezTo>
                  <a:cubicBezTo>
                    <a:pt x="1896" y="1422"/>
                    <a:pt x="2257" y="1681"/>
                    <a:pt x="2641" y="1918"/>
                  </a:cubicBezTo>
                  <a:cubicBezTo>
                    <a:pt x="2821" y="2020"/>
                    <a:pt x="3002" y="2110"/>
                    <a:pt x="3194" y="2200"/>
                  </a:cubicBezTo>
                  <a:cubicBezTo>
                    <a:pt x="3081" y="2020"/>
                    <a:pt x="2957" y="1851"/>
                    <a:pt x="2821" y="1693"/>
                  </a:cubicBezTo>
                  <a:cubicBezTo>
                    <a:pt x="2686" y="1535"/>
                    <a:pt x="2539" y="1377"/>
                    <a:pt x="2381" y="1241"/>
                  </a:cubicBezTo>
                  <a:cubicBezTo>
                    <a:pt x="2212" y="1072"/>
                    <a:pt x="2020" y="914"/>
                    <a:pt x="1839" y="756"/>
                  </a:cubicBezTo>
                  <a:cubicBezTo>
                    <a:pt x="1636" y="609"/>
                    <a:pt x="1433" y="474"/>
                    <a:pt x="1230" y="350"/>
                  </a:cubicBezTo>
                  <a:cubicBezTo>
                    <a:pt x="1038" y="248"/>
                    <a:pt x="835" y="147"/>
                    <a:pt x="632" y="79"/>
                  </a:cubicBezTo>
                  <a:cubicBezTo>
                    <a:pt x="530" y="56"/>
                    <a:pt x="440" y="34"/>
                    <a:pt x="372" y="11"/>
                  </a:cubicBezTo>
                  <a:cubicBezTo>
                    <a:pt x="305" y="0"/>
                    <a:pt x="237" y="0"/>
                    <a:pt x="18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198675" y="1116475"/>
              <a:ext cx="34450" cy="14675"/>
            </a:xfrm>
            <a:custGeom>
              <a:avLst/>
              <a:gdLst/>
              <a:ahLst/>
              <a:cxnLst/>
              <a:rect l="l" t="t" r="r" b="b"/>
              <a:pathLst>
                <a:path w="1378" h="587" extrusionOk="0">
                  <a:moveTo>
                    <a:pt x="260" y="0"/>
                  </a:moveTo>
                  <a:cubicBezTo>
                    <a:pt x="181" y="12"/>
                    <a:pt x="91" y="23"/>
                    <a:pt x="1" y="57"/>
                  </a:cubicBezTo>
                  <a:cubicBezTo>
                    <a:pt x="46" y="136"/>
                    <a:pt x="102" y="203"/>
                    <a:pt x="170" y="260"/>
                  </a:cubicBezTo>
                  <a:cubicBezTo>
                    <a:pt x="294" y="384"/>
                    <a:pt x="441" y="474"/>
                    <a:pt x="599" y="531"/>
                  </a:cubicBezTo>
                  <a:cubicBezTo>
                    <a:pt x="714" y="569"/>
                    <a:pt x="835" y="587"/>
                    <a:pt x="954" y="587"/>
                  </a:cubicBezTo>
                  <a:cubicBezTo>
                    <a:pt x="1010" y="587"/>
                    <a:pt x="1064" y="583"/>
                    <a:pt x="1118" y="576"/>
                  </a:cubicBezTo>
                  <a:cubicBezTo>
                    <a:pt x="1208" y="576"/>
                    <a:pt x="1298" y="542"/>
                    <a:pt x="1377" y="508"/>
                  </a:cubicBezTo>
                  <a:cubicBezTo>
                    <a:pt x="1321" y="440"/>
                    <a:pt x="1265" y="373"/>
                    <a:pt x="1197" y="316"/>
                  </a:cubicBezTo>
                  <a:cubicBezTo>
                    <a:pt x="1061" y="215"/>
                    <a:pt x="926" y="136"/>
                    <a:pt x="768" y="79"/>
                  </a:cubicBezTo>
                  <a:cubicBezTo>
                    <a:pt x="599" y="23"/>
                    <a:pt x="430" y="0"/>
                    <a:pt x="260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362300" y="1126075"/>
              <a:ext cx="58700" cy="53050"/>
            </a:xfrm>
            <a:custGeom>
              <a:avLst/>
              <a:gdLst/>
              <a:ahLst/>
              <a:cxnLst/>
              <a:rect l="l" t="t" r="r" b="b"/>
              <a:pathLst>
                <a:path w="2348" h="2122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3" y="45"/>
                    <a:pt x="102" y="102"/>
                  </a:cubicBezTo>
                  <a:cubicBezTo>
                    <a:pt x="170" y="169"/>
                    <a:pt x="271" y="248"/>
                    <a:pt x="384" y="350"/>
                  </a:cubicBezTo>
                  <a:lnTo>
                    <a:pt x="1185" y="1049"/>
                  </a:lnTo>
                  <a:cubicBezTo>
                    <a:pt x="1321" y="1185"/>
                    <a:pt x="1468" y="1320"/>
                    <a:pt x="1603" y="1433"/>
                  </a:cubicBezTo>
                  <a:cubicBezTo>
                    <a:pt x="1738" y="1557"/>
                    <a:pt x="1851" y="1670"/>
                    <a:pt x="1975" y="1772"/>
                  </a:cubicBezTo>
                  <a:cubicBezTo>
                    <a:pt x="2099" y="1862"/>
                    <a:pt x="2167" y="1963"/>
                    <a:pt x="2235" y="2020"/>
                  </a:cubicBezTo>
                  <a:cubicBezTo>
                    <a:pt x="2303" y="2088"/>
                    <a:pt x="2348" y="2121"/>
                    <a:pt x="2348" y="2121"/>
                  </a:cubicBezTo>
                  <a:cubicBezTo>
                    <a:pt x="2348" y="2121"/>
                    <a:pt x="2336" y="2076"/>
                    <a:pt x="2325" y="1975"/>
                  </a:cubicBezTo>
                  <a:cubicBezTo>
                    <a:pt x="2291" y="1851"/>
                    <a:pt x="2257" y="1726"/>
                    <a:pt x="2201" y="1614"/>
                  </a:cubicBezTo>
                  <a:cubicBezTo>
                    <a:pt x="2122" y="1444"/>
                    <a:pt x="2032" y="1298"/>
                    <a:pt x="1919" y="1151"/>
                  </a:cubicBezTo>
                  <a:cubicBezTo>
                    <a:pt x="1851" y="1072"/>
                    <a:pt x="1795" y="993"/>
                    <a:pt x="1727" y="914"/>
                  </a:cubicBezTo>
                  <a:lnTo>
                    <a:pt x="1501" y="700"/>
                  </a:lnTo>
                  <a:cubicBezTo>
                    <a:pt x="1343" y="564"/>
                    <a:pt x="1174" y="440"/>
                    <a:pt x="1005" y="339"/>
                  </a:cubicBezTo>
                  <a:cubicBezTo>
                    <a:pt x="847" y="248"/>
                    <a:pt x="678" y="169"/>
                    <a:pt x="508" y="113"/>
                  </a:cubicBezTo>
                  <a:cubicBezTo>
                    <a:pt x="396" y="68"/>
                    <a:pt x="271" y="34"/>
                    <a:pt x="147" y="23"/>
                  </a:cubicBezTo>
                  <a:cubicBezTo>
                    <a:pt x="57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380650" y="1124925"/>
              <a:ext cx="41775" cy="30500"/>
            </a:xfrm>
            <a:custGeom>
              <a:avLst/>
              <a:gdLst/>
              <a:ahLst/>
              <a:cxnLst/>
              <a:rect l="l" t="t" r="r" b="b"/>
              <a:pathLst>
                <a:path w="1671" h="1220" extrusionOk="0">
                  <a:moveTo>
                    <a:pt x="0" y="1"/>
                  </a:moveTo>
                  <a:cubicBezTo>
                    <a:pt x="56" y="102"/>
                    <a:pt x="124" y="193"/>
                    <a:pt x="203" y="283"/>
                  </a:cubicBezTo>
                  <a:cubicBezTo>
                    <a:pt x="271" y="373"/>
                    <a:pt x="361" y="452"/>
                    <a:pt x="440" y="520"/>
                  </a:cubicBezTo>
                  <a:cubicBezTo>
                    <a:pt x="497" y="565"/>
                    <a:pt x="542" y="599"/>
                    <a:pt x="587" y="644"/>
                  </a:cubicBezTo>
                  <a:cubicBezTo>
                    <a:pt x="643" y="667"/>
                    <a:pt x="700" y="712"/>
                    <a:pt x="745" y="757"/>
                  </a:cubicBezTo>
                  <a:cubicBezTo>
                    <a:pt x="925" y="904"/>
                    <a:pt x="1117" y="1028"/>
                    <a:pt x="1332" y="1118"/>
                  </a:cubicBezTo>
                  <a:cubicBezTo>
                    <a:pt x="1433" y="1163"/>
                    <a:pt x="1546" y="1197"/>
                    <a:pt x="1670" y="1220"/>
                  </a:cubicBezTo>
                  <a:cubicBezTo>
                    <a:pt x="1625" y="1107"/>
                    <a:pt x="1580" y="1005"/>
                    <a:pt x="1512" y="915"/>
                  </a:cubicBezTo>
                  <a:cubicBezTo>
                    <a:pt x="1377" y="700"/>
                    <a:pt x="1196" y="509"/>
                    <a:pt x="1004" y="351"/>
                  </a:cubicBezTo>
                  <a:cubicBezTo>
                    <a:pt x="903" y="272"/>
                    <a:pt x="790" y="215"/>
                    <a:pt x="666" y="170"/>
                  </a:cubicBezTo>
                  <a:cubicBezTo>
                    <a:pt x="564" y="125"/>
                    <a:pt x="463" y="80"/>
                    <a:pt x="350" y="57"/>
                  </a:cubicBezTo>
                  <a:cubicBezTo>
                    <a:pt x="237" y="23"/>
                    <a:pt x="113" y="1"/>
                    <a:pt x="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097675" y="1325800"/>
              <a:ext cx="37550" cy="69700"/>
            </a:xfrm>
            <a:custGeom>
              <a:avLst/>
              <a:gdLst/>
              <a:ahLst/>
              <a:cxnLst/>
              <a:rect l="l" t="t" r="r" b="b"/>
              <a:pathLst>
                <a:path w="1502" h="2788" extrusionOk="0">
                  <a:moveTo>
                    <a:pt x="1" y="0"/>
                  </a:moveTo>
                  <a:cubicBezTo>
                    <a:pt x="1" y="181"/>
                    <a:pt x="12" y="350"/>
                    <a:pt x="35" y="531"/>
                  </a:cubicBezTo>
                  <a:cubicBezTo>
                    <a:pt x="57" y="700"/>
                    <a:pt x="91" y="869"/>
                    <a:pt x="159" y="1038"/>
                  </a:cubicBezTo>
                  <a:cubicBezTo>
                    <a:pt x="215" y="1219"/>
                    <a:pt x="294" y="1411"/>
                    <a:pt x="373" y="1603"/>
                  </a:cubicBezTo>
                  <a:cubicBezTo>
                    <a:pt x="486" y="1783"/>
                    <a:pt x="599" y="1964"/>
                    <a:pt x="723" y="2122"/>
                  </a:cubicBezTo>
                  <a:cubicBezTo>
                    <a:pt x="768" y="2201"/>
                    <a:pt x="825" y="2268"/>
                    <a:pt x="904" y="2336"/>
                  </a:cubicBezTo>
                  <a:cubicBezTo>
                    <a:pt x="960" y="2392"/>
                    <a:pt x="1028" y="2449"/>
                    <a:pt x="1084" y="2494"/>
                  </a:cubicBezTo>
                  <a:cubicBezTo>
                    <a:pt x="1220" y="2607"/>
                    <a:pt x="1355" y="2708"/>
                    <a:pt x="1502" y="2787"/>
                  </a:cubicBezTo>
                  <a:cubicBezTo>
                    <a:pt x="1445" y="2629"/>
                    <a:pt x="1378" y="2471"/>
                    <a:pt x="1299" y="2313"/>
                  </a:cubicBezTo>
                  <a:cubicBezTo>
                    <a:pt x="1265" y="2246"/>
                    <a:pt x="1220" y="2178"/>
                    <a:pt x="1175" y="2099"/>
                  </a:cubicBezTo>
                  <a:cubicBezTo>
                    <a:pt x="1129" y="2020"/>
                    <a:pt x="1096" y="1941"/>
                    <a:pt x="1062" y="1862"/>
                  </a:cubicBezTo>
                  <a:cubicBezTo>
                    <a:pt x="983" y="1704"/>
                    <a:pt x="892" y="1546"/>
                    <a:pt x="802" y="1377"/>
                  </a:cubicBezTo>
                  <a:cubicBezTo>
                    <a:pt x="723" y="1196"/>
                    <a:pt x="633" y="1027"/>
                    <a:pt x="543" y="869"/>
                  </a:cubicBezTo>
                  <a:cubicBezTo>
                    <a:pt x="509" y="790"/>
                    <a:pt x="452" y="711"/>
                    <a:pt x="407" y="643"/>
                  </a:cubicBezTo>
                  <a:cubicBezTo>
                    <a:pt x="373" y="564"/>
                    <a:pt x="340" y="497"/>
                    <a:pt x="294" y="429"/>
                  </a:cubicBezTo>
                  <a:cubicBezTo>
                    <a:pt x="215" y="282"/>
                    <a:pt x="114" y="136"/>
                    <a:pt x="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080475" y="1330600"/>
              <a:ext cx="19500" cy="40350"/>
            </a:xfrm>
            <a:custGeom>
              <a:avLst/>
              <a:gdLst/>
              <a:ahLst/>
              <a:cxnLst/>
              <a:rect l="l" t="t" r="r" b="b"/>
              <a:pathLst>
                <a:path w="780" h="1614" extrusionOk="0">
                  <a:moveTo>
                    <a:pt x="46" y="0"/>
                  </a:moveTo>
                  <a:cubicBezTo>
                    <a:pt x="12" y="90"/>
                    <a:pt x="1" y="203"/>
                    <a:pt x="1" y="305"/>
                  </a:cubicBezTo>
                  <a:cubicBezTo>
                    <a:pt x="1" y="519"/>
                    <a:pt x="57" y="733"/>
                    <a:pt x="147" y="925"/>
                  </a:cubicBezTo>
                  <a:cubicBezTo>
                    <a:pt x="249" y="1117"/>
                    <a:pt x="373" y="1286"/>
                    <a:pt x="520" y="1433"/>
                  </a:cubicBezTo>
                  <a:cubicBezTo>
                    <a:pt x="587" y="1501"/>
                    <a:pt x="678" y="1569"/>
                    <a:pt x="768" y="1614"/>
                  </a:cubicBezTo>
                  <a:cubicBezTo>
                    <a:pt x="779" y="1512"/>
                    <a:pt x="779" y="1411"/>
                    <a:pt x="768" y="1309"/>
                  </a:cubicBezTo>
                  <a:cubicBezTo>
                    <a:pt x="734" y="1106"/>
                    <a:pt x="678" y="903"/>
                    <a:pt x="587" y="722"/>
                  </a:cubicBezTo>
                  <a:cubicBezTo>
                    <a:pt x="542" y="621"/>
                    <a:pt x="486" y="542"/>
                    <a:pt x="429" y="451"/>
                  </a:cubicBezTo>
                  <a:cubicBezTo>
                    <a:pt x="373" y="372"/>
                    <a:pt x="305" y="293"/>
                    <a:pt x="260" y="226"/>
                  </a:cubicBezTo>
                  <a:cubicBezTo>
                    <a:pt x="192" y="135"/>
                    <a:pt x="125" y="68"/>
                    <a:pt x="46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134925" y="1131975"/>
              <a:ext cx="30200" cy="53925"/>
            </a:xfrm>
            <a:custGeom>
              <a:avLst/>
              <a:gdLst/>
              <a:ahLst/>
              <a:cxnLst/>
              <a:rect l="l" t="t" r="r" b="b"/>
              <a:pathLst>
                <a:path w="1208" h="2157" extrusionOk="0">
                  <a:moveTo>
                    <a:pt x="1208" y="1"/>
                  </a:moveTo>
                  <a:cubicBezTo>
                    <a:pt x="1174" y="12"/>
                    <a:pt x="1140" y="24"/>
                    <a:pt x="1095" y="35"/>
                  </a:cubicBezTo>
                  <a:cubicBezTo>
                    <a:pt x="1005" y="69"/>
                    <a:pt x="903" y="114"/>
                    <a:pt x="813" y="182"/>
                  </a:cubicBezTo>
                  <a:cubicBezTo>
                    <a:pt x="700" y="261"/>
                    <a:pt x="587" y="351"/>
                    <a:pt x="497" y="475"/>
                  </a:cubicBezTo>
                  <a:cubicBezTo>
                    <a:pt x="395" y="599"/>
                    <a:pt x="305" y="734"/>
                    <a:pt x="237" y="881"/>
                  </a:cubicBezTo>
                  <a:cubicBezTo>
                    <a:pt x="113" y="1152"/>
                    <a:pt x="34" y="1445"/>
                    <a:pt x="12" y="1739"/>
                  </a:cubicBezTo>
                  <a:cubicBezTo>
                    <a:pt x="0" y="1874"/>
                    <a:pt x="0" y="2021"/>
                    <a:pt x="23" y="2156"/>
                  </a:cubicBezTo>
                  <a:cubicBezTo>
                    <a:pt x="113" y="2055"/>
                    <a:pt x="204" y="1942"/>
                    <a:pt x="271" y="1829"/>
                  </a:cubicBezTo>
                  <a:cubicBezTo>
                    <a:pt x="339" y="1727"/>
                    <a:pt x="407" y="1603"/>
                    <a:pt x="474" y="1479"/>
                  </a:cubicBezTo>
                  <a:cubicBezTo>
                    <a:pt x="542" y="1355"/>
                    <a:pt x="610" y="1220"/>
                    <a:pt x="666" y="1084"/>
                  </a:cubicBezTo>
                  <a:cubicBezTo>
                    <a:pt x="734" y="949"/>
                    <a:pt x="802" y="825"/>
                    <a:pt x="858" y="701"/>
                  </a:cubicBezTo>
                  <a:cubicBezTo>
                    <a:pt x="903" y="565"/>
                    <a:pt x="960" y="464"/>
                    <a:pt x="1016" y="362"/>
                  </a:cubicBezTo>
                  <a:cubicBezTo>
                    <a:pt x="1072" y="249"/>
                    <a:pt x="1129" y="170"/>
                    <a:pt x="1163" y="114"/>
                  </a:cubicBezTo>
                  <a:cubicBezTo>
                    <a:pt x="1197" y="46"/>
                    <a:pt x="1208" y="1"/>
                    <a:pt x="120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163425" y="1132275"/>
              <a:ext cx="13000" cy="52200"/>
            </a:xfrm>
            <a:custGeom>
              <a:avLst/>
              <a:gdLst/>
              <a:ahLst/>
              <a:cxnLst/>
              <a:rect l="l" t="t" r="r" b="b"/>
              <a:pathLst>
                <a:path w="520" h="2088" extrusionOk="0">
                  <a:moveTo>
                    <a:pt x="260" y="0"/>
                  </a:moveTo>
                  <a:cubicBezTo>
                    <a:pt x="192" y="102"/>
                    <a:pt x="136" y="203"/>
                    <a:pt x="102" y="316"/>
                  </a:cubicBezTo>
                  <a:cubicBezTo>
                    <a:pt x="23" y="553"/>
                    <a:pt x="0" y="813"/>
                    <a:pt x="23" y="1072"/>
                  </a:cubicBezTo>
                  <a:cubicBezTo>
                    <a:pt x="45" y="1309"/>
                    <a:pt x="90" y="1546"/>
                    <a:pt x="181" y="1772"/>
                  </a:cubicBezTo>
                  <a:cubicBezTo>
                    <a:pt x="226" y="1885"/>
                    <a:pt x="271" y="1998"/>
                    <a:pt x="339" y="2088"/>
                  </a:cubicBezTo>
                  <a:cubicBezTo>
                    <a:pt x="395" y="1986"/>
                    <a:pt x="429" y="1873"/>
                    <a:pt x="452" y="1761"/>
                  </a:cubicBezTo>
                  <a:cubicBezTo>
                    <a:pt x="508" y="1512"/>
                    <a:pt x="519" y="1275"/>
                    <a:pt x="497" y="1027"/>
                  </a:cubicBezTo>
                  <a:cubicBezTo>
                    <a:pt x="485" y="903"/>
                    <a:pt x="474" y="790"/>
                    <a:pt x="452" y="666"/>
                  </a:cubicBezTo>
                  <a:cubicBezTo>
                    <a:pt x="429" y="553"/>
                    <a:pt x="395" y="440"/>
                    <a:pt x="373" y="339"/>
                  </a:cubicBezTo>
                  <a:cubicBezTo>
                    <a:pt x="350" y="226"/>
                    <a:pt x="305" y="113"/>
                    <a:pt x="260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082725" y="1116750"/>
              <a:ext cx="73100" cy="62650"/>
            </a:xfrm>
            <a:custGeom>
              <a:avLst/>
              <a:gdLst/>
              <a:ahLst/>
              <a:cxnLst/>
              <a:rect l="l" t="t" r="r" b="b"/>
              <a:pathLst>
                <a:path w="2924" h="2506" extrusionOk="0">
                  <a:moveTo>
                    <a:pt x="2924" y="1"/>
                  </a:moveTo>
                  <a:cubicBezTo>
                    <a:pt x="2709" y="34"/>
                    <a:pt x="2506" y="91"/>
                    <a:pt x="2314" y="181"/>
                  </a:cubicBezTo>
                  <a:cubicBezTo>
                    <a:pt x="2122" y="260"/>
                    <a:pt x="1931" y="350"/>
                    <a:pt x="1739" y="463"/>
                  </a:cubicBezTo>
                  <a:cubicBezTo>
                    <a:pt x="1637" y="520"/>
                    <a:pt x="1536" y="587"/>
                    <a:pt x="1434" y="655"/>
                  </a:cubicBezTo>
                  <a:cubicBezTo>
                    <a:pt x="1332" y="723"/>
                    <a:pt x="1242" y="802"/>
                    <a:pt x="1141" y="870"/>
                  </a:cubicBezTo>
                  <a:cubicBezTo>
                    <a:pt x="1039" y="949"/>
                    <a:pt x="949" y="1039"/>
                    <a:pt x="859" y="1118"/>
                  </a:cubicBezTo>
                  <a:cubicBezTo>
                    <a:pt x="768" y="1208"/>
                    <a:pt x="678" y="1287"/>
                    <a:pt x="599" y="1377"/>
                  </a:cubicBezTo>
                  <a:cubicBezTo>
                    <a:pt x="531" y="1468"/>
                    <a:pt x="452" y="1569"/>
                    <a:pt x="385" y="1648"/>
                  </a:cubicBezTo>
                  <a:cubicBezTo>
                    <a:pt x="317" y="1738"/>
                    <a:pt x="260" y="1829"/>
                    <a:pt x="215" y="1919"/>
                  </a:cubicBezTo>
                  <a:cubicBezTo>
                    <a:pt x="136" y="2043"/>
                    <a:pt x="69" y="2190"/>
                    <a:pt x="35" y="2336"/>
                  </a:cubicBezTo>
                  <a:cubicBezTo>
                    <a:pt x="12" y="2449"/>
                    <a:pt x="1" y="2506"/>
                    <a:pt x="1" y="2506"/>
                  </a:cubicBezTo>
                  <a:cubicBezTo>
                    <a:pt x="1" y="2506"/>
                    <a:pt x="46" y="2472"/>
                    <a:pt x="125" y="2382"/>
                  </a:cubicBezTo>
                  <a:cubicBezTo>
                    <a:pt x="159" y="2348"/>
                    <a:pt x="204" y="2291"/>
                    <a:pt x="260" y="2235"/>
                  </a:cubicBezTo>
                  <a:cubicBezTo>
                    <a:pt x="306" y="2190"/>
                    <a:pt x="373" y="2133"/>
                    <a:pt x="441" y="2077"/>
                  </a:cubicBezTo>
                  <a:cubicBezTo>
                    <a:pt x="509" y="2021"/>
                    <a:pt x="565" y="1953"/>
                    <a:pt x="655" y="1896"/>
                  </a:cubicBezTo>
                  <a:cubicBezTo>
                    <a:pt x="734" y="1829"/>
                    <a:pt x="825" y="1761"/>
                    <a:pt x="892" y="1682"/>
                  </a:cubicBezTo>
                  <a:cubicBezTo>
                    <a:pt x="971" y="1614"/>
                    <a:pt x="1073" y="1547"/>
                    <a:pt x="1163" y="1468"/>
                  </a:cubicBezTo>
                  <a:cubicBezTo>
                    <a:pt x="1253" y="1400"/>
                    <a:pt x="1344" y="1321"/>
                    <a:pt x="1434" y="1253"/>
                  </a:cubicBezTo>
                  <a:cubicBezTo>
                    <a:pt x="1806" y="949"/>
                    <a:pt x="2179" y="655"/>
                    <a:pt x="2461" y="418"/>
                  </a:cubicBezTo>
                  <a:cubicBezTo>
                    <a:pt x="2596" y="294"/>
                    <a:pt x="2720" y="192"/>
                    <a:pt x="2799" y="125"/>
                  </a:cubicBezTo>
                  <a:cubicBezTo>
                    <a:pt x="2878" y="46"/>
                    <a:pt x="2924" y="1"/>
                    <a:pt x="2924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076250" y="1112050"/>
              <a:ext cx="88875" cy="24750"/>
            </a:xfrm>
            <a:custGeom>
              <a:avLst/>
              <a:gdLst/>
              <a:ahLst/>
              <a:cxnLst/>
              <a:rect l="l" t="t" r="r" b="b"/>
              <a:pathLst>
                <a:path w="3555" h="990" extrusionOk="0">
                  <a:moveTo>
                    <a:pt x="2615" y="1"/>
                  </a:moveTo>
                  <a:cubicBezTo>
                    <a:pt x="2529" y="1"/>
                    <a:pt x="2443" y="3"/>
                    <a:pt x="2359" y="8"/>
                  </a:cubicBezTo>
                  <a:cubicBezTo>
                    <a:pt x="2246" y="8"/>
                    <a:pt x="2133" y="19"/>
                    <a:pt x="2020" y="42"/>
                  </a:cubicBezTo>
                  <a:lnTo>
                    <a:pt x="1682" y="121"/>
                  </a:lnTo>
                  <a:cubicBezTo>
                    <a:pt x="1456" y="166"/>
                    <a:pt x="1230" y="234"/>
                    <a:pt x="1016" y="324"/>
                  </a:cubicBezTo>
                  <a:cubicBezTo>
                    <a:pt x="824" y="403"/>
                    <a:pt x="644" y="493"/>
                    <a:pt x="474" y="606"/>
                  </a:cubicBezTo>
                  <a:cubicBezTo>
                    <a:pt x="339" y="674"/>
                    <a:pt x="226" y="764"/>
                    <a:pt x="125" y="866"/>
                  </a:cubicBezTo>
                  <a:cubicBezTo>
                    <a:pt x="46" y="945"/>
                    <a:pt x="0" y="990"/>
                    <a:pt x="0" y="990"/>
                  </a:cubicBezTo>
                  <a:cubicBezTo>
                    <a:pt x="0" y="990"/>
                    <a:pt x="57" y="967"/>
                    <a:pt x="158" y="945"/>
                  </a:cubicBezTo>
                  <a:cubicBezTo>
                    <a:pt x="260" y="922"/>
                    <a:pt x="407" y="888"/>
                    <a:pt x="565" y="843"/>
                  </a:cubicBezTo>
                  <a:cubicBezTo>
                    <a:pt x="734" y="798"/>
                    <a:pt x="926" y="764"/>
                    <a:pt x="1129" y="719"/>
                  </a:cubicBezTo>
                  <a:cubicBezTo>
                    <a:pt x="1230" y="685"/>
                    <a:pt x="1343" y="674"/>
                    <a:pt x="1445" y="651"/>
                  </a:cubicBezTo>
                  <a:cubicBezTo>
                    <a:pt x="1558" y="617"/>
                    <a:pt x="1659" y="595"/>
                    <a:pt x="1772" y="572"/>
                  </a:cubicBezTo>
                  <a:lnTo>
                    <a:pt x="2991" y="301"/>
                  </a:lnTo>
                  <a:lnTo>
                    <a:pt x="3397" y="200"/>
                  </a:lnTo>
                  <a:cubicBezTo>
                    <a:pt x="3498" y="177"/>
                    <a:pt x="3555" y="155"/>
                    <a:pt x="3555" y="155"/>
                  </a:cubicBezTo>
                  <a:cubicBezTo>
                    <a:pt x="3555" y="155"/>
                    <a:pt x="3498" y="132"/>
                    <a:pt x="3397" y="110"/>
                  </a:cubicBezTo>
                  <a:cubicBezTo>
                    <a:pt x="3262" y="65"/>
                    <a:pt x="3115" y="31"/>
                    <a:pt x="2979" y="19"/>
                  </a:cubicBezTo>
                  <a:cubicBezTo>
                    <a:pt x="2860" y="6"/>
                    <a:pt x="2738" y="1"/>
                    <a:pt x="2615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020100" y="1262325"/>
              <a:ext cx="13000" cy="38100"/>
            </a:xfrm>
            <a:custGeom>
              <a:avLst/>
              <a:gdLst/>
              <a:ahLst/>
              <a:cxnLst/>
              <a:rect l="l" t="t" r="r" b="b"/>
              <a:pathLst>
                <a:path w="520" h="1524" extrusionOk="0">
                  <a:moveTo>
                    <a:pt x="430" y="0"/>
                  </a:moveTo>
                  <a:cubicBezTo>
                    <a:pt x="351" y="57"/>
                    <a:pt x="283" y="124"/>
                    <a:pt x="238" y="192"/>
                  </a:cubicBezTo>
                  <a:cubicBezTo>
                    <a:pt x="125" y="350"/>
                    <a:pt x="46" y="531"/>
                    <a:pt x="23" y="722"/>
                  </a:cubicBezTo>
                  <a:cubicBezTo>
                    <a:pt x="12" y="813"/>
                    <a:pt x="1" y="926"/>
                    <a:pt x="12" y="1027"/>
                  </a:cubicBezTo>
                  <a:cubicBezTo>
                    <a:pt x="12" y="1106"/>
                    <a:pt x="35" y="1196"/>
                    <a:pt x="69" y="1287"/>
                  </a:cubicBezTo>
                  <a:cubicBezTo>
                    <a:pt x="102" y="1366"/>
                    <a:pt x="148" y="1445"/>
                    <a:pt x="204" y="1524"/>
                  </a:cubicBezTo>
                  <a:cubicBezTo>
                    <a:pt x="260" y="1445"/>
                    <a:pt x="317" y="1366"/>
                    <a:pt x="351" y="1287"/>
                  </a:cubicBezTo>
                  <a:cubicBezTo>
                    <a:pt x="373" y="1208"/>
                    <a:pt x="418" y="1129"/>
                    <a:pt x="441" y="1050"/>
                  </a:cubicBezTo>
                  <a:cubicBezTo>
                    <a:pt x="463" y="959"/>
                    <a:pt x="486" y="880"/>
                    <a:pt x="497" y="790"/>
                  </a:cubicBezTo>
                  <a:cubicBezTo>
                    <a:pt x="520" y="621"/>
                    <a:pt x="520" y="440"/>
                    <a:pt x="497" y="271"/>
                  </a:cubicBezTo>
                  <a:cubicBezTo>
                    <a:pt x="486" y="181"/>
                    <a:pt x="463" y="91"/>
                    <a:pt x="430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264700" y="1260050"/>
              <a:ext cx="42625" cy="29475"/>
            </a:xfrm>
            <a:custGeom>
              <a:avLst/>
              <a:gdLst/>
              <a:ahLst/>
              <a:cxnLst/>
              <a:rect l="l" t="t" r="r" b="b"/>
              <a:pathLst>
                <a:path w="1705" h="117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114"/>
                    <a:pt x="68" y="227"/>
                    <a:pt x="124" y="328"/>
                  </a:cubicBezTo>
                  <a:cubicBezTo>
                    <a:pt x="181" y="430"/>
                    <a:pt x="248" y="531"/>
                    <a:pt x="350" y="610"/>
                  </a:cubicBezTo>
                  <a:cubicBezTo>
                    <a:pt x="440" y="701"/>
                    <a:pt x="553" y="791"/>
                    <a:pt x="666" y="870"/>
                  </a:cubicBezTo>
                  <a:cubicBezTo>
                    <a:pt x="869" y="1005"/>
                    <a:pt x="1106" y="1107"/>
                    <a:pt x="1354" y="1152"/>
                  </a:cubicBezTo>
                  <a:cubicBezTo>
                    <a:pt x="1437" y="1168"/>
                    <a:pt x="1526" y="1179"/>
                    <a:pt x="1611" y="1179"/>
                  </a:cubicBezTo>
                  <a:cubicBezTo>
                    <a:pt x="1643" y="1179"/>
                    <a:pt x="1674" y="1178"/>
                    <a:pt x="1704" y="1175"/>
                  </a:cubicBezTo>
                  <a:cubicBezTo>
                    <a:pt x="1636" y="1084"/>
                    <a:pt x="1569" y="994"/>
                    <a:pt x="1478" y="915"/>
                  </a:cubicBezTo>
                  <a:cubicBezTo>
                    <a:pt x="1309" y="746"/>
                    <a:pt x="1129" y="599"/>
                    <a:pt x="926" y="475"/>
                  </a:cubicBezTo>
                  <a:cubicBezTo>
                    <a:pt x="824" y="407"/>
                    <a:pt x="722" y="340"/>
                    <a:pt x="621" y="294"/>
                  </a:cubicBezTo>
                  <a:cubicBezTo>
                    <a:pt x="519" y="238"/>
                    <a:pt x="418" y="193"/>
                    <a:pt x="327" y="148"/>
                  </a:cubicBezTo>
                  <a:cubicBezTo>
                    <a:pt x="226" y="80"/>
                    <a:pt x="113" y="35"/>
                    <a:pt x="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256225" y="1237200"/>
              <a:ext cx="32475" cy="25425"/>
            </a:xfrm>
            <a:custGeom>
              <a:avLst/>
              <a:gdLst/>
              <a:ahLst/>
              <a:cxnLst/>
              <a:rect l="l" t="t" r="r" b="b"/>
              <a:pathLst>
                <a:path w="1299" h="1017" extrusionOk="0">
                  <a:moveTo>
                    <a:pt x="1" y="1"/>
                  </a:moveTo>
                  <a:cubicBezTo>
                    <a:pt x="12" y="103"/>
                    <a:pt x="46" y="193"/>
                    <a:pt x="91" y="283"/>
                  </a:cubicBezTo>
                  <a:cubicBezTo>
                    <a:pt x="181" y="464"/>
                    <a:pt x="317" y="622"/>
                    <a:pt x="475" y="746"/>
                  </a:cubicBezTo>
                  <a:cubicBezTo>
                    <a:pt x="633" y="859"/>
                    <a:pt x="813" y="938"/>
                    <a:pt x="1005" y="983"/>
                  </a:cubicBezTo>
                  <a:cubicBezTo>
                    <a:pt x="1107" y="1017"/>
                    <a:pt x="1197" y="1017"/>
                    <a:pt x="1298" y="1017"/>
                  </a:cubicBezTo>
                  <a:cubicBezTo>
                    <a:pt x="1265" y="926"/>
                    <a:pt x="1219" y="836"/>
                    <a:pt x="1163" y="757"/>
                  </a:cubicBezTo>
                  <a:cubicBezTo>
                    <a:pt x="1050" y="599"/>
                    <a:pt x="915" y="464"/>
                    <a:pt x="757" y="362"/>
                  </a:cubicBezTo>
                  <a:cubicBezTo>
                    <a:pt x="689" y="306"/>
                    <a:pt x="610" y="249"/>
                    <a:pt x="520" y="204"/>
                  </a:cubicBezTo>
                  <a:cubicBezTo>
                    <a:pt x="441" y="170"/>
                    <a:pt x="362" y="136"/>
                    <a:pt x="283" y="91"/>
                  </a:cubicBezTo>
                  <a:cubicBezTo>
                    <a:pt x="193" y="46"/>
                    <a:pt x="102" y="24"/>
                    <a:pt x="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337200" y="1048775"/>
              <a:ext cx="38100" cy="19775"/>
            </a:xfrm>
            <a:custGeom>
              <a:avLst/>
              <a:gdLst/>
              <a:ahLst/>
              <a:cxnLst/>
              <a:rect l="l" t="t" r="r" b="b"/>
              <a:pathLst>
                <a:path w="1524" h="791" extrusionOk="0">
                  <a:moveTo>
                    <a:pt x="282" y="0"/>
                  </a:moveTo>
                  <a:cubicBezTo>
                    <a:pt x="192" y="11"/>
                    <a:pt x="91" y="34"/>
                    <a:pt x="0" y="68"/>
                  </a:cubicBezTo>
                  <a:cubicBezTo>
                    <a:pt x="57" y="147"/>
                    <a:pt x="136" y="215"/>
                    <a:pt x="215" y="271"/>
                  </a:cubicBezTo>
                  <a:lnTo>
                    <a:pt x="440" y="429"/>
                  </a:lnTo>
                  <a:cubicBezTo>
                    <a:pt x="519" y="485"/>
                    <a:pt x="598" y="531"/>
                    <a:pt x="689" y="576"/>
                  </a:cubicBezTo>
                  <a:cubicBezTo>
                    <a:pt x="858" y="655"/>
                    <a:pt x="1038" y="722"/>
                    <a:pt x="1219" y="756"/>
                  </a:cubicBezTo>
                  <a:cubicBezTo>
                    <a:pt x="1321" y="779"/>
                    <a:pt x="1422" y="790"/>
                    <a:pt x="1524" y="790"/>
                  </a:cubicBezTo>
                  <a:cubicBezTo>
                    <a:pt x="1490" y="700"/>
                    <a:pt x="1433" y="610"/>
                    <a:pt x="1377" y="531"/>
                  </a:cubicBezTo>
                  <a:cubicBezTo>
                    <a:pt x="1321" y="452"/>
                    <a:pt x="1253" y="373"/>
                    <a:pt x="1174" y="316"/>
                  </a:cubicBezTo>
                  <a:cubicBezTo>
                    <a:pt x="1084" y="248"/>
                    <a:pt x="993" y="192"/>
                    <a:pt x="892" y="136"/>
                  </a:cubicBezTo>
                  <a:cubicBezTo>
                    <a:pt x="711" y="45"/>
                    <a:pt x="497" y="0"/>
                    <a:pt x="282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62900" y="1548650"/>
              <a:ext cx="14675" cy="46850"/>
            </a:xfrm>
            <a:custGeom>
              <a:avLst/>
              <a:gdLst/>
              <a:ahLst/>
              <a:cxnLst/>
              <a:rect l="l" t="t" r="r" b="b"/>
              <a:pathLst>
                <a:path w="587" h="1874" extrusionOk="0">
                  <a:moveTo>
                    <a:pt x="294" y="1"/>
                  </a:moveTo>
                  <a:cubicBezTo>
                    <a:pt x="124" y="1"/>
                    <a:pt x="0" y="418"/>
                    <a:pt x="0" y="937"/>
                  </a:cubicBezTo>
                  <a:cubicBezTo>
                    <a:pt x="0" y="1456"/>
                    <a:pt x="124" y="1874"/>
                    <a:pt x="294" y="1874"/>
                  </a:cubicBezTo>
                  <a:cubicBezTo>
                    <a:pt x="463" y="1874"/>
                    <a:pt x="587" y="1456"/>
                    <a:pt x="587" y="937"/>
                  </a:cubicBezTo>
                  <a:cubicBezTo>
                    <a:pt x="587" y="418"/>
                    <a:pt x="452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3275" y="1494200"/>
              <a:ext cx="14975" cy="47150"/>
            </a:xfrm>
            <a:custGeom>
              <a:avLst/>
              <a:gdLst/>
              <a:ahLst/>
              <a:cxnLst/>
              <a:rect l="l" t="t" r="r" b="b"/>
              <a:pathLst>
                <a:path w="599" h="1886" extrusionOk="0">
                  <a:moveTo>
                    <a:pt x="294" y="1"/>
                  </a:moveTo>
                  <a:cubicBezTo>
                    <a:pt x="147" y="1"/>
                    <a:pt x="0" y="418"/>
                    <a:pt x="0" y="937"/>
                  </a:cubicBezTo>
                  <a:cubicBezTo>
                    <a:pt x="0" y="1456"/>
                    <a:pt x="136" y="1885"/>
                    <a:pt x="294" y="1885"/>
                  </a:cubicBezTo>
                  <a:cubicBezTo>
                    <a:pt x="463" y="1885"/>
                    <a:pt x="598" y="1456"/>
                    <a:pt x="598" y="937"/>
                  </a:cubicBezTo>
                  <a:cubicBezTo>
                    <a:pt x="598" y="418"/>
                    <a:pt x="452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21425" y="1566425"/>
              <a:ext cx="14975" cy="47150"/>
            </a:xfrm>
            <a:custGeom>
              <a:avLst/>
              <a:gdLst/>
              <a:ahLst/>
              <a:cxnLst/>
              <a:rect l="l" t="t" r="r" b="b"/>
              <a:pathLst>
                <a:path w="599" h="1886" extrusionOk="0">
                  <a:moveTo>
                    <a:pt x="294" y="1"/>
                  </a:moveTo>
                  <a:cubicBezTo>
                    <a:pt x="136" y="1"/>
                    <a:pt x="0" y="418"/>
                    <a:pt x="0" y="937"/>
                  </a:cubicBezTo>
                  <a:cubicBezTo>
                    <a:pt x="0" y="1456"/>
                    <a:pt x="136" y="1885"/>
                    <a:pt x="294" y="1885"/>
                  </a:cubicBezTo>
                  <a:cubicBezTo>
                    <a:pt x="463" y="1885"/>
                    <a:pt x="598" y="1456"/>
                    <a:pt x="598" y="937"/>
                  </a:cubicBezTo>
                  <a:cubicBezTo>
                    <a:pt x="598" y="418"/>
                    <a:pt x="463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694625" y="1518475"/>
              <a:ext cx="14700" cy="47125"/>
            </a:xfrm>
            <a:custGeom>
              <a:avLst/>
              <a:gdLst/>
              <a:ahLst/>
              <a:cxnLst/>
              <a:rect l="l" t="t" r="r" b="b"/>
              <a:pathLst>
                <a:path w="588" h="1885" extrusionOk="0">
                  <a:moveTo>
                    <a:pt x="294" y="0"/>
                  </a:moveTo>
                  <a:cubicBezTo>
                    <a:pt x="124" y="0"/>
                    <a:pt x="0" y="418"/>
                    <a:pt x="0" y="937"/>
                  </a:cubicBezTo>
                  <a:cubicBezTo>
                    <a:pt x="0" y="1456"/>
                    <a:pt x="136" y="1885"/>
                    <a:pt x="294" y="1885"/>
                  </a:cubicBezTo>
                  <a:cubicBezTo>
                    <a:pt x="452" y="1885"/>
                    <a:pt x="587" y="1456"/>
                    <a:pt x="587" y="937"/>
                  </a:cubicBezTo>
                  <a:cubicBezTo>
                    <a:pt x="587" y="418"/>
                    <a:pt x="463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681375" y="1589850"/>
              <a:ext cx="14975" cy="47125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305" y="0"/>
                  </a:moveTo>
                  <a:cubicBezTo>
                    <a:pt x="135" y="0"/>
                    <a:pt x="0" y="429"/>
                    <a:pt x="0" y="948"/>
                  </a:cubicBezTo>
                  <a:cubicBezTo>
                    <a:pt x="0" y="1467"/>
                    <a:pt x="147" y="1885"/>
                    <a:pt x="305" y="1885"/>
                  </a:cubicBezTo>
                  <a:cubicBezTo>
                    <a:pt x="463" y="1885"/>
                    <a:pt x="598" y="1456"/>
                    <a:pt x="598" y="948"/>
                  </a:cubicBezTo>
                  <a:cubicBezTo>
                    <a:pt x="598" y="429"/>
                    <a:pt x="463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01950" y="1453025"/>
              <a:ext cx="14975" cy="47125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294" y="0"/>
                  </a:moveTo>
                  <a:cubicBezTo>
                    <a:pt x="136" y="0"/>
                    <a:pt x="1" y="418"/>
                    <a:pt x="1" y="937"/>
                  </a:cubicBezTo>
                  <a:cubicBezTo>
                    <a:pt x="1" y="1456"/>
                    <a:pt x="136" y="1885"/>
                    <a:pt x="294" y="1885"/>
                  </a:cubicBezTo>
                  <a:cubicBezTo>
                    <a:pt x="452" y="1885"/>
                    <a:pt x="599" y="1456"/>
                    <a:pt x="599" y="937"/>
                  </a:cubicBezTo>
                  <a:cubicBezTo>
                    <a:pt x="599" y="418"/>
                    <a:pt x="463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826375" y="1566700"/>
              <a:ext cx="14975" cy="47150"/>
            </a:xfrm>
            <a:custGeom>
              <a:avLst/>
              <a:gdLst/>
              <a:ahLst/>
              <a:cxnLst/>
              <a:rect l="l" t="t" r="r" b="b"/>
              <a:pathLst>
                <a:path w="599" h="1886" extrusionOk="0">
                  <a:moveTo>
                    <a:pt x="305" y="1"/>
                  </a:moveTo>
                  <a:cubicBezTo>
                    <a:pt x="136" y="1"/>
                    <a:pt x="0" y="430"/>
                    <a:pt x="0" y="949"/>
                  </a:cubicBezTo>
                  <a:cubicBezTo>
                    <a:pt x="0" y="1468"/>
                    <a:pt x="136" y="1885"/>
                    <a:pt x="305" y="1885"/>
                  </a:cubicBezTo>
                  <a:cubicBezTo>
                    <a:pt x="463" y="1885"/>
                    <a:pt x="598" y="1468"/>
                    <a:pt x="598" y="949"/>
                  </a:cubicBezTo>
                  <a:cubicBezTo>
                    <a:pt x="598" y="430"/>
                    <a:pt x="463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96750" y="1512275"/>
              <a:ext cx="14975" cy="47125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294" y="0"/>
                  </a:moveTo>
                  <a:cubicBezTo>
                    <a:pt x="136" y="0"/>
                    <a:pt x="0" y="429"/>
                    <a:pt x="0" y="948"/>
                  </a:cubicBezTo>
                  <a:cubicBezTo>
                    <a:pt x="0" y="1467"/>
                    <a:pt x="147" y="1884"/>
                    <a:pt x="294" y="1884"/>
                  </a:cubicBezTo>
                  <a:cubicBezTo>
                    <a:pt x="452" y="1884"/>
                    <a:pt x="598" y="1467"/>
                    <a:pt x="598" y="948"/>
                  </a:cubicBezTo>
                  <a:cubicBezTo>
                    <a:pt x="598" y="429"/>
                    <a:pt x="463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89400" y="1589850"/>
              <a:ext cx="14975" cy="47125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294" y="0"/>
                  </a:moveTo>
                  <a:cubicBezTo>
                    <a:pt x="136" y="0"/>
                    <a:pt x="1" y="429"/>
                    <a:pt x="1" y="948"/>
                  </a:cubicBezTo>
                  <a:cubicBezTo>
                    <a:pt x="1" y="1467"/>
                    <a:pt x="136" y="1885"/>
                    <a:pt x="294" y="1885"/>
                  </a:cubicBezTo>
                  <a:cubicBezTo>
                    <a:pt x="464" y="1885"/>
                    <a:pt x="599" y="1467"/>
                    <a:pt x="599" y="948"/>
                  </a:cubicBezTo>
                  <a:cubicBezTo>
                    <a:pt x="599" y="429"/>
                    <a:pt x="464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394400" y="1182175"/>
              <a:ext cx="372975" cy="258900"/>
            </a:xfrm>
            <a:custGeom>
              <a:avLst/>
              <a:gdLst/>
              <a:ahLst/>
              <a:cxnLst/>
              <a:rect l="l" t="t" r="r" b="b"/>
              <a:pathLst>
                <a:path w="14919" h="10356" extrusionOk="0">
                  <a:moveTo>
                    <a:pt x="12546" y="0"/>
                  </a:moveTo>
                  <a:cubicBezTo>
                    <a:pt x="6445" y="0"/>
                    <a:pt x="1684" y="4184"/>
                    <a:pt x="0" y="10315"/>
                  </a:cubicBezTo>
                  <a:cubicBezTo>
                    <a:pt x="289" y="10342"/>
                    <a:pt x="587" y="10355"/>
                    <a:pt x="894" y="10355"/>
                  </a:cubicBezTo>
                  <a:cubicBezTo>
                    <a:pt x="6134" y="10355"/>
                    <a:pt x="13799" y="6483"/>
                    <a:pt x="14918" y="205"/>
                  </a:cubicBezTo>
                  <a:cubicBezTo>
                    <a:pt x="14109" y="67"/>
                    <a:pt x="13317" y="0"/>
                    <a:pt x="12546" y="0"/>
                  </a:cubicBezTo>
                  <a:close/>
                </a:path>
              </a:pathLst>
            </a:custGeom>
            <a:solidFill>
              <a:srgbClr val="8EC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07650" y="1139600"/>
              <a:ext cx="433075" cy="297375"/>
            </a:xfrm>
            <a:custGeom>
              <a:avLst/>
              <a:gdLst/>
              <a:ahLst/>
              <a:cxnLst/>
              <a:rect l="l" t="t" r="r" b="b"/>
              <a:pathLst>
                <a:path w="17323" h="11895" extrusionOk="0">
                  <a:moveTo>
                    <a:pt x="17322" y="1"/>
                  </a:moveTo>
                  <a:cubicBezTo>
                    <a:pt x="17322" y="1"/>
                    <a:pt x="16182" y="655"/>
                    <a:pt x="14501" y="1671"/>
                  </a:cubicBezTo>
                  <a:cubicBezTo>
                    <a:pt x="13734" y="2145"/>
                    <a:pt x="12831" y="2686"/>
                    <a:pt x="11883" y="3284"/>
                  </a:cubicBezTo>
                  <a:cubicBezTo>
                    <a:pt x="11477" y="3126"/>
                    <a:pt x="11059" y="2968"/>
                    <a:pt x="10631" y="2822"/>
                  </a:cubicBezTo>
                  <a:cubicBezTo>
                    <a:pt x="10394" y="2743"/>
                    <a:pt x="10157" y="2675"/>
                    <a:pt x="9908" y="2607"/>
                  </a:cubicBezTo>
                  <a:cubicBezTo>
                    <a:pt x="9660" y="2551"/>
                    <a:pt x="9412" y="2506"/>
                    <a:pt x="9164" y="2461"/>
                  </a:cubicBezTo>
                  <a:lnTo>
                    <a:pt x="9164" y="2461"/>
                  </a:lnTo>
                  <a:cubicBezTo>
                    <a:pt x="9401" y="2562"/>
                    <a:pt x="9638" y="2652"/>
                    <a:pt x="9874" y="2743"/>
                  </a:cubicBezTo>
                  <a:cubicBezTo>
                    <a:pt x="10111" y="2833"/>
                    <a:pt x="10326" y="2946"/>
                    <a:pt x="10563" y="3036"/>
                  </a:cubicBezTo>
                  <a:cubicBezTo>
                    <a:pt x="10901" y="3183"/>
                    <a:pt x="11251" y="3329"/>
                    <a:pt x="11601" y="3465"/>
                  </a:cubicBezTo>
                  <a:cubicBezTo>
                    <a:pt x="11003" y="3837"/>
                    <a:pt x="10382" y="4232"/>
                    <a:pt x="9762" y="4638"/>
                  </a:cubicBezTo>
                  <a:cubicBezTo>
                    <a:pt x="9750" y="4605"/>
                    <a:pt x="9717" y="4571"/>
                    <a:pt x="9683" y="4559"/>
                  </a:cubicBezTo>
                  <a:lnTo>
                    <a:pt x="8994" y="4356"/>
                  </a:lnTo>
                  <a:cubicBezTo>
                    <a:pt x="8757" y="4311"/>
                    <a:pt x="8532" y="4266"/>
                    <a:pt x="8295" y="4221"/>
                  </a:cubicBezTo>
                  <a:cubicBezTo>
                    <a:pt x="8069" y="4176"/>
                    <a:pt x="7832" y="4142"/>
                    <a:pt x="7606" y="4108"/>
                  </a:cubicBezTo>
                  <a:cubicBezTo>
                    <a:pt x="7369" y="4063"/>
                    <a:pt x="7144" y="4007"/>
                    <a:pt x="6907" y="3973"/>
                  </a:cubicBezTo>
                  <a:lnTo>
                    <a:pt x="6907" y="3973"/>
                  </a:lnTo>
                  <a:cubicBezTo>
                    <a:pt x="7121" y="4063"/>
                    <a:pt x="7347" y="4153"/>
                    <a:pt x="7573" y="4243"/>
                  </a:cubicBezTo>
                  <a:cubicBezTo>
                    <a:pt x="7787" y="4334"/>
                    <a:pt x="8024" y="4379"/>
                    <a:pt x="8250" y="4447"/>
                  </a:cubicBezTo>
                  <a:cubicBezTo>
                    <a:pt x="8475" y="4503"/>
                    <a:pt x="8701" y="4559"/>
                    <a:pt x="8927" y="4616"/>
                  </a:cubicBezTo>
                  <a:cubicBezTo>
                    <a:pt x="9118" y="4672"/>
                    <a:pt x="9299" y="4740"/>
                    <a:pt x="9480" y="4785"/>
                  </a:cubicBezTo>
                  <a:cubicBezTo>
                    <a:pt x="9480" y="4796"/>
                    <a:pt x="9480" y="4808"/>
                    <a:pt x="9480" y="4819"/>
                  </a:cubicBezTo>
                  <a:cubicBezTo>
                    <a:pt x="9118" y="5056"/>
                    <a:pt x="8757" y="5282"/>
                    <a:pt x="8385" y="5519"/>
                  </a:cubicBezTo>
                  <a:lnTo>
                    <a:pt x="7888" y="5857"/>
                  </a:lnTo>
                  <a:lnTo>
                    <a:pt x="7324" y="5688"/>
                  </a:lnTo>
                  <a:cubicBezTo>
                    <a:pt x="7065" y="5620"/>
                    <a:pt x="6805" y="5575"/>
                    <a:pt x="6546" y="5519"/>
                  </a:cubicBezTo>
                  <a:cubicBezTo>
                    <a:pt x="6027" y="5440"/>
                    <a:pt x="5508" y="5349"/>
                    <a:pt x="4977" y="5293"/>
                  </a:cubicBezTo>
                  <a:lnTo>
                    <a:pt x="4977" y="5293"/>
                  </a:lnTo>
                  <a:cubicBezTo>
                    <a:pt x="5225" y="5383"/>
                    <a:pt x="5485" y="5451"/>
                    <a:pt x="5733" y="5541"/>
                  </a:cubicBezTo>
                  <a:lnTo>
                    <a:pt x="6501" y="5744"/>
                  </a:lnTo>
                  <a:cubicBezTo>
                    <a:pt x="6749" y="5812"/>
                    <a:pt x="6997" y="5880"/>
                    <a:pt x="7257" y="5947"/>
                  </a:cubicBezTo>
                  <a:lnTo>
                    <a:pt x="7606" y="6060"/>
                  </a:lnTo>
                  <a:cubicBezTo>
                    <a:pt x="7324" y="6252"/>
                    <a:pt x="7042" y="6444"/>
                    <a:pt x="6771" y="6624"/>
                  </a:cubicBezTo>
                  <a:cubicBezTo>
                    <a:pt x="6467" y="6828"/>
                    <a:pt x="6173" y="7031"/>
                    <a:pt x="5891" y="7234"/>
                  </a:cubicBezTo>
                  <a:cubicBezTo>
                    <a:pt x="5790" y="7189"/>
                    <a:pt x="5688" y="7144"/>
                    <a:pt x="5586" y="7110"/>
                  </a:cubicBezTo>
                  <a:cubicBezTo>
                    <a:pt x="5372" y="7031"/>
                    <a:pt x="5158" y="6963"/>
                    <a:pt x="4932" y="6895"/>
                  </a:cubicBezTo>
                  <a:cubicBezTo>
                    <a:pt x="4718" y="6828"/>
                    <a:pt x="4481" y="6805"/>
                    <a:pt x="4255" y="6760"/>
                  </a:cubicBezTo>
                  <a:cubicBezTo>
                    <a:pt x="4029" y="6749"/>
                    <a:pt x="3804" y="6737"/>
                    <a:pt x="3567" y="6737"/>
                  </a:cubicBezTo>
                  <a:cubicBezTo>
                    <a:pt x="3792" y="6805"/>
                    <a:pt x="4018" y="6850"/>
                    <a:pt x="4232" y="6907"/>
                  </a:cubicBezTo>
                  <a:cubicBezTo>
                    <a:pt x="4447" y="6963"/>
                    <a:pt x="4650" y="7053"/>
                    <a:pt x="4864" y="7121"/>
                  </a:cubicBezTo>
                  <a:cubicBezTo>
                    <a:pt x="5079" y="7189"/>
                    <a:pt x="5282" y="7279"/>
                    <a:pt x="5485" y="7358"/>
                  </a:cubicBezTo>
                  <a:lnTo>
                    <a:pt x="5632" y="7414"/>
                  </a:lnTo>
                  <a:cubicBezTo>
                    <a:pt x="5485" y="7516"/>
                    <a:pt x="5350" y="7617"/>
                    <a:pt x="5214" y="7719"/>
                  </a:cubicBezTo>
                  <a:cubicBezTo>
                    <a:pt x="4774" y="8024"/>
                    <a:pt x="4379" y="8317"/>
                    <a:pt x="3984" y="8588"/>
                  </a:cubicBezTo>
                  <a:cubicBezTo>
                    <a:pt x="3984" y="8588"/>
                    <a:pt x="3984" y="8577"/>
                    <a:pt x="3995" y="8565"/>
                  </a:cubicBezTo>
                  <a:lnTo>
                    <a:pt x="3995" y="8554"/>
                  </a:lnTo>
                  <a:cubicBezTo>
                    <a:pt x="4007" y="8475"/>
                    <a:pt x="3950" y="8407"/>
                    <a:pt x="3871" y="8407"/>
                  </a:cubicBezTo>
                  <a:lnTo>
                    <a:pt x="3860" y="8407"/>
                  </a:lnTo>
                  <a:cubicBezTo>
                    <a:pt x="3499" y="8396"/>
                    <a:pt x="3149" y="8385"/>
                    <a:pt x="2788" y="8385"/>
                  </a:cubicBezTo>
                  <a:cubicBezTo>
                    <a:pt x="2427" y="8351"/>
                    <a:pt x="2077" y="8340"/>
                    <a:pt x="1705" y="8340"/>
                  </a:cubicBezTo>
                  <a:cubicBezTo>
                    <a:pt x="2055" y="8441"/>
                    <a:pt x="2416" y="8531"/>
                    <a:pt x="2765" y="8599"/>
                  </a:cubicBezTo>
                  <a:cubicBezTo>
                    <a:pt x="3070" y="8644"/>
                    <a:pt x="3386" y="8656"/>
                    <a:pt x="3691" y="8678"/>
                  </a:cubicBezTo>
                  <a:cubicBezTo>
                    <a:pt x="3679" y="8735"/>
                    <a:pt x="3668" y="8780"/>
                    <a:pt x="3657" y="8836"/>
                  </a:cubicBezTo>
                  <a:cubicBezTo>
                    <a:pt x="3251" y="9163"/>
                    <a:pt x="2856" y="9468"/>
                    <a:pt x="2495" y="9750"/>
                  </a:cubicBezTo>
                  <a:cubicBezTo>
                    <a:pt x="2111" y="10066"/>
                    <a:pt x="1750" y="10337"/>
                    <a:pt x="1456" y="10596"/>
                  </a:cubicBezTo>
                  <a:cubicBezTo>
                    <a:pt x="1163" y="10867"/>
                    <a:pt x="892" y="11104"/>
                    <a:pt x="678" y="11296"/>
                  </a:cubicBezTo>
                  <a:lnTo>
                    <a:pt x="1" y="11894"/>
                  </a:lnTo>
                  <a:lnTo>
                    <a:pt x="700" y="11330"/>
                  </a:lnTo>
                  <a:lnTo>
                    <a:pt x="1513" y="10687"/>
                  </a:lnTo>
                  <a:cubicBezTo>
                    <a:pt x="1818" y="10427"/>
                    <a:pt x="2190" y="10168"/>
                    <a:pt x="2585" y="9874"/>
                  </a:cubicBezTo>
                  <a:lnTo>
                    <a:pt x="3600" y="9118"/>
                  </a:lnTo>
                  <a:lnTo>
                    <a:pt x="3600" y="9118"/>
                  </a:lnTo>
                  <a:cubicBezTo>
                    <a:pt x="3510" y="9637"/>
                    <a:pt x="3442" y="10168"/>
                    <a:pt x="3409" y="10698"/>
                  </a:cubicBezTo>
                  <a:cubicBezTo>
                    <a:pt x="3623" y="10100"/>
                    <a:pt x="3792" y="9502"/>
                    <a:pt x="3916" y="8893"/>
                  </a:cubicBezTo>
                  <a:cubicBezTo>
                    <a:pt x="4368" y="8577"/>
                    <a:pt x="4842" y="8249"/>
                    <a:pt x="5327" y="7911"/>
                  </a:cubicBezTo>
                  <a:cubicBezTo>
                    <a:pt x="5508" y="7787"/>
                    <a:pt x="5688" y="7663"/>
                    <a:pt x="5869" y="7538"/>
                  </a:cubicBezTo>
                  <a:lnTo>
                    <a:pt x="5970" y="7584"/>
                  </a:lnTo>
                  <a:cubicBezTo>
                    <a:pt x="5756" y="8261"/>
                    <a:pt x="5586" y="8960"/>
                    <a:pt x="5451" y="9660"/>
                  </a:cubicBezTo>
                  <a:cubicBezTo>
                    <a:pt x="5767" y="8972"/>
                    <a:pt x="6038" y="8261"/>
                    <a:pt x="6264" y="7550"/>
                  </a:cubicBezTo>
                  <a:cubicBezTo>
                    <a:pt x="6275" y="7482"/>
                    <a:pt x="6252" y="7414"/>
                    <a:pt x="6196" y="7392"/>
                  </a:cubicBezTo>
                  <a:lnTo>
                    <a:pt x="6139" y="7358"/>
                  </a:lnTo>
                  <a:cubicBezTo>
                    <a:pt x="6388" y="7189"/>
                    <a:pt x="6636" y="7019"/>
                    <a:pt x="6895" y="6850"/>
                  </a:cubicBezTo>
                  <a:lnTo>
                    <a:pt x="7843" y="6207"/>
                  </a:lnTo>
                  <a:lnTo>
                    <a:pt x="7843" y="6207"/>
                  </a:lnTo>
                  <a:cubicBezTo>
                    <a:pt x="7809" y="6354"/>
                    <a:pt x="7776" y="6512"/>
                    <a:pt x="7730" y="6658"/>
                  </a:cubicBezTo>
                  <a:cubicBezTo>
                    <a:pt x="7674" y="6873"/>
                    <a:pt x="7618" y="7087"/>
                    <a:pt x="7573" y="7302"/>
                  </a:cubicBezTo>
                  <a:cubicBezTo>
                    <a:pt x="7527" y="7516"/>
                    <a:pt x="7494" y="7742"/>
                    <a:pt x="7471" y="7967"/>
                  </a:cubicBezTo>
                  <a:cubicBezTo>
                    <a:pt x="7471" y="8080"/>
                    <a:pt x="7471" y="8193"/>
                    <a:pt x="7460" y="8306"/>
                  </a:cubicBezTo>
                  <a:cubicBezTo>
                    <a:pt x="7448" y="8419"/>
                    <a:pt x="7482" y="8531"/>
                    <a:pt x="7494" y="8633"/>
                  </a:cubicBezTo>
                  <a:lnTo>
                    <a:pt x="7527" y="8306"/>
                  </a:lnTo>
                  <a:cubicBezTo>
                    <a:pt x="7550" y="8193"/>
                    <a:pt x="7561" y="8091"/>
                    <a:pt x="7584" y="7990"/>
                  </a:cubicBezTo>
                  <a:cubicBezTo>
                    <a:pt x="7618" y="7888"/>
                    <a:pt x="7640" y="7775"/>
                    <a:pt x="7674" y="7674"/>
                  </a:cubicBezTo>
                  <a:lnTo>
                    <a:pt x="7764" y="7358"/>
                  </a:lnTo>
                  <a:cubicBezTo>
                    <a:pt x="7843" y="7155"/>
                    <a:pt x="7911" y="6940"/>
                    <a:pt x="7979" y="6726"/>
                  </a:cubicBezTo>
                  <a:cubicBezTo>
                    <a:pt x="8046" y="6523"/>
                    <a:pt x="8103" y="6308"/>
                    <a:pt x="8159" y="6083"/>
                  </a:cubicBezTo>
                  <a:cubicBezTo>
                    <a:pt x="8159" y="6060"/>
                    <a:pt x="8159" y="6026"/>
                    <a:pt x="8148" y="6004"/>
                  </a:cubicBezTo>
                  <a:lnTo>
                    <a:pt x="8532" y="5756"/>
                  </a:lnTo>
                  <a:lnTo>
                    <a:pt x="9423" y="5169"/>
                  </a:lnTo>
                  <a:lnTo>
                    <a:pt x="9423" y="5169"/>
                  </a:lnTo>
                  <a:cubicBezTo>
                    <a:pt x="9333" y="5846"/>
                    <a:pt x="9254" y="6534"/>
                    <a:pt x="9231" y="7234"/>
                  </a:cubicBezTo>
                  <a:cubicBezTo>
                    <a:pt x="9434" y="6489"/>
                    <a:pt x="9592" y="5733"/>
                    <a:pt x="9717" y="4977"/>
                  </a:cubicBezTo>
                  <a:cubicBezTo>
                    <a:pt x="10405" y="4514"/>
                    <a:pt x="11093" y="4063"/>
                    <a:pt x="11759" y="3645"/>
                  </a:cubicBezTo>
                  <a:lnTo>
                    <a:pt x="11782" y="3623"/>
                  </a:lnTo>
                  <a:lnTo>
                    <a:pt x="11782" y="3623"/>
                  </a:lnTo>
                  <a:cubicBezTo>
                    <a:pt x="11646" y="3950"/>
                    <a:pt x="11511" y="4289"/>
                    <a:pt x="11398" y="4605"/>
                  </a:cubicBezTo>
                  <a:cubicBezTo>
                    <a:pt x="11274" y="5022"/>
                    <a:pt x="11161" y="5440"/>
                    <a:pt x="11071" y="5857"/>
                  </a:cubicBezTo>
                  <a:cubicBezTo>
                    <a:pt x="11262" y="5473"/>
                    <a:pt x="11432" y="5079"/>
                    <a:pt x="11590" y="4684"/>
                  </a:cubicBezTo>
                  <a:cubicBezTo>
                    <a:pt x="11782" y="4300"/>
                    <a:pt x="11951" y="3916"/>
                    <a:pt x="12109" y="3521"/>
                  </a:cubicBezTo>
                  <a:cubicBezTo>
                    <a:pt x="12131" y="3487"/>
                    <a:pt x="12131" y="3442"/>
                    <a:pt x="12109" y="3408"/>
                  </a:cubicBezTo>
                  <a:cubicBezTo>
                    <a:pt x="13012" y="2833"/>
                    <a:pt x="13847" y="2280"/>
                    <a:pt x="14580" y="1806"/>
                  </a:cubicBezTo>
                  <a:cubicBezTo>
                    <a:pt x="16227" y="734"/>
                    <a:pt x="17322" y="1"/>
                    <a:pt x="17322" y="1"/>
                  </a:cubicBezTo>
                  <a:close/>
                </a:path>
              </a:pathLst>
            </a:custGeom>
            <a:solidFill>
              <a:srgbClr val="7C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916600" y="2764800"/>
              <a:ext cx="106950" cy="184250"/>
            </a:xfrm>
            <a:custGeom>
              <a:avLst/>
              <a:gdLst/>
              <a:ahLst/>
              <a:cxnLst/>
              <a:rect l="l" t="t" r="r" b="b"/>
              <a:pathLst>
                <a:path w="4278" h="7370" extrusionOk="0">
                  <a:moveTo>
                    <a:pt x="2878" y="1"/>
                  </a:moveTo>
                  <a:cubicBezTo>
                    <a:pt x="2980" y="46"/>
                    <a:pt x="1919" y="4684"/>
                    <a:pt x="1" y="6026"/>
                  </a:cubicBezTo>
                  <a:lnTo>
                    <a:pt x="1" y="7369"/>
                  </a:lnTo>
                  <a:cubicBezTo>
                    <a:pt x="1" y="7268"/>
                    <a:pt x="2280" y="6489"/>
                    <a:pt x="4278" y="689"/>
                  </a:cubicBezTo>
                  <a:cubicBezTo>
                    <a:pt x="3995" y="407"/>
                    <a:pt x="3273" y="147"/>
                    <a:pt x="2878" y="1"/>
                  </a:cubicBezTo>
                  <a:close/>
                </a:path>
              </a:pathLst>
            </a:custGeom>
            <a:solidFill>
              <a:srgbClr val="E5E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5367625" y="2818200"/>
              <a:ext cx="662125" cy="636425"/>
            </a:xfrm>
            <a:custGeom>
              <a:avLst/>
              <a:gdLst/>
              <a:ahLst/>
              <a:cxnLst/>
              <a:rect l="l" t="t" r="r" b="b"/>
              <a:pathLst>
                <a:path w="26485" h="25457" extrusionOk="0">
                  <a:moveTo>
                    <a:pt x="12850" y="0"/>
                  </a:moveTo>
                  <a:cubicBezTo>
                    <a:pt x="12255" y="0"/>
                    <a:pt x="11677" y="43"/>
                    <a:pt x="11138" y="133"/>
                  </a:cubicBezTo>
                  <a:cubicBezTo>
                    <a:pt x="7855" y="674"/>
                    <a:pt x="5395" y="3044"/>
                    <a:pt x="3273" y="5436"/>
                  </a:cubicBezTo>
                  <a:cubicBezTo>
                    <a:pt x="2009" y="6858"/>
                    <a:pt x="1140" y="8562"/>
                    <a:pt x="576" y="10379"/>
                  </a:cubicBezTo>
                  <a:cubicBezTo>
                    <a:pt x="226" y="11507"/>
                    <a:pt x="181" y="12726"/>
                    <a:pt x="136" y="13899"/>
                  </a:cubicBezTo>
                  <a:cubicBezTo>
                    <a:pt x="1" y="17319"/>
                    <a:pt x="1174" y="20828"/>
                    <a:pt x="3894" y="23017"/>
                  </a:cubicBezTo>
                  <a:cubicBezTo>
                    <a:pt x="5831" y="24580"/>
                    <a:pt x="8617" y="25456"/>
                    <a:pt x="11120" y="25456"/>
                  </a:cubicBezTo>
                  <a:cubicBezTo>
                    <a:pt x="11183" y="25456"/>
                    <a:pt x="11245" y="25456"/>
                    <a:pt x="11308" y="25454"/>
                  </a:cubicBezTo>
                  <a:cubicBezTo>
                    <a:pt x="11781" y="25443"/>
                    <a:pt x="12255" y="25387"/>
                    <a:pt x="12718" y="25285"/>
                  </a:cubicBezTo>
                  <a:cubicBezTo>
                    <a:pt x="14275" y="24947"/>
                    <a:pt x="15460" y="24856"/>
                    <a:pt x="16916" y="24236"/>
                  </a:cubicBezTo>
                  <a:cubicBezTo>
                    <a:pt x="17977" y="23773"/>
                    <a:pt x="19263" y="23152"/>
                    <a:pt x="20042" y="22543"/>
                  </a:cubicBezTo>
                  <a:cubicBezTo>
                    <a:pt x="22953" y="20298"/>
                    <a:pt x="24815" y="18447"/>
                    <a:pt x="25559" y="15412"/>
                  </a:cubicBezTo>
                  <a:cubicBezTo>
                    <a:pt x="26485" y="11654"/>
                    <a:pt x="25221" y="7388"/>
                    <a:pt x="22784" y="4443"/>
                  </a:cubicBezTo>
                  <a:cubicBezTo>
                    <a:pt x="21599" y="3022"/>
                    <a:pt x="20143" y="2198"/>
                    <a:pt x="18541" y="1329"/>
                  </a:cubicBezTo>
                  <a:cubicBezTo>
                    <a:pt x="16965" y="472"/>
                    <a:pt x="14812" y="0"/>
                    <a:pt x="12850" y="0"/>
                  </a:cubicBezTo>
                  <a:close/>
                </a:path>
              </a:pathLst>
            </a:custGeom>
            <a:solidFill>
              <a:srgbClr val="A13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5444375" y="3277100"/>
              <a:ext cx="13550" cy="20350"/>
            </a:xfrm>
            <a:custGeom>
              <a:avLst/>
              <a:gdLst/>
              <a:ahLst/>
              <a:cxnLst/>
              <a:rect l="l" t="t" r="r" b="b"/>
              <a:pathLst>
                <a:path w="542" h="814" extrusionOk="0">
                  <a:moveTo>
                    <a:pt x="147" y="1"/>
                  </a:moveTo>
                  <a:cubicBezTo>
                    <a:pt x="102" y="57"/>
                    <a:pt x="68" y="114"/>
                    <a:pt x="45" y="170"/>
                  </a:cubicBezTo>
                  <a:cubicBezTo>
                    <a:pt x="11" y="272"/>
                    <a:pt x="0" y="384"/>
                    <a:pt x="34" y="486"/>
                  </a:cubicBezTo>
                  <a:cubicBezTo>
                    <a:pt x="79" y="599"/>
                    <a:pt x="158" y="689"/>
                    <a:pt x="271" y="757"/>
                  </a:cubicBezTo>
                  <a:cubicBezTo>
                    <a:pt x="327" y="791"/>
                    <a:pt x="384" y="813"/>
                    <a:pt x="451" y="813"/>
                  </a:cubicBezTo>
                  <a:cubicBezTo>
                    <a:pt x="474" y="757"/>
                    <a:pt x="497" y="700"/>
                    <a:pt x="519" y="633"/>
                  </a:cubicBezTo>
                  <a:cubicBezTo>
                    <a:pt x="542" y="542"/>
                    <a:pt x="530" y="441"/>
                    <a:pt x="497" y="362"/>
                  </a:cubicBezTo>
                  <a:cubicBezTo>
                    <a:pt x="463" y="260"/>
                    <a:pt x="395" y="170"/>
                    <a:pt x="316" y="102"/>
                  </a:cubicBezTo>
                  <a:cubicBezTo>
                    <a:pt x="260" y="57"/>
                    <a:pt x="203" y="23"/>
                    <a:pt x="147" y="1"/>
                  </a:cubicBezTo>
                  <a:close/>
                </a:path>
              </a:pathLst>
            </a:custGeom>
            <a:solidFill>
              <a:srgbClr val="87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423775" y="3246625"/>
              <a:ext cx="12425" cy="23175"/>
            </a:xfrm>
            <a:custGeom>
              <a:avLst/>
              <a:gdLst/>
              <a:ahLst/>
              <a:cxnLst/>
              <a:rect l="l" t="t" r="r" b="b"/>
              <a:pathLst>
                <a:path w="497" h="927" extrusionOk="0">
                  <a:moveTo>
                    <a:pt x="305" y="1"/>
                  </a:moveTo>
                  <a:cubicBezTo>
                    <a:pt x="249" y="35"/>
                    <a:pt x="192" y="80"/>
                    <a:pt x="147" y="125"/>
                  </a:cubicBezTo>
                  <a:cubicBezTo>
                    <a:pt x="68" y="215"/>
                    <a:pt x="23" y="317"/>
                    <a:pt x="12" y="430"/>
                  </a:cubicBezTo>
                  <a:cubicBezTo>
                    <a:pt x="0" y="543"/>
                    <a:pt x="12" y="655"/>
                    <a:pt x="68" y="757"/>
                  </a:cubicBezTo>
                  <a:cubicBezTo>
                    <a:pt x="79" y="802"/>
                    <a:pt x="102" y="836"/>
                    <a:pt x="136" y="870"/>
                  </a:cubicBezTo>
                  <a:cubicBezTo>
                    <a:pt x="136" y="881"/>
                    <a:pt x="158" y="881"/>
                    <a:pt x="158" y="904"/>
                  </a:cubicBezTo>
                  <a:cubicBezTo>
                    <a:pt x="158" y="904"/>
                    <a:pt x="158" y="915"/>
                    <a:pt x="158" y="915"/>
                  </a:cubicBezTo>
                  <a:lnTo>
                    <a:pt x="181" y="926"/>
                  </a:lnTo>
                  <a:cubicBezTo>
                    <a:pt x="181" y="926"/>
                    <a:pt x="215" y="915"/>
                    <a:pt x="226" y="904"/>
                  </a:cubicBezTo>
                  <a:cubicBezTo>
                    <a:pt x="271" y="870"/>
                    <a:pt x="305" y="847"/>
                    <a:pt x="339" y="802"/>
                  </a:cubicBezTo>
                  <a:cubicBezTo>
                    <a:pt x="418" y="723"/>
                    <a:pt x="463" y="610"/>
                    <a:pt x="486" y="497"/>
                  </a:cubicBezTo>
                  <a:cubicBezTo>
                    <a:pt x="497" y="385"/>
                    <a:pt x="474" y="272"/>
                    <a:pt x="418" y="170"/>
                  </a:cubicBezTo>
                  <a:cubicBezTo>
                    <a:pt x="395" y="103"/>
                    <a:pt x="350" y="57"/>
                    <a:pt x="305" y="1"/>
                  </a:cubicBezTo>
                  <a:close/>
                </a:path>
              </a:pathLst>
            </a:custGeom>
            <a:solidFill>
              <a:srgbClr val="87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934675" y="3001500"/>
              <a:ext cx="11850" cy="22875"/>
            </a:xfrm>
            <a:custGeom>
              <a:avLst/>
              <a:gdLst/>
              <a:ahLst/>
              <a:cxnLst/>
              <a:rect l="l" t="t" r="r" b="b"/>
              <a:pathLst>
                <a:path w="474" h="915" extrusionOk="0">
                  <a:moveTo>
                    <a:pt x="158" y="0"/>
                  </a:moveTo>
                  <a:cubicBezTo>
                    <a:pt x="113" y="45"/>
                    <a:pt x="79" y="102"/>
                    <a:pt x="45" y="158"/>
                  </a:cubicBezTo>
                  <a:cubicBezTo>
                    <a:pt x="23" y="203"/>
                    <a:pt x="11" y="260"/>
                    <a:pt x="0" y="316"/>
                  </a:cubicBezTo>
                  <a:cubicBezTo>
                    <a:pt x="0" y="372"/>
                    <a:pt x="0" y="429"/>
                    <a:pt x="0" y="485"/>
                  </a:cubicBezTo>
                  <a:cubicBezTo>
                    <a:pt x="11" y="587"/>
                    <a:pt x="56" y="688"/>
                    <a:pt x="124" y="767"/>
                  </a:cubicBezTo>
                  <a:cubicBezTo>
                    <a:pt x="158" y="824"/>
                    <a:pt x="203" y="869"/>
                    <a:pt x="260" y="914"/>
                  </a:cubicBezTo>
                  <a:cubicBezTo>
                    <a:pt x="316" y="869"/>
                    <a:pt x="361" y="813"/>
                    <a:pt x="395" y="756"/>
                  </a:cubicBezTo>
                  <a:cubicBezTo>
                    <a:pt x="451" y="655"/>
                    <a:pt x="474" y="530"/>
                    <a:pt x="474" y="406"/>
                  </a:cubicBezTo>
                  <a:cubicBezTo>
                    <a:pt x="451" y="293"/>
                    <a:pt x="395" y="192"/>
                    <a:pt x="316" y="113"/>
                  </a:cubicBezTo>
                  <a:cubicBezTo>
                    <a:pt x="271" y="68"/>
                    <a:pt x="214" y="23"/>
                    <a:pt x="158" y="0"/>
                  </a:cubicBezTo>
                  <a:close/>
                </a:path>
              </a:pathLst>
            </a:custGeom>
            <a:solidFill>
              <a:srgbClr val="87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5951300" y="3026875"/>
              <a:ext cx="12150" cy="26550"/>
            </a:xfrm>
            <a:custGeom>
              <a:avLst/>
              <a:gdLst/>
              <a:ahLst/>
              <a:cxnLst/>
              <a:rect l="l" t="t" r="r" b="b"/>
              <a:pathLst>
                <a:path w="486" h="1062" extrusionOk="0">
                  <a:moveTo>
                    <a:pt x="204" y="1"/>
                  </a:moveTo>
                  <a:cubicBezTo>
                    <a:pt x="159" y="46"/>
                    <a:pt x="114" y="113"/>
                    <a:pt x="91" y="181"/>
                  </a:cubicBezTo>
                  <a:cubicBezTo>
                    <a:pt x="57" y="226"/>
                    <a:pt x="35" y="294"/>
                    <a:pt x="23" y="350"/>
                  </a:cubicBezTo>
                  <a:cubicBezTo>
                    <a:pt x="12" y="418"/>
                    <a:pt x="12" y="486"/>
                    <a:pt x="12" y="554"/>
                  </a:cubicBezTo>
                  <a:cubicBezTo>
                    <a:pt x="1" y="666"/>
                    <a:pt x="35" y="779"/>
                    <a:pt x="91" y="892"/>
                  </a:cubicBezTo>
                  <a:cubicBezTo>
                    <a:pt x="125" y="949"/>
                    <a:pt x="159" y="1016"/>
                    <a:pt x="215" y="1061"/>
                  </a:cubicBezTo>
                  <a:cubicBezTo>
                    <a:pt x="272" y="1027"/>
                    <a:pt x="328" y="971"/>
                    <a:pt x="362" y="915"/>
                  </a:cubicBezTo>
                  <a:cubicBezTo>
                    <a:pt x="441" y="791"/>
                    <a:pt x="486" y="655"/>
                    <a:pt x="486" y="508"/>
                  </a:cubicBezTo>
                  <a:cubicBezTo>
                    <a:pt x="475" y="305"/>
                    <a:pt x="373" y="125"/>
                    <a:pt x="204" y="1"/>
                  </a:cubicBezTo>
                  <a:close/>
                </a:path>
              </a:pathLst>
            </a:custGeom>
            <a:solidFill>
              <a:srgbClr val="87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5513750" y="3334375"/>
              <a:ext cx="15825" cy="13550"/>
            </a:xfrm>
            <a:custGeom>
              <a:avLst/>
              <a:gdLst/>
              <a:ahLst/>
              <a:cxnLst/>
              <a:rect l="l" t="t" r="r" b="b"/>
              <a:pathLst>
                <a:path w="633" h="542" extrusionOk="0">
                  <a:moveTo>
                    <a:pt x="362" y="0"/>
                  </a:moveTo>
                  <a:cubicBezTo>
                    <a:pt x="125" y="0"/>
                    <a:pt x="1" y="294"/>
                    <a:pt x="170" y="463"/>
                  </a:cubicBezTo>
                  <a:cubicBezTo>
                    <a:pt x="224" y="517"/>
                    <a:pt x="291" y="541"/>
                    <a:pt x="357" y="541"/>
                  </a:cubicBezTo>
                  <a:cubicBezTo>
                    <a:pt x="497" y="541"/>
                    <a:pt x="633" y="432"/>
                    <a:pt x="633" y="271"/>
                  </a:cubicBezTo>
                  <a:cubicBezTo>
                    <a:pt x="633" y="124"/>
                    <a:pt x="520" y="0"/>
                    <a:pt x="362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5539425" y="3377250"/>
              <a:ext cx="15825" cy="13550"/>
            </a:xfrm>
            <a:custGeom>
              <a:avLst/>
              <a:gdLst/>
              <a:ahLst/>
              <a:cxnLst/>
              <a:rect l="l" t="t" r="r" b="b"/>
              <a:pathLst>
                <a:path w="633" h="542" extrusionOk="0">
                  <a:moveTo>
                    <a:pt x="362" y="1"/>
                  </a:moveTo>
                  <a:cubicBezTo>
                    <a:pt x="125" y="1"/>
                    <a:pt x="1" y="294"/>
                    <a:pt x="170" y="463"/>
                  </a:cubicBezTo>
                  <a:cubicBezTo>
                    <a:pt x="228" y="517"/>
                    <a:pt x="296" y="541"/>
                    <a:pt x="362" y="541"/>
                  </a:cubicBezTo>
                  <a:cubicBezTo>
                    <a:pt x="502" y="541"/>
                    <a:pt x="633" y="433"/>
                    <a:pt x="633" y="271"/>
                  </a:cubicBezTo>
                  <a:cubicBezTo>
                    <a:pt x="633" y="125"/>
                    <a:pt x="520" y="1"/>
                    <a:pt x="362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5556650" y="3342825"/>
              <a:ext cx="15825" cy="13625"/>
            </a:xfrm>
            <a:custGeom>
              <a:avLst/>
              <a:gdLst/>
              <a:ahLst/>
              <a:cxnLst/>
              <a:rect l="l" t="t" r="r" b="b"/>
              <a:pathLst>
                <a:path w="633" h="545" extrusionOk="0">
                  <a:moveTo>
                    <a:pt x="361" y="1"/>
                  </a:moveTo>
                  <a:cubicBezTo>
                    <a:pt x="124" y="1"/>
                    <a:pt x="0" y="294"/>
                    <a:pt x="169" y="464"/>
                  </a:cubicBezTo>
                  <a:cubicBezTo>
                    <a:pt x="225" y="519"/>
                    <a:pt x="294" y="544"/>
                    <a:pt x="361" y="544"/>
                  </a:cubicBezTo>
                  <a:cubicBezTo>
                    <a:pt x="500" y="544"/>
                    <a:pt x="632" y="439"/>
                    <a:pt x="632" y="272"/>
                  </a:cubicBezTo>
                  <a:cubicBezTo>
                    <a:pt x="632" y="125"/>
                    <a:pt x="508" y="1"/>
                    <a:pt x="361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5582325" y="3394175"/>
              <a:ext cx="15800" cy="13725"/>
            </a:xfrm>
            <a:custGeom>
              <a:avLst/>
              <a:gdLst/>
              <a:ahLst/>
              <a:cxnLst/>
              <a:rect l="l" t="t" r="r" b="b"/>
              <a:pathLst>
                <a:path w="632" h="549" extrusionOk="0">
                  <a:moveTo>
                    <a:pt x="361" y="1"/>
                  </a:moveTo>
                  <a:cubicBezTo>
                    <a:pt x="113" y="1"/>
                    <a:pt x="0" y="294"/>
                    <a:pt x="169" y="463"/>
                  </a:cubicBezTo>
                  <a:cubicBezTo>
                    <a:pt x="225" y="523"/>
                    <a:pt x="294" y="549"/>
                    <a:pt x="361" y="549"/>
                  </a:cubicBezTo>
                  <a:cubicBezTo>
                    <a:pt x="500" y="549"/>
                    <a:pt x="632" y="438"/>
                    <a:pt x="632" y="271"/>
                  </a:cubicBezTo>
                  <a:cubicBezTo>
                    <a:pt x="632" y="125"/>
                    <a:pt x="508" y="1"/>
                    <a:pt x="361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5625200" y="3342825"/>
              <a:ext cx="15825" cy="13625"/>
            </a:xfrm>
            <a:custGeom>
              <a:avLst/>
              <a:gdLst/>
              <a:ahLst/>
              <a:cxnLst/>
              <a:rect l="l" t="t" r="r" b="b"/>
              <a:pathLst>
                <a:path w="633" h="545" extrusionOk="0">
                  <a:moveTo>
                    <a:pt x="361" y="1"/>
                  </a:moveTo>
                  <a:cubicBezTo>
                    <a:pt x="124" y="1"/>
                    <a:pt x="0" y="294"/>
                    <a:pt x="170" y="464"/>
                  </a:cubicBezTo>
                  <a:cubicBezTo>
                    <a:pt x="225" y="519"/>
                    <a:pt x="294" y="544"/>
                    <a:pt x="361" y="544"/>
                  </a:cubicBezTo>
                  <a:cubicBezTo>
                    <a:pt x="500" y="544"/>
                    <a:pt x="632" y="439"/>
                    <a:pt x="632" y="272"/>
                  </a:cubicBezTo>
                  <a:cubicBezTo>
                    <a:pt x="632" y="125"/>
                    <a:pt x="508" y="1"/>
                    <a:pt x="361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5453950" y="3342825"/>
              <a:ext cx="15825" cy="13625"/>
            </a:xfrm>
            <a:custGeom>
              <a:avLst/>
              <a:gdLst/>
              <a:ahLst/>
              <a:cxnLst/>
              <a:rect l="l" t="t" r="r" b="b"/>
              <a:pathLst>
                <a:path w="633" h="545" extrusionOk="0">
                  <a:moveTo>
                    <a:pt x="362" y="1"/>
                  </a:moveTo>
                  <a:cubicBezTo>
                    <a:pt x="114" y="1"/>
                    <a:pt x="1" y="294"/>
                    <a:pt x="170" y="464"/>
                  </a:cubicBezTo>
                  <a:cubicBezTo>
                    <a:pt x="226" y="519"/>
                    <a:pt x="294" y="544"/>
                    <a:pt x="362" y="544"/>
                  </a:cubicBezTo>
                  <a:cubicBezTo>
                    <a:pt x="500" y="544"/>
                    <a:pt x="633" y="439"/>
                    <a:pt x="633" y="272"/>
                  </a:cubicBezTo>
                  <a:cubicBezTo>
                    <a:pt x="633" y="125"/>
                    <a:pt x="509" y="1"/>
                    <a:pt x="362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5830575" y="2880475"/>
              <a:ext cx="15825" cy="13825"/>
            </a:xfrm>
            <a:custGeom>
              <a:avLst/>
              <a:gdLst/>
              <a:ahLst/>
              <a:cxnLst/>
              <a:rect l="l" t="t" r="r" b="b"/>
              <a:pathLst>
                <a:path w="633" h="553" extrusionOk="0">
                  <a:moveTo>
                    <a:pt x="361" y="0"/>
                  </a:moveTo>
                  <a:cubicBezTo>
                    <a:pt x="124" y="0"/>
                    <a:pt x="0" y="294"/>
                    <a:pt x="169" y="474"/>
                  </a:cubicBezTo>
                  <a:cubicBezTo>
                    <a:pt x="224" y="528"/>
                    <a:pt x="290" y="552"/>
                    <a:pt x="356" y="552"/>
                  </a:cubicBezTo>
                  <a:cubicBezTo>
                    <a:pt x="496" y="552"/>
                    <a:pt x="632" y="443"/>
                    <a:pt x="632" y="282"/>
                  </a:cubicBezTo>
                  <a:cubicBezTo>
                    <a:pt x="632" y="124"/>
                    <a:pt x="519" y="0"/>
                    <a:pt x="361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5847775" y="2932075"/>
              <a:ext cx="15825" cy="13575"/>
            </a:xfrm>
            <a:custGeom>
              <a:avLst/>
              <a:gdLst/>
              <a:ahLst/>
              <a:cxnLst/>
              <a:rect l="l" t="t" r="r" b="b"/>
              <a:pathLst>
                <a:path w="633" h="543" extrusionOk="0">
                  <a:moveTo>
                    <a:pt x="380" y="0"/>
                  </a:moveTo>
                  <a:cubicBezTo>
                    <a:pt x="374" y="0"/>
                    <a:pt x="368" y="1"/>
                    <a:pt x="362" y="1"/>
                  </a:cubicBezTo>
                  <a:cubicBezTo>
                    <a:pt x="125" y="1"/>
                    <a:pt x="0" y="283"/>
                    <a:pt x="170" y="464"/>
                  </a:cubicBezTo>
                  <a:cubicBezTo>
                    <a:pt x="224" y="518"/>
                    <a:pt x="291" y="542"/>
                    <a:pt x="357" y="542"/>
                  </a:cubicBezTo>
                  <a:cubicBezTo>
                    <a:pt x="497" y="542"/>
                    <a:pt x="632" y="433"/>
                    <a:pt x="632" y="272"/>
                  </a:cubicBezTo>
                  <a:cubicBezTo>
                    <a:pt x="632" y="121"/>
                    <a:pt x="519" y="0"/>
                    <a:pt x="380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5978100" y="3137875"/>
              <a:ext cx="14275" cy="13575"/>
            </a:xfrm>
            <a:custGeom>
              <a:avLst/>
              <a:gdLst/>
              <a:ahLst/>
              <a:cxnLst/>
              <a:rect l="l" t="t" r="r" b="b"/>
              <a:pathLst>
                <a:path w="571" h="543" extrusionOk="0">
                  <a:moveTo>
                    <a:pt x="283" y="1"/>
                  </a:moveTo>
                  <a:cubicBezTo>
                    <a:pt x="153" y="1"/>
                    <a:pt x="23" y="86"/>
                    <a:pt x="12" y="255"/>
                  </a:cubicBezTo>
                  <a:cubicBezTo>
                    <a:pt x="1" y="447"/>
                    <a:pt x="145" y="543"/>
                    <a:pt x="287" y="543"/>
                  </a:cubicBezTo>
                  <a:cubicBezTo>
                    <a:pt x="430" y="543"/>
                    <a:pt x="571" y="447"/>
                    <a:pt x="554" y="255"/>
                  </a:cubicBezTo>
                  <a:cubicBezTo>
                    <a:pt x="542" y="86"/>
                    <a:pt x="413" y="1"/>
                    <a:pt x="283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5873525" y="3154675"/>
              <a:ext cx="15750" cy="13550"/>
            </a:xfrm>
            <a:custGeom>
              <a:avLst/>
              <a:gdLst/>
              <a:ahLst/>
              <a:cxnLst/>
              <a:rect l="l" t="t" r="r" b="b"/>
              <a:pathLst>
                <a:path w="630" h="542" extrusionOk="0">
                  <a:moveTo>
                    <a:pt x="345" y="0"/>
                  </a:moveTo>
                  <a:cubicBezTo>
                    <a:pt x="106" y="0"/>
                    <a:pt x="1" y="286"/>
                    <a:pt x="167" y="463"/>
                  </a:cubicBezTo>
                  <a:cubicBezTo>
                    <a:pt x="221" y="517"/>
                    <a:pt x="288" y="541"/>
                    <a:pt x="354" y="541"/>
                  </a:cubicBezTo>
                  <a:cubicBezTo>
                    <a:pt x="494" y="541"/>
                    <a:pt x="629" y="432"/>
                    <a:pt x="629" y="271"/>
                  </a:cubicBezTo>
                  <a:cubicBezTo>
                    <a:pt x="629" y="113"/>
                    <a:pt x="505" y="0"/>
                    <a:pt x="358" y="0"/>
                  </a:cubicBezTo>
                  <a:cubicBezTo>
                    <a:pt x="354" y="0"/>
                    <a:pt x="349" y="0"/>
                    <a:pt x="345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5745100" y="3394175"/>
              <a:ext cx="15800" cy="13600"/>
            </a:xfrm>
            <a:custGeom>
              <a:avLst/>
              <a:gdLst/>
              <a:ahLst/>
              <a:cxnLst/>
              <a:rect l="l" t="t" r="r" b="b"/>
              <a:pathLst>
                <a:path w="632" h="544" extrusionOk="0">
                  <a:moveTo>
                    <a:pt x="361" y="1"/>
                  </a:moveTo>
                  <a:cubicBezTo>
                    <a:pt x="113" y="1"/>
                    <a:pt x="0" y="294"/>
                    <a:pt x="169" y="463"/>
                  </a:cubicBezTo>
                  <a:cubicBezTo>
                    <a:pt x="225" y="519"/>
                    <a:pt x="294" y="544"/>
                    <a:pt x="361" y="544"/>
                  </a:cubicBezTo>
                  <a:cubicBezTo>
                    <a:pt x="499" y="544"/>
                    <a:pt x="632" y="438"/>
                    <a:pt x="632" y="271"/>
                  </a:cubicBezTo>
                  <a:cubicBezTo>
                    <a:pt x="632" y="125"/>
                    <a:pt x="508" y="1"/>
                    <a:pt x="361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5935650" y="3222950"/>
              <a:ext cx="13700" cy="13550"/>
            </a:xfrm>
            <a:custGeom>
              <a:avLst/>
              <a:gdLst/>
              <a:ahLst/>
              <a:cxnLst/>
              <a:rect l="l" t="t" r="r" b="b"/>
              <a:pathLst>
                <a:path w="548" h="542" extrusionOk="0">
                  <a:moveTo>
                    <a:pt x="269" y="0"/>
                  </a:moveTo>
                  <a:cubicBezTo>
                    <a:pt x="133" y="0"/>
                    <a:pt x="1" y="90"/>
                    <a:pt x="6" y="271"/>
                  </a:cubicBezTo>
                  <a:cubicBezTo>
                    <a:pt x="6" y="451"/>
                    <a:pt x="142" y="542"/>
                    <a:pt x="277" y="542"/>
                  </a:cubicBezTo>
                  <a:cubicBezTo>
                    <a:pt x="412" y="542"/>
                    <a:pt x="548" y="451"/>
                    <a:pt x="548" y="271"/>
                  </a:cubicBezTo>
                  <a:cubicBezTo>
                    <a:pt x="542" y="90"/>
                    <a:pt x="404" y="0"/>
                    <a:pt x="269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5704475" y="3369150"/>
              <a:ext cx="13550" cy="12500"/>
            </a:xfrm>
            <a:custGeom>
              <a:avLst/>
              <a:gdLst/>
              <a:ahLst/>
              <a:cxnLst/>
              <a:rect l="l" t="t" r="r" b="b"/>
              <a:pathLst>
                <a:path w="542" h="500" extrusionOk="0">
                  <a:moveTo>
                    <a:pt x="271" y="0"/>
                  </a:moveTo>
                  <a:cubicBezTo>
                    <a:pt x="141" y="0"/>
                    <a:pt x="11" y="82"/>
                    <a:pt x="0" y="246"/>
                  </a:cubicBezTo>
                  <a:cubicBezTo>
                    <a:pt x="11" y="415"/>
                    <a:pt x="141" y="499"/>
                    <a:pt x="271" y="499"/>
                  </a:cubicBezTo>
                  <a:cubicBezTo>
                    <a:pt x="401" y="499"/>
                    <a:pt x="530" y="415"/>
                    <a:pt x="542" y="246"/>
                  </a:cubicBezTo>
                  <a:cubicBezTo>
                    <a:pt x="530" y="82"/>
                    <a:pt x="401" y="0"/>
                    <a:pt x="271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5796150" y="2914875"/>
              <a:ext cx="16100" cy="13550"/>
            </a:xfrm>
            <a:custGeom>
              <a:avLst/>
              <a:gdLst/>
              <a:ahLst/>
              <a:cxnLst/>
              <a:rect l="l" t="t" r="r" b="b"/>
              <a:pathLst>
                <a:path w="644" h="542" extrusionOk="0">
                  <a:moveTo>
                    <a:pt x="373" y="1"/>
                  </a:moveTo>
                  <a:cubicBezTo>
                    <a:pt x="125" y="1"/>
                    <a:pt x="0" y="294"/>
                    <a:pt x="181" y="463"/>
                  </a:cubicBezTo>
                  <a:cubicBezTo>
                    <a:pt x="235" y="518"/>
                    <a:pt x="302" y="542"/>
                    <a:pt x="368" y="542"/>
                  </a:cubicBezTo>
                  <a:cubicBezTo>
                    <a:pt x="508" y="542"/>
                    <a:pt x="644" y="433"/>
                    <a:pt x="644" y="272"/>
                  </a:cubicBezTo>
                  <a:cubicBezTo>
                    <a:pt x="644" y="125"/>
                    <a:pt x="520" y="1"/>
                    <a:pt x="373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5616450" y="2854800"/>
              <a:ext cx="15825" cy="13600"/>
            </a:xfrm>
            <a:custGeom>
              <a:avLst/>
              <a:gdLst/>
              <a:ahLst/>
              <a:cxnLst/>
              <a:rect l="l" t="t" r="r" b="b"/>
              <a:pathLst>
                <a:path w="633" h="544" extrusionOk="0">
                  <a:moveTo>
                    <a:pt x="373" y="0"/>
                  </a:moveTo>
                  <a:cubicBezTo>
                    <a:pt x="125" y="0"/>
                    <a:pt x="0" y="294"/>
                    <a:pt x="170" y="463"/>
                  </a:cubicBezTo>
                  <a:cubicBezTo>
                    <a:pt x="225" y="518"/>
                    <a:pt x="294" y="544"/>
                    <a:pt x="362" y="544"/>
                  </a:cubicBezTo>
                  <a:cubicBezTo>
                    <a:pt x="500" y="544"/>
                    <a:pt x="632" y="438"/>
                    <a:pt x="632" y="271"/>
                  </a:cubicBezTo>
                  <a:cubicBezTo>
                    <a:pt x="632" y="124"/>
                    <a:pt x="520" y="0"/>
                    <a:pt x="373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741200" y="3904500"/>
              <a:ext cx="83250" cy="83525"/>
            </a:xfrm>
            <a:custGeom>
              <a:avLst/>
              <a:gdLst/>
              <a:ahLst/>
              <a:cxnLst/>
              <a:rect l="l" t="t" r="r" b="b"/>
              <a:pathLst>
                <a:path w="3330" h="3341" extrusionOk="0">
                  <a:moveTo>
                    <a:pt x="305" y="1"/>
                  </a:moveTo>
                  <a:cubicBezTo>
                    <a:pt x="215" y="125"/>
                    <a:pt x="147" y="226"/>
                    <a:pt x="1" y="260"/>
                  </a:cubicBezTo>
                  <a:cubicBezTo>
                    <a:pt x="937" y="1140"/>
                    <a:pt x="1219" y="1772"/>
                    <a:pt x="1885" y="2393"/>
                  </a:cubicBezTo>
                  <a:cubicBezTo>
                    <a:pt x="2133" y="2619"/>
                    <a:pt x="2664" y="2946"/>
                    <a:pt x="2664" y="3341"/>
                  </a:cubicBezTo>
                  <a:lnTo>
                    <a:pt x="3329" y="2856"/>
                  </a:lnTo>
                  <a:cubicBezTo>
                    <a:pt x="2167" y="2066"/>
                    <a:pt x="1253" y="1084"/>
                    <a:pt x="305" y="1"/>
                  </a:cubicBezTo>
                  <a:close/>
                </a:path>
              </a:pathLst>
            </a:custGeom>
            <a:solidFill>
              <a:srgbClr val="A5B5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350475" y="3781800"/>
              <a:ext cx="412475" cy="137400"/>
            </a:xfrm>
            <a:custGeom>
              <a:avLst/>
              <a:gdLst/>
              <a:ahLst/>
              <a:cxnLst/>
              <a:rect l="l" t="t" r="r" b="b"/>
              <a:pathLst>
                <a:path w="16499" h="5496" extrusionOk="0">
                  <a:moveTo>
                    <a:pt x="5101" y="1"/>
                  </a:moveTo>
                  <a:cubicBezTo>
                    <a:pt x="4898" y="1"/>
                    <a:pt x="4695" y="4"/>
                    <a:pt x="4492" y="11"/>
                  </a:cubicBezTo>
                  <a:cubicBezTo>
                    <a:pt x="2833" y="79"/>
                    <a:pt x="599" y="677"/>
                    <a:pt x="1" y="2505"/>
                  </a:cubicBezTo>
                  <a:cubicBezTo>
                    <a:pt x="568" y="1938"/>
                    <a:pt x="1346" y="1624"/>
                    <a:pt x="2152" y="1624"/>
                  </a:cubicBezTo>
                  <a:cubicBezTo>
                    <a:pt x="2179" y="1624"/>
                    <a:pt x="2207" y="1624"/>
                    <a:pt x="2235" y="1625"/>
                  </a:cubicBezTo>
                  <a:cubicBezTo>
                    <a:pt x="3646" y="1693"/>
                    <a:pt x="5034" y="2415"/>
                    <a:pt x="6388" y="2708"/>
                  </a:cubicBezTo>
                  <a:cubicBezTo>
                    <a:pt x="7708" y="3013"/>
                    <a:pt x="8961" y="3555"/>
                    <a:pt x="10281" y="3859"/>
                  </a:cubicBezTo>
                  <a:cubicBezTo>
                    <a:pt x="11477" y="4119"/>
                    <a:pt x="12797" y="4412"/>
                    <a:pt x="13993" y="4875"/>
                  </a:cubicBezTo>
                  <a:cubicBezTo>
                    <a:pt x="14716" y="5134"/>
                    <a:pt x="15596" y="5462"/>
                    <a:pt x="16374" y="5462"/>
                  </a:cubicBezTo>
                  <a:lnTo>
                    <a:pt x="16498" y="5495"/>
                  </a:lnTo>
                  <a:cubicBezTo>
                    <a:pt x="16498" y="5462"/>
                    <a:pt x="16476" y="5428"/>
                    <a:pt x="16476" y="5394"/>
                  </a:cubicBezTo>
                  <a:cubicBezTo>
                    <a:pt x="15528" y="2776"/>
                    <a:pt x="12910" y="1230"/>
                    <a:pt x="10371" y="643"/>
                  </a:cubicBezTo>
                  <a:cubicBezTo>
                    <a:pt x="8650" y="259"/>
                    <a:pt x="6874" y="1"/>
                    <a:pt x="5101" y="1"/>
                  </a:cubicBezTo>
                  <a:close/>
                </a:path>
              </a:pathLst>
            </a:custGeom>
            <a:solidFill>
              <a:srgbClr val="96B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389125" y="3806325"/>
              <a:ext cx="371850" cy="108925"/>
            </a:xfrm>
            <a:custGeom>
              <a:avLst/>
              <a:gdLst/>
              <a:ahLst/>
              <a:cxnLst/>
              <a:rect l="l" t="t" r="r" b="b"/>
              <a:pathLst>
                <a:path w="14874" h="4357" extrusionOk="0">
                  <a:moveTo>
                    <a:pt x="2427" y="1"/>
                  </a:moveTo>
                  <a:cubicBezTo>
                    <a:pt x="2055" y="35"/>
                    <a:pt x="1716" y="68"/>
                    <a:pt x="1411" y="102"/>
                  </a:cubicBezTo>
                  <a:cubicBezTo>
                    <a:pt x="1152" y="136"/>
                    <a:pt x="904" y="193"/>
                    <a:pt x="655" y="272"/>
                  </a:cubicBezTo>
                  <a:lnTo>
                    <a:pt x="1" y="452"/>
                  </a:lnTo>
                  <a:lnTo>
                    <a:pt x="667" y="317"/>
                  </a:lnTo>
                  <a:cubicBezTo>
                    <a:pt x="915" y="249"/>
                    <a:pt x="1174" y="215"/>
                    <a:pt x="1434" y="204"/>
                  </a:cubicBezTo>
                  <a:lnTo>
                    <a:pt x="2427" y="147"/>
                  </a:lnTo>
                  <a:lnTo>
                    <a:pt x="3612" y="215"/>
                  </a:lnTo>
                  <a:cubicBezTo>
                    <a:pt x="4029" y="272"/>
                    <a:pt x="4469" y="351"/>
                    <a:pt x="4921" y="418"/>
                  </a:cubicBezTo>
                  <a:cubicBezTo>
                    <a:pt x="5372" y="520"/>
                    <a:pt x="5835" y="599"/>
                    <a:pt x="6297" y="734"/>
                  </a:cubicBezTo>
                  <a:cubicBezTo>
                    <a:pt x="6771" y="881"/>
                    <a:pt x="7245" y="994"/>
                    <a:pt x="7708" y="1163"/>
                  </a:cubicBezTo>
                  <a:cubicBezTo>
                    <a:pt x="8656" y="1456"/>
                    <a:pt x="9581" y="1772"/>
                    <a:pt x="10450" y="2100"/>
                  </a:cubicBezTo>
                  <a:cubicBezTo>
                    <a:pt x="10868" y="2280"/>
                    <a:pt x="11319" y="2393"/>
                    <a:pt x="11691" y="2585"/>
                  </a:cubicBezTo>
                  <a:lnTo>
                    <a:pt x="12763" y="3093"/>
                  </a:lnTo>
                  <a:cubicBezTo>
                    <a:pt x="13068" y="3228"/>
                    <a:pt x="13361" y="3386"/>
                    <a:pt x="13643" y="3555"/>
                  </a:cubicBezTo>
                  <a:cubicBezTo>
                    <a:pt x="13903" y="3713"/>
                    <a:pt x="14129" y="3849"/>
                    <a:pt x="14309" y="3973"/>
                  </a:cubicBezTo>
                  <a:cubicBezTo>
                    <a:pt x="14501" y="4086"/>
                    <a:pt x="14693" y="4210"/>
                    <a:pt x="14873" y="4356"/>
                  </a:cubicBezTo>
                  <a:cubicBezTo>
                    <a:pt x="14704" y="4198"/>
                    <a:pt x="14524" y="4063"/>
                    <a:pt x="14343" y="3928"/>
                  </a:cubicBezTo>
                  <a:cubicBezTo>
                    <a:pt x="14163" y="3792"/>
                    <a:pt x="13948" y="3646"/>
                    <a:pt x="13700" y="3476"/>
                  </a:cubicBezTo>
                  <a:cubicBezTo>
                    <a:pt x="13429" y="3273"/>
                    <a:pt x="13136" y="3104"/>
                    <a:pt x="12842" y="2946"/>
                  </a:cubicBezTo>
                  <a:lnTo>
                    <a:pt x="11770" y="2393"/>
                  </a:lnTo>
                  <a:cubicBezTo>
                    <a:pt x="11364" y="2201"/>
                    <a:pt x="10958" y="2021"/>
                    <a:pt x="10540" y="1874"/>
                  </a:cubicBezTo>
                  <a:cubicBezTo>
                    <a:pt x="9671" y="1535"/>
                    <a:pt x="8746" y="1197"/>
                    <a:pt x="7798" y="892"/>
                  </a:cubicBezTo>
                  <a:cubicBezTo>
                    <a:pt x="7324" y="734"/>
                    <a:pt x="6862" y="610"/>
                    <a:pt x="6376" y="486"/>
                  </a:cubicBezTo>
                  <a:cubicBezTo>
                    <a:pt x="5891" y="362"/>
                    <a:pt x="5417" y="283"/>
                    <a:pt x="4966" y="181"/>
                  </a:cubicBezTo>
                  <a:cubicBezTo>
                    <a:pt x="4503" y="114"/>
                    <a:pt x="4052" y="57"/>
                    <a:pt x="3634" y="23"/>
                  </a:cubicBezTo>
                  <a:lnTo>
                    <a:pt x="2427" y="1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509600" y="3788000"/>
              <a:ext cx="35575" cy="31900"/>
            </a:xfrm>
            <a:custGeom>
              <a:avLst/>
              <a:gdLst/>
              <a:ahLst/>
              <a:cxnLst/>
              <a:rect l="l" t="t" r="r" b="b"/>
              <a:pathLst>
                <a:path w="1423" h="1276" extrusionOk="0">
                  <a:moveTo>
                    <a:pt x="12" y="0"/>
                  </a:moveTo>
                  <a:lnTo>
                    <a:pt x="0" y="23"/>
                  </a:lnTo>
                  <a:cubicBezTo>
                    <a:pt x="0" y="23"/>
                    <a:pt x="79" y="102"/>
                    <a:pt x="215" y="226"/>
                  </a:cubicBezTo>
                  <a:cubicBezTo>
                    <a:pt x="361" y="361"/>
                    <a:pt x="553" y="486"/>
                    <a:pt x="745" y="643"/>
                  </a:cubicBezTo>
                  <a:cubicBezTo>
                    <a:pt x="824" y="711"/>
                    <a:pt x="903" y="790"/>
                    <a:pt x="982" y="869"/>
                  </a:cubicBezTo>
                  <a:cubicBezTo>
                    <a:pt x="1061" y="937"/>
                    <a:pt x="1129" y="1005"/>
                    <a:pt x="1185" y="1061"/>
                  </a:cubicBezTo>
                  <a:cubicBezTo>
                    <a:pt x="1219" y="1084"/>
                    <a:pt x="1241" y="1106"/>
                    <a:pt x="1264" y="1140"/>
                  </a:cubicBezTo>
                  <a:cubicBezTo>
                    <a:pt x="1287" y="1163"/>
                    <a:pt x="1309" y="1185"/>
                    <a:pt x="1332" y="1208"/>
                  </a:cubicBezTo>
                  <a:cubicBezTo>
                    <a:pt x="1366" y="1253"/>
                    <a:pt x="1388" y="1275"/>
                    <a:pt x="1388" y="1275"/>
                  </a:cubicBezTo>
                  <a:lnTo>
                    <a:pt x="1422" y="1275"/>
                  </a:lnTo>
                  <a:cubicBezTo>
                    <a:pt x="1422" y="1242"/>
                    <a:pt x="1422" y="1219"/>
                    <a:pt x="1422" y="1185"/>
                  </a:cubicBezTo>
                  <a:cubicBezTo>
                    <a:pt x="1422" y="1106"/>
                    <a:pt x="1399" y="1027"/>
                    <a:pt x="1366" y="948"/>
                  </a:cubicBezTo>
                  <a:cubicBezTo>
                    <a:pt x="1320" y="847"/>
                    <a:pt x="1264" y="745"/>
                    <a:pt x="1174" y="666"/>
                  </a:cubicBezTo>
                  <a:cubicBezTo>
                    <a:pt x="1084" y="587"/>
                    <a:pt x="971" y="519"/>
                    <a:pt x="869" y="463"/>
                  </a:cubicBezTo>
                  <a:cubicBezTo>
                    <a:pt x="643" y="339"/>
                    <a:pt x="429" y="237"/>
                    <a:pt x="271" y="158"/>
                  </a:cubicBezTo>
                  <a:cubicBezTo>
                    <a:pt x="113" y="68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6463900" y="3816775"/>
              <a:ext cx="60675" cy="9325"/>
            </a:xfrm>
            <a:custGeom>
              <a:avLst/>
              <a:gdLst/>
              <a:ahLst/>
              <a:cxnLst/>
              <a:rect l="l" t="t" r="r" b="b"/>
              <a:pathLst>
                <a:path w="2427" h="373" extrusionOk="0">
                  <a:moveTo>
                    <a:pt x="2302" y="0"/>
                  </a:moveTo>
                  <a:cubicBezTo>
                    <a:pt x="2234" y="0"/>
                    <a:pt x="2133" y="0"/>
                    <a:pt x="2020" y="23"/>
                  </a:cubicBezTo>
                  <a:cubicBezTo>
                    <a:pt x="1907" y="34"/>
                    <a:pt x="1772" y="34"/>
                    <a:pt x="1636" y="68"/>
                  </a:cubicBezTo>
                  <a:cubicBezTo>
                    <a:pt x="1501" y="102"/>
                    <a:pt x="1354" y="124"/>
                    <a:pt x="1208" y="147"/>
                  </a:cubicBezTo>
                  <a:cubicBezTo>
                    <a:pt x="1033" y="169"/>
                    <a:pt x="853" y="181"/>
                    <a:pt x="675" y="181"/>
                  </a:cubicBezTo>
                  <a:cubicBezTo>
                    <a:pt x="577" y="181"/>
                    <a:pt x="480" y="178"/>
                    <a:pt x="384" y="170"/>
                  </a:cubicBezTo>
                  <a:cubicBezTo>
                    <a:pt x="282" y="170"/>
                    <a:pt x="192" y="158"/>
                    <a:pt x="102" y="136"/>
                  </a:cubicBezTo>
                  <a:cubicBezTo>
                    <a:pt x="34" y="113"/>
                    <a:pt x="0" y="113"/>
                    <a:pt x="0" y="113"/>
                  </a:cubicBezTo>
                  <a:lnTo>
                    <a:pt x="0" y="147"/>
                  </a:lnTo>
                  <a:lnTo>
                    <a:pt x="102" y="181"/>
                  </a:lnTo>
                  <a:cubicBezTo>
                    <a:pt x="181" y="215"/>
                    <a:pt x="271" y="249"/>
                    <a:pt x="361" y="271"/>
                  </a:cubicBezTo>
                  <a:cubicBezTo>
                    <a:pt x="643" y="339"/>
                    <a:pt x="937" y="373"/>
                    <a:pt x="1230" y="373"/>
                  </a:cubicBezTo>
                  <a:cubicBezTo>
                    <a:pt x="1377" y="373"/>
                    <a:pt x="1535" y="373"/>
                    <a:pt x="1693" y="350"/>
                  </a:cubicBezTo>
                  <a:cubicBezTo>
                    <a:pt x="1828" y="328"/>
                    <a:pt x="1952" y="294"/>
                    <a:pt x="2076" y="237"/>
                  </a:cubicBezTo>
                  <a:cubicBezTo>
                    <a:pt x="2201" y="181"/>
                    <a:pt x="2325" y="113"/>
                    <a:pt x="2426" y="23"/>
                  </a:cubicBezTo>
                  <a:lnTo>
                    <a:pt x="2415" y="0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442175" y="3793350"/>
              <a:ext cx="16950" cy="15550"/>
            </a:xfrm>
            <a:custGeom>
              <a:avLst/>
              <a:gdLst/>
              <a:ahLst/>
              <a:cxnLst/>
              <a:rect l="l" t="t" r="r" b="b"/>
              <a:pathLst>
                <a:path w="678" h="622" extrusionOk="0">
                  <a:moveTo>
                    <a:pt x="0" y="1"/>
                  </a:moveTo>
                  <a:lnTo>
                    <a:pt x="0" y="1"/>
                  </a:lnTo>
                  <a:cubicBezTo>
                    <a:pt x="102" y="80"/>
                    <a:pt x="203" y="181"/>
                    <a:pt x="294" y="283"/>
                  </a:cubicBezTo>
                  <a:cubicBezTo>
                    <a:pt x="350" y="350"/>
                    <a:pt x="384" y="418"/>
                    <a:pt x="407" y="497"/>
                  </a:cubicBezTo>
                  <a:cubicBezTo>
                    <a:pt x="407" y="508"/>
                    <a:pt x="407" y="565"/>
                    <a:pt x="407" y="576"/>
                  </a:cubicBezTo>
                  <a:lnTo>
                    <a:pt x="407" y="621"/>
                  </a:lnTo>
                  <a:lnTo>
                    <a:pt x="677" y="565"/>
                  </a:lnTo>
                  <a:lnTo>
                    <a:pt x="666" y="531"/>
                  </a:lnTo>
                  <a:cubicBezTo>
                    <a:pt x="655" y="497"/>
                    <a:pt x="644" y="463"/>
                    <a:pt x="632" y="429"/>
                  </a:cubicBezTo>
                  <a:cubicBezTo>
                    <a:pt x="565" y="328"/>
                    <a:pt x="486" y="249"/>
                    <a:pt x="395" y="181"/>
                  </a:cubicBezTo>
                  <a:cubicBezTo>
                    <a:pt x="271" y="102"/>
                    <a:pt x="136" y="46"/>
                    <a:pt x="0" y="1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6551350" y="3833425"/>
              <a:ext cx="46000" cy="19800"/>
            </a:xfrm>
            <a:custGeom>
              <a:avLst/>
              <a:gdLst/>
              <a:ahLst/>
              <a:cxnLst/>
              <a:rect l="l" t="t" r="r" b="b"/>
              <a:pathLst>
                <a:path w="1840" h="792" extrusionOk="0">
                  <a:moveTo>
                    <a:pt x="1614" y="0"/>
                  </a:moveTo>
                  <a:lnTo>
                    <a:pt x="1569" y="68"/>
                  </a:lnTo>
                  <a:cubicBezTo>
                    <a:pt x="1535" y="124"/>
                    <a:pt x="1490" y="181"/>
                    <a:pt x="1445" y="226"/>
                  </a:cubicBezTo>
                  <a:cubicBezTo>
                    <a:pt x="1377" y="293"/>
                    <a:pt x="1309" y="350"/>
                    <a:pt x="1219" y="395"/>
                  </a:cubicBezTo>
                  <a:cubicBezTo>
                    <a:pt x="1129" y="451"/>
                    <a:pt x="1027" y="508"/>
                    <a:pt x="926" y="553"/>
                  </a:cubicBezTo>
                  <a:cubicBezTo>
                    <a:pt x="621" y="666"/>
                    <a:pt x="316" y="745"/>
                    <a:pt x="0" y="790"/>
                  </a:cubicBezTo>
                  <a:cubicBezTo>
                    <a:pt x="34" y="791"/>
                    <a:pt x="68" y="792"/>
                    <a:pt x="102" y="792"/>
                  </a:cubicBezTo>
                  <a:cubicBezTo>
                    <a:pt x="395" y="792"/>
                    <a:pt x="687" y="749"/>
                    <a:pt x="971" y="688"/>
                  </a:cubicBezTo>
                  <a:cubicBezTo>
                    <a:pt x="1084" y="655"/>
                    <a:pt x="1196" y="609"/>
                    <a:pt x="1309" y="564"/>
                  </a:cubicBezTo>
                  <a:cubicBezTo>
                    <a:pt x="1422" y="519"/>
                    <a:pt x="1524" y="463"/>
                    <a:pt x="1614" y="395"/>
                  </a:cubicBezTo>
                  <a:cubicBezTo>
                    <a:pt x="1670" y="350"/>
                    <a:pt x="1727" y="293"/>
                    <a:pt x="1783" y="237"/>
                  </a:cubicBezTo>
                  <a:lnTo>
                    <a:pt x="1840" y="16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585200" y="3836225"/>
              <a:ext cx="18925" cy="19225"/>
            </a:xfrm>
            <a:custGeom>
              <a:avLst/>
              <a:gdLst/>
              <a:ahLst/>
              <a:cxnLst/>
              <a:rect l="l" t="t" r="r" b="b"/>
              <a:pathLst>
                <a:path w="757" h="769" extrusionOk="0">
                  <a:moveTo>
                    <a:pt x="497" y="1"/>
                  </a:moveTo>
                  <a:cubicBezTo>
                    <a:pt x="497" y="1"/>
                    <a:pt x="486" y="57"/>
                    <a:pt x="452" y="148"/>
                  </a:cubicBezTo>
                  <a:cubicBezTo>
                    <a:pt x="429" y="249"/>
                    <a:pt x="384" y="339"/>
                    <a:pt x="328" y="430"/>
                  </a:cubicBezTo>
                  <a:cubicBezTo>
                    <a:pt x="271" y="520"/>
                    <a:pt x="204" y="599"/>
                    <a:pt x="113" y="667"/>
                  </a:cubicBezTo>
                  <a:lnTo>
                    <a:pt x="0" y="768"/>
                  </a:lnTo>
                  <a:lnTo>
                    <a:pt x="136" y="700"/>
                  </a:lnTo>
                  <a:cubicBezTo>
                    <a:pt x="249" y="655"/>
                    <a:pt x="350" y="599"/>
                    <a:pt x="429" y="520"/>
                  </a:cubicBezTo>
                  <a:cubicBezTo>
                    <a:pt x="519" y="441"/>
                    <a:pt x="598" y="339"/>
                    <a:pt x="677" y="238"/>
                  </a:cubicBezTo>
                  <a:lnTo>
                    <a:pt x="756" y="114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610300" y="3818750"/>
              <a:ext cx="9900" cy="23725"/>
            </a:xfrm>
            <a:custGeom>
              <a:avLst/>
              <a:gdLst/>
              <a:ahLst/>
              <a:cxnLst/>
              <a:rect l="l" t="t" r="r" b="b"/>
              <a:pathLst>
                <a:path w="396" h="949" extrusionOk="0">
                  <a:moveTo>
                    <a:pt x="1" y="0"/>
                  </a:moveTo>
                  <a:lnTo>
                    <a:pt x="1" y="0"/>
                  </a:lnTo>
                  <a:cubicBezTo>
                    <a:pt x="57" y="147"/>
                    <a:pt x="114" y="305"/>
                    <a:pt x="147" y="463"/>
                  </a:cubicBezTo>
                  <a:cubicBezTo>
                    <a:pt x="159" y="564"/>
                    <a:pt x="159" y="666"/>
                    <a:pt x="147" y="768"/>
                  </a:cubicBezTo>
                  <a:lnTo>
                    <a:pt x="114" y="926"/>
                  </a:lnTo>
                  <a:lnTo>
                    <a:pt x="396" y="948"/>
                  </a:lnTo>
                  <a:cubicBezTo>
                    <a:pt x="396" y="948"/>
                    <a:pt x="384" y="880"/>
                    <a:pt x="384" y="790"/>
                  </a:cubicBezTo>
                  <a:cubicBezTo>
                    <a:pt x="373" y="666"/>
                    <a:pt x="339" y="542"/>
                    <a:pt x="283" y="418"/>
                  </a:cubicBezTo>
                  <a:cubicBezTo>
                    <a:pt x="204" y="271"/>
                    <a:pt x="102" y="136"/>
                    <a:pt x="1" y="0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6610575" y="3805200"/>
              <a:ext cx="22600" cy="42900"/>
            </a:xfrm>
            <a:custGeom>
              <a:avLst/>
              <a:gdLst/>
              <a:ahLst/>
              <a:cxnLst/>
              <a:rect l="l" t="t" r="r" b="b"/>
              <a:pathLst>
                <a:path w="904" h="1716" extrusionOk="0">
                  <a:moveTo>
                    <a:pt x="1" y="1"/>
                  </a:moveTo>
                  <a:cubicBezTo>
                    <a:pt x="1" y="1"/>
                    <a:pt x="80" y="91"/>
                    <a:pt x="204" y="226"/>
                  </a:cubicBezTo>
                  <a:cubicBezTo>
                    <a:pt x="261" y="305"/>
                    <a:pt x="328" y="384"/>
                    <a:pt x="385" y="475"/>
                  </a:cubicBezTo>
                  <a:cubicBezTo>
                    <a:pt x="441" y="576"/>
                    <a:pt x="497" y="678"/>
                    <a:pt x="554" y="791"/>
                  </a:cubicBezTo>
                  <a:cubicBezTo>
                    <a:pt x="588" y="892"/>
                    <a:pt x="622" y="994"/>
                    <a:pt x="644" y="1106"/>
                  </a:cubicBezTo>
                  <a:cubicBezTo>
                    <a:pt x="655" y="1208"/>
                    <a:pt x="655" y="1298"/>
                    <a:pt x="655" y="1389"/>
                  </a:cubicBezTo>
                  <a:cubicBezTo>
                    <a:pt x="644" y="1468"/>
                    <a:pt x="633" y="1535"/>
                    <a:pt x="622" y="1603"/>
                  </a:cubicBezTo>
                  <a:cubicBezTo>
                    <a:pt x="599" y="1659"/>
                    <a:pt x="599" y="1693"/>
                    <a:pt x="599" y="1693"/>
                  </a:cubicBezTo>
                  <a:lnTo>
                    <a:pt x="892" y="1716"/>
                  </a:lnTo>
                  <a:cubicBezTo>
                    <a:pt x="892" y="1693"/>
                    <a:pt x="892" y="1659"/>
                    <a:pt x="892" y="1637"/>
                  </a:cubicBezTo>
                  <a:cubicBezTo>
                    <a:pt x="904" y="1558"/>
                    <a:pt x="904" y="1479"/>
                    <a:pt x="892" y="1411"/>
                  </a:cubicBezTo>
                  <a:cubicBezTo>
                    <a:pt x="892" y="1287"/>
                    <a:pt x="870" y="1174"/>
                    <a:pt x="836" y="1073"/>
                  </a:cubicBezTo>
                  <a:cubicBezTo>
                    <a:pt x="791" y="948"/>
                    <a:pt x="734" y="836"/>
                    <a:pt x="678" y="723"/>
                  </a:cubicBezTo>
                  <a:cubicBezTo>
                    <a:pt x="610" y="621"/>
                    <a:pt x="531" y="520"/>
                    <a:pt x="452" y="429"/>
                  </a:cubicBezTo>
                  <a:cubicBezTo>
                    <a:pt x="385" y="350"/>
                    <a:pt x="306" y="271"/>
                    <a:pt x="238" y="192"/>
                  </a:cubicBezTo>
                  <a:cubicBezTo>
                    <a:pt x="91" y="6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6568825" y="3814500"/>
              <a:ext cx="14425" cy="16675"/>
            </a:xfrm>
            <a:custGeom>
              <a:avLst/>
              <a:gdLst/>
              <a:ahLst/>
              <a:cxnLst/>
              <a:rect l="l" t="t" r="r" b="b"/>
              <a:pathLst>
                <a:path w="577" h="667" extrusionOk="0">
                  <a:moveTo>
                    <a:pt x="1" y="1"/>
                  </a:moveTo>
                  <a:lnTo>
                    <a:pt x="1" y="1"/>
                  </a:lnTo>
                  <a:cubicBezTo>
                    <a:pt x="91" y="103"/>
                    <a:pt x="170" y="204"/>
                    <a:pt x="238" y="317"/>
                  </a:cubicBezTo>
                  <a:cubicBezTo>
                    <a:pt x="249" y="351"/>
                    <a:pt x="272" y="396"/>
                    <a:pt x="283" y="430"/>
                  </a:cubicBezTo>
                  <a:cubicBezTo>
                    <a:pt x="294" y="464"/>
                    <a:pt x="294" y="509"/>
                    <a:pt x="294" y="543"/>
                  </a:cubicBezTo>
                  <a:lnTo>
                    <a:pt x="294" y="667"/>
                  </a:lnTo>
                  <a:lnTo>
                    <a:pt x="576" y="622"/>
                  </a:lnTo>
                  <a:cubicBezTo>
                    <a:pt x="576" y="622"/>
                    <a:pt x="554" y="565"/>
                    <a:pt x="520" y="497"/>
                  </a:cubicBezTo>
                  <a:cubicBezTo>
                    <a:pt x="509" y="452"/>
                    <a:pt x="486" y="407"/>
                    <a:pt x="464" y="373"/>
                  </a:cubicBezTo>
                  <a:cubicBezTo>
                    <a:pt x="430" y="328"/>
                    <a:pt x="385" y="272"/>
                    <a:pt x="351" y="227"/>
                  </a:cubicBezTo>
                  <a:cubicBezTo>
                    <a:pt x="238" y="136"/>
                    <a:pt x="125" y="69"/>
                    <a:pt x="1" y="1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6653750" y="3839625"/>
              <a:ext cx="11025" cy="22800"/>
            </a:xfrm>
            <a:custGeom>
              <a:avLst/>
              <a:gdLst/>
              <a:ahLst/>
              <a:cxnLst/>
              <a:rect l="l" t="t" r="r" b="b"/>
              <a:pathLst>
                <a:path w="441" h="912" extrusionOk="0">
                  <a:moveTo>
                    <a:pt x="183" y="745"/>
                  </a:moveTo>
                  <a:lnTo>
                    <a:pt x="183" y="745"/>
                  </a:lnTo>
                  <a:cubicBezTo>
                    <a:pt x="181" y="751"/>
                    <a:pt x="182" y="754"/>
                    <a:pt x="182" y="754"/>
                  </a:cubicBezTo>
                  <a:cubicBezTo>
                    <a:pt x="184" y="754"/>
                    <a:pt x="186" y="747"/>
                    <a:pt x="183" y="745"/>
                  </a:cubicBezTo>
                  <a:close/>
                  <a:moveTo>
                    <a:pt x="0" y="0"/>
                  </a:moveTo>
                  <a:lnTo>
                    <a:pt x="79" y="113"/>
                  </a:lnTo>
                  <a:cubicBezTo>
                    <a:pt x="136" y="203"/>
                    <a:pt x="170" y="294"/>
                    <a:pt x="181" y="395"/>
                  </a:cubicBezTo>
                  <a:cubicBezTo>
                    <a:pt x="192" y="497"/>
                    <a:pt x="192" y="587"/>
                    <a:pt x="192" y="689"/>
                  </a:cubicBezTo>
                  <a:cubicBezTo>
                    <a:pt x="181" y="711"/>
                    <a:pt x="181" y="722"/>
                    <a:pt x="181" y="745"/>
                  </a:cubicBezTo>
                  <a:cubicBezTo>
                    <a:pt x="182" y="745"/>
                    <a:pt x="182" y="745"/>
                    <a:pt x="183" y="745"/>
                  </a:cubicBezTo>
                  <a:lnTo>
                    <a:pt x="183" y="745"/>
                  </a:lnTo>
                  <a:cubicBezTo>
                    <a:pt x="184" y="739"/>
                    <a:pt x="187" y="728"/>
                    <a:pt x="192" y="711"/>
                  </a:cubicBezTo>
                  <a:cubicBezTo>
                    <a:pt x="204" y="677"/>
                    <a:pt x="249" y="643"/>
                    <a:pt x="283" y="643"/>
                  </a:cubicBezTo>
                  <a:cubicBezTo>
                    <a:pt x="313" y="643"/>
                    <a:pt x="335" y="653"/>
                    <a:pt x="355" y="663"/>
                  </a:cubicBezTo>
                  <a:lnTo>
                    <a:pt x="355" y="663"/>
                  </a:lnTo>
                  <a:lnTo>
                    <a:pt x="237" y="869"/>
                  </a:lnTo>
                  <a:cubicBezTo>
                    <a:pt x="237" y="880"/>
                    <a:pt x="237" y="880"/>
                    <a:pt x="237" y="880"/>
                  </a:cubicBezTo>
                  <a:cubicBezTo>
                    <a:pt x="249" y="892"/>
                    <a:pt x="237" y="903"/>
                    <a:pt x="260" y="903"/>
                  </a:cubicBezTo>
                  <a:cubicBezTo>
                    <a:pt x="271" y="909"/>
                    <a:pt x="283" y="911"/>
                    <a:pt x="294" y="911"/>
                  </a:cubicBezTo>
                  <a:cubicBezTo>
                    <a:pt x="305" y="911"/>
                    <a:pt x="316" y="909"/>
                    <a:pt x="328" y="903"/>
                  </a:cubicBezTo>
                  <a:cubicBezTo>
                    <a:pt x="384" y="892"/>
                    <a:pt x="418" y="858"/>
                    <a:pt x="429" y="824"/>
                  </a:cubicBezTo>
                  <a:cubicBezTo>
                    <a:pt x="441" y="745"/>
                    <a:pt x="441" y="756"/>
                    <a:pt x="429" y="745"/>
                  </a:cubicBezTo>
                  <a:cubicBezTo>
                    <a:pt x="418" y="722"/>
                    <a:pt x="418" y="700"/>
                    <a:pt x="418" y="677"/>
                  </a:cubicBezTo>
                  <a:cubicBezTo>
                    <a:pt x="395" y="564"/>
                    <a:pt x="362" y="452"/>
                    <a:pt x="316" y="350"/>
                  </a:cubicBezTo>
                  <a:cubicBezTo>
                    <a:pt x="260" y="249"/>
                    <a:pt x="192" y="158"/>
                    <a:pt x="113" y="7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6654600" y="3862750"/>
              <a:ext cx="23150" cy="7925"/>
            </a:xfrm>
            <a:custGeom>
              <a:avLst/>
              <a:gdLst/>
              <a:ahLst/>
              <a:cxnLst/>
              <a:rect l="l" t="t" r="r" b="b"/>
              <a:pathLst>
                <a:path w="926" h="317" extrusionOk="0">
                  <a:moveTo>
                    <a:pt x="802" y="1"/>
                  </a:moveTo>
                  <a:lnTo>
                    <a:pt x="689" y="80"/>
                  </a:lnTo>
                  <a:cubicBezTo>
                    <a:pt x="610" y="125"/>
                    <a:pt x="519" y="159"/>
                    <a:pt x="429" y="170"/>
                  </a:cubicBezTo>
                  <a:cubicBezTo>
                    <a:pt x="226" y="215"/>
                    <a:pt x="0" y="238"/>
                    <a:pt x="0" y="238"/>
                  </a:cubicBezTo>
                  <a:cubicBezTo>
                    <a:pt x="0" y="238"/>
                    <a:pt x="215" y="283"/>
                    <a:pt x="440" y="317"/>
                  </a:cubicBezTo>
                  <a:cubicBezTo>
                    <a:pt x="553" y="317"/>
                    <a:pt x="666" y="317"/>
                    <a:pt x="779" y="283"/>
                  </a:cubicBezTo>
                  <a:lnTo>
                    <a:pt x="926" y="249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692400" y="3861900"/>
              <a:ext cx="7075" cy="13300"/>
            </a:xfrm>
            <a:custGeom>
              <a:avLst/>
              <a:gdLst/>
              <a:ahLst/>
              <a:cxnLst/>
              <a:rect l="l" t="t" r="r" b="b"/>
              <a:pathLst>
                <a:path w="283" h="532" extrusionOk="0">
                  <a:moveTo>
                    <a:pt x="46" y="1"/>
                  </a:moveTo>
                  <a:lnTo>
                    <a:pt x="46" y="1"/>
                  </a:lnTo>
                  <a:cubicBezTo>
                    <a:pt x="68" y="80"/>
                    <a:pt x="79" y="170"/>
                    <a:pt x="79" y="249"/>
                  </a:cubicBezTo>
                  <a:cubicBezTo>
                    <a:pt x="68" y="305"/>
                    <a:pt x="57" y="351"/>
                    <a:pt x="34" y="407"/>
                  </a:cubicBezTo>
                  <a:lnTo>
                    <a:pt x="0" y="486"/>
                  </a:lnTo>
                  <a:lnTo>
                    <a:pt x="283" y="531"/>
                  </a:lnTo>
                  <a:cubicBezTo>
                    <a:pt x="283" y="531"/>
                    <a:pt x="271" y="497"/>
                    <a:pt x="271" y="441"/>
                  </a:cubicBezTo>
                  <a:cubicBezTo>
                    <a:pt x="260" y="373"/>
                    <a:pt x="237" y="294"/>
                    <a:pt x="215" y="226"/>
                  </a:cubicBezTo>
                  <a:cubicBezTo>
                    <a:pt x="170" y="136"/>
                    <a:pt x="113" y="57"/>
                    <a:pt x="46" y="1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733300" y="3967700"/>
              <a:ext cx="140525" cy="98225"/>
            </a:xfrm>
            <a:custGeom>
              <a:avLst/>
              <a:gdLst/>
              <a:ahLst/>
              <a:cxnLst/>
              <a:rect l="l" t="t" r="r" b="b"/>
              <a:pathLst>
                <a:path w="5621" h="3929" extrusionOk="0">
                  <a:moveTo>
                    <a:pt x="3590" y="86"/>
                  </a:moveTo>
                  <a:cubicBezTo>
                    <a:pt x="3425" y="86"/>
                    <a:pt x="3265" y="128"/>
                    <a:pt x="3104" y="260"/>
                  </a:cubicBezTo>
                  <a:cubicBezTo>
                    <a:pt x="2856" y="486"/>
                    <a:pt x="2799" y="914"/>
                    <a:pt x="2483" y="1140"/>
                  </a:cubicBezTo>
                  <a:cubicBezTo>
                    <a:pt x="2352" y="1224"/>
                    <a:pt x="2215" y="1239"/>
                    <a:pt x="2077" y="1239"/>
                  </a:cubicBezTo>
                  <a:cubicBezTo>
                    <a:pt x="2006" y="1239"/>
                    <a:pt x="1935" y="1235"/>
                    <a:pt x="1864" y="1235"/>
                  </a:cubicBezTo>
                  <a:cubicBezTo>
                    <a:pt x="1741" y="1235"/>
                    <a:pt x="1619" y="1246"/>
                    <a:pt x="1501" y="1309"/>
                  </a:cubicBezTo>
                  <a:cubicBezTo>
                    <a:pt x="1163" y="1467"/>
                    <a:pt x="1095" y="1840"/>
                    <a:pt x="745" y="1964"/>
                  </a:cubicBezTo>
                  <a:cubicBezTo>
                    <a:pt x="531" y="2065"/>
                    <a:pt x="91" y="2156"/>
                    <a:pt x="1" y="2223"/>
                  </a:cubicBezTo>
                  <a:lnTo>
                    <a:pt x="621" y="3893"/>
                  </a:lnTo>
                  <a:cubicBezTo>
                    <a:pt x="626" y="3918"/>
                    <a:pt x="632" y="3929"/>
                    <a:pt x="638" y="3929"/>
                  </a:cubicBezTo>
                  <a:cubicBezTo>
                    <a:pt x="675" y="3929"/>
                    <a:pt x="736" y="3563"/>
                    <a:pt x="813" y="3476"/>
                  </a:cubicBezTo>
                  <a:cubicBezTo>
                    <a:pt x="1039" y="3273"/>
                    <a:pt x="1411" y="3374"/>
                    <a:pt x="1659" y="3216"/>
                  </a:cubicBezTo>
                  <a:cubicBezTo>
                    <a:pt x="1964" y="3013"/>
                    <a:pt x="2461" y="2900"/>
                    <a:pt x="2675" y="2573"/>
                  </a:cubicBezTo>
                  <a:cubicBezTo>
                    <a:pt x="2743" y="2472"/>
                    <a:pt x="2731" y="2246"/>
                    <a:pt x="2822" y="2167"/>
                  </a:cubicBezTo>
                  <a:cubicBezTo>
                    <a:pt x="2867" y="2128"/>
                    <a:pt x="2929" y="2116"/>
                    <a:pt x="2999" y="2116"/>
                  </a:cubicBezTo>
                  <a:cubicBezTo>
                    <a:pt x="3105" y="2116"/>
                    <a:pt x="3230" y="2143"/>
                    <a:pt x="3346" y="2143"/>
                  </a:cubicBezTo>
                  <a:cubicBezTo>
                    <a:pt x="3418" y="2143"/>
                    <a:pt x="3486" y="2133"/>
                    <a:pt x="3544" y="2099"/>
                  </a:cubicBezTo>
                  <a:cubicBezTo>
                    <a:pt x="3928" y="1896"/>
                    <a:pt x="3826" y="1501"/>
                    <a:pt x="4052" y="1275"/>
                  </a:cubicBezTo>
                  <a:cubicBezTo>
                    <a:pt x="4242" y="1060"/>
                    <a:pt x="4550" y="1039"/>
                    <a:pt x="4867" y="1039"/>
                  </a:cubicBezTo>
                  <a:cubicBezTo>
                    <a:pt x="4944" y="1039"/>
                    <a:pt x="5021" y="1041"/>
                    <a:pt x="5097" y="1041"/>
                  </a:cubicBezTo>
                  <a:cubicBezTo>
                    <a:pt x="5285" y="1041"/>
                    <a:pt x="5467" y="1033"/>
                    <a:pt x="5620" y="982"/>
                  </a:cubicBezTo>
                  <a:cubicBezTo>
                    <a:pt x="5406" y="0"/>
                    <a:pt x="4808" y="294"/>
                    <a:pt x="4086" y="158"/>
                  </a:cubicBezTo>
                  <a:cubicBezTo>
                    <a:pt x="3914" y="125"/>
                    <a:pt x="3750" y="86"/>
                    <a:pt x="3590" y="86"/>
                  </a:cubicBezTo>
                  <a:close/>
                </a:path>
              </a:pathLst>
            </a:custGeom>
            <a:solidFill>
              <a:srgbClr val="9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103075" y="3892225"/>
              <a:ext cx="700775" cy="615750"/>
            </a:xfrm>
            <a:custGeom>
              <a:avLst/>
              <a:gdLst/>
              <a:ahLst/>
              <a:cxnLst/>
              <a:rect l="l" t="t" r="r" b="b"/>
              <a:pathLst>
                <a:path w="28031" h="24630" extrusionOk="0">
                  <a:moveTo>
                    <a:pt x="15615" y="0"/>
                  </a:moveTo>
                  <a:cubicBezTo>
                    <a:pt x="10035" y="0"/>
                    <a:pt x="4847" y="3322"/>
                    <a:pt x="2077" y="8402"/>
                  </a:cubicBezTo>
                  <a:cubicBezTo>
                    <a:pt x="757" y="10952"/>
                    <a:pt x="1" y="13389"/>
                    <a:pt x="633" y="16267"/>
                  </a:cubicBezTo>
                  <a:cubicBezTo>
                    <a:pt x="1061" y="18264"/>
                    <a:pt x="2348" y="20487"/>
                    <a:pt x="4018" y="22112"/>
                  </a:cubicBezTo>
                  <a:cubicBezTo>
                    <a:pt x="5158" y="23229"/>
                    <a:pt x="6478" y="24064"/>
                    <a:pt x="7821" y="24346"/>
                  </a:cubicBezTo>
                  <a:cubicBezTo>
                    <a:pt x="8744" y="24541"/>
                    <a:pt x="9666" y="24629"/>
                    <a:pt x="10585" y="24629"/>
                  </a:cubicBezTo>
                  <a:cubicBezTo>
                    <a:pt x="11902" y="24629"/>
                    <a:pt x="13215" y="24449"/>
                    <a:pt x="14523" y="24143"/>
                  </a:cubicBezTo>
                  <a:cubicBezTo>
                    <a:pt x="17660" y="23432"/>
                    <a:pt x="20177" y="22699"/>
                    <a:pt x="22885" y="20871"/>
                  </a:cubicBezTo>
                  <a:cubicBezTo>
                    <a:pt x="25266" y="19156"/>
                    <a:pt x="27591" y="16402"/>
                    <a:pt x="27782" y="13186"/>
                  </a:cubicBezTo>
                  <a:cubicBezTo>
                    <a:pt x="28031" y="7612"/>
                    <a:pt x="23889" y="1507"/>
                    <a:pt x="18608" y="322"/>
                  </a:cubicBezTo>
                  <a:cubicBezTo>
                    <a:pt x="17606" y="105"/>
                    <a:pt x="16604" y="0"/>
                    <a:pt x="15615" y="0"/>
                  </a:cubicBezTo>
                  <a:close/>
                </a:path>
              </a:pathLst>
            </a:custGeom>
            <a:solidFill>
              <a:srgbClr val="FF79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6729925" y="3988575"/>
              <a:ext cx="77600" cy="92550"/>
            </a:xfrm>
            <a:custGeom>
              <a:avLst/>
              <a:gdLst/>
              <a:ahLst/>
              <a:cxnLst/>
              <a:rect l="l" t="t" r="r" b="b"/>
              <a:pathLst>
                <a:path w="3104" h="3702" extrusionOk="0">
                  <a:moveTo>
                    <a:pt x="0" y="0"/>
                  </a:moveTo>
                  <a:lnTo>
                    <a:pt x="474" y="959"/>
                  </a:lnTo>
                  <a:cubicBezTo>
                    <a:pt x="643" y="1275"/>
                    <a:pt x="835" y="1580"/>
                    <a:pt x="1050" y="1873"/>
                  </a:cubicBezTo>
                  <a:cubicBezTo>
                    <a:pt x="1253" y="2144"/>
                    <a:pt x="1433" y="2449"/>
                    <a:pt x="1557" y="2765"/>
                  </a:cubicBezTo>
                  <a:cubicBezTo>
                    <a:pt x="1557" y="2686"/>
                    <a:pt x="1569" y="2596"/>
                    <a:pt x="1557" y="2505"/>
                  </a:cubicBezTo>
                  <a:cubicBezTo>
                    <a:pt x="1535" y="2415"/>
                    <a:pt x="1524" y="2325"/>
                    <a:pt x="1501" y="2235"/>
                  </a:cubicBezTo>
                  <a:cubicBezTo>
                    <a:pt x="1481" y="2175"/>
                    <a:pt x="1461" y="2115"/>
                    <a:pt x="1440" y="2055"/>
                  </a:cubicBezTo>
                  <a:lnTo>
                    <a:pt x="1440" y="2055"/>
                  </a:lnTo>
                  <a:cubicBezTo>
                    <a:pt x="1537" y="2182"/>
                    <a:pt x="1630" y="2307"/>
                    <a:pt x="1749" y="2426"/>
                  </a:cubicBezTo>
                  <a:cubicBezTo>
                    <a:pt x="1896" y="2584"/>
                    <a:pt x="2054" y="2754"/>
                    <a:pt x="2223" y="2900"/>
                  </a:cubicBezTo>
                  <a:lnTo>
                    <a:pt x="3103" y="3702"/>
                  </a:lnTo>
                  <a:lnTo>
                    <a:pt x="2641" y="2630"/>
                  </a:lnTo>
                  <a:cubicBezTo>
                    <a:pt x="2539" y="2426"/>
                    <a:pt x="2460" y="2212"/>
                    <a:pt x="2359" y="2009"/>
                  </a:cubicBezTo>
                  <a:cubicBezTo>
                    <a:pt x="2234" y="1828"/>
                    <a:pt x="2110" y="1648"/>
                    <a:pt x="1986" y="1467"/>
                  </a:cubicBezTo>
                  <a:cubicBezTo>
                    <a:pt x="1715" y="1140"/>
                    <a:pt x="1411" y="835"/>
                    <a:pt x="1095" y="542"/>
                  </a:cubicBezTo>
                  <a:lnTo>
                    <a:pt x="1095" y="542"/>
                  </a:lnTo>
                  <a:cubicBezTo>
                    <a:pt x="1206" y="764"/>
                    <a:pt x="1321" y="987"/>
                    <a:pt x="1438" y="1203"/>
                  </a:cubicBezTo>
                  <a:lnTo>
                    <a:pt x="1438" y="1203"/>
                  </a:lnTo>
                  <a:lnTo>
                    <a:pt x="1354" y="1106"/>
                  </a:lnTo>
                  <a:lnTo>
                    <a:pt x="824" y="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6768275" y="3995050"/>
              <a:ext cx="29375" cy="47425"/>
            </a:xfrm>
            <a:custGeom>
              <a:avLst/>
              <a:gdLst/>
              <a:ahLst/>
              <a:cxnLst/>
              <a:rect l="l" t="t" r="r" b="b"/>
              <a:pathLst>
                <a:path w="1175" h="1897" extrusionOk="0">
                  <a:moveTo>
                    <a:pt x="1" y="1"/>
                  </a:moveTo>
                  <a:cubicBezTo>
                    <a:pt x="12" y="125"/>
                    <a:pt x="46" y="249"/>
                    <a:pt x="102" y="373"/>
                  </a:cubicBezTo>
                  <a:cubicBezTo>
                    <a:pt x="136" y="486"/>
                    <a:pt x="193" y="588"/>
                    <a:pt x="249" y="700"/>
                  </a:cubicBezTo>
                  <a:cubicBezTo>
                    <a:pt x="306" y="813"/>
                    <a:pt x="385" y="926"/>
                    <a:pt x="441" y="1039"/>
                  </a:cubicBezTo>
                  <a:lnTo>
                    <a:pt x="543" y="1197"/>
                  </a:lnTo>
                  <a:cubicBezTo>
                    <a:pt x="576" y="1253"/>
                    <a:pt x="610" y="1287"/>
                    <a:pt x="644" y="1355"/>
                  </a:cubicBezTo>
                  <a:cubicBezTo>
                    <a:pt x="712" y="1457"/>
                    <a:pt x="779" y="1558"/>
                    <a:pt x="858" y="1648"/>
                  </a:cubicBezTo>
                  <a:cubicBezTo>
                    <a:pt x="937" y="1761"/>
                    <a:pt x="1050" y="1840"/>
                    <a:pt x="1174" y="1897"/>
                  </a:cubicBezTo>
                  <a:cubicBezTo>
                    <a:pt x="1174" y="1885"/>
                    <a:pt x="1152" y="1739"/>
                    <a:pt x="1152" y="1524"/>
                  </a:cubicBezTo>
                  <a:cubicBezTo>
                    <a:pt x="1141" y="1400"/>
                    <a:pt x="1129" y="1276"/>
                    <a:pt x="1095" y="1163"/>
                  </a:cubicBezTo>
                  <a:cubicBezTo>
                    <a:pt x="1084" y="1084"/>
                    <a:pt x="1062" y="1016"/>
                    <a:pt x="1028" y="949"/>
                  </a:cubicBezTo>
                  <a:lnTo>
                    <a:pt x="915" y="746"/>
                  </a:lnTo>
                  <a:cubicBezTo>
                    <a:pt x="768" y="509"/>
                    <a:pt x="576" y="317"/>
                    <a:pt x="339" y="170"/>
                  </a:cubicBezTo>
                  <a:cubicBezTo>
                    <a:pt x="238" y="91"/>
                    <a:pt x="114" y="35"/>
                    <a:pt x="1" y="1"/>
                  </a:cubicBez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6786050" y="3988575"/>
              <a:ext cx="23725" cy="44300"/>
            </a:xfrm>
            <a:custGeom>
              <a:avLst/>
              <a:gdLst/>
              <a:ahLst/>
              <a:cxnLst/>
              <a:rect l="l" t="t" r="r" b="b"/>
              <a:pathLst>
                <a:path w="949" h="1772" extrusionOk="0">
                  <a:moveTo>
                    <a:pt x="23" y="0"/>
                  </a:moveTo>
                  <a:cubicBezTo>
                    <a:pt x="1" y="113"/>
                    <a:pt x="1" y="226"/>
                    <a:pt x="23" y="339"/>
                  </a:cubicBezTo>
                  <a:cubicBezTo>
                    <a:pt x="57" y="576"/>
                    <a:pt x="136" y="790"/>
                    <a:pt x="249" y="1005"/>
                  </a:cubicBezTo>
                  <a:cubicBezTo>
                    <a:pt x="339" y="1208"/>
                    <a:pt x="475" y="1388"/>
                    <a:pt x="633" y="1558"/>
                  </a:cubicBezTo>
                  <a:cubicBezTo>
                    <a:pt x="712" y="1637"/>
                    <a:pt x="813" y="1716"/>
                    <a:pt x="915" y="1772"/>
                  </a:cubicBezTo>
                  <a:cubicBezTo>
                    <a:pt x="937" y="1659"/>
                    <a:pt x="949" y="1546"/>
                    <a:pt x="937" y="1433"/>
                  </a:cubicBezTo>
                  <a:cubicBezTo>
                    <a:pt x="915" y="1196"/>
                    <a:pt x="847" y="959"/>
                    <a:pt x="746" y="734"/>
                  </a:cubicBezTo>
                  <a:cubicBezTo>
                    <a:pt x="633" y="531"/>
                    <a:pt x="486" y="350"/>
                    <a:pt x="305" y="192"/>
                  </a:cubicBezTo>
                  <a:cubicBezTo>
                    <a:pt x="226" y="113"/>
                    <a:pt x="125" y="45"/>
                    <a:pt x="23" y="0"/>
                  </a:cubicBez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6791975" y="3955850"/>
              <a:ext cx="49125" cy="97625"/>
            </a:xfrm>
            <a:custGeom>
              <a:avLst/>
              <a:gdLst/>
              <a:ahLst/>
              <a:cxnLst/>
              <a:rect l="l" t="t" r="r" b="b"/>
              <a:pathLst>
                <a:path w="1965" h="3905" extrusionOk="0">
                  <a:moveTo>
                    <a:pt x="1" y="0"/>
                  </a:moveTo>
                  <a:lnTo>
                    <a:pt x="238" y="655"/>
                  </a:lnTo>
                  <a:cubicBezTo>
                    <a:pt x="271" y="770"/>
                    <a:pt x="317" y="880"/>
                    <a:pt x="370" y="989"/>
                  </a:cubicBezTo>
                  <a:lnTo>
                    <a:pt x="370" y="989"/>
                  </a:lnTo>
                  <a:lnTo>
                    <a:pt x="362" y="982"/>
                  </a:lnTo>
                  <a:lnTo>
                    <a:pt x="170" y="779"/>
                  </a:lnTo>
                  <a:lnTo>
                    <a:pt x="170" y="779"/>
                  </a:lnTo>
                  <a:cubicBezTo>
                    <a:pt x="204" y="869"/>
                    <a:pt x="204" y="948"/>
                    <a:pt x="260" y="1027"/>
                  </a:cubicBezTo>
                  <a:cubicBezTo>
                    <a:pt x="305" y="1117"/>
                    <a:pt x="351" y="1196"/>
                    <a:pt x="407" y="1275"/>
                  </a:cubicBezTo>
                  <a:cubicBezTo>
                    <a:pt x="520" y="1433"/>
                    <a:pt x="633" y="1569"/>
                    <a:pt x="723" y="1716"/>
                  </a:cubicBezTo>
                  <a:cubicBezTo>
                    <a:pt x="802" y="1874"/>
                    <a:pt x="892" y="2032"/>
                    <a:pt x="971" y="2189"/>
                  </a:cubicBezTo>
                  <a:cubicBezTo>
                    <a:pt x="1061" y="2359"/>
                    <a:pt x="1152" y="2517"/>
                    <a:pt x="1242" y="2675"/>
                  </a:cubicBezTo>
                  <a:lnTo>
                    <a:pt x="1964" y="3905"/>
                  </a:lnTo>
                  <a:lnTo>
                    <a:pt x="1693" y="2494"/>
                  </a:lnTo>
                  <a:lnTo>
                    <a:pt x="1637" y="2178"/>
                  </a:lnTo>
                  <a:cubicBezTo>
                    <a:pt x="1603" y="2088"/>
                    <a:pt x="1569" y="1998"/>
                    <a:pt x="1524" y="1896"/>
                  </a:cubicBezTo>
                  <a:cubicBezTo>
                    <a:pt x="1445" y="1727"/>
                    <a:pt x="1355" y="1546"/>
                    <a:pt x="1242" y="1388"/>
                  </a:cubicBezTo>
                  <a:lnTo>
                    <a:pt x="1221" y="1355"/>
                  </a:lnTo>
                  <a:lnTo>
                    <a:pt x="1221" y="1355"/>
                  </a:lnTo>
                  <a:cubicBezTo>
                    <a:pt x="1346" y="1440"/>
                    <a:pt x="1479" y="1533"/>
                    <a:pt x="1603" y="1637"/>
                  </a:cubicBezTo>
                  <a:cubicBezTo>
                    <a:pt x="1660" y="1682"/>
                    <a:pt x="1727" y="1738"/>
                    <a:pt x="1795" y="1795"/>
                  </a:cubicBezTo>
                  <a:cubicBezTo>
                    <a:pt x="1840" y="1862"/>
                    <a:pt x="1919" y="1919"/>
                    <a:pt x="1896" y="2009"/>
                  </a:cubicBezTo>
                  <a:cubicBezTo>
                    <a:pt x="1953" y="1930"/>
                    <a:pt x="1908" y="1817"/>
                    <a:pt x="1874" y="1738"/>
                  </a:cubicBezTo>
                  <a:cubicBezTo>
                    <a:pt x="1840" y="1659"/>
                    <a:pt x="1784" y="1580"/>
                    <a:pt x="1739" y="1501"/>
                  </a:cubicBezTo>
                  <a:cubicBezTo>
                    <a:pt x="1637" y="1354"/>
                    <a:pt x="1524" y="1219"/>
                    <a:pt x="1400" y="1084"/>
                  </a:cubicBezTo>
                  <a:cubicBezTo>
                    <a:pt x="1276" y="948"/>
                    <a:pt x="1152" y="824"/>
                    <a:pt x="1028" y="700"/>
                  </a:cubicBezTo>
                  <a:cubicBezTo>
                    <a:pt x="892" y="576"/>
                    <a:pt x="745" y="452"/>
                    <a:pt x="576" y="35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831475" y="3967125"/>
              <a:ext cx="19200" cy="35300"/>
            </a:xfrm>
            <a:custGeom>
              <a:avLst/>
              <a:gdLst/>
              <a:ahLst/>
              <a:cxnLst/>
              <a:rect l="l" t="t" r="r" b="b"/>
              <a:pathLst>
                <a:path w="768" h="1412" extrusionOk="0">
                  <a:moveTo>
                    <a:pt x="46" y="1"/>
                  </a:moveTo>
                  <a:cubicBezTo>
                    <a:pt x="12" y="91"/>
                    <a:pt x="1" y="193"/>
                    <a:pt x="1" y="294"/>
                  </a:cubicBezTo>
                  <a:cubicBezTo>
                    <a:pt x="12" y="475"/>
                    <a:pt x="57" y="655"/>
                    <a:pt x="147" y="824"/>
                  </a:cubicBezTo>
                  <a:cubicBezTo>
                    <a:pt x="226" y="971"/>
                    <a:pt x="328" y="1107"/>
                    <a:pt x="452" y="1219"/>
                  </a:cubicBezTo>
                  <a:cubicBezTo>
                    <a:pt x="565" y="1321"/>
                    <a:pt x="655" y="1411"/>
                    <a:pt x="655" y="1411"/>
                  </a:cubicBezTo>
                  <a:cubicBezTo>
                    <a:pt x="723" y="1321"/>
                    <a:pt x="757" y="1231"/>
                    <a:pt x="757" y="1129"/>
                  </a:cubicBezTo>
                  <a:cubicBezTo>
                    <a:pt x="768" y="926"/>
                    <a:pt x="723" y="734"/>
                    <a:pt x="632" y="565"/>
                  </a:cubicBezTo>
                  <a:cubicBezTo>
                    <a:pt x="553" y="407"/>
                    <a:pt x="429" y="272"/>
                    <a:pt x="283" y="159"/>
                  </a:cubicBezTo>
                  <a:cubicBezTo>
                    <a:pt x="215" y="102"/>
                    <a:pt x="136" y="46"/>
                    <a:pt x="46" y="1"/>
                  </a:cubicBez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6850650" y="3970225"/>
              <a:ext cx="16950" cy="28525"/>
            </a:xfrm>
            <a:custGeom>
              <a:avLst/>
              <a:gdLst/>
              <a:ahLst/>
              <a:cxnLst/>
              <a:rect l="l" t="t" r="r" b="b"/>
              <a:pathLst>
                <a:path w="678" h="1141" extrusionOk="0">
                  <a:moveTo>
                    <a:pt x="35" y="1"/>
                  </a:moveTo>
                  <a:cubicBezTo>
                    <a:pt x="1" y="80"/>
                    <a:pt x="1" y="159"/>
                    <a:pt x="1" y="249"/>
                  </a:cubicBezTo>
                  <a:cubicBezTo>
                    <a:pt x="1" y="396"/>
                    <a:pt x="35" y="531"/>
                    <a:pt x="91" y="667"/>
                  </a:cubicBezTo>
                  <a:cubicBezTo>
                    <a:pt x="148" y="779"/>
                    <a:pt x="238" y="892"/>
                    <a:pt x="339" y="983"/>
                  </a:cubicBezTo>
                  <a:cubicBezTo>
                    <a:pt x="396" y="1039"/>
                    <a:pt x="464" y="1095"/>
                    <a:pt x="531" y="1141"/>
                  </a:cubicBezTo>
                  <a:cubicBezTo>
                    <a:pt x="588" y="1073"/>
                    <a:pt x="621" y="994"/>
                    <a:pt x="644" y="904"/>
                  </a:cubicBezTo>
                  <a:cubicBezTo>
                    <a:pt x="678" y="746"/>
                    <a:pt x="667" y="576"/>
                    <a:pt x="599" y="418"/>
                  </a:cubicBezTo>
                  <a:cubicBezTo>
                    <a:pt x="520" y="283"/>
                    <a:pt x="407" y="159"/>
                    <a:pt x="272" y="80"/>
                  </a:cubicBezTo>
                  <a:cubicBezTo>
                    <a:pt x="193" y="46"/>
                    <a:pt x="114" y="12"/>
                    <a:pt x="35" y="1"/>
                  </a:cubicBez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218450" y="4041600"/>
              <a:ext cx="11875" cy="18075"/>
            </a:xfrm>
            <a:custGeom>
              <a:avLst/>
              <a:gdLst/>
              <a:ahLst/>
              <a:cxnLst/>
              <a:rect l="l" t="t" r="r" b="b"/>
              <a:pathLst>
                <a:path w="475" h="723" extrusionOk="0">
                  <a:moveTo>
                    <a:pt x="238" y="1"/>
                  </a:moveTo>
                  <a:cubicBezTo>
                    <a:pt x="102" y="1"/>
                    <a:pt x="1" y="159"/>
                    <a:pt x="1" y="362"/>
                  </a:cubicBezTo>
                  <a:cubicBezTo>
                    <a:pt x="1" y="554"/>
                    <a:pt x="102" y="723"/>
                    <a:pt x="238" y="723"/>
                  </a:cubicBezTo>
                  <a:cubicBezTo>
                    <a:pt x="373" y="723"/>
                    <a:pt x="475" y="554"/>
                    <a:pt x="475" y="362"/>
                  </a:cubicBezTo>
                  <a:cubicBezTo>
                    <a:pt x="475" y="159"/>
                    <a:pt x="373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6227775" y="4029175"/>
              <a:ext cx="17275" cy="14150"/>
            </a:xfrm>
            <a:custGeom>
              <a:avLst/>
              <a:gdLst/>
              <a:ahLst/>
              <a:cxnLst/>
              <a:rect l="l" t="t" r="r" b="b"/>
              <a:pathLst>
                <a:path w="691" h="566" extrusionOk="0">
                  <a:moveTo>
                    <a:pt x="404" y="0"/>
                  </a:moveTo>
                  <a:cubicBezTo>
                    <a:pt x="397" y="0"/>
                    <a:pt x="391" y="1"/>
                    <a:pt x="384" y="1"/>
                  </a:cubicBezTo>
                  <a:cubicBezTo>
                    <a:pt x="124" y="1"/>
                    <a:pt x="0" y="328"/>
                    <a:pt x="203" y="498"/>
                  </a:cubicBezTo>
                  <a:cubicBezTo>
                    <a:pt x="257" y="545"/>
                    <a:pt x="320" y="566"/>
                    <a:pt x="381" y="566"/>
                  </a:cubicBezTo>
                  <a:cubicBezTo>
                    <a:pt x="539" y="566"/>
                    <a:pt x="690" y="428"/>
                    <a:pt x="666" y="249"/>
                  </a:cubicBezTo>
                  <a:cubicBezTo>
                    <a:pt x="655" y="110"/>
                    <a:pt x="542" y="0"/>
                    <a:pt x="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6253150" y="4007750"/>
              <a:ext cx="22600" cy="21475"/>
            </a:xfrm>
            <a:custGeom>
              <a:avLst/>
              <a:gdLst/>
              <a:ahLst/>
              <a:cxnLst/>
              <a:rect l="l" t="t" r="r" b="b"/>
              <a:pathLst>
                <a:path w="904" h="859" extrusionOk="0">
                  <a:moveTo>
                    <a:pt x="452" y="1"/>
                  </a:moveTo>
                  <a:cubicBezTo>
                    <a:pt x="204" y="1"/>
                    <a:pt x="1" y="192"/>
                    <a:pt x="1" y="429"/>
                  </a:cubicBezTo>
                  <a:cubicBezTo>
                    <a:pt x="1" y="666"/>
                    <a:pt x="204" y="858"/>
                    <a:pt x="452" y="858"/>
                  </a:cubicBezTo>
                  <a:cubicBezTo>
                    <a:pt x="701" y="858"/>
                    <a:pt x="904" y="666"/>
                    <a:pt x="904" y="429"/>
                  </a:cubicBezTo>
                  <a:cubicBezTo>
                    <a:pt x="904" y="192"/>
                    <a:pt x="701" y="1"/>
                    <a:pt x="4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6253150" y="4041600"/>
              <a:ext cx="22600" cy="18075"/>
            </a:xfrm>
            <a:custGeom>
              <a:avLst/>
              <a:gdLst/>
              <a:ahLst/>
              <a:cxnLst/>
              <a:rect l="l" t="t" r="r" b="b"/>
              <a:pathLst>
                <a:path w="904" h="723" extrusionOk="0">
                  <a:moveTo>
                    <a:pt x="452" y="1"/>
                  </a:moveTo>
                  <a:cubicBezTo>
                    <a:pt x="204" y="1"/>
                    <a:pt x="1" y="159"/>
                    <a:pt x="1" y="362"/>
                  </a:cubicBezTo>
                  <a:cubicBezTo>
                    <a:pt x="1" y="554"/>
                    <a:pt x="204" y="723"/>
                    <a:pt x="452" y="723"/>
                  </a:cubicBezTo>
                  <a:cubicBezTo>
                    <a:pt x="701" y="723"/>
                    <a:pt x="904" y="554"/>
                    <a:pt x="904" y="362"/>
                  </a:cubicBezTo>
                  <a:cubicBezTo>
                    <a:pt x="904" y="159"/>
                    <a:pt x="712" y="1"/>
                    <a:pt x="4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6289275" y="4018475"/>
              <a:ext cx="7075" cy="10750"/>
            </a:xfrm>
            <a:custGeom>
              <a:avLst/>
              <a:gdLst/>
              <a:ahLst/>
              <a:cxnLst/>
              <a:rect l="l" t="t" r="r" b="b"/>
              <a:pathLst>
                <a:path w="283" h="430" extrusionOk="0">
                  <a:moveTo>
                    <a:pt x="147" y="0"/>
                  </a:moveTo>
                  <a:cubicBezTo>
                    <a:pt x="68" y="0"/>
                    <a:pt x="0" y="91"/>
                    <a:pt x="0" y="215"/>
                  </a:cubicBezTo>
                  <a:cubicBezTo>
                    <a:pt x="0" y="328"/>
                    <a:pt x="68" y="429"/>
                    <a:pt x="147" y="429"/>
                  </a:cubicBezTo>
                  <a:cubicBezTo>
                    <a:pt x="215" y="429"/>
                    <a:pt x="282" y="328"/>
                    <a:pt x="282" y="215"/>
                  </a:cubicBezTo>
                  <a:cubicBezTo>
                    <a:pt x="282" y="91"/>
                    <a:pt x="215" y="0"/>
                    <a:pt x="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6308175" y="3984900"/>
              <a:ext cx="15825" cy="22875"/>
            </a:xfrm>
            <a:custGeom>
              <a:avLst/>
              <a:gdLst/>
              <a:ahLst/>
              <a:cxnLst/>
              <a:rect l="l" t="t" r="r" b="b"/>
              <a:pathLst>
                <a:path w="633" h="915" extrusionOk="0">
                  <a:moveTo>
                    <a:pt x="316" y="1"/>
                  </a:moveTo>
                  <a:cubicBezTo>
                    <a:pt x="136" y="1"/>
                    <a:pt x="0" y="204"/>
                    <a:pt x="0" y="452"/>
                  </a:cubicBezTo>
                  <a:cubicBezTo>
                    <a:pt x="0" y="712"/>
                    <a:pt x="136" y="915"/>
                    <a:pt x="316" y="915"/>
                  </a:cubicBezTo>
                  <a:cubicBezTo>
                    <a:pt x="486" y="915"/>
                    <a:pt x="632" y="712"/>
                    <a:pt x="632" y="452"/>
                  </a:cubicBezTo>
                  <a:cubicBezTo>
                    <a:pt x="632" y="204"/>
                    <a:pt x="486" y="1"/>
                    <a:pt x="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332425" y="3969950"/>
              <a:ext cx="26825" cy="31350"/>
            </a:xfrm>
            <a:custGeom>
              <a:avLst/>
              <a:gdLst/>
              <a:ahLst/>
              <a:cxnLst/>
              <a:rect l="l" t="t" r="r" b="b"/>
              <a:pathLst>
                <a:path w="1073" h="1254" extrusionOk="0">
                  <a:moveTo>
                    <a:pt x="531" y="1"/>
                  </a:moveTo>
                  <a:cubicBezTo>
                    <a:pt x="238" y="1"/>
                    <a:pt x="1" y="283"/>
                    <a:pt x="1" y="621"/>
                  </a:cubicBezTo>
                  <a:cubicBezTo>
                    <a:pt x="1" y="971"/>
                    <a:pt x="238" y="1253"/>
                    <a:pt x="531" y="1253"/>
                  </a:cubicBezTo>
                  <a:cubicBezTo>
                    <a:pt x="836" y="1253"/>
                    <a:pt x="1073" y="971"/>
                    <a:pt x="1073" y="621"/>
                  </a:cubicBezTo>
                  <a:cubicBezTo>
                    <a:pt x="1073" y="283"/>
                    <a:pt x="836" y="1"/>
                    <a:pt x="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326500" y="4023825"/>
              <a:ext cx="19225" cy="16550"/>
            </a:xfrm>
            <a:custGeom>
              <a:avLst/>
              <a:gdLst/>
              <a:ahLst/>
              <a:cxnLst/>
              <a:rect l="l" t="t" r="r" b="b"/>
              <a:pathLst>
                <a:path w="769" h="662" extrusionOk="0">
                  <a:moveTo>
                    <a:pt x="441" y="1"/>
                  </a:moveTo>
                  <a:cubicBezTo>
                    <a:pt x="147" y="1"/>
                    <a:pt x="1" y="351"/>
                    <a:pt x="193" y="554"/>
                  </a:cubicBezTo>
                  <a:cubicBezTo>
                    <a:pt x="263" y="628"/>
                    <a:pt x="351" y="662"/>
                    <a:pt x="437" y="662"/>
                  </a:cubicBezTo>
                  <a:cubicBezTo>
                    <a:pt x="599" y="662"/>
                    <a:pt x="753" y="542"/>
                    <a:pt x="768" y="351"/>
                  </a:cubicBezTo>
                  <a:cubicBezTo>
                    <a:pt x="768" y="159"/>
                    <a:pt x="621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6277975" y="3978975"/>
              <a:ext cx="18650" cy="15875"/>
            </a:xfrm>
            <a:custGeom>
              <a:avLst/>
              <a:gdLst/>
              <a:ahLst/>
              <a:cxnLst/>
              <a:rect l="l" t="t" r="r" b="b"/>
              <a:pathLst>
                <a:path w="746" h="635" extrusionOk="0">
                  <a:moveTo>
                    <a:pt x="418" y="1"/>
                  </a:moveTo>
                  <a:cubicBezTo>
                    <a:pt x="148" y="1"/>
                    <a:pt x="1" y="328"/>
                    <a:pt x="181" y="531"/>
                  </a:cubicBezTo>
                  <a:cubicBezTo>
                    <a:pt x="249" y="603"/>
                    <a:pt x="335" y="635"/>
                    <a:pt x="419" y="635"/>
                  </a:cubicBezTo>
                  <a:cubicBezTo>
                    <a:pt x="573" y="635"/>
                    <a:pt x="720" y="526"/>
                    <a:pt x="734" y="350"/>
                  </a:cubicBezTo>
                  <a:cubicBezTo>
                    <a:pt x="746" y="170"/>
                    <a:pt x="599" y="12"/>
                    <a:pt x="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6200400" y="4087300"/>
              <a:ext cx="11875" cy="8200"/>
            </a:xfrm>
            <a:custGeom>
              <a:avLst/>
              <a:gdLst/>
              <a:ahLst/>
              <a:cxnLst/>
              <a:rect l="l" t="t" r="r" b="b"/>
              <a:pathLst>
                <a:path w="475" h="328" extrusionOk="0">
                  <a:moveTo>
                    <a:pt x="238" y="1"/>
                  </a:moveTo>
                  <a:cubicBezTo>
                    <a:pt x="102" y="1"/>
                    <a:pt x="1" y="68"/>
                    <a:pt x="1" y="170"/>
                  </a:cubicBezTo>
                  <a:cubicBezTo>
                    <a:pt x="1" y="260"/>
                    <a:pt x="114" y="328"/>
                    <a:pt x="238" y="328"/>
                  </a:cubicBezTo>
                  <a:cubicBezTo>
                    <a:pt x="373" y="328"/>
                    <a:pt x="475" y="260"/>
                    <a:pt x="475" y="170"/>
                  </a:cubicBezTo>
                  <a:cubicBezTo>
                    <a:pt x="475" y="80"/>
                    <a:pt x="373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6221850" y="4076850"/>
              <a:ext cx="16350" cy="13200"/>
            </a:xfrm>
            <a:custGeom>
              <a:avLst/>
              <a:gdLst/>
              <a:ahLst/>
              <a:cxnLst/>
              <a:rect l="l" t="t" r="r" b="b"/>
              <a:pathLst>
                <a:path w="654" h="528" extrusionOk="0">
                  <a:moveTo>
                    <a:pt x="384" y="0"/>
                  </a:moveTo>
                  <a:cubicBezTo>
                    <a:pt x="377" y="0"/>
                    <a:pt x="369" y="1"/>
                    <a:pt x="361" y="1"/>
                  </a:cubicBezTo>
                  <a:cubicBezTo>
                    <a:pt x="113" y="1"/>
                    <a:pt x="0" y="306"/>
                    <a:pt x="192" y="464"/>
                  </a:cubicBezTo>
                  <a:cubicBezTo>
                    <a:pt x="245" y="508"/>
                    <a:pt x="306" y="527"/>
                    <a:pt x="364" y="527"/>
                  </a:cubicBezTo>
                  <a:cubicBezTo>
                    <a:pt x="515" y="527"/>
                    <a:pt x="654" y="395"/>
                    <a:pt x="621" y="216"/>
                  </a:cubicBezTo>
                  <a:cubicBezTo>
                    <a:pt x="610" y="88"/>
                    <a:pt x="509" y="0"/>
                    <a:pt x="3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212250" y="4117775"/>
              <a:ext cx="12150" cy="9050"/>
            </a:xfrm>
            <a:custGeom>
              <a:avLst/>
              <a:gdLst/>
              <a:ahLst/>
              <a:cxnLst/>
              <a:rect l="l" t="t" r="r" b="b"/>
              <a:pathLst>
                <a:path w="486" h="362" extrusionOk="0">
                  <a:moveTo>
                    <a:pt x="238" y="0"/>
                  </a:moveTo>
                  <a:cubicBezTo>
                    <a:pt x="102" y="0"/>
                    <a:pt x="1" y="79"/>
                    <a:pt x="1" y="181"/>
                  </a:cubicBezTo>
                  <a:cubicBezTo>
                    <a:pt x="1" y="283"/>
                    <a:pt x="102" y="362"/>
                    <a:pt x="238" y="362"/>
                  </a:cubicBezTo>
                  <a:cubicBezTo>
                    <a:pt x="373" y="362"/>
                    <a:pt x="486" y="283"/>
                    <a:pt x="486" y="181"/>
                  </a:cubicBezTo>
                  <a:cubicBezTo>
                    <a:pt x="486" y="79"/>
                    <a:pt x="37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6192225" y="4146550"/>
              <a:ext cx="8200" cy="7050"/>
            </a:xfrm>
            <a:custGeom>
              <a:avLst/>
              <a:gdLst/>
              <a:ahLst/>
              <a:cxnLst/>
              <a:rect l="l" t="t" r="r" b="b"/>
              <a:pathLst>
                <a:path w="328" h="282" extrusionOk="0">
                  <a:moveTo>
                    <a:pt x="192" y="0"/>
                  </a:moveTo>
                  <a:cubicBezTo>
                    <a:pt x="57" y="0"/>
                    <a:pt x="1" y="158"/>
                    <a:pt x="91" y="237"/>
                  </a:cubicBezTo>
                  <a:cubicBezTo>
                    <a:pt x="121" y="268"/>
                    <a:pt x="158" y="282"/>
                    <a:pt x="194" y="282"/>
                  </a:cubicBezTo>
                  <a:cubicBezTo>
                    <a:pt x="264" y="282"/>
                    <a:pt x="328" y="229"/>
                    <a:pt x="328" y="147"/>
                  </a:cubicBezTo>
                  <a:cubicBezTo>
                    <a:pt x="328" y="68"/>
                    <a:pt x="271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250900" y="4095500"/>
              <a:ext cx="16675" cy="14100"/>
            </a:xfrm>
            <a:custGeom>
              <a:avLst/>
              <a:gdLst/>
              <a:ahLst/>
              <a:cxnLst/>
              <a:rect l="l" t="t" r="r" b="b"/>
              <a:pathLst>
                <a:path w="667" h="564" extrusionOk="0">
                  <a:moveTo>
                    <a:pt x="384" y="0"/>
                  </a:moveTo>
                  <a:cubicBezTo>
                    <a:pt x="125" y="0"/>
                    <a:pt x="1" y="305"/>
                    <a:pt x="181" y="485"/>
                  </a:cubicBezTo>
                  <a:cubicBezTo>
                    <a:pt x="238" y="539"/>
                    <a:pt x="308" y="563"/>
                    <a:pt x="377" y="563"/>
                  </a:cubicBezTo>
                  <a:cubicBezTo>
                    <a:pt x="524" y="563"/>
                    <a:pt x="666" y="452"/>
                    <a:pt x="666" y="282"/>
                  </a:cubicBezTo>
                  <a:cubicBezTo>
                    <a:pt x="666" y="124"/>
                    <a:pt x="542" y="0"/>
                    <a:pt x="3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176150" y="4113550"/>
              <a:ext cx="6225" cy="4250"/>
            </a:xfrm>
            <a:custGeom>
              <a:avLst/>
              <a:gdLst/>
              <a:ahLst/>
              <a:cxnLst/>
              <a:rect l="l" t="t" r="r" b="b"/>
              <a:pathLst>
                <a:path w="249" h="170" extrusionOk="0">
                  <a:moveTo>
                    <a:pt x="124" y="0"/>
                  </a:moveTo>
                  <a:cubicBezTo>
                    <a:pt x="57" y="0"/>
                    <a:pt x="0" y="45"/>
                    <a:pt x="0" y="90"/>
                  </a:cubicBezTo>
                  <a:cubicBezTo>
                    <a:pt x="0" y="136"/>
                    <a:pt x="57" y="169"/>
                    <a:pt x="124" y="169"/>
                  </a:cubicBezTo>
                  <a:cubicBezTo>
                    <a:pt x="192" y="169"/>
                    <a:pt x="249" y="136"/>
                    <a:pt x="249" y="90"/>
                  </a:cubicBezTo>
                  <a:cubicBezTo>
                    <a:pt x="249" y="45"/>
                    <a:pt x="192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304500" y="4066150"/>
              <a:ext cx="24850" cy="21250"/>
            </a:xfrm>
            <a:custGeom>
              <a:avLst/>
              <a:gdLst/>
              <a:ahLst/>
              <a:cxnLst/>
              <a:rect l="l" t="t" r="r" b="b"/>
              <a:pathLst>
                <a:path w="994" h="850" extrusionOk="0">
                  <a:moveTo>
                    <a:pt x="565" y="0"/>
                  </a:moveTo>
                  <a:cubicBezTo>
                    <a:pt x="192" y="0"/>
                    <a:pt x="1" y="452"/>
                    <a:pt x="271" y="723"/>
                  </a:cubicBezTo>
                  <a:cubicBezTo>
                    <a:pt x="355" y="810"/>
                    <a:pt x="460" y="849"/>
                    <a:pt x="564" y="849"/>
                  </a:cubicBezTo>
                  <a:cubicBezTo>
                    <a:pt x="782" y="849"/>
                    <a:pt x="994" y="678"/>
                    <a:pt x="994" y="418"/>
                  </a:cubicBezTo>
                  <a:cubicBezTo>
                    <a:pt x="994" y="192"/>
                    <a:pt x="802" y="0"/>
                    <a:pt x="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6283350" y="4059375"/>
              <a:ext cx="13275" cy="11325"/>
            </a:xfrm>
            <a:custGeom>
              <a:avLst/>
              <a:gdLst/>
              <a:ahLst/>
              <a:cxnLst/>
              <a:rect l="l" t="t" r="r" b="b"/>
              <a:pathLst>
                <a:path w="531" h="453" extrusionOk="0">
                  <a:moveTo>
                    <a:pt x="294" y="1"/>
                  </a:moveTo>
                  <a:cubicBezTo>
                    <a:pt x="102" y="1"/>
                    <a:pt x="0" y="226"/>
                    <a:pt x="124" y="373"/>
                  </a:cubicBezTo>
                  <a:cubicBezTo>
                    <a:pt x="171" y="428"/>
                    <a:pt x="234" y="453"/>
                    <a:pt x="295" y="453"/>
                  </a:cubicBezTo>
                  <a:cubicBezTo>
                    <a:pt x="398" y="453"/>
                    <a:pt x="498" y="384"/>
                    <a:pt x="519" y="271"/>
                  </a:cubicBezTo>
                  <a:cubicBezTo>
                    <a:pt x="531" y="136"/>
                    <a:pt x="429" y="12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6367125" y="4050350"/>
              <a:ext cx="9050" cy="5100"/>
            </a:xfrm>
            <a:custGeom>
              <a:avLst/>
              <a:gdLst/>
              <a:ahLst/>
              <a:cxnLst/>
              <a:rect l="l" t="t" r="r" b="b"/>
              <a:pathLst>
                <a:path w="362" h="204" extrusionOk="0">
                  <a:moveTo>
                    <a:pt x="181" y="1"/>
                  </a:moveTo>
                  <a:cubicBezTo>
                    <a:pt x="80" y="1"/>
                    <a:pt x="1" y="46"/>
                    <a:pt x="1" y="102"/>
                  </a:cubicBezTo>
                  <a:cubicBezTo>
                    <a:pt x="1" y="159"/>
                    <a:pt x="80" y="204"/>
                    <a:pt x="181" y="204"/>
                  </a:cubicBezTo>
                  <a:cubicBezTo>
                    <a:pt x="283" y="204"/>
                    <a:pt x="362" y="159"/>
                    <a:pt x="362" y="102"/>
                  </a:cubicBezTo>
                  <a:cubicBezTo>
                    <a:pt x="362" y="46"/>
                    <a:pt x="272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6389125" y="4011975"/>
              <a:ext cx="10200" cy="17250"/>
            </a:xfrm>
            <a:custGeom>
              <a:avLst/>
              <a:gdLst/>
              <a:ahLst/>
              <a:cxnLst/>
              <a:rect l="l" t="t" r="r" b="b"/>
              <a:pathLst>
                <a:path w="408" h="690" extrusionOk="0">
                  <a:moveTo>
                    <a:pt x="204" y="1"/>
                  </a:moveTo>
                  <a:cubicBezTo>
                    <a:pt x="91" y="1"/>
                    <a:pt x="1" y="148"/>
                    <a:pt x="1" y="339"/>
                  </a:cubicBezTo>
                  <a:cubicBezTo>
                    <a:pt x="1" y="531"/>
                    <a:pt x="91" y="689"/>
                    <a:pt x="204" y="689"/>
                  </a:cubicBezTo>
                  <a:cubicBezTo>
                    <a:pt x="317" y="689"/>
                    <a:pt x="407" y="531"/>
                    <a:pt x="407" y="339"/>
                  </a:cubicBezTo>
                  <a:cubicBezTo>
                    <a:pt x="407" y="148"/>
                    <a:pt x="317" y="1"/>
                    <a:pt x="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389125" y="3939775"/>
              <a:ext cx="10200" cy="15525"/>
            </a:xfrm>
            <a:custGeom>
              <a:avLst/>
              <a:gdLst/>
              <a:ahLst/>
              <a:cxnLst/>
              <a:rect l="l" t="t" r="r" b="b"/>
              <a:pathLst>
                <a:path w="408" h="621" extrusionOk="0">
                  <a:moveTo>
                    <a:pt x="204" y="0"/>
                  </a:moveTo>
                  <a:cubicBezTo>
                    <a:pt x="91" y="0"/>
                    <a:pt x="1" y="136"/>
                    <a:pt x="1" y="305"/>
                  </a:cubicBezTo>
                  <a:cubicBezTo>
                    <a:pt x="1" y="485"/>
                    <a:pt x="91" y="621"/>
                    <a:pt x="204" y="621"/>
                  </a:cubicBezTo>
                  <a:cubicBezTo>
                    <a:pt x="317" y="621"/>
                    <a:pt x="407" y="485"/>
                    <a:pt x="407" y="305"/>
                  </a:cubicBezTo>
                  <a:cubicBezTo>
                    <a:pt x="407" y="136"/>
                    <a:pt x="317" y="0"/>
                    <a:pt x="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210275" y="4226950"/>
              <a:ext cx="487800" cy="453250"/>
            </a:xfrm>
            <a:custGeom>
              <a:avLst/>
              <a:gdLst/>
              <a:ahLst/>
              <a:cxnLst/>
              <a:rect l="l" t="t" r="r" b="b"/>
              <a:pathLst>
                <a:path w="19512" h="18130" extrusionOk="0">
                  <a:moveTo>
                    <a:pt x="14896" y="0"/>
                  </a:moveTo>
                  <a:lnTo>
                    <a:pt x="14896" y="0"/>
                  </a:lnTo>
                  <a:cubicBezTo>
                    <a:pt x="13451" y="1591"/>
                    <a:pt x="1411" y="14941"/>
                    <a:pt x="1" y="16419"/>
                  </a:cubicBezTo>
                  <a:cubicBezTo>
                    <a:pt x="88" y="16397"/>
                    <a:pt x="147" y="16385"/>
                    <a:pt x="166" y="16385"/>
                  </a:cubicBezTo>
                  <a:cubicBezTo>
                    <a:pt x="176" y="16385"/>
                    <a:pt x="175" y="16388"/>
                    <a:pt x="159" y="16396"/>
                  </a:cubicBezTo>
                  <a:cubicBezTo>
                    <a:pt x="11" y="16477"/>
                    <a:pt x="2909" y="18129"/>
                    <a:pt x="6585" y="18129"/>
                  </a:cubicBezTo>
                  <a:cubicBezTo>
                    <a:pt x="9068" y="18129"/>
                    <a:pt x="11906" y="17375"/>
                    <a:pt x="14399" y="14873"/>
                  </a:cubicBezTo>
                  <a:cubicBezTo>
                    <a:pt x="19511" y="9739"/>
                    <a:pt x="16205" y="2415"/>
                    <a:pt x="14896" y="0"/>
                  </a:cubicBezTo>
                  <a:close/>
                </a:path>
              </a:pathLst>
            </a:custGeom>
            <a:solidFill>
              <a:srgbClr val="F5D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208025" y="4223000"/>
              <a:ext cx="571575" cy="550975"/>
            </a:xfrm>
            <a:custGeom>
              <a:avLst/>
              <a:gdLst/>
              <a:ahLst/>
              <a:cxnLst/>
              <a:rect l="l" t="t" r="r" b="b"/>
              <a:pathLst>
                <a:path w="22863" h="22039" extrusionOk="0">
                  <a:moveTo>
                    <a:pt x="14986" y="158"/>
                  </a:moveTo>
                  <a:cubicBezTo>
                    <a:pt x="16306" y="2573"/>
                    <a:pt x="19601" y="9897"/>
                    <a:pt x="14501" y="15031"/>
                  </a:cubicBezTo>
                  <a:cubicBezTo>
                    <a:pt x="8306" y="21237"/>
                    <a:pt x="0" y="16690"/>
                    <a:pt x="249" y="16554"/>
                  </a:cubicBezTo>
                  <a:cubicBezTo>
                    <a:pt x="294" y="16532"/>
                    <a:pt x="237" y="16543"/>
                    <a:pt x="113" y="16577"/>
                  </a:cubicBezTo>
                  <a:cubicBezTo>
                    <a:pt x="68" y="16633"/>
                    <a:pt x="23" y="16667"/>
                    <a:pt x="12" y="16690"/>
                  </a:cubicBezTo>
                  <a:cubicBezTo>
                    <a:pt x="12" y="16690"/>
                    <a:pt x="7843" y="22038"/>
                    <a:pt x="13801" y="16712"/>
                  </a:cubicBezTo>
                  <a:cubicBezTo>
                    <a:pt x="22862" y="8610"/>
                    <a:pt x="15144" y="0"/>
                    <a:pt x="15144" y="0"/>
                  </a:cubicBezTo>
                  <a:close/>
                </a:path>
              </a:pathLst>
            </a:custGeom>
            <a:solidFill>
              <a:srgbClr val="C79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6414525" y="4339225"/>
              <a:ext cx="91700" cy="106650"/>
            </a:xfrm>
            <a:custGeom>
              <a:avLst/>
              <a:gdLst/>
              <a:ahLst/>
              <a:cxnLst/>
              <a:rect l="l" t="t" r="r" b="b"/>
              <a:pathLst>
                <a:path w="3668" h="4266" extrusionOk="0">
                  <a:moveTo>
                    <a:pt x="3668" y="1"/>
                  </a:moveTo>
                  <a:cubicBezTo>
                    <a:pt x="3420" y="170"/>
                    <a:pt x="3183" y="350"/>
                    <a:pt x="2957" y="542"/>
                  </a:cubicBezTo>
                  <a:cubicBezTo>
                    <a:pt x="2720" y="734"/>
                    <a:pt x="2494" y="937"/>
                    <a:pt x="2291" y="1163"/>
                  </a:cubicBezTo>
                  <a:cubicBezTo>
                    <a:pt x="2065" y="1411"/>
                    <a:pt x="1817" y="1682"/>
                    <a:pt x="1603" y="1953"/>
                  </a:cubicBezTo>
                  <a:cubicBezTo>
                    <a:pt x="1400" y="2223"/>
                    <a:pt x="1174" y="2494"/>
                    <a:pt x="993" y="2765"/>
                  </a:cubicBezTo>
                  <a:cubicBezTo>
                    <a:pt x="802" y="3036"/>
                    <a:pt x="610" y="3284"/>
                    <a:pt x="474" y="3510"/>
                  </a:cubicBezTo>
                  <a:cubicBezTo>
                    <a:pt x="294" y="3747"/>
                    <a:pt x="147" y="4006"/>
                    <a:pt x="0" y="4266"/>
                  </a:cubicBezTo>
                  <a:cubicBezTo>
                    <a:pt x="249" y="4097"/>
                    <a:pt x="486" y="3916"/>
                    <a:pt x="700" y="3713"/>
                  </a:cubicBezTo>
                  <a:cubicBezTo>
                    <a:pt x="937" y="3521"/>
                    <a:pt x="1151" y="3318"/>
                    <a:pt x="1355" y="3092"/>
                  </a:cubicBezTo>
                  <a:cubicBezTo>
                    <a:pt x="1580" y="2844"/>
                    <a:pt x="1817" y="2573"/>
                    <a:pt x="2043" y="2302"/>
                  </a:cubicBezTo>
                  <a:cubicBezTo>
                    <a:pt x="2257" y="2020"/>
                    <a:pt x="2472" y="1750"/>
                    <a:pt x="2664" y="1479"/>
                  </a:cubicBezTo>
                  <a:cubicBezTo>
                    <a:pt x="2765" y="1355"/>
                    <a:pt x="2844" y="1208"/>
                    <a:pt x="2934" y="1095"/>
                  </a:cubicBezTo>
                  <a:cubicBezTo>
                    <a:pt x="3025" y="982"/>
                    <a:pt x="3115" y="858"/>
                    <a:pt x="3183" y="757"/>
                  </a:cubicBezTo>
                  <a:cubicBezTo>
                    <a:pt x="3363" y="520"/>
                    <a:pt x="3521" y="260"/>
                    <a:pt x="3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6506500" y="4324275"/>
              <a:ext cx="30775" cy="39225"/>
            </a:xfrm>
            <a:custGeom>
              <a:avLst/>
              <a:gdLst/>
              <a:ahLst/>
              <a:cxnLst/>
              <a:rect l="l" t="t" r="r" b="b"/>
              <a:pathLst>
                <a:path w="1231" h="1569" extrusionOk="0">
                  <a:moveTo>
                    <a:pt x="1230" y="0"/>
                  </a:moveTo>
                  <a:lnTo>
                    <a:pt x="1230" y="0"/>
                  </a:lnTo>
                  <a:cubicBezTo>
                    <a:pt x="1117" y="34"/>
                    <a:pt x="1016" y="91"/>
                    <a:pt x="914" y="158"/>
                  </a:cubicBezTo>
                  <a:cubicBezTo>
                    <a:pt x="722" y="283"/>
                    <a:pt x="553" y="452"/>
                    <a:pt x="418" y="655"/>
                  </a:cubicBezTo>
                  <a:cubicBezTo>
                    <a:pt x="350" y="745"/>
                    <a:pt x="293" y="835"/>
                    <a:pt x="248" y="937"/>
                  </a:cubicBezTo>
                  <a:cubicBezTo>
                    <a:pt x="192" y="1050"/>
                    <a:pt x="147" y="1140"/>
                    <a:pt x="102" y="1242"/>
                  </a:cubicBezTo>
                  <a:cubicBezTo>
                    <a:pt x="57" y="1343"/>
                    <a:pt x="23" y="1456"/>
                    <a:pt x="0" y="1569"/>
                  </a:cubicBezTo>
                  <a:cubicBezTo>
                    <a:pt x="113" y="1546"/>
                    <a:pt x="226" y="1513"/>
                    <a:pt x="339" y="1456"/>
                  </a:cubicBezTo>
                  <a:cubicBezTo>
                    <a:pt x="519" y="1388"/>
                    <a:pt x="711" y="1185"/>
                    <a:pt x="880" y="971"/>
                  </a:cubicBezTo>
                  <a:cubicBezTo>
                    <a:pt x="1004" y="779"/>
                    <a:pt x="1106" y="565"/>
                    <a:pt x="1174" y="350"/>
                  </a:cubicBezTo>
                  <a:cubicBezTo>
                    <a:pt x="1208" y="237"/>
                    <a:pt x="1230" y="113"/>
                    <a:pt x="12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5441250" y="3796750"/>
              <a:ext cx="317400" cy="319650"/>
            </a:xfrm>
            <a:custGeom>
              <a:avLst/>
              <a:gdLst/>
              <a:ahLst/>
              <a:cxnLst/>
              <a:rect l="l" t="t" r="r" b="b"/>
              <a:pathLst>
                <a:path w="12696" h="12786" extrusionOk="0">
                  <a:moveTo>
                    <a:pt x="1" y="0"/>
                  </a:moveTo>
                  <a:lnTo>
                    <a:pt x="1" y="0"/>
                  </a:lnTo>
                  <a:cubicBezTo>
                    <a:pt x="472" y="5187"/>
                    <a:pt x="5881" y="12786"/>
                    <a:pt x="12592" y="12786"/>
                  </a:cubicBezTo>
                  <a:cubicBezTo>
                    <a:pt x="12626" y="12786"/>
                    <a:pt x="12661" y="12785"/>
                    <a:pt x="12696" y="12785"/>
                  </a:cubicBezTo>
                  <a:cubicBezTo>
                    <a:pt x="12549" y="5462"/>
                    <a:pt x="7133" y="587"/>
                    <a:pt x="1" y="0"/>
                  </a:cubicBezTo>
                  <a:close/>
                </a:path>
              </a:pathLst>
            </a:custGeom>
            <a:solidFill>
              <a:srgbClr val="8EC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5446050" y="3809150"/>
              <a:ext cx="372975" cy="370425"/>
            </a:xfrm>
            <a:custGeom>
              <a:avLst/>
              <a:gdLst/>
              <a:ahLst/>
              <a:cxnLst/>
              <a:rect l="l" t="t" r="r" b="b"/>
              <a:pathLst>
                <a:path w="14919" h="14817" extrusionOk="0">
                  <a:moveTo>
                    <a:pt x="1" y="1"/>
                  </a:moveTo>
                  <a:cubicBezTo>
                    <a:pt x="1" y="1"/>
                    <a:pt x="249" y="226"/>
                    <a:pt x="689" y="599"/>
                  </a:cubicBezTo>
                  <a:cubicBezTo>
                    <a:pt x="904" y="790"/>
                    <a:pt x="1163" y="1016"/>
                    <a:pt x="1468" y="1276"/>
                  </a:cubicBezTo>
                  <a:cubicBezTo>
                    <a:pt x="1772" y="1535"/>
                    <a:pt x="2100" y="1840"/>
                    <a:pt x="2461" y="2178"/>
                  </a:cubicBezTo>
                  <a:lnTo>
                    <a:pt x="3386" y="3036"/>
                  </a:lnTo>
                  <a:cubicBezTo>
                    <a:pt x="2867" y="3036"/>
                    <a:pt x="2337" y="3070"/>
                    <a:pt x="1806" y="3138"/>
                  </a:cubicBezTo>
                  <a:cubicBezTo>
                    <a:pt x="2427" y="3239"/>
                    <a:pt x="3059" y="3296"/>
                    <a:pt x="3691" y="3307"/>
                  </a:cubicBezTo>
                  <a:cubicBezTo>
                    <a:pt x="4074" y="3691"/>
                    <a:pt x="4481" y="4085"/>
                    <a:pt x="4909" y="4503"/>
                  </a:cubicBezTo>
                  <a:cubicBezTo>
                    <a:pt x="5067" y="4650"/>
                    <a:pt x="5214" y="4808"/>
                    <a:pt x="5372" y="4966"/>
                  </a:cubicBezTo>
                  <a:cubicBezTo>
                    <a:pt x="5372" y="4999"/>
                    <a:pt x="5361" y="5033"/>
                    <a:pt x="5349" y="5067"/>
                  </a:cubicBezTo>
                  <a:cubicBezTo>
                    <a:pt x="4711" y="4996"/>
                    <a:pt x="4073" y="4953"/>
                    <a:pt x="3434" y="4953"/>
                  </a:cubicBezTo>
                  <a:cubicBezTo>
                    <a:pt x="3362" y="4953"/>
                    <a:pt x="3289" y="4953"/>
                    <a:pt x="3217" y="4954"/>
                  </a:cubicBezTo>
                  <a:cubicBezTo>
                    <a:pt x="3950" y="5135"/>
                    <a:pt x="4695" y="5270"/>
                    <a:pt x="5440" y="5361"/>
                  </a:cubicBezTo>
                  <a:cubicBezTo>
                    <a:pt x="5507" y="5361"/>
                    <a:pt x="5575" y="5315"/>
                    <a:pt x="5586" y="5259"/>
                  </a:cubicBezTo>
                  <a:cubicBezTo>
                    <a:pt x="5586" y="5236"/>
                    <a:pt x="5598" y="5214"/>
                    <a:pt x="5609" y="5191"/>
                  </a:cubicBezTo>
                  <a:cubicBezTo>
                    <a:pt x="5823" y="5394"/>
                    <a:pt x="6038" y="5620"/>
                    <a:pt x="6252" y="5846"/>
                  </a:cubicBezTo>
                  <a:cubicBezTo>
                    <a:pt x="6512" y="6105"/>
                    <a:pt x="6783" y="6387"/>
                    <a:pt x="7053" y="6658"/>
                  </a:cubicBezTo>
                  <a:cubicBezTo>
                    <a:pt x="6895" y="6647"/>
                    <a:pt x="6749" y="6636"/>
                    <a:pt x="6591" y="6636"/>
                  </a:cubicBezTo>
                  <a:cubicBezTo>
                    <a:pt x="6376" y="6613"/>
                    <a:pt x="6151" y="6602"/>
                    <a:pt x="5925" y="6591"/>
                  </a:cubicBezTo>
                  <a:cubicBezTo>
                    <a:pt x="5711" y="6591"/>
                    <a:pt x="5485" y="6591"/>
                    <a:pt x="5259" y="6613"/>
                  </a:cubicBezTo>
                  <a:cubicBezTo>
                    <a:pt x="5146" y="6624"/>
                    <a:pt x="5034" y="6647"/>
                    <a:pt x="4921" y="6658"/>
                  </a:cubicBezTo>
                  <a:cubicBezTo>
                    <a:pt x="4808" y="6681"/>
                    <a:pt x="4706" y="6726"/>
                    <a:pt x="4605" y="6760"/>
                  </a:cubicBezTo>
                  <a:lnTo>
                    <a:pt x="4932" y="6726"/>
                  </a:lnTo>
                  <a:lnTo>
                    <a:pt x="5259" y="6726"/>
                  </a:lnTo>
                  <a:cubicBezTo>
                    <a:pt x="5372" y="6726"/>
                    <a:pt x="5474" y="6749"/>
                    <a:pt x="5586" y="6749"/>
                  </a:cubicBezTo>
                  <a:lnTo>
                    <a:pt x="5914" y="6794"/>
                  </a:lnTo>
                  <a:cubicBezTo>
                    <a:pt x="6128" y="6828"/>
                    <a:pt x="6342" y="6850"/>
                    <a:pt x="6568" y="6884"/>
                  </a:cubicBezTo>
                  <a:cubicBezTo>
                    <a:pt x="6794" y="6906"/>
                    <a:pt x="7020" y="6929"/>
                    <a:pt x="7234" y="6940"/>
                  </a:cubicBezTo>
                  <a:cubicBezTo>
                    <a:pt x="7268" y="6940"/>
                    <a:pt x="7290" y="6929"/>
                    <a:pt x="7302" y="6918"/>
                  </a:cubicBezTo>
                  <a:lnTo>
                    <a:pt x="7629" y="7234"/>
                  </a:lnTo>
                  <a:cubicBezTo>
                    <a:pt x="7877" y="7493"/>
                    <a:pt x="8125" y="7753"/>
                    <a:pt x="8374" y="8001"/>
                  </a:cubicBezTo>
                  <a:cubicBezTo>
                    <a:pt x="7685" y="8046"/>
                    <a:pt x="6997" y="8103"/>
                    <a:pt x="6309" y="8204"/>
                  </a:cubicBezTo>
                  <a:cubicBezTo>
                    <a:pt x="6844" y="8251"/>
                    <a:pt x="7384" y="8271"/>
                    <a:pt x="7922" y="8271"/>
                  </a:cubicBezTo>
                  <a:cubicBezTo>
                    <a:pt x="8156" y="8271"/>
                    <a:pt x="8390" y="8267"/>
                    <a:pt x="8622" y="8261"/>
                  </a:cubicBezTo>
                  <a:cubicBezTo>
                    <a:pt x="9197" y="8859"/>
                    <a:pt x="9762" y="9445"/>
                    <a:pt x="10315" y="10021"/>
                  </a:cubicBezTo>
                  <a:lnTo>
                    <a:pt x="10337" y="10043"/>
                  </a:lnTo>
                  <a:cubicBezTo>
                    <a:pt x="9987" y="9976"/>
                    <a:pt x="9637" y="9897"/>
                    <a:pt x="9288" y="9852"/>
                  </a:cubicBezTo>
                  <a:cubicBezTo>
                    <a:pt x="8870" y="9807"/>
                    <a:pt x="8430" y="9773"/>
                    <a:pt x="8001" y="9761"/>
                  </a:cubicBezTo>
                  <a:lnTo>
                    <a:pt x="8001" y="9761"/>
                  </a:lnTo>
                  <a:cubicBezTo>
                    <a:pt x="8419" y="9874"/>
                    <a:pt x="8836" y="9965"/>
                    <a:pt x="9254" y="10055"/>
                  </a:cubicBezTo>
                  <a:cubicBezTo>
                    <a:pt x="9671" y="10168"/>
                    <a:pt x="10078" y="10258"/>
                    <a:pt x="10495" y="10348"/>
                  </a:cubicBezTo>
                  <a:cubicBezTo>
                    <a:pt x="10504" y="10351"/>
                    <a:pt x="10513" y="10353"/>
                    <a:pt x="10522" y="10353"/>
                  </a:cubicBezTo>
                  <a:cubicBezTo>
                    <a:pt x="10547" y="10353"/>
                    <a:pt x="10572" y="10342"/>
                    <a:pt x="10597" y="10326"/>
                  </a:cubicBezTo>
                  <a:cubicBezTo>
                    <a:pt x="11330" y="11093"/>
                    <a:pt x="12030" y="11826"/>
                    <a:pt x="12628" y="12447"/>
                  </a:cubicBezTo>
                  <a:cubicBezTo>
                    <a:pt x="13993" y="13880"/>
                    <a:pt x="14918" y="14817"/>
                    <a:pt x="14918" y="14817"/>
                  </a:cubicBezTo>
                  <a:cubicBezTo>
                    <a:pt x="14918" y="14817"/>
                    <a:pt x="14061" y="13812"/>
                    <a:pt x="12741" y="12345"/>
                  </a:cubicBezTo>
                  <a:cubicBezTo>
                    <a:pt x="12143" y="11668"/>
                    <a:pt x="11443" y="10890"/>
                    <a:pt x="10687" y="10066"/>
                  </a:cubicBezTo>
                  <a:cubicBezTo>
                    <a:pt x="10755" y="9637"/>
                    <a:pt x="10834" y="9197"/>
                    <a:pt x="10901" y="8757"/>
                  </a:cubicBezTo>
                  <a:cubicBezTo>
                    <a:pt x="10935" y="8509"/>
                    <a:pt x="10958" y="8261"/>
                    <a:pt x="10980" y="8001"/>
                  </a:cubicBezTo>
                  <a:lnTo>
                    <a:pt x="10980" y="7245"/>
                  </a:lnTo>
                  <a:cubicBezTo>
                    <a:pt x="10924" y="7493"/>
                    <a:pt x="10890" y="7742"/>
                    <a:pt x="10845" y="7978"/>
                  </a:cubicBezTo>
                  <a:cubicBezTo>
                    <a:pt x="10800" y="8227"/>
                    <a:pt x="10732" y="8475"/>
                    <a:pt x="10676" y="8712"/>
                  </a:cubicBezTo>
                  <a:cubicBezTo>
                    <a:pt x="10597" y="9073"/>
                    <a:pt x="10518" y="9445"/>
                    <a:pt x="10450" y="9818"/>
                  </a:cubicBezTo>
                  <a:cubicBezTo>
                    <a:pt x="9976" y="9299"/>
                    <a:pt x="9468" y="8768"/>
                    <a:pt x="8949" y="8227"/>
                  </a:cubicBezTo>
                  <a:cubicBezTo>
                    <a:pt x="8983" y="8204"/>
                    <a:pt x="9006" y="8170"/>
                    <a:pt x="9017" y="8136"/>
                  </a:cubicBezTo>
                  <a:lnTo>
                    <a:pt x="9085" y="7426"/>
                  </a:lnTo>
                  <a:lnTo>
                    <a:pt x="9085" y="6715"/>
                  </a:lnTo>
                  <a:cubicBezTo>
                    <a:pt x="9085" y="6489"/>
                    <a:pt x="9085" y="6252"/>
                    <a:pt x="9073" y="6015"/>
                  </a:cubicBezTo>
                  <a:cubicBezTo>
                    <a:pt x="9051" y="5778"/>
                    <a:pt x="9073" y="5541"/>
                    <a:pt x="9073" y="5304"/>
                  </a:cubicBezTo>
                  <a:lnTo>
                    <a:pt x="9073" y="5304"/>
                  </a:lnTo>
                  <a:cubicBezTo>
                    <a:pt x="9017" y="5541"/>
                    <a:pt x="8972" y="5767"/>
                    <a:pt x="8927" y="6015"/>
                  </a:cubicBezTo>
                  <a:cubicBezTo>
                    <a:pt x="8881" y="6252"/>
                    <a:pt x="8870" y="6478"/>
                    <a:pt x="8859" y="6715"/>
                  </a:cubicBezTo>
                  <a:cubicBezTo>
                    <a:pt x="8836" y="6952"/>
                    <a:pt x="8825" y="7189"/>
                    <a:pt x="8802" y="7426"/>
                  </a:cubicBezTo>
                  <a:cubicBezTo>
                    <a:pt x="8780" y="7617"/>
                    <a:pt x="8757" y="7809"/>
                    <a:pt x="8746" y="8001"/>
                  </a:cubicBezTo>
                  <a:lnTo>
                    <a:pt x="8712" y="8001"/>
                  </a:lnTo>
                  <a:cubicBezTo>
                    <a:pt x="8419" y="7685"/>
                    <a:pt x="8114" y="7369"/>
                    <a:pt x="7821" y="7053"/>
                  </a:cubicBezTo>
                  <a:lnTo>
                    <a:pt x="7392" y="6636"/>
                  </a:lnTo>
                  <a:cubicBezTo>
                    <a:pt x="7414" y="6433"/>
                    <a:pt x="7437" y="6241"/>
                    <a:pt x="7460" y="6038"/>
                  </a:cubicBezTo>
                  <a:cubicBezTo>
                    <a:pt x="7471" y="5778"/>
                    <a:pt x="7482" y="5507"/>
                    <a:pt x="7482" y="5248"/>
                  </a:cubicBezTo>
                  <a:cubicBezTo>
                    <a:pt x="7460" y="4717"/>
                    <a:pt x="7460" y="4187"/>
                    <a:pt x="7414" y="3657"/>
                  </a:cubicBezTo>
                  <a:cubicBezTo>
                    <a:pt x="7369" y="3927"/>
                    <a:pt x="7347" y="4187"/>
                    <a:pt x="7313" y="4447"/>
                  </a:cubicBezTo>
                  <a:lnTo>
                    <a:pt x="7245" y="5236"/>
                  </a:lnTo>
                  <a:cubicBezTo>
                    <a:pt x="7234" y="5496"/>
                    <a:pt x="7211" y="5756"/>
                    <a:pt x="7189" y="6015"/>
                  </a:cubicBezTo>
                  <a:cubicBezTo>
                    <a:pt x="7178" y="6139"/>
                    <a:pt x="7166" y="6263"/>
                    <a:pt x="7144" y="6387"/>
                  </a:cubicBezTo>
                  <a:cubicBezTo>
                    <a:pt x="6907" y="6150"/>
                    <a:pt x="6670" y="5902"/>
                    <a:pt x="6433" y="5677"/>
                  </a:cubicBezTo>
                  <a:cubicBezTo>
                    <a:pt x="6173" y="5406"/>
                    <a:pt x="5925" y="5157"/>
                    <a:pt x="5665" y="4909"/>
                  </a:cubicBezTo>
                  <a:cubicBezTo>
                    <a:pt x="5688" y="4808"/>
                    <a:pt x="5711" y="4706"/>
                    <a:pt x="5733" y="4593"/>
                  </a:cubicBezTo>
                  <a:cubicBezTo>
                    <a:pt x="5767" y="4368"/>
                    <a:pt x="5801" y="4142"/>
                    <a:pt x="5823" y="3916"/>
                  </a:cubicBezTo>
                  <a:cubicBezTo>
                    <a:pt x="5846" y="3691"/>
                    <a:pt x="5835" y="3454"/>
                    <a:pt x="5823" y="3228"/>
                  </a:cubicBezTo>
                  <a:cubicBezTo>
                    <a:pt x="5790" y="3002"/>
                    <a:pt x="5767" y="2765"/>
                    <a:pt x="5722" y="2551"/>
                  </a:cubicBezTo>
                  <a:cubicBezTo>
                    <a:pt x="5699" y="2776"/>
                    <a:pt x="5688" y="3002"/>
                    <a:pt x="5677" y="3228"/>
                  </a:cubicBezTo>
                  <a:cubicBezTo>
                    <a:pt x="5665" y="3442"/>
                    <a:pt x="5609" y="3668"/>
                    <a:pt x="5586" y="3882"/>
                  </a:cubicBezTo>
                  <a:cubicBezTo>
                    <a:pt x="5564" y="4108"/>
                    <a:pt x="5496" y="4322"/>
                    <a:pt x="5462" y="4548"/>
                  </a:cubicBezTo>
                  <a:lnTo>
                    <a:pt x="5428" y="4684"/>
                  </a:lnTo>
                  <a:cubicBezTo>
                    <a:pt x="5304" y="4571"/>
                    <a:pt x="5180" y="4447"/>
                    <a:pt x="5067" y="4334"/>
                  </a:cubicBezTo>
                  <a:cubicBezTo>
                    <a:pt x="4706" y="3973"/>
                    <a:pt x="4345" y="3634"/>
                    <a:pt x="3995" y="3307"/>
                  </a:cubicBezTo>
                  <a:lnTo>
                    <a:pt x="4041" y="3307"/>
                  </a:lnTo>
                  <a:cubicBezTo>
                    <a:pt x="4108" y="3296"/>
                    <a:pt x="4153" y="3239"/>
                    <a:pt x="4153" y="3171"/>
                  </a:cubicBezTo>
                  <a:lnTo>
                    <a:pt x="4153" y="3149"/>
                  </a:lnTo>
                  <a:cubicBezTo>
                    <a:pt x="4097" y="2799"/>
                    <a:pt x="4041" y="2438"/>
                    <a:pt x="3973" y="2099"/>
                  </a:cubicBezTo>
                  <a:cubicBezTo>
                    <a:pt x="3939" y="1738"/>
                    <a:pt x="3894" y="1389"/>
                    <a:pt x="3815" y="1027"/>
                  </a:cubicBezTo>
                  <a:cubicBezTo>
                    <a:pt x="3781" y="1377"/>
                    <a:pt x="3758" y="1750"/>
                    <a:pt x="3758" y="2111"/>
                  </a:cubicBezTo>
                  <a:cubicBezTo>
                    <a:pt x="3781" y="2415"/>
                    <a:pt x="3815" y="2731"/>
                    <a:pt x="3860" y="3036"/>
                  </a:cubicBezTo>
                  <a:lnTo>
                    <a:pt x="3691" y="3036"/>
                  </a:lnTo>
                  <a:cubicBezTo>
                    <a:pt x="3296" y="2686"/>
                    <a:pt x="2912" y="2359"/>
                    <a:pt x="2574" y="2054"/>
                  </a:cubicBezTo>
                  <a:cubicBezTo>
                    <a:pt x="2201" y="1738"/>
                    <a:pt x="1863" y="1434"/>
                    <a:pt x="1535" y="1197"/>
                  </a:cubicBezTo>
                  <a:cubicBezTo>
                    <a:pt x="1219" y="948"/>
                    <a:pt x="949" y="734"/>
                    <a:pt x="712" y="5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7C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5327000" y="3967125"/>
              <a:ext cx="400900" cy="207375"/>
            </a:xfrm>
            <a:custGeom>
              <a:avLst/>
              <a:gdLst/>
              <a:ahLst/>
              <a:cxnLst/>
              <a:rect l="l" t="t" r="r" b="b"/>
              <a:pathLst>
                <a:path w="16036" h="8295" extrusionOk="0">
                  <a:moveTo>
                    <a:pt x="9414" y="0"/>
                  </a:moveTo>
                  <a:cubicBezTo>
                    <a:pt x="9066" y="0"/>
                    <a:pt x="8702" y="36"/>
                    <a:pt x="8317" y="114"/>
                  </a:cubicBezTo>
                  <a:cubicBezTo>
                    <a:pt x="5214" y="576"/>
                    <a:pt x="3239" y="3499"/>
                    <a:pt x="384" y="4650"/>
                  </a:cubicBezTo>
                  <a:lnTo>
                    <a:pt x="1" y="4830"/>
                  </a:lnTo>
                  <a:lnTo>
                    <a:pt x="621" y="4954"/>
                  </a:lnTo>
                  <a:cubicBezTo>
                    <a:pt x="3206" y="5609"/>
                    <a:pt x="5372" y="7979"/>
                    <a:pt x="7945" y="8238"/>
                  </a:cubicBezTo>
                  <a:cubicBezTo>
                    <a:pt x="8220" y="8276"/>
                    <a:pt x="8489" y="8294"/>
                    <a:pt x="8754" y="8294"/>
                  </a:cubicBezTo>
                  <a:cubicBezTo>
                    <a:pt x="11798" y="8294"/>
                    <a:pt x="14146" y="5899"/>
                    <a:pt x="16036" y="3781"/>
                  </a:cubicBezTo>
                  <a:cubicBezTo>
                    <a:pt x="13862" y="2228"/>
                    <a:pt x="12160" y="0"/>
                    <a:pt x="9414" y="0"/>
                  </a:cubicBezTo>
                  <a:close/>
                </a:path>
              </a:pathLst>
            </a:custGeom>
            <a:solidFill>
              <a:srgbClr val="60A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5409375" y="4034550"/>
              <a:ext cx="312875" cy="99900"/>
            </a:xfrm>
            <a:custGeom>
              <a:avLst/>
              <a:gdLst/>
              <a:ahLst/>
              <a:cxnLst/>
              <a:rect l="l" t="t" r="r" b="b"/>
              <a:pathLst>
                <a:path w="12515" h="3996" extrusionOk="0">
                  <a:moveTo>
                    <a:pt x="2348" y="1"/>
                  </a:moveTo>
                  <a:cubicBezTo>
                    <a:pt x="2856" y="328"/>
                    <a:pt x="3386" y="610"/>
                    <a:pt x="3883" y="926"/>
                  </a:cubicBezTo>
                  <a:cubicBezTo>
                    <a:pt x="4007" y="1016"/>
                    <a:pt x="4131" y="1095"/>
                    <a:pt x="4255" y="1174"/>
                  </a:cubicBezTo>
                  <a:cubicBezTo>
                    <a:pt x="4368" y="1264"/>
                    <a:pt x="4481" y="1355"/>
                    <a:pt x="4593" y="1445"/>
                  </a:cubicBezTo>
                  <a:cubicBezTo>
                    <a:pt x="4706" y="1535"/>
                    <a:pt x="4819" y="1637"/>
                    <a:pt x="4921" y="1738"/>
                  </a:cubicBezTo>
                  <a:cubicBezTo>
                    <a:pt x="4943" y="1750"/>
                    <a:pt x="4955" y="1772"/>
                    <a:pt x="4977" y="1795"/>
                  </a:cubicBezTo>
                  <a:cubicBezTo>
                    <a:pt x="4627" y="1817"/>
                    <a:pt x="4278" y="1851"/>
                    <a:pt x="3950" y="1885"/>
                  </a:cubicBezTo>
                  <a:cubicBezTo>
                    <a:pt x="3217" y="1964"/>
                    <a:pt x="2528" y="2043"/>
                    <a:pt x="1953" y="2111"/>
                  </a:cubicBezTo>
                  <a:cubicBezTo>
                    <a:pt x="1366" y="2167"/>
                    <a:pt x="870" y="2246"/>
                    <a:pt x="542" y="2280"/>
                  </a:cubicBezTo>
                  <a:lnTo>
                    <a:pt x="1" y="2359"/>
                  </a:lnTo>
                  <a:lnTo>
                    <a:pt x="542" y="2348"/>
                  </a:lnTo>
                  <a:cubicBezTo>
                    <a:pt x="892" y="2336"/>
                    <a:pt x="1389" y="2336"/>
                    <a:pt x="1976" y="2303"/>
                  </a:cubicBezTo>
                  <a:cubicBezTo>
                    <a:pt x="2551" y="2269"/>
                    <a:pt x="3239" y="2246"/>
                    <a:pt x="3984" y="2190"/>
                  </a:cubicBezTo>
                  <a:lnTo>
                    <a:pt x="4909" y="2133"/>
                  </a:lnTo>
                  <a:lnTo>
                    <a:pt x="4695" y="2325"/>
                  </a:lnTo>
                  <a:lnTo>
                    <a:pt x="4424" y="2573"/>
                  </a:lnTo>
                  <a:cubicBezTo>
                    <a:pt x="4334" y="2664"/>
                    <a:pt x="4244" y="2754"/>
                    <a:pt x="4153" y="2833"/>
                  </a:cubicBezTo>
                  <a:lnTo>
                    <a:pt x="3871" y="3070"/>
                  </a:lnTo>
                  <a:cubicBezTo>
                    <a:pt x="3781" y="3149"/>
                    <a:pt x="3691" y="3239"/>
                    <a:pt x="3589" y="3318"/>
                  </a:cubicBezTo>
                  <a:cubicBezTo>
                    <a:pt x="3386" y="3476"/>
                    <a:pt x="3183" y="3612"/>
                    <a:pt x="2991" y="3781"/>
                  </a:cubicBezTo>
                  <a:cubicBezTo>
                    <a:pt x="3228" y="3679"/>
                    <a:pt x="3443" y="3555"/>
                    <a:pt x="3668" y="3454"/>
                  </a:cubicBezTo>
                  <a:cubicBezTo>
                    <a:pt x="3781" y="3397"/>
                    <a:pt x="3883" y="3307"/>
                    <a:pt x="3995" y="3250"/>
                  </a:cubicBezTo>
                  <a:cubicBezTo>
                    <a:pt x="4097" y="3183"/>
                    <a:pt x="4199" y="3104"/>
                    <a:pt x="4311" y="3036"/>
                  </a:cubicBezTo>
                  <a:cubicBezTo>
                    <a:pt x="4413" y="2957"/>
                    <a:pt x="4515" y="2878"/>
                    <a:pt x="4616" y="2799"/>
                  </a:cubicBezTo>
                  <a:lnTo>
                    <a:pt x="4909" y="2562"/>
                  </a:lnTo>
                  <a:cubicBezTo>
                    <a:pt x="5090" y="2404"/>
                    <a:pt x="5259" y="2246"/>
                    <a:pt x="5440" y="2088"/>
                  </a:cubicBezTo>
                  <a:lnTo>
                    <a:pt x="6286" y="2020"/>
                  </a:lnTo>
                  <a:lnTo>
                    <a:pt x="7527" y="1885"/>
                  </a:lnTo>
                  <a:lnTo>
                    <a:pt x="7527" y="1885"/>
                  </a:lnTo>
                  <a:cubicBezTo>
                    <a:pt x="7516" y="1896"/>
                    <a:pt x="7505" y="1919"/>
                    <a:pt x="7494" y="1930"/>
                  </a:cubicBezTo>
                  <a:cubicBezTo>
                    <a:pt x="7392" y="2043"/>
                    <a:pt x="7290" y="2156"/>
                    <a:pt x="7189" y="2269"/>
                  </a:cubicBezTo>
                  <a:cubicBezTo>
                    <a:pt x="7087" y="2382"/>
                    <a:pt x="6974" y="2472"/>
                    <a:pt x="6862" y="2573"/>
                  </a:cubicBezTo>
                  <a:cubicBezTo>
                    <a:pt x="6749" y="2664"/>
                    <a:pt x="6613" y="2754"/>
                    <a:pt x="6489" y="2856"/>
                  </a:cubicBezTo>
                  <a:lnTo>
                    <a:pt x="5722" y="3386"/>
                  </a:lnTo>
                  <a:cubicBezTo>
                    <a:pt x="5462" y="3578"/>
                    <a:pt x="5225" y="3781"/>
                    <a:pt x="5000" y="3995"/>
                  </a:cubicBezTo>
                  <a:cubicBezTo>
                    <a:pt x="5135" y="3916"/>
                    <a:pt x="5271" y="3837"/>
                    <a:pt x="5406" y="3758"/>
                  </a:cubicBezTo>
                  <a:cubicBezTo>
                    <a:pt x="5541" y="3679"/>
                    <a:pt x="5688" y="3623"/>
                    <a:pt x="5812" y="3533"/>
                  </a:cubicBezTo>
                  <a:cubicBezTo>
                    <a:pt x="6083" y="3397"/>
                    <a:pt x="6365" y="3239"/>
                    <a:pt x="6636" y="3081"/>
                  </a:cubicBezTo>
                  <a:cubicBezTo>
                    <a:pt x="6771" y="2991"/>
                    <a:pt x="6895" y="2901"/>
                    <a:pt x="7031" y="2810"/>
                  </a:cubicBezTo>
                  <a:cubicBezTo>
                    <a:pt x="7166" y="2720"/>
                    <a:pt x="7290" y="2607"/>
                    <a:pt x="7403" y="2506"/>
                  </a:cubicBezTo>
                  <a:cubicBezTo>
                    <a:pt x="7527" y="2393"/>
                    <a:pt x="7629" y="2269"/>
                    <a:pt x="7742" y="2145"/>
                  </a:cubicBezTo>
                  <a:cubicBezTo>
                    <a:pt x="7821" y="2043"/>
                    <a:pt x="7900" y="1930"/>
                    <a:pt x="7979" y="1829"/>
                  </a:cubicBezTo>
                  <a:lnTo>
                    <a:pt x="8566" y="1750"/>
                  </a:lnTo>
                  <a:cubicBezTo>
                    <a:pt x="9254" y="1671"/>
                    <a:pt x="9908" y="1569"/>
                    <a:pt x="10473" y="1490"/>
                  </a:cubicBezTo>
                  <a:lnTo>
                    <a:pt x="10473" y="1490"/>
                  </a:lnTo>
                  <a:cubicBezTo>
                    <a:pt x="10078" y="1817"/>
                    <a:pt x="9683" y="2145"/>
                    <a:pt x="9288" y="2494"/>
                  </a:cubicBezTo>
                  <a:cubicBezTo>
                    <a:pt x="9039" y="2698"/>
                    <a:pt x="8791" y="2901"/>
                    <a:pt x="8532" y="3104"/>
                  </a:cubicBezTo>
                  <a:cubicBezTo>
                    <a:pt x="8283" y="3318"/>
                    <a:pt x="8046" y="3533"/>
                    <a:pt x="7809" y="3758"/>
                  </a:cubicBezTo>
                  <a:cubicBezTo>
                    <a:pt x="8092" y="3600"/>
                    <a:pt x="8374" y="3431"/>
                    <a:pt x="8656" y="3262"/>
                  </a:cubicBezTo>
                  <a:cubicBezTo>
                    <a:pt x="8938" y="3092"/>
                    <a:pt x="9197" y="2912"/>
                    <a:pt x="9468" y="2731"/>
                  </a:cubicBezTo>
                  <a:cubicBezTo>
                    <a:pt x="9987" y="2325"/>
                    <a:pt x="10506" y="1919"/>
                    <a:pt x="11003" y="1490"/>
                  </a:cubicBezTo>
                  <a:lnTo>
                    <a:pt x="11014" y="1490"/>
                  </a:lnTo>
                  <a:lnTo>
                    <a:pt x="11025" y="1468"/>
                  </a:lnTo>
                  <a:cubicBezTo>
                    <a:pt x="11037" y="1456"/>
                    <a:pt x="11048" y="1422"/>
                    <a:pt x="11059" y="1400"/>
                  </a:cubicBezTo>
                  <a:cubicBezTo>
                    <a:pt x="11420" y="1343"/>
                    <a:pt x="11736" y="1287"/>
                    <a:pt x="11985" y="1264"/>
                  </a:cubicBezTo>
                  <a:lnTo>
                    <a:pt x="12515" y="1163"/>
                  </a:lnTo>
                  <a:lnTo>
                    <a:pt x="12515" y="1163"/>
                  </a:lnTo>
                  <a:lnTo>
                    <a:pt x="11973" y="1185"/>
                  </a:lnTo>
                  <a:cubicBezTo>
                    <a:pt x="11714" y="1208"/>
                    <a:pt x="11387" y="1219"/>
                    <a:pt x="11003" y="1242"/>
                  </a:cubicBezTo>
                  <a:cubicBezTo>
                    <a:pt x="10901" y="1163"/>
                    <a:pt x="10800" y="1061"/>
                    <a:pt x="10698" y="982"/>
                  </a:cubicBezTo>
                  <a:cubicBezTo>
                    <a:pt x="10597" y="903"/>
                    <a:pt x="10473" y="847"/>
                    <a:pt x="10348" y="779"/>
                  </a:cubicBezTo>
                  <a:cubicBezTo>
                    <a:pt x="10236" y="723"/>
                    <a:pt x="10111" y="678"/>
                    <a:pt x="9987" y="633"/>
                  </a:cubicBezTo>
                  <a:lnTo>
                    <a:pt x="9626" y="508"/>
                  </a:lnTo>
                  <a:cubicBezTo>
                    <a:pt x="9378" y="441"/>
                    <a:pt x="9130" y="384"/>
                    <a:pt x="8881" y="350"/>
                  </a:cubicBezTo>
                  <a:cubicBezTo>
                    <a:pt x="8622" y="305"/>
                    <a:pt x="8374" y="271"/>
                    <a:pt x="8125" y="238"/>
                  </a:cubicBezTo>
                  <a:lnTo>
                    <a:pt x="8125" y="238"/>
                  </a:lnTo>
                  <a:cubicBezTo>
                    <a:pt x="8362" y="328"/>
                    <a:pt x="8599" y="407"/>
                    <a:pt x="8836" y="486"/>
                  </a:cubicBezTo>
                  <a:cubicBezTo>
                    <a:pt x="8960" y="542"/>
                    <a:pt x="9073" y="576"/>
                    <a:pt x="9197" y="610"/>
                  </a:cubicBezTo>
                  <a:lnTo>
                    <a:pt x="9547" y="745"/>
                  </a:lnTo>
                  <a:lnTo>
                    <a:pt x="9886" y="881"/>
                  </a:lnTo>
                  <a:lnTo>
                    <a:pt x="10202" y="1050"/>
                  </a:lnTo>
                  <a:cubicBezTo>
                    <a:pt x="10303" y="1118"/>
                    <a:pt x="10405" y="1185"/>
                    <a:pt x="10506" y="1253"/>
                  </a:cubicBezTo>
                  <a:lnTo>
                    <a:pt x="10529" y="1276"/>
                  </a:lnTo>
                  <a:cubicBezTo>
                    <a:pt x="9942" y="1321"/>
                    <a:pt x="9265" y="1366"/>
                    <a:pt x="8532" y="1445"/>
                  </a:cubicBezTo>
                  <a:cubicBezTo>
                    <a:pt x="8351" y="1456"/>
                    <a:pt x="8148" y="1479"/>
                    <a:pt x="7956" y="1501"/>
                  </a:cubicBezTo>
                  <a:cubicBezTo>
                    <a:pt x="7719" y="1377"/>
                    <a:pt x="7471" y="1242"/>
                    <a:pt x="7223" y="1118"/>
                  </a:cubicBezTo>
                  <a:cubicBezTo>
                    <a:pt x="6963" y="994"/>
                    <a:pt x="6726" y="870"/>
                    <a:pt x="6467" y="745"/>
                  </a:cubicBezTo>
                  <a:cubicBezTo>
                    <a:pt x="6218" y="633"/>
                    <a:pt x="5959" y="520"/>
                    <a:pt x="5688" y="418"/>
                  </a:cubicBezTo>
                  <a:cubicBezTo>
                    <a:pt x="5564" y="362"/>
                    <a:pt x="5417" y="328"/>
                    <a:pt x="5282" y="283"/>
                  </a:cubicBezTo>
                  <a:cubicBezTo>
                    <a:pt x="5146" y="238"/>
                    <a:pt x="5011" y="215"/>
                    <a:pt x="4876" y="192"/>
                  </a:cubicBezTo>
                  <a:lnTo>
                    <a:pt x="4876" y="192"/>
                  </a:lnTo>
                  <a:cubicBezTo>
                    <a:pt x="5000" y="260"/>
                    <a:pt x="5135" y="294"/>
                    <a:pt x="5248" y="362"/>
                  </a:cubicBezTo>
                  <a:cubicBezTo>
                    <a:pt x="5372" y="441"/>
                    <a:pt x="5508" y="486"/>
                    <a:pt x="5620" y="565"/>
                  </a:cubicBezTo>
                  <a:cubicBezTo>
                    <a:pt x="5857" y="700"/>
                    <a:pt x="6106" y="847"/>
                    <a:pt x="6343" y="982"/>
                  </a:cubicBezTo>
                  <a:cubicBezTo>
                    <a:pt x="6681" y="1174"/>
                    <a:pt x="7008" y="1366"/>
                    <a:pt x="7347" y="1558"/>
                  </a:cubicBezTo>
                  <a:lnTo>
                    <a:pt x="6241" y="1671"/>
                  </a:lnTo>
                  <a:lnTo>
                    <a:pt x="5406" y="1750"/>
                  </a:lnTo>
                  <a:lnTo>
                    <a:pt x="5158" y="1490"/>
                  </a:lnTo>
                  <a:cubicBezTo>
                    <a:pt x="5034" y="1377"/>
                    <a:pt x="4921" y="1287"/>
                    <a:pt x="4797" y="1185"/>
                  </a:cubicBezTo>
                  <a:cubicBezTo>
                    <a:pt x="4548" y="994"/>
                    <a:pt x="4300" y="824"/>
                    <a:pt x="4029" y="678"/>
                  </a:cubicBezTo>
                  <a:cubicBezTo>
                    <a:pt x="3758" y="542"/>
                    <a:pt x="3476" y="418"/>
                    <a:pt x="3194" y="305"/>
                  </a:cubicBezTo>
                  <a:cubicBezTo>
                    <a:pt x="2912" y="204"/>
                    <a:pt x="2630" y="91"/>
                    <a:pt x="2348" y="1"/>
                  </a:cubicBez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5696000" y="4087875"/>
              <a:ext cx="140800" cy="152175"/>
            </a:xfrm>
            <a:custGeom>
              <a:avLst/>
              <a:gdLst/>
              <a:ahLst/>
              <a:cxnLst/>
              <a:rect l="l" t="t" r="r" b="b"/>
              <a:pathLst>
                <a:path w="5632" h="6087" extrusionOk="0">
                  <a:moveTo>
                    <a:pt x="1389" y="0"/>
                  </a:moveTo>
                  <a:cubicBezTo>
                    <a:pt x="1242" y="102"/>
                    <a:pt x="1106" y="215"/>
                    <a:pt x="994" y="350"/>
                  </a:cubicBezTo>
                  <a:lnTo>
                    <a:pt x="283" y="1038"/>
                  </a:lnTo>
                  <a:cubicBezTo>
                    <a:pt x="170" y="2189"/>
                    <a:pt x="1" y="3352"/>
                    <a:pt x="700" y="4367"/>
                  </a:cubicBezTo>
                  <a:cubicBezTo>
                    <a:pt x="1061" y="4875"/>
                    <a:pt x="1524" y="5315"/>
                    <a:pt x="2066" y="5631"/>
                  </a:cubicBezTo>
                  <a:cubicBezTo>
                    <a:pt x="2557" y="5938"/>
                    <a:pt x="3075" y="6087"/>
                    <a:pt x="3585" y="6087"/>
                  </a:cubicBezTo>
                  <a:cubicBezTo>
                    <a:pt x="4070" y="6087"/>
                    <a:pt x="4548" y="5952"/>
                    <a:pt x="4988" y="5688"/>
                  </a:cubicBezTo>
                  <a:cubicBezTo>
                    <a:pt x="5631" y="4807"/>
                    <a:pt x="5394" y="3284"/>
                    <a:pt x="4954" y="2381"/>
                  </a:cubicBezTo>
                  <a:cubicBezTo>
                    <a:pt x="4661" y="1828"/>
                    <a:pt x="4255" y="1332"/>
                    <a:pt x="3758" y="948"/>
                  </a:cubicBezTo>
                  <a:cubicBezTo>
                    <a:pt x="3081" y="395"/>
                    <a:pt x="2257" y="68"/>
                    <a:pt x="1389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5704750" y="4086425"/>
              <a:ext cx="115675" cy="114625"/>
            </a:xfrm>
            <a:custGeom>
              <a:avLst/>
              <a:gdLst/>
              <a:ahLst/>
              <a:cxnLst/>
              <a:rect l="l" t="t" r="r" b="b"/>
              <a:pathLst>
                <a:path w="4627" h="4585" extrusionOk="0">
                  <a:moveTo>
                    <a:pt x="1399" y="0"/>
                  </a:moveTo>
                  <a:cubicBezTo>
                    <a:pt x="870" y="0"/>
                    <a:pt x="394" y="191"/>
                    <a:pt x="170" y="735"/>
                  </a:cubicBezTo>
                  <a:cubicBezTo>
                    <a:pt x="57" y="995"/>
                    <a:pt x="0" y="1288"/>
                    <a:pt x="12" y="1582"/>
                  </a:cubicBezTo>
                  <a:cubicBezTo>
                    <a:pt x="23" y="1830"/>
                    <a:pt x="158" y="2010"/>
                    <a:pt x="215" y="2247"/>
                  </a:cubicBezTo>
                  <a:cubicBezTo>
                    <a:pt x="350" y="2834"/>
                    <a:pt x="170" y="3455"/>
                    <a:pt x="486" y="4008"/>
                  </a:cubicBezTo>
                  <a:cubicBezTo>
                    <a:pt x="581" y="4185"/>
                    <a:pt x="899" y="4399"/>
                    <a:pt x="1118" y="4399"/>
                  </a:cubicBezTo>
                  <a:cubicBezTo>
                    <a:pt x="1262" y="4399"/>
                    <a:pt x="1363" y="4307"/>
                    <a:pt x="1332" y="4053"/>
                  </a:cubicBezTo>
                  <a:lnTo>
                    <a:pt x="1332" y="4053"/>
                  </a:lnTo>
                  <a:cubicBezTo>
                    <a:pt x="1434" y="4285"/>
                    <a:pt x="1680" y="4585"/>
                    <a:pt x="1940" y="4585"/>
                  </a:cubicBezTo>
                  <a:cubicBezTo>
                    <a:pt x="1997" y="4585"/>
                    <a:pt x="2054" y="4570"/>
                    <a:pt x="2111" y="4538"/>
                  </a:cubicBezTo>
                  <a:cubicBezTo>
                    <a:pt x="2393" y="4380"/>
                    <a:pt x="2460" y="3850"/>
                    <a:pt x="2302" y="3602"/>
                  </a:cubicBezTo>
                  <a:lnTo>
                    <a:pt x="2302" y="3602"/>
                  </a:lnTo>
                  <a:cubicBezTo>
                    <a:pt x="2421" y="3666"/>
                    <a:pt x="2548" y="3695"/>
                    <a:pt x="2665" y="3695"/>
                  </a:cubicBezTo>
                  <a:cubicBezTo>
                    <a:pt x="3060" y="3695"/>
                    <a:pt x="3357" y="3367"/>
                    <a:pt x="2957" y="2958"/>
                  </a:cubicBezTo>
                  <a:lnTo>
                    <a:pt x="2957" y="2958"/>
                  </a:lnTo>
                  <a:cubicBezTo>
                    <a:pt x="3094" y="3034"/>
                    <a:pt x="3310" y="3126"/>
                    <a:pt x="3502" y="3126"/>
                  </a:cubicBezTo>
                  <a:cubicBezTo>
                    <a:pt x="3625" y="3126"/>
                    <a:pt x="3739" y="3087"/>
                    <a:pt x="3814" y="2981"/>
                  </a:cubicBezTo>
                  <a:cubicBezTo>
                    <a:pt x="3984" y="2755"/>
                    <a:pt x="3747" y="2507"/>
                    <a:pt x="3623" y="2315"/>
                  </a:cubicBezTo>
                  <a:cubicBezTo>
                    <a:pt x="4627" y="1762"/>
                    <a:pt x="3792" y="871"/>
                    <a:pt x="3115" y="487"/>
                  </a:cubicBezTo>
                  <a:cubicBezTo>
                    <a:pt x="2618" y="205"/>
                    <a:pt x="2065" y="36"/>
                    <a:pt x="1490" y="2"/>
                  </a:cubicBezTo>
                  <a:cubicBezTo>
                    <a:pt x="1459" y="1"/>
                    <a:pt x="1429" y="0"/>
                    <a:pt x="1399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5730700" y="4083750"/>
              <a:ext cx="128950" cy="146600"/>
            </a:xfrm>
            <a:custGeom>
              <a:avLst/>
              <a:gdLst/>
              <a:ahLst/>
              <a:cxnLst/>
              <a:rect l="l" t="t" r="r" b="b"/>
              <a:pathLst>
                <a:path w="5158" h="5864" extrusionOk="0">
                  <a:moveTo>
                    <a:pt x="768" y="1"/>
                  </a:moveTo>
                  <a:cubicBezTo>
                    <a:pt x="543" y="1"/>
                    <a:pt x="319" y="37"/>
                    <a:pt x="102" y="109"/>
                  </a:cubicBezTo>
                  <a:cubicBezTo>
                    <a:pt x="80" y="120"/>
                    <a:pt x="68" y="120"/>
                    <a:pt x="46" y="131"/>
                  </a:cubicBezTo>
                  <a:cubicBezTo>
                    <a:pt x="34" y="143"/>
                    <a:pt x="12" y="154"/>
                    <a:pt x="1" y="165"/>
                  </a:cubicBezTo>
                  <a:cubicBezTo>
                    <a:pt x="869" y="233"/>
                    <a:pt x="1693" y="560"/>
                    <a:pt x="2370" y="1113"/>
                  </a:cubicBezTo>
                  <a:cubicBezTo>
                    <a:pt x="2867" y="1497"/>
                    <a:pt x="3273" y="1993"/>
                    <a:pt x="3566" y="2546"/>
                  </a:cubicBezTo>
                  <a:cubicBezTo>
                    <a:pt x="4006" y="3449"/>
                    <a:pt x="4243" y="4972"/>
                    <a:pt x="3589" y="5864"/>
                  </a:cubicBezTo>
                  <a:cubicBezTo>
                    <a:pt x="3815" y="5728"/>
                    <a:pt x="4018" y="5559"/>
                    <a:pt x="4210" y="5379"/>
                  </a:cubicBezTo>
                  <a:cubicBezTo>
                    <a:pt x="5157" y="4431"/>
                    <a:pt x="4582" y="2749"/>
                    <a:pt x="3905" y="1802"/>
                  </a:cubicBezTo>
                  <a:cubicBezTo>
                    <a:pt x="3386" y="1158"/>
                    <a:pt x="2720" y="651"/>
                    <a:pt x="1941" y="357"/>
                  </a:cubicBezTo>
                  <a:cubicBezTo>
                    <a:pt x="1625" y="199"/>
                    <a:pt x="1287" y="86"/>
                    <a:pt x="937" y="7"/>
                  </a:cubicBezTo>
                  <a:cubicBezTo>
                    <a:pt x="881" y="3"/>
                    <a:pt x="824" y="1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5731275" y="4091250"/>
              <a:ext cx="68575" cy="61250"/>
            </a:xfrm>
            <a:custGeom>
              <a:avLst/>
              <a:gdLst/>
              <a:ahLst/>
              <a:cxnLst/>
              <a:rect l="l" t="t" r="r" b="b"/>
              <a:pathLst>
                <a:path w="2743" h="2450" extrusionOk="0">
                  <a:moveTo>
                    <a:pt x="0" y="1"/>
                  </a:moveTo>
                  <a:cubicBezTo>
                    <a:pt x="0" y="1"/>
                    <a:pt x="57" y="12"/>
                    <a:pt x="169" y="23"/>
                  </a:cubicBezTo>
                  <a:cubicBezTo>
                    <a:pt x="226" y="35"/>
                    <a:pt x="293" y="57"/>
                    <a:pt x="350" y="68"/>
                  </a:cubicBezTo>
                  <a:cubicBezTo>
                    <a:pt x="418" y="102"/>
                    <a:pt x="497" y="136"/>
                    <a:pt x="564" y="170"/>
                  </a:cubicBezTo>
                  <a:cubicBezTo>
                    <a:pt x="643" y="204"/>
                    <a:pt x="734" y="249"/>
                    <a:pt x="813" y="317"/>
                  </a:cubicBezTo>
                  <a:cubicBezTo>
                    <a:pt x="892" y="373"/>
                    <a:pt x="982" y="430"/>
                    <a:pt x="1061" y="497"/>
                  </a:cubicBezTo>
                  <a:cubicBezTo>
                    <a:pt x="1106" y="531"/>
                    <a:pt x="1151" y="565"/>
                    <a:pt x="1196" y="599"/>
                  </a:cubicBezTo>
                  <a:lnTo>
                    <a:pt x="1320" y="712"/>
                  </a:lnTo>
                  <a:cubicBezTo>
                    <a:pt x="1411" y="791"/>
                    <a:pt x="1490" y="870"/>
                    <a:pt x="1569" y="960"/>
                  </a:cubicBezTo>
                  <a:cubicBezTo>
                    <a:pt x="1648" y="1050"/>
                    <a:pt x="1738" y="1129"/>
                    <a:pt x="1806" y="1219"/>
                  </a:cubicBezTo>
                  <a:cubicBezTo>
                    <a:pt x="1885" y="1298"/>
                    <a:pt x="1964" y="1389"/>
                    <a:pt x="2031" y="1479"/>
                  </a:cubicBezTo>
                  <a:cubicBezTo>
                    <a:pt x="2167" y="1648"/>
                    <a:pt x="2291" y="1817"/>
                    <a:pt x="2404" y="1953"/>
                  </a:cubicBezTo>
                  <a:cubicBezTo>
                    <a:pt x="2449" y="2032"/>
                    <a:pt x="2505" y="2088"/>
                    <a:pt x="2539" y="2156"/>
                  </a:cubicBezTo>
                  <a:cubicBezTo>
                    <a:pt x="2584" y="2212"/>
                    <a:pt x="2618" y="2269"/>
                    <a:pt x="2652" y="2314"/>
                  </a:cubicBezTo>
                  <a:cubicBezTo>
                    <a:pt x="2708" y="2404"/>
                    <a:pt x="2742" y="2449"/>
                    <a:pt x="2742" y="2449"/>
                  </a:cubicBezTo>
                  <a:cubicBezTo>
                    <a:pt x="2663" y="2258"/>
                    <a:pt x="2584" y="2077"/>
                    <a:pt x="2483" y="1908"/>
                  </a:cubicBezTo>
                  <a:cubicBezTo>
                    <a:pt x="2437" y="1829"/>
                    <a:pt x="2392" y="1739"/>
                    <a:pt x="2336" y="1660"/>
                  </a:cubicBezTo>
                  <a:cubicBezTo>
                    <a:pt x="2280" y="1569"/>
                    <a:pt x="2212" y="1479"/>
                    <a:pt x="2144" y="1389"/>
                  </a:cubicBezTo>
                  <a:cubicBezTo>
                    <a:pt x="2076" y="1298"/>
                    <a:pt x="2009" y="1208"/>
                    <a:pt x="1930" y="1118"/>
                  </a:cubicBezTo>
                  <a:cubicBezTo>
                    <a:pt x="1862" y="1028"/>
                    <a:pt x="1783" y="926"/>
                    <a:pt x="1693" y="847"/>
                  </a:cubicBezTo>
                  <a:cubicBezTo>
                    <a:pt x="1602" y="768"/>
                    <a:pt x="1523" y="678"/>
                    <a:pt x="1433" y="599"/>
                  </a:cubicBezTo>
                  <a:cubicBezTo>
                    <a:pt x="1343" y="520"/>
                    <a:pt x="1241" y="452"/>
                    <a:pt x="1151" y="384"/>
                  </a:cubicBezTo>
                  <a:cubicBezTo>
                    <a:pt x="1050" y="317"/>
                    <a:pt x="948" y="272"/>
                    <a:pt x="869" y="215"/>
                  </a:cubicBezTo>
                  <a:cubicBezTo>
                    <a:pt x="779" y="170"/>
                    <a:pt x="688" y="125"/>
                    <a:pt x="598" y="91"/>
                  </a:cubicBezTo>
                  <a:cubicBezTo>
                    <a:pt x="519" y="57"/>
                    <a:pt x="440" y="35"/>
                    <a:pt x="350" y="23"/>
                  </a:cubicBezTo>
                  <a:cubicBezTo>
                    <a:pt x="293" y="12"/>
                    <a:pt x="226" y="1"/>
                    <a:pt x="169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5748200" y="4103675"/>
              <a:ext cx="30200" cy="40925"/>
            </a:xfrm>
            <a:custGeom>
              <a:avLst/>
              <a:gdLst/>
              <a:ahLst/>
              <a:cxnLst/>
              <a:rect l="l" t="t" r="r" b="b"/>
              <a:pathLst>
                <a:path w="1208" h="1637" extrusionOk="0">
                  <a:moveTo>
                    <a:pt x="0" y="0"/>
                  </a:moveTo>
                  <a:cubicBezTo>
                    <a:pt x="0" y="0"/>
                    <a:pt x="79" y="113"/>
                    <a:pt x="203" y="249"/>
                  </a:cubicBezTo>
                  <a:cubicBezTo>
                    <a:pt x="260" y="327"/>
                    <a:pt x="339" y="406"/>
                    <a:pt x="418" y="497"/>
                  </a:cubicBezTo>
                  <a:cubicBezTo>
                    <a:pt x="497" y="587"/>
                    <a:pt x="587" y="677"/>
                    <a:pt x="666" y="779"/>
                  </a:cubicBezTo>
                  <a:cubicBezTo>
                    <a:pt x="745" y="880"/>
                    <a:pt x="824" y="971"/>
                    <a:pt x="880" y="1072"/>
                  </a:cubicBezTo>
                  <a:cubicBezTo>
                    <a:pt x="914" y="1129"/>
                    <a:pt x="959" y="1174"/>
                    <a:pt x="982" y="1219"/>
                  </a:cubicBezTo>
                  <a:cubicBezTo>
                    <a:pt x="1004" y="1264"/>
                    <a:pt x="1027" y="1309"/>
                    <a:pt x="1061" y="1354"/>
                  </a:cubicBezTo>
                  <a:cubicBezTo>
                    <a:pt x="1083" y="1388"/>
                    <a:pt x="1106" y="1422"/>
                    <a:pt x="1117" y="1467"/>
                  </a:cubicBezTo>
                  <a:cubicBezTo>
                    <a:pt x="1140" y="1501"/>
                    <a:pt x="1151" y="1535"/>
                    <a:pt x="1162" y="1557"/>
                  </a:cubicBezTo>
                  <a:lnTo>
                    <a:pt x="1208" y="1636"/>
                  </a:lnTo>
                  <a:cubicBezTo>
                    <a:pt x="1208" y="1636"/>
                    <a:pt x="1208" y="1603"/>
                    <a:pt x="1196" y="1546"/>
                  </a:cubicBezTo>
                  <a:cubicBezTo>
                    <a:pt x="1185" y="1512"/>
                    <a:pt x="1196" y="1478"/>
                    <a:pt x="1185" y="1445"/>
                  </a:cubicBezTo>
                  <a:cubicBezTo>
                    <a:pt x="1185" y="1388"/>
                    <a:pt x="1174" y="1343"/>
                    <a:pt x="1162" y="1298"/>
                  </a:cubicBezTo>
                  <a:cubicBezTo>
                    <a:pt x="1151" y="1253"/>
                    <a:pt x="1140" y="1185"/>
                    <a:pt x="1129" y="1129"/>
                  </a:cubicBezTo>
                  <a:cubicBezTo>
                    <a:pt x="1106" y="1072"/>
                    <a:pt x="1106" y="1005"/>
                    <a:pt x="1072" y="948"/>
                  </a:cubicBezTo>
                  <a:cubicBezTo>
                    <a:pt x="1038" y="892"/>
                    <a:pt x="1083" y="790"/>
                    <a:pt x="1038" y="734"/>
                  </a:cubicBezTo>
                  <a:cubicBezTo>
                    <a:pt x="1004" y="677"/>
                    <a:pt x="959" y="632"/>
                    <a:pt x="925" y="576"/>
                  </a:cubicBezTo>
                  <a:cubicBezTo>
                    <a:pt x="880" y="519"/>
                    <a:pt x="767" y="531"/>
                    <a:pt x="722" y="474"/>
                  </a:cubicBezTo>
                  <a:cubicBezTo>
                    <a:pt x="688" y="429"/>
                    <a:pt x="564" y="440"/>
                    <a:pt x="519" y="395"/>
                  </a:cubicBezTo>
                  <a:cubicBezTo>
                    <a:pt x="440" y="316"/>
                    <a:pt x="361" y="249"/>
                    <a:pt x="271" y="181"/>
                  </a:cubicBezTo>
                  <a:cubicBezTo>
                    <a:pt x="181" y="113"/>
                    <a:pt x="90" y="57"/>
                    <a:pt x="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5745650" y="4105075"/>
              <a:ext cx="21750" cy="37275"/>
            </a:xfrm>
            <a:custGeom>
              <a:avLst/>
              <a:gdLst/>
              <a:ahLst/>
              <a:cxnLst/>
              <a:rect l="l" t="t" r="r" b="b"/>
              <a:pathLst>
                <a:path w="870" h="1491" extrusionOk="0">
                  <a:moveTo>
                    <a:pt x="1" y="1"/>
                  </a:moveTo>
                  <a:lnTo>
                    <a:pt x="46" y="68"/>
                  </a:lnTo>
                  <a:cubicBezTo>
                    <a:pt x="68" y="114"/>
                    <a:pt x="113" y="159"/>
                    <a:pt x="159" y="226"/>
                  </a:cubicBezTo>
                  <a:cubicBezTo>
                    <a:pt x="181" y="260"/>
                    <a:pt x="215" y="294"/>
                    <a:pt x="238" y="328"/>
                  </a:cubicBezTo>
                  <a:cubicBezTo>
                    <a:pt x="271" y="373"/>
                    <a:pt x="294" y="418"/>
                    <a:pt x="317" y="452"/>
                  </a:cubicBezTo>
                  <a:cubicBezTo>
                    <a:pt x="384" y="531"/>
                    <a:pt x="441" y="621"/>
                    <a:pt x="486" y="712"/>
                  </a:cubicBezTo>
                  <a:cubicBezTo>
                    <a:pt x="542" y="802"/>
                    <a:pt x="599" y="892"/>
                    <a:pt x="644" y="994"/>
                  </a:cubicBezTo>
                  <a:cubicBezTo>
                    <a:pt x="655" y="1028"/>
                    <a:pt x="689" y="1073"/>
                    <a:pt x="700" y="1118"/>
                  </a:cubicBezTo>
                  <a:cubicBezTo>
                    <a:pt x="723" y="1152"/>
                    <a:pt x="745" y="1197"/>
                    <a:pt x="757" y="1231"/>
                  </a:cubicBezTo>
                  <a:cubicBezTo>
                    <a:pt x="790" y="1310"/>
                    <a:pt x="813" y="1366"/>
                    <a:pt x="836" y="1411"/>
                  </a:cubicBezTo>
                  <a:cubicBezTo>
                    <a:pt x="858" y="1456"/>
                    <a:pt x="869" y="1490"/>
                    <a:pt x="869" y="1490"/>
                  </a:cubicBezTo>
                  <a:cubicBezTo>
                    <a:pt x="869" y="1456"/>
                    <a:pt x="869" y="1422"/>
                    <a:pt x="869" y="1400"/>
                  </a:cubicBezTo>
                  <a:cubicBezTo>
                    <a:pt x="869" y="1332"/>
                    <a:pt x="858" y="1264"/>
                    <a:pt x="847" y="1197"/>
                  </a:cubicBezTo>
                  <a:cubicBezTo>
                    <a:pt x="836" y="1152"/>
                    <a:pt x="836" y="1107"/>
                    <a:pt x="824" y="1061"/>
                  </a:cubicBezTo>
                  <a:cubicBezTo>
                    <a:pt x="802" y="1016"/>
                    <a:pt x="790" y="971"/>
                    <a:pt x="768" y="926"/>
                  </a:cubicBezTo>
                  <a:cubicBezTo>
                    <a:pt x="757" y="870"/>
                    <a:pt x="734" y="824"/>
                    <a:pt x="712" y="768"/>
                  </a:cubicBezTo>
                  <a:cubicBezTo>
                    <a:pt x="678" y="723"/>
                    <a:pt x="666" y="678"/>
                    <a:pt x="633" y="633"/>
                  </a:cubicBezTo>
                  <a:cubicBezTo>
                    <a:pt x="599" y="587"/>
                    <a:pt x="565" y="542"/>
                    <a:pt x="531" y="486"/>
                  </a:cubicBezTo>
                  <a:cubicBezTo>
                    <a:pt x="508" y="441"/>
                    <a:pt x="475" y="407"/>
                    <a:pt x="429" y="362"/>
                  </a:cubicBezTo>
                  <a:cubicBezTo>
                    <a:pt x="373" y="294"/>
                    <a:pt x="305" y="226"/>
                    <a:pt x="226" y="159"/>
                  </a:cubicBezTo>
                  <a:cubicBezTo>
                    <a:pt x="181" y="114"/>
                    <a:pt x="125" y="80"/>
                    <a:pt x="68" y="4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5579775" y="4081000"/>
              <a:ext cx="164500" cy="139650"/>
            </a:xfrm>
            <a:custGeom>
              <a:avLst/>
              <a:gdLst/>
              <a:ahLst/>
              <a:cxnLst/>
              <a:rect l="l" t="t" r="r" b="b"/>
              <a:pathLst>
                <a:path w="6580" h="5586" extrusionOk="0">
                  <a:moveTo>
                    <a:pt x="5856" y="1"/>
                  </a:moveTo>
                  <a:cubicBezTo>
                    <a:pt x="5482" y="1"/>
                    <a:pt x="5111" y="31"/>
                    <a:pt x="4751" y="95"/>
                  </a:cubicBezTo>
                  <a:cubicBezTo>
                    <a:pt x="3059" y="377"/>
                    <a:pt x="1129" y="1054"/>
                    <a:pt x="395" y="2747"/>
                  </a:cubicBezTo>
                  <a:cubicBezTo>
                    <a:pt x="0" y="3672"/>
                    <a:pt x="57" y="4766"/>
                    <a:pt x="768" y="5410"/>
                  </a:cubicBezTo>
                  <a:lnTo>
                    <a:pt x="869" y="5489"/>
                  </a:lnTo>
                  <a:cubicBezTo>
                    <a:pt x="1050" y="5534"/>
                    <a:pt x="1230" y="5568"/>
                    <a:pt x="1411" y="5579"/>
                  </a:cubicBezTo>
                  <a:cubicBezTo>
                    <a:pt x="1478" y="5583"/>
                    <a:pt x="1545" y="5585"/>
                    <a:pt x="1611" y="5585"/>
                  </a:cubicBezTo>
                  <a:cubicBezTo>
                    <a:pt x="2604" y="5585"/>
                    <a:pt x="3506" y="5122"/>
                    <a:pt x="4288" y="4541"/>
                  </a:cubicBezTo>
                  <a:cubicBezTo>
                    <a:pt x="4796" y="4157"/>
                    <a:pt x="5225" y="3536"/>
                    <a:pt x="5552" y="3006"/>
                  </a:cubicBezTo>
                  <a:cubicBezTo>
                    <a:pt x="6060" y="2137"/>
                    <a:pt x="6579" y="1043"/>
                    <a:pt x="6365" y="72"/>
                  </a:cubicBezTo>
                  <a:cubicBezTo>
                    <a:pt x="6342" y="50"/>
                    <a:pt x="6331" y="38"/>
                    <a:pt x="6320" y="16"/>
                  </a:cubicBezTo>
                  <a:cubicBezTo>
                    <a:pt x="6165" y="6"/>
                    <a:pt x="6010" y="1"/>
                    <a:pt x="5856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5645500" y="4077725"/>
              <a:ext cx="97925" cy="98750"/>
            </a:xfrm>
            <a:custGeom>
              <a:avLst/>
              <a:gdLst/>
              <a:ahLst/>
              <a:cxnLst/>
              <a:rect l="l" t="t" r="r" b="b"/>
              <a:pathLst>
                <a:path w="3917" h="3950" extrusionOk="0">
                  <a:moveTo>
                    <a:pt x="3205" y="0"/>
                  </a:moveTo>
                  <a:cubicBezTo>
                    <a:pt x="2574" y="147"/>
                    <a:pt x="1919" y="169"/>
                    <a:pt x="1298" y="271"/>
                  </a:cubicBezTo>
                  <a:cubicBezTo>
                    <a:pt x="949" y="361"/>
                    <a:pt x="407" y="418"/>
                    <a:pt x="226" y="767"/>
                  </a:cubicBezTo>
                  <a:cubicBezTo>
                    <a:pt x="1" y="1185"/>
                    <a:pt x="317" y="1760"/>
                    <a:pt x="768" y="1828"/>
                  </a:cubicBezTo>
                  <a:cubicBezTo>
                    <a:pt x="565" y="1918"/>
                    <a:pt x="226" y="2144"/>
                    <a:pt x="272" y="2392"/>
                  </a:cubicBezTo>
                  <a:cubicBezTo>
                    <a:pt x="328" y="2731"/>
                    <a:pt x="757" y="2765"/>
                    <a:pt x="982" y="2855"/>
                  </a:cubicBezTo>
                  <a:cubicBezTo>
                    <a:pt x="937" y="3002"/>
                    <a:pt x="768" y="3352"/>
                    <a:pt x="892" y="3509"/>
                  </a:cubicBezTo>
                  <a:cubicBezTo>
                    <a:pt x="937" y="3562"/>
                    <a:pt x="985" y="3583"/>
                    <a:pt x="1033" y="3583"/>
                  </a:cubicBezTo>
                  <a:cubicBezTo>
                    <a:pt x="1129" y="3583"/>
                    <a:pt x="1227" y="3498"/>
                    <a:pt x="1310" y="3408"/>
                  </a:cubicBezTo>
                  <a:lnTo>
                    <a:pt x="1310" y="3408"/>
                  </a:lnTo>
                  <a:cubicBezTo>
                    <a:pt x="1186" y="3611"/>
                    <a:pt x="1310" y="3882"/>
                    <a:pt x="1547" y="3927"/>
                  </a:cubicBezTo>
                  <a:cubicBezTo>
                    <a:pt x="1597" y="3943"/>
                    <a:pt x="1650" y="3950"/>
                    <a:pt x="1706" y="3950"/>
                  </a:cubicBezTo>
                  <a:cubicBezTo>
                    <a:pt x="2174" y="3950"/>
                    <a:pt x="2798" y="3442"/>
                    <a:pt x="3070" y="3160"/>
                  </a:cubicBezTo>
                  <a:cubicBezTo>
                    <a:pt x="3736" y="2471"/>
                    <a:pt x="3724" y="1185"/>
                    <a:pt x="3916" y="350"/>
                  </a:cubicBezTo>
                  <a:lnTo>
                    <a:pt x="3205" y="0"/>
                  </a:ln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5601500" y="4082800"/>
              <a:ext cx="149525" cy="150650"/>
            </a:xfrm>
            <a:custGeom>
              <a:avLst/>
              <a:gdLst/>
              <a:ahLst/>
              <a:cxnLst/>
              <a:rect l="l" t="t" r="r" b="b"/>
              <a:pathLst>
                <a:path w="5981" h="6026" extrusionOk="0">
                  <a:moveTo>
                    <a:pt x="5484" y="0"/>
                  </a:moveTo>
                  <a:lnTo>
                    <a:pt x="5484" y="0"/>
                  </a:lnTo>
                  <a:cubicBezTo>
                    <a:pt x="5710" y="971"/>
                    <a:pt x="5180" y="2077"/>
                    <a:pt x="4683" y="2934"/>
                  </a:cubicBezTo>
                  <a:cubicBezTo>
                    <a:pt x="4356" y="3464"/>
                    <a:pt x="3927" y="4085"/>
                    <a:pt x="3408" y="4469"/>
                  </a:cubicBezTo>
                  <a:cubicBezTo>
                    <a:pt x="2626" y="5050"/>
                    <a:pt x="1724" y="5513"/>
                    <a:pt x="740" y="5513"/>
                  </a:cubicBezTo>
                  <a:cubicBezTo>
                    <a:pt x="675" y="5513"/>
                    <a:pt x="609" y="5511"/>
                    <a:pt x="542" y="5507"/>
                  </a:cubicBezTo>
                  <a:cubicBezTo>
                    <a:pt x="361" y="5496"/>
                    <a:pt x="181" y="5462"/>
                    <a:pt x="0" y="5417"/>
                  </a:cubicBezTo>
                  <a:lnTo>
                    <a:pt x="0" y="5417"/>
                  </a:lnTo>
                  <a:cubicBezTo>
                    <a:pt x="442" y="5764"/>
                    <a:pt x="1031" y="6025"/>
                    <a:pt x="1588" y="6025"/>
                  </a:cubicBezTo>
                  <a:cubicBezTo>
                    <a:pt x="1700" y="6025"/>
                    <a:pt x="1811" y="6015"/>
                    <a:pt x="1919" y="5992"/>
                  </a:cubicBezTo>
                  <a:cubicBezTo>
                    <a:pt x="2912" y="5823"/>
                    <a:pt x="3442" y="5552"/>
                    <a:pt x="4255" y="4943"/>
                  </a:cubicBezTo>
                  <a:cubicBezTo>
                    <a:pt x="4807" y="4536"/>
                    <a:pt x="5417" y="3543"/>
                    <a:pt x="5620" y="2855"/>
                  </a:cubicBezTo>
                  <a:cubicBezTo>
                    <a:pt x="5834" y="2110"/>
                    <a:pt x="5981" y="598"/>
                    <a:pt x="5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5711225" y="4070950"/>
              <a:ext cx="26000" cy="73650"/>
            </a:xfrm>
            <a:custGeom>
              <a:avLst/>
              <a:gdLst/>
              <a:ahLst/>
              <a:cxnLst/>
              <a:rect l="l" t="t" r="r" b="b"/>
              <a:pathLst>
                <a:path w="1040" h="2946" extrusionOk="0">
                  <a:moveTo>
                    <a:pt x="1028" y="0"/>
                  </a:moveTo>
                  <a:cubicBezTo>
                    <a:pt x="1028" y="0"/>
                    <a:pt x="1028" y="57"/>
                    <a:pt x="1005" y="136"/>
                  </a:cubicBezTo>
                  <a:cubicBezTo>
                    <a:pt x="994" y="226"/>
                    <a:pt x="960" y="350"/>
                    <a:pt x="938" y="497"/>
                  </a:cubicBezTo>
                  <a:cubicBezTo>
                    <a:pt x="915" y="643"/>
                    <a:pt x="870" y="813"/>
                    <a:pt x="825" y="993"/>
                  </a:cubicBezTo>
                  <a:cubicBezTo>
                    <a:pt x="802" y="1084"/>
                    <a:pt x="780" y="1163"/>
                    <a:pt x="757" y="1264"/>
                  </a:cubicBezTo>
                  <a:cubicBezTo>
                    <a:pt x="734" y="1354"/>
                    <a:pt x="712" y="1445"/>
                    <a:pt x="678" y="1546"/>
                  </a:cubicBezTo>
                  <a:cubicBezTo>
                    <a:pt x="644" y="1636"/>
                    <a:pt x="622" y="1738"/>
                    <a:pt x="588" y="1828"/>
                  </a:cubicBezTo>
                  <a:cubicBezTo>
                    <a:pt x="554" y="1919"/>
                    <a:pt x="520" y="2009"/>
                    <a:pt x="486" y="2088"/>
                  </a:cubicBezTo>
                  <a:cubicBezTo>
                    <a:pt x="464" y="2178"/>
                    <a:pt x="430" y="2268"/>
                    <a:pt x="385" y="2336"/>
                  </a:cubicBezTo>
                  <a:cubicBezTo>
                    <a:pt x="351" y="2404"/>
                    <a:pt x="317" y="2483"/>
                    <a:pt x="283" y="2551"/>
                  </a:cubicBezTo>
                  <a:cubicBezTo>
                    <a:pt x="249" y="2607"/>
                    <a:pt x="215" y="2663"/>
                    <a:pt x="181" y="2720"/>
                  </a:cubicBezTo>
                  <a:cubicBezTo>
                    <a:pt x="148" y="2765"/>
                    <a:pt x="114" y="2799"/>
                    <a:pt x="80" y="2844"/>
                  </a:cubicBezTo>
                  <a:lnTo>
                    <a:pt x="1" y="2945"/>
                  </a:lnTo>
                  <a:cubicBezTo>
                    <a:pt x="1" y="2945"/>
                    <a:pt x="46" y="2923"/>
                    <a:pt x="91" y="2855"/>
                  </a:cubicBezTo>
                  <a:cubicBezTo>
                    <a:pt x="125" y="2821"/>
                    <a:pt x="170" y="2787"/>
                    <a:pt x="204" y="2742"/>
                  </a:cubicBezTo>
                  <a:cubicBezTo>
                    <a:pt x="249" y="2697"/>
                    <a:pt x="306" y="2641"/>
                    <a:pt x="339" y="2584"/>
                  </a:cubicBezTo>
                  <a:cubicBezTo>
                    <a:pt x="396" y="2517"/>
                    <a:pt x="441" y="2449"/>
                    <a:pt x="486" y="2381"/>
                  </a:cubicBezTo>
                  <a:cubicBezTo>
                    <a:pt x="531" y="2302"/>
                    <a:pt x="576" y="2223"/>
                    <a:pt x="610" y="2133"/>
                  </a:cubicBezTo>
                  <a:cubicBezTo>
                    <a:pt x="655" y="2054"/>
                    <a:pt x="689" y="1952"/>
                    <a:pt x="734" y="1873"/>
                  </a:cubicBezTo>
                  <a:cubicBezTo>
                    <a:pt x="768" y="1783"/>
                    <a:pt x="791" y="1682"/>
                    <a:pt x="825" y="1591"/>
                  </a:cubicBezTo>
                  <a:cubicBezTo>
                    <a:pt x="881" y="1400"/>
                    <a:pt x="926" y="1208"/>
                    <a:pt x="971" y="1016"/>
                  </a:cubicBezTo>
                  <a:cubicBezTo>
                    <a:pt x="994" y="847"/>
                    <a:pt x="1017" y="677"/>
                    <a:pt x="1028" y="497"/>
                  </a:cubicBezTo>
                  <a:cubicBezTo>
                    <a:pt x="1039" y="339"/>
                    <a:pt x="1039" y="170"/>
                    <a:pt x="1028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5706150" y="4078550"/>
              <a:ext cx="28800" cy="51950"/>
            </a:xfrm>
            <a:custGeom>
              <a:avLst/>
              <a:gdLst/>
              <a:ahLst/>
              <a:cxnLst/>
              <a:rect l="l" t="t" r="r" b="b"/>
              <a:pathLst>
                <a:path w="1152" h="2078" extrusionOk="0">
                  <a:moveTo>
                    <a:pt x="1152" y="1"/>
                  </a:moveTo>
                  <a:lnTo>
                    <a:pt x="1107" y="91"/>
                  </a:lnTo>
                  <a:cubicBezTo>
                    <a:pt x="1073" y="148"/>
                    <a:pt x="1050" y="238"/>
                    <a:pt x="994" y="339"/>
                  </a:cubicBezTo>
                  <a:cubicBezTo>
                    <a:pt x="971" y="385"/>
                    <a:pt x="949" y="441"/>
                    <a:pt x="915" y="497"/>
                  </a:cubicBezTo>
                  <a:cubicBezTo>
                    <a:pt x="892" y="565"/>
                    <a:pt x="858" y="622"/>
                    <a:pt x="825" y="678"/>
                  </a:cubicBezTo>
                  <a:cubicBezTo>
                    <a:pt x="757" y="802"/>
                    <a:pt x="689" y="938"/>
                    <a:pt x="621" y="1062"/>
                  </a:cubicBezTo>
                  <a:cubicBezTo>
                    <a:pt x="542" y="1186"/>
                    <a:pt x="463" y="1310"/>
                    <a:pt x="396" y="1434"/>
                  </a:cubicBezTo>
                  <a:cubicBezTo>
                    <a:pt x="317" y="1547"/>
                    <a:pt x="249" y="1660"/>
                    <a:pt x="193" y="1761"/>
                  </a:cubicBezTo>
                  <a:cubicBezTo>
                    <a:pt x="136" y="1852"/>
                    <a:pt x="80" y="1931"/>
                    <a:pt x="46" y="1987"/>
                  </a:cubicBezTo>
                  <a:cubicBezTo>
                    <a:pt x="12" y="2043"/>
                    <a:pt x="1" y="2077"/>
                    <a:pt x="1" y="2077"/>
                  </a:cubicBezTo>
                  <a:cubicBezTo>
                    <a:pt x="1" y="2077"/>
                    <a:pt x="23" y="2055"/>
                    <a:pt x="69" y="2010"/>
                  </a:cubicBezTo>
                  <a:cubicBezTo>
                    <a:pt x="125" y="1964"/>
                    <a:pt x="193" y="1897"/>
                    <a:pt x="260" y="1818"/>
                  </a:cubicBezTo>
                  <a:cubicBezTo>
                    <a:pt x="351" y="1716"/>
                    <a:pt x="441" y="1615"/>
                    <a:pt x="509" y="1513"/>
                  </a:cubicBezTo>
                  <a:cubicBezTo>
                    <a:pt x="599" y="1400"/>
                    <a:pt x="678" y="1276"/>
                    <a:pt x="757" y="1141"/>
                  </a:cubicBezTo>
                  <a:cubicBezTo>
                    <a:pt x="791" y="1084"/>
                    <a:pt x="825" y="994"/>
                    <a:pt x="870" y="938"/>
                  </a:cubicBezTo>
                  <a:cubicBezTo>
                    <a:pt x="904" y="881"/>
                    <a:pt x="937" y="802"/>
                    <a:pt x="960" y="746"/>
                  </a:cubicBezTo>
                  <a:cubicBezTo>
                    <a:pt x="983" y="678"/>
                    <a:pt x="1016" y="610"/>
                    <a:pt x="1028" y="554"/>
                  </a:cubicBezTo>
                  <a:cubicBezTo>
                    <a:pt x="1050" y="486"/>
                    <a:pt x="1073" y="430"/>
                    <a:pt x="1084" y="373"/>
                  </a:cubicBezTo>
                  <a:cubicBezTo>
                    <a:pt x="1107" y="283"/>
                    <a:pt x="1129" y="193"/>
                    <a:pt x="1141" y="103"/>
                  </a:cubicBezTo>
                  <a:lnTo>
                    <a:pt x="1152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5704175" y="4074325"/>
              <a:ext cx="32750" cy="40650"/>
            </a:xfrm>
            <a:custGeom>
              <a:avLst/>
              <a:gdLst/>
              <a:ahLst/>
              <a:cxnLst/>
              <a:rect l="l" t="t" r="r" b="b"/>
              <a:pathLst>
                <a:path w="1310" h="1626" extrusionOk="0">
                  <a:moveTo>
                    <a:pt x="1310" y="1"/>
                  </a:moveTo>
                  <a:cubicBezTo>
                    <a:pt x="1310" y="1"/>
                    <a:pt x="1219" y="91"/>
                    <a:pt x="1095" y="238"/>
                  </a:cubicBezTo>
                  <a:lnTo>
                    <a:pt x="994" y="362"/>
                  </a:lnTo>
                  <a:cubicBezTo>
                    <a:pt x="971" y="418"/>
                    <a:pt x="926" y="452"/>
                    <a:pt x="881" y="508"/>
                  </a:cubicBezTo>
                  <a:cubicBezTo>
                    <a:pt x="802" y="599"/>
                    <a:pt x="734" y="700"/>
                    <a:pt x="655" y="802"/>
                  </a:cubicBezTo>
                  <a:cubicBezTo>
                    <a:pt x="565" y="903"/>
                    <a:pt x="486" y="1005"/>
                    <a:pt x="407" y="1095"/>
                  </a:cubicBezTo>
                  <a:cubicBezTo>
                    <a:pt x="373" y="1152"/>
                    <a:pt x="339" y="1197"/>
                    <a:pt x="305" y="1242"/>
                  </a:cubicBezTo>
                  <a:cubicBezTo>
                    <a:pt x="260" y="1287"/>
                    <a:pt x="227" y="1321"/>
                    <a:pt x="204" y="1366"/>
                  </a:cubicBezTo>
                  <a:cubicBezTo>
                    <a:pt x="80" y="1513"/>
                    <a:pt x="1" y="1626"/>
                    <a:pt x="1" y="1626"/>
                  </a:cubicBezTo>
                  <a:cubicBezTo>
                    <a:pt x="91" y="1558"/>
                    <a:pt x="181" y="1490"/>
                    <a:pt x="260" y="1423"/>
                  </a:cubicBezTo>
                  <a:cubicBezTo>
                    <a:pt x="305" y="1389"/>
                    <a:pt x="339" y="1355"/>
                    <a:pt x="384" y="1321"/>
                  </a:cubicBezTo>
                  <a:cubicBezTo>
                    <a:pt x="430" y="1287"/>
                    <a:pt x="475" y="1242"/>
                    <a:pt x="520" y="1197"/>
                  </a:cubicBezTo>
                  <a:cubicBezTo>
                    <a:pt x="599" y="1107"/>
                    <a:pt x="689" y="1005"/>
                    <a:pt x="779" y="903"/>
                  </a:cubicBezTo>
                  <a:cubicBezTo>
                    <a:pt x="858" y="802"/>
                    <a:pt x="937" y="689"/>
                    <a:pt x="1005" y="587"/>
                  </a:cubicBezTo>
                  <a:cubicBezTo>
                    <a:pt x="1062" y="497"/>
                    <a:pt x="1118" y="396"/>
                    <a:pt x="1174" y="294"/>
                  </a:cubicBezTo>
                  <a:cubicBezTo>
                    <a:pt x="1231" y="193"/>
                    <a:pt x="1276" y="102"/>
                    <a:pt x="1310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5590500" y="3978550"/>
              <a:ext cx="149825" cy="114775"/>
            </a:xfrm>
            <a:custGeom>
              <a:avLst/>
              <a:gdLst/>
              <a:ahLst/>
              <a:cxnLst/>
              <a:rect l="l" t="t" r="r" b="b"/>
              <a:pathLst>
                <a:path w="5993" h="4591" extrusionOk="0">
                  <a:moveTo>
                    <a:pt x="1488" y="1"/>
                  </a:moveTo>
                  <a:cubicBezTo>
                    <a:pt x="1392" y="1"/>
                    <a:pt x="1294" y="6"/>
                    <a:pt x="1196" y="18"/>
                  </a:cubicBezTo>
                  <a:cubicBezTo>
                    <a:pt x="779" y="74"/>
                    <a:pt x="384" y="277"/>
                    <a:pt x="102" y="593"/>
                  </a:cubicBezTo>
                  <a:cubicBezTo>
                    <a:pt x="34" y="774"/>
                    <a:pt x="0" y="966"/>
                    <a:pt x="0" y="1169"/>
                  </a:cubicBezTo>
                  <a:cubicBezTo>
                    <a:pt x="45" y="2015"/>
                    <a:pt x="429" y="2715"/>
                    <a:pt x="982" y="3358"/>
                  </a:cubicBezTo>
                  <a:cubicBezTo>
                    <a:pt x="1625" y="4080"/>
                    <a:pt x="2562" y="4464"/>
                    <a:pt x="3510" y="4565"/>
                  </a:cubicBezTo>
                  <a:cubicBezTo>
                    <a:pt x="3707" y="4582"/>
                    <a:pt x="3905" y="4591"/>
                    <a:pt x="4101" y="4591"/>
                  </a:cubicBezTo>
                  <a:cubicBezTo>
                    <a:pt x="4297" y="4591"/>
                    <a:pt x="4491" y="4582"/>
                    <a:pt x="4683" y="4565"/>
                  </a:cubicBezTo>
                  <a:cubicBezTo>
                    <a:pt x="5135" y="4509"/>
                    <a:pt x="5575" y="4385"/>
                    <a:pt x="5992" y="4204"/>
                  </a:cubicBezTo>
                  <a:cubicBezTo>
                    <a:pt x="5947" y="4103"/>
                    <a:pt x="5823" y="3832"/>
                    <a:pt x="5823" y="3832"/>
                  </a:cubicBezTo>
                  <a:cubicBezTo>
                    <a:pt x="5631" y="3380"/>
                    <a:pt x="5383" y="2940"/>
                    <a:pt x="5112" y="2523"/>
                  </a:cubicBezTo>
                  <a:cubicBezTo>
                    <a:pt x="4338" y="1366"/>
                    <a:pt x="3005" y="1"/>
                    <a:pt x="1488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5648050" y="4017125"/>
              <a:ext cx="98750" cy="81150"/>
            </a:xfrm>
            <a:custGeom>
              <a:avLst/>
              <a:gdLst/>
              <a:ahLst/>
              <a:cxnLst/>
              <a:rect l="l" t="t" r="r" b="b"/>
              <a:pathLst>
                <a:path w="3950" h="3246" extrusionOk="0">
                  <a:moveTo>
                    <a:pt x="1809" y="1"/>
                  </a:moveTo>
                  <a:cubicBezTo>
                    <a:pt x="1505" y="1"/>
                    <a:pt x="1072" y="216"/>
                    <a:pt x="1366" y="540"/>
                  </a:cubicBezTo>
                  <a:cubicBezTo>
                    <a:pt x="1329" y="533"/>
                    <a:pt x="1283" y="530"/>
                    <a:pt x="1233" y="530"/>
                  </a:cubicBezTo>
                  <a:cubicBezTo>
                    <a:pt x="933" y="530"/>
                    <a:pt x="476" y="654"/>
                    <a:pt x="756" y="1002"/>
                  </a:cubicBezTo>
                  <a:cubicBezTo>
                    <a:pt x="192" y="1126"/>
                    <a:pt x="102" y="1770"/>
                    <a:pt x="711" y="1973"/>
                  </a:cubicBezTo>
                  <a:cubicBezTo>
                    <a:pt x="0" y="1973"/>
                    <a:pt x="553" y="2842"/>
                    <a:pt x="880" y="3011"/>
                  </a:cubicBezTo>
                  <a:cubicBezTo>
                    <a:pt x="1199" y="3181"/>
                    <a:pt x="1534" y="3246"/>
                    <a:pt x="1875" y="3246"/>
                  </a:cubicBezTo>
                  <a:cubicBezTo>
                    <a:pt x="2574" y="3246"/>
                    <a:pt x="3298" y="2975"/>
                    <a:pt x="3950" y="2785"/>
                  </a:cubicBezTo>
                  <a:lnTo>
                    <a:pt x="3950" y="2785"/>
                  </a:lnTo>
                  <a:cubicBezTo>
                    <a:pt x="3949" y="2785"/>
                    <a:pt x="3948" y="2786"/>
                    <a:pt x="3947" y="2786"/>
                  </a:cubicBezTo>
                  <a:cubicBezTo>
                    <a:pt x="3850" y="2786"/>
                    <a:pt x="3362" y="1577"/>
                    <a:pt x="3295" y="1454"/>
                  </a:cubicBezTo>
                  <a:cubicBezTo>
                    <a:pt x="2934" y="833"/>
                    <a:pt x="2708" y="145"/>
                    <a:pt x="1907" y="9"/>
                  </a:cubicBezTo>
                  <a:cubicBezTo>
                    <a:pt x="1877" y="4"/>
                    <a:pt x="1844" y="1"/>
                    <a:pt x="1809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5572725" y="3993075"/>
              <a:ext cx="167875" cy="114425"/>
            </a:xfrm>
            <a:custGeom>
              <a:avLst/>
              <a:gdLst/>
              <a:ahLst/>
              <a:cxnLst/>
              <a:rect l="l" t="t" r="r" b="b"/>
              <a:pathLst>
                <a:path w="6715" h="4577" extrusionOk="0">
                  <a:moveTo>
                    <a:pt x="813" y="1"/>
                  </a:moveTo>
                  <a:lnTo>
                    <a:pt x="813" y="1"/>
                  </a:lnTo>
                  <a:cubicBezTo>
                    <a:pt x="565" y="272"/>
                    <a:pt x="384" y="588"/>
                    <a:pt x="316" y="949"/>
                  </a:cubicBezTo>
                  <a:cubicBezTo>
                    <a:pt x="0" y="2438"/>
                    <a:pt x="1400" y="4063"/>
                    <a:pt x="2788" y="4379"/>
                  </a:cubicBezTo>
                  <a:cubicBezTo>
                    <a:pt x="3267" y="4500"/>
                    <a:pt x="3767" y="4576"/>
                    <a:pt x="4261" y="4576"/>
                  </a:cubicBezTo>
                  <a:cubicBezTo>
                    <a:pt x="5153" y="4576"/>
                    <a:pt x="6025" y="4328"/>
                    <a:pt x="6714" y="3646"/>
                  </a:cubicBezTo>
                  <a:cubicBezTo>
                    <a:pt x="6703" y="3634"/>
                    <a:pt x="6703" y="3623"/>
                    <a:pt x="6703" y="3612"/>
                  </a:cubicBezTo>
                  <a:cubicBezTo>
                    <a:pt x="6286" y="3804"/>
                    <a:pt x="5846" y="3928"/>
                    <a:pt x="5394" y="3973"/>
                  </a:cubicBezTo>
                  <a:cubicBezTo>
                    <a:pt x="5202" y="3990"/>
                    <a:pt x="5008" y="3998"/>
                    <a:pt x="4812" y="3998"/>
                  </a:cubicBezTo>
                  <a:cubicBezTo>
                    <a:pt x="4616" y="3998"/>
                    <a:pt x="4418" y="3990"/>
                    <a:pt x="4221" y="3973"/>
                  </a:cubicBezTo>
                  <a:cubicBezTo>
                    <a:pt x="3273" y="3871"/>
                    <a:pt x="2336" y="3499"/>
                    <a:pt x="1693" y="2765"/>
                  </a:cubicBezTo>
                  <a:cubicBezTo>
                    <a:pt x="1129" y="2134"/>
                    <a:pt x="768" y="1434"/>
                    <a:pt x="711" y="576"/>
                  </a:cubicBezTo>
                  <a:cubicBezTo>
                    <a:pt x="711" y="385"/>
                    <a:pt x="734" y="181"/>
                    <a:pt x="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5658475" y="4078850"/>
              <a:ext cx="83250" cy="11575"/>
            </a:xfrm>
            <a:custGeom>
              <a:avLst/>
              <a:gdLst/>
              <a:ahLst/>
              <a:cxnLst/>
              <a:rect l="l" t="t" r="r" b="b"/>
              <a:pathLst>
                <a:path w="3330" h="46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04" y="79"/>
                    <a:pt x="509" y="181"/>
                  </a:cubicBezTo>
                  <a:cubicBezTo>
                    <a:pt x="655" y="226"/>
                    <a:pt x="836" y="271"/>
                    <a:pt x="1028" y="316"/>
                  </a:cubicBezTo>
                  <a:cubicBezTo>
                    <a:pt x="1231" y="373"/>
                    <a:pt x="1434" y="406"/>
                    <a:pt x="1648" y="429"/>
                  </a:cubicBezTo>
                  <a:cubicBezTo>
                    <a:pt x="1761" y="440"/>
                    <a:pt x="1863" y="463"/>
                    <a:pt x="1976" y="463"/>
                  </a:cubicBezTo>
                  <a:lnTo>
                    <a:pt x="2280" y="463"/>
                  </a:lnTo>
                  <a:cubicBezTo>
                    <a:pt x="2382" y="463"/>
                    <a:pt x="2483" y="452"/>
                    <a:pt x="2574" y="452"/>
                  </a:cubicBezTo>
                  <a:cubicBezTo>
                    <a:pt x="2653" y="440"/>
                    <a:pt x="2743" y="418"/>
                    <a:pt x="2833" y="406"/>
                  </a:cubicBezTo>
                  <a:cubicBezTo>
                    <a:pt x="2901" y="384"/>
                    <a:pt x="2969" y="361"/>
                    <a:pt x="3048" y="339"/>
                  </a:cubicBezTo>
                  <a:cubicBezTo>
                    <a:pt x="3093" y="327"/>
                    <a:pt x="3149" y="305"/>
                    <a:pt x="3205" y="282"/>
                  </a:cubicBezTo>
                  <a:cubicBezTo>
                    <a:pt x="3284" y="237"/>
                    <a:pt x="3330" y="215"/>
                    <a:pt x="3330" y="215"/>
                  </a:cubicBezTo>
                  <a:lnTo>
                    <a:pt x="3330" y="215"/>
                  </a:lnTo>
                  <a:lnTo>
                    <a:pt x="3183" y="248"/>
                  </a:lnTo>
                  <a:cubicBezTo>
                    <a:pt x="3138" y="271"/>
                    <a:pt x="3081" y="271"/>
                    <a:pt x="3025" y="294"/>
                  </a:cubicBezTo>
                  <a:cubicBezTo>
                    <a:pt x="2957" y="305"/>
                    <a:pt x="2878" y="305"/>
                    <a:pt x="2811" y="316"/>
                  </a:cubicBezTo>
                  <a:cubicBezTo>
                    <a:pt x="2732" y="327"/>
                    <a:pt x="2653" y="327"/>
                    <a:pt x="2562" y="327"/>
                  </a:cubicBezTo>
                  <a:lnTo>
                    <a:pt x="2280" y="327"/>
                  </a:lnTo>
                  <a:cubicBezTo>
                    <a:pt x="2179" y="327"/>
                    <a:pt x="2077" y="316"/>
                    <a:pt x="1976" y="305"/>
                  </a:cubicBezTo>
                  <a:cubicBezTo>
                    <a:pt x="1874" y="305"/>
                    <a:pt x="1772" y="282"/>
                    <a:pt x="1671" y="271"/>
                  </a:cubicBezTo>
                  <a:cubicBezTo>
                    <a:pt x="1456" y="248"/>
                    <a:pt x="1253" y="215"/>
                    <a:pt x="1050" y="181"/>
                  </a:cubicBezTo>
                  <a:lnTo>
                    <a:pt x="520" y="91"/>
                  </a:lnTo>
                  <a:lnTo>
                    <a:pt x="147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5658775" y="4063050"/>
              <a:ext cx="78450" cy="21750"/>
            </a:xfrm>
            <a:custGeom>
              <a:avLst/>
              <a:gdLst/>
              <a:ahLst/>
              <a:cxnLst/>
              <a:rect l="l" t="t" r="r" b="b"/>
              <a:pathLst>
                <a:path w="3138" h="870" extrusionOk="0">
                  <a:moveTo>
                    <a:pt x="0" y="0"/>
                  </a:moveTo>
                  <a:cubicBezTo>
                    <a:pt x="0" y="0"/>
                    <a:pt x="169" y="124"/>
                    <a:pt x="440" y="260"/>
                  </a:cubicBezTo>
                  <a:cubicBezTo>
                    <a:pt x="587" y="328"/>
                    <a:pt x="756" y="418"/>
                    <a:pt x="925" y="486"/>
                  </a:cubicBezTo>
                  <a:cubicBezTo>
                    <a:pt x="1095" y="553"/>
                    <a:pt x="1286" y="632"/>
                    <a:pt x="1490" y="700"/>
                  </a:cubicBezTo>
                  <a:cubicBezTo>
                    <a:pt x="1591" y="723"/>
                    <a:pt x="1693" y="756"/>
                    <a:pt x="1794" y="779"/>
                  </a:cubicBezTo>
                  <a:cubicBezTo>
                    <a:pt x="1885" y="802"/>
                    <a:pt x="1986" y="824"/>
                    <a:pt x="2088" y="835"/>
                  </a:cubicBezTo>
                  <a:cubicBezTo>
                    <a:pt x="2189" y="858"/>
                    <a:pt x="2279" y="858"/>
                    <a:pt x="2370" y="869"/>
                  </a:cubicBezTo>
                  <a:lnTo>
                    <a:pt x="2618" y="869"/>
                  </a:lnTo>
                  <a:cubicBezTo>
                    <a:pt x="2697" y="869"/>
                    <a:pt x="2765" y="858"/>
                    <a:pt x="2844" y="847"/>
                  </a:cubicBezTo>
                  <a:cubicBezTo>
                    <a:pt x="2889" y="835"/>
                    <a:pt x="2945" y="824"/>
                    <a:pt x="3002" y="813"/>
                  </a:cubicBezTo>
                  <a:cubicBezTo>
                    <a:pt x="3092" y="790"/>
                    <a:pt x="3137" y="768"/>
                    <a:pt x="3137" y="768"/>
                  </a:cubicBezTo>
                  <a:lnTo>
                    <a:pt x="3137" y="768"/>
                  </a:lnTo>
                  <a:cubicBezTo>
                    <a:pt x="3137" y="768"/>
                    <a:pt x="3081" y="768"/>
                    <a:pt x="2990" y="790"/>
                  </a:cubicBezTo>
                  <a:lnTo>
                    <a:pt x="2832" y="790"/>
                  </a:lnTo>
                  <a:cubicBezTo>
                    <a:pt x="2765" y="790"/>
                    <a:pt x="2697" y="779"/>
                    <a:pt x="2618" y="779"/>
                  </a:cubicBezTo>
                  <a:cubicBezTo>
                    <a:pt x="2550" y="779"/>
                    <a:pt x="2471" y="756"/>
                    <a:pt x="2381" y="745"/>
                  </a:cubicBezTo>
                  <a:cubicBezTo>
                    <a:pt x="2302" y="734"/>
                    <a:pt x="2212" y="711"/>
                    <a:pt x="2110" y="700"/>
                  </a:cubicBezTo>
                  <a:cubicBezTo>
                    <a:pt x="2020" y="677"/>
                    <a:pt x="1930" y="655"/>
                    <a:pt x="1828" y="621"/>
                  </a:cubicBezTo>
                  <a:cubicBezTo>
                    <a:pt x="1738" y="598"/>
                    <a:pt x="1636" y="576"/>
                    <a:pt x="1546" y="542"/>
                  </a:cubicBezTo>
                  <a:cubicBezTo>
                    <a:pt x="1354" y="486"/>
                    <a:pt x="1162" y="418"/>
                    <a:pt x="982" y="350"/>
                  </a:cubicBezTo>
                  <a:cubicBezTo>
                    <a:pt x="801" y="282"/>
                    <a:pt x="621" y="226"/>
                    <a:pt x="485" y="170"/>
                  </a:cubicBezTo>
                  <a:cubicBezTo>
                    <a:pt x="339" y="124"/>
                    <a:pt x="214" y="79"/>
                    <a:pt x="124" y="45"/>
                  </a:cubicBezTo>
                  <a:cubicBezTo>
                    <a:pt x="45" y="2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5688675" y="4061350"/>
              <a:ext cx="46275" cy="20350"/>
            </a:xfrm>
            <a:custGeom>
              <a:avLst/>
              <a:gdLst/>
              <a:ahLst/>
              <a:cxnLst/>
              <a:rect l="l" t="t" r="r" b="b"/>
              <a:pathLst>
                <a:path w="1851" h="814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23"/>
                    <a:pt x="34" y="57"/>
                    <a:pt x="57" y="80"/>
                  </a:cubicBezTo>
                  <a:cubicBezTo>
                    <a:pt x="113" y="136"/>
                    <a:pt x="169" y="192"/>
                    <a:pt x="226" y="249"/>
                  </a:cubicBezTo>
                  <a:cubicBezTo>
                    <a:pt x="271" y="271"/>
                    <a:pt x="294" y="328"/>
                    <a:pt x="339" y="362"/>
                  </a:cubicBezTo>
                  <a:cubicBezTo>
                    <a:pt x="395" y="396"/>
                    <a:pt x="418" y="486"/>
                    <a:pt x="474" y="508"/>
                  </a:cubicBezTo>
                  <a:cubicBezTo>
                    <a:pt x="519" y="542"/>
                    <a:pt x="531" y="689"/>
                    <a:pt x="587" y="712"/>
                  </a:cubicBezTo>
                  <a:lnTo>
                    <a:pt x="756" y="791"/>
                  </a:lnTo>
                  <a:cubicBezTo>
                    <a:pt x="785" y="801"/>
                    <a:pt x="817" y="805"/>
                    <a:pt x="850" y="805"/>
                  </a:cubicBezTo>
                  <a:cubicBezTo>
                    <a:pt x="931" y="805"/>
                    <a:pt x="1020" y="782"/>
                    <a:pt x="1100" y="782"/>
                  </a:cubicBezTo>
                  <a:cubicBezTo>
                    <a:pt x="1126" y="782"/>
                    <a:pt x="1151" y="784"/>
                    <a:pt x="1174" y="791"/>
                  </a:cubicBezTo>
                  <a:cubicBezTo>
                    <a:pt x="1192" y="796"/>
                    <a:pt x="1211" y="798"/>
                    <a:pt x="1231" y="798"/>
                  </a:cubicBezTo>
                  <a:cubicBezTo>
                    <a:pt x="1322" y="798"/>
                    <a:pt x="1426" y="753"/>
                    <a:pt x="1502" y="753"/>
                  </a:cubicBezTo>
                  <a:cubicBezTo>
                    <a:pt x="1513" y="753"/>
                    <a:pt x="1525" y="754"/>
                    <a:pt x="1535" y="757"/>
                  </a:cubicBezTo>
                  <a:cubicBezTo>
                    <a:pt x="1636" y="779"/>
                    <a:pt x="1738" y="802"/>
                    <a:pt x="1851" y="813"/>
                  </a:cubicBezTo>
                  <a:cubicBezTo>
                    <a:pt x="1761" y="768"/>
                    <a:pt x="1670" y="712"/>
                    <a:pt x="1569" y="678"/>
                  </a:cubicBezTo>
                  <a:cubicBezTo>
                    <a:pt x="1388" y="587"/>
                    <a:pt x="1162" y="497"/>
                    <a:pt x="925" y="407"/>
                  </a:cubicBezTo>
                  <a:cubicBezTo>
                    <a:pt x="813" y="362"/>
                    <a:pt x="689" y="317"/>
                    <a:pt x="587" y="260"/>
                  </a:cubicBezTo>
                  <a:cubicBezTo>
                    <a:pt x="531" y="238"/>
                    <a:pt x="485" y="226"/>
                    <a:pt x="429" y="204"/>
                  </a:cubicBezTo>
                  <a:cubicBezTo>
                    <a:pt x="384" y="181"/>
                    <a:pt x="339" y="159"/>
                    <a:pt x="294" y="136"/>
                  </a:cubicBezTo>
                  <a:cubicBezTo>
                    <a:pt x="203" y="102"/>
                    <a:pt x="136" y="57"/>
                    <a:pt x="79" y="34"/>
                  </a:cubicBezTo>
                  <a:cubicBezTo>
                    <a:pt x="57" y="23"/>
                    <a:pt x="34" y="12"/>
                    <a:pt x="0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5697975" y="4051200"/>
              <a:ext cx="26825" cy="24275"/>
            </a:xfrm>
            <a:custGeom>
              <a:avLst/>
              <a:gdLst/>
              <a:ahLst/>
              <a:cxnLst/>
              <a:rect l="l" t="t" r="r" b="b"/>
              <a:pathLst>
                <a:path w="1073" h="971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8"/>
                    <a:pt x="80" y="136"/>
                    <a:pt x="125" y="204"/>
                  </a:cubicBezTo>
                  <a:cubicBezTo>
                    <a:pt x="159" y="271"/>
                    <a:pt x="215" y="339"/>
                    <a:pt x="260" y="395"/>
                  </a:cubicBezTo>
                  <a:cubicBezTo>
                    <a:pt x="317" y="452"/>
                    <a:pt x="384" y="519"/>
                    <a:pt x="452" y="587"/>
                  </a:cubicBezTo>
                  <a:cubicBezTo>
                    <a:pt x="576" y="700"/>
                    <a:pt x="711" y="790"/>
                    <a:pt x="869" y="881"/>
                  </a:cubicBezTo>
                  <a:cubicBezTo>
                    <a:pt x="937" y="914"/>
                    <a:pt x="1005" y="948"/>
                    <a:pt x="1073" y="971"/>
                  </a:cubicBezTo>
                  <a:cubicBezTo>
                    <a:pt x="1027" y="914"/>
                    <a:pt x="982" y="858"/>
                    <a:pt x="926" y="802"/>
                  </a:cubicBezTo>
                  <a:cubicBezTo>
                    <a:pt x="881" y="756"/>
                    <a:pt x="824" y="700"/>
                    <a:pt x="757" y="644"/>
                  </a:cubicBezTo>
                  <a:cubicBezTo>
                    <a:pt x="700" y="587"/>
                    <a:pt x="632" y="531"/>
                    <a:pt x="565" y="463"/>
                  </a:cubicBezTo>
                  <a:cubicBezTo>
                    <a:pt x="508" y="407"/>
                    <a:pt x="441" y="350"/>
                    <a:pt x="373" y="294"/>
                  </a:cubicBezTo>
                  <a:cubicBezTo>
                    <a:pt x="339" y="271"/>
                    <a:pt x="305" y="237"/>
                    <a:pt x="271" y="215"/>
                  </a:cubicBezTo>
                  <a:cubicBezTo>
                    <a:pt x="249" y="192"/>
                    <a:pt x="215" y="170"/>
                    <a:pt x="192" y="147"/>
                  </a:cubicBezTo>
                  <a:cubicBezTo>
                    <a:pt x="136" y="91"/>
                    <a:pt x="68" y="46"/>
                    <a:pt x="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5694300" y="3911000"/>
              <a:ext cx="110050" cy="176900"/>
            </a:xfrm>
            <a:custGeom>
              <a:avLst/>
              <a:gdLst/>
              <a:ahLst/>
              <a:cxnLst/>
              <a:rect l="l" t="t" r="r" b="b"/>
              <a:pathLst>
                <a:path w="4402" h="7076" extrusionOk="0">
                  <a:moveTo>
                    <a:pt x="1592" y="0"/>
                  </a:moveTo>
                  <a:cubicBezTo>
                    <a:pt x="1084" y="452"/>
                    <a:pt x="678" y="1004"/>
                    <a:pt x="418" y="1636"/>
                  </a:cubicBezTo>
                  <a:cubicBezTo>
                    <a:pt x="1" y="2708"/>
                    <a:pt x="114" y="3927"/>
                    <a:pt x="700" y="4920"/>
                  </a:cubicBezTo>
                  <a:cubicBezTo>
                    <a:pt x="870" y="5202"/>
                    <a:pt x="1727" y="6342"/>
                    <a:pt x="1863" y="7075"/>
                  </a:cubicBezTo>
                  <a:lnTo>
                    <a:pt x="2901" y="5879"/>
                  </a:lnTo>
                  <a:cubicBezTo>
                    <a:pt x="3939" y="4570"/>
                    <a:pt x="4402" y="3306"/>
                    <a:pt x="3894" y="1625"/>
                  </a:cubicBezTo>
                  <a:cubicBezTo>
                    <a:pt x="3555" y="531"/>
                    <a:pt x="2709" y="11"/>
                    <a:pt x="1592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5708100" y="3985100"/>
              <a:ext cx="76225" cy="102800"/>
            </a:xfrm>
            <a:custGeom>
              <a:avLst/>
              <a:gdLst/>
              <a:ahLst/>
              <a:cxnLst/>
              <a:rect l="l" t="t" r="r" b="b"/>
              <a:pathLst>
                <a:path w="3049" h="4112" extrusionOk="0">
                  <a:moveTo>
                    <a:pt x="1949" y="0"/>
                  </a:moveTo>
                  <a:cubicBezTo>
                    <a:pt x="1795" y="0"/>
                    <a:pt x="1605" y="108"/>
                    <a:pt x="1424" y="331"/>
                  </a:cubicBezTo>
                  <a:cubicBezTo>
                    <a:pt x="1311" y="174"/>
                    <a:pt x="1181" y="109"/>
                    <a:pt x="1052" y="109"/>
                  </a:cubicBezTo>
                  <a:cubicBezTo>
                    <a:pt x="634" y="109"/>
                    <a:pt x="229" y="781"/>
                    <a:pt x="487" y="1177"/>
                  </a:cubicBezTo>
                  <a:cubicBezTo>
                    <a:pt x="411" y="1130"/>
                    <a:pt x="347" y="1109"/>
                    <a:pt x="293" y="1109"/>
                  </a:cubicBezTo>
                  <a:cubicBezTo>
                    <a:pt x="1" y="1109"/>
                    <a:pt x="5" y="1713"/>
                    <a:pt x="81" y="1922"/>
                  </a:cubicBezTo>
                  <a:cubicBezTo>
                    <a:pt x="374" y="2735"/>
                    <a:pt x="1390" y="3197"/>
                    <a:pt x="1311" y="4111"/>
                  </a:cubicBezTo>
                  <a:lnTo>
                    <a:pt x="1582" y="3683"/>
                  </a:lnTo>
                  <a:cubicBezTo>
                    <a:pt x="2067" y="3107"/>
                    <a:pt x="2597" y="2836"/>
                    <a:pt x="2879" y="2159"/>
                  </a:cubicBezTo>
                  <a:cubicBezTo>
                    <a:pt x="3049" y="1821"/>
                    <a:pt x="3015" y="1200"/>
                    <a:pt x="2981" y="816"/>
                  </a:cubicBezTo>
                  <a:cubicBezTo>
                    <a:pt x="2969" y="536"/>
                    <a:pt x="2856" y="426"/>
                    <a:pt x="2704" y="426"/>
                  </a:cubicBezTo>
                  <a:cubicBezTo>
                    <a:pt x="2569" y="426"/>
                    <a:pt x="2402" y="514"/>
                    <a:pt x="2247" y="647"/>
                  </a:cubicBezTo>
                  <a:cubicBezTo>
                    <a:pt x="2314" y="222"/>
                    <a:pt x="2169" y="0"/>
                    <a:pt x="1949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677375" y="3911000"/>
              <a:ext cx="63225" cy="178025"/>
            </a:xfrm>
            <a:custGeom>
              <a:avLst/>
              <a:gdLst/>
              <a:ahLst/>
              <a:cxnLst/>
              <a:rect l="l" t="t" r="r" b="b"/>
              <a:pathLst>
                <a:path w="2529" h="7121" extrusionOk="0">
                  <a:moveTo>
                    <a:pt x="2213" y="0"/>
                  </a:moveTo>
                  <a:cubicBezTo>
                    <a:pt x="892" y="0"/>
                    <a:pt x="1" y="1828"/>
                    <a:pt x="80" y="2957"/>
                  </a:cubicBezTo>
                  <a:cubicBezTo>
                    <a:pt x="136" y="3826"/>
                    <a:pt x="599" y="4469"/>
                    <a:pt x="1073" y="5157"/>
                  </a:cubicBezTo>
                  <a:cubicBezTo>
                    <a:pt x="1344" y="5563"/>
                    <a:pt x="1637" y="5958"/>
                    <a:pt x="1953" y="6331"/>
                  </a:cubicBezTo>
                  <a:cubicBezTo>
                    <a:pt x="2167" y="6568"/>
                    <a:pt x="2348" y="6827"/>
                    <a:pt x="2495" y="7120"/>
                  </a:cubicBezTo>
                  <a:lnTo>
                    <a:pt x="2528" y="7075"/>
                  </a:lnTo>
                  <a:cubicBezTo>
                    <a:pt x="2404" y="6342"/>
                    <a:pt x="1547" y="5202"/>
                    <a:pt x="1377" y="4920"/>
                  </a:cubicBezTo>
                  <a:cubicBezTo>
                    <a:pt x="791" y="3927"/>
                    <a:pt x="689" y="2720"/>
                    <a:pt x="1095" y="1636"/>
                  </a:cubicBezTo>
                  <a:cubicBezTo>
                    <a:pt x="1355" y="1004"/>
                    <a:pt x="1761" y="452"/>
                    <a:pt x="2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5720825" y="3979300"/>
              <a:ext cx="18200" cy="101625"/>
            </a:xfrm>
            <a:custGeom>
              <a:avLst/>
              <a:gdLst/>
              <a:ahLst/>
              <a:cxnLst/>
              <a:rect l="l" t="t" r="r" b="b"/>
              <a:pathLst>
                <a:path w="728" h="4065" extrusionOk="0">
                  <a:moveTo>
                    <a:pt x="390" y="0"/>
                  </a:moveTo>
                  <a:cubicBezTo>
                    <a:pt x="373" y="0"/>
                    <a:pt x="358" y="3"/>
                    <a:pt x="350" y="10"/>
                  </a:cubicBezTo>
                  <a:cubicBezTo>
                    <a:pt x="328" y="44"/>
                    <a:pt x="215" y="44"/>
                    <a:pt x="181" y="100"/>
                  </a:cubicBezTo>
                  <a:cubicBezTo>
                    <a:pt x="147" y="157"/>
                    <a:pt x="125" y="225"/>
                    <a:pt x="102" y="292"/>
                  </a:cubicBezTo>
                  <a:cubicBezTo>
                    <a:pt x="68" y="383"/>
                    <a:pt x="46" y="484"/>
                    <a:pt x="34" y="574"/>
                  </a:cubicBezTo>
                  <a:cubicBezTo>
                    <a:pt x="1" y="811"/>
                    <a:pt x="1" y="1048"/>
                    <a:pt x="23" y="1285"/>
                  </a:cubicBezTo>
                  <a:cubicBezTo>
                    <a:pt x="34" y="1409"/>
                    <a:pt x="46" y="1545"/>
                    <a:pt x="68" y="1680"/>
                  </a:cubicBezTo>
                  <a:cubicBezTo>
                    <a:pt x="80" y="1816"/>
                    <a:pt x="113" y="1951"/>
                    <a:pt x="147" y="2075"/>
                  </a:cubicBezTo>
                  <a:cubicBezTo>
                    <a:pt x="226" y="2346"/>
                    <a:pt x="317" y="2594"/>
                    <a:pt x="407" y="2843"/>
                  </a:cubicBezTo>
                  <a:cubicBezTo>
                    <a:pt x="452" y="2955"/>
                    <a:pt x="486" y="3068"/>
                    <a:pt x="531" y="3181"/>
                  </a:cubicBezTo>
                  <a:cubicBezTo>
                    <a:pt x="565" y="3294"/>
                    <a:pt x="587" y="3395"/>
                    <a:pt x="610" y="3497"/>
                  </a:cubicBezTo>
                  <a:cubicBezTo>
                    <a:pt x="633" y="3576"/>
                    <a:pt x="644" y="3666"/>
                    <a:pt x="655" y="3757"/>
                  </a:cubicBezTo>
                  <a:cubicBezTo>
                    <a:pt x="666" y="3824"/>
                    <a:pt x="666" y="3903"/>
                    <a:pt x="666" y="3971"/>
                  </a:cubicBezTo>
                  <a:lnTo>
                    <a:pt x="666" y="4009"/>
                  </a:lnTo>
                  <a:lnTo>
                    <a:pt x="666" y="4009"/>
                  </a:lnTo>
                  <a:cubicBezTo>
                    <a:pt x="665" y="4009"/>
                    <a:pt x="664" y="4009"/>
                    <a:pt x="663" y="4009"/>
                  </a:cubicBezTo>
                  <a:cubicBezTo>
                    <a:pt x="658" y="4009"/>
                    <a:pt x="651" y="4010"/>
                    <a:pt x="645" y="4011"/>
                  </a:cubicBezTo>
                  <a:lnTo>
                    <a:pt x="645" y="4011"/>
                  </a:lnTo>
                  <a:cubicBezTo>
                    <a:pt x="631" y="4003"/>
                    <a:pt x="621" y="3997"/>
                    <a:pt x="621" y="3994"/>
                  </a:cubicBezTo>
                  <a:cubicBezTo>
                    <a:pt x="587" y="3982"/>
                    <a:pt x="554" y="3971"/>
                    <a:pt x="508" y="3960"/>
                  </a:cubicBezTo>
                  <a:lnTo>
                    <a:pt x="508" y="3971"/>
                  </a:lnTo>
                  <a:cubicBezTo>
                    <a:pt x="542" y="3982"/>
                    <a:pt x="587" y="4005"/>
                    <a:pt x="621" y="4016"/>
                  </a:cubicBezTo>
                  <a:cubicBezTo>
                    <a:pt x="621" y="4016"/>
                    <a:pt x="633" y="4013"/>
                    <a:pt x="645" y="4011"/>
                  </a:cubicBezTo>
                  <a:lnTo>
                    <a:pt x="645" y="4011"/>
                  </a:lnTo>
                  <a:cubicBezTo>
                    <a:pt x="652" y="4014"/>
                    <a:pt x="659" y="4018"/>
                    <a:pt x="666" y="4021"/>
                  </a:cubicBezTo>
                  <a:lnTo>
                    <a:pt x="666" y="4021"/>
                  </a:lnTo>
                  <a:lnTo>
                    <a:pt x="666" y="4027"/>
                  </a:lnTo>
                  <a:cubicBezTo>
                    <a:pt x="668" y="4026"/>
                    <a:pt x="669" y="4024"/>
                    <a:pt x="670" y="4023"/>
                  </a:cubicBezTo>
                  <a:lnTo>
                    <a:pt x="670" y="4023"/>
                  </a:lnTo>
                  <a:cubicBezTo>
                    <a:pt x="677" y="4026"/>
                    <a:pt x="683" y="4029"/>
                    <a:pt x="689" y="4032"/>
                  </a:cubicBezTo>
                  <a:lnTo>
                    <a:pt x="689" y="4032"/>
                  </a:lnTo>
                  <a:cubicBezTo>
                    <a:pt x="689" y="4008"/>
                    <a:pt x="689" y="3989"/>
                    <a:pt x="689" y="3971"/>
                  </a:cubicBezTo>
                  <a:cubicBezTo>
                    <a:pt x="711" y="3903"/>
                    <a:pt x="711" y="3824"/>
                    <a:pt x="711" y="3757"/>
                  </a:cubicBezTo>
                  <a:cubicBezTo>
                    <a:pt x="711" y="3655"/>
                    <a:pt x="711" y="3565"/>
                    <a:pt x="700" y="3474"/>
                  </a:cubicBezTo>
                  <a:cubicBezTo>
                    <a:pt x="666" y="3237"/>
                    <a:pt x="610" y="3012"/>
                    <a:pt x="542" y="2786"/>
                  </a:cubicBezTo>
                  <a:cubicBezTo>
                    <a:pt x="475" y="2538"/>
                    <a:pt x="384" y="2290"/>
                    <a:pt x="305" y="2030"/>
                  </a:cubicBezTo>
                  <a:cubicBezTo>
                    <a:pt x="271" y="1906"/>
                    <a:pt x="238" y="1782"/>
                    <a:pt x="226" y="1646"/>
                  </a:cubicBezTo>
                  <a:cubicBezTo>
                    <a:pt x="204" y="1522"/>
                    <a:pt x="181" y="1398"/>
                    <a:pt x="170" y="1274"/>
                  </a:cubicBezTo>
                  <a:cubicBezTo>
                    <a:pt x="147" y="1048"/>
                    <a:pt x="136" y="823"/>
                    <a:pt x="147" y="597"/>
                  </a:cubicBezTo>
                  <a:cubicBezTo>
                    <a:pt x="159" y="507"/>
                    <a:pt x="181" y="416"/>
                    <a:pt x="204" y="337"/>
                  </a:cubicBezTo>
                  <a:cubicBezTo>
                    <a:pt x="226" y="247"/>
                    <a:pt x="283" y="202"/>
                    <a:pt x="305" y="146"/>
                  </a:cubicBezTo>
                  <a:cubicBezTo>
                    <a:pt x="328" y="89"/>
                    <a:pt x="429" y="89"/>
                    <a:pt x="441" y="55"/>
                  </a:cubicBezTo>
                  <a:cubicBezTo>
                    <a:pt x="452" y="44"/>
                    <a:pt x="452" y="33"/>
                    <a:pt x="463" y="10"/>
                  </a:cubicBezTo>
                  <a:cubicBezTo>
                    <a:pt x="463" y="10"/>
                    <a:pt x="423" y="0"/>
                    <a:pt x="390" y="0"/>
                  </a:cubicBezTo>
                  <a:close/>
                  <a:moveTo>
                    <a:pt x="689" y="4032"/>
                  </a:moveTo>
                  <a:cubicBezTo>
                    <a:pt x="689" y="4038"/>
                    <a:pt x="689" y="4044"/>
                    <a:pt x="689" y="4050"/>
                  </a:cubicBezTo>
                  <a:cubicBezTo>
                    <a:pt x="689" y="4054"/>
                    <a:pt x="693" y="4055"/>
                    <a:pt x="698" y="4055"/>
                  </a:cubicBezTo>
                  <a:cubicBezTo>
                    <a:pt x="708" y="4055"/>
                    <a:pt x="723" y="4050"/>
                    <a:pt x="723" y="4050"/>
                  </a:cubicBezTo>
                  <a:cubicBezTo>
                    <a:pt x="728" y="4050"/>
                    <a:pt x="710" y="4042"/>
                    <a:pt x="689" y="4032"/>
                  </a:cubicBezTo>
                  <a:close/>
                  <a:moveTo>
                    <a:pt x="666" y="4027"/>
                  </a:moveTo>
                  <a:lnTo>
                    <a:pt x="666" y="4050"/>
                  </a:lnTo>
                  <a:cubicBezTo>
                    <a:pt x="666" y="4061"/>
                    <a:pt x="666" y="4064"/>
                    <a:pt x="668" y="4064"/>
                  </a:cubicBezTo>
                  <a:cubicBezTo>
                    <a:pt x="669" y="4064"/>
                    <a:pt x="672" y="4061"/>
                    <a:pt x="678" y="4061"/>
                  </a:cubicBezTo>
                  <a:cubicBezTo>
                    <a:pt x="689" y="4050"/>
                    <a:pt x="666" y="4027"/>
                    <a:pt x="666" y="4027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5739175" y="4017075"/>
              <a:ext cx="6775" cy="58400"/>
            </a:xfrm>
            <a:custGeom>
              <a:avLst/>
              <a:gdLst/>
              <a:ahLst/>
              <a:cxnLst/>
              <a:rect l="l" t="t" r="r" b="b"/>
              <a:pathLst>
                <a:path w="271" h="2336" extrusionOk="0">
                  <a:moveTo>
                    <a:pt x="271" y="0"/>
                  </a:moveTo>
                  <a:cubicBezTo>
                    <a:pt x="267" y="7"/>
                    <a:pt x="264" y="16"/>
                    <a:pt x="260" y="25"/>
                  </a:cubicBezTo>
                  <a:lnTo>
                    <a:pt x="260" y="25"/>
                  </a:lnTo>
                  <a:cubicBezTo>
                    <a:pt x="267" y="8"/>
                    <a:pt x="271" y="0"/>
                    <a:pt x="271" y="0"/>
                  </a:cubicBezTo>
                  <a:close/>
                  <a:moveTo>
                    <a:pt x="260" y="25"/>
                  </a:moveTo>
                  <a:cubicBezTo>
                    <a:pt x="255" y="39"/>
                    <a:pt x="247" y="60"/>
                    <a:pt x="237" y="90"/>
                  </a:cubicBezTo>
                  <a:cubicBezTo>
                    <a:pt x="214" y="124"/>
                    <a:pt x="192" y="158"/>
                    <a:pt x="169" y="192"/>
                  </a:cubicBezTo>
                  <a:cubicBezTo>
                    <a:pt x="147" y="237"/>
                    <a:pt x="124" y="282"/>
                    <a:pt x="102" y="327"/>
                  </a:cubicBezTo>
                  <a:cubicBezTo>
                    <a:pt x="68" y="451"/>
                    <a:pt x="45" y="576"/>
                    <a:pt x="34" y="711"/>
                  </a:cubicBezTo>
                  <a:cubicBezTo>
                    <a:pt x="23" y="779"/>
                    <a:pt x="11" y="846"/>
                    <a:pt x="11" y="925"/>
                  </a:cubicBezTo>
                  <a:lnTo>
                    <a:pt x="11" y="1151"/>
                  </a:lnTo>
                  <a:cubicBezTo>
                    <a:pt x="11" y="1298"/>
                    <a:pt x="0" y="1444"/>
                    <a:pt x="11" y="1580"/>
                  </a:cubicBezTo>
                  <a:cubicBezTo>
                    <a:pt x="11" y="1726"/>
                    <a:pt x="23" y="1851"/>
                    <a:pt x="23" y="1963"/>
                  </a:cubicBezTo>
                  <a:lnTo>
                    <a:pt x="23" y="2234"/>
                  </a:lnTo>
                  <a:lnTo>
                    <a:pt x="23" y="2336"/>
                  </a:lnTo>
                  <a:cubicBezTo>
                    <a:pt x="23" y="2336"/>
                    <a:pt x="34" y="2302"/>
                    <a:pt x="68" y="2234"/>
                  </a:cubicBezTo>
                  <a:cubicBezTo>
                    <a:pt x="90" y="2144"/>
                    <a:pt x="102" y="2054"/>
                    <a:pt x="124" y="1963"/>
                  </a:cubicBezTo>
                  <a:cubicBezTo>
                    <a:pt x="135" y="1851"/>
                    <a:pt x="147" y="1715"/>
                    <a:pt x="158" y="1580"/>
                  </a:cubicBezTo>
                  <a:cubicBezTo>
                    <a:pt x="169" y="1444"/>
                    <a:pt x="158" y="1286"/>
                    <a:pt x="169" y="1140"/>
                  </a:cubicBezTo>
                  <a:cubicBezTo>
                    <a:pt x="169" y="1004"/>
                    <a:pt x="169" y="858"/>
                    <a:pt x="181" y="722"/>
                  </a:cubicBezTo>
                  <a:cubicBezTo>
                    <a:pt x="169" y="654"/>
                    <a:pt x="181" y="587"/>
                    <a:pt x="181" y="530"/>
                  </a:cubicBezTo>
                  <a:cubicBezTo>
                    <a:pt x="192" y="463"/>
                    <a:pt x="203" y="406"/>
                    <a:pt x="203" y="350"/>
                  </a:cubicBezTo>
                  <a:cubicBezTo>
                    <a:pt x="203" y="305"/>
                    <a:pt x="214" y="248"/>
                    <a:pt x="226" y="203"/>
                  </a:cubicBezTo>
                  <a:cubicBezTo>
                    <a:pt x="226" y="169"/>
                    <a:pt x="237" y="124"/>
                    <a:pt x="248" y="90"/>
                  </a:cubicBezTo>
                  <a:cubicBezTo>
                    <a:pt x="248" y="67"/>
                    <a:pt x="253" y="45"/>
                    <a:pt x="260" y="25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5741700" y="4016775"/>
              <a:ext cx="14425" cy="56725"/>
            </a:xfrm>
            <a:custGeom>
              <a:avLst/>
              <a:gdLst/>
              <a:ahLst/>
              <a:cxnLst/>
              <a:rect l="l" t="t" r="r" b="b"/>
              <a:pathLst>
                <a:path w="577" h="2269" extrusionOk="0">
                  <a:moveTo>
                    <a:pt x="576" y="1"/>
                  </a:moveTo>
                  <a:cubicBezTo>
                    <a:pt x="576" y="1"/>
                    <a:pt x="508" y="125"/>
                    <a:pt x="418" y="328"/>
                  </a:cubicBezTo>
                  <a:cubicBezTo>
                    <a:pt x="317" y="576"/>
                    <a:pt x="226" y="836"/>
                    <a:pt x="159" y="1095"/>
                  </a:cubicBezTo>
                  <a:cubicBezTo>
                    <a:pt x="125" y="1242"/>
                    <a:pt x="102" y="1377"/>
                    <a:pt x="68" y="1524"/>
                  </a:cubicBezTo>
                  <a:cubicBezTo>
                    <a:pt x="46" y="1648"/>
                    <a:pt x="34" y="1772"/>
                    <a:pt x="23" y="1896"/>
                  </a:cubicBezTo>
                  <a:cubicBezTo>
                    <a:pt x="1" y="2111"/>
                    <a:pt x="1" y="2269"/>
                    <a:pt x="1" y="2269"/>
                  </a:cubicBezTo>
                  <a:cubicBezTo>
                    <a:pt x="1" y="2269"/>
                    <a:pt x="57" y="2122"/>
                    <a:pt x="113" y="1919"/>
                  </a:cubicBezTo>
                  <a:cubicBezTo>
                    <a:pt x="125" y="1874"/>
                    <a:pt x="147" y="1817"/>
                    <a:pt x="159" y="1750"/>
                  </a:cubicBezTo>
                  <a:cubicBezTo>
                    <a:pt x="170" y="1693"/>
                    <a:pt x="192" y="1626"/>
                    <a:pt x="215" y="1558"/>
                  </a:cubicBezTo>
                  <a:cubicBezTo>
                    <a:pt x="249" y="1434"/>
                    <a:pt x="283" y="1298"/>
                    <a:pt x="317" y="1152"/>
                  </a:cubicBezTo>
                  <a:cubicBezTo>
                    <a:pt x="362" y="994"/>
                    <a:pt x="396" y="858"/>
                    <a:pt x="418" y="723"/>
                  </a:cubicBezTo>
                  <a:cubicBezTo>
                    <a:pt x="452" y="588"/>
                    <a:pt x="486" y="463"/>
                    <a:pt x="508" y="362"/>
                  </a:cubicBezTo>
                  <a:cubicBezTo>
                    <a:pt x="554" y="136"/>
                    <a:pt x="576" y="1"/>
                    <a:pt x="576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5737475" y="4024475"/>
              <a:ext cx="173225" cy="99700"/>
            </a:xfrm>
            <a:custGeom>
              <a:avLst/>
              <a:gdLst/>
              <a:ahLst/>
              <a:cxnLst/>
              <a:rect l="l" t="t" r="r" b="b"/>
              <a:pathLst>
                <a:path w="6929" h="3988" extrusionOk="0">
                  <a:moveTo>
                    <a:pt x="4383" y="1"/>
                  </a:moveTo>
                  <a:cubicBezTo>
                    <a:pt x="4312" y="1"/>
                    <a:pt x="4239" y="3"/>
                    <a:pt x="4164" y="9"/>
                  </a:cubicBezTo>
                  <a:cubicBezTo>
                    <a:pt x="3239" y="88"/>
                    <a:pt x="2754" y="189"/>
                    <a:pt x="1998" y="674"/>
                  </a:cubicBezTo>
                  <a:cubicBezTo>
                    <a:pt x="1546" y="968"/>
                    <a:pt x="486" y="1611"/>
                    <a:pt x="79" y="2243"/>
                  </a:cubicBezTo>
                  <a:cubicBezTo>
                    <a:pt x="45" y="2322"/>
                    <a:pt x="23" y="2412"/>
                    <a:pt x="0" y="2491"/>
                  </a:cubicBezTo>
                  <a:cubicBezTo>
                    <a:pt x="1039" y="2548"/>
                    <a:pt x="1275" y="2717"/>
                    <a:pt x="2156" y="3112"/>
                  </a:cubicBezTo>
                  <a:cubicBezTo>
                    <a:pt x="2449" y="3247"/>
                    <a:pt x="2979" y="3699"/>
                    <a:pt x="3261" y="3800"/>
                  </a:cubicBezTo>
                  <a:cubicBezTo>
                    <a:pt x="3544" y="3913"/>
                    <a:pt x="3713" y="3924"/>
                    <a:pt x="4006" y="3969"/>
                  </a:cubicBezTo>
                  <a:cubicBezTo>
                    <a:pt x="4088" y="3982"/>
                    <a:pt x="4169" y="3988"/>
                    <a:pt x="4251" y="3988"/>
                  </a:cubicBezTo>
                  <a:cubicBezTo>
                    <a:pt x="5212" y="3988"/>
                    <a:pt x="6122" y="3163"/>
                    <a:pt x="6590" y="2435"/>
                  </a:cubicBezTo>
                  <a:cubicBezTo>
                    <a:pt x="6726" y="2243"/>
                    <a:pt x="6839" y="2040"/>
                    <a:pt x="6929" y="1814"/>
                  </a:cubicBezTo>
                  <a:cubicBezTo>
                    <a:pt x="6363" y="832"/>
                    <a:pt x="5645" y="1"/>
                    <a:pt x="4383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5727600" y="4094075"/>
              <a:ext cx="2850" cy="2275"/>
            </a:xfrm>
            <a:custGeom>
              <a:avLst/>
              <a:gdLst/>
              <a:ahLst/>
              <a:cxnLst/>
              <a:rect l="l" t="t" r="r" b="b"/>
              <a:pathLst>
                <a:path w="114" h="91" extrusionOk="0">
                  <a:moveTo>
                    <a:pt x="113" y="1"/>
                  </a:moveTo>
                  <a:lnTo>
                    <a:pt x="0" y="68"/>
                  </a:lnTo>
                  <a:lnTo>
                    <a:pt x="113" y="91"/>
                  </a:lnTo>
                  <a:cubicBezTo>
                    <a:pt x="113" y="57"/>
                    <a:pt x="113" y="23"/>
                    <a:pt x="113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5737750" y="4032350"/>
              <a:ext cx="108350" cy="78050"/>
            </a:xfrm>
            <a:custGeom>
              <a:avLst/>
              <a:gdLst/>
              <a:ahLst/>
              <a:cxnLst/>
              <a:rect l="l" t="t" r="r" b="b"/>
              <a:pathLst>
                <a:path w="4334" h="3122" extrusionOk="0">
                  <a:moveTo>
                    <a:pt x="2968" y="1"/>
                  </a:moveTo>
                  <a:cubicBezTo>
                    <a:pt x="2847" y="1"/>
                    <a:pt x="2727" y="11"/>
                    <a:pt x="2607" y="32"/>
                  </a:cubicBezTo>
                  <a:cubicBezTo>
                    <a:pt x="2393" y="122"/>
                    <a:pt x="2190" y="235"/>
                    <a:pt x="1987" y="359"/>
                  </a:cubicBezTo>
                  <a:cubicBezTo>
                    <a:pt x="1547" y="653"/>
                    <a:pt x="486" y="1296"/>
                    <a:pt x="68" y="1928"/>
                  </a:cubicBezTo>
                  <a:cubicBezTo>
                    <a:pt x="34" y="2007"/>
                    <a:pt x="12" y="2097"/>
                    <a:pt x="1" y="2176"/>
                  </a:cubicBezTo>
                  <a:cubicBezTo>
                    <a:pt x="1028" y="2233"/>
                    <a:pt x="1264" y="2402"/>
                    <a:pt x="2145" y="2797"/>
                  </a:cubicBezTo>
                  <a:cubicBezTo>
                    <a:pt x="2314" y="2876"/>
                    <a:pt x="2472" y="2977"/>
                    <a:pt x="2619" y="3090"/>
                  </a:cubicBezTo>
                  <a:cubicBezTo>
                    <a:pt x="2690" y="3111"/>
                    <a:pt x="2765" y="3122"/>
                    <a:pt x="2841" y="3122"/>
                  </a:cubicBezTo>
                  <a:cubicBezTo>
                    <a:pt x="2934" y="3122"/>
                    <a:pt x="3028" y="3105"/>
                    <a:pt x="3115" y="3068"/>
                  </a:cubicBezTo>
                  <a:cubicBezTo>
                    <a:pt x="3420" y="2910"/>
                    <a:pt x="3194" y="2661"/>
                    <a:pt x="3070" y="2436"/>
                  </a:cubicBezTo>
                  <a:cubicBezTo>
                    <a:pt x="3080" y="2435"/>
                    <a:pt x="3091" y="2435"/>
                    <a:pt x="3101" y="2435"/>
                  </a:cubicBezTo>
                  <a:cubicBezTo>
                    <a:pt x="3243" y="2435"/>
                    <a:pt x="3452" y="2467"/>
                    <a:pt x="3651" y="2467"/>
                  </a:cubicBezTo>
                  <a:cubicBezTo>
                    <a:pt x="3865" y="2467"/>
                    <a:pt x="4069" y="2430"/>
                    <a:pt x="4165" y="2278"/>
                  </a:cubicBezTo>
                  <a:cubicBezTo>
                    <a:pt x="4334" y="1984"/>
                    <a:pt x="3882" y="1725"/>
                    <a:pt x="3713" y="1578"/>
                  </a:cubicBezTo>
                  <a:cubicBezTo>
                    <a:pt x="3826" y="1431"/>
                    <a:pt x="4266" y="1172"/>
                    <a:pt x="4255" y="935"/>
                  </a:cubicBezTo>
                  <a:cubicBezTo>
                    <a:pt x="4232" y="642"/>
                    <a:pt x="3894" y="743"/>
                    <a:pt x="3668" y="698"/>
                  </a:cubicBezTo>
                  <a:cubicBezTo>
                    <a:pt x="3928" y="427"/>
                    <a:pt x="3961" y="190"/>
                    <a:pt x="3555" y="77"/>
                  </a:cubicBezTo>
                  <a:cubicBezTo>
                    <a:pt x="3366" y="28"/>
                    <a:pt x="3167" y="1"/>
                    <a:pt x="2968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5739450" y="3999750"/>
              <a:ext cx="182250" cy="80800"/>
            </a:xfrm>
            <a:custGeom>
              <a:avLst/>
              <a:gdLst/>
              <a:ahLst/>
              <a:cxnLst/>
              <a:rect l="l" t="t" r="r" b="b"/>
              <a:pathLst>
                <a:path w="7290" h="3232" extrusionOk="0">
                  <a:moveTo>
                    <a:pt x="4149" y="1"/>
                  </a:moveTo>
                  <a:cubicBezTo>
                    <a:pt x="3229" y="1"/>
                    <a:pt x="2442" y="445"/>
                    <a:pt x="1490" y="1269"/>
                  </a:cubicBezTo>
                  <a:cubicBezTo>
                    <a:pt x="1377" y="1359"/>
                    <a:pt x="373" y="2126"/>
                    <a:pt x="0" y="3232"/>
                  </a:cubicBezTo>
                  <a:cubicBezTo>
                    <a:pt x="407" y="2600"/>
                    <a:pt x="1479" y="1957"/>
                    <a:pt x="1919" y="1663"/>
                  </a:cubicBezTo>
                  <a:cubicBezTo>
                    <a:pt x="2686" y="1178"/>
                    <a:pt x="3160" y="1077"/>
                    <a:pt x="4085" y="998"/>
                  </a:cubicBezTo>
                  <a:cubicBezTo>
                    <a:pt x="4160" y="992"/>
                    <a:pt x="4233" y="990"/>
                    <a:pt x="4304" y="990"/>
                  </a:cubicBezTo>
                  <a:cubicBezTo>
                    <a:pt x="5566" y="990"/>
                    <a:pt x="6284" y="1821"/>
                    <a:pt x="6850" y="2803"/>
                  </a:cubicBezTo>
                  <a:cubicBezTo>
                    <a:pt x="7290" y="1675"/>
                    <a:pt x="6737" y="693"/>
                    <a:pt x="5372" y="230"/>
                  </a:cubicBezTo>
                  <a:cubicBezTo>
                    <a:pt x="4928" y="76"/>
                    <a:pt x="4527" y="1"/>
                    <a:pt x="4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5748750" y="4050975"/>
              <a:ext cx="80425" cy="28175"/>
            </a:xfrm>
            <a:custGeom>
              <a:avLst/>
              <a:gdLst/>
              <a:ahLst/>
              <a:cxnLst/>
              <a:rect l="l" t="t" r="r" b="b"/>
              <a:pathLst>
                <a:path w="3217" h="1127" extrusionOk="0">
                  <a:moveTo>
                    <a:pt x="2782" y="1"/>
                  </a:moveTo>
                  <a:cubicBezTo>
                    <a:pt x="2746" y="1"/>
                    <a:pt x="2709" y="4"/>
                    <a:pt x="2675" y="9"/>
                  </a:cubicBezTo>
                  <a:lnTo>
                    <a:pt x="2404" y="32"/>
                  </a:lnTo>
                  <a:cubicBezTo>
                    <a:pt x="2303" y="32"/>
                    <a:pt x="2212" y="55"/>
                    <a:pt x="2111" y="77"/>
                  </a:cubicBezTo>
                  <a:cubicBezTo>
                    <a:pt x="2009" y="88"/>
                    <a:pt x="1908" y="111"/>
                    <a:pt x="1806" y="145"/>
                  </a:cubicBezTo>
                  <a:lnTo>
                    <a:pt x="1490" y="235"/>
                  </a:lnTo>
                  <a:lnTo>
                    <a:pt x="1186" y="359"/>
                  </a:lnTo>
                  <a:cubicBezTo>
                    <a:pt x="1095" y="404"/>
                    <a:pt x="994" y="461"/>
                    <a:pt x="903" y="506"/>
                  </a:cubicBezTo>
                  <a:cubicBezTo>
                    <a:pt x="813" y="551"/>
                    <a:pt x="734" y="596"/>
                    <a:pt x="655" y="641"/>
                  </a:cubicBezTo>
                  <a:cubicBezTo>
                    <a:pt x="576" y="686"/>
                    <a:pt x="497" y="743"/>
                    <a:pt x="430" y="788"/>
                  </a:cubicBezTo>
                  <a:cubicBezTo>
                    <a:pt x="362" y="822"/>
                    <a:pt x="305" y="867"/>
                    <a:pt x="249" y="912"/>
                  </a:cubicBezTo>
                  <a:lnTo>
                    <a:pt x="114" y="1025"/>
                  </a:lnTo>
                  <a:cubicBezTo>
                    <a:pt x="35" y="1081"/>
                    <a:pt x="1" y="1127"/>
                    <a:pt x="1" y="1127"/>
                  </a:cubicBezTo>
                  <a:lnTo>
                    <a:pt x="136" y="1059"/>
                  </a:lnTo>
                  <a:cubicBezTo>
                    <a:pt x="215" y="1014"/>
                    <a:pt x="339" y="935"/>
                    <a:pt x="475" y="867"/>
                  </a:cubicBezTo>
                  <a:cubicBezTo>
                    <a:pt x="554" y="833"/>
                    <a:pt x="621" y="788"/>
                    <a:pt x="712" y="754"/>
                  </a:cubicBezTo>
                  <a:cubicBezTo>
                    <a:pt x="791" y="709"/>
                    <a:pt x="881" y="675"/>
                    <a:pt x="971" y="630"/>
                  </a:cubicBezTo>
                  <a:cubicBezTo>
                    <a:pt x="1061" y="585"/>
                    <a:pt x="1152" y="540"/>
                    <a:pt x="1253" y="506"/>
                  </a:cubicBezTo>
                  <a:cubicBezTo>
                    <a:pt x="1344" y="472"/>
                    <a:pt x="1445" y="427"/>
                    <a:pt x="1547" y="393"/>
                  </a:cubicBezTo>
                  <a:lnTo>
                    <a:pt x="1840" y="292"/>
                  </a:lnTo>
                  <a:cubicBezTo>
                    <a:pt x="1942" y="258"/>
                    <a:pt x="2043" y="235"/>
                    <a:pt x="2145" y="213"/>
                  </a:cubicBezTo>
                  <a:cubicBezTo>
                    <a:pt x="2246" y="190"/>
                    <a:pt x="2337" y="156"/>
                    <a:pt x="2427" y="145"/>
                  </a:cubicBezTo>
                  <a:lnTo>
                    <a:pt x="2675" y="100"/>
                  </a:lnTo>
                  <a:cubicBezTo>
                    <a:pt x="2833" y="66"/>
                    <a:pt x="2968" y="66"/>
                    <a:pt x="3059" y="43"/>
                  </a:cubicBezTo>
                  <a:lnTo>
                    <a:pt x="3217" y="32"/>
                  </a:lnTo>
                  <a:cubicBezTo>
                    <a:pt x="3217" y="32"/>
                    <a:pt x="3160" y="21"/>
                    <a:pt x="3059" y="21"/>
                  </a:cubicBezTo>
                  <a:cubicBezTo>
                    <a:pt x="3014" y="9"/>
                    <a:pt x="2957" y="9"/>
                    <a:pt x="2889" y="9"/>
                  </a:cubicBezTo>
                  <a:cubicBezTo>
                    <a:pt x="2856" y="4"/>
                    <a:pt x="2819" y="1"/>
                    <a:pt x="2782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740300" y="4066425"/>
              <a:ext cx="108900" cy="16950"/>
            </a:xfrm>
            <a:custGeom>
              <a:avLst/>
              <a:gdLst/>
              <a:ahLst/>
              <a:cxnLst/>
              <a:rect l="l" t="t" r="r" b="b"/>
              <a:pathLst>
                <a:path w="4356" h="678" extrusionOk="0">
                  <a:moveTo>
                    <a:pt x="2562" y="1"/>
                  </a:moveTo>
                  <a:cubicBezTo>
                    <a:pt x="2415" y="1"/>
                    <a:pt x="2268" y="12"/>
                    <a:pt x="2133" y="35"/>
                  </a:cubicBezTo>
                  <a:cubicBezTo>
                    <a:pt x="1998" y="57"/>
                    <a:pt x="1862" y="68"/>
                    <a:pt x="1715" y="91"/>
                  </a:cubicBezTo>
                  <a:cubicBezTo>
                    <a:pt x="1580" y="114"/>
                    <a:pt x="1456" y="159"/>
                    <a:pt x="1320" y="181"/>
                  </a:cubicBezTo>
                  <a:cubicBezTo>
                    <a:pt x="1196" y="215"/>
                    <a:pt x="1072" y="249"/>
                    <a:pt x="959" y="283"/>
                  </a:cubicBezTo>
                  <a:cubicBezTo>
                    <a:pt x="835" y="328"/>
                    <a:pt x="734" y="362"/>
                    <a:pt x="632" y="396"/>
                  </a:cubicBezTo>
                  <a:cubicBezTo>
                    <a:pt x="542" y="418"/>
                    <a:pt x="452" y="463"/>
                    <a:pt x="373" y="497"/>
                  </a:cubicBezTo>
                  <a:cubicBezTo>
                    <a:pt x="294" y="531"/>
                    <a:pt x="215" y="565"/>
                    <a:pt x="169" y="599"/>
                  </a:cubicBezTo>
                  <a:cubicBezTo>
                    <a:pt x="57" y="644"/>
                    <a:pt x="0" y="678"/>
                    <a:pt x="0" y="678"/>
                  </a:cubicBezTo>
                  <a:cubicBezTo>
                    <a:pt x="0" y="678"/>
                    <a:pt x="68" y="667"/>
                    <a:pt x="181" y="633"/>
                  </a:cubicBezTo>
                  <a:cubicBezTo>
                    <a:pt x="294" y="588"/>
                    <a:pt x="463" y="542"/>
                    <a:pt x="666" y="486"/>
                  </a:cubicBezTo>
                  <a:cubicBezTo>
                    <a:pt x="858" y="430"/>
                    <a:pt x="1095" y="384"/>
                    <a:pt x="1354" y="328"/>
                  </a:cubicBezTo>
                  <a:cubicBezTo>
                    <a:pt x="1478" y="305"/>
                    <a:pt x="1614" y="283"/>
                    <a:pt x="1749" y="260"/>
                  </a:cubicBezTo>
                  <a:cubicBezTo>
                    <a:pt x="1885" y="238"/>
                    <a:pt x="2020" y="215"/>
                    <a:pt x="2155" y="204"/>
                  </a:cubicBezTo>
                  <a:cubicBezTo>
                    <a:pt x="2291" y="193"/>
                    <a:pt x="2426" y="170"/>
                    <a:pt x="2562" y="159"/>
                  </a:cubicBezTo>
                  <a:cubicBezTo>
                    <a:pt x="2697" y="159"/>
                    <a:pt x="2833" y="147"/>
                    <a:pt x="2968" y="147"/>
                  </a:cubicBezTo>
                  <a:lnTo>
                    <a:pt x="3340" y="147"/>
                  </a:lnTo>
                  <a:cubicBezTo>
                    <a:pt x="3453" y="159"/>
                    <a:pt x="3566" y="159"/>
                    <a:pt x="3668" y="170"/>
                  </a:cubicBezTo>
                  <a:cubicBezTo>
                    <a:pt x="3769" y="181"/>
                    <a:pt x="3871" y="193"/>
                    <a:pt x="3950" y="204"/>
                  </a:cubicBezTo>
                  <a:cubicBezTo>
                    <a:pt x="4040" y="215"/>
                    <a:pt x="4108" y="226"/>
                    <a:pt x="4164" y="249"/>
                  </a:cubicBezTo>
                  <a:lnTo>
                    <a:pt x="4356" y="294"/>
                  </a:lnTo>
                  <a:cubicBezTo>
                    <a:pt x="4356" y="294"/>
                    <a:pt x="4288" y="260"/>
                    <a:pt x="4175" y="215"/>
                  </a:cubicBezTo>
                  <a:cubicBezTo>
                    <a:pt x="4108" y="181"/>
                    <a:pt x="4040" y="159"/>
                    <a:pt x="3961" y="147"/>
                  </a:cubicBezTo>
                  <a:cubicBezTo>
                    <a:pt x="3871" y="114"/>
                    <a:pt x="3780" y="91"/>
                    <a:pt x="3679" y="80"/>
                  </a:cubicBezTo>
                  <a:cubicBezTo>
                    <a:pt x="3577" y="46"/>
                    <a:pt x="3464" y="35"/>
                    <a:pt x="3340" y="23"/>
                  </a:cubicBezTo>
                  <a:cubicBezTo>
                    <a:pt x="3227" y="12"/>
                    <a:pt x="3092" y="1"/>
                    <a:pt x="2968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5740575" y="4077725"/>
              <a:ext cx="77600" cy="6500"/>
            </a:xfrm>
            <a:custGeom>
              <a:avLst/>
              <a:gdLst/>
              <a:ahLst/>
              <a:cxnLst/>
              <a:rect l="l" t="t" r="r" b="b"/>
              <a:pathLst>
                <a:path w="3104" h="260" extrusionOk="0">
                  <a:moveTo>
                    <a:pt x="1546" y="0"/>
                  </a:moveTo>
                  <a:lnTo>
                    <a:pt x="1253" y="23"/>
                  </a:lnTo>
                  <a:cubicBezTo>
                    <a:pt x="1163" y="23"/>
                    <a:pt x="1061" y="34"/>
                    <a:pt x="971" y="45"/>
                  </a:cubicBezTo>
                  <a:cubicBezTo>
                    <a:pt x="790" y="68"/>
                    <a:pt x="621" y="102"/>
                    <a:pt x="474" y="136"/>
                  </a:cubicBezTo>
                  <a:cubicBezTo>
                    <a:pt x="328" y="158"/>
                    <a:pt x="215" y="203"/>
                    <a:pt x="125" y="226"/>
                  </a:cubicBezTo>
                  <a:cubicBezTo>
                    <a:pt x="79" y="237"/>
                    <a:pt x="34" y="248"/>
                    <a:pt x="0" y="260"/>
                  </a:cubicBezTo>
                  <a:lnTo>
                    <a:pt x="125" y="248"/>
                  </a:lnTo>
                  <a:lnTo>
                    <a:pt x="283" y="237"/>
                  </a:lnTo>
                  <a:cubicBezTo>
                    <a:pt x="339" y="226"/>
                    <a:pt x="407" y="226"/>
                    <a:pt x="474" y="215"/>
                  </a:cubicBezTo>
                  <a:cubicBezTo>
                    <a:pt x="553" y="215"/>
                    <a:pt x="632" y="203"/>
                    <a:pt x="711" y="203"/>
                  </a:cubicBezTo>
                  <a:cubicBezTo>
                    <a:pt x="802" y="192"/>
                    <a:pt x="892" y="192"/>
                    <a:pt x="982" y="192"/>
                  </a:cubicBezTo>
                  <a:cubicBezTo>
                    <a:pt x="1163" y="169"/>
                    <a:pt x="1355" y="169"/>
                    <a:pt x="1546" y="158"/>
                  </a:cubicBezTo>
                  <a:lnTo>
                    <a:pt x="1829" y="158"/>
                  </a:lnTo>
                  <a:cubicBezTo>
                    <a:pt x="1879" y="152"/>
                    <a:pt x="1927" y="150"/>
                    <a:pt x="1974" y="150"/>
                  </a:cubicBezTo>
                  <a:cubicBezTo>
                    <a:pt x="2020" y="150"/>
                    <a:pt x="2065" y="152"/>
                    <a:pt x="2111" y="158"/>
                  </a:cubicBezTo>
                  <a:lnTo>
                    <a:pt x="2381" y="158"/>
                  </a:lnTo>
                  <a:lnTo>
                    <a:pt x="2607" y="169"/>
                  </a:lnTo>
                  <a:cubicBezTo>
                    <a:pt x="2647" y="175"/>
                    <a:pt x="2683" y="175"/>
                    <a:pt x="2717" y="175"/>
                  </a:cubicBezTo>
                  <a:cubicBezTo>
                    <a:pt x="2751" y="175"/>
                    <a:pt x="2782" y="175"/>
                    <a:pt x="2810" y="181"/>
                  </a:cubicBezTo>
                  <a:lnTo>
                    <a:pt x="2968" y="203"/>
                  </a:lnTo>
                  <a:lnTo>
                    <a:pt x="3104" y="215"/>
                  </a:lnTo>
                  <a:cubicBezTo>
                    <a:pt x="3104" y="215"/>
                    <a:pt x="3059" y="203"/>
                    <a:pt x="2980" y="169"/>
                  </a:cubicBezTo>
                  <a:lnTo>
                    <a:pt x="2833" y="124"/>
                  </a:lnTo>
                  <a:cubicBezTo>
                    <a:pt x="2765" y="102"/>
                    <a:pt x="2697" y="90"/>
                    <a:pt x="2630" y="79"/>
                  </a:cubicBezTo>
                  <a:cubicBezTo>
                    <a:pt x="2562" y="57"/>
                    <a:pt x="2483" y="45"/>
                    <a:pt x="2393" y="34"/>
                  </a:cubicBezTo>
                  <a:cubicBezTo>
                    <a:pt x="2302" y="23"/>
                    <a:pt x="2212" y="23"/>
                    <a:pt x="2122" y="11"/>
                  </a:cubicBezTo>
                  <a:cubicBezTo>
                    <a:pt x="2032" y="0"/>
                    <a:pt x="1941" y="0"/>
                    <a:pt x="184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5740575" y="4083250"/>
              <a:ext cx="62375" cy="10300"/>
            </a:xfrm>
            <a:custGeom>
              <a:avLst/>
              <a:gdLst/>
              <a:ahLst/>
              <a:cxnLst/>
              <a:rect l="l" t="t" r="r" b="b"/>
              <a:pathLst>
                <a:path w="2495" h="412" extrusionOk="0">
                  <a:moveTo>
                    <a:pt x="311" y="0"/>
                  </a:moveTo>
                  <a:cubicBezTo>
                    <a:pt x="245" y="0"/>
                    <a:pt x="176" y="11"/>
                    <a:pt x="102" y="27"/>
                  </a:cubicBezTo>
                  <a:lnTo>
                    <a:pt x="0" y="39"/>
                  </a:lnTo>
                  <a:lnTo>
                    <a:pt x="102" y="50"/>
                  </a:lnTo>
                  <a:lnTo>
                    <a:pt x="226" y="61"/>
                  </a:lnTo>
                  <a:cubicBezTo>
                    <a:pt x="283" y="72"/>
                    <a:pt x="328" y="84"/>
                    <a:pt x="395" y="95"/>
                  </a:cubicBezTo>
                  <a:cubicBezTo>
                    <a:pt x="497" y="106"/>
                    <a:pt x="644" y="129"/>
                    <a:pt x="779" y="151"/>
                  </a:cubicBezTo>
                  <a:lnTo>
                    <a:pt x="1242" y="230"/>
                  </a:lnTo>
                  <a:lnTo>
                    <a:pt x="1704" y="298"/>
                  </a:lnTo>
                  <a:cubicBezTo>
                    <a:pt x="1851" y="321"/>
                    <a:pt x="1987" y="343"/>
                    <a:pt x="2099" y="366"/>
                  </a:cubicBezTo>
                  <a:cubicBezTo>
                    <a:pt x="2212" y="377"/>
                    <a:pt x="2314" y="388"/>
                    <a:pt x="2381" y="400"/>
                  </a:cubicBezTo>
                  <a:cubicBezTo>
                    <a:pt x="2415" y="411"/>
                    <a:pt x="2460" y="411"/>
                    <a:pt x="2494" y="411"/>
                  </a:cubicBezTo>
                  <a:lnTo>
                    <a:pt x="2393" y="366"/>
                  </a:lnTo>
                  <a:cubicBezTo>
                    <a:pt x="2302" y="332"/>
                    <a:pt x="2212" y="298"/>
                    <a:pt x="2122" y="276"/>
                  </a:cubicBezTo>
                  <a:cubicBezTo>
                    <a:pt x="2009" y="230"/>
                    <a:pt x="1874" y="197"/>
                    <a:pt x="1727" y="163"/>
                  </a:cubicBezTo>
                  <a:cubicBezTo>
                    <a:pt x="1580" y="118"/>
                    <a:pt x="1422" y="84"/>
                    <a:pt x="1264" y="72"/>
                  </a:cubicBezTo>
                  <a:cubicBezTo>
                    <a:pt x="1106" y="50"/>
                    <a:pt x="948" y="27"/>
                    <a:pt x="802" y="16"/>
                  </a:cubicBezTo>
                  <a:cubicBezTo>
                    <a:pt x="723" y="5"/>
                    <a:pt x="655" y="5"/>
                    <a:pt x="587" y="5"/>
                  </a:cubicBezTo>
                  <a:lnTo>
                    <a:pt x="384" y="5"/>
                  </a:lnTo>
                  <a:cubicBezTo>
                    <a:pt x="360" y="2"/>
                    <a:pt x="336" y="0"/>
                    <a:pt x="31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166875" y="4630075"/>
              <a:ext cx="17500" cy="47125"/>
            </a:xfrm>
            <a:custGeom>
              <a:avLst/>
              <a:gdLst/>
              <a:ahLst/>
              <a:cxnLst/>
              <a:rect l="l" t="t" r="r" b="b"/>
              <a:pathLst>
                <a:path w="700" h="1885" extrusionOk="0">
                  <a:moveTo>
                    <a:pt x="350" y="0"/>
                  </a:moveTo>
                  <a:cubicBezTo>
                    <a:pt x="158" y="0"/>
                    <a:pt x="0" y="429"/>
                    <a:pt x="0" y="948"/>
                  </a:cubicBezTo>
                  <a:cubicBezTo>
                    <a:pt x="0" y="1467"/>
                    <a:pt x="158" y="1885"/>
                    <a:pt x="350" y="1885"/>
                  </a:cubicBezTo>
                  <a:cubicBezTo>
                    <a:pt x="542" y="1885"/>
                    <a:pt x="700" y="1467"/>
                    <a:pt x="700" y="948"/>
                  </a:cubicBezTo>
                  <a:cubicBezTo>
                    <a:pt x="700" y="429"/>
                    <a:pt x="542" y="0"/>
                    <a:pt x="3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201575" y="4684525"/>
              <a:ext cx="17500" cy="47125"/>
            </a:xfrm>
            <a:custGeom>
              <a:avLst/>
              <a:gdLst/>
              <a:ahLst/>
              <a:cxnLst/>
              <a:rect l="l" t="t" r="r" b="b"/>
              <a:pathLst>
                <a:path w="700" h="1885" extrusionOk="0">
                  <a:moveTo>
                    <a:pt x="350" y="0"/>
                  </a:moveTo>
                  <a:cubicBezTo>
                    <a:pt x="158" y="0"/>
                    <a:pt x="0" y="429"/>
                    <a:pt x="0" y="948"/>
                  </a:cubicBezTo>
                  <a:cubicBezTo>
                    <a:pt x="0" y="1467"/>
                    <a:pt x="158" y="1885"/>
                    <a:pt x="350" y="1885"/>
                  </a:cubicBezTo>
                  <a:cubicBezTo>
                    <a:pt x="542" y="1885"/>
                    <a:pt x="700" y="1467"/>
                    <a:pt x="700" y="948"/>
                  </a:cubicBezTo>
                  <a:cubicBezTo>
                    <a:pt x="700" y="429"/>
                    <a:pt x="542" y="0"/>
                    <a:pt x="3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215400" y="4612300"/>
              <a:ext cx="17500" cy="47150"/>
            </a:xfrm>
            <a:custGeom>
              <a:avLst/>
              <a:gdLst/>
              <a:ahLst/>
              <a:cxnLst/>
              <a:rect l="l" t="t" r="r" b="b"/>
              <a:pathLst>
                <a:path w="700" h="1886" extrusionOk="0">
                  <a:moveTo>
                    <a:pt x="350" y="1"/>
                  </a:moveTo>
                  <a:cubicBezTo>
                    <a:pt x="147" y="1"/>
                    <a:pt x="0" y="429"/>
                    <a:pt x="0" y="948"/>
                  </a:cubicBezTo>
                  <a:cubicBezTo>
                    <a:pt x="0" y="1456"/>
                    <a:pt x="158" y="1885"/>
                    <a:pt x="350" y="1885"/>
                  </a:cubicBezTo>
                  <a:cubicBezTo>
                    <a:pt x="542" y="1885"/>
                    <a:pt x="700" y="1468"/>
                    <a:pt x="700" y="948"/>
                  </a:cubicBezTo>
                  <a:cubicBezTo>
                    <a:pt x="700" y="418"/>
                    <a:pt x="542" y="1"/>
                    <a:pt x="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246700" y="4660250"/>
              <a:ext cx="17525" cy="47150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0" y="1"/>
                  </a:moveTo>
                  <a:cubicBezTo>
                    <a:pt x="159" y="1"/>
                    <a:pt x="1" y="418"/>
                    <a:pt x="1" y="937"/>
                  </a:cubicBezTo>
                  <a:cubicBezTo>
                    <a:pt x="1" y="1457"/>
                    <a:pt x="159" y="1885"/>
                    <a:pt x="350" y="1885"/>
                  </a:cubicBezTo>
                  <a:cubicBezTo>
                    <a:pt x="542" y="1885"/>
                    <a:pt x="700" y="1457"/>
                    <a:pt x="700" y="937"/>
                  </a:cubicBezTo>
                  <a:cubicBezTo>
                    <a:pt x="700" y="418"/>
                    <a:pt x="542" y="1"/>
                    <a:pt x="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262225" y="4588600"/>
              <a:ext cx="17225" cy="47425"/>
            </a:xfrm>
            <a:custGeom>
              <a:avLst/>
              <a:gdLst/>
              <a:ahLst/>
              <a:cxnLst/>
              <a:rect l="l" t="t" r="r" b="b"/>
              <a:pathLst>
                <a:path w="689" h="1897" extrusionOk="0">
                  <a:moveTo>
                    <a:pt x="339" y="1"/>
                  </a:moveTo>
                  <a:cubicBezTo>
                    <a:pt x="147" y="1"/>
                    <a:pt x="0" y="430"/>
                    <a:pt x="0" y="949"/>
                  </a:cubicBezTo>
                  <a:cubicBezTo>
                    <a:pt x="0" y="1468"/>
                    <a:pt x="147" y="1896"/>
                    <a:pt x="339" y="1896"/>
                  </a:cubicBezTo>
                  <a:cubicBezTo>
                    <a:pt x="542" y="1896"/>
                    <a:pt x="689" y="1468"/>
                    <a:pt x="689" y="949"/>
                  </a:cubicBezTo>
                  <a:cubicBezTo>
                    <a:pt x="689" y="430"/>
                    <a:pt x="542" y="1"/>
                    <a:pt x="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092100" y="4611750"/>
              <a:ext cx="17525" cy="47125"/>
            </a:xfrm>
            <a:custGeom>
              <a:avLst/>
              <a:gdLst/>
              <a:ahLst/>
              <a:cxnLst/>
              <a:rect l="l" t="t" r="r" b="b"/>
              <a:pathLst>
                <a:path w="701" h="1885" extrusionOk="0">
                  <a:moveTo>
                    <a:pt x="351" y="0"/>
                  </a:moveTo>
                  <a:cubicBezTo>
                    <a:pt x="159" y="0"/>
                    <a:pt x="1" y="429"/>
                    <a:pt x="1" y="948"/>
                  </a:cubicBezTo>
                  <a:cubicBezTo>
                    <a:pt x="1" y="1467"/>
                    <a:pt x="159" y="1884"/>
                    <a:pt x="351" y="1884"/>
                  </a:cubicBezTo>
                  <a:cubicBezTo>
                    <a:pt x="554" y="1884"/>
                    <a:pt x="700" y="1467"/>
                    <a:pt x="700" y="948"/>
                  </a:cubicBezTo>
                  <a:cubicBezTo>
                    <a:pt x="700" y="429"/>
                    <a:pt x="542" y="0"/>
                    <a:pt x="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126800" y="4666175"/>
              <a:ext cx="17525" cy="47150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1" y="1"/>
                  </a:moveTo>
                  <a:cubicBezTo>
                    <a:pt x="159" y="1"/>
                    <a:pt x="1" y="430"/>
                    <a:pt x="1" y="949"/>
                  </a:cubicBezTo>
                  <a:cubicBezTo>
                    <a:pt x="1" y="1468"/>
                    <a:pt x="159" y="1885"/>
                    <a:pt x="351" y="1885"/>
                  </a:cubicBezTo>
                  <a:cubicBezTo>
                    <a:pt x="554" y="1885"/>
                    <a:pt x="700" y="1468"/>
                    <a:pt x="700" y="949"/>
                  </a:cubicBezTo>
                  <a:cubicBezTo>
                    <a:pt x="700" y="430"/>
                    <a:pt x="554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135550" y="4588600"/>
              <a:ext cx="17525" cy="47425"/>
            </a:xfrm>
            <a:custGeom>
              <a:avLst/>
              <a:gdLst/>
              <a:ahLst/>
              <a:cxnLst/>
              <a:rect l="l" t="t" r="r" b="b"/>
              <a:pathLst>
                <a:path w="701" h="1897" extrusionOk="0">
                  <a:moveTo>
                    <a:pt x="350" y="1"/>
                  </a:moveTo>
                  <a:cubicBezTo>
                    <a:pt x="159" y="1"/>
                    <a:pt x="1" y="430"/>
                    <a:pt x="1" y="949"/>
                  </a:cubicBezTo>
                  <a:cubicBezTo>
                    <a:pt x="1" y="1468"/>
                    <a:pt x="159" y="1896"/>
                    <a:pt x="350" y="1896"/>
                  </a:cubicBezTo>
                  <a:cubicBezTo>
                    <a:pt x="542" y="1896"/>
                    <a:pt x="700" y="1468"/>
                    <a:pt x="700" y="949"/>
                  </a:cubicBezTo>
                  <a:cubicBezTo>
                    <a:pt x="700" y="430"/>
                    <a:pt x="542" y="1"/>
                    <a:pt x="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4835300" y="3849200"/>
              <a:ext cx="17525" cy="47150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0" y="1"/>
                  </a:moveTo>
                  <a:cubicBezTo>
                    <a:pt x="158" y="1"/>
                    <a:pt x="0" y="418"/>
                    <a:pt x="0" y="949"/>
                  </a:cubicBezTo>
                  <a:cubicBezTo>
                    <a:pt x="0" y="1468"/>
                    <a:pt x="158" y="1885"/>
                    <a:pt x="350" y="1885"/>
                  </a:cubicBezTo>
                  <a:cubicBezTo>
                    <a:pt x="542" y="1885"/>
                    <a:pt x="700" y="1457"/>
                    <a:pt x="700" y="949"/>
                  </a:cubicBezTo>
                  <a:cubicBezTo>
                    <a:pt x="700" y="430"/>
                    <a:pt x="553" y="1"/>
                    <a:pt x="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4800600" y="3794775"/>
              <a:ext cx="17525" cy="47125"/>
            </a:xfrm>
            <a:custGeom>
              <a:avLst/>
              <a:gdLst/>
              <a:ahLst/>
              <a:cxnLst/>
              <a:rect l="l" t="t" r="r" b="b"/>
              <a:pathLst>
                <a:path w="701" h="1885" extrusionOk="0">
                  <a:moveTo>
                    <a:pt x="350" y="0"/>
                  </a:moveTo>
                  <a:cubicBezTo>
                    <a:pt x="158" y="0"/>
                    <a:pt x="1" y="418"/>
                    <a:pt x="1" y="948"/>
                  </a:cubicBezTo>
                  <a:cubicBezTo>
                    <a:pt x="1" y="1467"/>
                    <a:pt x="158" y="1885"/>
                    <a:pt x="350" y="1885"/>
                  </a:cubicBezTo>
                  <a:cubicBezTo>
                    <a:pt x="542" y="1885"/>
                    <a:pt x="700" y="1456"/>
                    <a:pt x="700" y="948"/>
                  </a:cubicBezTo>
                  <a:cubicBezTo>
                    <a:pt x="700" y="429"/>
                    <a:pt x="553" y="0"/>
                    <a:pt x="3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4787050" y="3866975"/>
              <a:ext cx="17525" cy="47150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1" y="1"/>
                  </a:moveTo>
                  <a:cubicBezTo>
                    <a:pt x="159" y="1"/>
                    <a:pt x="1" y="430"/>
                    <a:pt x="1" y="949"/>
                  </a:cubicBezTo>
                  <a:cubicBezTo>
                    <a:pt x="1" y="1468"/>
                    <a:pt x="159" y="1885"/>
                    <a:pt x="351" y="1885"/>
                  </a:cubicBezTo>
                  <a:cubicBezTo>
                    <a:pt x="543" y="1885"/>
                    <a:pt x="700" y="1468"/>
                    <a:pt x="700" y="949"/>
                  </a:cubicBezTo>
                  <a:cubicBezTo>
                    <a:pt x="700" y="430"/>
                    <a:pt x="543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4755475" y="3819300"/>
              <a:ext cx="17500" cy="47150"/>
            </a:xfrm>
            <a:custGeom>
              <a:avLst/>
              <a:gdLst/>
              <a:ahLst/>
              <a:cxnLst/>
              <a:rect l="l" t="t" r="r" b="b"/>
              <a:pathLst>
                <a:path w="700" h="1886" extrusionOk="0">
                  <a:moveTo>
                    <a:pt x="350" y="1"/>
                  </a:moveTo>
                  <a:cubicBezTo>
                    <a:pt x="158" y="1"/>
                    <a:pt x="0" y="418"/>
                    <a:pt x="0" y="937"/>
                  </a:cubicBezTo>
                  <a:cubicBezTo>
                    <a:pt x="0" y="1456"/>
                    <a:pt x="158" y="1885"/>
                    <a:pt x="350" y="1885"/>
                  </a:cubicBezTo>
                  <a:cubicBezTo>
                    <a:pt x="542" y="1885"/>
                    <a:pt x="700" y="1456"/>
                    <a:pt x="700" y="937"/>
                  </a:cubicBezTo>
                  <a:cubicBezTo>
                    <a:pt x="700" y="418"/>
                    <a:pt x="542" y="1"/>
                    <a:pt x="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4740225" y="3890675"/>
              <a:ext cx="17525" cy="47150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0" y="1"/>
                  </a:moveTo>
                  <a:cubicBezTo>
                    <a:pt x="159" y="1"/>
                    <a:pt x="1" y="418"/>
                    <a:pt x="1" y="937"/>
                  </a:cubicBezTo>
                  <a:cubicBezTo>
                    <a:pt x="1" y="1456"/>
                    <a:pt x="159" y="1885"/>
                    <a:pt x="350" y="1885"/>
                  </a:cubicBezTo>
                  <a:cubicBezTo>
                    <a:pt x="542" y="1885"/>
                    <a:pt x="700" y="1456"/>
                    <a:pt x="700" y="937"/>
                  </a:cubicBezTo>
                  <a:cubicBezTo>
                    <a:pt x="700" y="418"/>
                    <a:pt x="542" y="1"/>
                    <a:pt x="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4764200" y="3753575"/>
              <a:ext cx="17525" cy="47150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1" y="1"/>
                  </a:moveTo>
                  <a:cubicBezTo>
                    <a:pt x="159" y="1"/>
                    <a:pt x="1" y="429"/>
                    <a:pt x="1" y="948"/>
                  </a:cubicBezTo>
                  <a:cubicBezTo>
                    <a:pt x="1" y="1468"/>
                    <a:pt x="159" y="1885"/>
                    <a:pt x="351" y="1885"/>
                  </a:cubicBezTo>
                  <a:cubicBezTo>
                    <a:pt x="542" y="1885"/>
                    <a:pt x="700" y="1468"/>
                    <a:pt x="700" y="948"/>
                  </a:cubicBezTo>
                  <a:cubicBezTo>
                    <a:pt x="700" y="429"/>
                    <a:pt x="542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4910050" y="3867550"/>
              <a:ext cx="17525" cy="47125"/>
            </a:xfrm>
            <a:custGeom>
              <a:avLst/>
              <a:gdLst/>
              <a:ahLst/>
              <a:cxnLst/>
              <a:rect l="l" t="t" r="r" b="b"/>
              <a:pathLst>
                <a:path w="701" h="1885" extrusionOk="0">
                  <a:moveTo>
                    <a:pt x="351" y="0"/>
                  </a:moveTo>
                  <a:cubicBezTo>
                    <a:pt x="147" y="0"/>
                    <a:pt x="1" y="418"/>
                    <a:pt x="1" y="937"/>
                  </a:cubicBezTo>
                  <a:cubicBezTo>
                    <a:pt x="1" y="1467"/>
                    <a:pt x="147" y="1885"/>
                    <a:pt x="351" y="1885"/>
                  </a:cubicBezTo>
                  <a:cubicBezTo>
                    <a:pt x="542" y="1885"/>
                    <a:pt x="700" y="1456"/>
                    <a:pt x="700" y="937"/>
                  </a:cubicBezTo>
                  <a:cubicBezTo>
                    <a:pt x="700" y="418"/>
                    <a:pt x="542" y="0"/>
                    <a:pt x="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4875350" y="3813100"/>
              <a:ext cx="17250" cy="47150"/>
            </a:xfrm>
            <a:custGeom>
              <a:avLst/>
              <a:gdLst/>
              <a:ahLst/>
              <a:cxnLst/>
              <a:rect l="l" t="t" r="r" b="b"/>
              <a:pathLst>
                <a:path w="690" h="1886" extrusionOk="0">
                  <a:moveTo>
                    <a:pt x="351" y="1"/>
                  </a:moveTo>
                  <a:cubicBezTo>
                    <a:pt x="148" y="1"/>
                    <a:pt x="1" y="418"/>
                    <a:pt x="1" y="937"/>
                  </a:cubicBezTo>
                  <a:cubicBezTo>
                    <a:pt x="1" y="1468"/>
                    <a:pt x="159" y="1885"/>
                    <a:pt x="351" y="1885"/>
                  </a:cubicBezTo>
                  <a:cubicBezTo>
                    <a:pt x="542" y="1885"/>
                    <a:pt x="689" y="1456"/>
                    <a:pt x="689" y="937"/>
                  </a:cubicBezTo>
                  <a:cubicBezTo>
                    <a:pt x="689" y="429"/>
                    <a:pt x="542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4866625" y="3890675"/>
              <a:ext cx="17500" cy="47150"/>
            </a:xfrm>
            <a:custGeom>
              <a:avLst/>
              <a:gdLst/>
              <a:ahLst/>
              <a:cxnLst/>
              <a:rect l="l" t="t" r="r" b="b"/>
              <a:pathLst>
                <a:path w="700" h="1886" extrusionOk="0">
                  <a:moveTo>
                    <a:pt x="350" y="1"/>
                  </a:moveTo>
                  <a:cubicBezTo>
                    <a:pt x="158" y="1"/>
                    <a:pt x="0" y="418"/>
                    <a:pt x="0" y="937"/>
                  </a:cubicBezTo>
                  <a:cubicBezTo>
                    <a:pt x="0" y="1456"/>
                    <a:pt x="147" y="1885"/>
                    <a:pt x="350" y="1885"/>
                  </a:cubicBezTo>
                  <a:cubicBezTo>
                    <a:pt x="542" y="1885"/>
                    <a:pt x="700" y="1456"/>
                    <a:pt x="700" y="937"/>
                  </a:cubicBezTo>
                  <a:cubicBezTo>
                    <a:pt x="700" y="418"/>
                    <a:pt x="542" y="1"/>
                    <a:pt x="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123975" y="2764800"/>
              <a:ext cx="106950" cy="184250"/>
            </a:xfrm>
            <a:custGeom>
              <a:avLst/>
              <a:gdLst/>
              <a:ahLst/>
              <a:cxnLst/>
              <a:rect l="l" t="t" r="r" b="b"/>
              <a:pathLst>
                <a:path w="4278" h="7370" extrusionOk="0">
                  <a:moveTo>
                    <a:pt x="2878" y="1"/>
                  </a:moveTo>
                  <a:cubicBezTo>
                    <a:pt x="2980" y="46"/>
                    <a:pt x="1919" y="4684"/>
                    <a:pt x="1" y="6026"/>
                  </a:cubicBezTo>
                  <a:lnTo>
                    <a:pt x="1" y="7369"/>
                  </a:lnTo>
                  <a:cubicBezTo>
                    <a:pt x="1" y="7268"/>
                    <a:pt x="2280" y="6489"/>
                    <a:pt x="4278" y="689"/>
                  </a:cubicBezTo>
                  <a:cubicBezTo>
                    <a:pt x="3996" y="407"/>
                    <a:pt x="3273" y="147"/>
                    <a:pt x="2878" y="1"/>
                  </a:cubicBezTo>
                  <a:close/>
                </a:path>
              </a:pathLst>
            </a:custGeom>
            <a:solidFill>
              <a:srgbClr val="E5E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1575000" y="2818200"/>
              <a:ext cx="662125" cy="636425"/>
            </a:xfrm>
            <a:custGeom>
              <a:avLst/>
              <a:gdLst/>
              <a:ahLst/>
              <a:cxnLst/>
              <a:rect l="l" t="t" r="r" b="b"/>
              <a:pathLst>
                <a:path w="26485" h="25457" extrusionOk="0">
                  <a:moveTo>
                    <a:pt x="12850" y="0"/>
                  </a:moveTo>
                  <a:cubicBezTo>
                    <a:pt x="12255" y="0"/>
                    <a:pt x="11677" y="43"/>
                    <a:pt x="11138" y="133"/>
                  </a:cubicBezTo>
                  <a:cubicBezTo>
                    <a:pt x="7855" y="674"/>
                    <a:pt x="5395" y="3044"/>
                    <a:pt x="3273" y="5436"/>
                  </a:cubicBezTo>
                  <a:cubicBezTo>
                    <a:pt x="2021" y="6858"/>
                    <a:pt x="1141" y="8562"/>
                    <a:pt x="576" y="10379"/>
                  </a:cubicBezTo>
                  <a:cubicBezTo>
                    <a:pt x="227" y="11507"/>
                    <a:pt x="181" y="12726"/>
                    <a:pt x="136" y="13899"/>
                  </a:cubicBezTo>
                  <a:cubicBezTo>
                    <a:pt x="1" y="17319"/>
                    <a:pt x="1174" y="20828"/>
                    <a:pt x="3894" y="23017"/>
                  </a:cubicBezTo>
                  <a:cubicBezTo>
                    <a:pt x="5831" y="24580"/>
                    <a:pt x="8628" y="25456"/>
                    <a:pt x="11121" y="25456"/>
                  </a:cubicBezTo>
                  <a:cubicBezTo>
                    <a:pt x="11183" y="25456"/>
                    <a:pt x="11246" y="25456"/>
                    <a:pt x="11308" y="25454"/>
                  </a:cubicBezTo>
                  <a:cubicBezTo>
                    <a:pt x="11782" y="25443"/>
                    <a:pt x="12256" y="25387"/>
                    <a:pt x="12718" y="25285"/>
                  </a:cubicBezTo>
                  <a:cubicBezTo>
                    <a:pt x="14287" y="24947"/>
                    <a:pt x="15460" y="24856"/>
                    <a:pt x="16916" y="24236"/>
                  </a:cubicBezTo>
                  <a:cubicBezTo>
                    <a:pt x="17977" y="23773"/>
                    <a:pt x="19263" y="23152"/>
                    <a:pt x="20042" y="22543"/>
                  </a:cubicBezTo>
                  <a:cubicBezTo>
                    <a:pt x="22964" y="20298"/>
                    <a:pt x="24826" y="18447"/>
                    <a:pt x="25571" y="15412"/>
                  </a:cubicBezTo>
                  <a:cubicBezTo>
                    <a:pt x="26485" y="11654"/>
                    <a:pt x="25221" y="7388"/>
                    <a:pt x="22784" y="4443"/>
                  </a:cubicBezTo>
                  <a:cubicBezTo>
                    <a:pt x="21610" y="3022"/>
                    <a:pt x="20143" y="2198"/>
                    <a:pt x="18541" y="1329"/>
                  </a:cubicBezTo>
                  <a:cubicBezTo>
                    <a:pt x="16965" y="472"/>
                    <a:pt x="14812" y="0"/>
                    <a:pt x="12850" y="0"/>
                  </a:cubicBezTo>
                  <a:close/>
                </a:path>
              </a:pathLst>
            </a:custGeom>
            <a:solidFill>
              <a:srgbClr val="A13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1652025" y="3277100"/>
              <a:ext cx="13275" cy="20350"/>
            </a:xfrm>
            <a:custGeom>
              <a:avLst/>
              <a:gdLst/>
              <a:ahLst/>
              <a:cxnLst/>
              <a:rect l="l" t="t" r="r" b="b"/>
              <a:pathLst>
                <a:path w="531" h="814" extrusionOk="0">
                  <a:moveTo>
                    <a:pt x="136" y="1"/>
                  </a:moveTo>
                  <a:cubicBezTo>
                    <a:pt x="102" y="57"/>
                    <a:pt x="68" y="114"/>
                    <a:pt x="46" y="170"/>
                  </a:cubicBezTo>
                  <a:cubicBezTo>
                    <a:pt x="0" y="272"/>
                    <a:pt x="0" y="384"/>
                    <a:pt x="23" y="486"/>
                  </a:cubicBezTo>
                  <a:cubicBezTo>
                    <a:pt x="68" y="599"/>
                    <a:pt x="158" y="689"/>
                    <a:pt x="260" y="757"/>
                  </a:cubicBezTo>
                  <a:cubicBezTo>
                    <a:pt x="316" y="791"/>
                    <a:pt x="384" y="813"/>
                    <a:pt x="441" y="813"/>
                  </a:cubicBezTo>
                  <a:cubicBezTo>
                    <a:pt x="474" y="757"/>
                    <a:pt x="497" y="700"/>
                    <a:pt x="508" y="633"/>
                  </a:cubicBezTo>
                  <a:cubicBezTo>
                    <a:pt x="531" y="542"/>
                    <a:pt x="520" y="441"/>
                    <a:pt x="486" y="362"/>
                  </a:cubicBezTo>
                  <a:cubicBezTo>
                    <a:pt x="452" y="260"/>
                    <a:pt x="395" y="170"/>
                    <a:pt x="305" y="102"/>
                  </a:cubicBezTo>
                  <a:cubicBezTo>
                    <a:pt x="260" y="57"/>
                    <a:pt x="204" y="23"/>
                    <a:pt x="136" y="1"/>
                  </a:cubicBezTo>
                  <a:close/>
                </a:path>
              </a:pathLst>
            </a:custGeom>
            <a:solidFill>
              <a:srgbClr val="87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1631150" y="3246625"/>
              <a:ext cx="12425" cy="23175"/>
            </a:xfrm>
            <a:custGeom>
              <a:avLst/>
              <a:gdLst/>
              <a:ahLst/>
              <a:cxnLst/>
              <a:rect l="l" t="t" r="r" b="b"/>
              <a:pathLst>
                <a:path w="497" h="927" extrusionOk="0">
                  <a:moveTo>
                    <a:pt x="305" y="1"/>
                  </a:moveTo>
                  <a:cubicBezTo>
                    <a:pt x="249" y="35"/>
                    <a:pt x="192" y="80"/>
                    <a:pt x="147" y="125"/>
                  </a:cubicBezTo>
                  <a:cubicBezTo>
                    <a:pt x="68" y="215"/>
                    <a:pt x="23" y="317"/>
                    <a:pt x="12" y="430"/>
                  </a:cubicBezTo>
                  <a:cubicBezTo>
                    <a:pt x="0" y="543"/>
                    <a:pt x="23" y="655"/>
                    <a:pt x="68" y="757"/>
                  </a:cubicBezTo>
                  <a:cubicBezTo>
                    <a:pt x="91" y="802"/>
                    <a:pt x="113" y="836"/>
                    <a:pt x="136" y="870"/>
                  </a:cubicBezTo>
                  <a:cubicBezTo>
                    <a:pt x="147" y="881"/>
                    <a:pt x="158" y="881"/>
                    <a:pt x="158" y="904"/>
                  </a:cubicBezTo>
                  <a:cubicBezTo>
                    <a:pt x="158" y="904"/>
                    <a:pt x="158" y="915"/>
                    <a:pt x="158" y="915"/>
                  </a:cubicBezTo>
                  <a:lnTo>
                    <a:pt x="181" y="926"/>
                  </a:lnTo>
                  <a:cubicBezTo>
                    <a:pt x="181" y="926"/>
                    <a:pt x="215" y="915"/>
                    <a:pt x="226" y="904"/>
                  </a:cubicBezTo>
                  <a:cubicBezTo>
                    <a:pt x="271" y="870"/>
                    <a:pt x="305" y="847"/>
                    <a:pt x="339" y="802"/>
                  </a:cubicBezTo>
                  <a:cubicBezTo>
                    <a:pt x="418" y="723"/>
                    <a:pt x="463" y="610"/>
                    <a:pt x="486" y="497"/>
                  </a:cubicBezTo>
                  <a:cubicBezTo>
                    <a:pt x="497" y="385"/>
                    <a:pt x="474" y="272"/>
                    <a:pt x="429" y="170"/>
                  </a:cubicBezTo>
                  <a:cubicBezTo>
                    <a:pt x="395" y="103"/>
                    <a:pt x="350" y="57"/>
                    <a:pt x="305" y="1"/>
                  </a:cubicBezTo>
                  <a:close/>
                </a:path>
              </a:pathLst>
            </a:custGeom>
            <a:solidFill>
              <a:srgbClr val="87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142050" y="3001500"/>
              <a:ext cx="11875" cy="22875"/>
            </a:xfrm>
            <a:custGeom>
              <a:avLst/>
              <a:gdLst/>
              <a:ahLst/>
              <a:cxnLst/>
              <a:rect l="l" t="t" r="r" b="b"/>
              <a:pathLst>
                <a:path w="475" h="915" extrusionOk="0">
                  <a:moveTo>
                    <a:pt x="158" y="0"/>
                  </a:moveTo>
                  <a:cubicBezTo>
                    <a:pt x="113" y="45"/>
                    <a:pt x="79" y="102"/>
                    <a:pt x="57" y="158"/>
                  </a:cubicBezTo>
                  <a:cubicBezTo>
                    <a:pt x="23" y="203"/>
                    <a:pt x="11" y="260"/>
                    <a:pt x="0" y="316"/>
                  </a:cubicBezTo>
                  <a:cubicBezTo>
                    <a:pt x="0" y="372"/>
                    <a:pt x="0" y="429"/>
                    <a:pt x="0" y="485"/>
                  </a:cubicBezTo>
                  <a:cubicBezTo>
                    <a:pt x="11" y="587"/>
                    <a:pt x="57" y="688"/>
                    <a:pt x="124" y="767"/>
                  </a:cubicBezTo>
                  <a:cubicBezTo>
                    <a:pt x="158" y="824"/>
                    <a:pt x="215" y="869"/>
                    <a:pt x="260" y="914"/>
                  </a:cubicBezTo>
                  <a:cubicBezTo>
                    <a:pt x="316" y="869"/>
                    <a:pt x="361" y="813"/>
                    <a:pt x="395" y="756"/>
                  </a:cubicBezTo>
                  <a:cubicBezTo>
                    <a:pt x="451" y="655"/>
                    <a:pt x="474" y="530"/>
                    <a:pt x="474" y="406"/>
                  </a:cubicBezTo>
                  <a:cubicBezTo>
                    <a:pt x="451" y="293"/>
                    <a:pt x="406" y="192"/>
                    <a:pt x="327" y="113"/>
                  </a:cubicBezTo>
                  <a:cubicBezTo>
                    <a:pt x="271" y="68"/>
                    <a:pt x="226" y="23"/>
                    <a:pt x="158" y="0"/>
                  </a:cubicBezTo>
                  <a:close/>
                </a:path>
              </a:pathLst>
            </a:custGeom>
            <a:solidFill>
              <a:srgbClr val="87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158675" y="3026875"/>
              <a:ext cx="12450" cy="26550"/>
            </a:xfrm>
            <a:custGeom>
              <a:avLst/>
              <a:gdLst/>
              <a:ahLst/>
              <a:cxnLst/>
              <a:rect l="l" t="t" r="r" b="b"/>
              <a:pathLst>
                <a:path w="498" h="1062" extrusionOk="0">
                  <a:moveTo>
                    <a:pt x="215" y="1"/>
                  </a:moveTo>
                  <a:cubicBezTo>
                    <a:pt x="159" y="46"/>
                    <a:pt x="125" y="113"/>
                    <a:pt x="91" y="181"/>
                  </a:cubicBezTo>
                  <a:cubicBezTo>
                    <a:pt x="69" y="226"/>
                    <a:pt x="46" y="294"/>
                    <a:pt x="35" y="350"/>
                  </a:cubicBezTo>
                  <a:cubicBezTo>
                    <a:pt x="23" y="418"/>
                    <a:pt x="12" y="486"/>
                    <a:pt x="12" y="554"/>
                  </a:cubicBezTo>
                  <a:cubicBezTo>
                    <a:pt x="1" y="666"/>
                    <a:pt x="35" y="779"/>
                    <a:pt x="91" y="892"/>
                  </a:cubicBezTo>
                  <a:cubicBezTo>
                    <a:pt x="125" y="949"/>
                    <a:pt x="170" y="1016"/>
                    <a:pt x="215" y="1061"/>
                  </a:cubicBezTo>
                  <a:cubicBezTo>
                    <a:pt x="272" y="1027"/>
                    <a:pt x="328" y="971"/>
                    <a:pt x="362" y="915"/>
                  </a:cubicBezTo>
                  <a:cubicBezTo>
                    <a:pt x="441" y="791"/>
                    <a:pt x="486" y="655"/>
                    <a:pt x="497" y="508"/>
                  </a:cubicBezTo>
                  <a:cubicBezTo>
                    <a:pt x="475" y="305"/>
                    <a:pt x="373" y="125"/>
                    <a:pt x="215" y="1"/>
                  </a:cubicBezTo>
                  <a:close/>
                </a:path>
              </a:pathLst>
            </a:custGeom>
            <a:solidFill>
              <a:srgbClr val="87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1721150" y="3334375"/>
              <a:ext cx="16100" cy="13550"/>
            </a:xfrm>
            <a:custGeom>
              <a:avLst/>
              <a:gdLst/>
              <a:ahLst/>
              <a:cxnLst/>
              <a:rect l="l" t="t" r="r" b="b"/>
              <a:pathLst>
                <a:path w="644" h="542" extrusionOk="0">
                  <a:moveTo>
                    <a:pt x="372" y="0"/>
                  </a:moveTo>
                  <a:cubicBezTo>
                    <a:pt x="124" y="0"/>
                    <a:pt x="0" y="294"/>
                    <a:pt x="169" y="463"/>
                  </a:cubicBezTo>
                  <a:cubicBezTo>
                    <a:pt x="227" y="517"/>
                    <a:pt x="296" y="541"/>
                    <a:pt x="364" y="541"/>
                  </a:cubicBezTo>
                  <a:cubicBezTo>
                    <a:pt x="508" y="541"/>
                    <a:pt x="643" y="432"/>
                    <a:pt x="643" y="271"/>
                  </a:cubicBezTo>
                  <a:cubicBezTo>
                    <a:pt x="643" y="124"/>
                    <a:pt x="519" y="0"/>
                    <a:pt x="372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1747100" y="3377250"/>
              <a:ext cx="15825" cy="13550"/>
            </a:xfrm>
            <a:custGeom>
              <a:avLst/>
              <a:gdLst/>
              <a:ahLst/>
              <a:cxnLst/>
              <a:rect l="l" t="t" r="r" b="b"/>
              <a:pathLst>
                <a:path w="633" h="542" extrusionOk="0">
                  <a:moveTo>
                    <a:pt x="361" y="1"/>
                  </a:moveTo>
                  <a:cubicBezTo>
                    <a:pt x="113" y="1"/>
                    <a:pt x="0" y="294"/>
                    <a:pt x="169" y="463"/>
                  </a:cubicBezTo>
                  <a:cubicBezTo>
                    <a:pt x="224" y="517"/>
                    <a:pt x="291" y="541"/>
                    <a:pt x="356" y="541"/>
                  </a:cubicBezTo>
                  <a:cubicBezTo>
                    <a:pt x="496" y="541"/>
                    <a:pt x="632" y="433"/>
                    <a:pt x="632" y="271"/>
                  </a:cubicBezTo>
                  <a:cubicBezTo>
                    <a:pt x="632" y="125"/>
                    <a:pt x="508" y="1"/>
                    <a:pt x="361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1764025" y="3342825"/>
              <a:ext cx="15825" cy="13625"/>
            </a:xfrm>
            <a:custGeom>
              <a:avLst/>
              <a:gdLst/>
              <a:ahLst/>
              <a:cxnLst/>
              <a:rect l="l" t="t" r="r" b="b"/>
              <a:pathLst>
                <a:path w="633" h="545" extrusionOk="0">
                  <a:moveTo>
                    <a:pt x="361" y="1"/>
                  </a:moveTo>
                  <a:cubicBezTo>
                    <a:pt x="124" y="1"/>
                    <a:pt x="0" y="294"/>
                    <a:pt x="170" y="464"/>
                  </a:cubicBezTo>
                  <a:cubicBezTo>
                    <a:pt x="225" y="519"/>
                    <a:pt x="294" y="544"/>
                    <a:pt x="361" y="544"/>
                  </a:cubicBezTo>
                  <a:cubicBezTo>
                    <a:pt x="500" y="544"/>
                    <a:pt x="632" y="439"/>
                    <a:pt x="632" y="272"/>
                  </a:cubicBezTo>
                  <a:cubicBezTo>
                    <a:pt x="632" y="125"/>
                    <a:pt x="519" y="1"/>
                    <a:pt x="361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1789700" y="3394175"/>
              <a:ext cx="15825" cy="13725"/>
            </a:xfrm>
            <a:custGeom>
              <a:avLst/>
              <a:gdLst/>
              <a:ahLst/>
              <a:cxnLst/>
              <a:rect l="l" t="t" r="r" b="b"/>
              <a:pathLst>
                <a:path w="633" h="549" extrusionOk="0">
                  <a:moveTo>
                    <a:pt x="361" y="1"/>
                  </a:moveTo>
                  <a:cubicBezTo>
                    <a:pt x="124" y="1"/>
                    <a:pt x="0" y="294"/>
                    <a:pt x="169" y="463"/>
                  </a:cubicBezTo>
                  <a:cubicBezTo>
                    <a:pt x="225" y="523"/>
                    <a:pt x="294" y="549"/>
                    <a:pt x="361" y="549"/>
                  </a:cubicBezTo>
                  <a:cubicBezTo>
                    <a:pt x="500" y="549"/>
                    <a:pt x="632" y="438"/>
                    <a:pt x="632" y="271"/>
                  </a:cubicBezTo>
                  <a:cubicBezTo>
                    <a:pt x="632" y="125"/>
                    <a:pt x="519" y="1"/>
                    <a:pt x="361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1832575" y="3342825"/>
              <a:ext cx="15825" cy="13625"/>
            </a:xfrm>
            <a:custGeom>
              <a:avLst/>
              <a:gdLst/>
              <a:ahLst/>
              <a:cxnLst/>
              <a:rect l="l" t="t" r="r" b="b"/>
              <a:pathLst>
                <a:path w="633" h="545" extrusionOk="0">
                  <a:moveTo>
                    <a:pt x="361" y="1"/>
                  </a:moveTo>
                  <a:cubicBezTo>
                    <a:pt x="124" y="1"/>
                    <a:pt x="0" y="294"/>
                    <a:pt x="170" y="464"/>
                  </a:cubicBezTo>
                  <a:cubicBezTo>
                    <a:pt x="225" y="519"/>
                    <a:pt x="294" y="544"/>
                    <a:pt x="361" y="544"/>
                  </a:cubicBezTo>
                  <a:cubicBezTo>
                    <a:pt x="500" y="544"/>
                    <a:pt x="632" y="439"/>
                    <a:pt x="632" y="272"/>
                  </a:cubicBezTo>
                  <a:cubicBezTo>
                    <a:pt x="632" y="125"/>
                    <a:pt x="508" y="1"/>
                    <a:pt x="361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1661325" y="3342825"/>
              <a:ext cx="15825" cy="13625"/>
            </a:xfrm>
            <a:custGeom>
              <a:avLst/>
              <a:gdLst/>
              <a:ahLst/>
              <a:cxnLst/>
              <a:rect l="l" t="t" r="r" b="b"/>
              <a:pathLst>
                <a:path w="633" h="545" extrusionOk="0">
                  <a:moveTo>
                    <a:pt x="362" y="1"/>
                  </a:moveTo>
                  <a:cubicBezTo>
                    <a:pt x="125" y="1"/>
                    <a:pt x="1" y="294"/>
                    <a:pt x="170" y="464"/>
                  </a:cubicBezTo>
                  <a:cubicBezTo>
                    <a:pt x="226" y="519"/>
                    <a:pt x="294" y="544"/>
                    <a:pt x="362" y="544"/>
                  </a:cubicBezTo>
                  <a:cubicBezTo>
                    <a:pt x="500" y="544"/>
                    <a:pt x="633" y="439"/>
                    <a:pt x="633" y="272"/>
                  </a:cubicBezTo>
                  <a:cubicBezTo>
                    <a:pt x="633" y="125"/>
                    <a:pt x="509" y="1"/>
                    <a:pt x="362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037950" y="2880475"/>
              <a:ext cx="16100" cy="13825"/>
            </a:xfrm>
            <a:custGeom>
              <a:avLst/>
              <a:gdLst/>
              <a:ahLst/>
              <a:cxnLst/>
              <a:rect l="l" t="t" r="r" b="b"/>
              <a:pathLst>
                <a:path w="644" h="553" extrusionOk="0">
                  <a:moveTo>
                    <a:pt x="373" y="0"/>
                  </a:moveTo>
                  <a:cubicBezTo>
                    <a:pt x="124" y="0"/>
                    <a:pt x="0" y="294"/>
                    <a:pt x="170" y="474"/>
                  </a:cubicBezTo>
                  <a:cubicBezTo>
                    <a:pt x="227" y="528"/>
                    <a:pt x="297" y="552"/>
                    <a:pt x="364" y="552"/>
                  </a:cubicBezTo>
                  <a:cubicBezTo>
                    <a:pt x="508" y="552"/>
                    <a:pt x="643" y="443"/>
                    <a:pt x="643" y="282"/>
                  </a:cubicBezTo>
                  <a:cubicBezTo>
                    <a:pt x="643" y="124"/>
                    <a:pt x="519" y="0"/>
                    <a:pt x="373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055150" y="2932075"/>
              <a:ext cx="15825" cy="13575"/>
            </a:xfrm>
            <a:custGeom>
              <a:avLst/>
              <a:gdLst/>
              <a:ahLst/>
              <a:cxnLst/>
              <a:rect l="l" t="t" r="r" b="b"/>
              <a:pathLst>
                <a:path w="633" h="543" extrusionOk="0">
                  <a:moveTo>
                    <a:pt x="380" y="0"/>
                  </a:moveTo>
                  <a:cubicBezTo>
                    <a:pt x="374" y="0"/>
                    <a:pt x="368" y="1"/>
                    <a:pt x="362" y="1"/>
                  </a:cubicBezTo>
                  <a:cubicBezTo>
                    <a:pt x="125" y="1"/>
                    <a:pt x="1" y="283"/>
                    <a:pt x="170" y="464"/>
                  </a:cubicBezTo>
                  <a:cubicBezTo>
                    <a:pt x="224" y="518"/>
                    <a:pt x="291" y="542"/>
                    <a:pt x="357" y="542"/>
                  </a:cubicBezTo>
                  <a:cubicBezTo>
                    <a:pt x="497" y="542"/>
                    <a:pt x="633" y="433"/>
                    <a:pt x="633" y="272"/>
                  </a:cubicBezTo>
                  <a:cubicBezTo>
                    <a:pt x="633" y="121"/>
                    <a:pt x="519" y="0"/>
                    <a:pt x="380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185900" y="3137475"/>
              <a:ext cx="13725" cy="13550"/>
            </a:xfrm>
            <a:custGeom>
              <a:avLst/>
              <a:gdLst/>
              <a:ahLst/>
              <a:cxnLst/>
              <a:rect l="l" t="t" r="r" b="b"/>
              <a:pathLst>
                <a:path w="549" h="542" extrusionOk="0">
                  <a:moveTo>
                    <a:pt x="269" y="0"/>
                  </a:moveTo>
                  <a:cubicBezTo>
                    <a:pt x="133" y="0"/>
                    <a:pt x="1" y="90"/>
                    <a:pt x="6" y="271"/>
                  </a:cubicBezTo>
                  <a:cubicBezTo>
                    <a:pt x="6" y="451"/>
                    <a:pt x="142" y="542"/>
                    <a:pt x="277" y="542"/>
                  </a:cubicBezTo>
                  <a:cubicBezTo>
                    <a:pt x="413" y="542"/>
                    <a:pt x="548" y="451"/>
                    <a:pt x="548" y="271"/>
                  </a:cubicBezTo>
                  <a:cubicBezTo>
                    <a:pt x="542" y="90"/>
                    <a:pt x="404" y="0"/>
                    <a:pt x="269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080900" y="3154675"/>
              <a:ext cx="15750" cy="13550"/>
            </a:xfrm>
            <a:custGeom>
              <a:avLst/>
              <a:gdLst/>
              <a:ahLst/>
              <a:cxnLst/>
              <a:rect l="l" t="t" r="r" b="b"/>
              <a:pathLst>
                <a:path w="630" h="542" extrusionOk="0">
                  <a:moveTo>
                    <a:pt x="345" y="0"/>
                  </a:moveTo>
                  <a:cubicBezTo>
                    <a:pt x="117" y="0"/>
                    <a:pt x="1" y="286"/>
                    <a:pt x="167" y="463"/>
                  </a:cubicBezTo>
                  <a:cubicBezTo>
                    <a:pt x="221" y="517"/>
                    <a:pt x="288" y="541"/>
                    <a:pt x="354" y="541"/>
                  </a:cubicBezTo>
                  <a:cubicBezTo>
                    <a:pt x="494" y="541"/>
                    <a:pt x="629" y="432"/>
                    <a:pt x="629" y="271"/>
                  </a:cubicBezTo>
                  <a:cubicBezTo>
                    <a:pt x="629" y="113"/>
                    <a:pt x="517" y="0"/>
                    <a:pt x="359" y="0"/>
                  </a:cubicBezTo>
                  <a:cubicBezTo>
                    <a:pt x="354" y="0"/>
                    <a:pt x="350" y="0"/>
                    <a:pt x="345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1952475" y="3394175"/>
              <a:ext cx="15825" cy="13600"/>
            </a:xfrm>
            <a:custGeom>
              <a:avLst/>
              <a:gdLst/>
              <a:ahLst/>
              <a:cxnLst/>
              <a:rect l="l" t="t" r="r" b="b"/>
              <a:pathLst>
                <a:path w="633" h="544" extrusionOk="0">
                  <a:moveTo>
                    <a:pt x="361" y="1"/>
                  </a:moveTo>
                  <a:cubicBezTo>
                    <a:pt x="124" y="1"/>
                    <a:pt x="0" y="294"/>
                    <a:pt x="169" y="463"/>
                  </a:cubicBezTo>
                  <a:cubicBezTo>
                    <a:pt x="225" y="519"/>
                    <a:pt x="294" y="544"/>
                    <a:pt x="361" y="544"/>
                  </a:cubicBezTo>
                  <a:cubicBezTo>
                    <a:pt x="500" y="544"/>
                    <a:pt x="632" y="438"/>
                    <a:pt x="632" y="271"/>
                  </a:cubicBezTo>
                  <a:cubicBezTo>
                    <a:pt x="632" y="125"/>
                    <a:pt x="508" y="1"/>
                    <a:pt x="361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143175" y="3222950"/>
              <a:ext cx="13550" cy="13550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271" y="0"/>
                  </a:moveTo>
                  <a:cubicBezTo>
                    <a:pt x="136" y="0"/>
                    <a:pt x="0" y="90"/>
                    <a:pt x="0" y="271"/>
                  </a:cubicBezTo>
                  <a:cubicBezTo>
                    <a:pt x="0" y="451"/>
                    <a:pt x="136" y="542"/>
                    <a:pt x="271" y="542"/>
                  </a:cubicBezTo>
                  <a:cubicBezTo>
                    <a:pt x="406" y="542"/>
                    <a:pt x="542" y="451"/>
                    <a:pt x="542" y="271"/>
                  </a:cubicBezTo>
                  <a:cubicBezTo>
                    <a:pt x="542" y="90"/>
                    <a:pt x="406" y="0"/>
                    <a:pt x="271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1911850" y="3369150"/>
              <a:ext cx="13550" cy="12500"/>
            </a:xfrm>
            <a:custGeom>
              <a:avLst/>
              <a:gdLst/>
              <a:ahLst/>
              <a:cxnLst/>
              <a:rect l="l" t="t" r="r" b="b"/>
              <a:pathLst>
                <a:path w="542" h="500" extrusionOk="0">
                  <a:moveTo>
                    <a:pt x="271" y="0"/>
                  </a:moveTo>
                  <a:cubicBezTo>
                    <a:pt x="141" y="0"/>
                    <a:pt x="11" y="82"/>
                    <a:pt x="0" y="246"/>
                  </a:cubicBezTo>
                  <a:cubicBezTo>
                    <a:pt x="11" y="415"/>
                    <a:pt x="141" y="499"/>
                    <a:pt x="271" y="499"/>
                  </a:cubicBezTo>
                  <a:cubicBezTo>
                    <a:pt x="401" y="499"/>
                    <a:pt x="531" y="415"/>
                    <a:pt x="542" y="246"/>
                  </a:cubicBezTo>
                  <a:cubicBezTo>
                    <a:pt x="531" y="82"/>
                    <a:pt x="401" y="0"/>
                    <a:pt x="271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003800" y="2914875"/>
              <a:ext cx="15825" cy="13550"/>
            </a:xfrm>
            <a:custGeom>
              <a:avLst/>
              <a:gdLst/>
              <a:ahLst/>
              <a:cxnLst/>
              <a:rect l="l" t="t" r="r" b="b"/>
              <a:pathLst>
                <a:path w="633" h="542" extrusionOk="0">
                  <a:moveTo>
                    <a:pt x="362" y="1"/>
                  </a:moveTo>
                  <a:cubicBezTo>
                    <a:pt x="125" y="1"/>
                    <a:pt x="1" y="294"/>
                    <a:pt x="170" y="463"/>
                  </a:cubicBezTo>
                  <a:cubicBezTo>
                    <a:pt x="224" y="518"/>
                    <a:pt x="291" y="542"/>
                    <a:pt x="357" y="542"/>
                  </a:cubicBezTo>
                  <a:cubicBezTo>
                    <a:pt x="497" y="542"/>
                    <a:pt x="633" y="433"/>
                    <a:pt x="633" y="272"/>
                  </a:cubicBezTo>
                  <a:cubicBezTo>
                    <a:pt x="633" y="125"/>
                    <a:pt x="509" y="1"/>
                    <a:pt x="362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1823825" y="2854800"/>
              <a:ext cx="16100" cy="13725"/>
            </a:xfrm>
            <a:custGeom>
              <a:avLst/>
              <a:gdLst/>
              <a:ahLst/>
              <a:cxnLst/>
              <a:rect l="l" t="t" r="r" b="b"/>
              <a:pathLst>
                <a:path w="644" h="549" extrusionOk="0">
                  <a:moveTo>
                    <a:pt x="373" y="0"/>
                  </a:moveTo>
                  <a:cubicBezTo>
                    <a:pt x="125" y="0"/>
                    <a:pt x="1" y="294"/>
                    <a:pt x="181" y="463"/>
                  </a:cubicBezTo>
                  <a:cubicBezTo>
                    <a:pt x="237" y="522"/>
                    <a:pt x="306" y="549"/>
                    <a:pt x="373" y="549"/>
                  </a:cubicBezTo>
                  <a:cubicBezTo>
                    <a:pt x="511" y="549"/>
                    <a:pt x="644" y="438"/>
                    <a:pt x="644" y="271"/>
                  </a:cubicBezTo>
                  <a:cubicBezTo>
                    <a:pt x="644" y="124"/>
                    <a:pt x="520" y="0"/>
                    <a:pt x="373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1299425" y="4224800"/>
              <a:ext cx="163900" cy="74100"/>
            </a:xfrm>
            <a:custGeom>
              <a:avLst/>
              <a:gdLst/>
              <a:ahLst/>
              <a:cxnLst/>
              <a:rect l="l" t="t" r="r" b="b"/>
              <a:pathLst>
                <a:path w="6556" h="2964" extrusionOk="0">
                  <a:moveTo>
                    <a:pt x="247" y="1384"/>
                  </a:moveTo>
                  <a:cubicBezTo>
                    <a:pt x="247" y="1385"/>
                    <a:pt x="246" y="1386"/>
                    <a:pt x="246" y="1387"/>
                  </a:cubicBezTo>
                  <a:lnTo>
                    <a:pt x="246" y="1387"/>
                  </a:lnTo>
                  <a:cubicBezTo>
                    <a:pt x="246" y="1386"/>
                    <a:pt x="247" y="1385"/>
                    <a:pt x="247" y="1384"/>
                  </a:cubicBezTo>
                  <a:close/>
                  <a:moveTo>
                    <a:pt x="4143" y="0"/>
                  </a:moveTo>
                  <a:cubicBezTo>
                    <a:pt x="3633" y="0"/>
                    <a:pt x="2999" y="150"/>
                    <a:pt x="2640" y="222"/>
                  </a:cubicBezTo>
                  <a:cubicBezTo>
                    <a:pt x="2200" y="346"/>
                    <a:pt x="1692" y="718"/>
                    <a:pt x="1319" y="899"/>
                  </a:cubicBezTo>
                  <a:cubicBezTo>
                    <a:pt x="1319" y="899"/>
                    <a:pt x="317" y="1390"/>
                    <a:pt x="249" y="1390"/>
                  </a:cubicBezTo>
                  <a:cubicBezTo>
                    <a:pt x="246" y="1390"/>
                    <a:pt x="245" y="1389"/>
                    <a:pt x="246" y="1387"/>
                  </a:cubicBezTo>
                  <a:lnTo>
                    <a:pt x="246" y="1387"/>
                  </a:lnTo>
                  <a:cubicBezTo>
                    <a:pt x="1" y="1759"/>
                    <a:pt x="304" y="2322"/>
                    <a:pt x="360" y="2693"/>
                  </a:cubicBezTo>
                  <a:lnTo>
                    <a:pt x="1861" y="2964"/>
                  </a:lnTo>
                  <a:cubicBezTo>
                    <a:pt x="2549" y="2783"/>
                    <a:pt x="6555" y="1644"/>
                    <a:pt x="4818" y="188"/>
                  </a:cubicBezTo>
                  <a:cubicBezTo>
                    <a:pt x="4682" y="49"/>
                    <a:pt x="4433" y="0"/>
                    <a:pt x="4143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1254825" y="4239700"/>
              <a:ext cx="716275" cy="517900"/>
            </a:xfrm>
            <a:custGeom>
              <a:avLst/>
              <a:gdLst/>
              <a:ahLst/>
              <a:cxnLst/>
              <a:rect l="l" t="t" r="r" b="b"/>
              <a:pathLst>
                <a:path w="28651" h="20716" extrusionOk="0">
                  <a:moveTo>
                    <a:pt x="7812" y="0"/>
                  </a:moveTo>
                  <a:cubicBezTo>
                    <a:pt x="7316" y="0"/>
                    <a:pt x="6821" y="55"/>
                    <a:pt x="6331" y="156"/>
                  </a:cubicBezTo>
                  <a:cubicBezTo>
                    <a:pt x="5552" y="314"/>
                    <a:pt x="4852" y="653"/>
                    <a:pt x="4130" y="946"/>
                  </a:cubicBezTo>
                  <a:lnTo>
                    <a:pt x="1952" y="1770"/>
                  </a:lnTo>
                  <a:cubicBezTo>
                    <a:pt x="1242" y="2052"/>
                    <a:pt x="508" y="2390"/>
                    <a:pt x="0" y="3000"/>
                  </a:cubicBezTo>
                  <a:cubicBezTo>
                    <a:pt x="519" y="2402"/>
                    <a:pt x="1253" y="2074"/>
                    <a:pt x="1964" y="1792"/>
                  </a:cubicBezTo>
                  <a:lnTo>
                    <a:pt x="4153" y="1003"/>
                  </a:lnTo>
                  <a:cubicBezTo>
                    <a:pt x="4875" y="720"/>
                    <a:pt x="5586" y="393"/>
                    <a:pt x="6342" y="246"/>
                  </a:cubicBezTo>
                  <a:cubicBezTo>
                    <a:pt x="6801" y="157"/>
                    <a:pt x="7269" y="114"/>
                    <a:pt x="7738" y="114"/>
                  </a:cubicBezTo>
                  <a:cubicBezTo>
                    <a:pt x="8040" y="114"/>
                    <a:pt x="8343" y="132"/>
                    <a:pt x="8644" y="167"/>
                  </a:cubicBezTo>
                  <a:cubicBezTo>
                    <a:pt x="9400" y="280"/>
                    <a:pt x="10134" y="551"/>
                    <a:pt x="10777" y="957"/>
                  </a:cubicBezTo>
                  <a:cubicBezTo>
                    <a:pt x="11442" y="1375"/>
                    <a:pt x="11939" y="1950"/>
                    <a:pt x="12402" y="2571"/>
                  </a:cubicBezTo>
                  <a:cubicBezTo>
                    <a:pt x="13271" y="3835"/>
                    <a:pt x="13823" y="5302"/>
                    <a:pt x="14568" y="6678"/>
                  </a:cubicBezTo>
                  <a:cubicBezTo>
                    <a:pt x="14737" y="7017"/>
                    <a:pt x="14941" y="7355"/>
                    <a:pt x="15132" y="7705"/>
                  </a:cubicBezTo>
                  <a:cubicBezTo>
                    <a:pt x="15336" y="8033"/>
                    <a:pt x="15539" y="8371"/>
                    <a:pt x="15764" y="8687"/>
                  </a:cubicBezTo>
                  <a:cubicBezTo>
                    <a:pt x="16227" y="9330"/>
                    <a:pt x="16791" y="9883"/>
                    <a:pt x="17322" y="10447"/>
                  </a:cubicBezTo>
                  <a:cubicBezTo>
                    <a:pt x="18394" y="11576"/>
                    <a:pt x="19545" y="12636"/>
                    <a:pt x="20696" y="13675"/>
                  </a:cubicBezTo>
                  <a:lnTo>
                    <a:pt x="24171" y="16778"/>
                  </a:lnTo>
                  <a:cubicBezTo>
                    <a:pt x="24747" y="17297"/>
                    <a:pt x="25311" y="17827"/>
                    <a:pt x="25875" y="18346"/>
                  </a:cubicBezTo>
                  <a:cubicBezTo>
                    <a:pt x="26450" y="18877"/>
                    <a:pt x="26981" y="19441"/>
                    <a:pt x="27534" y="19982"/>
                  </a:cubicBezTo>
                  <a:cubicBezTo>
                    <a:pt x="27759" y="20219"/>
                    <a:pt x="27985" y="20468"/>
                    <a:pt x="28211" y="20716"/>
                  </a:cubicBezTo>
                  <a:lnTo>
                    <a:pt x="28651" y="20716"/>
                  </a:lnTo>
                  <a:cubicBezTo>
                    <a:pt x="28358" y="20389"/>
                    <a:pt x="28064" y="20073"/>
                    <a:pt x="27759" y="19757"/>
                  </a:cubicBezTo>
                  <a:cubicBezTo>
                    <a:pt x="27195" y="19215"/>
                    <a:pt x="26665" y="18651"/>
                    <a:pt x="26089" y="18121"/>
                  </a:cubicBezTo>
                  <a:cubicBezTo>
                    <a:pt x="25525" y="17590"/>
                    <a:pt x="24950" y="17060"/>
                    <a:pt x="24363" y="16552"/>
                  </a:cubicBezTo>
                  <a:lnTo>
                    <a:pt x="20876" y="13471"/>
                  </a:lnTo>
                  <a:cubicBezTo>
                    <a:pt x="19725" y="12433"/>
                    <a:pt x="18585" y="11384"/>
                    <a:pt x="17513" y="10267"/>
                  </a:cubicBezTo>
                  <a:cubicBezTo>
                    <a:pt x="16972" y="9703"/>
                    <a:pt x="16419" y="9161"/>
                    <a:pt x="15967" y="8552"/>
                  </a:cubicBezTo>
                  <a:cubicBezTo>
                    <a:pt x="15753" y="8236"/>
                    <a:pt x="15550" y="7908"/>
                    <a:pt x="15347" y="7581"/>
                  </a:cubicBezTo>
                  <a:cubicBezTo>
                    <a:pt x="15132" y="7254"/>
                    <a:pt x="14963" y="6915"/>
                    <a:pt x="14783" y="6566"/>
                  </a:cubicBezTo>
                  <a:cubicBezTo>
                    <a:pt x="14027" y="5223"/>
                    <a:pt x="13451" y="3767"/>
                    <a:pt x="12560" y="2469"/>
                  </a:cubicBezTo>
                  <a:cubicBezTo>
                    <a:pt x="12086" y="1849"/>
                    <a:pt x="11533" y="1239"/>
                    <a:pt x="10867" y="845"/>
                  </a:cubicBezTo>
                  <a:cubicBezTo>
                    <a:pt x="10190" y="427"/>
                    <a:pt x="9445" y="156"/>
                    <a:pt x="8655" y="55"/>
                  </a:cubicBezTo>
                  <a:cubicBezTo>
                    <a:pt x="8374" y="18"/>
                    <a:pt x="8093" y="0"/>
                    <a:pt x="7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1189100" y="4314675"/>
              <a:ext cx="66025" cy="442650"/>
            </a:xfrm>
            <a:custGeom>
              <a:avLst/>
              <a:gdLst/>
              <a:ahLst/>
              <a:cxnLst/>
              <a:rect l="l" t="t" r="r" b="b"/>
              <a:pathLst>
                <a:path w="2641" h="17706" extrusionOk="0">
                  <a:moveTo>
                    <a:pt x="2641" y="1"/>
                  </a:moveTo>
                  <a:cubicBezTo>
                    <a:pt x="2144" y="588"/>
                    <a:pt x="1828" y="1287"/>
                    <a:pt x="1704" y="2032"/>
                  </a:cubicBezTo>
                  <a:cubicBezTo>
                    <a:pt x="1072" y="6681"/>
                    <a:pt x="1275" y="11375"/>
                    <a:pt x="361" y="16013"/>
                  </a:cubicBezTo>
                  <a:cubicBezTo>
                    <a:pt x="248" y="16577"/>
                    <a:pt x="124" y="17141"/>
                    <a:pt x="0" y="17706"/>
                  </a:cubicBezTo>
                  <a:lnTo>
                    <a:pt x="643" y="17706"/>
                  </a:lnTo>
                  <a:cubicBezTo>
                    <a:pt x="666" y="17593"/>
                    <a:pt x="688" y="17480"/>
                    <a:pt x="711" y="17367"/>
                  </a:cubicBezTo>
                  <a:cubicBezTo>
                    <a:pt x="959" y="15923"/>
                    <a:pt x="1151" y="14467"/>
                    <a:pt x="1309" y="13011"/>
                  </a:cubicBezTo>
                  <a:cubicBezTo>
                    <a:pt x="1456" y="11556"/>
                    <a:pt x="1569" y="10089"/>
                    <a:pt x="1648" y="8622"/>
                  </a:cubicBezTo>
                  <a:cubicBezTo>
                    <a:pt x="1727" y="7155"/>
                    <a:pt x="1783" y="5699"/>
                    <a:pt x="1794" y="4232"/>
                  </a:cubicBezTo>
                  <a:cubicBezTo>
                    <a:pt x="1817" y="3499"/>
                    <a:pt x="1794" y="2765"/>
                    <a:pt x="1885" y="2032"/>
                  </a:cubicBezTo>
                  <a:cubicBezTo>
                    <a:pt x="1975" y="1310"/>
                    <a:pt x="2167" y="576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1202350" y="4240850"/>
              <a:ext cx="763675" cy="516475"/>
            </a:xfrm>
            <a:custGeom>
              <a:avLst/>
              <a:gdLst/>
              <a:ahLst/>
              <a:cxnLst/>
              <a:rect l="l" t="t" r="r" b="b"/>
              <a:pathLst>
                <a:path w="30547" h="20659" extrusionOk="0">
                  <a:moveTo>
                    <a:pt x="9853" y="1"/>
                  </a:moveTo>
                  <a:cubicBezTo>
                    <a:pt x="8897" y="1"/>
                    <a:pt x="7936" y="208"/>
                    <a:pt x="7076" y="584"/>
                  </a:cubicBezTo>
                  <a:cubicBezTo>
                    <a:pt x="3228" y="2254"/>
                    <a:pt x="1298" y="1814"/>
                    <a:pt x="1253" y="6283"/>
                  </a:cubicBezTo>
                  <a:cubicBezTo>
                    <a:pt x="1208" y="10661"/>
                    <a:pt x="858" y="16156"/>
                    <a:pt x="0" y="20659"/>
                  </a:cubicBezTo>
                  <a:lnTo>
                    <a:pt x="30547" y="20659"/>
                  </a:lnTo>
                  <a:cubicBezTo>
                    <a:pt x="26868" y="16653"/>
                    <a:pt x="22072" y="13245"/>
                    <a:pt x="18484" y="9217"/>
                  </a:cubicBezTo>
                  <a:cubicBezTo>
                    <a:pt x="17649" y="8302"/>
                    <a:pt x="17006" y="7039"/>
                    <a:pt x="16442" y="5944"/>
                  </a:cubicBezTo>
                  <a:cubicBezTo>
                    <a:pt x="15460" y="4060"/>
                    <a:pt x="14715" y="1904"/>
                    <a:pt x="12785" y="765"/>
                  </a:cubicBezTo>
                  <a:cubicBezTo>
                    <a:pt x="11898" y="239"/>
                    <a:pt x="10878" y="1"/>
                    <a:pt x="9853" y="1"/>
                  </a:cubicBezTo>
                  <a:close/>
                </a:path>
              </a:pathLst>
            </a:custGeom>
            <a:solidFill>
              <a:srgbClr val="FF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1226900" y="4291550"/>
              <a:ext cx="187900" cy="466050"/>
            </a:xfrm>
            <a:custGeom>
              <a:avLst/>
              <a:gdLst/>
              <a:ahLst/>
              <a:cxnLst/>
              <a:rect l="l" t="t" r="r" b="b"/>
              <a:pathLst>
                <a:path w="7516" h="18642" extrusionOk="0">
                  <a:moveTo>
                    <a:pt x="5067" y="0"/>
                  </a:moveTo>
                  <a:cubicBezTo>
                    <a:pt x="4807" y="102"/>
                    <a:pt x="4548" y="192"/>
                    <a:pt x="4311" y="283"/>
                  </a:cubicBezTo>
                  <a:cubicBezTo>
                    <a:pt x="1907" y="1151"/>
                    <a:pt x="1264" y="1377"/>
                    <a:pt x="1241" y="4277"/>
                  </a:cubicBezTo>
                  <a:cubicBezTo>
                    <a:pt x="1208" y="6918"/>
                    <a:pt x="1027" y="13169"/>
                    <a:pt x="0" y="18642"/>
                  </a:cubicBezTo>
                  <a:lnTo>
                    <a:pt x="4649" y="18631"/>
                  </a:lnTo>
                  <a:cubicBezTo>
                    <a:pt x="4683" y="18168"/>
                    <a:pt x="4740" y="17694"/>
                    <a:pt x="4796" y="17209"/>
                  </a:cubicBezTo>
                  <a:cubicBezTo>
                    <a:pt x="4909" y="16340"/>
                    <a:pt x="5101" y="15460"/>
                    <a:pt x="5067" y="14568"/>
                  </a:cubicBezTo>
                  <a:cubicBezTo>
                    <a:pt x="5010" y="13485"/>
                    <a:pt x="4706" y="12921"/>
                    <a:pt x="5134" y="11838"/>
                  </a:cubicBezTo>
                  <a:cubicBezTo>
                    <a:pt x="5586" y="10709"/>
                    <a:pt x="5891" y="9648"/>
                    <a:pt x="6421" y="8554"/>
                  </a:cubicBezTo>
                  <a:cubicBezTo>
                    <a:pt x="6635" y="8136"/>
                    <a:pt x="6793" y="7708"/>
                    <a:pt x="6974" y="7324"/>
                  </a:cubicBezTo>
                  <a:cubicBezTo>
                    <a:pt x="7515" y="6105"/>
                    <a:pt x="6015" y="3149"/>
                    <a:pt x="5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1416475" y="4264950"/>
              <a:ext cx="516550" cy="492375"/>
            </a:xfrm>
            <a:custGeom>
              <a:avLst/>
              <a:gdLst/>
              <a:ahLst/>
              <a:cxnLst/>
              <a:rect l="l" t="t" r="r" b="b"/>
              <a:pathLst>
                <a:path w="20662" h="19695" extrusionOk="0">
                  <a:moveTo>
                    <a:pt x="1316" y="0"/>
                  </a:moveTo>
                  <a:cubicBezTo>
                    <a:pt x="884" y="0"/>
                    <a:pt x="442" y="50"/>
                    <a:pt x="0" y="150"/>
                  </a:cubicBezTo>
                  <a:cubicBezTo>
                    <a:pt x="136" y="286"/>
                    <a:pt x="248" y="455"/>
                    <a:pt x="339" y="624"/>
                  </a:cubicBezTo>
                  <a:cubicBezTo>
                    <a:pt x="1185" y="2351"/>
                    <a:pt x="971" y="4461"/>
                    <a:pt x="2031" y="6041"/>
                  </a:cubicBezTo>
                  <a:cubicBezTo>
                    <a:pt x="3069" y="7587"/>
                    <a:pt x="4615" y="8738"/>
                    <a:pt x="5439" y="10430"/>
                  </a:cubicBezTo>
                  <a:cubicBezTo>
                    <a:pt x="6229" y="12055"/>
                    <a:pt x="7651" y="13364"/>
                    <a:pt x="8734" y="14797"/>
                  </a:cubicBezTo>
                  <a:cubicBezTo>
                    <a:pt x="9919" y="16332"/>
                    <a:pt x="11025" y="17912"/>
                    <a:pt x="12210" y="19435"/>
                  </a:cubicBezTo>
                  <a:cubicBezTo>
                    <a:pt x="12277" y="19525"/>
                    <a:pt x="12356" y="19616"/>
                    <a:pt x="12413" y="19695"/>
                  </a:cubicBezTo>
                  <a:lnTo>
                    <a:pt x="20662" y="19695"/>
                  </a:lnTo>
                  <a:cubicBezTo>
                    <a:pt x="19048" y="18013"/>
                    <a:pt x="17231" y="16411"/>
                    <a:pt x="15460" y="14854"/>
                  </a:cubicBezTo>
                  <a:cubicBezTo>
                    <a:pt x="13304" y="12958"/>
                    <a:pt x="11081" y="11006"/>
                    <a:pt x="9197" y="8896"/>
                  </a:cubicBezTo>
                  <a:cubicBezTo>
                    <a:pt x="8294" y="7880"/>
                    <a:pt x="7617" y="6582"/>
                    <a:pt x="7019" y="5420"/>
                  </a:cubicBezTo>
                  <a:cubicBezTo>
                    <a:pt x="6850" y="5082"/>
                    <a:pt x="6680" y="4732"/>
                    <a:pt x="6511" y="4382"/>
                  </a:cubicBezTo>
                  <a:cubicBezTo>
                    <a:pt x="5766" y="2859"/>
                    <a:pt x="5078" y="1426"/>
                    <a:pt x="3735" y="624"/>
                  </a:cubicBezTo>
                  <a:cubicBezTo>
                    <a:pt x="3031" y="208"/>
                    <a:pt x="2195" y="0"/>
                    <a:pt x="13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1574025" y="4699250"/>
              <a:ext cx="29875" cy="21425"/>
            </a:xfrm>
            <a:custGeom>
              <a:avLst/>
              <a:gdLst/>
              <a:ahLst/>
              <a:cxnLst/>
              <a:rect l="l" t="t" r="r" b="b"/>
              <a:pathLst>
                <a:path w="1195" h="857" extrusionOk="0">
                  <a:moveTo>
                    <a:pt x="421" y="1"/>
                  </a:moveTo>
                  <a:cubicBezTo>
                    <a:pt x="196" y="1"/>
                    <a:pt x="0" y="114"/>
                    <a:pt x="6" y="393"/>
                  </a:cubicBezTo>
                  <a:cubicBezTo>
                    <a:pt x="17" y="706"/>
                    <a:pt x="330" y="856"/>
                    <a:pt x="617" y="856"/>
                  </a:cubicBezTo>
                  <a:cubicBezTo>
                    <a:pt x="920" y="856"/>
                    <a:pt x="1194" y="689"/>
                    <a:pt x="1055" y="370"/>
                  </a:cubicBezTo>
                  <a:cubicBezTo>
                    <a:pt x="1044" y="348"/>
                    <a:pt x="1033" y="325"/>
                    <a:pt x="1022" y="303"/>
                  </a:cubicBezTo>
                  <a:cubicBezTo>
                    <a:pt x="913" y="120"/>
                    <a:pt x="651" y="1"/>
                    <a:pt x="42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1511550" y="4741675"/>
              <a:ext cx="29350" cy="21425"/>
            </a:xfrm>
            <a:custGeom>
              <a:avLst/>
              <a:gdLst/>
              <a:ahLst/>
              <a:cxnLst/>
              <a:rect l="l" t="t" r="r" b="b"/>
              <a:pathLst>
                <a:path w="1174" h="857" extrusionOk="0">
                  <a:moveTo>
                    <a:pt x="555" y="1"/>
                  </a:moveTo>
                  <a:cubicBezTo>
                    <a:pt x="263" y="1"/>
                    <a:pt x="0" y="159"/>
                    <a:pt x="124" y="468"/>
                  </a:cubicBezTo>
                  <a:cubicBezTo>
                    <a:pt x="135" y="490"/>
                    <a:pt x="147" y="513"/>
                    <a:pt x="158" y="535"/>
                  </a:cubicBezTo>
                  <a:cubicBezTo>
                    <a:pt x="259" y="726"/>
                    <a:pt x="530" y="857"/>
                    <a:pt x="765" y="857"/>
                  </a:cubicBezTo>
                  <a:cubicBezTo>
                    <a:pt x="975" y="857"/>
                    <a:pt x="1157" y="752"/>
                    <a:pt x="1162" y="490"/>
                  </a:cubicBezTo>
                  <a:cubicBezTo>
                    <a:pt x="1174" y="162"/>
                    <a:pt x="849" y="1"/>
                    <a:pt x="555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1638475" y="4674700"/>
              <a:ext cx="31725" cy="20925"/>
            </a:xfrm>
            <a:custGeom>
              <a:avLst/>
              <a:gdLst/>
              <a:ahLst/>
              <a:cxnLst/>
              <a:rect l="l" t="t" r="r" b="b"/>
              <a:pathLst>
                <a:path w="1269" h="837" extrusionOk="0">
                  <a:moveTo>
                    <a:pt x="676" y="1"/>
                  </a:moveTo>
                  <a:cubicBezTo>
                    <a:pt x="336" y="1"/>
                    <a:pt x="0" y="207"/>
                    <a:pt x="193" y="540"/>
                  </a:cubicBezTo>
                  <a:cubicBezTo>
                    <a:pt x="204" y="563"/>
                    <a:pt x="226" y="574"/>
                    <a:pt x="238" y="596"/>
                  </a:cubicBezTo>
                  <a:cubicBezTo>
                    <a:pt x="349" y="749"/>
                    <a:pt x="575" y="837"/>
                    <a:pt x="783" y="837"/>
                  </a:cubicBezTo>
                  <a:cubicBezTo>
                    <a:pt x="1038" y="837"/>
                    <a:pt x="1268" y="704"/>
                    <a:pt x="1231" y="393"/>
                  </a:cubicBezTo>
                  <a:cubicBezTo>
                    <a:pt x="1197" y="120"/>
                    <a:pt x="935" y="1"/>
                    <a:pt x="67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1405700" y="4717950"/>
              <a:ext cx="29500" cy="27875"/>
            </a:xfrm>
            <a:custGeom>
              <a:avLst/>
              <a:gdLst/>
              <a:ahLst/>
              <a:cxnLst/>
              <a:rect l="l" t="t" r="r" b="b"/>
              <a:pathLst>
                <a:path w="1180" h="1115" extrusionOk="0">
                  <a:moveTo>
                    <a:pt x="672" y="1"/>
                  </a:moveTo>
                  <a:cubicBezTo>
                    <a:pt x="619" y="1"/>
                    <a:pt x="561" y="13"/>
                    <a:pt x="499" y="40"/>
                  </a:cubicBezTo>
                  <a:cubicBezTo>
                    <a:pt x="1" y="256"/>
                    <a:pt x="293" y="1115"/>
                    <a:pt x="679" y="1115"/>
                  </a:cubicBezTo>
                  <a:cubicBezTo>
                    <a:pt x="756" y="1115"/>
                    <a:pt x="837" y="1080"/>
                    <a:pt x="916" y="999"/>
                  </a:cubicBezTo>
                  <a:cubicBezTo>
                    <a:pt x="928" y="988"/>
                    <a:pt x="939" y="965"/>
                    <a:pt x="961" y="943"/>
                  </a:cubicBezTo>
                  <a:cubicBezTo>
                    <a:pt x="1180" y="655"/>
                    <a:pt x="1058" y="1"/>
                    <a:pt x="67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1367075" y="4720525"/>
              <a:ext cx="37100" cy="21175"/>
            </a:xfrm>
            <a:custGeom>
              <a:avLst/>
              <a:gdLst/>
              <a:ahLst/>
              <a:cxnLst/>
              <a:rect l="l" t="t" r="r" b="b"/>
              <a:pathLst>
                <a:path w="1484" h="847" extrusionOk="0">
                  <a:moveTo>
                    <a:pt x="719" y="1"/>
                  </a:moveTo>
                  <a:cubicBezTo>
                    <a:pt x="373" y="1"/>
                    <a:pt x="1" y="224"/>
                    <a:pt x="182" y="603"/>
                  </a:cubicBezTo>
                  <a:cubicBezTo>
                    <a:pt x="266" y="777"/>
                    <a:pt x="428" y="847"/>
                    <a:pt x="602" y="847"/>
                  </a:cubicBezTo>
                  <a:cubicBezTo>
                    <a:pt x="1012" y="847"/>
                    <a:pt x="1483" y="457"/>
                    <a:pt x="1119" y="140"/>
                  </a:cubicBezTo>
                  <a:cubicBezTo>
                    <a:pt x="1107" y="129"/>
                    <a:pt x="1085" y="106"/>
                    <a:pt x="1062" y="95"/>
                  </a:cubicBezTo>
                  <a:cubicBezTo>
                    <a:pt x="971" y="31"/>
                    <a:pt x="847" y="1"/>
                    <a:pt x="719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1439050" y="4658950"/>
              <a:ext cx="37525" cy="25050"/>
            </a:xfrm>
            <a:custGeom>
              <a:avLst/>
              <a:gdLst/>
              <a:ahLst/>
              <a:cxnLst/>
              <a:rect l="l" t="t" r="r" b="b"/>
              <a:pathLst>
                <a:path w="1501" h="1002" extrusionOk="0">
                  <a:moveTo>
                    <a:pt x="818" y="0"/>
                  </a:moveTo>
                  <a:cubicBezTo>
                    <a:pt x="312" y="0"/>
                    <a:pt x="1" y="1001"/>
                    <a:pt x="582" y="1001"/>
                  </a:cubicBezTo>
                  <a:cubicBezTo>
                    <a:pt x="591" y="1001"/>
                    <a:pt x="600" y="1001"/>
                    <a:pt x="609" y="1001"/>
                  </a:cubicBezTo>
                  <a:cubicBezTo>
                    <a:pt x="632" y="1001"/>
                    <a:pt x="654" y="1001"/>
                    <a:pt x="677" y="989"/>
                  </a:cubicBezTo>
                  <a:cubicBezTo>
                    <a:pt x="1094" y="933"/>
                    <a:pt x="1501" y="222"/>
                    <a:pt x="970" y="30"/>
                  </a:cubicBezTo>
                  <a:cubicBezTo>
                    <a:pt x="918" y="10"/>
                    <a:pt x="867" y="0"/>
                    <a:pt x="81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1528125" y="4693200"/>
              <a:ext cx="37025" cy="25225"/>
            </a:xfrm>
            <a:custGeom>
              <a:avLst/>
              <a:gdLst/>
              <a:ahLst/>
              <a:cxnLst/>
              <a:rect l="l" t="t" r="r" b="b"/>
              <a:pathLst>
                <a:path w="1481" h="1009" extrusionOk="0">
                  <a:moveTo>
                    <a:pt x="809" y="1"/>
                  </a:moveTo>
                  <a:cubicBezTo>
                    <a:pt x="294" y="1"/>
                    <a:pt x="0" y="1009"/>
                    <a:pt x="577" y="1009"/>
                  </a:cubicBezTo>
                  <a:cubicBezTo>
                    <a:pt x="588" y="1009"/>
                    <a:pt x="600" y="1008"/>
                    <a:pt x="612" y="1007"/>
                  </a:cubicBezTo>
                  <a:cubicBezTo>
                    <a:pt x="635" y="1007"/>
                    <a:pt x="657" y="1007"/>
                    <a:pt x="680" y="996"/>
                  </a:cubicBezTo>
                  <a:cubicBezTo>
                    <a:pt x="1097" y="928"/>
                    <a:pt x="1481" y="206"/>
                    <a:pt x="951" y="26"/>
                  </a:cubicBezTo>
                  <a:cubicBezTo>
                    <a:pt x="902" y="9"/>
                    <a:pt x="855" y="1"/>
                    <a:pt x="809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1461600" y="4716300"/>
              <a:ext cx="28375" cy="23850"/>
            </a:xfrm>
            <a:custGeom>
              <a:avLst/>
              <a:gdLst/>
              <a:ahLst/>
              <a:cxnLst/>
              <a:rect l="l" t="t" r="r" b="b"/>
              <a:pathLst>
                <a:path w="1135" h="954" extrusionOk="0">
                  <a:moveTo>
                    <a:pt x="476" y="0"/>
                  </a:moveTo>
                  <a:cubicBezTo>
                    <a:pt x="333" y="0"/>
                    <a:pt x="203" y="75"/>
                    <a:pt x="136" y="264"/>
                  </a:cubicBezTo>
                  <a:cubicBezTo>
                    <a:pt x="0" y="649"/>
                    <a:pt x="447" y="954"/>
                    <a:pt x="783" y="954"/>
                  </a:cubicBezTo>
                  <a:cubicBezTo>
                    <a:pt x="977" y="954"/>
                    <a:pt x="1134" y="851"/>
                    <a:pt x="1118" y="602"/>
                  </a:cubicBezTo>
                  <a:cubicBezTo>
                    <a:pt x="1118" y="580"/>
                    <a:pt x="1118" y="557"/>
                    <a:pt x="1106" y="535"/>
                  </a:cubicBezTo>
                  <a:cubicBezTo>
                    <a:pt x="1062" y="263"/>
                    <a:pt x="745" y="0"/>
                    <a:pt x="47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1455725" y="4600625"/>
              <a:ext cx="28400" cy="23900"/>
            </a:xfrm>
            <a:custGeom>
              <a:avLst/>
              <a:gdLst/>
              <a:ahLst/>
              <a:cxnLst/>
              <a:rect l="l" t="t" r="r" b="b"/>
              <a:pathLst>
                <a:path w="1136" h="956" extrusionOk="0">
                  <a:moveTo>
                    <a:pt x="483" y="1"/>
                  </a:moveTo>
                  <a:cubicBezTo>
                    <a:pt x="342" y="1"/>
                    <a:pt x="214" y="73"/>
                    <a:pt x="145" y="253"/>
                  </a:cubicBezTo>
                  <a:cubicBezTo>
                    <a:pt x="0" y="637"/>
                    <a:pt x="455" y="956"/>
                    <a:pt x="794" y="956"/>
                  </a:cubicBezTo>
                  <a:cubicBezTo>
                    <a:pt x="983" y="956"/>
                    <a:pt x="1135" y="857"/>
                    <a:pt x="1127" y="614"/>
                  </a:cubicBezTo>
                  <a:cubicBezTo>
                    <a:pt x="1127" y="592"/>
                    <a:pt x="1116" y="569"/>
                    <a:pt x="1116" y="547"/>
                  </a:cubicBezTo>
                  <a:cubicBezTo>
                    <a:pt x="1079" y="271"/>
                    <a:pt x="757" y="1"/>
                    <a:pt x="48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1497300" y="4673025"/>
              <a:ext cx="29750" cy="21275"/>
            </a:xfrm>
            <a:custGeom>
              <a:avLst/>
              <a:gdLst/>
              <a:ahLst/>
              <a:cxnLst/>
              <a:rect l="l" t="t" r="r" b="b"/>
              <a:pathLst>
                <a:path w="1190" h="851" extrusionOk="0">
                  <a:moveTo>
                    <a:pt x="415" y="0"/>
                  </a:moveTo>
                  <a:cubicBezTo>
                    <a:pt x="193" y="0"/>
                    <a:pt x="0" y="114"/>
                    <a:pt x="6" y="393"/>
                  </a:cubicBezTo>
                  <a:cubicBezTo>
                    <a:pt x="11" y="703"/>
                    <a:pt x="318" y="850"/>
                    <a:pt x="603" y="850"/>
                  </a:cubicBezTo>
                  <a:cubicBezTo>
                    <a:pt x="909" y="850"/>
                    <a:pt x="1190" y="680"/>
                    <a:pt x="1044" y="359"/>
                  </a:cubicBezTo>
                  <a:cubicBezTo>
                    <a:pt x="1033" y="347"/>
                    <a:pt x="1033" y="325"/>
                    <a:pt x="1010" y="302"/>
                  </a:cubicBezTo>
                  <a:cubicBezTo>
                    <a:pt x="901" y="120"/>
                    <a:pt x="643" y="0"/>
                    <a:pt x="415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1463425" y="4617025"/>
              <a:ext cx="29375" cy="21600"/>
            </a:xfrm>
            <a:custGeom>
              <a:avLst/>
              <a:gdLst/>
              <a:ahLst/>
              <a:cxnLst/>
              <a:rect l="l" t="t" r="r" b="b"/>
              <a:pathLst>
                <a:path w="1175" h="864" extrusionOk="0">
                  <a:moveTo>
                    <a:pt x="557" y="1"/>
                  </a:moveTo>
                  <a:cubicBezTo>
                    <a:pt x="263" y="1"/>
                    <a:pt x="1" y="161"/>
                    <a:pt x="131" y="477"/>
                  </a:cubicBezTo>
                  <a:cubicBezTo>
                    <a:pt x="142" y="489"/>
                    <a:pt x="153" y="511"/>
                    <a:pt x="165" y="534"/>
                  </a:cubicBezTo>
                  <a:cubicBezTo>
                    <a:pt x="266" y="730"/>
                    <a:pt x="536" y="863"/>
                    <a:pt x="770" y="863"/>
                  </a:cubicBezTo>
                  <a:cubicBezTo>
                    <a:pt x="981" y="863"/>
                    <a:pt x="1164" y="756"/>
                    <a:pt x="1169" y="489"/>
                  </a:cubicBezTo>
                  <a:cubicBezTo>
                    <a:pt x="1175" y="161"/>
                    <a:pt x="850" y="1"/>
                    <a:pt x="557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1565550" y="4614900"/>
              <a:ext cx="29900" cy="21300"/>
            </a:xfrm>
            <a:custGeom>
              <a:avLst/>
              <a:gdLst/>
              <a:ahLst/>
              <a:cxnLst/>
              <a:rect l="l" t="t" r="r" b="b"/>
              <a:pathLst>
                <a:path w="1196" h="852" extrusionOk="0">
                  <a:moveTo>
                    <a:pt x="421" y="1"/>
                  </a:moveTo>
                  <a:cubicBezTo>
                    <a:pt x="196" y="1"/>
                    <a:pt x="1" y="114"/>
                    <a:pt x="6" y="393"/>
                  </a:cubicBezTo>
                  <a:cubicBezTo>
                    <a:pt x="12" y="705"/>
                    <a:pt x="322" y="852"/>
                    <a:pt x="609" y="852"/>
                  </a:cubicBezTo>
                  <a:cubicBezTo>
                    <a:pt x="915" y="852"/>
                    <a:pt x="1196" y="685"/>
                    <a:pt x="1056" y="371"/>
                  </a:cubicBezTo>
                  <a:cubicBezTo>
                    <a:pt x="1045" y="348"/>
                    <a:pt x="1033" y="325"/>
                    <a:pt x="1022" y="303"/>
                  </a:cubicBezTo>
                  <a:cubicBezTo>
                    <a:pt x="914" y="120"/>
                    <a:pt x="652" y="1"/>
                    <a:pt x="421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1479100" y="4557925"/>
              <a:ext cx="29800" cy="27050"/>
            </a:xfrm>
            <a:custGeom>
              <a:avLst/>
              <a:gdLst/>
              <a:ahLst/>
              <a:cxnLst/>
              <a:rect l="l" t="t" r="r" b="b"/>
              <a:pathLst>
                <a:path w="1192" h="1082" extrusionOk="0">
                  <a:moveTo>
                    <a:pt x="723" y="0"/>
                  </a:moveTo>
                  <a:cubicBezTo>
                    <a:pt x="679" y="0"/>
                    <a:pt x="630" y="10"/>
                    <a:pt x="576" y="32"/>
                  </a:cubicBezTo>
                  <a:cubicBezTo>
                    <a:pt x="553" y="43"/>
                    <a:pt x="531" y="54"/>
                    <a:pt x="508" y="65"/>
                  </a:cubicBezTo>
                  <a:cubicBezTo>
                    <a:pt x="147" y="269"/>
                    <a:pt x="0" y="1070"/>
                    <a:pt x="564" y="1081"/>
                  </a:cubicBezTo>
                  <a:cubicBezTo>
                    <a:pt x="567" y="1081"/>
                    <a:pt x="570" y="1081"/>
                    <a:pt x="573" y="1081"/>
                  </a:cubicBezTo>
                  <a:cubicBezTo>
                    <a:pt x="1152" y="1081"/>
                    <a:pt x="1191" y="0"/>
                    <a:pt x="72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1610900" y="4701900"/>
              <a:ext cx="28375" cy="23975"/>
            </a:xfrm>
            <a:custGeom>
              <a:avLst/>
              <a:gdLst/>
              <a:ahLst/>
              <a:cxnLst/>
              <a:rect l="l" t="t" r="r" b="b"/>
              <a:pathLst>
                <a:path w="1135" h="959" extrusionOk="0">
                  <a:moveTo>
                    <a:pt x="480" y="1"/>
                  </a:moveTo>
                  <a:cubicBezTo>
                    <a:pt x="340" y="1"/>
                    <a:pt x="214" y="73"/>
                    <a:pt x="145" y="253"/>
                  </a:cubicBezTo>
                  <a:cubicBezTo>
                    <a:pt x="0" y="643"/>
                    <a:pt x="451" y="959"/>
                    <a:pt x="789" y="959"/>
                  </a:cubicBezTo>
                  <a:cubicBezTo>
                    <a:pt x="980" y="959"/>
                    <a:pt x="1135" y="858"/>
                    <a:pt x="1126" y="614"/>
                  </a:cubicBezTo>
                  <a:cubicBezTo>
                    <a:pt x="1126" y="592"/>
                    <a:pt x="1115" y="569"/>
                    <a:pt x="1115" y="547"/>
                  </a:cubicBezTo>
                  <a:cubicBezTo>
                    <a:pt x="1070" y="271"/>
                    <a:pt x="751" y="1"/>
                    <a:pt x="480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1594700" y="4687325"/>
              <a:ext cx="29975" cy="27050"/>
            </a:xfrm>
            <a:custGeom>
              <a:avLst/>
              <a:gdLst/>
              <a:ahLst/>
              <a:cxnLst/>
              <a:rect l="l" t="t" r="r" b="b"/>
              <a:pathLst>
                <a:path w="1199" h="1082" extrusionOk="0">
                  <a:moveTo>
                    <a:pt x="618" y="1"/>
                  </a:moveTo>
                  <a:cubicBezTo>
                    <a:pt x="46" y="1"/>
                    <a:pt x="1" y="1082"/>
                    <a:pt x="474" y="1082"/>
                  </a:cubicBezTo>
                  <a:cubicBezTo>
                    <a:pt x="519" y="1082"/>
                    <a:pt x="569" y="1072"/>
                    <a:pt x="623" y="1051"/>
                  </a:cubicBezTo>
                  <a:cubicBezTo>
                    <a:pt x="635" y="1039"/>
                    <a:pt x="657" y="1028"/>
                    <a:pt x="680" y="1017"/>
                  </a:cubicBezTo>
                  <a:cubicBezTo>
                    <a:pt x="1052" y="814"/>
                    <a:pt x="1199" y="24"/>
                    <a:pt x="635" y="1"/>
                  </a:cubicBezTo>
                  <a:cubicBezTo>
                    <a:pt x="629" y="1"/>
                    <a:pt x="624" y="1"/>
                    <a:pt x="61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1465125" y="4675275"/>
              <a:ext cx="29750" cy="21300"/>
            </a:xfrm>
            <a:custGeom>
              <a:avLst/>
              <a:gdLst/>
              <a:ahLst/>
              <a:cxnLst/>
              <a:rect l="l" t="t" r="r" b="b"/>
              <a:pathLst>
                <a:path w="1190" h="852" extrusionOk="0">
                  <a:moveTo>
                    <a:pt x="416" y="1"/>
                  </a:moveTo>
                  <a:cubicBezTo>
                    <a:pt x="193" y="1"/>
                    <a:pt x="1" y="114"/>
                    <a:pt x="6" y="393"/>
                  </a:cubicBezTo>
                  <a:cubicBezTo>
                    <a:pt x="12" y="704"/>
                    <a:pt x="322" y="852"/>
                    <a:pt x="608" y="852"/>
                  </a:cubicBezTo>
                  <a:cubicBezTo>
                    <a:pt x="912" y="852"/>
                    <a:pt x="1190" y="685"/>
                    <a:pt x="1044" y="370"/>
                  </a:cubicBezTo>
                  <a:cubicBezTo>
                    <a:pt x="1033" y="348"/>
                    <a:pt x="1022" y="325"/>
                    <a:pt x="1011" y="303"/>
                  </a:cubicBezTo>
                  <a:cubicBezTo>
                    <a:pt x="902" y="120"/>
                    <a:pt x="643" y="1"/>
                    <a:pt x="416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1608300" y="4729775"/>
              <a:ext cx="34950" cy="25925"/>
            </a:xfrm>
            <a:custGeom>
              <a:avLst/>
              <a:gdLst/>
              <a:ahLst/>
              <a:cxnLst/>
              <a:rect l="l" t="t" r="r" b="b"/>
              <a:pathLst>
                <a:path w="1398" h="1037" extrusionOk="0">
                  <a:moveTo>
                    <a:pt x="869" y="0"/>
                  </a:moveTo>
                  <a:cubicBezTo>
                    <a:pt x="845" y="0"/>
                    <a:pt x="818" y="2"/>
                    <a:pt x="790" y="7"/>
                  </a:cubicBezTo>
                  <a:lnTo>
                    <a:pt x="723" y="30"/>
                  </a:lnTo>
                  <a:cubicBezTo>
                    <a:pt x="316" y="142"/>
                    <a:pt x="0" y="887"/>
                    <a:pt x="553" y="1023"/>
                  </a:cubicBezTo>
                  <a:cubicBezTo>
                    <a:pt x="589" y="1032"/>
                    <a:pt x="624" y="1036"/>
                    <a:pt x="658" y="1036"/>
                  </a:cubicBezTo>
                  <a:cubicBezTo>
                    <a:pt x="1179" y="1036"/>
                    <a:pt x="1398" y="0"/>
                    <a:pt x="869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1493750" y="4619600"/>
              <a:ext cx="31075" cy="26675"/>
            </a:xfrm>
            <a:custGeom>
              <a:avLst/>
              <a:gdLst/>
              <a:ahLst/>
              <a:cxnLst/>
              <a:rect l="l" t="t" r="r" b="b"/>
              <a:pathLst>
                <a:path w="1243" h="1067" extrusionOk="0">
                  <a:moveTo>
                    <a:pt x="646" y="1"/>
                  </a:moveTo>
                  <a:cubicBezTo>
                    <a:pt x="83" y="1"/>
                    <a:pt x="0" y="1066"/>
                    <a:pt x="481" y="1066"/>
                  </a:cubicBezTo>
                  <a:cubicBezTo>
                    <a:pt x="524" y="1066"/>
                    <a:pt x="571" y="1058"/>
                    <a:pt x="622" y="1040"/>
                  </a:cubicBezTo>
                  <a:cubicBezTo>
                    <a:pt x="644" y="1029"/>
                    <a:pt x="655" y="1018"/>
                    <a:pt x="678" y="1018"/>
                  </a:cubicBezTo>
                  <a:cubicBezTo>
                    <a:pt x="1062" y="826"/>
                    <a:pt x="1242" y="36"/>
                    <a:pt x="678" y="2"/>
                  </a:cubicBezTo>
                  <a:cubicBezTo>
                    <a:pt x="667" y="1"/>
                    <a:pt x="656" y="1"/>
                    <a:pt x="646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1432550" y="4588100"/>
              <a:ext cx="30025" cy="27050"/>
            </a:xfrm>
            <a:custGeom>
              <a:avLst/>
              <a:gdLst/>
              <a:ahLst/>
              <a:cxnLst/>
              <a:rect l="l" t="t" r="r" b="b"/>
              <a:pathLst>
                <a:path w="1201" h="1082" extrusionOk="0">
                  <a:moveTo>
                    <a:pt x="726" y="1"/>
                  </a:moveTo>
                  <a:cubicBezTo>
                    <a:pt x="681" y="1"/>
                    <a:pt x="631" y="10"/>
                    <a:pt x="576" y="32"/>
                  </a:cubicBezTo>
                  <a:cubicBezTo>
                    <a:pt x="553" y="43"/>
                    <a:pt x="542" y="55"/>
                    <a:pt x="519" y="66"/>
                  </a:cubicBezTo>
                  <a:cubicBezTo>
                    <a:pt x="147" y="269"/>
                    <a:pt x="0" y="1059"/>
                    <a:pt x="565" y="1081"/>
                  </a:cubicBezTo>
                  <a:cubicBezTo>
                    <a:pt x="567" y="1081"/>
                    <a:pt x="570" y="1081"/>
                    <a:pt x="573" y="1081"/>
                  </a:cubicBezTo>
                  <a:cubicBezTo>
                    <a:pt x="1152" y="1081"/>
                    <a:pt x="1201" y="1"/>
                    <a:pt x="72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1438225" y="4739700"/>
              <a:ext cx="29750" cy="21375"/>
            </a:xfrm>
            <a:custGeom>
              <a:avLst/>
              <a:gdLst/>
              <a:ahLst/>
              <a:cxnLst/>
              <a:rect l="l" t="t" r="r" b="b"/>
              <a:pathLst>
                <a:path w="1190" h="855" extrusionOk="0">
                  <a:moveTo>
                    <a:pt x="582" y="0"/>
                  </a:moveTo>
                  <a:cubicBezTo>
                    <a:pt x="278" y="0"/>
                    <a:pt x="0" y="170"/>
                    <a:pt x="146" y="490"/>
                  </a:cubicBezTo>
                  <a:cubicBezTo>
                    <a:pt x="157" y="513"/>
                    <a:pt x="157" y="535"/>
                    <a:pt x="180" y="547"/>
                  </a:cubicBezTo>
                  <a:cubicBezTo>
                    <a:pt x="289" y="732"/>
                    <a:pt x="553" y="854"/>
                    <a:pt x="783" y="854"/>
                  </a:cubicBezTo>
                  <a:cubicBezTo>
                    <a:pt x="1001" y="854"/>
                    <a:pt x="1189" y="743"/>
                    <a:pt x="1184" y="468"/>
                  </a:cubicBezTo>
                  <a:cubicBezTo>
                    <a:pt x="1178" y="151"/>
                    <a:pt x="868" y="0"/>
                    <a:pt x="582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1485500" y="4572725"/>
              <a:ext cx="37300" cy="21100"/>
            </a:xfrm>
            <a:custGeom>
              <a:avLst/>
              <a:gdLst/>
              <a:ahLst/>
              <a:cxnLst/>
              <a:rect l="l" t="t" r="r" b="b"/>
              <a:pathLst>
                <a:path w="1492" h="844" extrusionOk="0">
                  <a:moveTo>
                    <a:pt x="742" y="1"/>
                  </a:moveTo>
                  <a:cubicBezTo>
                    <a:pt x="386" y="1"/>
                    <a:pt x="1" y="240"/>
                    <a:pt x="196" y="613"/>
                  </a:cubicBezTo>
                  <a:cubicBezTo>
                    <a:pt x="283" y="778"/>
                    <a:pt x="438" y="844"/>
                    <a:pt x="604" y="844"/>
                  </a:cubicBezTo>
                  <a:cubicBezTo>
                    <a:pt x="1017" y="844"/>
                    <a:pt x="1491" y="434"/>
                    <a:pt x="1121" y="128"/>
                  </a:cubicBezTo>
                  <a:cubicBezTo>
                    <a:pt x="1098" y="117"/>
                    <a:pt x="1076" y="94"/>
                    <a:pt x="1064" y="83"/>
                  </a:cubicBezTo>
                  <a:cubicBezTo>
                    <a:pt x="975" y="27"/>
                    <a:pt x="860" y="1"/>
                    <a:pt x="742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1450325" y="4496900"/>
              <a:ext cx="37025" cy="25200"/>
            </a:xfrm>
            <a:custGeom>
              <a:avLst/>
              <a:gdLst/>
              <a:ahLst/>
              <a:cxnLst/>
              <a:rect l="l" t="t" r="r" b="b"/>
              <a:pathLst>
                <a:path w="1481" h="1008" extrusionOk="0">
                  <a:moveTo>
                    <a:pt x="904" y="0"/>
                  </a:moveTo>
                  <a:cubicBezTo>
                    <a:pt x="893" y="0"/>
                    <a:pt x="881" y="1"/>
                    <a:pt x="869" y="1"/>
                  </a:cubicBezTo>
                  <a:lnTo>
                    <a:pt x="801" y="13"/>
                  </a:lnTo>
                  <a:cubicBezTo>
                    <a:pt x="384" y="80"/>
                    <a:pt x="0" y="803"/>
                    <a:pt x="531" y="983"/>
                  </a:cubicBezTo>
                  <a:cubicBezTo>
                    <a:pt x="579" y="1000"/>
                    <a:pt x="626" y="1008"/>
                    <a:pt x="672" y="1008"/>
                  </a:cubicBezTo>
                  <a:cubicBezTo>
                    <a:pt x="1188" y="1008"/>
                    <a:pt x="1481" y="0"/>
                    <a:pt x="904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1487775" y="4509875"/>
              <a:ext cx="31125" cy="26725"/>
            </a:xfrm>
            <a:custGeom>
              <a:avLst/>
              <a:gdLst/>
              <a:ahLst/>
              <a:cxnLst/>
              <a:rect l="l" t="t" r="r" b="b"/>
              <a:pathLst>
                <a:path w="1245" h="1069" extrusionOk="0">
                  <a:moveTo>
                    <a:pt x="656" y="1"/>
                  </a:moveTo>
                  <a:cubicBezTo>
                    <a:pt x="88" y="1"/>
                    <a:pt x="1" y="1068"/>
                    <a:pt x="478" y="1068"/>
                  </a:cubicBezTo>
                  <a:cubicBezTo>
                    <a:pt x="522" y="1068"/>
                    <a:pt x="570" y="1059"/>
                    <a:pt x="624" y="1040"/>
                  </a:cubicBezTo>
                  <a:cubicBezTo>
                    <a:pt x="635" y="1028"/>
                    <a:pt x="658" y="1028"/>
                    <a:pt x="680" y="1017"/>
                  </a:cubicBezTo>
                  <a:cubicBezTo>
                    <a:pt x="1064" y="825"/>
                    <a:pt x="1244" y="35"/>
                    <a:pt x="680" y="1"/>
                  </a:cubicBezTo>
                  <a:cubicBezTo>
                    <a:pt x="672" y="1"/>
                    <a:pt x="664" y="1"/>
                    <a:pt x="65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1562975" y="4726175"/>
              <a:ext cx="28850" cy="27800"/>
            </a:xfrm>
            <a:custGeom>
              <a:avLst/>
              <a:gdLst/>
              <a:ahLst/>
              <a:cxnLst/>
              <a:rect l="l" t="t" r="r" b="b"/>
              <a:pathLst>
                <a:path w="1154" h="1112" extrusionOk="0">
                  <a:moveTo>
                    <a:pt x="665" y="1"/>
                  </a:moveTo>
                  <a:cubicBezTo>
                    <a:pt x="619" y="1"/>
                    <a:pt x="570" y="9"/>
                    <a:pt x="516" y="27"/>
                  </a:cubicBezTo>
                  <a:cubicBezTo>
                    <a:pt x="1" y="199"/>
                    <a:pt x="243" y="1111"/>
                    <a:pt x="630" y="1111"/>
                  </a:cubicBezTo>
                  <a:cubicBezTo>
                    <a:pt x="701" y="1111"/>
                    <a:pt x="777" y="1080"/>
                    <a:pt x="854" y="1009"/>
                  </a:cubicBezTo>
                  <a:cubicBezTo>
                    <a:pt x="877" y="997"/>
                    <a:pt x="888" y="975"/>
                    <a:pt x="899" y="964"/>
                  </a:cubicBezTo>
                  <a:cubicBezTo>
                    <a:pt x="1153" y="679"/>
                    <a:pt x="1078" y="1"/>
                    <a:pt x="66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1563675" y="4663450"/>
              <a:ext cx="29700" cy="27725"/>
            </a:xfrm>
            <a:custGeom>
              <a:avLst/>
              <a:gdLst/>
              <a:ahLst/>
              <a:cxnLst/>
              <a:rect l="l" t="t" r="r" b="b"/>
              <a:pathLst>
                <a:path w="1188" h="1109" extrusionOk="0">
                  <a:moveTo>
                    <a:pt x="511" y="1"/>
                  </a:moveTo>
                  <a:cubicBezTo>
                    <a:pt x="433" y="1"/>
                    <a:pt x="352" y="37"/>
                    <a:pt x="273" y="121"/>
                  </a:cubicBezTo>
                  <a:cubicBezTo>
                    <a:pt x="251" y="132"/>
                    <a:pt x="239" y="155"/>
                    <a:pt x="228" y="166"/>
                  </a:cubicBezTo>
                  <a:cubicBezTo>
                    <a:pt x="0" y="464"/>
                    <a:pt x="129" y="1109"/>
                    <a:pt x="515" y="1109"/>
                  </a:cubicBezTo>
                  <a:cubicBezTo>
                    <a:pt x="569" y="1109"/>
                    <a:pt x="628" y="1096"/>
                    <a:pt x="691" y="1069"/>
                  </a:cubicBezTo>
                  <a:cubicBezTo>
                    <a:pt x="1187" y="854"/>
                    <a:pt x="891" y="1"/>
                    <a:pt x="51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1637625" y="4732700"/>
              <a:ext cx="29450" cy="27800"/>
            </a:xfrm>
            <a:custGeom>
              <a:avLst/>
              <a:gdLst/>
              <a:ahLst/>
              <a:cxnLst/>
              <a:rect l="l" t="t" r="r" b="b"/>
              <a:pathLst>
                <a:path w="1178" h="1112" extrusionOk="0">
                  <a:moveTo>
                    <a:pt x="661" y="1"/>
                  </a:moveTo>
                  <a:cubicBezTo>
                    <a:pt x="604" y="1"/>
                    <a:pt x="542" y="15"/>
                    <a:pt x="475" y="48"/>
                  </a:cubicBezTo>
                  <a:cubicBezTo>
                    <a:pt x="0" y="281"/>
                    <a:pt x="316" y="1111"/>
                    <a:pt x="688" y="1111"/>
                  </a:cubicBezTo>
                  <a:cubicBezTo>
                    <a:pt x="767" y="1111"/>
                    <a:pt x="849" y="1074"/>
                    <a:pt x="926" y="985"/>
                  </a:cubicBezTo>
                  <a:cubicBezTo>
                    <a:pt x="949" y="973"/>
                    <a:pt x="960" y="951"/>
                    <a:pt x="971" y="928"/>
                  </a:cubicBezTo>
                  <a:cubicBezTo>
                    <a:pt x="1177" y="634"/>
                    <a:pt x="1034" y="1"/>
                    <a:pt x="66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1428900" y="4424750"/>
              <a:ext cx="37450" cy="21075"/>
            </a:xfrm>
            <a:custGeom>
              <a:avLst/>
              <a:gdLst/>
              <a:ahLst/>
              <a:cxnLst/>
              <a:rect l="l" t="t" r="r" b="b"/>
              <a:pathLst>
                <a:path w="1498" h="843" extrusionOk="0">
                  <a:moveTo>
                    <a:pt x="734" y="0"/>
                  </a:moveTo>
                  <a:cubicBezTo>
                    <a:pt x="382" y="0"/>
                    <a:pt x="1" y="241"/>
                    <a:pt x="203" y="619"/>
                  </a:cubicBezTo>
                  <a:cubicBezTo>
                    <a:pt x="289" y="779"/>
                    <a:pt x="442" y="843"/>
                    <a:pt x="604" y="843"/>
                  </a:cubicBezTo>
                  <a:cubicBezTo>
                    <a:pt x="1018" y="843"/>
                    <a:pt x="1497" y="430"/>
                    <a:pt x="1117" y="123"/>
                  </a:cubicBezTo>
                  <a:lnTo>
                    <a:pt x="1060" y="89"/>
                  </a:lnTo>
                  <a:cubicBezTo>
                    <a:pt x="971" y="28"/>
                    <a:pt x="854" y="0"/>
                    <a:pt x="73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1451200" y="4545850"/>
              <a:ext cx="28875" cy="26975"/>
            </a:xfrm>
            <a:custGeom>
              <a:avLst/>
              <a:gdLst/>
              <a:ahLst/>
              <a:cxnLst/>
              <a:rect l="l" t="t" r="r" b="b"/>
              <a:pathLst>
                <a:path w="1155" h="1079" extrusionOk="0">
                  <a:moveTo>
                    <a:pt x="694" y="1"/>
                  </a:moveTo>
                  <a:cubicBezTo>
                    <a:pt x="645" y="1"/>
                    <a:pt x="590" y="13"/>
                    <a:pt x="529" y="41"/>
                  </a:cubicBezTo>
                  <a:cubicBezTo>
                    <a:pt x="507" y="52"/>
                    <a:pt x="496" y="63"/>
                    <a:pt x="473" y="75"/>
                  </a:cubicBezTo>
                  <a:cubicBezTo>
                    <a:pt x="114" y="287"/>
                    <a:pt x="1" y="1079"/>
                    <a:pt x="552" y="1079"/>
                  </a:cubicBezTo>
                  <a:cubicBezTo>
                    <a:pt x="555" y="1079"/>
                    <a:pt x="559" y="1079"/>
                    <a:pt x="563" y="1079"/>
                  </a:cubicBezTo>
                  <a:cubicBezTo>
                    <a:pt x="1144" y="1069"/>
                    <a:pt x="1154" y="1"/>
                    <a:pt x="694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1420725" y="4697875"/>
              <a:ext cx="29750" cy="21275"/>
            </a:xfrm>
            <a:custGeom>
              <a:avLst/>
              <a:gdLst/>
              <a:ahLst/>
              <a:cxnLst/>
              <a:rect l="l" t="t" r="r" b="b"/>
              <a:pathLst>
                <a:path w="1190" h="851" extrusionOk="0">
                  <a:moveTo>
                    <a:pt x="583" y="0"/>
                  </a:moveTo>
                  <a:cubicBezTo>
                    <a:pt x="278" y="0"/>
                    <a:pt x="1" y="168"/>
                    <a:pt x="146" y="482"/>
                  </a:cubicBezTo>
                  <a:cubicBezTo>
                    <a:pt x="157" y="504"/>
                    <a:pt x="169" y="527"/>
                    <a:pt x="180" y="538"/>
                  </a:cubicBezTo>
                  <a:cubicBezTo>
                    <a:pt x="289" y="728"/>
                    <a:pt x="550" y="850"/>
                    <a:pt x="779" y="850"/>
                  </a:cubicBezTo>
                  <a:cubicBezTo>
                    <a:pt x="999" y="850"/>
                    <a:pt x="1190" y="736"/>
                    <a:pt x="1184" y="459"/>
                  </a:cubicBezTo>
                  <a:cubicBezTo>
                    <a:pt x="1179" y="148"/>
                    <a:pt x="869" y="0"/>
                    <a:pt x="58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1500400" y="4720825"/>
              <a:ext cx="29500" cy="21400"/>
            </a:xfrm>
            <a:custGeom>
              <a:avLst/>
              <a:gdLst/>
              <a:ahLst/>
              <a:cxnLst/>
              <a:rect l="l" t="t" r="r" b="b"/>
              <a:pathLst>
                <a:path w="1180" h="856" extrusionOk="0">
                  <a:moveTo>
                    <a:pt x="409" y="0"/>
                  </a:moveTo>
                  <a:cubicBezTo>
                    <a:pt x="195" y="0"/>
                    <a:pt x="11" y="108"/>
                    <a:pt x="6" y="376"/>
                  </a:cubicBezTo>
                  <a:cubicBezTo>
                    <a:pt x="0" y="698"/>
                    <a:pt x="325" y="856"/>
                    <a:pt x="619" y="856"/>
                  </a:cubicBezTo>
                  <a:cubicBezTo>
                    <a:pt x="914" y="856"/>
                    <a:pt x="1179" y="698"/>
                    <a:pt x="1055" y="388"/>
                  </a:cubicBezTo>
                  <a:cubicBezTo>
                    <a:pt x="1044" y="365"/>
                    <a:pt x="1033" y="342"/>
                    <a:pt x="1021" y="320"/>
                  </a:cubicBezTo>
                  <a:cubicBezTo>
                    <a:pt x="915" y="131"/>
                    <a:pt x="644" y="0"/>
                    <a:pt x="409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1434275" y="4637600"/>
              <a:ext cx="31750" cy="20925"/>
            </a:xfrm>
            <a:custGeom>
              <a:avLst/>
              <a:gdLst/>
              <a:ahLst/>
              <a:cxnLst/>
              <a:rect l="l" t="t" r="r" b="b"/>
              <a:pathLst>
                <a:path w="1270" h="837" extrusionOk="0">
                  <a:moveTo>
                    <a:pt x="488" y="1"/>
                  </a:moveTo>
                  <a:cubicBezTo>
                    <a:pt x="231" y="1"/>
                    <a:pt x="1" y="133"/>
                    <a:pt x="44" y="444"/>
                  </a:cubicBezTo>
                  <a:cubicBezTo>
                    <a:pt x="78" y="717"/>
                    <a:pt x="340" y="837"/>
                    <a:pt x="598" y="837"/>
                  </a:cubicBezTo>
                  <a:cubicBezTo>
                    <a:pt x="937" y="837"/>
                    <a:pt x="1270" y="631"/>
                    <a:pt x="1071" y="298"/>
                  </a:cubicBezTo>
                  <a:cubicBezTo>
                    <a:pt x="1060" y="286"/>
                    <a:pt x="1048" y="264"/>
                    <a:pt x="1037" y="241"/>
                  </a:cubicBezTo>
                  <a:cubicBezTo>
                    <a:pt x="926" y="89"/>
                    <a:pt x="698" y="1"/>
                    <a:pt x="488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1415225" y="4609750"/>
              <a:ext cx="30050" cy="27050"/>
            </a:xfrm>
            <a:custGeom>
              <a:avLst/>
              <a:gdLst/>
              <a:ahLst/>
              <a:cxnLst/>
              <a:rect l="l" t="t" r="r" b="b"/>
              <a:pathLst>
                <a:path w="1202" h="1082" extrusionOk="0">
                  <a:moveTo>
                    <a:pt x="629" y="1"/>
                  </a:moveTo>
                  <a:cubicBezTo>
                    <a:pt x="49" y="1"/>
                    <a:pt x="1" y="1082"/>
                    <a:pt x="476" y="1082"/>
                  </a:cubicBezTo>
                  <a:cubicBezTo>
                    <a:pt x="521" y="1082"/>
                    <a:pt x="571" y="1072"/>
                    <a:pt x="626" y="1050"/>
                  </a:cubicBezTo>
                  <a:cubicBezTo>
                    <a:pt x="648" y="1039"/>
                    <a:pt x="671" y="1028"/>
                    <a:pt x="693" y="1017"/>
                  </a:cubicBezTo>
                  <a:cubicBezTo>
                    <a:pt x="1054" y="813"/>
                    <a:pt x="1201" y="12"/>
                    <a:pt x="637" y="1"/>
                  </a:cubicBezTo>
                  <a:cubicBezTo>
                    <a:pt x="634" y="1"/>
                    <a:pt x="631" y="1"/>
                    <a:pt x="629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1512925" y="4584850"/>
              <a:ext cx="28200" cy="23925"/>
            </a:xfrm>
            <a:custGeom>
              <a:avLst/>
              <a:gdLst/>
              <a:ahLst/>
              <a:cxnLst/>
              <a:rect l="l" t="t" r="r" b="b"/>
              <a:pathLst>
                <a:path w="1128" h="957" extrusionOk="0">
                  <a:moveTo>
                    <a:pt x="338" y="1"/>
                  </a:moveTo>
                  <a:cubicBezTo>
                    <a:pt x="150" y="1"/>
                    <a:pt x="1" y="100"/>
                    <a:pt x="13" y="343"/>
                  </a:cubicBezTo>
                  <a:cubicBezTo>
                    <a:pt x="13" y="365"/>
                    <a:pt x="13" y="388"/>
                    <a:pt x="13" y="410"/>
                  </a:cubicBezTo>
                  <a:cubicBezTo>
                    <a:pt x="57" y="686"/>
                    <a:pt x="377" y="956"/>
                    <a:pt x="648" y="956"/>
                  </a:cubicBezTo>
                  <a:cubicBezTo>
                    <a:pt x="787" y="956"/>
                    <a:pt x="914" y="884"/>
                    <a:pt x="983" y="704"/>
                  </a:cubicBezTo>
                  <a:cubicBezTo>
                    <a:pt x="1128" y="320"/>
                    <a:pt x="673" y="1"/>
                    <a:pt x="33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1545100" y="4630425"/>
              <a:ext cx="30050" cy="27050"/>
            </a:xfrm>
            <a:custGeom>
              <a:avLst/>
              <a:gdLst/>
              <a:ahLst/>
              <a:cxnLst/>
              <a:rect l="l" t="t" r="r" b="b"/>
              <a:pathLst>
                <a:path w="1202" h="1082" extrusionOk="0">
                  <a:moveTo>
                    <a:pt x="726" y="0"/>
                  </a:moveTo>
                  <a:cubicBezTo>
                    <a:pt x="681" y="0"/>
                    <a:pt x="631" y="10"/>
                    <a:pt x="576" y="32"/>
                  </a:cubicBezTo>
                  <a:cubicBezTo>
                    <a:pt x="554" y="43"/>
                    <a:pt x="542" y="54"/>
                    <a:pt x="520" y="65"/>
                  </a:cubicBezTo>
                  <a:cubicBezTo>
                    <a:pt x="147" y="269"/>
                    <a:pt x="1" y="1058"/>
                    <a:pt x="565" y="1081"/>
                  </a:cubicBezTo>
                  <a:cubicBezTo>
                    <a:pt x="568" y="1081"/>
                    <a:pt x="570" y="1081"/>
                    <a:pt x="573" y="1081"/>
                  </a:cubicBezTo>
                  <a:cubicBezTo>
                    <a:pt x="1153" y="1081"/>
                    <a:pt x="1201" y="0"/>
                    <a:pt x="726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1525525" y="4631250"/>
              <a:ext cx="29350" cy="21475"/>
            </a:xfrm>
            <a:custGeom>
              <a:avLst/>
              <a:gdLst/>
              <a:ahLst/>
              <a:cxnLst/>
              <a:rect l="l" t="t" r="r" b="b"/>
              <a:pathLst>
                <a:path w="1174" h="859" extrusionOk="0">
                  <a:moveTo>
                    <a:pt x="551" y="0"/>
                  </a:moveTo>
                  <a:cubicBezTo>
                    <a:pt x="260" y="0"/>
                    <a:pt x="0" y="158"/>
                    <a:pt x="129" y="473"/>
                  </a:cubicBezTo>
                  <a:cubicBezTo>
                    <a:pt x="141" y="484"/>
                    <a:pt x="152" y="506"/>
                    <a:pt x="163" y="529"/>
                  </a:cubicBezTo>
                  <a:cubicBezTo>
                    <a:pt x="264" y="725"/>
                    <a:pt x="534" y="859"/>
                    <a:pt x="769" y="859"/>
                  </a:cubicBezTo>
                  <a:cubicBezTo>
                    <a:pt x="980" y="859"/>
                    <a:pt x="1162" y="751"/>
                    <a:pt x="1167" y="484"/>
                  </a:cubicBezTo>
                  <a:cubicBezTo>
                    <a:pt x="1173" y="161"/>
                    <a:pt x="846" y="0"/>
                    <a:pt x="551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1534675" y="4660250"/>
              <a:ext cx="30025" cy="2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731" y="1"/>
                  </a:moveTo>
                  <a:cubicBezTo>
                    <a:pt x="685" y="1"/>
                    <a:pt x="633" y="11"/>
                    <a:pt x="576" y="35"/>
                  </a:cubicBezTo>
                  <a:cubicBezTo>
                    <a:pt x="553" y="46"/>
                    <a:pt x="531" y="46"/>
                    <a:pt x="508" y="69"/>
                  </a:cubicBezTo>
                  <a:cubicBezTo>
                    <a:pt x="147" y="260"/>
                    <a:pt x="0" y="1062"/>
                    <a:pt x="564" y="1073"/>
                  </a:cubicBezTo>
                  <a:cubicBezTo>
                    <a:pt x="567" y="1073"/>
                    <a:pt x="570" y="1073"/>
                    <a:pt x="573" y="1073"/>
                  </a:cubicBezTo>
                  <a:cubicBezTo>
                    <a:pt x="1150" y="1073"/>
                    <a:pt x="1200" y="1"/>
                    <a:pt x="731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1374300" y="4680750"/>
              <a:ext cx="29350" cy="21525"/>
            </a:xfrm>
            <a:custGeom>
              <a:avLst/>
              <a:gdLst/>
              <a:ahLst/>
              <a:cxnLst/>
              <a:rect l="l" t="t" r="r" b="b"/>
              <a:pathLst>
                <a:path w="1174" h="861" extrusionOk="0">
                  <a:moveTo>
                    <a:pt x="552" y="0"/>
                  </a:moveTo>
                  <a:cubicBezTo>
                    <a:pt x="260" y="0"/>
                    <a:pt x="1" y="158"/>
                    <a:pt x="130" y="467"/>
                  </a:cubicBezTo>
                  <a:cubicBezTo>
                    <a:pt x="141" y="490"/>
                    <a:pt x="152" y="512"/>
                    <a:pt x="164" y="535"/>
                  </a:cubicBezTo>
                  <a:cubicBezTo>
                    <a:pt x="265" y="726"/>
                    <a:pt x="538" y="861"/>
                    <a:pt x="774" y="861"/>
                  </a:cubicBezTo>
                  <a:cubicBezTo>
                    <a:pt x="983" y="861"/>
                    <a:pt x="1163" y="755"/>
                    <a:pt x="1168" y="490"/>
                  </a:cubicBezTo>
                  <a:cubicBezTo>
                    <a:pt x="1174" y="161"/>
                    <a:pt x="846" y="0"/>
                    <a:pt x="552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1422875" y="4565150"/>
              <a:ext cx="31125" cy="26675"/>
            </a:xfrm>
            <a:custGeom>
              <a:avLst/>
              <a:gdLst/>
              <a:ahLst/>
              <a:cxnLst/>
              <a:rect l="l" t="t" r="r" b="b"/>
              <a:pathLst>
                <a:path w="1245" h="1067" extrusionOk="0">
                  <a:moveTo>
                    <a:pt x="637" y="1"/>
                  </a:moveTo>
                  <a:cubicBezTo>
                    <a:pt x="74" y="1"/>
                    <a:pt x="1" y="1066"/>
                    <a:pt x="475" y="1066"/>
                  </a:cubicBezTo>
                  <a:cubicBezTo>
                    <a:pt x="517" y="1066"/>
                    <a:pt x="563" y="1058"/>
                    <a:pt x="613" y="1040"/>
                  </a:cubicBezTo>
                  <a:cubicBezTo>
                    <a:pt x="636" y="1029"/>
                    <a:pt x="658" y="1018"/>
                    <a:pt x="681" y="1006"/>
                  </a:cubicBezTo>
                  <a:cubicBezTo>
                    <a:pt x="1053" y="826"/>
                    <a:pt x="1245" y="36"/>
                    <a:pt x="669" y="2"/>
                  </a:cubicBezTo>
                  <a:cubicBezTo>
                    <a:pt x="659" y="1"/>
                    <a:pt x="648" y="1"/>
                    <a:pt x="637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1400950" y="4665825"/>
              <a:ext cx="37475" cy="20925"/>
            </a:xfrm>
            <a:custGeom>
              <a:avLst/>
              <a:gdLst/>
              <a:ahLst/>
              <a:cxnLst/>
              <a:rect l="l" t="t" r="r" b="b"/>
              <a:pathLst>
                <a:path w="1499" h="837" extrusionOk="0">
                  <a:moveTo>
                    <a:pt x="744" y="0"/>
                  </a:moveTo>
                  <a:cubicBezTo>
                    <a:pt x="389" y="0"/>
                    <a:pt x="0" y="240"/>
                    <a:pt x="204" y="613"/>
                  </a:cubicBezTo>
                  <a:cubicBezTo>
                    <a:pt x="290" y="772"/>
                    <a:pt x="442" y="836"/>
                    <a:pt x="605" y="836"/>
                  </a:cubicBezTo>
                  <a:cubicBezTo>
                    <a:pt x="1019" y="836"/>
                    <a:pt x="1498" y="424"/>
                    <a:pt x="1118" y="116"/>
                  </a:cubicBezTo>
                  <a:cubicBezTo>
                    <a:pt x="1106" y="105"/>
                    <a:pt x="1084" y="94"/>
                    <a:pt x="1061" y="83"/>
                  </a:cubicBezTo>
                  <a:cubicBezTo>
                    <a:pt x="974" y="27"/>
                    <a:pt x="861" y="0"/>
                    <a:pt x="744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1534950" y="4734175"/>
              <a:ext cx="30025" cy="2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732" y="0"/>
                  </a:moveTo>
                  <a:cubicBezTo>
                    <a:pt x="685" y="0"/>
                    <a:pt x="633" y="11"/>
                    <a:pt x="576" y="34"/>
                  </a:cubicBezTo>
                  <a:cubicBezTo>
                    <a:pt x="553" y="34"/>
                    <a:pt x="531" y="45"/>
                    <a:pt x="520" y="57"/>
                  </a:cubicBezTo>
                  <a:cubicBezTo>
                    <a:pt x="147" y="260"/>
                    <a:pt x="1" y="1061"/>
                    <a:pt x="565" y="1072"/>
                  </a:cubicBezTo>
                  <a:cubicBezTo>
                    <a:pt x="567" y="1072"/>
                    <a:pt x="570" y="1072"/>
                    <a:pt x="573" y="1072"/>
                  </a:cubicBezTo>
                  <a:cubicBezTo>
                    <a:pt x="1150" y="1072"/>
                    <a:pt x="1200" y="0"/>
                    <a:pt x="732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1372675" y="4624625"/>
              <a:ext cx="30050" cy="27550"/>
            </a:xfrm>
            <a:custGeom>
              <a:avLst/>
              <a:gdLst/>
              <a:ahLst/>
              <a:cxnLst/>
              <a:rect l="l" t="t" r="r" b="b"/>
              <a:pathLst>
                <a:path w="1202" h="1102" extrusionOk="0">
                  <a:moveTo>
                    <a:pt x="448" y="0"/>
                  </a:moveTo>
                  <a:cubicBezTo>
                    <a:pt x="352" y="0"/>
                    <a:pt x="259" y="51"/>
                    <a:pt x="184" y="173"/>
                  </a:cubicBezTo>
                  <a:cubicBezTo>
                    <a:pt x="172" y="185"/>
                    <a:pt x="161" y="207"/>
                    <a:pt x="150" y="230"/>
                  </a:cubicBezTo>
                  <a:cubicBezTo>
                    <a:pt x="1" y="546"/>
                    <a:pt x="213" y="1102"/>
                    <a:pt x="552" y="1102"/>
                  </a:cubicBezTo>
                  <a:cubicBezTo>
                    <a:pt x="624" y="1102"/>
                    <a:pt x="701" y="1077"/>
                    <a:pt x="782" y="1020"/>
                  </a:cubicBezTo>
                  <a:cubicBezTo>
                    <a:pt x="1201" y="725"/>
                    <a:pt x="809" y="0"/>
                    <a:pt x="44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1496900" y="4647125"/>
              <a:ext cx="28875" cy="26975"/>
            </a:xfrm>
            <a:custGeom>
              <a:avLst/>
              <a:gdLst/>
              <a:ahLst/>
              <a:cxnLst/>
              <a:rect l="l" t="t" r="r" b="b"/>
              <a:pathLst>
                <a:path w="1155" h="1079" extrusionOk="0">
                  <a:moveTo>
                    <a:pt x="703" y="1"/>
                  </a:moveTo>
                  <a:cubicBezTo>
                    <a:pt x="654" y="1"/>
                    <a:pt x="600" y="13"/>
                    <a:pt x="541" y="41"/>
                  </a:cubicBezTo>
                  <a:cubicBezTo>
                    <a:pt x="518" y="52"/>
                    <a:pt x="496" y="63"/>
                    <a:pt x="473" y="75"/>
                  </a:cubicBezTo>
                  <a:cubicBezTo>
                    <a:pt x="115" y="287"/>
                    <a:pt x="1" y="1079"/>
                    <a:pt x="552" y="1079"/>
                  </a:cubicBezTo>
                  <a:cubicBezTo>
                    <a:pt x="555" y="1079"/>
                    <a:pt x="559" y="1079"/>
                    <a:pt x="563" y="1079"/>
                  </a:cubicBezTo>
                  <a:cubicBezTo>
                    <a:pt x="1144" y="1069"/>
                    <a:pt x="1154" y="1"/>
                    <a:pt x="70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1538625" y="4612075"/>
              <a:ext cx="30025" cy="27050"/>
            </a:xfrm>
            <a:custGeom>
              <a:avLst/>
              <a:gdLst/>
              <a:ahLst/>
              <a:cxnLst/>
              <a:rect l="l" t="t" r="r" b="b"/>
              <a:pathLst>
                <a:path w="1201" h="1082" extrusionOk="0">
                  <a:moveTo>
                    <a:pt x="726" y="1"/>
                  </a:moveTo>
                  <a:cubicBezTo>
                    <a:pt x="680" y="1"/>
                    <a:pt x="630" y="11"/>
                    <a:pt x="576" y="32"/>
                  </a:cubicBezTo>
                  <a:cubicBezTo>
                    <a:pt x="553" y="43"/>
                    <a:pt x="531" y="55"/>
                    <a:pt x="519" y="66"/>
                  </a:cubicBezTo>
                  <a:cubicBezTo>
                    <a:pt x="147" y="269"/>
                    <a:pt x="0" y="1059"/>
                    <a:pt x="564" y="1082"/>
                  </a:cubicBezTo>
                  <a:cubicBezTo>
                    <a:pt x="567" y="1082"/>
                    <a:pt x="570" y="1082"/>
                    <a:pt x="573" y="1082"/>
                  </a:cubicBezTo>
                  <a:cubicBezTo>
                    <a:pt x="1152" y="1082"/>
                    <a:pt x="1201" y="1"/>
                    <a:pt x="72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1488900" y="4604350"/>
              <a:ext cx="37050" cy="25500"/>
            </a:xfrm>
            <a:custGeom>
              <a:avLst/>
              <a:gdLst/>
              <a:ahLst/>
              <a:cxnLst/>
              <a:rect l="l" t="t" r="r" b="b"/>
              <a:pathLst>
                <a:path w="1482" h="1020" extrusionOk="0">
                  <a:moveTo>
                    <a:pt x="811" y="0"/>
                  </a:moveTo>
                  <a:cubicBezTo>
                    <a:pt x="294" y="0"/>
                    <a:pt x="0" y="1019"/>
                    <a:pt x="578" y="1019"/>
                  </a:cubicBezTo>
                  <a:cubicBezTo>
                    <a:pt x="589" y="1019"/>
                    <a:pt x="601" y="1019"/>
                    <a:pt x="613" y="1018"/>
                  </a:cubicBezTo>
                  <a:cubicBezTo>
                    <a:pt x="635" y="1007"/>
                    <a:pt x="658" y="1007"/>
                    <a:pt x="680" y="1007"/>
                  </a:cubicBezTo>
                  <a:cubicBezTo>
                    <a:pt x="1086" y="928"/>
                    <a:pt x="1481" y="217"/>
                    <a:pt x="951" y="25"/>
                  </a:cubicBezTo>
                  <a:cubicBezTo>
                    <a:pt x="903" y="8"/>
                    <a:pt x="856" y="0"/>
                    <a:pt x="811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1441175" y="4466450"/>
              <a:ext cx="30050" cy="27050"/>
            </a:xfrm>
            <a:custGeom>
              <a:avLst/>
              <a:gdLst/>
              <a:ahLst/>
              <a:cxnLst/>
              <a:rect l="l" t="t" r="r" b="b"/>
              <a:pathLst>
                <a:path w="1202" h="1082" extrusionOk="0">
                  <a:moveTo>
                    <a:pt x="629" y="1"/>
                  </a:moveTo>
                  <a:cubicBezTo>
                    <a:pt x="49" y="1"/>
                    <a:pt x="1" y="1081"/>
                    <a:pt x="476" y="1081"/>
                  </a:cubicBezTo>
                  <a:cubicBezTo>
                    <a:pt x="521" y="1081"/>
                    <a:pt x="571" y="1072"/>
                    <a:pt x="626" y="1050"/>
                  </a:cubicBezTo>
                  <a:cubicBezTo>
                    <a:pt x="648" y="1039"/>
                    <a:pt x="671" y="1028"/>
                    <a:pt x="693" y="1016"/>
                  </a:cubicBezTo>
                  <a:cubicBezTo>
                    <a:pt x="1055" y="813"/>
                    <a:pt x="1201" y="23"/>
                    <a:pt x="637" y="1"/>
                  </a:cubicBezTo>
                  <a:cubicBezTo>
                    <a:pt x="634" y="1"/>
                    <a:pt x="632" y="1"/>
                    <a:pt x="629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1421275" y="4511425"/>
              <a:ext cx="31700" cy="20900"/>
            </a:xfrm>
            <a:custGeom>
              <a:avLst/>
              <a:gdLst/>
              <a:ahLst/>
              <a:cxnLst/>
              <a:rect l="l" t="t" r="r" b="b"/>
              <a:pathLst>
                <a:path w="1268" h="836" extrusionOk="0">
                  <a:moveTo>
                    <a:pt x="670" y="1"/>
                  </a:moveTo>
                  <a:cubicBezTo>
                    <a:pt x="332" y="1"/>
                    <a:pt x="1" y="206"/>
                    <a:pt x="192" y="537"/>
                  </a:cubicBezTo>
                  <a:cubicBezTo>
                    <a:pt x="214" y="560"/>
                    <a:pt x="226" y="571"/>
                    <a:pt x="237" y="594"/>
                  </a:cubicBezTo>
                  <a:cubicBezTo>
                    <a:pt x="349" y="747"/>
                    <a:pt x="576" y="835"/>
                    <a:pt x="786" y="835"/>
                  </a:cubicBezTo>
                  <a:cubicBezTo>
                    <a:pt x="1040" y="835"/>
                    <a:pt x="1267" y="705"/>
                    <a:pt x="1230" y="402"/>
                  </a:cubicBezTo>
                  <a:cubicBezTo>
                    <a:pt x="1196" y="122"/>
                    <a:pt x="931" y="1"/>
                    <a:pt x="670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1667550" y="4706275"/>
              <a:ext cx="29350" cy="21500"/>
            </a:xfrm>
            <a:custGeom>
              <a:avLst/>
              <a:gdLst/>
              <a:ahLst/>
              <a:cxnLst/>
              <a:rect l="l" t="t" r="r" b="b"/>
              <a:pathLst>
                <a:path w="1174" h="860" extrusionOk="0">
                  <a:moveTo>
                    <a:pt x="555" y="1"/>
                  </a:moveTo>
                  <a:cubicBezTo>
                    <a:pt x="263" y="1"/>
                    <a:pt x="1" y="159"/>
                    <a:pt x="124" y="473"/>
                  </a:cubicBezTo>
                  <a:cubicBezTo>
                    <a:pt x="135" y="496"/>
                    <a:pt x="147" y="507"/>
                    <a:pt x="158" y="530"/>
                  </a:cubicBezTo>
                  <a:cubicBezTo>
                    <a:pt x="265" y="726"/>
                    <a:pt x="535" y="859"/>
                    <a:pt x="768" y="859"/>
                  </a:cubicBezTo>
                  <a:cubicBezTo>
                    <a:pt x="977" y="859"/>
                    <a:pt x="1157" y="751"/>
                    <a:pt x="1162" y="484"/>
                  </a:cubicBezTo>
                  <a:cubicBezTo>
                    <a:pt x="1174" y="161"/>
                    <a:pt x="849" y="1"/>
                    <a:pt x="55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1451425" y="4528125"/>
              <a:ext cx="28375" cy="23800"/>
            </a:xfrm>
            <a:custGeom>
              <a:avLst/>
              <a:gdLst/>
              <a:ahLst/>
              <a:cxnLst/>
              <a:rect l="l" t="t" r="r" b="b"/>
              <a:pathLst>
                <a:path w="1135" h="952" extrusionOk="0">
                  <a:moveTo>
                    <a:pt x="474" y="0"/>
                  </a:moveTo>
                  <a:cubicBezTo>
                    <a:pt x="329" y="0"/>
                    <a:pt x="200" y="75"/>
                    <a:pt x="137" y="264"/>
                  </a:cubicBezTo>
                  <a:cubicBezTo>
                    <a:pt x="1" y="644"/>
                    <a:pt x="452" y="951"/>
                    <a:pt x="787" y="951"/>
                  </a:cubicBezTo>
                  <a:cubicBezTo>
                    <a:pt x="980" y="951"/>
                    <a:pt x="1135" y="850"/>
                    <a:pt x="1119" y="603"/>
                  </a:cubicBezTo>
                  <a:cubicBezTo>
                    <a:pt x="1119" y="580"/>
                    <a:pt x="1119" y="547"/>
                    <a:pt x="1107" y="524"/>
                  </a:cubicBezTo>
                  <a:cubicBezTo>
                    <a:pt x="1063" y="260"/>
                    <a:pt x="742" y="0"/>
                    <a:pt x="474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1599775" y="4641050"/>
              <a:ext cx="31125" cy="26650"/>
            </a:xfrm>
            <a:custGeom>
              <a:avLst/>
              <a:gdLst/>
              <a:ahLst/>
              <a:cxnLst/>
              <a:rect l="l" t="t" r="r" b="b"/>
              <a:pathLst>
                <a:path w="1245" h="1066" extrusionOk="0">
                  <a:moveTo>
                    <a:pt x="647" y="0"/>
                  </a:moveTo>
                  <a:cubicBezTo>
                    <a:pt x="74" y="0"/>
                    <a:pt x="0" y="1066"/>
                    <a:pt x="474" y="1066"/>
                  </a:cubicBezTo>
                  <a:cubicBezTo>
                    <a:pt x="516" y="1066"/>
                    <a:pt x="562" y="1058"/>
                    <a:pt x="612" y="1040"/>
                  </a:cubicBezTo>
                  <a:cubicBezTo>
                    <a:pt x="635" y="1028"/>
                    <a:pt x="657" y="1017"/>
                    <a:pt x="680" y="1017"/>
                  </a:cubicBezTo>
                  <a:cubicBezTo>
                    <a:pt x="1064" y="825"/>
                    <a:pt x="1244" y="35"/>
                    <a:pt x="680" y="2"/>
                  </a:cubicBezTo>
                  <a:cubicBezTo>
                    <a:pt x="669" y="1"/>
                    <a:pt x="658" y="0"/>
                    <a:pt x="647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1463275" y="4647625"/>
              <a:ext cx="30275" cy="27550"/>
            </a:xfrm>
            <a:custGeom>
              <a:avLst/>
              <a:gdLst/>
              <a:ahLst/>
              <a:cxnLst/>
              <a:rect l="l" t="t" r="r" b="b"/>
              <a:pathLst>
                <a:path w="1211" h="1102" extrusionOk="0">
                  <a:moveTo>
                    <a:pt x="451" y="1"/>
                  </a:moveTo>
                  <a:cubicBezTo>
                    <a:pt x="358" y="1"/>
                    <a:pt x="267" y="50"/>
                    <a:pt x="193" y="167"/>
                  </a:cubicBezTo>
                  <a:cubicBezTo>
                    <a:pt x="182" y="190"/>
                    <a:pt x="171" y="201"/>
                    <a:pt x="159" y="224"/>
                  </a:cubicBezTo>
                  <a:cubicBezTo>
                    <a:pt x="0" y="542"/>
                    <a:pt x="214" y="1102"/>
                    <a:pt x="556" y="1102"/>
                  </a:cubicBezTo>
                  <a:cubicBezTo>
                    <a:pt x="626" y="1102"/>
                    <a:pt x="701" y="1079"/>
                    <a:pt x="780" y="1025"/>
                  </a:cubicBezTo>
                  <a:cubicBezTo>
                    <a:pt x="1211" y="738"/>
                    <a:pt x="813" y="1"/>
                    <a:pt x="45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1532825" y="4587700"/>
              <a:ext cx="29250" cy="21925"/>
            </a:xfrm>
            <a:custGeom>
              <a:avLst/>
              <a:gdLst/>
              <a:ahLst/>
              <a:cxnLst/>
              <a:rect l="l" t="t" r="r" b="b"/>
              <a:pathLst>
                <a:path w="1170" h="877" extrusionOk="0">
                  <a:moveTo>
                    <a:pt x="518" y="0"/>
                  </a:moveTo>
                  <a:cubicBezTo>
                    <a:pt x="241" y="0"/>
                    <a:pt x="1" y="148"/>
                    <a:pt x="108" y="454"/>
                  </a:cubicBezTo>
                  <a:cubicBezTo>
                    <a:pt x="119" y="477"/>
                    <a:pt x="131" y="499"/>
                    <a:pt x="142" y="522"/>
                  </a:cubicBezTo>
                  <a:cubicBezTo>
                    <a:pt x="241" y="727"/>
                    <a:pt x="525" y="877"/>
                    <a:pt x="765" y="877"/>
                  </a:cubicBezTo>
                  <a:cubicBezTo>
                    <a:pt x="962" y="877"/>
                    <a:pt x="1131" y="776"/>
                    <a:pt x="1146" y="522"/>
                  </a:cubicBezTo>
                  <a:cubicBezTo>
                    <a:pt x="1170" y="179"/>
                    <a:pt x="822" y="0"/>
                    <a:pt x="51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1516775" y="4531375"/>
              <a:ext cx="30125" cy="27450"/>
            </a:xfrm>
            <a:custGeom>
              <a:avLst/>
              <a:gdLst/>
              <a:ahLst/>
              <a:cxnLst/>
              <a:rect l="l" t="t" r="r" b="b"/>
              <a:pathLst>
                <a:path w="1205" h="1098" extrusionOk="0">
                  <a:moveTo>
                    <a:pt x="651" y="1"/>
                  </a:moveTo>
                  <a:cubicBezTo>
                    <a:pt x="580" y="1"/>
                    <a:pt x="503" y="24"/>
                    <a:pt x="423" y="78"/>
                  </a:cubicBezTo>
                  <a:cubicBezTo>
                    <a:pt x="0" y="366"/>
                    <a:pt x="402" y="1098"/>
                    <a:pt x="765" y="1098"/>
                  </a:cubicBezTo>
                  <a:cubicBezTo>
                    <a:pt x="857" y="1098"/>
                    <a:pt x="948" y="1050"/>
                    <a:pt x="1021" y="936"/>
                  </a:cubicBezTo>
                  <a:cubicBezTo>
                    <a:pt x="1032" y="913"/>
                    <a:pt x="1043" y="890"/>
                    <a:pt x="1055" y="879"/>
                  </a:cubicBezTo>
                  <a:cubicBezTo>
                    <a:pt x="1205" y="561"/>
                    <a:pt x="997" y="1"/>
                    <a:pt x="651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1394925" y="4558700"/>
              <a:ext cx="30025" cy="27050"/>
            </a:xfrm>
            <a:custGeom>
              <a:avLst/>
              <a:gdLst/>
              <a:ahLst/>
              <a:cxnLst/>
              <a:rect l="l" t="t" r="r" b="b"/>
              <a:pathLst>
                <a:path w="1201" h="1082" extrusionOk="0">
                  <a:moveTo>
                    <a:pt x="628" y="1"/>
                  </a:moveTo>
                  <a:cubicBezTo>
                    <a:pt x="49" y="1"/>
                    <a:pt x="0" y="1081"/>
                    <a:pt x="475" y="1081"/>
                  </a:cubicBezTo>
                  <a:cubicBezTo>
                    <a:pt x="520" y="1081"/>
                    <a:pt x="570" y="1072"/>
                    <a:pt x="625" y="1050"/>
                  </a:cubicBezTo>
                  <a:cubicBezTo>
                    <a:pt x="648" y="1039"/>
                    <a:pt x="659" y="1027"/>
                    <a:pt x="682" y="1016"/>
                  </a:cubicBezTo>
                  <a:cubicBezTo>
                    <a:pt x="1054" y="813"/>
                    <a:pt x="1201" y="23"/>
                    <a:pt x="636" y="1"/>
                  </a:cubicBezTo>
                  <a:cubicBezTo>
                    <a:pt x="634" y="1"/>
                    <a:pt x="631" y="1"/>
                    <a:pt x="62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948575" y="3904500"/>
              <a:ext cx="83250" cy="83525"/>
            </a:xfrm>
            <a:custGeom>
              <a:avLst/>
              <a:gdLst/>
              <a:ahLst/>
              <a:cxnLst/>
              <a:rect l="l" t="t" r="r" b="b"/>
              <a:pathLst>
                <a:path w="3330" h="3341" extrusionOk="0">
                  <a:moveTo>
                    <a:pt x="305" y="1"/>
                  </a:moveTo>
                  <a:cubicBezTo>
                    <a:pt x="215" y="125"/>
                    <a:pt x="159" y="226"/>
                    <a:pt x="1" y="260"/>
                  </a:cubicBezTo>
                  <a:cubicBezTo>
                    <a:pt x="937" y="1140"/>
                    <a:pt x="1219" y="1772"/>
                    <a:pt x="1885" y="2393"/>
                  </a:cubicBezTo>
                  <a:cubicBezTo>
                    <a:pt x="2133" y="2619"/>
                    <a:pt x="2664" y="2946"/>
                    <a:pt x="2664" y="3341"/>
                  </a:cubicBezTo>
                  <a:lnTo>
                    <a:pt x="3330" y="2856"/>
                  </a:lnTo>
                  <a:cubicBezTo>
                    <a:pt x="2167" y="2066"/>
                    <a:pt x="1253" y="1084"/>
                    <a:pt x="305" y="1"/>
                  </a:cubicBezTo>
                  <a:close/>
                </a:path>
              </a:pathLst>
            </a:custGeom>
            <a:solidFill>
              <a:srgbClr val="A5B5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558150" y="3781800"/>
              <a:ext cx="412450" cy="137400"/>
            </a:xfrm>
            <a:custGeom>
              <a:avLst/>
              <a:gdLst/>
              <a:ahLst/>
              <a:cxnLst/>
              <a:rect l="l" t="t" r="r" b="b"/>
              <a:pathLst>
                <a:path w="16498" h="5496" extrusionOk="0">
                  <a:moveTo>
                    <a:pt x="5101" y="1"/>
                  </a:moveTo>
                  <a:cubicBezTo>
                    <a:pt x="4898" y="1"/>
                    <a:pt x="4694" y="4"/>
                    <a:pt x="4491" y="11"/>
                  </a:cubicBezTo>
                  <a:cubicBezTo>
                    <a:pt x="2833" y="79"/>
                    <a:pt x="598" y="677"/>
                    <a:pt x="0" y="2505"/>
                  </a:cubicBezTo>
                  <a:cubicBezTo>
                    <a:pt x="567" y="1938"/>
                    <a:pt x="1345" y="1624"/>
                    <a:pt x="2151" y="1624"/>
                  </a:cubicBezTo>
                  <a:cubicBezTo>
                    <a:pt x="2179" y="1624"/>
                    <a:pt x="2207" y="1624"/>
                    <a:pt x="2235" y="1625"/>
                  </a:cubicBezTo>
                  <a:cubicBezTo>
                    <a:pt x="3645" y="1693"/>
                    <a:pt x="5033" y="2415"/>
                    <a:pt x="6376" y="2708"/>
                  </a:cubicBezTo>
                  <a:cubicBezTo>
                    <a:pt x="7696" y="3013"/>
                    <a:pt x="8960" y="3555"/>
                    <a:pt x="10280" y="3859"/>
                  </a:cubicBezTo>
                  <a:cubicBezTo>
                    <a:pt x="11476" y="4119"/>
                    <a:pt x="12797" y="4412"/>
                    <a:pt x="13981" y="4875"/>
                  </a:cubicBezTo>
                  <a:cubicBezTo>
                    <a:pt x="14704" y="5134"/>
                    <a:pt x="15584" y="5462"/>
                    <a:pt x="16374" y="5462"/>
                  </a:cubicBezTo>
                  <a:lnTo>
                    <a:pt x="16498" y="5495"/>
                  </a:lnTo>
                  <a:cubicBezTo>
                    <a:pt x="16498" y="5462"/>
                    <a:pt x="16464" y="5428"/>
                    <a:pt x="16464" y="5394"/>
                  </a:cubicBezTo>
                  <a:cubicBezTo>
                    <a:pt x="15527" y="2776"/>
                    <a:pt x="12921" y="1230"/>
                    <a:pt x="10371" y="643"/>
                  </a:cubicBezTo>
                  <a:cubicBezTo>
                    <a:pt x="8649" y="259"/>
                    <a:pt x="6874" y="1"/>
                    <a:pt x="5101" y="1"/>
                  </a:cubicBezTo>
                  <a:close/>
                </a:path>
              </a:pathLst>
            </a:custGeom>
            <a:solidFill>
              <a:srgbClr val="96B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596500" y="3806325"/>
              <a:ext cx="371850" cy="108925"/>
            </a:xfrm>
            <a:custGeom>
              <a:avLst/>
              <a:gdLst/>
              <a:ahLst/>
              <a:cxnLst/>
              <a:rect l="l" t="t" r="r" b="b"/>
              <a:pathLst>
                <a:path w="14874" h="4357" extrusionOk="0">
                  <a:moveTo>
                    <a:pt x="2427" y="1"/>
                  </a:moveTo>
                  <a:cubicBezTo>
                    <a:pt x="2055" y="35"/>
                    <a:pt x="1716" y="68"/>
                    <a:pt x="1412" y="102"/>
                  </a:cubicBezTo>
                  <a:cubicBezTo>
                    <a:pt x="1163" y="136"/>
                    <a:pt x="904" y="193"/>
                    <a:pt x="655" y="272"/>
                  </a:cubicBezTo>
                  <a:lnTo>
                    <a:pt x="1" y="452"/>
                  </a:lnTo>
                  <a:lnTo>
                    <a:pt x="667" y="317"/>
                  </a:lnTo>
                  <a:cubicBezTo>
                    <a:pt x="915" y="249"/>
                    <a:pt x="1175" y="215"/>
                    <a:pt x="1434" y="204"/>
                  </a:cubicBezTo>
                  <a:lnTo>
                    <a:pt x="2427" y="147"/>
                  </a:lnTo>
                  <a:lnTo>
                    <a:pt x="3612" y="215"/>
                  </a:lnTo>
                  <a:cubicBezTo>
                    <a:pt x="4029" y="272"/>
                    <a:pt x="4470" y="351"/>
                    <a:pt x="4921" y="418"/>
                  </a:cubicBezTo>
                  <a:cubicBezTo>
                    <a:pt x="5372" y="520"/>
                    <a:pt x="5835" y="599"/>
                    <a:pt x="6298" y="734"/>
                  </a:cubicBezTo>
                  <a:cubicBezTo>
                    <a:pt x="6772" y="881"/>
                    <a:pt x="7245" y="994"/>
                    <a:pt x="7708" y="1163"/>
                  </a:cubicBezTo>
                  <a:cubicBezTo>
                    <a:pt x="8656" y="1456"/>
                    <a:pt x="9581" y="1772"/>
                    <a:pt x="10450" y="2100"/>
                  </a:cubicBezTo>
                  <a:cubicBezTo>
                    <a:pt x="10879" y="2280"/>
                    <a:pt x="11319" y="2393"/>
                    <a:pt x="11691" y="2585"/>
                  </a:cubicBezTo>
                  <a:lnTo>
                    <a:pt x="12763" y="3093"/>
                  </a:lnTo>
                  <a:cubicBezTo>
                    <a:pt x="13068" y="3228"/>
                    <a:pt x="13361" y="3386"/>
                    <a:pt x="13644" y="3555"/>
                  </a:cubicBezTo>
                  <a:cubicBezTo>
                    <a:pt x="13903" y="3713"/>
                    <a:pt x="14129" y="3849"/>
                    <a:pt x="14309" y="3973"/>
                  </a:cubicBezTo>
                  <a:cubicBezTo>
                    <a:pt x="14501" y="4086"/>
                    <a:pt x="14693" y="4210"/>
                    <a:pt x="14874" y="4356"/>
                  </a:cubicBezTo>
                  <a:cubicBezTo>
                    <a:pt x="14704" y="4198"/>
                    <a:pt x="14524" y="4063"/>
                    <a:pt x="14343" y="3928"/>
                  </a:cubicBezTo>
                  <a:cubicBezTo>
                    <a:pt x="14174" y="3792"/>
                    <a:pt x="13948" y="3646"/>
                    <a:pt x="13711" y="3476"/>
                  </a:cubicBezTo>
                  <a:cubicBezTo>
                    <a:pt x="13429" y="3273"/>
                    <a:pt x="13147" y="3104"/>
                    <a:pt x="12842" y="2946"/>
                  </a:cubicBezTo>
                  <a:lnTo>
                    <a:pt x="11770" y="2393"/>
                  </a:lnTo>
                  <a:cubicBezTo>
                    <a:pt x="11375" y="2201"/>
                    <a:pt x="10958" y="2021"/>
                    <a:pt x="10540" y="1874"/>
                  </a:cubicBezTo>
                  <a:cubicBezTo>
                    <a:pt x="9683" y="1535"/>
                    <a:pt x="8746" y="1197"/>
                    <a:pt x="7798" y="892"/>
                  </a:cubicBezTo>
                  <a:cubicBezTo>
                    <a:pt x="7336" y="734"/>
                    <a:pt x="6862" y="610"/>
                    <a:pt x="6377" y="486"/>
                  </a:cubicBezTo>
                  <a:cubicBezTo>
                    <a:pt x="5903" y="362"/>
                    <a:pt x="5429" y="283"/>
                    <a:pt x="4966" y="181"/>
                  </a:cubicBezTo>
                  <a:cubicBezTo>
                    <a:pt x="4503" y="114"/>
                    <a:pt x="4063" y="57"/>
                    <a:pt x="3634" y="23"/>
                  </a:cubicBezTo>
                  <a:lnTo>
                    <a:pt x="2427" y="1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716975" y="3788000"/>
              <a:ext cx="35575" cy="31900"/>
            </a:xfrm>
            <a:custGeom>
              <a:avLst/>
              <a:gdLst/>
              <a:ahLst/>
              <a:cxnLst/>
              <a:rect l="l" t="t" r="r" b="b"/>
              <a:pathLst>
                <a:path w="1423" h="1276" extrusionOk="0">
                  <a:moveTo>
                    <a:pt x="12" y="0"/>
                  </a:moveTo>
                  <a:lnTo>
                    <a:pt x="0" y="23"/>
                  </a:lnTo>
                  <a:cubicBezTo>
                    <a:pt x="0" y="23"/>
                    <a:pt x="79" y="102"/>
                    <a:pt x="215" y="237"/>
                  </a:cubicBezTo>
                  <a:cubicBezTo>
                    <a:pt x="361" y="361"/>
                    <a:pt x="553" y="497"/>
                    <a:pt x="734" y="643"/>
                  </a:cubicBezTo>
                  <a:cubicBezTo>
                    <a:pt x="824" y="722"/>
                    <a:pt x="903" y="790"/>
                    <a:pt x="982" y="880"/>
                  </a:cubicBezTo>
                  <a:cubicBezTo>
                    <a:pt x="1061" y="948"/>
                    <a:pt x="1129" y="1005"/>
                    <a:pt x="1185" y="1061"/>
                  </a:cubicBezTo>
                  <a:cubicBezTo>
                    <a:pt x="1219" y="1084"/>
                    <a:pt x="1242" y="1117"/>
                    <a:pt x="1264" y="1151"/>
                  </a:cubicBezTo>
                  <a:cubicBezTo>
                    <a:pt x="1287" y="1174"/>
                    <a:pt x="1309" y="1196"/>
                    <a:pt x="1321" y="1219"/>
                  </a:cubicBezTo>
                  <a:cubicBezTo>
                    <a:pt x="1366" y="1253"/>
                    <a:pt x="1388" y="1275"/>
                    <a:pt x="1388" y="1275"/>
                  </a:cubicBezTo>
                  <a:lnTo>
                    <a:pt x="1422" y="1275"/>
                  </a:lnTo>
                  <a:cubicBezTo>
                    <a:pt x="1422" y="1253"/>
                    <a:pt x="1422" y="1219"/>
                    <a:pt x="1422" y="1196"/>
                  </a:cubicBezTo>
                  <a:cubicBezTo>
                    <a:pt x="1422" y="1106"/>
                    <a:pt x="1411" y="1027"/>
                    <a:pt x="1377" y="948"/>
                  </a:cubicBezTo>
                  <a:cubicBezTo>
                    <a:pt x="1332" y="847"/>
                    <a:pt x="1264" y="745"/>
                    <a:pt x="1174" y="666"/>
                  </a:cubicBezTo>
                  <a:cubicBezTo>
                    <a:pt x="1084" y="587"/>
                    <a:pt x="982" y="519"/>
                    <a:pt x="869" y="463"/>
                  </a:cubicBezTo>
                  <a:cubicBezTo>
                    <a:pt x="655" y="339"/>
                    <a:pt x="440" y="237"/>
                    <a:pt x="271" y="158"/>
                  </a:cubicBezTo>
                  <a:cubicBezTo>
                    <a:pt x="113" y="68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671275" y="3816775"/>
              <a:ext cx="60675" cy="9325"/>
            </a:xfrm>
            <a:custGeom>
              <a:avLst/>
              <a:gdLst/>
              <a:ahLst/>
              <a:cxnLst/>
              <a:rect l="l" t="t" r="r" b="b"/>
              <a:pathLst>
                <a:path w="2427" h="373" extrusionOk="0">
                  <a:moveTo>
                    <a:pt x="2314" y="0"/>
                  </a:moveTo>
                  <a:cubicBezTo>
                    <a:pt x="2235" y="0"/>
                    <a:pt x="2144" y="0"/>
                    <a:pt x="2031" y="23"/>
                  </a:cubicBezTo>
                  <a:cubicBezTo>
                    <a:pt x="1919" y="34"/>
                    <a:pt x="1783" y="34"/>
                    <a:pt x="1648" y="68"/>
                  </a:cubicBezTo>
                  <a:cubicBezTo>
                    <a:pt x="1512" y="102"/>
                    <a:pt x="1366" y="124"/>
                    <a:pt x="1208" y="147"/>
                  </a:cubicBezTo>
                  <a:cubicBezTo>
                    <a:pt x="1033" y="169"/>
                    <a:pt x="858" y="181"/>
                    <a:pt x="680" y="181"/>
                  </a:cubicBezTo>
                  <a:cubicBezTo>
                    <a:pt x="582" y="181"/>
                    <a:pt x="484" y="178"/>
                    <a:pt x="384" y="170"/>
                  </a:cubicBezTo>
                  <a:cubicBezTo>
                    <a:pt x="294" y="170"/>
                    <a:pt x="192" y="158"/>
                    <a:pt x="102" y="136"/>
                  </a:cubicBezTo>
                  <a:cubicBezTo>
                    <a:pt x="45" y="113"/>
                    <a:pt x="0" y="113"/>
                    <a:pt x="0" y="113"/>
                  </a:cubicBezTo>
                  <a:lnTo>
                    <a:pt x="0" y="147"/>
                  </a:lnTo>
                  <a:lnTo>
                    <a:pt x="102" y="181"/>
                  </a:lnTo>
                  <a:cubicBezTo>
                    <a:pt x="192" y="215"/>
                    <a:pt x="282" y="249"/>
                    <a:pt x="373" y="271"/>
                  </a:cubicBezTo>
                  <a:cubicBezTo>
                    <a:pt x="655" y="339"/>
                    <a:pt x="937" y="373"/>
                    <a:pt x="1230" y="373"/>
                  </a:cubicBezTo>
                  <a:cubicBezTo>
                    <a:pt x="1388" y="373"/>
                    <a:pt x="1546" y="373"/>
                    <a:pt x="1693" y="350"/>
                  </a:cubicBezTo>
                  <a:cubicBezTo>
                    <a:pt x="1828" y="328"/>
                    <a:pt x="1964" y="294"/>
                    <a:pt x="2088" y="237"/>
                  </a:cubicBezTo>
                  <a:cubicBezTo>
                    <a:pt x="2212" y="181"/>
                    <a:pt x="2325" y="113"/>
                    <a:pt x="2426" y="23"/>
                  </a:cubicBezTo>
                  <a:lnTo>
                    <a:pt x="2426" y="0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2649550" y="3793350"/>
              <a:ext cx="17225" cy="15550"/>
            </a:xfrm>
            <a:custGeom>
              <a:avLst/>
              <a:gdLst/>
              <a:ahLst/>
              <a:cxnLst/>
              <a:rect l="l" t="t" r="r" b="b"/>
              <a:pathLst>
                <a:path w="689" h="622" extrusionOk="0">
                  <a:moveTo>
                    <a:pt x="0" y="1"/>
                  </a:moveTo>
                  <a:lnTo>
                    <a:pt x="0" y="1"/>
                  </a:lnTo>
                  <a:cubicBezTo>
                    <a:pt x="113" y="80"/>
                    <a:pt x="215" y="181"/>
                    <a:pt x="305" y="283"/>
                  </a:cubicBezTo>
                  <a:cubicBezTo>
                    <a:pt x="350" y="350"/>
                    <a:pt x="384" y="418"/>
                    <a:pt x="407" y="497"/>
                  </a:cubicBezTo>
                  <a:cubicBezTo>
                    <a:pt x="418" y="508"/>
                    <a:pt x="418" y="565"/>
                    <a:pt x="418" y="576"/>
                  </a:cubicBezTo>
                  <a:lnTo>
                    <a:pt x="418" y="621"/>
                  </a:lnTo>
                  <a:lnTo>
                    <a:pt x="689" y="565"/>
                  </a:lnTo>
                  <a:lnTo>
                    <a:pt x="666" y="531"/>
                  </a:lnTo>
                  <a:cubicBezTo>
                    <a:pt x="666" y="497"/>
                    <a:pt x="644" y="463"/>
                    <a:pt x="632" y="429"/>
                  </a:cubicBezTo>
                  <a:cubicBezTo>
                    <a:pt x="576" y="328"/>
                    <a:pt x="486" y="249"/>
                    <a:pt x="395" y="181"/>
                  </a:cubicBezTo>
                  <a:cubicBezTo>
                    <a:pt x="271" y="102"/>
                    <a:pt x="136" y="46"/>
                    <a:pt x="0" y="1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2758725" y="3833425"/>
              <a:ext cx="46000" cy="19800"/>
            </a:xfrm>
            <a:custGeom>
              <a:avLst/>
              <a:gdLst/>
              <a:ahLst/>
              <a:cxnLst/>
              <a:rect l="l" t="t" r="r" b="b"/>
              <a:pathLst>
                <a:path w="1840" h="792" extrusionOk="0">
                  <a:moveTo>
                    <a:pt x="1614" y="0"/>
                  </a:moveTo>
                  <a:lnTo>
                    <a:pt x="1569" y="68"/>
                  </a:lnTo>
                  <a:cubicBezTo>
                    <a:pt x="1535" y="124"/>
                    <a:pt x="1490" y="181"/>
                    <a:pt x="1445" y="226"/>
                  </a:cubicBezTo>
                  <a:cubicBezTo>
                    <a:pt x="1377" y="293"/>
                    <a:pt x="1309" y="350"/>
                    <a:pt x="1230" y="395"/>
                  </a:cubicBezTo>
                  <a:cubicBezTo>
                    <a:pt x="1129" y="451"/>
                    <a:pt x="1027" y="508"/>
                    <a:pt x="926" y="553"/>
                  </a:cubicBezTo>
                  <a:cubicBezTo>
                    <a:pt x="632" y="666"/>
                    <a:pt x="316" y="756"/>
                    <a:pt x="0" y="790"/>
                  </a:cubicBezTo>
                  <a:cubicBezTo>
                    <a:pt x="34" y="791"/>
                    <a:pt x="68" y="792"/>
                    <a:pt x="102" y="792"/>
                  </a:cubicBezTo>
                  <a:cubicBezTo>
                    <a:pt x="395" y="792"/>
                    <a:pt x="687" y="749"/>
                    <a:pt x="971" y="688"/>
                  </a:cubicBezTo>
                  <a:cubicBezTo>
                    <a:pt x="1084" y="655"/>
                    <a:pt x="1208" y="609"/>
                    <a:pt x="1321" y="564"/>
                  </a:cubicBezTo>
                  <a:cubicBezTo>
                    <a:pt x="1422" y="519"/>
                    <a:pt x="1524" y="463"/>
                    <a:pt x="1614" y="395"/>
                  </a:cubicBezTo>
                  <a:cubicBezTo>
                    <a:pt x="1682" y="350"/>
                    <a:pt x="1738" y="293"/>
                    <a:pt x="1783" y="237"/>
                  </a:cubicBezTo>
                  <a:lnTo>
                    <a:pt x="1840" y="16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2792575" y="3836225"/>
              <a:ext cx="18925" cy="19225"/>
            </a:xfrm>
            <a:custGeom>
              <a:avLst/>
              <a:gdLst/>
              <a:ahLst/>
              <a:cxnLst/>
              <a:rect l="l" t="t" r="r" b="b"/>
              <a:pathLst>
                <a:path w="757" h="769" extrusionOk="0">
                  <a:moveTo>
                    <a:pt x="497" y="1"/>
                  </a:moveTo>
                  <a:cubicBezTo>
                    <a:pt x="497" y="1"/>
                    <a:pt x="486" y="57"/>
                    <a:pt x="463" y="148"/>
                  </a:cubicBezTo>
                  <a:cubicBezTo>
                    <a:pt x="429" y="249"/>
                    <a:pt x="384" y="339"/>
                    <a:pt x="328" y="430"/>
                  </a:cubicBezTo>
                  <a:cubicBezTo>
                    <a:pt x="271" y="520"/>
                    <a:pt x="204" y="599"/>
                    <a:pt x="125" y="667"/>
                  </a:cubicBezTo>
                  <a:lnTo>
                    <a:pt x="1" y="768"/>
                  </a:lnTo>
                  <a:lnTo>
                    <a:pt x="136" y="700"/>
                  </a:lnTo>
                  <a:cubicBezTo>
                    <a:pt x="249" y="655"/>
                    <a:pt x="350" y="599"/>
                    <a:pt x="441" y="520"/>
                  </a:cubicBezTo>
                  <a:cubicBezTo>
                    <a:pt x="531" y="441"/>
                    <a:pt x="610" y="339"/>
                    <a:pt x="678" y="238"/>
                  </a:cubicBezTo>
                  <a:lnTo>
                    <a:pt x="757" y="114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2817675" y="3818750"/>
              <a:ext cx="9900" cy="23725"/>
            </a:xfrm>
            <a:custGeom>
              <a:avLst/>
              <a:gdLst/>
              <a:ahLst/>
              <a:cxnLst/>
              <a:rect l="l" t="t" r="r" b="b"/>
              <a:pathLst>
                <a:path w="396" h="949" extrusionOk="0">
                  <a:moveTo>
                    <a:pt x="1" y="0"/>
                  </a:moveTo>
                  <a:lnTo>
                    <a:pt x="1" y="0"/>
                  </a:lnTo>
                  <a:cubicBezTo>
                    <a:pt x="69" y="147"/>
                    <a:pt x="114" y="305"/>
                    <a:pt x="147" y="463"/>
                  </a:cubicBezTo>
                  <a:cubicBezTo>
                    <a:pt x="159" y="564"/>
                    <a:pt x="159" y="666"/>
                    <a:pt x="147" y="768"/>
                  </a:cubicBezTo>
                  <a:lnTo>
                    <a:pt x="114" y="926"/>
                  </a:lnTo>
                  <a:lnTo>
                    <a:pt x="396" y="948"/>
                  </a:lnTo>
                  <a:cubicBezTo>
                    <a:pt x="396" y="948"/>
                    <a:pt x="384" y="880"/>
                    <a:pt x="384" y="790"/>
                  </a:cubicBezTo>
                  <a:cubicBezTo>
                    <a:pt x="373" y="666"/>
                    <a:pt x="339" y="542"/>
                    <a:pt x="283" y="418"/>
                  </a:cubicBezTo>
                  <a:cubicBezTo>
                    <a:pt x="204" y="271"/>
                    <a:pt x="114" y="136"/>
                    <a:pt x="1" y="0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2817975" y="3804925"/>
              <a:ext cx="22300" cy="43175"/>
            </a:xfrm>
            <a:custGeom>
              <a:avLst/>
              <a:gdLst/>
              <a:ahLst/>
              <a:cxnLst/>
              <a:rect l="l" t="t" r="r" b="b"/>
              <a:pathLst>
                <a:path w="892" h="1727" extrusionOk="0">
                  <a:moveTo>
                    <a:pt x="0" y="0"/>
                  </a:moveTo>
                  <a:cubicBezTo>
                    <a:pt x="0" y="0"/>
                    <a:pt x="90" y="91"/>
                    <a:pt x="203" y="237"/>
                  </a:cubicBezTo>
                  <a:cubicBezTo>
                    <a:pt x="271" y="316"/>
                    <a:pt x="327" y="395"/>
                    <a:pt x="384" y="486"/>
                  </a:cubicBezTo>
                  <a:cubicBezTo>
                    <a:pt x="451" y="587"/>
                    <a:pt x="508" y="689"/>
                    <a:pt x="553" y="790"/>
                  </a:cubicBezTo>
                  <a:cubicBezTo>
                    <a:pt x="598" y="903"/>
                    <a:pt x="621" y="1005"/>
                    <a:pt x="643" y="1117"/>
                  </a:cubicBezTo>
                  <a:cubicBezTo>
                    <a:pt x="655" y="1219"/>
                    <a:pt x="666" y="1309"/>
                    <a:pt x="655" y="1400"/>
                  </a:cubicBezTo>
                  <a:cubicBezTo>
                    <a:pt x="655" y="1479"/>
                    <a:pt x="643" y="1546"/>
                    <a:pt x="621" y="1614"/>
                  </a:cubicBezTo>
                  <a:cubicBezTo>
                    <a:pt x="609" y="1670"/>
                    <a:pt x="609" y="1704"/>
                    <a:pt x="609" y="1704"/>
                  </a:cubicBezTo>
                  <a:lnTo>
                    <a:pt x="892" y="1727"/>
                  </a:lnTo>
                  <a:cubicBezTo>
                    <a:pt x="892" y="1704"/>
                    <a:pt x="892" y="1670"/>
                    <a:pt x="892" y="1648"/>
                  </a:cubicBezTo>
                  <a:cubicBezTo>
                    <a:pt x="892" y="1569"/>
                    <a:pt x="892" y="1490"/>
                    <a:pt x="892" y="1422"/>
                  </a:cubicBezTo>
                  <a:cubicBezTo>
                    <a:pt x="880" y="1298"/>
                    <a:pt x="858" y="1185"/>
                    <a:pt x="824" y="1072"/>
                  </a:cubicBezTo>
                  <a:cubicBezTo>
                    <a:pt x="790" y="959"/>
                    <a:pt x="745" y="835"/>
                    <a:pt x="677" y="734"/>
                  </a:cubicBezTo>
                  <a:cubicBezTo>
                    <a:pt x="553" y="542"/>
                    <a:pt x="406" y="361"/>
                    <a:pt x="237" y="203"/>
                  </a:cubicBezTo>
                  <a:cubicBezTo>
                    <a:pt x="102" y="7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2776225" y="3814500"/>
              <a:ext cx="14400" cy="16675"/>
            </a:xfrm>
            <a:custGeom>
              <a:avLst/>
              <a:gdLst/>
              <a:ahLst/>
              <a:cxnLst/>
              <a:rect l="l" t="t" r="r" b="b"/>
              <a:pathLst>
                <a:path w="576" h="667" extrusionOk="0">
                  <a:moveTo>
                    <a:pt x="0" y="1"/>
                  </a:moveTo>
                  <a:cubicBezTo>
                    <a:pt x="90" y="103"/>
                    <a:pt x="169" y="204"/>
                    <a:pt x="237" y="317"/>
                  </a:cubicBezTo>
                  <a:cubicBezTo>
                    <a:pt x="260" y="351"/>
                    <a:pt x="271" y="396"/>
                    <a:pt x="282" y="430"/>
                  </a:cubicBezTo>
                  <a:cubicBezTo>
                    <a:pt x="293" y="464"/>
                    <a:pt x="305" y="509"/>
                    <a:pt x="293" y="543"/>
                  </a:cubicBezTo>
                  <a:lnTo>
                    <a:pt x="293" y="667"/>
                  </a:lnTo>
                  <a:lnTo>
                    <a:pt x="576" y="622"/>
                  </a:lnTo>
                  <a:cubicBezTo>
                    <a:pt x="576" y="622"/>
                    <a:pt x="553" y="565"/>
                    <a:pt x="530" y="497"/>
                  </a:cubicBezTo>
                  <a:cubicBezTo>
                    <a:pt x="519" y="452"/>
                    <a:pt x="497" y="407"/>
                    <a:pt x="463" y="373"/>
                  </a:cubicBezTo>
                  <a:cubicBezTo>
                    <a:pt x="429" y="328"/>
                    <a:pt x="384" y="272"/>
                    <a:pt x="350" y="227"/>
                  </a:cubicBezTo>
                  <a:cubicBezTo>
                    <a:pt x="237" y="136"/>
                    <a:pt x="124" y="69"/>
                    <a:pt x="0" y="1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2861125" y="3839625"/>
              <a:ext cx="11025" cy="22800"/>
            </a:xfrm>
            <a:custGeom>
              <a:avLst/>
              <a:gdLst/>
              <a:ahLst/>
              <a:cxnLst/>
              <a:rect l="l" t="t" r="r" b="b"/>
              <a:pathLst>
                <a:path w="441" h="912" extrusionOk="0">
                  <a:moveTo>
                    <a:pt x="181" y="711"/>
                  </a:moveTo>
                  <a:cubicBezTo>
                    <a:pt x="175" y="745"/>
                    <a:pt x="175" y="754"/>
                    <a:pt x="177" y="754"/>
                  </a:cubicBezTo>
                  <a:cubicBezTo>
                    <a:pt x="178" y="754"/>
                    <a:pt x="181" y="745"/>
                    <a:pt x="181" y="745"/>
                  </a:cubicBezTo>
                  <a:cubicBezTo>
                    <a:pt x="181" y="731"/>
                    <a:pt x="181" y="722"/>
                    <a:pt x="181" y="711"/>
                  </a:cubicBezTo>
                  <a:close/>
                  <a:moveTo>
                    <a:pt x="1" y="0"/>
                  </a:moveTo>
                  <a:lnTo>
                    <a:pt x="91" y="113"/>
                  </a:lnTo>
                  <a:cubicBezTo>
                    <a:pt x="136" y="203"/>
                    <a:pt x="170" y="294"/>
                    <a:pt x="181" y="395"/>
                  </a:cubicBezTo>
                  <a:cubicBezTo>
                    <a:pt x="192" y="497"/>
                    <a:pt x="192" y="587"/>
                    <a:pt x="181" y="689"/>
                  </a:cubicBezTo>
                  <a:cubicBezTo>
                    <a:pt x="181" y="697"/>
                    <a:pt x="181" y="704"/>
                    <a:pt x="181" y="711"/>
                  </a:cubicBezTo>
                  <a:cubicBezTo>
                    <a:pt x="204" y="677"/>
                    <a:pt x="238" y="643"/>
                    <a:pt x="283" y="643"/>
                  </a:cubicBezTo>
                  <a:cubicBezTo>
                    <a:pt x="303" y="643"/>
                    <a:pt x="333" y="653"/>
                    <a:pt x="355" y="663"/>
                  </a:cubicBezTo>
                  <a:lnTo>
                    <a:pt x="355" y="663"/>
                  </a:lnTo>
                  <a:lnTo>
                    <a:pt x="238" y="869"/>
                  </a:lnTo>
                  <a:cubicBezTo>
                    <a:pt x="238" y="880"/>
                    <a:pt x="238" y="880"/>
                    <a:pt x="238" y="880"/>
                  </a:cubicBezTo>
                  <a:cubicBezTo>
                    <a:pt x="238" y="892"/>
                    <a:pt x="226" y="892"/>
                    <a:pt x="249" y="903"/>
                  </a:cubicBezTo>
                  <a:cubicBezTo>
                    <a:pt x="260" y="909"/>
                    <a:pt x="274" y="911"/>
                    <a:pt x="288" y="911"/>
                  </a:cubicBezTo>
                  <a:cubicBezTo>
                    <a:pt x="302" y="911"/>
                    <a:pt x="317" y="909"/>
                    <a:pt x="328" y="903"/>
                  </a:cubicBezTo>
                  <a:cubicBezTo>
                    <a:pt x="373" y="892"/>
                    <a:pt x="407" y="858"/>
                    <a:pt x="429" y="824"/>
                  </a:cubicBezTo>
                  <a:cubicBezTo>
                    <a:pt x="441" y="745"/>
                    <a:pt x="429" y="756"/>
                    <a:pt x="429" y="745"/>
                  </a:cubicBezTo>
                  <a:cubicBezTo>
                    <a:pt x="418" y="722"/>
                    <a:pt x="418" y="700"/>
                    <a:pt x="418" y="677"/>
                  </a:cubicBezTo>
                  <a:cubicBezTo>
                    <a:pt x="396" y="564"/>
                    <a:pt x="350" y="452"/>
                    <a:pt x="305" y="350"/>
                  </a:cubicBezTo>
                  <a:cubicBezTo>
                    <a:pt x="260" y="249"/>
                    <a:pt x="192" y="158"/>
                    <a:pt x="125" y="7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2861975" y="3862750"/>
              <a:ext cx="23150" cy="7925"/>
            </a:xfrm>
            <a:custGeom>
              <a:avLst/>
              <a:gdLst/>
              <a:ahLst/>
              <a:cxnLst/>
              <a:rect l="l" t="t" r="r" b="b"/>
              <a:pathLst>
                <a:path w="926" h="317" extrusionOk="0">
                  <a:moveTo>
                    <a:pt x="813" y="1"/>
                  </a:moveTo>
                  <a:lnTo>
                    <a:pt x="689" y="80"/>
                  </a:lnTo>
                  <a:cubicBezTo>
                    <a:pt x="610" y="125"/>
                    <a:pt x="531" y="159"/>
                    <a:pt x="441" y="170"/>
                  </a:cubicBezTo>
                  <a:cubicBezTo>
                    <a:pt x="226" y="215"/>
                    <a:pt x="0" y="238"/>
                    <a:pt x="0" y="238"/>
                  </a:cubicBezTo>
                  <a:cubicBezTo>
                    <a:pt x="0" y="238"/>
                    <a:pt x="215" y="283"/>
                    <a:pt x="452" y="317"/>
                  </a:cubicBezTo>
                  <a:cubicBezTo>
                    <a:pt x="565" y="317"/>
                    <a:pt x="677" y="317"/>
                    <a:pt x="790" y="283"/>
                  </a:cubicBezTo>
                  <a:lnTo>
                    <a:pt x="926" y="249"/>
                  </a:lnTo>
                  <a:lnTo>
                    <a:pt x="813" y="1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899775" y="3861900"/>
              <a:ext cx="7075" cy="13300"/>
            </a:xfrm>
            <a:custGeom>
              <a:avLst/>
              <a:gdLst/>
              <a:ahLst/>
              <a:cxnLst/>
              <a:rect l="l" t="t" r="r" b="b"/>
              <a:pathLst>
                <a:path w="283" h="532" extrusionOk="0">
                  <a:moveTo>
                    <a:pt x="46" y="1"/>
                  </a:moveTo>
                  <a:cubicBezTo>
                    <a:pt x="68" y="80"/>
                    <a:pt x="79" y="170"/>
                    <a:pt x="79" y="249"/>
                  </a:cubicBezTo>
                  <a:cubicBezTo>
                    <a:pt x="68" y="305"/>
                    <a:pt x="57" y="351"/>
                    <a:pt x="34" y="407"/>
                  </a:cubicBezTo>
                  <a:lnTo>
                    <a:pt x="1" y="486"/>
                  </a:lnTo>
                  <a:lnTo>
                    <a:pt x="283" y="531"/>
                  </a:lnTo>
                  <a:cubicBezTo>
                    <a:pt x="283" y="531"/>
                    <a:pt x="271" y="497"/>
                    <a:pt x="271" y="441"/>
                  </a:cubicBezTo>
                  <a:cubicBezTo>
                    <a:pt x="260" y="373"/>
                    <a:pt x="237" y="294"/>
                    <a:pt x="215" y="226"/>
                  </a:cubicBezTo>
                  <a:cubicBezTo>
                    <a:pt x="170" y="136"/>
                    <a:pt x="113" y="57"/>
                    <a:pt x="46" y="1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2940675" y="3967700"/>
              <a:ext cx="140525" cy="98225"/>
            </a:xfrm>
            <a:custGeom>
              <a:avLst/>
              <a:gdLst/>
              <a:ahLst/>
              <a:cxnLst/>
              <a:rect l="l" t="t" r="r" b="b"/>
              <a:pathLst>
                <a:path w="5621" h="3929" extrusionOk="0">
                  <a:moveTo>
                    <a:pt x="3596" y="86"/>
                  </a:moveTo>
                  <a:cubicBezTo>
                    <a:pt x="3434" y="86"/>
                    <a:pt x="3276" y="128"/>
                    <a:pt x="3115" y="260"/>
                  </a:cubicBezTo>
                  <a:cubicBezTo>
                    <a:pt x="2856" y="486"/>
                    <a:pt x="2799" y="914"/>
                    <a:pt x="2483" y="1140"/>
                  </a:cubicBezTo>
                  <a:cubicBezTo>
                    <a:pt x="2352" y="1224"/>
                    <a:pt x="2215" y="1239"/>
                    <a:pt x="2078" y="1239"/>
                  </a:cubicBezTo>
                  <a:cubicBezTo>
                    <a:pt x="2007" y="1239"/>
                    <a:pt x="1937" y="1235"/>
                    <a:pt x="1867" y="1235"/>
                  </a:cubicBezTo>
                  <a:cubicBezTo>
                    <a:pt x="1746" y="1235"/>
                    <a:pt x="1626" y="1246"/>
                    <a:pt x="1513" y="1309"/>
                  </a:cubicBezTo>
                  <a:cubicBezTo>
                    <a:pt x="1163" y="1467"/>
                    <a:pt x="1095" y="1840"/>
                    <a:pt x="757" y="1964"/>
                  </a:cubicBezTo>
                  <a:cubicBezTo>
                    <a:pt x="531" y="2065"/>
                    <a:pt x="91" y="2156"/>
                    <a:pt x="1" y="2223"/>
                  </a:cubicBezTo>
                  <a:lnTo>
                    <a:pt x="633" y="3893"/>
                  </a:lnTo>
                  <a:cubicBezTo>
                    <a:pt x="638" y="3918"/>
                    <a:pt x="643" y="3929"/>
                    <a:pt x="649" y="3929"/>
                  </a:cubicBezTo>
                  <a:cubicBezTo>
                    <a:pt x="684" y="3929"/>
                    <a:pt x="738" y="3563"/>
                    <a:pt x="824" y="3476"/>
                  </a:cubicBezTo>
                  <a:cubicBezTo>
                    <a:pt x="1039" y="3273"/>
                    <a:pt x="1411" y="3374"/>
                    <a:pt x="1671" y="3216"/>
                  </a:cubicBezTo>
                  <a:cubicBezTo>
                    <a:pt x="1975" y="3013"/>
                    <a:pt x="2472" y="2900"/>
                    <a:pt x="2675" y="2573"/>
                  </a:cubicBezTo>
                  <a:cubicBezTo>
                    <a:pt x="2743" y="2472"/>
                    <a:pt x="2731" y="2246"/>
                    <a:pt x="2833" y="2167"/>
                  </a:cubicBezTo>
                  <a:cubicBezTo>
                    <a:pt x="2879" y="2128"/>
                    <a:pt x="2939" y="2116"/>
                    <a:pt x="3008" y="2116"/>
                  </a:cubicBezTo>
                  <a:cubicBezTo>
                    <a:pt x="3113" y="2116"/>
                    <a:pt x="3236" y="2143"/>
                    <a:pt x="3352" y="2143"/>
                  </a:cubicBezTo>
                  <a:cubicBezTo>
                    <a:pt x="3424" y="2143"/>
                    <a:pt x="3494" y="2133"/>
                    <a:pt x="3555" y="2099"/>
                  </a:cubicBezTo>
                  <a:cubicBezTo>
                    <a:pt x="3928" y="1896"/>
                    <a:pt x="3837" y="1501"/>
                    <a:pt x="4052" y="1275"/>
                  </a:cubicBezTo>
                  <a:cubicBezTo>
                    <a:pt x="4242" y="1060"/>
                    <a:pt x="4553" y="1039"/>
                    <a:pt x="4872" y="1039"/>
                  </a:cubicBezTo>
                  <a:cubicBezTo>
                    <a:pt x="4949" y="1039"/>
                    <a:pt x="5026" y="1041"/>
                    <a:pt x="5102" y="1041"/>
                  </a:cubicBezTo>
                  <a:cubicBezTo>
                    <a:pt x="5290" y="1041"/>
                    <a:pt x="5470" y="1033"/>
                    <a:pt x="5620" y="982"/>
                  </a:cubicBezTo>
                  <a:cubicBezTo>
                    <a:pt x="5406" y="0"/>
                    <a:pt x="4808" y="294"/>
                    <a:pt x="4086" y="158"/>
                  </a:cubicBezTo>
                  <a:cubicBezTo>
                    <a:pt x="3914" y="125"/>
                    <a:pt x="3753" y="86"/>
                    <a:pt x="3596" y="86"/>
                  </a:cubicBezTo>
                  <a:close/>
                </a:path>
              </a:pathLst>
            </a:custGeom>
            <a:solidFill>
              <a:srgbClr val="9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2310450" y="3892225"/>
              <a:ext cx="701075" cy="615750"/>
            </a:xfrm>
            <a:custGeom>
              <a:avLst/>
              <a:gdLst/>
              <a:ahLst/>
              <a:cxnLst/>
              <a:rect l="l" t="t" r="r" b="b"/>
              <a:pathLst>
                <a:path w="28043" h="24630" extrusionOk="0">
                  <a:moveTo>
                    <a:pt x="15615" y="0"/>
                  </a:moveTo>
                  <a:cubicBezTo>
                    <a:pt x="10035" y="0"/>
                    <a:pt x="4847" y="3322"/>
                    <a:pt x="2077" y="8402"/>
                  </a:cubicBezTo>
                  <a:cubicBezTo>
                    <a:pt x="757" y="10952"/>
                    <a:pt x="1" y="13389"/>
                    <a:pt x="633" y="16267"/>
                  </a:cubicBezTo>
                  <a:cubicBezTo>
                    <a:pt x="1062" y="18264"/>
                    <a:pt x="2348" y="20487"/>
                    <a:pt x="4018" y="22112"/>
                  </a:cubicBezTo>
                  <a:cubicBezTo>
                    <a:pt x="5158" y="23229"/>
                    <a:pt x="6478" y="24064"/>
                    <a:pt x="7821" y="24346"/>
                  </a:cubicBezTo>
                  <a:cubicBezTo>
                    <a:pt x="8744" y="24541"/>
                    <a:pt x="9666" y="24629"/>
                    <a:pt x="10585" y="24629"/>
                  </a:cubicBezTo>
                  <a:cubicBezTo>
                    <a:pt x="11902" y="24629"/>
                    <a:pt x="13215" y="24449"/>
                    <a:pt x="14524" y="24143"/>
                  </a:cubicBezTo>
                  <a:cubicBezTo>
                    <a:pt x="17661" y="23432"/>
                    <a:pt x="20177" y="22699"/>
                    <a:pt x="22885" y="20871"/>
                  </a:cubicBezTo>
                  <a:cubicBezTo>
                    <a:pt x="25266" y="19156"/>
                    <a:pt x="27602" y="16402"/>
                    <a:pt x="27783" y="13186"/>
                  </a:cubicBezTo>
                  <a:cubicBezTo>
                    <a:pt x="28042" y="7612"/>
                    <a:pt x="23889" y="1507"/>
                    <a:pt x="18608" y="322"/>
                  </a:cubicBezTo>
                  <a:cubicBezTo>
                    <a:pt x="17606" y="105"/>
                    <a:pt x="16604" y="0"/>
                    <a:pt x="15615" y="0"/>
                  </a:cubicBezTo>
                  <a:close/>
                </a:path>
              </a:pathLst>
            </a:custGeom>
            <a:solidFill>
              <a:srgbClr val="FF79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2937300" y="3988575"/>
              <a:ext cx="77875" cy="92550"/>
            </a:xfrm>
            <a:custGeom>
              <a:avLst/>
              <a:gdLst/>
              <a:ahLst/>
              <a:cxnLst/>
              <a:rect l="l" t="t" r="r" b="b"/>
              <a:pathLst>
                <a:path w="3115" h="3702" extrusionOk="0">
                  <a:moveTo>
                    <a:pt x="0" y="0"/>
                  </a:moveTo>
                  <a:lnTo>
                    <a:pt x="474" y="959"/>
                  </a:lnTo>
                  <a:cubicBezTo>
                    <a:pt x="644" y="1275"/>
                    <a:pt x="835" y="1580"/>
                    <a:pt x="1050" y="1873"/>
                  </a:cubicBezTo>
                  <a:cubicBezTo>
                    <a:pt x="1264" y="2144"/>
                    <a:pt x="1433" y="2449"/>
                    <a:pt x="1558" y="2765"/>
                  </a:cubicBezTo>
                  <a:cubicBezTo>
                    <a:pt x="1558" y="2686"/>
                    <a:pt x="1569" y="2596"/>
                    <a:pt x="1558" y="2505"/>
                  </a:cubicBezTo>
                  <a:cubicBezTo>
                    <a:pt x="1535" y="2415"/>
                    <a:pt x="1524" y="2325"/>
                    <a:pt x="1501" y="2235"/>
                  </a:cubicBezTo>
                  <a:cubicBezTo>
                    <a:pt x="1481" y="2176"/>
                    <a:pt x="1462" y="2117"/>
                    <a:pt x="1442" y="2058"/>
                  </a:cubicBezTo>
                  <a:lnTo>
                    <a:pt x="1442" y="2058"/>
                  </a:lnTo>
                  <a:cubicBezTo>
                    <a:pt x="1538" y="2184"/>
                    <a:pt x="1640" y="2305"/>
                    <a:pt x="1761" y="2426"/>
                  </a:cubicBezTo>
                  <a:cubicBezTo>
                    <a:pt x="1907" y="2596"/>
                    <a:pt x="2065" y="2765"/>
                    <a:pt x="2235" y="2900"/>
                  </a:cubicBezTo>
                  <a:lnTo>
                    <a:pt x="3115" y="3702"/>
                  </a:lnTo>
                  <a:lnTo>
                    <a:pt x="2652" y="2630"/>
                  </a:lnTo>
                  <a:cubicBezTo>
                    <a:pt x="2551" y="2426"/>
                    <a:pt x="2472" y="2212"/>
                    <a:pt x="2370" y="2009"/>
                  </a:cubicBezTo>
                  <a:cubicBezTo>
                    <a:pt x="2246" y="1828"/>
                    <a:pt x="2122" y="1648"/>
                    <a:pt x="1998" y="1467"/>
                  </a:cubicBezTo>
                  <a:cubicBezTo>
                    <a:pt x="1727" y="1140"/>
                    <a:pt x="1422" y="835"/>
                    <a:pt x="1117" y="542"/>
                  </a:cubicBezTo>
                  <a:lnTo>
                    <a:pt x="1117" y="542"/>
                  </a:lnTo>
                  <a:cubicBezTo>
                    <a:pt x="1228" y="777"/>
                    <a:pt x="1347" y="1012"/>
                    <a:pt x="1470" y="1240"/>
                  </a:cubicBezTo>
                  <a:lnTo>
                    <a:pt x="1470" y="1240"/>
                  </a:lnTo>
                  <a:lnTo>
                    <a:pt x="1354" y="1106"/>
                  </a:lnTo>
                  <a:lnTo>
                    <a:pt x="835" y="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975650" y="3995050"/>
              <a:ext cx="29375" cy="47425"/>
            </a:xfrm>
            <a:custGeom>
              <a:avLst/>
              <a:gdLst/>
              <a:ahLst/>
              <a:cxnLst/>
              <a:rect l="l" t="t" r="r" b="b"/>
              <a:pathLst>
                <a:path w="1175" h="1897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125"/>
                    <a:pt x="46" y="249"/>
                    <a:pt x="103" y="373"/>
                  </a:cubicBezTo>
                  <a:cubicBezTo>
                    <a:pt x="148" y="486"/>
                    <a:pt x="193" y="599"/>
                    <a:pt x="260" y="700"/>
                  </a:cubicBezTo>
                  <a:cubicBezTo>
                    <a:pt x="306" y="813"/>
                    <a:pt x="385" y="926"/>
                    <a:pt x="441" y="1039"/>
                  </a:cubicBezTo>
                  <a:lnTo>
                    <a:pt x="554" y="1197"/>
                  </a:lnTo>
                  <a:cubicBezTo>
                    <a:pt x="588" y="1265"/>
                    <a:pt x="622" y="1287"/>
                    <a:pt x="655" y="1355"/>
                  </a:cubicBezTo>
                  <a:cubicBezTo>
                    <a:pt x="712" y="1457"/>
                    <a:pt x="780" y="1558"/>
                    <a:pt x="859" y="1660"/>
                  </a:cubicBezTo>
                  <a:cubicBezTo>
                    <a:pt x="938" y="1761"/>
                    <a:pt x="1050" y="1840"/>
                    <a:pt x="1175" y="1897"/>
                  </a:cubicBezTo>
                  <a:cubicBezTo>
                    <a:pt x="1175" y="1885"/>
                    <a:pt x="1152" y="1739"/>
                    <a:pt x="1152" y="1524"/>
                  </a:cubicBezTo>
                  <a:cubicBezTo>
                    <a:pt x="1152" y="1400"/>
                    <a:pt x="1129" y="1276"/>
                    <a:pt x="1107" y="1163"/>
                  </a:cubicBezTo>
                  <a:cubicBezTo>
                    <a:pt x="1084" y="1084"/>
                    <a:pt x="1062" y="1016"/>
                    <a:pt x="1028" y="949"/>
                  </a:cubicBezTo>
                  <a:lnTo>
                    <a:pt x="926" y="746"/>
                  </a:lnTo>
                  <a:cubicBezTo>
                    <a:pt x="768" y="509"/>
                    <a:pt x="576" y="317"/>
                    <a:pt x="351" y="170"/>
                  </a:cubicBezTo>
                  <a:cubicBezTo>
                    <a:pt x="238" y="91"/>
                    <a:pt x="125" y="35"/>
                    <a:pt x="1" y="1"/>
                  </a:cubicBez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2993425" y="3988575"/>
              <a:ext cx="23450" cy="44300"/>
            </a:xfrm>
            <a:custGeom>
              <a:avLst/>
              <a:gdLst/>
              <a:ahLst/>
              <a:cxnLst/>
              <a:rect l="l" t="t" r="r" b="b"/>
              <a:pathLst>
                <a:path w="938" h="1772" extrusionOk="0">
                  <a:moveTo>
                    <a:pt x="12" y="0"/>
                  </a:moveTo>
                  <a:cubicBezTo>
                    <a:pt x="1" y="113"/>
                    <a:pt x="1" y="226"/>
                    <a:pt x="23" y="339"/>
                  </a:cubicBezTo>
                  <a:cubicBezTo>
                    <a:pt x="57" y="576"/>
                    <a:pt x="136" y="790"/>
                    <a:pt x="249" y="1005"/>
                  </a:cubicBezTo>
                  <a:cubicBezTo>
                    <a:pt x="339" y="1208"/>
                    <a:pt x="464" y="1388"/>
                    <a:pt x="633" y="1558"/>
                  </a:cubicBezTo>
                  <a:cubicBezTo>
                    <a:pt x="712" y="1637"/>
                    <a:pt x="813" y="1716"/>
                    <a:pt x="915" y="1772"/>
                  </a:cubicBezTo>
                  <a:cubicBezTo>
                    <a:pt x="937" y="1659"/>
                    <a:pt x="937" y="1546"/>
                    <a:pt x="926" y="1433"/>
                  </a:cubicBezTo>
                  <a:cubicBezTo>
                    <a:pt x="904" y="1196"/>
                    <a:pt x="847" y="959"/>
                    <a:pt x="746" y="734"/>
                  </a:cubicBezTo>
                  <a:cubicBezTo>
                    <a:pt x="633" y="531"/>
                    <a:pt x="486" y="350"/>
                    <a:pt x="306" y="192"/>
                  </a:cubicBezTo>
                  <a:cubicBezTo>
                    <a:pt x="215" y="113"/>
                    <a:pt x="125" y="45"/>
                    <a:pt x="12" y="0"/>
                  </a:cubicBez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2999650" y="3955850"/>
              <a:ext cx="48825" cy="97625"/>
            </a:xfrm>
            <a:custGeom>
              <a:avLst/>
              <a:gdLst/>
              <a:ahLst/>
              <a:cxnLst/>
              <a:rect l="l" t="t" r="r" b="b"/>
              <a:pathLst>
                <a:path w="1953" h="3905" extrusionOk="0">
                  <a:moveTo>
                    <a:pt x="0" y="0"/>
                  </a:moveTo>
                  <a:lnTo>
                    <a:pt x="226" y="655"/>
                  </a:lnTo>
                  <a:cubicBezTo>
                    <a:pt x="267" y="771"/>
                    <a:pt x="312" y="883"/>
                    <a:pt x="364" y="994"/>
                  </a:cubicBezTo>
                  <a:lnTo>
                    <a:pt x="364" y="994"/>
                  </a:lnTo>
                  <a:lnTo>
                    <a:pt x="350" y="982"/>
                  </a:lnTo>
                  <a:lnTo>
                    <a:pt x="158" y="779"/>
                  </a:lnTo>
                  <a:lnTo>
                    <a:pt x="158" y="779"/>
                  </a:lnTo>
                  <a:cubicBezTo>
                    <a:pt x="192" y="869"/>
                    <a:pt x="203" y="948"/>
                    <a:pt x="248" y="1027"/>
                  </a:cubicBezTo>
                  <a:cubicBezTo>
                    <a:pt x="294" y="1117"/>
                    <a:pt x="350" y="1196"/>
                    <a:pt x="406" y="1275"/>
                  </a:cubicBezTo>
                  <a:cubicBezTo>
                    <a:pt x="519" y="1433"/>
                    <a:pt x="621" y="1569"/>
                    <a:pt x="711" y="1716"/>
                  </a:cubicBezTo>
                  <a:cubicBezTo>
                    <a:pt x="790" y="1874"/>
                    <a:pt x="880" y="2032"/>
                    <a:pt x="959" y="2189"/>
                  </a:cubicBezTo>
                  <a:cubicBezTo>
                    <a:pt x="1050" y="2359"/>
                    <a:pt x="1140" y="2517"/>
                    <a:pt x="1230" y="2675"/>
                  </a:cubicBezTo>
                  <a:lnTo>
                    <a:pt x="1952" y="3905"/>
                  </a:lnTo>
                  <a:lnTo>
                    <a:pt x="1693" y="2494"/>
                  </a:lnTo>
                  <a:lnTo>
                    <a:pt x="1625" y="2178"/>
                  </a:lnTo>
                  <a:cubicBezTo>
                    <a:pt x="1591" y="2088"/>
                    <a:pt x="1557" y="1998"/>
                    <a:pt x="1523" y="1896"/>
                  </a:cubicBezTo>
                  <a:cubicBezTo>
                    <a:pt x="1433" y="1727"/>
                    <a:pt x="1343" y="1546"/>
                    <a:pt x="1241" y="1388"/>
                  </a:cubicBezTo>
                  <a:lnTo>
                    <a:pt x="1225" y="1364"/>
                  </a:lnTo>
                  <a:lnTo>
                    <a:pt x="1225" y="1364"/>
                  </a:lnTo>
                  <a:cubicBezTo>
                    <a:pt x="1352" y="1446"/>
                    <a:pt x="1472" y="1537"/>
                    <a:pt x="1591" y="1637"/>
                  </a:cubicBezTo>
                  <a:cubicBezTo>
                    <a:pt x="1659" y="1682"/>
                    <a:pt x="1727" y="1738"/>
                    <a:pt x="1783" y="1795"/>
                  </a:cubicBezTo>
                  <a:cubicBezTo>
                    <a:pt x="1828" y="1862"/>
                    <a:pt x="1907" y="1919"/>
                    <a:pt x="1896" y="2009"/>
                  </a:cubicBezTo>
                  <a:cubicBezTo>
                    <a:pt x="1952" y="1930"/>
                    <a:pt x="1896" y="1817"/>
                    <a:pt x="1862" y="1738"/>
                  </a:cubicBezTo>
                  <a:cubicBezTo>
                    <a:pt x="1828" y="1659"/>
                    <a:pt x="1783" y="1580"/>
                    <a:pt x="1727" y="1501"/>
                  </a:cubicBezTo>
                  <a:cubicBezTo>
                    <a:pt x="1625" y="1354"/>
                    <a:pt x="1512" y="1219"/>
                    <a:pt x="1388" y="1084"/>
                  </a:cubicBezTo>
                  <a:cubicBezTo>
                    <a:pt x="1275" y="948"/>
                    <a:pt x="1151" y="824"/>
                    <a:pt x="1016" y="700"/>
                  </a:cubicBezTo>
                  <a:cubicBezTo>
                    <a:pt x="880" y="576"/>
                    <a:pt x="734" y="452"/>
                    <a:pt x="576" y="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3038850" y="3967125"/>
              <a:ext cx="19500" cy="35300"/>
            </a:xfrm>
            <a:custGeom>
              <a:avLst/>
              <a:gdLst/>
              <a:ahLst/>
              <a:cxnLst/>
              <a:rect l="l" t="t" r="r" b="b"/>
              <a:pathLst>
                <a:path w="780" h="1412" extrusionOk="0">
                  <a:moveTo>
                    <a:pt x="46" y="1"/>
                  </a:moveTo>
                  <a:cubicBezTo>
                    <a:pt x="12" y="91"/>
                    <a:pt x="1" y="193"/>
                    <a:pt x="1" y="294"/>
                  </a:cubicBezTo>
                  <a:cubicBezTo>
                    <a:pt x="12" y="475"/>
                    <a:pt x="57" y="655"/>
                    <a:pt x="147" y="824"/>
                  </a:cubicBezTo>
                  <a:cubicBezTo>
                    <a:pt x="226" y="971"/>
                    <a:pt x="339" y="1107"/>
                    <a:pt x="463" y="1219"/>
                  </a:cubicBezTo>
                  <a:cubicBezTo>
                    <a:pt x="576" y="1321"/>
                    <a:pt x="666" y="1411"/>
                    <a:pt x="666" y="1411"/>
                  </a:cubicBezTo>
                  <a:cubicBezTo>
                    <a:pt x="723" y="1321"/>
                    <a:pt x="757" y="1231"/>
                    <a:pt x="768" y="1129"/>
                  </a:cubicBezTo>
                  <a:cubicBezTo>
                    <a:pt x="779" y="926"/>
                    <a:pt x="734" y="734"/>
                    <a:pt x="644" y="565"/>
                  </a:cubicBezTo>
                  <a:cubicBezTo>
                    <a:pt x="554" y="407"/>
                    <a:pt x="429" y="272"/>
                    <a:pt x="294" y="159"/>
                  </a:cubicBezTo>
                  <a:cubicBezTo>
                    <a:pt x="215" y="102"/>
                    <a:pt x="136" y="46"/>
                    <a:pt x="46" y="1"/>
                  </a:cubicBez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3058025" y="3970225"/>
              <a:ext cx="17250" cy="28525"/>
            </a:xfrm>
            <a:custGeom>
              <a:avLst/>
              <a:gdLst/>
              <a:ahLst/>
              <a:cxnLst/>
              <a:rect l="l" t="t" r="r" b="b"/>
              <a:pathLst>
                <a:path w="690" h="1141" extrusionOk="0">
                  <a:moveTo>
                    <a:pt x="35" y="1"/>
                  </a:moveTo>
                  <a:cubicBezTo>
                    <a:pt x="12" y="80"/>
                    <a:pt x="1" y="159"/>
                    <a:pt x="1" y="249"/>
                  </a:cubicBezTo>
                  <a:cubicBezTo>
                    <a:pt x="1" y="396"/>
                    <a:pt x="35" y="531"/>
                    <a:pt x="103" y="667"/>
                  </a:cubicBezTo>
                  <a:cubicBezTo>
                    <a:pt x="159" y="779"/>
                    <a:pt x="238" y="892"/>
                    <a:pt x="339" y="983"/>
                  </a:cubicBezTo>
                  <a:cubicBezTo>
                    <a:pt x="396" y="1039"/>
                    <a:pt x="464" y="1095"/>
                    <a:pt x="543" y="1141"/>
                  </a:cubicBezTo>
                  <a:cubicBezTo>
                    <a:pt x="588" y="1073"/>
                    <a:pt x="633" y="994"/>
                    <a:pt x="644" y="904"/>
                  </a:cubicBezTo>
                  <a:cubicBezTo>
                    <a:pt x="689" y="746"/>
                    <a:pt x="667" y="576"/>
                    <a:pt x="599" y="418"/>
                  </a:cubicBezTo>
                  <a:cubicBezTo>
                    <a:pt x="520" y="283"/>
                    <a:pt x="407" y="159"/>
                    <a:pt x="272" y="80"/>
                  </a:cubicBezTo>
                  <a:cubicBezTo>
                    <a:pt x="193" y="46"/>
                    <a:pt x="114" y="12"/>
                    <a:pt x="35" y="1"/>
                  </a:cubicBez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2426125" y="4041600"/>
              <a:ext cx="11575" cy="18075"/>
            </a:xfrm>
            <a:custGeom>
              <a:avLst/>
              <a:gdLst/>
              <a:ahLst/>
              <a:cxnLst/>
              <a:rect l="l" t="t" r="r" b="b"/>
              <a:pathLst>
                <a:path w="463" h="723" extrusionOk="0">
                  <a:moveTo>
                    <a:pt x="226" y="1"/>
                  </a:moveTo>
                  <a:cubicBezTo>
                    <a:pt x="102" y="1"/>
                    <a:pt x="0" y="159"/>
                    <a:pt x="0" y="362"/>
                  </a:cubicBezTo>
                  <a:cubicBezTo>
                    <a:pt x="0" y="554"/>
                    <a:pt x="102" y="723"/>
                    <a:pt x="226" y="723"/>
                  </a:cubicBezTo>
                  <a:cubicBezTo>
                    <a:pt x="361" y="723"/>
                    <a:pt x="463" y="554"/>
                    <a:pt x="463" y="362"/>
                  </a:cubicBezTo>
                  <a:cubicBezTo>
                    <a:pt x="463" y="159"/>
                    <a:pt x="361" y="1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2435425" y="4029175"/>
              <a:ext cx="17000" cy="14150"/>
            </a:xfrm>
            <a:custGeom>
              <a:avLst/>
              <a:gdLst/>
              <a:ahLst/>
              <a:cxnLst/>
              <a:rect l="l" t="t" r="r" b="b"/>
              <a:pathLst>
                <a:path w="680" h="566" extrusionOk="0">
                  <a:moveTo>
                    <a:pt x="393" y="0"/>
                  </a:moveTo>
                  <a:cubicBezTo>
                    <a:pt x="387" y="0"/>
                    <a:pt x="380" y="1"/>
                    <a:pt x="373" y="1"/>
                  </a:cubicBezTo>
                  <a:cubicBezTo>
                    <a:pt x="114" y="1"/>
                    <a:pt x="1" y="328"/>
                    <a:pt x="193" y="498"/>
                  </a:cubicBezTo>
                  <a:cubicBezTo>
                    <a:pt x="246" y="545"/>
                    <a:pt x="309" y="566"/>
                    <a:pt x="370" y="566"/>
                  </a:cubicBezTo>
                  <a:cubicBezTo>
                    <a:pt x="528" y="566"/>
                    <a:pt x="680" y="428"/>
                    <a:pt x="655" y="249"/>
                  </a:cubicBezTo>
                  <a:cubicBezTo>
                    <a:pt x="644" y="110"/>
                    <a:pt x="531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2460525" y="4007750"/>
              <a:ext cx="22900" cy="21475"/>
            </a:xfrm>
            <a:custGeom>
              <a:avLst/>
              <a:gdLst/>
              <a:ahLst/>
              <a:cxnLst/>
              <a:rect l="l" t="t" r="r" b="b"/>
              <a:pathLst>
                <a:path w="916" h="859" extrusionOk="0">
                  <a:moveTo>
                    <a:pt x="452" y="1"/>
                  </a:moveTo>
                  <a:cubicBezTo>
                    <a:pt x="204" y="1"/>
                    <a:pt x="1" y="192"/>
                    <a:pt x="1" y="429"/>
                  </a:cubicBezTo>
                  <a:cubicBezTo>
                    <a:pt x="1" y="666"/>
                    <a:pt x="204" y="858"/>
                    <a:pt x="452" y="858"/>
                  </a:cubicBezTo>
                  <a:cubicBezTo>
                    <a:pt x="712" y="858"/>
                    <a:pt x="915" y="666"/>
                    <a:pt x="915" y="429"/>
                  </a:cubicBezTo>
                  <a:cubicBezTo>
                    <a:pt x="915" y="192"/>
                    <a:pt x="712" y="1"/>
                    <a:pt x="4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2460525" y="4041600"/>
              <a:ext cx="22900" cy="18075"/>
            </a:xfrm>
            <a:custGeom>
              <a:avLst/>
              <a:gdLst/>
              <a:ahLst/>
              <a:cxnLst/>
              <a:rect l="l" t="t" r="r" b="b"/>
              <a:pathLst>
                <a:path w="916" h="723" extrusionOk="0">
                  <a:moveTo>
                    <a:pt x="452" y="1"/>
                  </a:moveTo>
                  <a:cubicBezTo>
                    <a:pt x="204" y="1"/>
                    <a:pt x="1" y="159"/>
                    <a:pt x="1" y="362"/>
                  </a:cubicBezTo>
                  <a:cubicBezTo>
                    <a:pt x="1" y="554"/>
                    <a:pt x="204" y="723"/>
                    <a:pt x="452" y="723"/>
                  </a:cubicBezTo>
                  <a:cubicBezTo>
                    <a:pt x="712" y="723"/>
                    <a:pt x="915" y="554"/>
                    <a:pt x="915" y="362"/>
                  </a:cubicBezTo>
                  <a:cubicBezTo>
                    <a:pt x="915" y="159"/>
                    <a:pt x="712" y="1"/>
                    <a:pt x="4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2496650" y="4018475"/>
              <a:ext cx="7075" cy="10750"/>
            </a:xfrm>
            <a:custGeom>
              <a:avLst/>
              <a:gdLst/>
              <a:ahLst/>
              <a:cxnLst/>
              <a:rect l="l" t="t" r="r" b="b"/>
              <a:pathLst>
                <a:path w="283" h="430" extrusionOk="0">
                  <a:moveTo>
                    <a:pt x="147" y="0"/>
                  </a:moveTo>
                  <a:cubicBezTo>
                    <a:pt x="68" y="0"/>
                    <a:pt x="0" y="91"/>
                    <a:pt x="0" y="215"/>
                  </a:cubicBezTo>
                  <a:cubicBezTo>
                    <a:pt x="0" y="328"/>
                    <a:pt x="68" y="429"/>
                    <a:pt x="147" y="429"/>
                  </a:cubicBezTo>
                  <a:cubicBezTo>
                    <a:pt x="226" y="429"/>
                    <a:pt x="282" y="328"/>
                    <a:pt x="282" y="215"/>
                  </a:cubicBezTo>
                  <a:cubicBezTo>
                    <a:pt x="282" y="91"/>
                    <a:pt x="226" y="0"/>
                    <a:pt x="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2515550" y="3984900"/>
              <a:ext cx="15825" cy="22875"/>
            </a:xfrm>
            <a:custGeom>
              <a:avLst/>
              <a:gdLst/>
              <a:ahLst/>
              <a:cxnLst/>
              <a:rect l="l" t="t" r="r" b="b"/>
              <a:pathLst>
                <a:path w="633" h="915" extrusionOk="0">
                  <a:moveTo>
                    <a:pt x="316" y="1"/>
                  </a:moveTo>
                  <a:cubicBezTo>
                    <a:pt x="136" y="1"/>
                    <a:pt x="0" y="204"/>
                    <a:pt x="0" y="452"/>
                  </a:cubicBezTo>
                  <a:cubicBezTo>
                    <a:pt x="0" y="712"/>
                    <a:pt x="136" y="915"/>
                    <a:pt x="316" y="915"/>
                  </a:cubicBezTo>
                  <a:cubicBezTo>
                    <a:pt x="486" y="915"/>
                    <a:pt x="632" y="712"/>
                    <a:pt x="632" y="452"/>
                  </a:cubicBezTo>
                  <a:cubicBezTo>
                    <a:pt x="632" y="204"/>
                    <a:pt x="486" y="1"/>
                    <a:pt x="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2539800" y="3969950"/>
              <a:ext cx="26825" cy="31350"/>
            </a:xfrm>
            <a:custGeom>
              <a:avLst/>
              <a:gdLst/>
              <a:ahLst/>
              <a:cxnLst/>
              <a:rect l="l" t="t" r="r" b="b"/>
              <a:pathLst>
                <a:path w="1073" h="1254" extrusionOk="0">
                  <a:moveTo>
                    <a:pt x="542" y="1"/>
                  </a:moveTo>
                  <a:cubicBezTo>
                    <a:pt x="249" y="1"/>
                    <a:pt x="1" y="283"/>
                    <a:pt x="1" y="621"/>
                  </a:cubicBezTo>
                  <a:cubicBezTo>
                    <a:pt x="1" y="971"/>
                    <a:pt x="238" y="1253"/>
                    <a:pt x="542" y="1253"/>
                  </a:cubicBezTo>
                  <a:cubicBezTo>
                    <a:pt x="836" y="1253"/>
                    <a:pt x="1073" y="971"/>
                    <a:pt x="1073" y="621"/>
                  </a:cubicBezTo>
                  <a:cubicBezTo>
                    <a:pt x="1073" y="283"/>
                    <a:pt x="836" y="1"/>
                    <a:pt x="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2533875" y="4023825"/>
              <a:ext cx="19500" cy="16550"/>
            </a:xfrm>
            <a:custGeom>
              <a:avLst/>
              <a:gdLst/>
              <a:ahLst/>
              <a:cxnLst/>
              <a:rect l="l" t="t" r="r" b="b"/>
              <a:pathLst>
                <a:path w="780" h="662" extrusionOk="0">
                  <a:moveTo>
                    <a:pt x="441" y="1"/>
                  </a:moveTo>
                  <a:cubicBezTo>
                    <a:pt x="159" y="1"/>
                    <a:pt x="1" y="351"/>
                    <a:pt x="204" y="554"/>
                  </a:cubicBezTo>
                  <a:cubicBezTo>
                    <a:pt x="271" y="628"/>
                    <a:pt x="357" y="662"/>
                    <a:pt x="443" y="662"/>
                  </a:cubicBezTo>
                  <a:cubicBezTo>
                    <a:pt x="606" y="662"/>
                    <a:pt x="765" y="542"/>
                    <a:pt x="779" y="351"/>
                  </a:cubicBezTo>
                  <a:cubicBezTo>
                    <a:pt x="779" y="159"/>
                    <a:pt x="633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2485375" y="3978975"/>
              <a:ext cx="18625" cy="15875"/>
            </a:xfrm>
            <a:custGeom>
              <a:avLst/>
              <a:gdLst/>
              <a:ahLst/>
              <a:cxnLst/>
              <a:rect l="l" t="t" r="r" b="b"/>
              <a:pathLst>
                <a:path w="745" h="635" extrusionOk="0">
                  <a:moveTo>
                    <a:pt x="418" y="1"/>
                  </a:moveTo>
                  <a:cubicBezTo>
                    <a:pt x="147" y="1"/>
                    <a:pt x="0" y="328"/>
                    <a:pt x="192" y="531"/>
                  </a:cubicBezTo>
                  <a:cubicBezTo>
                    <a:pt x="255" y="603"/>
                    <a:pt x="339" y="635"/>
                    <a:pt x="421" y="635"/>
                  </a:cubicBezTo>
                  <a:cubicBezTo>
                    <a:pt x="572" y="635"/>
                    <a:pt x="719" y="526"/>
                    <a:pt x="733" y="350"/>
                  </a:cubicBezTo>
                  <a:cubicBezTo>
                    <a:pt x="745" y="170"/>
                    <a:pt x="598" y="12"/>
                    <a:pt x="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2407775" y="4087300"/>
              <a:ext cx="11875" cy="8200"/>
            </a:xfrm>
            <a:custGeom>
              <a:avLst/>
              <a:gdLst/>
              <a:ahLst/>
              <a:cxnLst/>
              <a:rect l="l" t="t" r="r" b="b"/>
              <a:pathLst>
                <a:path w="475" h="328" extrusionOk="0">
                  <a:moveTo>
                    <a:pt x="238" y="1"/>
                  </a:moveTo>
                  <a:cubicBezTo>
                    <a:pt x="114" y="1"/>
                    <a:pt x="1" y="68"/>
                    <a:pt x="1" y="170"/>
                  </a:cubicBezTo>
                  <a:cubicBezTo>
                    <a:pt x="1" y="260"/>
                    <a:pt x="114" y="328"/>
                    <a:pt x="238" y="328"/>
                  </a:cubicBezTo>
                  <a:cubicBezTo>
                    <a:pt x="373" y="328"/>
                    <a:pt x="475" y="260"/>
                    <a:pt x="475" y="170"/>
                  </a:cubicBezTo>
                  <a:cubicBezTo>
                    <a:pt x="475" y="80"/>
                    <a:pt x="373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2429500" y="4076850"/>
              <a:ext cx="16075" cy="13200"/>
            </a:xfrm>
            <a:custGeom>
              <a:avLst/>
              <a:gdLst/>
              <a:ahLst/>
              <a:cxnLst/>
              <a:rect l="l" t="t" r="r" b="b"/>
              <a:pathLst>
                <a:path w="643" h="528" extrusionOk="0">
                  <a:moveTo>
                    <a:pt x="373" y="0"/>
                  </a:moveTo>
                  <a:cubicBezTo>
                    <a:pt x="366" y="0"/>
                    <a:pt x="358" y="1"/>
                    <a:pt x="351" y="1"/>
                  </a:cubicBezTo>
                  <a:cubicBezTo>
                    <a:pt x="102" y="1"/>
                    <a:pt x="1" y="306"/>
                    <a:pt x="181" y="464"/>
                  </a:cubicBezTo>
                  <a:cubicBezTo>
                    <a:pt x="235" y="508"/>
                    <a:pt x="295" y="527"/>
                    <a:pt x="353" y="527"/>
                  </a:cubicBezTo>
                  <a:cubicBezTo>
                    <a:pt x="504" y="527"/>
                    <a:pt x="643" y="395"/>
                    <a:pt x="610" y="216"/>
                  </a:cubicBezTo>
                  <a:cubicBezTo>
                    <a:pt x="599" y="88"/>
                    <a:pt x="498" y="0"/>
                    <a:pt x="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2419625" y="4117775"/>
              <a:ext cx="12150" cy="9050"/>
            </a:xfrm>
            <a:custGeom>
              <a:avLst/>
              <a:gdLst/>
              <a:ahLst/>
              <a:cxnLst/>
              <a:rect l="l" t="t" r="r" b="b"/>
              <a:pathLst>
                <a:path w="486" h="362" extrusionOk="0">
                  <a:moveTo>
                    <a:pt x="249" y="0"/>
                  </a:moveTo>
                  <a:cubicBezTo>
                    <a:pt x="114" y="0"/>
                    <a:pt x="1" y="79"/>
                    <a:pt x="1" y="181"/>
                  </a:cubicBezTo>
                  <a:cubicBezTo>
                    <a:pt x="1" y="283"/>
                    <a:pt x="114" y="362"/>
                    <a:pt x="249" y="362"/>
                  </a:cubicBezTo>
                  <a:cubicBezTo>
                    <a:pt x="384" y="362"/>
                    <a:pt x="486" y="283"/>
                    <a:pt x="486" y="181"/>
                  </a:cubicBezTo>
                  <a:cubicBezTo>
                    <a:pt x="486" y="79"/>
                    <a:pt x="384" y="0"/>
                    <a:pt x="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2399600" y="4146550"/>
              <a:ext cx="8200" cy="7050"/>
            </a:xfrm>
            <a:custGeom>
              <a:avLst/>
              <a:gdLst/>
              <a:ahLst/>
              <a:cxnLst/>
              <a:rect l="l" t="t" r="r" b="b"/>
              <a:pathLst>
                <a:path w="328" h="282" extrusionOk="0">
                  <a:moveTo>
                    <a:pt x="192" y="0"/>
                  </a:moveTo>
                  <a:cubicBezTo>
                    <a:pt x="68" y="0"/>
                    <a:pt x="1" y="158"/>
                    <a:pt x="91" y="237"/>
                  </a:cubicBezTo>
                  <a:cubicBezTo>
                    <a:pt x="121" y="268"/>
                    <a:pt x="158" y="282"/>
                    <a:pt x="194" y="282"/>
                  </a:cubicBezTo>
                  <a:cubicBezTo>
                    <a:pt x="264" y="282"/>
                    <a:pt x="328" y="229"/>
                    <a:pt x="328" y="147"/>
                  </a:cubicBezTo>
                  <a:cubicBezTo>
                    <a:pt x="328" y="68"/>
                    <a:pt x="271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2458575" y="4095500"/>
              <a:ext cx="16375" cy="14100"/>
            </a:xfrm>
            <a:custGeom>
              <a:avLst/>
              <a:gdLst/>
              <a:ahLst/>
              <a:cxnLst/>
              <a:rect l="l" t="t" r="r" b="b"/>
              <a:pathLst>
                <a:path w="655" h="564" extrusionOk="0">
                  <a:moveTo>
                    <a:pt x="372" y="0"/>
                  </a:moveTo>
                  <a:cubicBezTo>
                    <a:pt x="124" y="0"/>
                    <a:pt x="0" y="305"/>
                    <a:pt x="169" y="485"/>
                  </a:cubicBezTo>
                  <a:cubicBezTo>
                    <a:pt x="227" y="539"/>
                    <a:pt x="296" y="563"/>
                    <a:pt x="365" y="563"/>
                  </a:cubicBezTo>
                  <a:cubicBezTo>
                    <a:pt x="513" y="563"/>
                    <a:pt x="654" y="452"/>
                    <a:pt x="654" y="282"/>
                  </a:cubicBezTo>
                  <a:cubicBezTo>
                    <a:pt x="654" y="124"/>
                    <a:pt x="53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2383525" y="4113550"/>
              <a:ext cx="6225" cy="4250"/>
            </a:xfrm>
            <a:custGeom>
              <a:avLst/>
              <a:gdLst/>
              <a:ahLst/>
              <a:cxnLst/>
              <a:rect l="l" t="t" r="r" b="b"/>
              <a:pathLst>
                <a:path w="249" h="170" extrusionOk="0">
                  <a:moveTo>
                    <a:pt x="125" y="0"/>
                  </a:moveTo>
                  <a:cubicBezTo>
                    <a:pt x="57" y="0"/>
                    <a:pt x="0" y="45"/>
                    <a:pt x="0" y="90"/>
                  </a:cubicBezTo>
                  <a:cubicBezTo>
                    <a:pt x="0" y="136"/>
                    <a:pt x="57" y="169"/>
                    <a:pt x="125" y="169"/>
                  </a:cubicBezTo>
                  <a:cubicBezTo>
                    <a:pt x="192" y="169"/>
                    <a:pt x="249" y="136"/>
                    <a:pt x="249" y="90"/>
                  </a:cubicBezTo>
                  <a:cubicBezTo>
                    <a:pt x="249" y="45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2511875" y="4066150"/>
              <a:ext cx="24850" cy="21250"/>
            </a:xfrm>
            <a:custGeom>
              <a:avLst/>
              <a:gdLst/>
              <a:ahLst/>
              <a:cxnLst/>
              <a:rect l="l" t="t" r="r" b="b"/>
              <a:pathLst>
                <a:path w="994" h="850" extrusionOk="0">
                  <a:moveTo>
                    <a:pt x="576" y="0"/>
                  </a:moveTo>
                  <a:cubicBezTo>
                    <a:pt x="193" y="0"/>
                    <a:pt x="1" y="452"/>
                    <a:pt x="272" y="723"/>
                  </a:cubicBezTo>
                  <a:cubicBezTo>
                    <a:pt x="359" y="810"/>
                    <a:pt x="466" y="849"/>
                    <a:pt x="569" y="849"/>
                  </a:cubicBezTo>
                  <a:cubicBezTo>
                    <a:pt x="787" y="849"/>
                    <a:pt x="994" y="678"/>
                    <a:pt x="994" y="418"/>
                  </a:cubicBezTo>
                  <a:cubicBezTo>
                    <a:pt x="994" y="192"/>
                    <a:pt x="802" y="0"/>
                    <a:pt x="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2491000" y="4059375"/>
              <a:ext cx="13000" cy="11325"/>
            </a:xfrm>
            <a:custGeom>
              <a:avLst/>
              <a:gdLst/>
              <a:ahLst/>
              <a:cxnLst/>
              <a:rect l="l" t="t" r="r" b="b"/>
              <a:pathLst>
                <a:path w="520" h="453" extrusionOk="0">
                  <a:moveTo>
                    <a:pt x="294" y="1"/>
                  </a:moveTo>
                  <a:cubicBezTo>
                    <a:pt x="102" y="1"/>
                    <a:pt x="1" y="226"/>
                    <a:pt x="114" y="373"/>
                  </a:cubicBezTo>
                  <a:cubicBezTo>
                    <a:pt x="160" y="428"/>
                    <a:pt x="223" y="453"/>
                    <a:pt x="284" y="453"/>
                  </a:cubicBezTo>
                  <a:cubicBezTo>
                    <a:pt x="387" y="453"/>
                    <a:pt x="487" y="384"/>
                    <a:pt x="508" y="271"/>
                  </a:cubicBezTo>
                  <a:cubicBezTo>
                    <a:pt x="520" y="136"/>
                    <a:pt x="418" y="12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2574500" y="4050350"/>
              <a:ext cx="9050" cy="5100"/>
            </a:xfrm>
            <a:custGeom>
              <a:avLst/>
              <a:gdLst/>
              <a:ahLst/>
              <a:cxnLst/>
              <a:rect l="l" t="t" r="r" b="b"/>
              <a:pathLst>
                <a:path w="362" h="204" extrusionOk="0">
                  <a:moveTo>
                    <a:pt x="181" y="1"/>
                  </a:moveTo>
                  <a:cubicBezTo>
                    <a:pt x="80" y="1"/>
                    <a:pt x="1" y="46"/>
                    <a:pt x="1" y="102"/>
                  </a:cubicBezTo>
                  <a:cubicBezTo>
                    <a:pt x="1" y="159"/>
                    <a:pt x="80" y="204"/>
                    <a:pt x="181" y="204"/>
                  </a:cubicBezTo>
                  <a:cubicBezTo>
                    <a:pt x="283" y="204"/>
                    <a:pt x="362" y="159"/>
                    <a:pt x="362" y="102"/>
                  </a:cubicBezTo>
                  <a:cubicBezTo>
                    <a:pt x="362" y="46"/>
                    <a:pt x="283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2596500" y="4011975"/>
              <a:ext cx="10200" cy="17250"/>
            </a:xfrm>
            <a:custGeom>
              <a:avLst/>
              <a:gdLst/>
              <a:ahLst/>
              <a:cxnLst/>
              <a:rect l="l" t="t" r="r" b="b"/>
              <a:pathLst>
                <a:path w="408" h="690" extrusionOk="0">
                  <a:moveTo>
                    <a:pt x="204" y="1"/>
                  </a:moveTo>
                  <a:cubicBezTo>
                    <a:pt x="91" y="1"/>
                    <a:pt x="1" y="148"/>
                    <a:pt x="1" y="339"/>
                  </a:cubicBezTo>
                  <a:cubicBezTo>
                    <a:pt x="1" y="531"/>
                    <a:pt x="91" y="689"/>
                    <a:pt x="204" y="689"/>
                  </a:cubicBezTo>
                  <a:cubicBezTo>
                    <a:pt x="317" y="689"/>
                    <a:pt x="407" y="531"/>
                    <a:pt x="407" y="339"/>
                  </a:cubicBezTo>
                  <a:cubicBezTo>
                    <a:pt x="407" y="148"/>
                    <a:pt x="317" y="1"/>
                    <a:pt x="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2596500" y="3939775"/>
              <a:ext cx="10200" cy="15525"/>
            </a:xfrm>
            <a:custGeom>
              <a:avLst/>
              <a:gdLst/>
              <a:ahLst/>
              <a:cxnLst/>
              <a:rect l="l" t="t" r="r" b="b"/>
              <a:pathLst>
                <a:path w="408" h="621" extrusionOk="0">
                  <a:moveTo>
                    <a:pt x="204" y="0"/>
                  </a:moveTo>
                  <a:cubicBezTo>
                    <a:pt x="91" y="0"/>
                    <a:pt x="1" y="136"/>
                    <a:pt x="1" y="305"/>
                  </a:cubicBezTo>
                  <a:cubicBezTo>
                    <a:pt x="1" y="485"/>
                    <a:pt x="91" y="621"/>
                    <a:pt x="204" y="621"/>
                  </a:cubicBezTo>
                  <a:cubicBezTo>
                    <a:pt x="317" y="621"/>
                    <a:pt x="407" y="485"/>
                    <a:pt x="407" y="305"/>
                  </a:cubicBezTo>
                  <a:cubicBezTo>
                    <a:pt x="407" y="136"/>
                    <a:pt x="317" y="0"/>
                    <a:pt x="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2417900" y="4226950"/>
              <a:ext cx="487550" cy="453250"/>
            </a:xfrm>
            <a:custGeom>
              <a:avLst/>
              <a:gdLst/>
              <a:ahLst/>
              <a:cxnLst/>
              <a:rect l="l" t="t" r="r" b="b"/>
              <a:pathLst>
                <a:path w="19502" h="18130" extrusionOk="0">
                  <a:moveTo>
                    <a:pt x="14886" y="0"/>
                  </a:moveTo>
                  <a:lnTo>
                    <a:pt x="14886" y="0"/>
                  </a:lnTo>
                  <a:cubicBezTo>
                    <a:pt x="13453" y="1591"/>
                    <a:pt x="1401" y="14941"/>
                    <a:pt x="2" y="16419"/>
                  </a:cubicBezTo>
                  <a:cubicBezTo>
                    <a:pt x="90" y="16397"/>
                    <a:pt x="144" y="16385"/>
                    <a:pt x="160" y="16385"/>
                  </a:cubicBezTo>
                  <a:cubicBezTo>
                    <a:pt x="168" y="16385"/>
                    <a:pt x="165" y="16388"/>
                    <a:pt x="149" y="16396"/>
                  </a:cubicBezTo>
                  <a:cubicBezTo>
                    <a:pt x="1" y="16477"/>
                    <a:pt x="2903" y="18129"/>
                    <a:pt x="6582" y="18129"/>
                  </a:cubicBezTo>
                  <a:cubicBezTo>
                    <a:pt x="9068" y="18129"/>
                    <a:pt x="11907" y="17375"/>
                    <a:pt x="14401" y="14873"/>
                  </a:cubicBezTo>
                  <a:cubicBezTo>
                    <a:pt x="19501" y="9739"/>
                    <a:pt x="16195" y="2415"/>
                    <a:pt x="14886" y="0"/>
                  </a:cubicBezTo>
                  <a:close/>
                </a:path>
              </a:pathLst>
            </a:custGeom>
            <a:solidFill>
              <a:srgbClr val="F5D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2415400" y="4223000"/>
              <a:ext cx="571575" cy="550975"/>
            </a:xfrm>
            <a:custGeom>
              <a:avLst/>
              <a:gdLst/>
              <a:ahLst/>
              <a:cxnLst/>
              <a:rect l="l" t="t" r="r" b="b"/>
              <a:pathLst>
                <a:path w="22863" h="22039" extrusionOk="0">
                  <a:moveTo>
                    <a:pt x="14986" y="158"/>
                  </a:moveTo>
                  <a:cubicBezTo>
                    <a:pt x="16306" y="2573"/>
                    <a:pt x="19601" y="9897"/>
                    <a:pt x="14501" y="15031"/>
                  </a:cubicBezTo>
                  <a:cubicBezTo>
                    <a:pt x="8317" y="21237"/>
                    <a:pt x="1" y="16690"/>
                    <a:pt x="260" y="16554"/>
                  </a:cubicBezTo>
                  <a:cubicBezTo>
                    <a:pt x="294" y="16532"/>
                    <a:pt x="237" y="16543"/>
                    <a:pt x="113" y="16577"/>
                  </a:cubicBezTo>
                  <a:cubicBezTo>
                    <a:pt x="68" y="16633"/>
                    <a:pt x="34" y="16667"/>
                    <a:pt x="12" y="16690"/>
                  </a:cubicBezTo>
                  <a:cubicBezTo>
                    <a:pt x="12" y="16690"/>
                    <a:pt x="7843" y="22038"/>
                    <a:pt x="13801" y="16712"/>
                  </a:cubicBezTo>
                  <a:cubicBezTo>
                    <a:pt x="22862" y="8610"/>
                    <a:pt x="15144" y="0"/>
                    <a:pt x="15144" y="0"/>
                  </a:cubicBezTo>
                  <a:close/>
                </a:path>
              </a:pathLst>
            </a:custGeom>
            <a:solidFill>
              <a:srgbClr val="C79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2621900" y="4339225"/>
              <a:ext cx="92000" cy="106650"/>
            </a:xfrm>
            <a:custGeom>
              <a:avLst/>
              <a:gdLst/>
              <a:ahLst/>
              <a:cxnLst/>
              <a:rect l="l" t="t" r="r" b="b"/>
              <a:pathLst>
                <a:path w="3680" h="4266" extrusionOk="0">
                  <a:moveTo>
                    <a:pt x="3679" y="1"/>
                  </a:moveTo>
                  <a:cubicBezTo>
                    <a:pt x="3431" y="170"/>
                    <a:pt x="3194" y="350"/>
                    <a:pt x="2968" y="542"/>
                  </a:cubicBezTo>
                  <a:cubicBezTo>
                    <a:pt x="2720" y="734"/>
                    <a:pt x="2494" y="937"/>
                    <a:pt x="2291" y="1163"/>
                  </a:cubicBezTo>
                  <a:cubicBezTo>
                    <a:pt x="2066" y="1411"/>
                    <a:pt x="1817" y="1682"/>
                    <a:pt x="1603" y="1953"/>
                  </a:cubicBezTo>
                  <a:cubicBezTo>
                    <a:pt x="1389" y="2223"/>
                    <a:pt x="1174" y="2494"/>
                    <a:pt x="994" y="2765"/>
                  </a:cubicBezTo>
                  <a:cubicBezTo>
                    <a:pt x="802" y="3036"/>
                    <a:pt x="610" y="3284"/>
                    <a:pt x="463" y="3510"/>
                  </a:cubicBezTo>
                  <a:cubicBezTo>
                    <a:pt x="294" y="3747"/>
                    <a:pt x="136" y="4006"/>
                    <a:pt x="1" y="4266"/>
                  </a:cubicBezTo>
                  <a:cubicBezTo>
                    <a:pt x="249" y="4097"/>
                    <a:pt x="486" y="3916"/>
                    <a:pt x="711" y="3713"/>
                  </a:cubicBezTo>
                  <a:cubicBezTo>
                    <a:pt x="948" y="3521"/>
                    <a:pt x="1163" y="3318"/>
                    <a:pt x="1366" y="3092"/>
                  </a:cubicBezTo>
                  <a:cubicBezTo>
                    <a:pt x="1592" y="2844"/>
                    <a:pt x="1829" y="2573"/>
                    <a:pt x="2054" y="2302"/>
                  </a:cubicBezTo>
                  <a:cubicBezTo>
                    <a:pt x="2269" y="2020"/>
                    <a:pt x="2483" y="1750"/>
                    <a:pt x="2675" y="1479"/>
                  </a:cubicBezTo>
                  <a:cubicBezTo>
                    <a:pt x="2776" y="1355"/>
                    <a:pt x="2855" y="1208"/>
                    <a:pt x="2946" y="1095"/>
                  </a:cubicBezTo>
                  <a:cubicBezTo>
                    <a:pt x="3036" y="982"/>
                    <a:pt x="3126" y="858"/>
                    <a:pt x="3194" y="757"/>
                  </a:cubicBezTo>
                  <a:cubicBezTo>
                    <a:pt x="3375" y="520"/>
                    <a:pt x="3533" y="260"/>
                    <a:pt x="36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2713875" y="4324275"/>
              <a:ext cx="30775" cy="39225"/>
            </a:xfrm>
            <a:custGeom>
              <a:avLst/>
              <a:gdLst/>
              <a:ahLst/>
              <a:cxnLst/>
              <a:rect l="l" t="t" r="r" b="b"/>
              <a:pathLst>
                <a:path w="1231" h="1569" extrusionOk="0">
                  <a:moveTo>
                    <a:pt x="1230" y="0"/>
                  </a:moveTo>
                  <a:cubicBezTo>
                    <a:pt x="1117" y="34"/>
                    <a:pt x="1016" y="91"/>
                    <a:pt x="914" y="158"/>
                  </a:cubicBezTo>
                  <a:cubicBezTo>
                    <a:pt x="722" y="283"/>
                    <a:pt x="553" y="452"/>
                    <a:pt x="418" y="655"/>
                  </a:cubicBezTo>
                  <a:cubicBezTo>
                    <a:pt x="361" y="745"/>
                    <a:pt x="294" y="835"/>
                    <a:pt x="248" y="937"/>
                  </a:cubicBezTo>
                  <a:cubicBezTo>
                    <a:pt x="203" y="1050"/>
                    <a:pt x="147" y="1140"/>
                    <a:pt x="102" y="1242"/>
                  </a:cubicBezTo>
                  <a:cubicBezTo>
                    <a:pt x="57" y="1343"/>
                    <a:pt x="23" y="1456"/>
                    <a:pt x="0" y="1569"/>
                  </a:cubicBezTo>
                  <a:cubicBezTo>
                    <a:pt x="113" y="1546"/>
                    <a:pt x="226" y="1513"/>
                    <a:pt x="339" y="1456"/>
                  </a:cubicBezTo>
                  <a:cubicBezTo>
                    <a:pt x="519" y="1388"/>
                    <a:pt x="711" y="1185"/>
                    <a:pt x="880" y="971"/>
                  </a:cubicBezTo>
                  <a:cubicBezTo>
                    <a:pt x="1005" y="779"/>
                    <a:pt x="1106" y="565"/>
                    <a:pt x="1174" y="350"/>
                  </a:cubicBezTo>
                  <a:cubicBezTo>
                    <a:pt x="1208" y="237"/>
                    <a:pt x="1230" y="113"/>
                    <a:pt x="12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3266800" y="3787125"/>
              <a:ext cx="1229150" cy="1071750"/>
            </a:xfrm>
            <a:custGeom>
              <a:avLst/>
              <a:gdLst/>
              <a:ahLst/>
              <a:cxnLst/>
              <a:rect l="l" t="t" r="r" b="b"/>
              <a:pathLst>
                <a:path w="49166" h="42870" extrusionOk="0">
                  <a:moveTo>
                    <a:pt x="37814" y="1"/>
                  </a:moveTo>
                  <a:cubicBezTo>
                    <a:pt x="37810" y="1"/>
                    <a:pt x="37806" y="1"/>
                    <a:pt x="37802" y="1"/>
                  </a:cubicBezTo>
                  <a:cubicBezTo>
                    <a:pt x="36922" y="4177"/>
                    <a:pt x="36065" y="7844"/>
                    <a:pt x="36279" y="12143"/>
                  </a:cubicBezTo>
                  <a:cubicBezTo>
                    <a:pt x="36437" y="15393"/>
                    <a:pt x="35974" y="19184"/>
                    <a:pt x="36854" y="22276"/>
                  </a:cubicBezTo>
                  <a:cubicBezTo>
                    <a:pt x="36448" y="22073"/>
                    <a:pt x="36031" y="21870"/>
                    <a:pt x="35613" y="21678"/>
                  </a:cubicBezTo>
                  <a:cubicBezTo>
                    <a:pt x="35196" y="21475"/>
                    <a:pt x="34767" y="21295"/>
                    <a:pt x="34338" y="21114"/>
                  </a:cubicBezTo>
                  <a:cubicBezTo>
                    <a:pt x="36347" y="14061"/>
                    <a:pt x="31100" y="5745"/>
                    <a:pt x="27624" y="171"/>
                  </a:cubicBezTo>
                  <a:lnTo>
                    <a:pt x="27624" y="171"/>
                  </a:lnTo>
                  <a:cubicBezTo>
                    <a:pt x="28121" y="3545"/>
                    <a:pt x="29373" y="6952"/>
                    <a:pt x="29994" y="10383"/>
                  </a:cubicBezTo>
                  <a:cubicBezTo>
                    <a:pt x="30614" y="13621"/>
                    <a:pt x="31438" y="17650"/>
                    <a:pt x="33244" y="20640"/>
                  </a:cubicBezTo>
                  <a:lnTo>
                    <a:pt x="31946" y="20087"/>
                  </a:lnTo>
                  <a:cubicBezTo>
                    <a:pt x="31686" y="19986"/>
                    <a:pt x="31438" y="19873"/>
                    <a:pt x="31179" y="19771"/>
                  </a:cubicBezTo>
                  <a:cubicBezTo>
                    <a:pt x="31179" y="17119"/>
                    <a:pt x="29125" y="13305"/>
                    <a:pt x="27805" y="11286"/>
                  </a:cubicBezTo>
                  <a:cubicBezTo>
                    <a:pt x="25762" y="7957"/>
                    <a:pt x="22885" y="4086"/>
                    <a:pt x="19748" y="1796"/>
                  </a:cubicBezTo>
                  <a:lnTo>
                    <a:pt x="19748" y="1796"/>
                  </a:lnTo>
                  <a:cubicBezTo>
                    <a:pt x="21598" y="5711"/>
                    <a:pt x="23449" y="9638"/>
                    <a:pt x="25875" y="13136"/>
                  </a:cubicBezTo>
                  <a:cubicBezTo>
                    <a:pt x="27477" y="15461"/>
                    <a:pt x="29215" y="17481"/>
                    <a:pt x="30885" y="19647"/>
                  </a:cubicBezTo>
                  <a:cubicBezTo>
                    <a:pt x="30626" y="19546"/>
                    <a:pt x="30355" y="19444"/>
                    <a:pt x="30073" y="19331"/>
                  </a:cubicBezTo>
                  <a:lnTo>
                    <a:pt x="28211" y="18677"/>
                  </a:lnTo>
                  <a:cubicBezTo>
                    <a:pt x="27771" y="18530"/>
                    <a:pt x="27319" y="18406"/>
                    <a:pt x="26868" y="18304"/>
                  </a:cubicBezTo>
                  <a:cubicBezTo>
                    <a:pt x="25390" y="16172"/>
                    <a:pt x="24306" y="13712"/>
                    <a:pt x="22264" y="11839"/>
                  </a:cubicBezTo>
                  <a:cubicBezTo>
                    <a:pt x="19781" y="9616"/>
                    <a:pt x="15674" y="7246"/>
                    <a:pt x="12458" y="6445"/>
                  </a:cubicBezTo>
                  <a:lnTo>
                    <a:pt x="12458" y="6445"/>
                  </a:lnTo>
                  <a:cubicBezTo>
                    <a:pt x="15821" y="11410"/>
                    <a:pt x="21655" y="15021"/>
                    <a:pt x="26642" y="18248"/>
                  </a:cubicBezTo>
                  <a:cubicBezTo>
                    <a:pt x="26529" y="18225"/>
                    <a:pt x="26417" y="18191"/>
                    <a:pt x="26292" y="18169"/>
                  </a:cubicBezTo>
                  <a:lnTo>
                    <a:pt x="25345" y="17932"/>
                  </a:lnTo>
                  <a:cubicBezTo>
                    <a:pt x="25040" y="17864"/>
                    <a:pt x="24724" y="17808"/>
                    <a:pt x="24419" y="17751"/>
                  </a:cubicBezTo>
                  <a:cubicBezTo>
                    <a:pt x="23212" y="17503"/>
                    <a:pt x="22038" y="17311"/>
                    <a:pt x="20932" y="17131"/>
                  </a:cubicBezTo>
                  <a:cubicBezTo>
                    <a:pt x="18953" y="12433"/>
                    <a:pt x="13274" y="9422"/>
                    <a:pt x="8259" y="9422"/>
                  </a:cubicBezTo>
                  <a:cubicBezTo>
                    <a:pt x="8070" y="9422"/>
                    <a:pt x="7883" y="9426"/>
                    <a:pt x="7696" y="9435"/>
                  </a:cubicBezTo>
                  <a:cubicBezTo>
                    <a:pt x="11950" y="11929"/>
                    <a:pt x="17152" y="13791"/>
                    <a:pt x="20718" y="17097"/>
                  </a:cubicBezTo>
                  <a:cubicBezTo>
                    <a:pt x="19646" y="16916"/>
                    <a:pt x="18630" y="16725"/>
                    <a:pt x="17694" y="16555"/>
                  </a:cubicBezTo>
                  <a:cubicBezTo>
                    <a:pt x="17051" y="16442"/>
                    <a:pt x="16441" y="16341"/>
                    <a:pt x="15877" y="16273"/>
                  </a:cubicBezTo>
                  <a:cubicBezTo>
                    <a:pt x="14309" y="15122"/>
                    <a:pt x="13609" y="13147"/>
                    <a:pt x="11330" y="12504"/>
                  </a:cubicBezTo>
                  <a:cubicBezTo>
                    <a:pt x="10765" y="12373"/>
                    <a:pt x="10222" y="12316"/>
                    <a:pt x="9695" y="12316"/>
                  </a:cubicBezTo>
                  <a:cubicBezTo>
                    <a:pt x="7768" y="12316"/>
                    <a:pt x="6042" y="13077"/>
                    <a:pt x="4164" y="13768"/>
                  </a:cubicBezTo>
                  <a:cubicBezTo>
                    <a:pt x="6658" y="14310"/>
                    <a:pt x="9355" y="13960"/>
                    <a:pt x="11883" y="14592"/>
                  </a:cubicBezTo>
                  <a:cubicBezTo>
                    <a:pt x="13124" y="14998"/>
                    <a:pt x="14286" y="15675"/>
                    <a:pt x="15460" y="16228"/>
                  </a:cubicBezTo>
                  <a:cubicBezTo>
                    <a:pt x="15290" y="16205"/>
                    <a:pt x="15132" y="16183"/>
                    <a:pt x="14974" y="16172"/>
                  </a:cubicBezTo>
                  <a:cubicBezTo>
                    <a:pt x="14568" y="16126"/>
                    <a:pt x="14185" y="16104"/>
                    <a:pt x="13835" y="16093"/>
                  </a:cubicBezTo>
                  <a:cubicBezTo>
                    <a:pt x="13627" y="16085"/>
                    <a:pt x="13431" y="16077"/>
                    <a:pt x="13246" y="16077"/>
                  </a:cubicBezTo>
                  <a:cubicBezTo>
                    <a:pt x="13170" y="16077"/>
                    <a:pt x="13095" y="16078"/>
                    <a:pt x="13022" y="16081"/>
                  </a:cubicBezTo>
                  <a:cubicBezTo>
                    <a:pt x="12201" y="15678"/>
                    <a:pt x="11119" y="15487"/>
                    <a:pt x="9924" y="15487"/>
                  </a:cubicBezTo>
                  <a:cubicBezTo>
                    <a:pt x="6309" y="15487"/>
                    <a:pt x="1654" y="17230"/>
                    <a:pt x="0" y="20087"/>
                  </a:cubicBezTo>
                  <a:lnTo>
                    <a:pt x="0" y="20087"/>
                  </a:lnTo>
                  <a:cubicBezTo>
                    <a:pt x="4310" y="17887"/>
                    <a:pt x="9116" y="17898"/>
                    <a:pt x="13449" y="16319"/>
                  </a:cubicBezTo>
                  <a:lnTo>
                    <a:pt x="13449" y="16319"/>
                  </a:lnTo>
                  <a:cubicBezTo>
                    <a:pt x="13570" y="16330"/>
                    <a:pt x="13691" y="16341"/>
                    <a:pt x="13812" y="16363"/>
                  </a:cubicBezTo>
                  <a:cubicBezTo>
                    <a:pt x="14151" y="16397"/>
                    <a:pt x="14534" y="16454"/>
                    <a:pt x="14929" y="16533"/>
                  </a:cubicBezTo>
                  <a:cubicBezTo>
                    <a:pt x="15324" y="16612"/>
                    <a:pt x="15742" y="16679"/>
                    <a:pt x="16182" y="16781"/>
                  </a:cubicBezTo>
                  <a:lnTo>
                    <a:pt x="16283" y="16804"/>
                  </a:lnTo>
                  <a:cubicBezTo>
                    <a:pt x="15685" y="16796"/>
                    <a:pt x="15100" y="16734"/>
                    <a:pt x="14517" y="16734"/>
                  </a:cubicBezTo>
                  <a:cubicBezTo>
                    <a:pt x="14188" y="16734"/>
                    <a:pt x="13860" y="16754"/>
                    <a:pt x="13530" y="16815"/>
                  </a:cubicBezTo>
                  <a:cubicBezTo>
                    <a:pt x="12041" y="17041"/>
                    <a:pt x="10675" y="17864"/>
                    <a:pt x="9355" y="18553"/>
                  </a:cubicBezTo>
                  <a:cubicBezTo>
                    <a:pt x="6534" y="19997"/>
                    <a:pt x="3216" y="22051"/>
                    <a:pt x="1941" y="25131"/>
                  </a:cubicBezTo>
                  <a:cubicBezTo>
                    <a:pt x="5056" y="23360"/>
                    <a:pt x="7719" y="20922"/>
                    <a:pt x="11149" y="19455"/>
                  </a:cubicBezTo>
                  <a:cubicBezTo>
                    <a:pt x="13056" y="18665"/>
                    <a:pt x="15121" y="18011"/>
                    <a:pt x="16859" y="17063"/>
                  </a:cubicBezTo>
                  <a:lnTo>
                    <a:pt x="16938" y="16950"/>
                  </a:lnTo>
                  <a:lnTo>
                    <a:pt x="17581" y="17097"/>
                  </a:lnTo>
                  <a:cubicBezTo>
                    <a:pt x="18473" y="17311"/>
                    <a:pt x="19432" y="17548"/>
                    <a:pt x="20459" y="17763"/>
                  </a:cubicBezTo>
                  <a:cubicBezTo>
                    <a:pt x="18337" y="18654"/>
                    <a:pt x="15516" y="19444"/>
                    <a:pt x="13293" y="20437"/>
                  </a:cubicBezTo>
                  <a:cubicBezTo>
                    <a:pt x="9276" y="22321"/>
                    <a:pt x="7211" y="24951"/>
                    <a:pt x="4458" y="28268"/>
                  </a:cubicBezTo>
                  <a:cubicBezTo>
                    <a:pt x="7403" y="26045"/>
                    <a:pt x="10348" y="23811"/>
                    <a:pt x="13643" y="21983"/>
                  </a:cubicBezTo>
                  <a:cubicBezTo>
                    <a:pt x="15934" y="20843"/>
                    <a:pt x="19037" y="19704"/>
                    <a:pt x="20966" y="17864"/>
                  </a:cubicBezTo>
                  <a:cubicBezTo>
                    <a:pt x="22016" y="18079"/>
                    <a:pt x="23110" y="18316"/>
                    <a:pt x="24239" y="18564"/>
                  </a:cubicBezTo>
                  <a:cubicBezTo>
                    <a:pt x="24543" y="18632"/>
                    <a:pt x="24848" y="18699"/>
                    <a:pt x="25153" y="18767"/>
                  </a:cubicBezTo>
                  <a:cubicBezTo>
                    <a:pt x="25457" y="18846"/>
                    <a:pt x="25751" y="18936"/>
                    <a:pt x="26056" y="19015"/>
                  </a:cubicBezTo>
                  <a:cubicBezTo>
                    <a:pt x="26360" y="19094"/>
                    <a:pt x="26654" y="19184"/>
                    <a:pt x="26947" y="19263"/>
                  </a:cubicBezTo>
                  <a:cubicBezTo>
                    <a:pt x="19511" y="21171"/>
                    <a:pt x="11025" y="23732"/>
                    <a:pt x="8249" y="31789"/>
                  </a:cubicBezTo>
                  <a:cubicBezTo>
                    <a:pt x="11138" y="28855"/>
                    <a:pt x="15144" y="26350"/>
                    <a:pt x="18709" y="24104"/>
                  </a:cubicBezTo>
                  <a:cubicBezTo>
                    <a:pt x="21169" y="22525"/>
                    <a:pt x="25175" y="21385"/>
                    <a:pt x="27297" y="19354"/>
                  </a:cubicBezTo>
                  <a:cubicBezTo>
                    <a:pt x="27500" y="19410"/>
                    <a:pt x="27703" y="19467"/>
                    <a:pt x="27895" y="19546"/>
                  </a:cubicBezTo>
                  <a:cubicBezTo>
                    <a:pt x="28515" y="19771"/>
                    <a:pt x="29136" y="19997"/>
                    <a:pt x="29757" y="20211"/>
                  </a:cubicBezTo>
                  <a:cubicBezTo>
                    <a:pt x="29960" y="20290"/>
                    <a:pt x="30163" y="20381"/>
                    <a:pt x="30377" y="20471"/>
                  </a:cubicBezTo>
                  <a:cubicBezTo>
                    <a:pt x="27206" y="21599"/>
                    <a:pt x="24182" y="22367"/>
                    <a:pt x="21452" y="24465"/>
                  </a:cubicBezTo>
                  <a:cubicBezTo>
                    <a:pt x="19838" y="25684"/>
                    <a:pt x="18473" y="27208"/>
                    <a:pt x="17446" y="28957"/>
                  </a:cubicBezTo>
                  <a:cubicBezTo>
                    <a:pt x="16464" y="30559"/>
                    <a:pt x="14467" y="34226"/>
                    <a:pt x="14737" y="36111"/>
                  </a:cubicBezTo>
                  <a:cubicBezTo>
                    <a:pt x="17276" y="32466"/>
                    <a:pt x="19860" y="28697"/>
                    <a:pt x="23325" y="25865"/>
                  </a:cubicBezTo>
                  <a:cubicBezTo>
                    <a:pt x="25627" y="23913"/>
                    <a:pt x="28482" y="22434"/>
                    <a:pt x="30671" y="20584"/>
                  </a:cubicBezTo>
                  <a:cubicBezTo>
                    <a:pt x="30975" y="20708"/>
                    <a:pt x="31280" y="20843"/>
                    <a:pt x="31585" y="20967"/>
                  </a:cubicBezTo>
                  <a:cubicBezTo>
                    <a:pt x="32386" y="21295"/>
                    <a:pt x="33176" y="21622"/>
                    <a:pt x="33954" y="21960"/>
                  </a:cubicBezTo>
                  <a:cubicBezTo>
                    <a:pt x="31472" y="23755"/>
                    <a:pt x="28651" y="25064"/>
                    <a:pt x="26371" y="27366"/>
                  </a:cubicBezTo>
                  <a:cubicBezTo>
                    <a:pt x="23539" y="30175"/>
                    <a:pt x="20899" y="34689"/>
                    <a:pt x="21181" y="38875"/>
                  </a:cubicBezTo>
                  <a:cubicBezTo>
                    <a:pt x="23336" y="35061"/>
                    <a:pt x="26033" y="31563"/>
                    <a:pt x="28854" y="28133"/>
                  </a:cubicBezTo>
                  <a:cubicBezTo>
                    <a:pt x="29700" y="27072"/>
                    <a:pt x="30614" y="26068"/>
                    <a:pt x="31517" y="25041"/>
                  </a:cubicBezTo>
                  <a:cubicBezTo>
                    <a:pt x="31991" y="24499"/>
                    <a:pt x="32465" y="23958"/>
                    <a:pt x="32916" y="23393"/>
                  </a:cubicBezTo>
                  <a:cubicBezTo>
                    <a:pt x="33142" y="23111"/>
                    <a:pt x="33661" y="22096"/>
                    <a:pt x="34045" y="22062"/>
                  </a:cubicBezTo>
                  <a:cubicBezTo>
                    <a:pt x="34203" y="22062"/>
                    <a:pt x="34372" y="22107"/>
                    <a:pt x="34507" y="22186"/>
                  </a:cubicBezTo>
                  <a:lnTo>
                    <a:pt x="36572" y="23157"/>
                  </a:lnTo>
                  <a:cubicBezTo>
                    <a:pt x="36065" y="23879"/>
                    <a:pt x="28256" y="32962"/>
                    <a:pt x="30005" y="42870"/>
                  </a:cubicBezTo>
                  <a:cubicBezTo>
                    <a:pt x="31021" y="41132"/>
                    <a:pt x="37170" y="31225"/>
                    <a:pt x="36651" y="23190"/>
                  </a:cubicBezTo>
                  <a:lnTo>
                    <a:pt x="36651" y="23190"/>
                  </a:lnTo>
                  <a:cubicBezTo>
                    <a:pt x="37340" y="23506"/>
                    <a:pt x="38005" y="23845"/>
                    <a:pt x="38649" y="24195"/>
                  </a:cubicBezTo>
                  <a:cubicBezTo>
                    <a:pt x="38807" y="24274"/>
                    <a:pt x="38976" y="24364"/>
                    <a:pt x="39134" y="24454"/>
                  </a:cubicBezTo>
                  <a:cubicBezTo>
                    <a:pt x="37159" y="28866"/>
                    <a:pt x="36335" y="37126"/>
                    <a:pt x="39021" y="41132"/>
                  </a:cubicBezTo>
                  <a:cubicBezTo>
                    <a:pt x="40138" y="35964"/>
                    <a:pt x="41842" y="29667"/>
                    <a:pt x="39360" y="24578"/>
                  </a:cubicBezTo>
                  <a:lnTo>
                    <a:pt x="39360" y="24578"/>
                  </a:lnTo>
                  <a:cubicBezTo>
                    <a:pt x="39653" y="24748"/>
                    <a:pt x="39946" y="24917"/>
                    <a:pt x="40228" y="25086"/>
                  </a:cubicBezTo>
                  <a:cubicBezTo>
                    <a:pt x="40736" y="25379"/>
                    <a:pt x="41233" y="25673"/>
                    <a:pt x="41707" y="26011"/>
                  </a:cubicBezTo>
                  <a:lnTo>
                    <a:pt x="42406" y="26485"/>
                  </a:lnTo>
                  <a:cubicBezTo>
                    <a:pt x="42508" y="26564"/>
                    <a:pt x="42621" y="26643"/>
                    <a:pt x="42734" y="26711"/>
                  </a:cubicBezTo>
                  <a:lnTo>
                    <a:pt x="43072" y="26948"/>
                  </a:lnTo>
                  <a:lnTo>
                    <a:pt x="44347" y="27839"/>
                  </a:lnTo>
                  <a:cubicBezTo>
                    <a:pt x="45160" y="28426"/>
                    <a:pt x="45904" y="28945"/>
                    <a:pt x="46525" y="29453"/>
                  </a:cubicBezTo>
                  <a:cubicBezTo>
                    <a:pt x="46841" y="29701"/>
                    <a:pt x="47134" y="29938"/>
                    <a:pt x="47383" y="30187"/>
                  </a:cubicBezTo>
                  <a:cubicBezTo>
                    <a:pt x="47620" y="30390"/>
                    <a:pt x="47845" y="30615"/>
                    <a:pt x="48060" y="30852"/>
                  </a:cubicBezTo>
                  <a:cubicBezTo>
                    <a:pt x="48252" y="31078"/>
                    <a:pt x="48421" y="31270"/>
                    <a:pt x="48567" y="31428"/>
                  </a:cubicBezTo>
                  <a:cubicBezTo>
                    <a:pt x="48725" y="31597"/>
                    <a:pt x="48816" y="31778"/>
                    <a:pt x="48906" y="31902"/>
                  </a:cubicBezTo>
                  <a:lnTo>
                    <a:pt x="49166" y="32308"/>
                  </a:lnTo>
                  <a:lnTo>
                    <a:pt x="48962" y="31879"/>
                  </a:lnTo>
                  <a:cubicBezTo>
                    <a:pt x="48883" y="31744"/>
                    <a:pt x="48804" y="31563"/>
                    <a:pt x="48692" y="31371"/>
                  </a:cubicBezTo>
                  <a:cubicBezTo>
                    <a:pt x="48545" y="31191"/>
                    <a:pt x="48398" y="30976"/>
                    <a:pt x="48229" y="30739"/>
                  </a:cubicBezTo>
                  <a:cubicBezTo>
                    <a:pt x="48026" y="30480"/>
                    <a:pt x="47811" y="30232"/>
                    <a:pt x="47586" y="29995"/>
                  </a:cubicBezTo>
                  <a:cubicBezTo>
                    <a:pt x="47338" y="29713"/>
                    <a:pt x="47067" y="29442"/>
                    <a:pt x="46785" y="29182"/>
                  </a:cubicBezTo>
                  <a:cubicBezTo>
                    <a:pt x="46187" y="28607"/>
                    <a:pt x="45476" y="28020"/>
                    <a:pt x="44697" y="27399"/>
                  </a:cubicBezTo>
                  <a:lnTo>
                    <a:pt x="43467" y="26440"/>
                  </a:lnTo>
                  <a:cubicBezTo>
                    <a:pt x="43365" y="26350"/>
                    <a:pt x="43264" y="26271"/>
                    <a:pt x="43151" y="26192"/>
                  </a:cubicBezTo>
                  <a:cubicBezTo>
                    <a:pt x="43050" y="26102"/>
                    <a:pt x="42925" y="26011"/>
                    <a:pt x="42813" y="25932"/>
                  </a:cubicBezTo>
                  <a:lnTo>
                    <a:pt x="42135" y="25425"/>
                  </a:lnTo>
                  <a:cubicBezTo>
                    <a:pt x="41684" y="25075"/>
                    <a:pt x="41188" y="24748"/>
                    <a:pt x="40669" y="24420"/>
                  </a:cubicBezTo>
                  <a:cubicBezTo>
                    <a:pt x="40353" y="24195"/>
                    <a:pt x="40025" y="24003"/>
                    <a:pt x="39698" y="23811"/>
                  </a:cubicBezTo>
                  <a:cubicBezTo>
                    <a:pt x="43749" y="19929"/>
                    <a:pt x="46875" y="12662"/>
                    <a:pt x="46480" y="7167"/>
                  </a:cubicBezTo>
                  <a:lnTo>
                    <a:pt x="46480" y="7167"/>
                  </a:lnTo>
                  <a:cubicBezTo>
                    <a:pt x="44889" y="9943"/>
                    <a:pt x="42948" y="12640"/>
                    <a:pt x="41447" y="15686"/>
                  </a:cubicBezTo>
                  <a:cubicBezTo>
                    <a:pt x="40149" y="18316"/>
                    <a:pt x="39935" y="20843"/>
                    <a:pt x="39563" y="23732"/>
                  </a:cubicBezTo>
                  <a:lnTo>
                    <a:pt x="39077" y="23450"/>
                  </a:lnTo>
                  <a:cubicBezTo>
                    <a:pt x="38536" y="23123"/>
                    <a:pt x="37960" y="22841"/>
                    <a:pt x="37385" y="22536"/>
                  </a:cubicBezTo>
                  <a:cubicBezTo>
                    <a:pt x="37249" y="22468"/>
                    <a:pt x="37114" y="22389"/>
                    <a:pt x="36979" y="22333"/>
                  </a:cubicBezTo>
                  <a:cubicBezTo>
                    <a:pt x="38457" y="18237"/>
                    <a:pt x="40228" y="14705"/>
                    <a:pt x="39890" y="9999"/>
                  </a:cubicBezTo>
                  <a:cubicBezTo>
                    <a:pt x="39890" y="9157"/>
                    <a:pt x="38616" y="1"/>
                    <a:pt x="37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4339925" y="3996750"/>
              <a:ext cx="359700" cy="568175"/>
            </a:xfrm>
            <a:custGeom>
              <a:avLst/>
              <a:gdLst/>
              <a:ahLst/>
              <a:cxnLst/>
              <a:rect l="l" t="t" r="r" b="b"/>
              <a:pathLst>
                <a:path w="14388" h="22727" extrusionOk="0">
                  <a:moveTo>
                    <a:pt x="10190" y="1"/>
                  </a:moveTo>
                  <a:lnTo>
                    <a:pt x="10190" y="1"/>
                  </a:lnTo>
                  <a:cubicBezTo>
                    <a:pt x="4751" y="4074"/>
                    <a:pt x="0" y="15302"/>
                    <a:pt x="4661" y="22727"/>
                  </a:cubicBezTo>
                  <a:cubicBezTo>
                    <a:pt x="12673" y="17615"/>
                    <a:pt x="14388" y="8294"/>
                    <a:pt x="10190" y="1"/>
                  </a:cubicBezTo>
                  <a:close/>
                </a:path>
              </a:pathLst>
            </a:custGeom>
            <a:solidFill>
              <a:srgbClr val="8EC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4427650" y="4010850"/>
              <a:ext cx="193275" cy="663825"/>
            </a:xfrm>
            <a:custGeom>
              <a:avLst/>
              <a:gdLst/>
              <a:ahLst/>
              <a:cxnLst/>
              <a:rect l="l" t="t" r="r" b="b"/>
              <a:pathLst>
                <a:path w="7731" h="26553" extrusionOk="0">
                  <a:moveTo>
                    <a:pt x="6264" y="1"/>
                  </a:moveTo>
                  <a:lnTo>
                    <a:pt x="6072" y="1163"/>
                  </a:lnTo>
                  <a:cubicBezTo>
                    <a:pt x="6015" y="1524"/>
                    <a:pt x="5936" y="1975"/>
                    <a:pt x="5857" y="2483"/>
                  </a:cubicBezTo>
                  <a:cubicBezTo>
                    <a:pt x="5778" y="3002"/>
                    <a:pt x="5654" y="3578"/>
                    <a:pt x="5530" y="4198"/>
                  </a:cubicBezTo>
                  <a:cubicBezTo>
                    <a:pt x="5428" y="4706"/>
                    <a:pt x="5327" y="5248"/>
                    <a:pt x="5214" y="5812"/>
                  </a:cubicBezTo>
                  <a:cubicBezTo>
                    <a:pt x="4853" y="5225"/>
                    <a:pt x="4458" y="4661"/>
                    <a:pt x="4029" y="4131"/>
                  </a:cubicBezTo>
                  <a:lnTo>
                    <a:pt x="4029" y="4131"/>
                  </a:lnTo>
                  <a:cubicBezTo>
                    <a:pt x="4334" y="4876"/>
                    <a:pt x="4695" y="5609"/>
                    <a:pt x="5113" y="6309"/>
                  </a:cubicBezTo>
                  <a:cubicBezTo>
                    <a:pt x="4955" y="6997"/>
                    <a:pt x="4785" y="7719"/>
                    <a:pt x="4616" y="8475"/>
                  </a:cubicBezTo>
                  <a:cubicBezTo>
                    <a:pt x="4548" y="8746"/>
                    <a:pt x="4481" y="9028"/>
                    <a:pt x="4424" y="9310"/>
                  </a:cubicBezTo>
                  <a:lnTo>
                    <a:pt x="4277" y="9355"/>
                  </a:lnTo>
                  <a:cubicBezTo>
                    <a:pt x="3894" y="8509"/>
                    <a:pt x="3454" y="7685"/>
                    <a:pt x="2969" y="6895"/>
                  </a:cubicBezTo>
                  <a:lnTo>
                    <a:pt x="2969" y="6895"/>
                  </a:lnTo>
                  <a:cubicBezTo>
                    <a:pt x="3262" y="7832"/>
                    <a:pt x="3612" y="8746"/>
                    <a:pt x="4029" y="9649"/>
                  </a:cubicBezTo>
                  <a:cubicBezTo>
                    <a:pt x="4056" y="9712"/>
                    <a:pt x="4119" y="9746"/>
                    <a:pt x="4189" y="9746"/>
                  </a:cubicBezTo>
                  <a:cubicBezTo>
                    <a:pt x="4207" y="9746"/>
                    <a:pt x="4225" y="9744"/>
                    <a:pt x="4244" y="9739"/>
                  </a:cubicBezTo>
                  <a:cubicBezTo>
                    <a:pt x="4266" y="9739"/>
                    <a:pt x="4300" y="9716"/>
                    <a:pt x="4323" y="9716"/>
                  </a:cubicBezTo>
                  <a:cubicBezTo>
                    <a:pt x="4232" y="10100"/>
                    <a:pt x="4142" y="10484"/>
                    <a:pt x="4041" y="10879"/>
                  </a:cubicBezTo>
                  <a:lnTo>
                    <a:pt x="3691" y="12312"/>
                  </a:lnTo>
                  <a:cubicBezTo>
                    <a:pt x="3600" y="12131"/>
                    <a:pt x="3499" y="11962"/>
                    <a:pt x="3409" y="11781"/>
                  </a:cubicBezTo>
                  <a:cubicBezTo>
                    <a:pt x="3284" y="11522"/>
                    <a:pt x="3149" y="11274"/>
                    <a:pt x="3002" y="11025"/>
                  </a:cubicBezTo>
                  <a:cubicBezTo>
                    <a:pt x="2856" y="10766"/>
                    <a:pt x="2698" y="10518"/>
                    <a:pt x="2528" y="10292"/>
                  </a:cubicBezTo>
                  <a:cubicBezTo>
                    <a:pt x="2438" y="10168"/>
                    <a:pt x="2337" y="10066"/>
                    <a:pt x="2246" y="9953"/>
                  </a:cubicBezTo>
                  <a:cubicBezTo>
                    <a:pt x="2156" y="9841"/>
                    <a:pt x="2032" y="9762"/>
                    <a:pt x="1930" y="9671"/>
                  </a:cubicBezTo>
                  <a:lnTo>
                    <a:pt x="1930" y="9671"/>
                  </a:lnTo>
                  <a:lnTo>
                    <a:pt x="2179" y="10021"/>
                  </a:lnTo>
                  <a:cubicBezTo>
                    <a:pt x="2258" y="10134"/>
                    <a:pt x="2325" y="10258"/>
                    <a:pt x="2404" y="10382"/>
                  </a:cubicBezTo>
                  <a:cubicBezTo>
                    <a:pt x="2472" y="10495"/>
                    <a:pt x="2528" y="10630"/>
                    <a:pt x="2596" y="10755"/>
                  </a:cubicBezTo>
                  <a:lnTo>
                    <a:pt x="2777" y="11138"/>
                  </a:lnTo>
                  <a:cubicBezTo>
                    <a:pt x="2890" y="11409"/>
                    <a:pt x="3002" y="11669"/>
                    <a:pt x="3115" y="11928"/>
                  </a:cubicBezTo>
                  <a:cubicBezTo>
                    <a:pt x="3239" y="12199"/>
                    <a:pt x="3375" y="12458"/>
                    <a:pt x="3510" y="12707"/>
                  </a:cubicBezTo>
                  <a:cubicBezTo>
                    <a:pt x="3533" y="12729"/>
                    <a:pt x="3555" y="12752"/>
                    <a:pt x="3589" y="12774"/>
                  </a:cubicBezTo>
                  <a:cubicBezTo>
                    <a:pt x="3544" y="12966"/>
                    <a:pt x="3488" y="13147"/>
                    <a:pt x="3442" y="13339"/>
                  </a:cubicBezTo>
                  <a:cubicBezTo>
                    <a:pt x="3330" y="13790"/>
                    <a:pt x="3217" y="14241"/>
                    <a:pt x="3104" y="14681"/>
                  </a:cubicBezTo>
                  <a:cubicBezTo>
                    <a:pt x="2596" y="13948"/>
                    <a:pt x="2066" y="13226"/>
                    <a:pt x="1479" y="12549"/>
                  </a:cubicBezTo>
                  <a:lnTo>
                    <a:pt x="1479" y="12549"/>
                  </a:lnTo>
                  <a:cubicBezTo>
                    <a:pt x="1930" y="13440"/>
                    <a:pt x="2438" y="14298"/>
                    <a:pt x="2980" y="15144"/>
                  </a:cubicBezTo>
                  <a:cubicBezTo>
                    <a:pt x="2720" y="16182"/>
                    <a:pt x="2449" y="17209"/>
                    <a:pt x="2190" y="18191"/>
                  </a:cubicBezTo>
                  <a:cubicBezTo>
                    <a:pt x="2190" y="18202"/>
                    <a:pt x="2190" y="18213"/>
                    <a:pt x="2167" y="18236"/>
                  </a:cubicBezTo>
                  <a:cubicBezTo>
                    <a:pt x="2009" y="17796"/>
                    <a:pt x="1851" y="17367"/>
                    <a:pt x="1682" y="16938"/>
                  </a:cubicBezTo>
                  <a:cubicBezTo>
                    <a:pt x="1434" y="16442"/>
                    <a:pt x="1186" y="15945"/>
                    <a:pt x="904" y="15460"/>
                  </a:cubicBezTo>
                  <a:lnTo>
                    <a:pt x="904" y="15460"/>
                  </a:lnTo>
                  <a:cubicBezTo>
                    <a:pt x="1061" y="16002"/>
                    <a:pt x="1242" y="16532"/>
                    <a:pt x="1434" y="17051"/>
                  </a:cubicBezTo>
                  <a:cubicBezTo>
                    <a:pt x="1592" y="17581"/>
                    <a:pt x="1761" y="18101"/>
                    <a:pt x="1942" y="18620"/>
                  </a:cubicBezTo>
                  <a:cubicBezTo>
                    <a:pt x="1953" y="18665"/>
                    <a:pt x="1987" y="18699"/>
                    <a:pt x="2043" y="18721"/>
                  </a:cubicBezTo>
                  <a:cubicBezTo>
                    <a:pt x="1682" y="20064"/>
                    <a:pt x="1344" y="21317"/>
                    <a:pt x="1061" y="22411"/>
                  </a:cubicBezTo>
                  <a:cubicBezTo>
                    <a:pt x="407" y="24894"/>
                    <a:pt x="1" y="26552"/>
                    <a:pt x="1" y="26552"/>
                  </a:cubicBezTo>
                  <a:cubicBezTo>
                    <a:pt x="1" y="26552"/>
                    <a:pt x="520" y="24916"/>
                    <a:pt x="1253" y="22468"/>
                  </a:cubicBezTo>
                  <a:cubicBezTo>
                    <a:pt x="1592" y="21339"/>
                    <a:pt x="1987" y="20041"/>
                    <a:pt x="2382" y="18642"/>
                  </a:cubicBezTo>
                  <a:cubicBezTo>
                    <a:pt x="2912" y="18428"/>
                    <a:pt x="3442" y="18213"/>
                    <a:pt x="3984" y="17988"/>
                  </a:cubicBezTo>
                  <a:cubicBezTo>
                    <a:pt x="4277" y="17852"/>
                    <a:pt x="4571" y="17706"/>
                    <a:pt x="4864" y="17570"/>
                  </a:cubicBezTo>
                  <a:cubicBezTo>
                    <a:pt x="5146" y="17401"/>
                    <a:pt x="5428" y="17232"/>
                    <a:pt x="5711" y="17051"/>
                  </a:cubicBezTo>
                  <a:lnTo>
                    <a:pt x="5711" y="17051"/>
                  </a:lnTo>
                  <a:cubicBezTo>
                    <a:pt x="5406" y="17153"/>
                    <a:pt x="5101" y="17288"/>
                    <a:pt x="4797" y="17401"/>
                  </a:cubicBezTo>
                  <a:cubicBezTo>
                    <a:pt x="4492" y="17514"/>
                    <a:pt x="4187" y="17604"/>
                    <a:pt x="3883" y="17717"/>
                  </a:cubicBezTo>
                  <a:cubicBezTo>
                    <a:pt x="3420" y="17864"/>
                    <a:pt x="2957" y="18033"/>
                    <a:pt x="2506" y="18213"/>
                  </a:cubicBezTo>
                  <a:cubicBezTo>
                    <a:pt x="2754" y="17333"/>
                    <a:pt x="3002" y="16408"/>
                    <a:pt x="3251" y="15471"/>
                  </a:cubicBezTo>
                  <a:cubicBezTo>
                    <a:pt x="3273" y="15483"/>
                    <a:pt x="3296" y="15488"/>
                    <a:pt x="3318" y="15488"/>
                  </a:cubicBezTo>
                  <a:cubicBezTo>
                    <a:pt x="3341" y="15488"/>
                    <a:pt x="3363" y="15483"/>
                    <a:pt x="3386" y="15471"/>
                  </a:cubicBezTo>
                  <a:lnTo>
                    <a:pt x="4232" y="15065"/>
                  </a:lnTo>
                  <a:cubicBezTo>
                    <a:pt x="4503" y="14907"/>
                    <a:pt x="4763" y="14749"/>
                    <a:pt x="5022" y="14591"/>
                  </a:cubicBezTo>
                  <a:cubicBezTo>
                    <a:pt x="5282" y="14422"/>
                    <a:pt x="5541" y="14264"/>
                    <a:pt x="5801" y="14095"/>
                  </a:cubicBezTo>
                  <a:cubicBezTo>
                    <a:pt x="6049" y="13925"/>
                    <a:pt x="6320" y="13790"/>
                    <a:pt x="6579" y="13621"/>
                  </a:cubicBezTo>
                  <a:lnTo>
                    <a:pt x="6579" y="13621"/>
                  </a:lnTo>
                  <a:cubicBezTo>
                    <a:pt x="6286" y="13711"/>
                    <a:pt x="6004" y="13824"/>
                    <a:pt x="5711" y="13937"/>
                  </a:cubicBezTo>
                  <a:cubicBezTo>
                    <a:pt x="5417" y="14038"/>
                    <a:pt x="5158" y="14196"/>
                    <a:pt x="4876" y="14332"/>
                  </a:cubicBezTo>
                  <a:cubicBezTo>
                    <a:pt x="4605" y="14478"/>
                    <a:pt x="4334" y="14614"/>
                    <a:pt x="4074" y="14760"/>
                  </a:cubicBezTo>
                  <a:cubicBezTo>
                    <a:pt x="3849" y="14873"/>
                    <a:pt x="3612" y="14975"/>
                    <a:pt x="3386" y="15088"/>
                  </a:cubicBezTo>
                  <a:lnTo>
                    <a:pt x="3375" y="15054"/>
                  </a:lnTo>
                  <a:cubicBezTo>
                    <a:pt x="3510" y="14512"/>
                    <a:pt x="3657" y="13971"/>
                    <a:pt x="3804" y="13418"/>
                  </a:cubicBezTo>
                  <a:cubicBezTo>
                    <a:pt x="3871" y="13169"/>
                    <a:pt x="3928" y="12910"/>
                    <a:pt x="3984" y="12662"/>
                  </a:cubicBezTo>
                  <a:lnTo>
                    <a:pt x="4695" y="12334"/>
                  </a:lnTo>
                  <a:cubicBezTo>
                    <a:pt x="4988" y="12165"/>
                    <a:pt x="5293" y="11985"/>
                    <a:pt x="5586" y="11815"/>
                  </a:cubicBezTo>
                  <a:cubicBezTo>
                    <a:pt x="6162" y="11432"/>
                    <a:pt x="6737" y="11071"/>
                    <a:pt x="7290" y="10664"/>
                  </a:cubicBezTo>
                  <a:lnTo>
                    <a:pt x="7290" y="10664"/>
                  </a:lnTo>
                  <a:cubicBezTo>
                    <a:pt x="6974" y="10800"/>
                    <a:pt x="6670" y="10946"/>
                    <a:pt x="6354" y="11093"/>
                  </a:cubicBezTo>
                  <a:lnTo>
                    <a:pt x="5440" y="11556"/>
                  </a:lnTo>
                  <a:cubicBezTo>
                    <a:pt x="5135" y="11714"/>
                    <a:pt x="4830" y="11872"/>
                    <a:pt x="4526" y="12030"/>
                  </a:cubicBezTo>
                  <a:lnTo>
                    <a:pt x="4097" y="12233"/>
                  </a:lnTo>
                  <a:cubicBezTo>
                    <a:pt x="4199" y="11804"/>
                    <a:pt x="4300" y="11364"/>
                    <a:pt x="4402" y="10946"/>
                  </a:cubicBezTo>
                  <a:cubicBezTo>
                    <a:pt x="4514" y="10484"/>
                    <a:pt x="4616" y="10032"/>
                    <a:pt x="4718" y="9581"/>
                  </a:cubicBezTo>
                  <a:cubicBezTo>
                    <a:pt x="4853" y="9536"/>
                    <a:pt x="4988" y="9502"/>
                    <a:pt x="5113" y="9446"/>
                  </a:cubicBezTo>
                  <a:cubicBezTo>
                    <a:pt x="5395" y="9321"/>
                    <a:pt x="5665" y="9209"/>
                    <a:pt x="5936" y="9073"/>
                  </a:cubicBezTo>
                  <a:cubicBezTo>
                    <a:pt x="6185" y="8927"/>
                    <a:pt x="6444" y="8780"/>
                    <a:pt x="6692" y="8611"/>
                  </a:cubicBezTo>
                  <a:cubicBezTo>
                    <a:pt x="6929" y="8419"/>
                    <a:pt x="7166" y="8238"/>
                    <a:pt x="7381" y="8046"/>
                  </a:cubicBezTo>
                  <a:lnTo>
                    <a:pt x="7381" y="8046"/>
                  </a:lnTo>
                  <a:cubicBezTo>
                    <a:pt x="7110" y="8182"/>
                    <a:pt x="6862" y="8317"/>
                    <a:pt x="6602" y="8453"/>
                  </a:cubicBezTo>
                  <a:cubicBezTo>
                    <a:pt x="6343" y="8588"/>
                    <a:pt x="6060" y="8690"/>
                    <a:pt x="5801" y="8814"/>
                  </a:cubicBezTo>
                  <a:cubicBezTo>
                    <a:pt x="5541" y="8938"/>
                    <a:pt x="5259" y="9017"/>
                    <a:pt x="4988" y="9118"/>
                  </a:cubicBezTo>
                  <a:lnTo>
                    <a:pt x="4808" y="9186"/>
                  </a:lnTo>
                  <a:cubicBezTo>
                    <a:pt x="4853" y="8972"/>
                    <a:pt x="4898" y="8746"/>
                    <a:pt x="4943" y="8543"/>
                  </a:cubicBezTo>
                  <a:cubicBezTo>
                    <a:pt x="5067" y="7888"/>
                    <a:pt x="5192" y="7268"/>
                    <a:pt x="5316" y="6670"/>
                  </a:cubicBezTo>
                  <a:cubicBezTo>
                    <a:pt x="5316" y="6670"/>
                    <a:pt x="5327" y="6681"/>
                    <a:pt x="5327" y="6692"/>
                  </a:cubicBezTo>
                  <a:lnTo>
                    <a:pt x="5349" y="6715"/>
                  </a:lnTo>
                  <a:cubicBezTo>
                    <a:pt x="5382" y="6753"/>
                    <a:pt x="5428" y="6774"/>
                    <a:pt x="5477" y="6774"/>
                  </a:cubicBezTo>
                  <a:cubicBezTo>
                    <a:pt x="5514" y="6774"/>
                    <a:pt x="5552" y="6762"/>
                    <a:pt x="5586" y="6737"/>
                  </a:cubicBezTo>
                  <a:lnTo>
                    <a:pt x="5609" y="6726"/>
                  </a:lnTo>
                  <a:cubicBezTo>
                    <a:pt x="5959" y="6433"/>
                    <a:pt x="6309" y="6128"/>
                    <a:pt x="6647" y="5812"/>
                  </a:cubicBezTo>
                  <a:cubicBezTo>
                    <a:pt x="7020" y="5530"/>
                    <a:pt x="7381" y="5225"/>
                    <a:pt x="7730" y="4909"/>
                  </a:cubicBezTo>
                  <a:lnTo>
                    <a:pt x="7730" y="4909"/>
                  </a:lnTo>
                  <a:cubicBezTo>
                    <a:pt x="7302" y="5112"/>
                    <a:pt x="6884" y="5338"/>
                    <a:pt x="6478" y="5586"/>
                  </a:cubicBezTo>
                  <a:cubicBezTo>
                    <a:pt x="6151" y="5812"/>
                    <a:pt x="5846" y="6072"/>
                    <a:pt x="5530" y="6320"/>
                  </a:cubicBezTo>
                  <a:cubicBezTo>
                    <a:pt x="5485" y="6263"/>
                    <a:pt x="5451" y="6196"/>
                    <a:pt x="5417" y="6139"/>
                  </a:cubicBezTo>
                  <a:cubicBezTo>
                    <a:pt x="5530" y="5474"/>
                    <a:pt x="5643" y="4830"/>
                    <a:pt x="5744" y="4244"/>
                  </a:cubicBezTo>
                  <a:cubicBezTo>
                    <a:pt x="5846" y="3612"/>
                    <a:pt x="5959" y="3025"/>
                    <a:pt x="6004" y="2506"/>
                  </a:cubicBezTo>
                  <a:cubicBezTo>
                    <a:pt x="6049" y="1987"/>
                    <a:pt x="6106" y="1547"/>
                    <a:pt x="6139" y="1163"/>
                  </a:cubicBezTo>
                  <a:cubicBezTo>
                    <a:pt x="6218" y="430"/>
                    <a:pt x="6263" y="1"/>
                    <a:pt x="6264" y="1"/>
                  </a:cubicBezTo>
                  <a:close/>
                </a:path>
              </a:pathLst>
            </a:custGeom>
            <a:solidFill>
              <a:srgbClr val="7C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4184200" y="4054575"/>
              <a:ext cx="348425" cy="425725"/>
            </a:xfrm>
            <a:custGeom>
              <a:avLst/>
              <a:gdLst/>
              <a:ahLst/>
              <a:cxnLst/>
              <a:rect l="l" t="t" r="r" b="b"/>
              <a:pathLst>
                <a:path w="13937" h="17029" extrusionOk="0">
                  <a:moveTo>
                    <a:pt x="1" y="1"/>
                  </a:moveTo>
                  <a:lnTo>
                    <a:pt x="283" y="768"/>
                  </a:lnTo>
                  <a:cubicBezTo>
                    <a:pt x="1321" y="4074"/>
                    <a:pt x="147" y="8069"/>
                    <a:pt x="1614" y="11093"/>
                  </a:cubicBezTo>
                  <a:cubicBezTo>
                    <a:pt x="3431" y="15223"/>
                    <a:pt x="8103" y="16318"/>
                    <a:pt x="12041" y="17029"/>
                  </a:cubicBezTo>
                  <a:cubicBezTo>
                    <a:pt x="12300" y="13136"/>
                    <a:pt x="13937" y="9310"/>
                    <a:pt x="10856" y="6004"/>
                  </a:cubicBezTo>
                  <a:cubicBezTo>
                    <a:pt x="8238" y="2867"/>
                    <a:pt x="3668" y="2686"/>
                    <a:pt x="452" y="29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60A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4233275" y="4149075"/>
              <a:ext cx="245750" cy="326150"/>
            </a:xfrm>
            <a:custGeom>
              <a:avLst/>
              <a:gdLst/>
              <a:ahLst/>
              <a:cxnLst/>
              <a:rect l="l" t="t" r="r" b="b"/>
              <a:pathLst>
                <a:path w="9830" h="1304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48" y="216"/>
                    <a:pt x="385" y="588"/>
                  </a:cubicBezTo>
                  <a:cubicBezTo>
                    <a:pt x="622" y="971"/>
                    <a:pt x="971" y="1502"/>
                    <a:pt x="1411" y="2134"/>
                  </a:cubicBezTo>
                  <a:cubicBezTo>
                    <a:pt x="1840" y="2766"/>
                    <a:pt x="2337" y="3510"/>
                    <a:pt x="2890" y="4289"/>
                  </a:cubicBezTo>
                  <a:lnTo>
                    <a:pt x="3589" y="5271"/>
                  </a:lnTo>
                  <a:cubicBezTo>
                    <a:pt x="3465" y="5237"/>
                    <a:pt x="3352" y="5203"/>
                    <a:pt x="3228" y="5169"/>
                  </a:cubicBezTo>
                  <a:lnTo>
                    <a:pt x="2766" y="5045"/>
                  </a:lnTo>
                  <a:cubicBezTo>
                    <a:pt x="2608" y="5000"/>
                    <a:pt x="2450" y="4966"/>
                    <a:pt x="2303" y="4910"/>
                  </a:cubicBezTo>
                  <a:lnTo>
                    <a:pt x="1840" y="4774"/>
                  </a:lnTo>
                  <a:cubicBezTo>
                    <a:pt x="1694" y="4718"/>
                    <a:pt x="1536" y="4673"/>
                    <a:pt x="1378" y="4628"/>
                  </a:cubicBezTo>
                  <a:cubicBezTo>
                    <a:pt x="1073" y="4515"/>
                    <a:pt x="780" y="4391"/>
                    <a:pt x="464" y="4289"/>
                  </a:cubicBezTo>
                  <a:lnTo>
                    <a:pt x="464" y="4289"/>
                  </a:lnTo>
                  <a:cubicBezTo>
                    <a:pt x="734" y="4470"/>
                    <a:pt x="1017" y="4639"/>
                    <a:pt x="1287" y="4808"/>
                  </a:cubicBezTo>
                  <a:cubicBezTo>
                    <a:pt x="1434" y="4887"/>
                    <a:pt x="1581" y="4966"/>
                    <a:pt x="1739" y="5022"/>
                  </a:cubicBezTo>
                  <a:cubicBezTo>
                    <a:pt x="1874" y="5101"/>
                    <a:pt x="2032" y="5169"/>
                    <a:pt x="2190" y="5237"/>
                  </a:cubicBezTo>
                  <a:cubicBezTo>
                    <a:pt x="2337" y="5305"/>
                    <a:pt x="2495" y="5350"/>
                    <a:pt x="2653" y="5417"/>
                  </a:cubicBezTo>
                  <a:lnTo>
                    <a:pt x="3115" y="5575"/>
                  </a:lnTo>
                  <a:cubicBezTo>
                    <a:pt x="3409" y="5677"/>
                    <a:pt x="3702" y="5756"/>
                    <a:pt x="3996" y="5846"/>
                  </a:cubicBezTo>
                  <a:lnTo>
                    <a:pt x="4639" y="6738"/>
                  </a:lnTo>
                  <a:cubicBezTo>
                    <a:pt x="4977" y="7166"/>
                    <a:pt x="5316" y="7595"/>
                    <a:pt x="5643" y="8013"/>
                  </a:cubicBezTo>
                  <a:lnTo>
                    <a:pt x="5564" y="8013"/>
                  </a:lnTo>
                  <a:cubicBezTo>
                    <a:pt x="5372" y="7979"/>
                    <a:pt x="5192" y="7934"/>
                    <a:pt x="5000" y="7900"/>
                  </a:cubicBezTo>
                  <a:cubicBezTo>
                    <a:pt x="4797" y="7866"/>
                    <a:pt x="4616" y="7798"/>
                    <a:pt x="4436" y="7742"/>
                  </a:cubicBezTo>
                  <a:cubicBezTo>
                    <a:pt x="4244" y="7686"/>
                    <a:pt x="4063" y="7595"/>
                    <a:pt x="3871" y="7528"/>
                  </a:cubicBezTo>
                  <a:lnTo>
                    <a:pt x="2754" y="7054"/>
                  </a:lnTo>
                  <a:cubicBezTo>
                    <a:pt x="2371" y="6896"/>
                    <a:pt x="1987" y="6771"/>
                    <a:pt x="1592" y="6670"/>
                  </a:cubicBezTo>
                  <a:lnTo>
                    <a:pt x="1592" y="6670"/>
                  </a:lnTo>
                  <a:cubicBezTo>
                    <a:pt x="1773" y="6760"/>
                    <a:pt x="1953" y="6862"/>
                    <a:pt x="2134" y="6952"/>
                  </a:cubicBezTo>
                  <a:cubicBezTo>
                    <a:pt x="2314" y="7054"/>
                    <a:pt x="2483" y="7166"/>
                    <a:pt x="2653" y="7257"/>
                  </a:cubicBezTo>
                  <a:cubicBezTo>
                    <a:pt x="3003" y="7460"/>
                    <a:pt x="3364" y="7663"/>
                    <a:pt x="3725" y="7855"/>
                  </a:cubicBezTo>
                  <a:cubicBezTo>
                    <a:pt x="3905" y="7945"/>
                    <a:pt x="4097" y="8035"/>
                    <a:pt x="4289" y="8114"/>
                  </a:cubicBezTo>
                  <a:cubicBezTo>
                    <a:pt x="4481" y="8205"/>
                    <a:pt x="4684" y="8261"/>
                    <a:pt x="4887" y="8329"/>
                  </a:cubicBezTo>
                  <a:cubicBezTo>
                    <a:pt x="5090" y="8363"/>
                    <a:pt x="5293" y="8419"/>
                    <a:pt x="5508" y="8453"/>
                  </a:cubicBezTo>
                  <a:cubicBezTo>
                    <a:pt x="5677" y="8464"/>
                    <a:pt x="5857" y="8475"/>
                    <a:pt x="6027" y="8487"/>
                  </a:cubicBezTo>
                  <a:cubicBezTo>
                    <a:pt x="6185" y="8690"/>
                    <a:pt x="6343" y="8893"/>
                    <a:pt x="6501" y="9096"/>
                  </a:cubicBezTo>
                  <a:cubicBezTo>
                    <a:pt x="7065" y="9796"/>
                    <a:pt x="7618" y="10450"/>
                    <a:pt x="8080" y="11026"/>
                  </a:cubicBezTo>
                  <a:cubicBezTo>
                    <a:pt x="7449" y="10800"/>
                    <a:pt x="6817" y="10597"/>
                    <a:pt x="6185" y="10405"/>
                  </a:cubicBezTo>
                  <a:cubicBezTo>
                    <a:pt x="5778" y="10258"/>
                    <a:pt x="5384" y="10123"/>
                    <a:pt x="4989" y="9976"/>
                  </a:cubicBezTo>
                  <a:cubicBezTo>
                    <a:pt x="4582" y="9841"/>
                    <a:pt x="4176" y="9717"/>
                    <a:pt x="3770" y="9615"/>
                  </a:cubicBezTo>
                  <a:lnTo>
                    <a:pt x="3770" y="9615"/>
                  </a:lnTo>
                  <a:cubicBezTo>
                    <a:pt x="4142" y="9818"/>
                    <a:pt x="4515" y="10010"/>
                    <a:pt x="4887" y="10202"/>
                  </a:cubicBezTo>
                  <a:cubicBezTo>
                    <a:pt x="5271" y="10394"/>
                    <a:pt x="5654" y="10563"/>
                    <a:pt x="6038" y="10744"/>
                  </a:cubicBezTo>
                  <a:cubicBezTo>
                    <a:pt x="6828" y="11048"/>
                    <a:pt x="7629" y="11342"/>
                    <a:pt x="8430" y="11601"/>
                  </a:cubicBezTo>
                  <a:lnTo>
                    <a:pt x="8475" y="11601"/>
                  </a:lnTo>
                  <a:cubicBezTo>
                    <a:pt x="8487" y="11605"/>
                    <a:pt x="8498" y="11606"/>
                    <a:pt x="8509" y="11606"/>
                  </a:cubicBezTo>
                  <a:cubicBezTo>
                    <a:pt x="8531" y="11606"/>
                    <a:pt x="8551" y="11601"/>
                    <a:pt x="8566" y="11601"/>
                  </a:cubicBezTo>
                  <a:cubicBezTo>
                    <a:pt x="8882" y="11962"/>
                    <a:pt x="9152" y="12278"/>
                    <a:pt x="9367" y="12515"/>
                  </a:cubicBezTo>
                  <a:cubicBezTo>
                    <a:pt x="9660" y="12854"/>
                    <a:pt x="9830" y="13045"/>
                    <a:pt x="9830" y="13045"/>
                  </a:cubicBezTo>
                  <a:lnTo>
                    <a:pt x="9435" y="12470"/>
                  </a:lnTo>
                  <a:cubicBezTo>
                    <a:pt x="9243" y="12199"/>
                    <a:pt x="9006" y="11838"/>
                    <a:pt x="8712" y="11432"/>
                  </a:cubicBezTo>
                  <a:cubicBezTo>
                    <a:pt x="8735" y="11263"/>
                    <a:pt x="8769" y="11093"/>
                    <a:pt x="8791" y="10924"/>
                  </a:cubicBezTo>
                  <a:cubicBezTo>
                    <a:pt x="8803" y="10755"/>
                    <a:pt x="8791" y="10574"/>
                    <a:pt x="8780" y="10405"/>
                  </a:cubicBezTo>
                  <a:cubicBezTo>
                    <a:pt x="8769" y="10236"/>
                    <a:pt x="8735" y="10066"/>
                    <a:pt x="8712" y="9897"/>
                  </a:cubicBezTo>
                  <a:lnTo>
                    <a:pt x="8588" y="9412"/>
                  </a:lnTo>
                  <a:cubicBezTo>
                    <a:pt x="8498" y="9096"/>
                    <a:pt x="8385" y="8780"/>
                    <a:pt x="8261" y="8475"/>
                  </a:cubicBezTo>
                  <a:cubicBezTo>
                    <a:pt x="8137" y="8171"/>
                    <a:pt x="8013" y="7866"/>
                    <a:pt x="7866" y="7573"/>
                  </a:cubicBezTo>
                  <a:lnTo>
                    <a:pt x="7866" y="7573"/>
                  </a:lnTo>
                  <a:cubicBezTo>
                    <a:pt x="7922" y="7889"/>
                    <a:pt x="8013" y="8205"/>
                    <a:pt x="8080" y="8532"/>
                  </a:cubicBezTo>
                  <a:cubicBezTo>
                    <a:pt x="8114" y="8690"/>
                    <a:pt x="8148" y="8848"/>
                    <a:pt x="8182" y="9006"/>
                  </a:cubicBezTo>
                  <a:lnTo>
                    <a:pt x="8272" y="9480"/>
                  </a:lnTo>
                  <a:lnTo>
                    <a:pt x="8340" y="9954"/>
                  </a:lnTo>
                  <a:lnTo>
                    <a:pt x="8374" y="10428"/>
                  </a:lnTo>
                  <a:cubicBezTo>
                    <a:pt x="8374" y="10574"/>
                    <a:pt x="8363" y="10732"/>
                    <a:pt x="8363" y="10879"/>
                  </a:cubicBezTo>
                  <a:cubicBezTo>
                    <a:pt x="8351" y="10901"/>
                    <a:pt x="8351" y="10924"/>
                    <a:pt x="8351" y="10935"/>
                  </a:cubicBezTo>
                  <a:cubicBezTo>
                    <a:pt x="7900" y="10326"/>
                    <a:pt x="7392" y="9593"/>
                    <a:pt x="6817" y="8836"/>
                  </a:cubicBezTo>
                  <a:cubicBezTo>
                    <a:pt x="6681" y="8645"/>
                    <a:pt x="6512" y="8442"/>
                    <a:pt x="6365" y="8238"/>
                  </a:cubicBezTo>
                  <a:cubicBezTo>
                    <a:pt x="6320" y="7889"/>
                    <a:pt x="6309" y="7539"/>
                    <a:pt x="6275" y="7166"/>
                  </a:cubicBezTo>
                  <a:cubicBezTo>
                    <a:pt x="6241" y="6794"/>
                    <a:pt x="6219" y="6444"/>
                    <a:pt x="6173" y="6083"/>
                  </a:cubicBezTo>
                  <a:cubicBezTo>
                    <a:pt x="6140" y="5711"/>
                    <a:pt x="6083" y="5350"/>
                    <a:pt x="6015" y="4989"/>
                  </a:cubicBezTo>
                  <a:cubicBezTo>
                    <a:pt x="5982" y="4808"/>
                    <a:pt x="5936" y="4639"/>
                    <a:pt x="5891" y="4458"/>
                  </a:cubicBezTo>
                  <a:cubicBezTo>
                    <a:pt x="5846" y="4278"/>
                    <a:pt x="5778" y="4108"/>
                    <a:pt x="5711" y="3939"/>
                  </a:cubicBezTo>
                  <a:lnTo>
                    <a:pt x="5711" y="3939"/>
                  </a:lnTo>
                  <a:cubicBezTo>
                    <a:pt x="5722" y="4120"/>
                    <a:pt x="5767" y="4289"/>
                    <a:pt x="5778" y="4481"/>
                  </a:cubicBezTo>
                  <a:cubicBezTo>
                    <a:pt x="5790" y="4661"/>
                    <a:pt x="5812" y="4831"/>
                    <a:pt x="5812" y="5022"/>
                  </a:cubicBezTo>
                  <a:cubicBezTo>
                    <a:pt x="5824" y="5384"/>
                    <a:pt x="5824" y="5745"/>
                    <a:pt x="5835" y="6106"/>
                  </a:cubicBezTo>
                  <a:cubicBezTo>
                    <a:pt x="5846" y="6602"/>
                    <a:pt x="5857" y="7099"/>
                    <a:pt x="5880" y="7607"/>
                  </a:cubicBezTo>
                  <a:cubicBezTo>
                    <a:pt x="5598" y="7223"/>
                    <a:pt x="5293" y="6839"/>
                    <a:pt x="5000" y="6456"/>
                  </a:cubicBezTo>
                  <a:cubicBezTo>
                    <a:pt x="4785" y="6162"/>
                    <a:pt x="4571" y="5869"/>
                    <a:pt x="4357" y="5575"/>
                  </a:cubicBezTo>
                  <a:lnTo>
                    <a:pt x="4470" y="5113"/>
                  </a:lnTo>
                  <a:cubicBezTo>
                    <a:pt x="4515" y="4921"/>
                    <a:pt x="4537" y="4718"/>
                    <a:pt x="4571" y="4515"/>
                  </a:cubicBezTo>
                  <a:cubicBezTo>
                    <a:pt x="4605" y="4120"/>
                    <a:pt x="4616" y="3725"/>
                    <a:pt x="4594" y="3319"/>
                  </a:cubicBezTo>
                  <a:cubicBezTo>
                    <a:pt x="4571" y="2924"/>
                    <a:pt x="4526" y="2540"/>
                    <a:pt x="4458" y="2145"/>
                  </a:cubicBezTo>
                  <a:cubicBezTo>
                    <a:pt x="4379" y="1761"/>
                    <a:pt x="4312" y="1378"/>
                    <a:pt x="4210" y="994"/>
                  </a:cubicBezTo>
                  <a:lnTo>
                    <a:pt x="4210" y="994"/>
                  </a:lnTo>
                  <a:cubicBezTo>
                    <a:pt x="4199" y="1784"/>
                    <a:pt x="4244" y="2563"/>
                    <a:pt x="4233" y="3330"/>
                  </a:cubicBezTo>
                  <a:cubicBezTo>
                    <a:pt x="4210" y="3522"/>
                    <a:pt x="4221" y="3713"/>
                    <a:pt x="4199" y="3894"/>
                  </a:cubicBezTo>
                  <a:cubicBezTo>
                    <a:pt x="4187" y="4086"/>
                    <a:pt x="4165" y="4278"/>
                    <a:pt x="4142" y="4458"/>
                  </a:cubicBezTo>
                  <a:cubicBezTo>
                    <a:pt x="4108" y="4650"/>
                    <a:pt x="4075" y="4842"/>
                    <a:pt x="4041" y="5022"/>
                  </a:cubicBezTo>
                  <a:cubicBezTo>
                    <a:pt x="4029" y="5056"/>
                    <a:pt x="4018" y="5090"/>
                    <a:pt x="4018" y="5113"/>
                  </a:cubicBezTo>
                  <a:cubicBezTo>
                    <a:pt x="3747" y="4752"/>
                    <a:pt x="3476" y="4391"/>
                    <a:pt x="3217" y="4052"/>
                  </a:cubicBezTo>
                  <a:cubicBezTo>
                    <a:pt x="2641" y="3285"/>
                    <a:pt x="2089" y="2585"/>
                    <a:pt x="1615" y="1987"/>
                  </a:cubicBezTo>
                  <a:cubicBezTo>
                    <a:pt x="1141" y="1378"/>
                    <a:pt x="734" y="881"/>
                    <a:pt x="452" y="54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4324700" y="4501725"/>
              <a:ext cx="166175" cy="209225"/>
            </a:xfrm>
            <a:custGeom>
              <a:avLst/>
              <a:gdLst/>
              <a:ahLst/>
              <a:cxnLst/>
              <a:rect l="l" t="t" r="r" b="b"/>
              <a:pathLst>
                <a:path w="6647" h="8369" extrusionOk="0">
                  <a:moveTo>
                    <a:pt x="3871" y="0"/>
                  </a:moveTo>
                  <a:cubicBezTo>
                    <a:pt x="2516" y="655"/>
                    <a:pt x="1128" y="1241"/>
                    <a:pt x="485" y="2720"/>
                  </a:cubicBezTo>
                  <a:cubicBezTo>
                    <a:pt x="158" y="3464"/>
                    <a:pt x="0" y="4277"/>
                    <a:pt x="0" y="5089"/>
                  </a:cubicBezTo>
                  <a:cubicBezTo>
                    <a:pt x="0" y="6545"/>
                    <a:pt x="722" y="7730"/>
                    <a:pt x="1918" y="8362"/>
                  </a:cubicBezTo>
                  <a:cubicBezTo>
                    <a:pt x="1977" y="8366"/>
                    <a:pt x="2035" y="8369"/>
                    <a:pt x="2093" y="8369"/>
                  </a:cubicBezTo>
                  <a:cubicBezTo>
                    <a:pt x="3463" y="8369"/>
                    <a:pt x="4881" y="7132"/>
                    <a:pt x="5552" y="6082"/>
                  </a:cubicBezTo>
                  <a:cubicBezTo>
                    <a:pt x="6567" y="4378"/>
                    <a:pt x="6646" y="2291"/>
                    <a:pt x="5778" y="519"/>
                  </a:cubicBezTo>
                  <a:cubicBezTo>
                    <a:pt x="5574" y="429"/>
                    <a:pt x="5349" y="361"/>
                    <a:pt x="5123" y="327"/>
                  </a:cubicBezTo>
                  <a:cubicBezTo>
                    <a:pt x="4694" y="215"/>
                    <a:pt x="4288" y="113"/>
                    <a:pt x="3871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4346275" y="4501775"/>
              <a:ext cx="146975" cy="139625"/>
            </a:xfrm>
            <a:custGeom>
              <a:avLst/>
              <a:gdLst/>
              <a:ahLst/>
              <a:cxnLst/>
              <a:rect l="l" t="t" r="r" b="b"/>
              <a:pathLst>
                <a:path w="5879" h="5585" extrusionOk="0">
                  <a:moveTo>
                    <a:pt x="3840" y="0"/>
                  </a:moveTo>
                  <a:cubicBezTo>
                    <a:pt x="3757" y="0"/>
                    <a:pt x="3672" y="7"/>
                    <a:pt x="3583" y="21"/>
                  </a:cubicBezTo>
                  <a:cubicBezTo>
                    <a:pt x="3211" y="66"/>
                    <a:pt x="2850" y="213"/>
                    <a:pt x="2545" y="416"/>
                  </a:cubicBezTo>
                  <a:cubicBezTo>
                    <a:pt x="2263" y="608"/>
                    <a:pt x="2161" y="867"/>
                    <a:pt x="1924" y="1093"/>
                  </a:cubicBezTo>
                  <a:cubicBezTo>
                    <a:pt x="1371" y="1634"/>
                    <a:pt x="570" y="1860"/>
                    <a:pt x="175" y="2582"/>
                  </a:cubicBezTo>
                  <a:cubicBezTo>
                    <a:pt x="0" y="2895"/>
                    <a:pt x="13" y="3689"/>
                    <a:pt x="379" y="3689"/>
                  </a:cubicBezTo>
                  <a:cubicBezTo>
                    <a:pt x="462" y="3689"/>
                    <a:pt x="562" y="3648"/>
                    <a:pt x="683" y="3553"/>
                  </a:cubicBezTo>
                  <a:lnTo>
                    <a:pt x="683" y="3553"/>
                  </a:lnTo>
                  <a:cubicBezTo>
                    <a:pt x="469" y="3880"/>
                    <a:pt x="277" y="4512"/>
                    <a:pt x="694" y="4738"/>
                  </a:cubicBezTo>
                  <a:cubicBezTo>
                    <a:pt x="781" y="4789"/>
                    <a:pt x="884" y="4812"/>
                    <a:pt x="992" y="4812"/>
                  </a:cubicBezTo>
                  <a:cubicBezTo>
                    <a:pt x="1333" y="4812"/>
                    <a:pt x="1728" y="4586"/>
                    <a:pt x="1857" y="4320"/>
                  </a:cubicBezTo>
                  <a:cubicBezTo>
                    <a:pt x="1877" y="4783"/>
                    <a:pt x="2206" y="5136"/>
                    <a:pt x="2516" y="5136"/>
                  </a:cubicBezTo>
                  <a:cubicBezTo>
                    <a:pt x="2719" y="5136"/>
                    <a:pt x="2914" y="4984"/>
                    <a:pt x="3008" y="4613"/>
                  </a:cubicBezTo>
                  <a:cubicBezTo>
                    <a:pt x="3030" y="4941"/>
                    <a:pt x="3143" y="5550"/>
                    <a:pt x="3560" y="5584"/>
                  </a:cubicBezTo>
                  <a:cubicBezTo>
                    <a:pt x="3570" y="5584"/>
                    <a:pt x="3579" y="5585"/>
                    <a:pt x="3588" y="5585"/>
                  </a:cubicBezTo>
                  <a:cubicBezTo>
                    <a:pt x="3928" y="5585"/>
                    <a:pt x="4049" y="5171"/>
                    <a:pt x="4170" y="4918"/>
                  </a:cubicBezTo>
                  <a:cubicBezTo>
                    <a:pt x="4408" y="5052"/>
                    <a:pt x="4617" y="5110"/>
                    <a:pt x="4798" y="5110"/>
                  </a:cubicBezTo>
                  <a:cubicBezTo>
                    <a:pt x="5612" y="5110"/>
                    <a:pt x="5879" y="3934"/>
                    <a:pt x="5851" y="3113"/>
                  </a:cubicBezTo>
                  <a:cubicBezTo>
                    <a:pt x="5817" y="2368"/>
                    <a:pt x="5625" y="1646"/>
                    <a:pt x="5287" y="991"/>
                  </a:cubicBezTo>
                  <a:cubicBezTo>
                    <a:pt x="4966" y="420"/>
                    <a:pt x="4494" y="0"/>
                    <a:pt x="3840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4372375" y="4514975"/>
              <a:ext cx="128650" cy="206025"/>
            </a:xfrm>
            <a:custGeom>
              <a:avLst/>
              <a:gdLst/>
              <a:ahLst/>
              <a:cxnLst/>
              <a:rect l="l" t="t" r="r" b="b"/>
              <a:pathLst>
                <a:path w="5146" h="8241" extrusionOk="0">
                  <a:moveTo>
                    <a:pt x="3871" y="1"/>
                  </a:moveTo>
                  <a:lnTo>
                    <a:pt x="3871" y="1"/>
                  </a:lnTo>
                  <a:cubicBezTo>
                    <a:pt x="4390" y="1005"/>
                    <a:pt x="4581" y="2145"/>
                    <a:pt x="4423" y="3262"/>
                  </a:cubicBezTo>
                  <a:cubicBezTo>
                    <a:pt x="4333" y="4074"/>
                    <a:pt x="4074" y="4853"/>
                    <a:pt x="3645" y="5552"/>
                  </a:cubicBezTo>
                  <a:cubicBezTo>
                    <a:pt x="2974" y="6602"/>
                    <a:pt x="1556" y="7839"/>
                    <a:pt x="177" y="7839"/>
                  </a:cubicBezTo>
                  <a:cubicBezTo>
                    <a:pt x="118" y="7839"/>
                    <a:pt x="59" y="7836"/>
                    <a:pt x="0" y="7832"/>
                  </a:cubicBezTo>
                  <a:lnTo>
                    <a:pt x="0" y="7832"/>
                  </a:lnTo>
                  <a:cubicBezTo>
                    <a:pt x="305" y="7978"/>
                    <a:pt x="621" y="8103"/>
                    <a:pt x="948" y="8182"/>
                  </a:cubicBezTo>
                  <a:cubicBezTo>
                    <a:pt x="1116" y="8222"/>
                    <a:pt x="1281" y="8241"/>
                    <a:pt x="1444" y="8241"/>
                  </a:cubicBezTo>
                  <a:cubicBezTo>
                    <a:pt x="2924" y="8241"/>
                    <a:pt x="4176" y="6678"/>
                    <a:pt x="4694" y="5417"/>
                  </a:cubicBezTo>
                  <a:cubicBezTo>
                    <a:pt x="5101" y="4435"/>
                    <a:pt x="5146" y="3307"/>
                    <a:pt x="4976" y="2269"/>
                  </a:cubicBezTo>
                  <a:cubicBezTo>
                    <a:pt x="4909" y="1829"/>
                    <a:pt x="4864" y="1332"/>
                    <a:pt x="4672" y="915"/>
                  </a:cubicBezTo>
                  <a:cubicBezTo>
                    <a:pt x="4514" y="587"/>
                    <a:pt x="4288" y="305"/>
                    <a:pt x="3995" y="68"/>
                  </a:cubicBezTo>
                  <a:cubicBezTo>
                    <a:pt x="3972" y="57"/>
                    <a:pt x="3961" y="46"/>
                    <a:pt x="3938" y="34"/>
                  </a:cubicBezTo>
                  <a:cubicBezTo>
                    <a:pt x="3916" y="23"/>
                    <a:pt x="3893" y="12"/>
                    <a:pt x="38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4444300" y="4517525"/>
              <a:ext cx="30500" cy="117100"/>
            </a:xfrm>
            <a:custGeom>
              <a:avLst/>
              <a:gdLst/>
              <a:ahLst/>
              <a:cxnLst/>
              <a:rect l="l" t="t" r="r" b="b"/>
              <a:pathLst>
                <a:path w="1220" h="4684" extrusionOk="0">
                  <a:moveTo>
                    <a:pt x="869" y="0"/>
                  </a:moveTo>
                  <a:cubicBezTo>
                    <a:pt x="869" y="0"/>
                    <a:pt x="892" y="79"/>
                    <a:pt x="948" y="192"/>
                  </a:cubicBezTo>
                  <a:cubicBezTo>
                    <a:pt x="971" y="271"/>
                    <a:pt x="994" y="350"/>
                    <a:pt x="1005" y="429"/>
                  </a:cubicBezTo>
                  <a:cubicBezTo>
                    <a:pt x="1027" y="530"/>
                    <a:pt x="1039" y="632"/>
                    <a:pt x="1050" y="734"/>
                  </a:cubicBezTo>
                  <a:cubicBezTo>
                    <a:pt x="1061" y="846"/>
                    <a:pt x="1073" y="982"/>
                    <a:pt x="1061" y="1095"/>
                  </a:cubicBezTo>
                  <a:cubicBezTo>
                    <a:pt x="1050" y="1219"/>
                    <a:pt x="1050" y="1365"/>
                    <a:pt x="1027" y="1501"/>
                  </a:cubicBezTo>
                  <a:cubicBezTo>
                    <a:pt x="1016" y="1580"/>
                    <a:pt x="1016" y="1648"/>
                    <a:pt x="1005" y="1727"/>
                  </a:cubicBezTo>
                  <a:cubicBezTo>
                    <a:pt x="994" y="1794"/>
                    <a:pt x="982" y="1862"/>
                    <a:pt x="960" y="1941"/>
                  </a:cubicBezTo>
                  <a:cubicBezTo>
                    <a:pt x="937" y="2088"/>
                    <a:pt x="903" y="2234"/>
                    <a:pt x="869" y="2381"/>
                  </a:cubicBezTo>
                  <a:cubicBezTo>
                    <a:pt x="824" y="2528"/>
                    <a:pt x="790" y="2674"/>
                    <a:pt x="745" y="2821"/>
                  </a:cubicBezTo>
                  <a:cubicBezTo>
                    <a:pt x="700" y="2957"/>
                    <a:pt x="655" y="3103"/>
                    <a:pt x="599" y="3239"/>
                  </a:cubicBezTo>
                  <a:cubicBezTo>
                    <a:pt x="508" y="3509"/>
                    <a:pt x="407" y="3769"/>
                    <a:pt x="317" y="3972"/>
                  </a:cubicBezTo>
                  <a:cubicBezTo>
                    <a:pt x="271" y="4085"/>
                    <a:pt x="238" y="4187"/>
                    <a:pt x="192" y="4266"/>
                  </a:cubicBezTo>
                  <a:cubicBezTo>
                    <a:pt x="159" y="4345"/>
                    <a:pt x="125" y="4435"/>
                    <a:pt x="91" y="4491"/>
                  </a:cubicBezTo>
                  <a:cubicBezTo>
                    <a:pt x="34" y="4615"/>
                    <a:pt x="1" y="4683"/>
                    <a:pt x="1" y="4683"/>
                  </a:cubicBezTo>
                  <a:cubicBezTo>
                    <a:pt x="159" y="4480"/>
                    <a:pt x="305" y="4254"/>
                    <a:pt x="429" y="4029"/>
                  </a:cubicBezTo>
                  <a:cubicBezTo>
                    <a:pt x="486" y="3927"/>
                    <a:pt x="553" y="3825"/>
                    <a:pt x="599" y="3701"/>
                  </a:cubicBezTo>
                  <a:cubicBezTo>
                    <a:pt x="655" y="3577"/>
                    <a:pt x="723" y="3442"/>
                    <a:pt x="768" y="3306"/>
                  </a:cubicBezTo>
                  <a:cubicBezTo>
                    <a:pt x="824" y="3182"/>
                    <a:pt x="869" y="3024"/>
                    <a:pt x="926" y="2889"/>
                  </a:cubicBezTo>
                  <a:cubicBezTo>
                    <a:pt x="982" y="2742"/>
                    <a:pt x="1039" y="2595"/>
                    <a:pt x="1073" y="2437"/>
                  </a:cubicBezTo>
                  <a:cubicBezTo>
                    <a:pt x="1095" y="2280"/>
                    <a:pt x="1140" y="2133"/>
                    <a:pt x="1163" y="1986"/>
                  </a:cubicBezTo>
                  <a:cubicBezTo>
                    <a:pt x="1185" y="1828"/>
                    <a:pt x="1208" y="1681"/>
                    <a:pt x="1208" y="1523"/>
                  </a:cubicBezTo>
                  <a:cubicBezTo>
                    <a:pt x="1219" y="1388"/>
                    <a:pt x="1208" y="1241"/>
                    <a:pt x="1208" y="1106"/>
                  </a:cubicBezTo>
                  <a:cubicBezTo>
                    <a:pt x="1208" y="971"/>
                    <a:pt x="1185" y="846"/>
                    <a:pt x="1163" y="722"/>
                  </a:cubicBezTo>
                  <a:cubicBezTo>
                    <a:pt x="1140" y="621"/>
                    <a:pt x="1106" y="508"/>
                    <a:pt x="1073" y="406"/>
                  </a:cubicBezTo>
                  <a:cubicBezTo>
                    <a:pt x="1039" y="339"/>
                    <a:pt x="1016" y="260"/>
                    <a:pt x="971" y="192"/>
                  </a:cubicBezTo>
                  <a:cubicBezTo>
                    <a:pt x="903" y="68"/>
                    <a:pt x="869" y="0"/>
                    <a:pt x="869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4438650" y="4544875"/>
              <a:ext cx="25150" cy="61250"/>
            </a:xfrm>
            <a:custGeom>
              <a:avLst/>
              <a:gdLst/>
              <a:ahLst/>
              <a:cxnLst/>
              <a:rect l="l" t="t" r="r" b="b"/>
              <a:pathLst>
                <a:path w="1006" h="2450" extrusionOk="0">
                  <a:moveTo>
                    <a:pt x="983" y="1"/>
                  </a:moveTo>
                  <a:cubicBezTo>
                    <a:pt x="983" y="1"/>
                    <a:pt x="915" y="159"/>
                    <a:pt x="847" y="407"/>
                  </a:cubicBezTo>
                  <a:cubicBezTo>
                    <a:pt x="802" y="520"/>
                    <a:pt x="757" y="655"/>
                    <a:pt x="712" y="802"/>
                  </a:cubicBezTo>
                  <a:cubicBezTo>
                    <a:pt x="678" y="960"/>
                    <a:pt x="633" y="1118"/>
                    <a:pt x="576" y="1264"/>
                  </a:cubicBezTo>
                  <a:cubicBezTo>
                    <a:pt x="520" y="1422"/>
                    <a:pt x="464" y="1569"/>
                    <a:pt x="396" y="1716"/>
                  </a:cubicBezTo>
                  <a:cubicBezTo>
                    <a:pt x="362" y="1784"/>
                    <a:pt x="339" y="1851"/>
                    <a:pt x="306" y="1919"/>
                  </a:cubicBezTo>
                  <a:cubicBezTo>
                    <a:pt x="272" y="1975"/>
                    <a:pt x="249" y="2032"/>
                    <a:pt x="215" y="2088"/>
                  </a:cubicBezTo>
                  <a:cubicBezTo>
                    <a:pt x="193" y="2133"/>
                    <a:pt x="159" y="2190"/>
                    <a:pt x="136" y="2235"/>
                  </a:cubicBezTo>
                  <a:cubicBezTo>
                    <a:pt x="102" y="2269"/>
                    <a:pt x="80" y="2314"/>
                    <a:pt x="57" y="2348"/>
                  </a:cubicBezTo>
                  <a:lnTo>
                    <a:pt x="1" y="2449"/>
                  </a:lnTo>
                  <a:cubicBezTo>
                    <a:pt x="1" y="2449"/>
                    <a:pt x="35" y="2415"/>
                    <a:pt x="102" y="2370"/>
                  </a:cubicBezTo>
                  <a:cubicBezTo>
                    <a:pt x="125" y="2348"/>
                    <a:pt x="170" y="2314"/>
                    <a:pt x="204" y="2291"/>
                  </a:cubicBezTo>
                  <a:cubicBezTo>
                    <a:pt x="249" y="2257"/>
                    <a:pt x="294" y="2212"/>
                    <a:pt x="339" y="2167"/>
                  </a:cubicBezTo>
                  <a:cubicBezTo>
                    <a:pt x="385" y="2111"/>
                    <a:pt x="452" y="2077"/>
                    <a:pt x="497" y="2009"/>
                  </a:cubicBezTo>
                  <a:cubicBezTo>
                    <a:pt x="543" y="1953"/>
                    <a:pt x="633" y="1908"/>
                    <a:pt x="667" y="1829"/>
                  </a:cubicBezTo>
                  <a:cubicBezTo>
                    <a:pt x="700" y="1761"/>
                    <a:pt x="847" y="1727"/>
                    <a:pt x="881" y="1648"/>
                  </a:cubicBezTo>
                  <a:cubicBezTo>
                    <a:pt x="915" y="1569"/>
                    <a:pt x="937" y="1490"/>
                    <a:pt x="971" y="1411"/>
                  </a:cubicBezTo>
                  <a:cubicBezTo>
                    <a:pt x="1005" y="1343"/>
                    <a:pt x="915" y="1208"/>
                    <a:pt x="949" y="1129"/>
                  </a:cubicBezTo>
                  <a:cubicBezTo>
                    <a:pt x="971" y="1050"/>
                    <a:pt x="881" y="926"/>
                    <a:pt x="904" y="847"/>
                  </a:cubicBezTo>
                  <a:cubicBezTo>
                    <a:pt x="937" y="700"/>
                    <a:pt x="949" y="554"/>
                    <a:pt x="971" y="429"/>
                  </a:cubicBezTo>
                  <a:cubicBezTo>
                    <a:pt x="983" y="283"/>
                    <a:pt x="994" y="147"/>
                    <a:pt x="983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4433875" y="4543175"/>
              <a:ext cx="25975" cy="49125"/>
            </a:xfrm>
            <a:custGeom>
              <a:avLst/>
              <a:gdLst/>
              <a:ahLst/>
              <a:cxnLst/>
              <a:rect l="l" t="t" r="r" b="b"/>
              <a:pathLst>
                <a:path w="1039" h="1965" extrusionOk="0">
                  <a:moveTo>
                    <a:pt x="1038" y="1"/>
                  </a:moveTo>
                  <a:cubicBezTo>
                    <a:pt x="1038" y="1"/>
                    <a:pt x="1027" y="35"/>
                    <a:pt x="1004" y="91"/>
                  </a:cubicBezTo>
                  <a:cubicBezTo>
                    <a:pt x="970" y="148"/>
                    <a:pt x="948" y="227"/>
                    <a:pt x="903" y="328"/>
                  </a:cubicBezTo>
                  <a:cubicBezTo>
                    <a:pt x="880" y="373"/>
                    <a:pt x="858" y="430"/>
                    <a:pt x="835" y="486"/>
                  </a:cubicBezTo>
                  <a:cubicBezTo>
                    <a:pt x="824" y="543"/>
                    <a:pt x="790" y="599"/>
                    <a:pt x="767" y="655"/>
                  </a:cubicBezTo>
                  <a:cubicBezTo>
                    <a:pt x="711" y="780"/>
                    <a:pt x="655" y="904"/>
                    <a:pt x="587" y="1017"/>
                  </a:cubicBezTo>
                  <a:cubicBezTo>
                    <a:pt x="519" y="1141"/>
                    <a:pt x="463" y="1265"/>
                    <a:pt x="384" y="1378"/>
                  </a:cubicBezTo>
                  <a:cubicBezTo>
                    <a:pt x="350" y="1423"/>
                    <a:pt x="327" y="1479"/>
                    <a:pt x="293" y="1524"/>
                  </a:cubicBezTo>
                  <a:cubicBezTo>
                    <a:pt x="260" y="1581"/>
                    <a:pt x="226" y="1626"/>
                    <a:pt x="192" y="1671"/>
                  </a:cubicBezTo>
                  <a:cubicBezTo>
                    <a:pt x="147" y="1761"/>
                    <a:pt x="90" y="1829"/>
                    <a:pt x="56" y="1885"/>
                  </a:cubicBezTo>
                  <a:cubicBezTo>
                    <a:pt x="23" y="1931"/>
                    <a:pt x="0" y="1964"/>
                    <a:pt x="0" y="1964"/>
                  </a:cubicBezTo>
                  <a:cubicBezTo>
                    <a:pt x="23" y="1942"/>
                    <a:pt x="56" y="1931"/>
                    <a:pt x="79" y="1908"/>
                  </a:cubicBezTo>
                  <a:cubicBezTo>
                    <a:pt x="147" y="1852"/>
                    <a:pt x="226" y="1806"/>
                    <a:pt x="282" y="1750"/>
                  </a:cubicBezTo>
                  <a:cubicBezTo>
                    <a:pt x="327" y="1705"/>
                    <a:pt x="372" y="1660"/>
                    <a:pt x="418" y="1615"/>
                  </a:cubicBezTo>
                  <a:cubicBezTo>
                    <a:pt x="463" y="1569"/>
                    <a:pt x="508" y="1524"/>
                    <a:pt x="542" y="1479"/>
                  </a:cubicBezTo>
                  <a:cubicBezTo>
                    <a:pt x="587" y="1423"/>
                    <a:pt x="632" y="1366"/>
                    <a:pt x="666" y="1299"/>
                  </a:cubicBezTo>
                  <a:cubicBezTo>
                    <a:pt x="700" y="1242"/>
                    <a:pt x="745" y="1186"/>
                    <a:pt x="779" y="1118"/>
                  </a:cubicBezTo>
                  <a:cubicBezTo>
                    <a:pt x="812" y="1050"/>
                    <a:pt x="835" y="983"/>
                    <a:pt x="869" y="915"/>
                  </a:cubicBezTo>
                  <a:cubicBezTo>
                    <a:pt x="891" y="859"/>
                    <a:pt x="914" y="791"/>
                    <a:pt x="937" y="723"/>
                  </a:cubicBezTo>
                  <a:cubicBezTo>
                    <a:pt x="982" y="599"/>
                    <a:pt x="1004" y="486"/>
                    <a:pt x="1016" y="362"/>
                  </a:cubicBezTo>
                  <a:cubicBezTo>
                    <a:pt x="1038" y="272"/>
                    <a:pt x="1038" y="182"/>
                    <a:pt x="1038" y="103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4236950" y="4399575"/>
              <a:ext cx="244050" cy="147875"/>
            </a:xfrm>
            <a:custGeom>
              <a:avLst/>
              <a:gdLst/>
              <a:ahLst/>
              <a:cxnLst/>
              <a:rect l="l" t="t" r="r" b="b"/>
              <a:pathLst>
                <a:path w="9762" h="5915" extrusionOk="0">
                  <a:moveTo>
                    <a:pt x="3350" y="0"/>
                  </a:moveTo>
                  <a:cubicBezTo>
                    <a:pt x="3143" y="0"/>
                    <a:pt x="2933" y="15"/>
                    <a:pt x="2720" y="46"/>
                  </a:cubicBezTo>
                  <a:cubicBezTo>
                    <a:pt x="1422" y="238"/>
                    <a:pt x="260" y="1028"/>
                    <a:pt x="35" y="2258"/>
                  </a:cubicBezTo>
                  <a:cubicBezTo>
                    <a:pt x="23" y="2315"/>
                    <a:pt x="12" y="2371"/>
                    <a:pt x="1" y="2427"/>
                  </a:cubicBezTo>
                  <a:cubicBezTo>
                    <a:pt x="80" y="2653"/>
                    <a:pt x="170" y="2879"/>
                    <a:pt x="271" y="3093"/>
                  </a:cubicBezTo>
                  <a:cubicBezTo>
                    <a:pt x="926" y="4312"/>
                    <a:pt x="2122" y="5057"/>
                    <a:pt x="3375" y="5564"/>
                  </a:cubicBezTo>
                  <a:cubicBezTo>
                    <a:pt x="4142" y="5869"/>
                    <a:pt x="5124" y="5914"/>
                    <a:pt x="5936" y="5914"/>
                  </a:cubicBezTo>
                  <a:cubicBezTo>
                    <a:pt x="7234" y="5892"/>
                    <a:pt x="8802" y="5722"/>
                    <a:pt x="9728" y="4820"/>
                  </a:cubicBezTo>
                  <a:cubicBezTo>
                    <a:pt x="9739" y="4797"/>
                    <a:pt x="9750" y="4763"/>
                    <a:pt x="9761" y="4741"/>
                  </a:cubicBezTo>
                  <a:cubicBezTo>
                    <a:pt x="9446" y="4131"/>
                    <a:pt x="9051" y="3567"/>
                    <a:pt x="8611" y="3048"/>
                  </a:cubicBezTo>
                  <a:cubicBezTo>
                    <a:pt x="7275" y="1538"/>
                    <a:pt x="5454" y="0"/>
                    <a:pt x="3350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4337950" y="4433375"/>
              <a:ext cx="141350" cy="119950"/>
            </a:xfrm>
            <a:custGeom>
              <a:avLst/>
              <a:gdLst/>
              <a:ahLst/>
              <a:cxnLst/>
              <a:rect l="l" t="t" r="r" b="b"/>
              <a:pathLst>
                <a:path w="5654" h="4798" extrusionOk="0">
                  <a:moveTo>
                    <a:pt x="2746" y="1"/>
                  </a:moveTo>
                  <a:cubicBezTo>
                    <a:pt x="2726" y="1"/>
                    <a:pt x="2706" y="2"/>
                    <a:pt x="2686" y="3"/>
                  </a:cubicBezTo>
                  <a:cubicBezTo>
                    <a:pt x="2065" y="15"/>
                    <a:pt x="1648" y="771"/>
                    <a:pt x="1885" y="1324"/>
                  </a:cubicBezTo>
                  <a:cubicBezTo>
                    <a:pt x="1719" y="1197"/>
                    <a:pt x="1436" y="1048"/>
                    <a:pt x="1197" y="1048"/>
                  </a:cubicBezTo>
                  <a:cubicBezTo>
                    <a:pt x="1095" y="1048"/>
                    <a:pt x="1000" y="1076"/>
                    <a:pt x="926" y="1143"/>
                  </a:cubicBezTo>
                  <a:cubicBezTo>
                    <a:pt x="587" y="1414"/>
                    <a:pt x="835" y="1910"/>
                    <a:pt x="892" y="2226"/>
                  </a:cubicBezTo>
                  <a:cubicBezTo>
                    <a:pt x="689" y="2283"/>
                    <a:pt x="181" y="2317"/>
                    <a:pt x="113" y="2576"/>
                  </a:cubicBezTo>
                  <a:cubicBezTo>
                    <a:pt x="23" y="2824"/>
                    <a:pt x="260" y="2937"/>
                    <a:pt x="497" y="2971"/>
                  </a:cubicBezTo>
                  <a:cubicBezTo>
                    <a:pt x="136" y="3005"/>
                    <a:pt x="0" y="3276"/>
                    <a:pt x="91" y="3581"/>
                  </a:cubicBezTo>
                  <a:cubicBezTo>
                    <a:pt x="249" y="4212"/>
                    <a:pt x="1411" y="4630"/>
                    <a:pt x="1964" y="4743"/>
                  </a:cubicBezTo>
                  <a:cubicBezTo>
                    <a:pt x="2127" y="4780"/>
                    <a:pt x="2294" y="4797"/>
                    <a:pt x="2463" y="4797"/>
                  </a:cubicBezTo>
                  <a:cubicBezTo>
                    <a:pt x="3563" y="4797"/>
                    <a:pt x="4744" y="4085"/>
                    <a:pt x="5654" y="3772"/>
                  </a:cubicBezTo>
                  <a:lnTo>
                    <a:pt x="5552" y="2768"/>
                  </a:lnTo>
                  <a:cubicBezTo>
                    <a:pt x="4965" y="2170"/>
                    <a:pt x="4503" y="1459"/>
                    <a:pt x="3961" y="850"/>
                  </a:cubicBezTo>
                  <a:cubicBezTo>
                    <a:pt x="3647" y="524"/>
                    <a:pt x="3238" y="1"/>
                    <a:pt x="2746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4234425" y="4460250"/>
              <a:ext cx="245450" cy="116425"/>
            </a:xfrm>
            <a:custGeom>
              <a:avLst/>
              <a:gdLst/>
              <a:ahLst/>
              <a:cxnLst/>
              <a:rect l="l" t="t" r="r" b="b"/>
              <a:pathLst>
                <a:path w="9818" h="4657" extrusionOk="0">
                  <a:moveTo>
                    <a:pt x="102" y="0"/>
                  </a:moveTo>
                  <a:lnTo>
                    <a:pt x="102" y="0"/>
                  </a:lnTo>
                  <a:cubicBezTo>
                    <a:pt x="0" y="869"/>
                    <a:pt x="181" y="1896"/>
                    <a:pt x="767" y="2528"/>
                  </a:cubicBezTo>
                  <a:cubicBezTo>
                    <a:pt x="1636" y="3487"/>
                    <a:pt x="2291" y="3905"/>
                    <a:pt x="3509" y="4390"/>
                  </a:cubicBezTo>
                  <a:cubicBezTo>
                    <a:pt x="3953" y="4572"/>
                    <a:pt x="4597" y="4656"/>
                    <a:pt x="5237" y="4656"/>
                  </a:cubicBezTo>
                  <a:cubicBezTo>
                    <a:pt x="5786" y="4656"/>
                    <a:pt x="6332" y="4595"/>
                    <a:pt x="6748" y="4480"/>
                  </a:cubicBezTo>
                  <a:cubicBezTo>
                    <a:pt x="7718" y="4221"/>
                    <a:pt x="9501" y="3352"/>
                    <a:pt x="9817" y="2393"/>
                  </a:cubicBezTo>
                  <a:lnTo>
                    <a:pt x="9817" y="2393"/>
                  </a:lnTo>
                  <a:cubicBezTo>
                    <a:pt x="8903" y="3295"/>
                    <a:pt x="7335" y="3465"/>
                    <a:pt x="6037" y="3487"/>
                  </a:cubicBezTo>
                  <a:cubicBezTo>
                    <a:pt x="5225" y="3487"/>
                    <a:pt x="4243" y="3442"/>
                    <a:pt x="3476" y="3137"/>
                  </a:cubicBezTo>
                  <a:cubicBezTo>
                    <a:pt x="2234" y="2630"/>
                    <a:pt x="1027" y="1885"/>
                    <a:pt x="372" y="666"/>
                  </a:cubicBezTo>
                  <a:cubicBezTo>
                    <a:pt x="271" y="452"/>
                    <a:pt x="181" y="226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4392950" y="4510450"/>
              <a:ext cx="99050" cy="25700"/>
            </a:xfrm>
            <a:custGeom>
              <a:avLst/>
              <a:gdLst/>
              <a:ahLst/>
              <a:cxnLst/>
              <a:rect l="l" t="t" r="r" b="b"/>
              <a:pathLst>
                <a:path w="3962" h="1028" extrusionOk="0">
                  <a:moveTo>
                    <a:pt x="3962" y="1"/>
                  </a:moveTo>
                  <a:cubicBezTo>
                    <a:pt x="3905" y="12"/>
                    <a:pt x="3849" y="35"/>
                    <a:pt x="3792" y="57"/>
                  </a:cubicBezTo>
                  <a:cubicBezTo>
                    <a:pt x="3679" y="103"/>
                    <a:pt x="3533" y="159"/>
                    <a:pt x="3352" y="227"/>
                  </a:cubicBezTo>
                  <a:cubicBezTo>
                    <a:pt x="3172" y="294"/>
                    <a:pt x="2957" y="362"/>
                    <a:pt x="2732" y="441"/>
                  </a:cubicBezTo>
                  <a:cubicBezTo>
                    <a:pt x="2619" y="475"/>
                    <a:pt x="2495" y="509"/>
                    <a:pt x="2382" y="554"/>
                  </a:cubicBezTo>
                  <a:cubicBezTo>
                    <a:pt x="2258" y="588"/>
                    <a:pt x="2145" y="622"/>
                    <a:pt x="2009" y="655"/>
                  </a:cubicBezTo>
                  <a:cubicBezTo>
                    <a:pt x="1885" y="678"/>
                    <a:pt x="1772" y="712"/>
                    <a:pt x="1648" y="746"/>
                  </a:cubicBezTo>
                  <a:cubicBezTo>
                    <a:pt x="1524" y="768"/>
                    <a:pt x="1400" y="791"/>
                    <a:pt x="1287" y="813"/>
                  </a:cubicBezTo>
                  <a:cubicBezTo>
                    <a:pt x="1163" y="836"/>
                    <a:pt x="1050" y="859"/>
                    <a:pt x="949" y="870"/>
                  </a:cubicBezTo>
                  <a:cubicBezTo>
                    <a:pt x="836" y="870"/>
                    <a:pt x="734" y="892"/>
                    <a:pt x="644" y="892"/>
                  </a:cubicBezTo>
                  <a:lnTo>
                    <a:pt x="384" y="892"/>
                  </a:lnTo>
                  <a:cubicBezTo>
                    <a:pt x="317" y="892"/>
                    <a:pt x="249" y="881"/>
                    <a:pt x="181" y="870"/>
                  </a:cubicBezTo>
                  <a:lnTo>
                    <a:pt x="1" y="847"/>
                  </a:lnTo>
                  <a:lnTo>
                    <a:pt x="1" y="847"/>
                  </a:lnTo>
                  <a:cubicBezTo>
                    <a:pt x="1" y="847"/>
                    <a:pt x="57" y="881"/>
                    <a:pt x="170" y="926"/>
                  </a:cubicBezTo>
                  <a:cubicBezTo>
                    <a:pt x="238" y="949"/>
                    <a:pt x="294" y="960"/>
                    <a:pt x="362" y="971"/>
                  </a:cubicBezTo>
                  <a:cubicBezTo>
                    <a:pt x="452" y="994"/>
                    <a:pt x="542" y="1005"/>
                    <a:pt x="633" y="1017"/>
                  </a:cubicBezTo>
                  <a:cubicBezTo>
                    <a:pt x="746" y="1028"/>
                    <a:pt x="847" y="1028"/>
                    <a:pt x="960" y="1028"/>
                  </a:cubicBezTo>
                  <a:cubicBezTo>
                    <a:pt x="1062" y="1017"/>
                    <a:pt x="1186" y="1017"/>
                    <a:pt x="1310" y="1005"/>
                  </a:cubicBezTo>
                  <a:cubicBezTo>
                    <a:pt x="1434" y="994"/>
                    <a:pt x="1558" y="971"/>
                    <a:pt x="1682" y="949"/>
                  </a:cubicBezTo>
                  <a:cubicBezTo>
                    <a:pt x="1818" y="926"/>
                    <a:pt x="1942" y="892"/>
                    <a:pt x="2066" y="859"/>
                  </a:cubicBezTo>
                  <a:cubicBezTo>
                    <a:pt x="2314" y="802"/>
                    <a:pt x="2551" y="712"/>
                    <a:pt x="2799" y="622"/>
                  </a:cubicBezTo>
                  <a:cubicBezTo>
                    <a:pt x="3002" y="543"/>
                    <a:pt x="3206" y="441"/>
                    <a:pt x="3409" y="340"/>
                  </a:cubicBezTo>
                  <a:cubicBezTo>
                    <a:pt x="3600" y="238"/>
                    <a:pt x="3781" y="125"/>
                    <a:pt x="3962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4405100" y="4513000"/>
              <a:ext cx="77600" cy="8775"/>
            </a:xfrm>
            <a:custGeom>
              <a:avLst/>
              <a:gdLst/>
              <a:ahLst/>
              <a:cxnLst/>
              <a:rect l="l" t="t" r="r" b="b"/>
              <a:pathLst>
                <a:path w="3104" h="351" extrusionOk="0">
                  <a:moveTo>
                    <a:pt x="3103" y="1"/>
                  </a:moveTo>
                  <a:lnTo>
                    <a:pt x="3103" y="1"/>
                  </a:lnTo>
                  <a:cubicBezTo>
                    <a:pt x="3103" y="1"/>
                    <a:pt x="3058" y="12"/>
                    <a:pt x="2968" y="12"/>
                  </a:cubicBezTo>
                  <a:cubicBezTo>
                    <a:pt x="2878" y="23"/>
                    <a:pt x="2753" y="57"/>
                    <a:pt x="2618" y="68"/>
                  </a:cubicBezTo>
                  <a:cubicBezTo>
                    <a:pt x="2539" y="68"/>
                    <a:pt x="2471" y="80"/>
                    <a:pt x="2381" y="91"/>
                  </a:cubicBezTo>
                  <a:cubicBezTo>
                    <a:pt x="2302" y="102"/>
                    <a:pt x="2212" y="102"/>
                    <a:pt x="2121" y="102"/>
                  </a:cubicBezTo>
                  <a:cubicBezTo>
                    <a:pt x="1941" y="125"/>
                    <a:pt x="1749" y="136"/>
                    <a:pt x="1557" y="136"/>
                  </a:cubicBezTo>
                  <a:lnTo>
                    <a:pt x="0" y="136"/>
                  </a:lnTo>
                  <a:cubicBezTo>
                    <a:pt x="0" y="136"/>
                    <a:pt x="56" y="159"/>
                    <a:pt x="147" y="181"/>
                  </a:cubicBezTo>
                  <a:cubicBezTo>
                    <a:pt x="226" y="192"/>
                    <a:pt x="339" y="226"/>
                    <a:pt x="485" y="260"/>
                  </a:cubicBezTo>
                  <a:cubicBezTo>
                    <a:pt x="632" y="283"/>
                    <a:pt x="801" y="305"/>
                    <a:pt x="993" y="328"/>
                  </a:cubicBezTo>
                  <a:cubicBezTo>
                    <a:pt x="1174" y="350"/>
                    <a:pt x="1365" y="350"/>
                    <a:pt x="1569" y="350"/>
                  </a:cubicBezTo>
                  <a:cubicBezTo>
                    <a:pt x="1670" y="339"/>
                    <a:pt x="1760" y="339"/>
                    <a:pt x="1862" y="328"/>
                  </a:cubicBezTo>
                  <a:cubicBezTo>
                    <a:pt x="1952" y="328"/>
                    <a:pt x="2054" y="317"/>
                    <a:pt x="2144" y="294"/>
                  </a:cubicBezTo>
                  <a:cubicBezTo>
                    <a:pt x="2234" y="283"/>
                    <a:pt x="2325" y="271"/>
                    <a:pt x="2415" y="249"/>
                  </a:cubicBezTo>
                  <a:cubicBezTo>
                    <a:pt x="2494" y="226"/>
                    <a:pt x="2573" y="204"/>
                    <a:pt x="2641" y="181"/>
                  </a:cubicBezTo>
                  <a:cubicBezTo>
                    <a:pt x="2753" y="147"/>
                    <a:pt x="2866" y="113"/>
                    <a:pt x="2979" y="57"/>
                  </a:cubicBezTo>
                  <a:lnTo>
                    <a:pt x="3103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4421175" y="4503700"/>
              <a:ext cx="67150" cy="10450"/>
            </a:xfrm>
            <a:custGeom>
              <a:avLst/>
              <a:gdLst/>
              <a:ahLst/>
              <a:cxnLst/>
              <a:rect l="l" t="t" r="r" b="b"/>
              <a:pathLst>
                <a:path w="2686" h="418" extrusionOk="0">
                  <a:moveTo>
                    <a:pt x="0" y="0"/>
                  </a:moveTo>
                  <a:cubicBezTo>
                    <a:pt x="124" y="68"/>
                    <a:pt x="260" y="113"/>
                    <a:pt x="395" y="158"/>
                  </a:cubicBezTo>
                  <a:lnTo>
                    <a:pt x="587" y="237"/>
                  </a:lnTo>
                  <a:cubicBezTo>
                    <a:pt x="655" y="248"/>
                    <a:pt x="734" y="271"/>
                    <a:pt x="813" y="282"/>
                  </a:cubicBezTo>
                  <a:cubicBezTo>
                    <a:pt x="971" y="316"/>
                    <a:pt x="1140" y="361"/>
                    <a:pt x="1309" y="384"/>
                  </a:cubicBezTo>
                  <a:cubicBezTo>
                    <a:pt x="1490" y="395"/>
                    <a:pt x="1659" y="418"/>
                    <a:pt x="1817" y="418"/>
                  </a:cubicBezTo>
                  <a:cubicBezTo>
                    <a:pt x="1964" y="418"/>
                    <a:pt x="2110" y="418"/>
                    <a:pt x="2257" y="406"/>
                  </a:cubicBezTo>
                  <a:cubicBezTo>
                    <a:pt x="2517" y="384"/>
                    <a:pt x="2686" y="361"/>
                    <a:pt x="2686" y="361"/>
                  </a:cubicBezTo>
                  <a:cubicBezTo>
                    <a:pt x="2686" y="361"/>
                    <a:pt x="2505" y="316"/>
                    <a:pt x="2257" y="282"/>
                  </a:cubicBezTo>
                  <a:cubicBezTo>
                    <a:pt x="2189" y="271"/>
                    <a:pt x="2122" y="271"/>
                    <a:pt x="2054" y="260"/>
                  </a:cubicBezTo>
                  <a:cubicBezTo>
                    <a:pt x="1986" y="248"/>
                    <a:pt x="1907" y="237"/>
                    <a:pt x="1828" y="226"/>
                  </a:cubicBezTo>
                  <a:cubicBezTo>
                    <a:pt x="1670" y="203"/>
                    <a:pt x="1501" y="192"/>
                    <a:pt x="1343" y="169"/>
                  </a:cubicBezTo>
                  <a:cubicBezTo>
                    <a:pt x="1174" y="147"/>
                    <a:pt x="1005" y="113"/>
                    <a:pt x="847" y="102"/>
                  </a:cubicBezTo>
                  <a:cubicBezTo>
                    <a:pt x="768" y="90"/>
                    <a:pt x="689" y="90"/>
                    <a:pt x="621" y="79"/>
                  </a:cubicBezTo>
                  <a:cubicBezTo>
                    <a:pt x="553" y="68"/>
                    <a:pt x="485" y="57"/>
                    <a:pt x="418" y="45"/>
                  </a:cubicBezTo>
                  <a:cubicBezTo>
                    <a:pt x="170" y="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4409600" y="4298050"/>
              <a:ext cx="138250" cy="224275"/>
            </a:xfrm>
            <a:custGeom>
              <a:avLst/>
              <a:gdLst/>
              <a:ahLst/>
              <a:cxnLst/>
              <a:rect l="l" t="t" r="r" b="b"/>
              <a:pathLst>
                <a:path w="5530" h="8971" extrusionOk="0">
                  <a:moveTo>
                    <a:pt x="2822" y="0"/>
                  </a:moveTo>
                  <a:cubicBezTo>
                    <a:pt x="2573" y="45"/>
                    <a:pt x="2336" y="147"/>
                    <a:pt x="2133" y="282"/>
                  </a:cubicBezTo>
                  <a:cubicBezTo>
                    <a:pt x="1219" y="914"/>
                    <a:pt x="689" y="1805"/>
                    <a:pt x="373" y="2855"/>
                  </a:cubicBezTo>
                  <a:cubicBezTo>
                    <a:pt x="1" y="4062"/>
                    <a:pt x="215" y="5349"/>
                    <a:pt x="745" y="6477"/>
                  </a:cubicBezTo>
                  <a:cubicBezTo>
                    <a:pt x="982" y="6929"/>
                    <a:pt x="1242" y="7357"/>
                    <a:pt x="1547" y="7775"/>
                  </a:cubicBezTo>
                  <a:cubicBezTo>
                    <a:pt x="1908" y="8237"/>
                    <a:pt x="2336" y="8644"/>
                    <a:pt x="2833" y="8971"/>
                  </a:cubicBezTo>
                  <a:lnTo>
                    <a:pt x="3126" y="8542"/>
                  </a:lnTo>
                  <a:cubicBezTo>
                    <a:pt x="3499" y="8012"/>
                    <a:pt x="3815" y="7448"/>
                    <a:pt x="4097" y="6872"/>
                  </a:cubicBezTo>
                  <a:cubicBezTo>
                    <a:pt x="4898" y="5123"/>
                    <a:pt x="5530" y="2516"/>
                    <a:pt x="4210" y="835"/>
                  </a:cubicBezTo>
                  <a:cubicBezTo>
                    <a:pt x="3860" y="395"/>
                    <a:pt x="3375" y="102"/>
                    <a:pt x="2822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4422225" y="4406500"/>
              <a:ext cx="111250" cy="125150"/>
            </a:xfrm>
            <a:custGeom>
              <a:avLst/>
              <a:gdLst/>
              <a:ahLst/>
              <a:cxnLst/>
              <a:rect l="l" t="t" r="r" b="b"/>
              <a:pathLst>
                <a:path w="4450" h="5006" extrusionOk="0">
                  <a:moveTo>
                    <a:pt x="1600" y="0"/>
                  </a:moveTo>
                  <a:cubicBezTo>
                    <a:pt x="1237" y="0"/>
                    <a:pt x="944" y="328"/>
                    <a:pt x="1064" y="875"/>
                  </a:cubicBezTo>
                  <a:cubicBezTo>
                    <a:pt x="949" y="688"/>
                    <a:pt x="828" y="612"/>
                    <a:pt x="711" y="612"/>
                  </a:cubicBezTo>
                  <a:cubicBezTo>
                    <a:pt x="335" y="612"/>
                    <a:pt x="0" y="1394"/>
                    <a:pt x="26" y="1755"/>
                  </a:cubicBezTo>
                  <a:cubicBezTo>
                    <a:pt x="105" y="3188"/>
                    <a:pt x="1402" y="4114"/>
                    <a:pt x="2361" y="5005"/>
                  </a:cubicBezTo>
                  <a:lnTo>
                    <a:pt x="2361" y="5005"/>
                  </a:lnTo>
                  <a:cubicBezTo>
                    <a:pt x="2264" y="4910"/>
                    <a:pt x="3299" y="3549"/>
                    <a:pt x="3389" y="3380"/>
                  </a:cubicBezTo>
                  <a:cubicBezTo>
                    <a:pt x="3829" y="2557"/>
                    <a:pt x="4449" y="1857"/>
                    <a:pt x="4054" y="864"/>
                  </a:cubicBezTo>
                  <a:cubicBezTo>
                    <a:pt x="3958" y="627"/>
                    <a:pt x="3649" y="342"/>
                    <a:pt x="3399" y="342"/>
                  </a:cubicBezTo>
                  <a:cubicBezTo>
                    <a:pt x="3268" y="342"/>
                    <a:pt x="3154" y="421"/>
                    <a:pt x="3095" y="627"/>
                  </a:cubicBezTo>
                  <a:cubicBezTo>
                    <a:pt x="3000" y="405"/>
                    <a:pt x="2688" y="6"/>
                    <a:pt x="2433" y="6"/>
                  </a:cubicBezTo>
                  <a:cubicBezTo>
                    <a:pt x="2324" y="6"/>
                    <a:pt x="2226" y="78"/>
                    <a:pt x="2159" y="266"/>
                  </a:cubicBezTo>
                  <a:cubicBezTo>
                    <a:pt x="1984" y="84"/>
                    <a:pt x="1783" y="0"/>
                    <a:pt x="1600" y="0"/>
                  </a:cubicBezTo>
                  <a:close/>
                  <a:moveTo>
                    <a:pt x="2361" y="5005"/>
                  </a:moveTo>
                  <a:lnTo>
                    <a:pt x="2361" y="5005"/>
                  </a:lnTo>
                  <a:cubicBezTo>
                    <a:pt x="2361" y="5005"/>
                    <a:pt x="2362" y="5005"/>
                    <a:pt x="2362" y="5005"/>
                  </a:cubicBezTo>
                  <a:cubicBezTo>
                    <a:pt x="2362" y="5005"/>
                    <a:pt x="2361" y="5005"/>
                    <a:pt x="2361" y="5005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4378300" y="4296800"/>
              <a:ext cx="102125" cy="226375"/>
            </a:xfrm>
            <a:custGeom>
              <a:avLst/>
              <a:gdLst/>
              <a:ahLst/>
              <a:cxnLst/>
              <a:rect l="l" t="t" r="r" b="b"/>
              <a:pathLst>
                <a:path w="4085" h="9055" extrusionOk="0">
                  <a:moveTo>
                    <a:pt x="3578" y="1"/>
                  </a:moveTo>
                  <a:cubicBezTo>
                    <a:pt x="3282" y="1"/>
                    <a:pt x="2988" y="51"/>
                    <a:pt x="2708" y="152"/>
                  </a:cubicBezTo>
                  <a:cubicBezTo>
                    <a:pt x="846" y="806"/>
                    <a:pt x="0" y="3458"/>
                    <a:pt x="587" y="5196"/>
                  </a:cubicBezTo>
                  <a:cubicBezTo>
                    <a:pt x="1117" y="6922"/>
                    <a:pt x="2167" y="8592"/>
                    <a:pt x="4051" y="9055"/>
                  </a:cubicBezTo>
                  <a:cubicBezTo>
                    <a:pt x="4062" y="9044"/>
                    <a:pt x="4074" y="9032"/>
                    <a:pt x="4085" y="9021"/>
                  </a:cubicBezTo>
                  <a:cubicBezTo>
                    <a:pt x="3588" y="8694"/>
                    <a:pt x="3160" y="8287"/>
                    <a:pt x="2799" y="7825"/>
                  </a:cubicBezTo>
                  <a:cubicBezTo>
                    <a:pt x="2494" y="7407"/>
                    <a:pt x="2234" y="6979"/>
                    <a:pt x="1997" y="6527"/>
                  </a:cubicBezTo>
                  <a:cubicBezTo>
                    <a:pt x="1467" y="5399"/>
                    <a:pt x="1253" y="4112"/>
                    <a:pt x="1625" y="2905"/>
                  </a:cubicBezTo>
                  <a:cubicBezTo>
                    <a:pt x="1941" y="1855"/>
                    <a:pt x="2471" y="964"/>
                    <a:pt x="3385" y="332"/>
                  </a:cubicBezTo>
                  <a:cubicBezTo>
                    <a:pt x="3600" y="197"/>
                    <a:pt x="3837" y="95"/>
                    <a:pt x="4085" y="50"/>
                  </a:cubicBezTo>
                  <a:cubicBezTo>
                    <a:pt x="3917" y="17"/>
                    <a:pt x="3747" y="1"/>
                    <a:pt x="3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4430200" y="4428650"/>
              <a:ext cx="50525" cy="95950"/>
            </a:xfrm>
            <a:custGeom>
              <a:avLst/>
              <a:gdLst/>
              <a:ahLst/>
              <a:cxnLst/>
              <a:rect l="l" t="t" r="r" b="b"/>
              <a:pathLst>
                <a:path w="2021" h="3838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45" y="272"/>
                    <a:pt x="147" y="678"/>
                  </a:cubicBezTo>
                  <a:cubicBezTo>
                    <a:pt x="203" y="881"/>
                    <a:pt x="260" y="1106"/>
                    <a:pt x="339" y="1355"/>
                  </a:cubicBezTo>
                  <a:cubicBezTo>
                    <a:pt x="429" y="1603"/>
                    <a:pt x="531" y="1862"/>
                    <a:pt x="632" y="2111"/>
                  </a:cubicBezTo>
                  <a:cubicBezTo>
                    <a:pt x="700" y="2246"/>
                    <a:pt x="756" y="2370"/>
                    <a:pt x="824" y="2494"/>
                  </a:cubicBezTo>
                  <a:cubicBezTo>
                    <a:pt x="892" y="2607"/>
                    <a:pt x="948" y="2720"/>
                    <a:pt x="1027" y="2844"/>
                  </a:cubicBezTo>
                  <a:cubicBezTo>
                    <a:pt x="1106" y="2957"/>
                    <a:pt x="1163" y="3059"/>
                    <a:pt x="1242" y="3149"/>
                  </a:cubicBezTo>
                  <a:cubicBezTo>
                    <a:pt x="1332" y="3239"/>
                    <a:pt x="1388" y="3329"/>
                    <a:pt x="1467" y="3408"/>
                  </a:cubicBezTo>
                  <a:cubicBezTo>
                    <a:pt x="1535" y="3476"/>
                    <a:pt x="1603" y="3544"/>
                    <a:pt x="1682" y="3600"/>
                  </a:cubicBezTo>
                  <a:cubicBezTo>
                    <a:pt x="1738" y="3645"/>
                    <a:pt x="1795" y="3691"/>
                    <a:pt x="1862" y="3736"/>
                  </a:cubicBezTo>
                  <a:cubicBezTo>
                    <a:pt x="1964" y="3792"/>
                    <a:pt x="2020" y="3837"/>
                    <a:pt x="2020" y="3837"/>
                  </a:cubicBezTo>
                  <a:cubicBezTo>
                    <a:pt x="2020" y="3837"/>
                    <a:pt x="1975" y="3781"/>
                    <a:pt x="1885" y="3702"/>
                  </a:cubicBezTo>
                  <a:cubicBezTo>
                    <a:pt x="1828" y="3657"/>
                    <a:pt x="1795" y="3600"/>
                    <a:pt x="1738" y="3544"/>
                  </a:cubicBezTo>
                  <a:cubicBezTo>
                    <a:pt x="1670" y="3476"/>
                    <a:pt x="1614" y="3397"/>
                    <a:pt x="1558" y="3329"/>
                  </a:cubicBezTo>
                  <a:cubicBezTo>
                    <a:pt x="1501" y="3250"/>
                    <a:pt x="1433" y="3149"/>
                    <a:pt x="1377" y="3059"/>
                  </a:cubicBezTo>
                  <a:cubicBezTo>
                    <a:pt x="1309" y="2957"/>
                    <a:pt x="1253" y="2844"/>
                    <a:pt x="1185" y="2743"/>
                  </a:cubicBezTo>
                  <a:cubicBezTo>
                    <a:pt x="1129" y="2630"/>
                    <a:pt x="1072" y="2517"/>
                    <a:pt x="1005" y="2393"/>
                  </a:cubicBezTo>
                  <a:cubicBezTo>
                    <a:pt x="948" y="2280"/>
                    <a:pt x="892" y="2156"/>
                    <a:pt x="835" y="2032"/>
                  </a:cubicBezTo>
                  <a:cubicBezTo>
                    <a:pt x="723" y="1783"/>
                    <a:pt x="621" y="1513"/>
                    <a:pt x="519" y="1287"/>
                  </a:cubicBezTo>
                  <a:cubicBezTo>
                    <a:pt x="429" y="1061"/>
                    <a:pt x="339" y="824"/>
                    <a:pt x="260" y="633"/>
                  </a:cubicBezTo>
                  <a:cubicBezTo>
                    <a:pt x="181" y="441"/>
                    <a:pt x="124" y="294"/>
                    <a:pt x="79" y="170"/>
                  </a:cubicBezTo>
                  <a:cubicBezTo>
                    <a:pt x="34" y="5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4447400" y="4418225"/>
              <a:ext cx="32200" cy="99875"/>
            </a:xfrm>
            <a:custGeom>
              <a:avLst/>
              <a:gdLst/>
              <a:ahLst/>
              <a:cxnLst/>
              <a:rect l="l" t="t" r="r" b="b"/>
              <a:pathLst>
                <a:path w="1288" h="3995" extrusionOk="0">
                  <a:moveTo>
                    <a:pt x="1" y="0"/>
                  </a:moveTo>
                  <a:cubicBezTo>
                    <a:pt x="1" y="0"/>
                    <a:pt x="1" y="271"/>
                    <a:pt x="23" y="666"/>
                  </a:cubicBezTo>
                  <a:cubicBezTo>
                    <a:pt x="46" y="869"/>
                    <a:pt x="68" y="1106"/>
                    <a:pt x="102" y="1354"/>
                  </a:cubicBezTo>
                  <a:cubicBezTo>
                    <a:pt x="136" y="1614"/>
                    <a:pt x="193" y="1873"/>
                    <a:pt x="260" y="2133"/>
                  </a:cubicBezTo>
                  <a:cubicBezTo>
                    <a:pt x="294" y="2257"/>
                    <a:pt x="328" y="2392"/>
                    <a:pt x="373" y="2516"/>
                  </a:cubicBezTo>
                  <a:cubicBezTo>
                    <a:pt x="407" y="2641"/>
                    <a:pt x="463" y="2765"/>
                    <a:pt x="508" y="2889"/>
                  </a:cubicBezTo>
                  <a:cubicBezTo>
                    <a:pt x="554" y="3002"/>
                    <a:pt x="621" y="3115"/>
                    <a:pt x="666" y="3216"/>
                  </a:cubicBezTo>
                  <a:cubicBezTo>
                    <a:pt x="712" y="3318"/>
                    <a:pt x="779" y="3408"/>
                    <a:pt x="836" y="3498"/>
                  </a:cubicBezTo>
                  <a:cubicBezTo>
                    <a:pt x="892" y="3577"/>
                    <a:pt x="949" y="3656"/>
                    <a:pt x="1005" y="3724"/>
                  </a:cubicBezTo>
                  <a:cubicBezTo>
                    <a:pt x="1050" y="3780"/>
                    <a:pt x="1095" y="3825"/>
                    <a:pt x="1152" y="3871"/>
                  </a:cubicBezTo>
                  <a:cubicBezTo>
                    <a:pt x="1197" y="3916"/>
                    <a:pt x="1242" y="3961"/>
                    <a:pt x="1287" y="3995"/>
                  </a:cubicBezTo>
                  <a:cubicBezTo>
                    <a:pt x="1287" y="3995"/>
                    <a:pt x="1253" y="3938"/>
                    <a:pt x="1186" y="3848"/>
                  </a:cubicBezTo>
                  <a:cubicBezTo>
                    <a:pt x="1140" y="3792"/>
                    <a:pt x="1107" y="3735"/>
                    <a:pt x="1073" y="3667"/>
                  </a:cubicBezTo>
                  <a:cubicBezTo>
                    <a:pt x="1028" y="3611"/>
                    <a:pt x="994" y="3521"/>
                    <a:pt x="937" y="3442"/>
                  </a:cubicBezTo>
                  <a:cubicBezTo>
                    <a:pt x="892" y="3351"/>
                    <a:pt x="847" y="3250"/>
                    <a:pt x="813" y="3148"/>
                  </a:cubicBezTo>
                  <a:cubicBezTo>
                    <a:pt x="768" y="3047"/>
                    <a:pt x="723" y="2934"/>
                    <a:pt x="678" y="2810"/>
                  </a:cubicBezTo>
                  <a:cubicBezTo>
                    <a:pt x="644" y="2697"/>
                    <a:pt x="610" y="2584"/>
                    <a:pt x="565" y="2460"/>
                  </a:cubicBezTo>
                  <a:cubicBezTo>
                    <a:pt x="531" y="2336"/>
                    <a:pt x="497" y="2200"/>
                    <a:pt x="463" y="2076"/>
                  </a:cubicBezTo>
                  <a:cubicBezTo>
                    <a:pt x="396" y="1817"/>
                    <a:pt x="339" y="1569"/>
                    <a:pt x="283" y="1320"/>
                  </a:cubicBezTo>
                  <a:cubicBezTo>
                    <a:pt x="238" y="1072"/>
                    <a:pt x="181" y="846"/>
                    <a:pt x="147" y="655"/>
                  </a:cubicBezTo>
                  <a:cubicBezTo>
                    <a:pt x="114" y="463"/>
                    <a:pt x="68" y="293"/>
                    <a:pt x="46" y="181"/>
                  </a:cubicBezTo>
                  <a:cubicBezTo>
                    <a:pt x="23" y="5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4460100" y="4450375"/>
              <a:ext cx="18650" cy="64900"/>
            </a:xfrm>
            <a:custGeom>
              <a:avLst/>
              <a:gdLst/>
              <a:ahLst/>
              <a:cxnLst/>
              <a:rect l="l" t="t" r="r" b="b"/>
              <a:pathLst>
                <a:path w="746" h="2596" extrusionOk="0">
                  <a:moveTo>
                    <a:pt x="395" y="0"/>
                  </a:moveTo>
                  <a:cubicBezTo>
                    <a:pt x="384" y="34"/>
                    <a:pt x="373" y="68"/>
                    <a:pt x="362" y="113"/>
                  </a:cubicBezTo>
                  <a:cubicBezTo>
                    <a:pt x="328" y="204"/>
                    <a:pt x="294" y="305"/>
                    <a:pt x="283" y="418"/>
                  </a:cubicBezTo>
                  <a:cubicBezTo>
                    <a:pt x="283" y="474"/>
                    <a:pt x="237" y="542"/>
                    <a:pt x="226" y="621"/>
                  </a:cubicBezTo>
                  <a:cubicBezTo>
                    <a:pt x="226" y="700"/>
                    <a:pt x="136" y="779"/>
                    <a:pt x="147" y="858"/>
                  </a:cubicBezTo>
                  <a:cubicBezTo>
                    <a:pt x="158" y="937"/>
                    <a:pt x="0" y="1039"/>
                    <a:pt x="12" y="1118"/>
                  </a:cubicBezTo>
                  <a:cubicBezTo>
                    <a:pt x="23" y="1208"/>
                    <a:pt x="34" y="1287"/>
                    <a:pt x="46" y="1366"/>
                  </a:cubicBezTo>
                  <a:cubicBezTo>
                    <a:pt x="68" y="1546"/>
                    <a:pt x="283" y="1671"/>
                    <a:pt x="316" y="1829"/>
                  </a:cubicBezTo>
                  <a:cubicBezTo>
                    <a:pt x="350" y="1975"/>
                    <a:pt x="565" y="2088"/>
                    <a:pt x="599" y="2201"/>
                  </a:cubicBezTo>
                  <a:cubicBezTo>
                    <a:pt x="678" y="2449"/>
                    <a:pt x="745" y="2596"/>
                    <a:pt x="745" y="2596"/>
                  </a:cubicBezTo>
                  <a:cubicBezTo>
                    <a:pt x="745" y="2460"/>
                    <a:pt x="734" y="2314"/>
                    <a:pt x="723" y="2178"/>
                  </a:cubicBezTo>
                  <a:cubicBezTo>
                    <a:pt x="700" y="1930"/>
                    <a:pt x="632" y="1614"/>
                    <a:pt x="576" y="1287"/>
                  </a:cubicBezTo>
                  <a:cubicBezTo>
                    <a:pt x="553" y="1129"/>
                    <a:pt x="520" y="971"/>
                    <a:pt x="497" y="813"/>
                  </a:cubicBezTo>
                  <a:cubicBezTo>
                    <a:pt x="497" y="745"/>
                    <a:pt x="474" y="678"/>
                    <a:pt x="474" y="599"/>
                  </a:cubicBezTo>
                  <a:cubicBezTo>
                    <a:pt x="463" y="531"/>
                    <a:pt x="452" y="474"/>
                    <a:pt x="441" y="407"/>
                  </a:cubicBezTo>
                  <a:cubicBezTo>
                    <a:pt x="429" y="283"/>
                    <a:pt x="429" y="181"/>
                    <a:pt x="418" y="113"/>
                  </a:cubicBezTo>
                  <a:cubicBezTo>
                    <a:pt x="418" y="68"/>
                    <a:pt x="407" y="34"/>
                    <a:pt x="395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4477600" y="4453475"/>
              <a:ext cx="9600" cy="46300"/>
            </a:xfrm>
            <a:custGeom>
              <a:avLst/>
              <a:gdLst/>
              <a:ahLst/>
              <a:cxnLst/>
              <a:rect l="l" t="t" r="r" b="b"/>
              <a:pathLst>
                <a:path w="384" h="1852" extrusionOk="0">
                  <a:moveTo>
                    <a:pt x="384" y="1"/>
                  </a:moveTo>
                  <a:lnTo>
                    <a:pt x="384" y="1"/>
                  </a:lnTo>
                  <a:cubicBezTo>
                    <a:pt x="339" y="91"/>
                    <a:pt x="293" y="181"/>
                    <a:pt x="248" y="271"/>
                  </a:cubicBezTo>
                  <a:cubicBezTo>
                    <a:pt x="203" y="362"/>
                    <a:pt x="169" y="463"/>
                    <a:pt x="135" y="565"/>
                  </a:cubicBezTo>
                  <a:cubicBezTo>
                    <a:pt x="113" y="666"/>
                    <a:pt x="79" y="779"/>
                    <a:pt x="57" y="903"/>
                  </a:cubicBezTo>
                  <a:cubicBezTo>
                    <a:pt x="11" y="1118"/>
                    <a:pt x="0" y="1332"/>
                    <a:pt x="11" y="1558"/>
                  </a:cubicBezTo>
                  <a:cubicBezTo>
                    <a:pt x="11" y="1659"/>
                    <a:pt x="23" y="1761"/>
                    <a:pt x="45" y="1851"/>
                  </a:cubicBezTo>
                  <a:cubicBezTo>
                    <a:pt x="79" y="1761"/>
                    <a:pt x="113" y="1659"/>
                    <a:pt x="135" y="1569"/>
                  </a:cubicBezTo>
                  <a:cubicBezTo>
                    <a:pt x="158" y="1479"/>
                    <a:pt x="181" y="1377"/>
                    <a:pt x="203" y="1276"/>
                  </a:cubicBezTo>
                  <a:cubicBezTo>
                    <a:pt x="226" y="1163"/>
                    <a:pt x="237" y="1061"/>
                    <a:pt x="271" y="937"/>
                  </a:cubicBezTo>
                  <a:cubicBezTo>
                    <a:pt x="293" y="824"/>
                    <a:pt x="316" y="712"/>
                    <a:pt x="327" y="599"/>
                  </a:cubicBezTo>
                  <a:cubicBezTo>
                    <a:pt x="339" y="554"/>
                    <a:pt x="339" y="497"/>
                    <a:pt x="350" y="452"/>
                  </a:cubicBezTo>
                  <a:cubicBezTo>
                    <a:pt x="361" y="396"/>
                    <a:pt x="372" y="350"/>
                    <a:pt x="372" y="305"/>
                  </a:cubicBezTo>
                  <a:cubicBezTo>
                    <a:pt x="384" y="204"/>
                    <a:pt x="384" y="102"/>
                    <a:pt x="384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4475900" y="4391975"/>
              <a:ext cx="209900" cy="144425"/>
            </a:xfrm>
            <a:custGeom>
              <a:avLst/>
              <a:gdLst/>
              <a:ahLst/>
              <a:cxnLst/>
              <a:rect l="l" t="t" r="r" b="b"/>
              <a:pathLst>
                <a:path w="8396" h="5777" extrusionOk="0">
                  <a:moveTo>
                    <a:pt x="5927" y="0"/>
                  </a:moveTo>
                  <a:cubicBezTo>
                    <a:pt x="5632" y="0"/>
                    <a:pt x="5337" y="23"/>
                    <a:pt x="5044" y="68"/>
                  </a:cubicBezTo>
                  <a:cubicBezTo>
                    <a:pt x="3577" y="305"/>
                    <a:pt x="2291" y="1332"/>
                    <a:pt x="1603" y="2607"/>
                  </a:cubicBezTo>
                  <a:cubicBezTo>
                    <a:pt x="1411" y="2991"/>
                    <a:pt x="723" y="4717"/>
                    <a:pt x="0" y="5361"/>
                  </a:cubicBezTo>
                  <a:lnTo>
                    <a:pt x="2043" y="5699"/>
                  </a:lnTo>
                  <a:cubicBezTo>
                    <a:pt x="2456" y="5749"/>
                    <a:pt x="2854" y="5777"/>
                    <a:pt x="3237" y="5777"/>
                  </a:cubicBezTo>
                  <a:cubicBezTo>
                    <a:pt x="4841" y="5777"/>
                    <a:pt x="6194" y="5289"/>
                    <a:pt x="7414" y="3905"/>
                  </a:cubicBezTo>
                  <a:cubicBezTo>
                    <a:pt x="8396" y="2777"/>
                    <a:pt x="8396" y="1513"/>
                    <a:pt x="7651" y="260"/>
                  </a:cubicBezTo>
                  <a:cubicBezTo>
                    <a:pt x="7090" y="88"/>
                    <a:pt x="6508" y="0"/>
                    <a:pt x="5927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4475900" y="4442700"/>
              <a:ext cx="133750" cy="94550"/>
            </a:xfrm>
            <a:custGeom>
              <a:avLst/>
              <a:gdLst/>
              <a:ahLst/>
              <a:cxnLst/>
              <a:rect l="l" t="t" r="r" b="b"/>
              <a:pathLst>
                <a:path w="5350" h="3782" extrusionOk="0">
                  <a:moveTo>
                    <a:pt x="3515" y="0"/>
                  </a:moveTo>
                  <a:cubicBezTo>
                    <a:pt x="3175" y="0"/>
                    <a:pt x="2827" y="141"/>
                    <a:pt x="2686" y="432"/>
                  </a:cubicBezTo>
                  <a:cubicBezTo>
                    <a:pt x="2690" y="150"/>
                    <a:pt x="2567" y="51"/>
                    <a:pt x="2400" y="51"/>
                  </a:cubicBezTo>
                  <a:cubicBezTo>
                    <a:pt x="2125" y="51"/>
                    <a:pt x="1732" y="320"/>
                    <a:pt x="1591" y="488"/>
                  </a:cubicBezTo>
                  <a:cubicBezTo>
                    <a:pt x="881" y="1357"/>
                    <a:pt x="1072" y="2801"/>
                    <a:pt x="0" y="3332"/>
                  </a:cubicBezTo>
                  <a:lnTo>
                    <a:pt x="655" y="3343"/>
                  </a:lnTo>
                  <a:cubicBezTo>
                    <a:pt x="1478" y="3477"/>
                    <a:pt x="2073" y="3781"/>
                    <a:pt x="2814" y="3781"/>
                  </a:cubicBezTo>
                  <a:cubicBezTo>
                    <a:pt x="2946" y="3781"/>
                    <a:pt x="3084" y="3771"/>
                    <a:pt x="3228" y="3749"/>
                  </a:cubicBezTo>
                  <a:cubicBezTo>
                    <a:pt x="3713" y="3693"/>
                    <a:pt x="4379" y="3241"/>
                    <a:pt x="4774" y="2948"/>
                  </a:cubicBezTo>
                  <a:cubicBezTo>
                    <a:pt x="5349" y="2553"/>
                    <a:pt x="4999" y="2192"/>
                    <a:pt x="4469" y="2023"/>
                  </a:cubicBezTo>
                  <a:cubicBezTo>
                    <a:pt x="5338" y="1650"/>
                    <a:pt x="5157" y="1018"/>
                    <a:pt x="4255" y="906"/>
                  </a:cubicBezTo>
                  <a:cubicBezTo>
                    <a:pt x="4504" y="312"/>
                    <a:pt x="4020" y="0"/>
                    <a:pt x="3515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4474200" y="4370600"/>
              <a:ext cx="193000" cy="155125"/>
            </a:xfrm>
            <a:custGeom>
              <a:avLst/>
              <a:gdLst/>
              <a:ahLst/>
              <a:cxnLst/>
              <a:rect l="l" t="t" r="r" b="b"/>
              <a:pathLst>
                <a:path w="7720" h="6205" extrusionOk="0">
                  <a:moveTo>
                    <a:pt x="5382" y="1"/>
                  </a:moveTo>
                  <a:cubicBezTo>
                    <a:pt x="4483" y="1"/>
                    <a:pt x="3555" y="277"/>
                    <a:pt x="2968" y="698"/>
                  </a:cubicBezTo>
                  <a:cubicBezTo>
                    <a:pt x="2032" y="1352"/>
                    <a:pt x="1637" y="2300"/>
                    <a:pt x="1197" y="3293"/>
                  </a:cubicBezTo>
                  <a:cubicBezTo>
                    <a:pt x="926" y="3869"/>
                    <a:pt x="689" y="4455"/>
                    <a:pt x="497" y="5065"/>
                  </a:cubicBezTo>
                  <a:cubicBezTo>
                    <a:pt x="328" y="5697"/>
                    <a:pt x="136" y="5911"/>
                    <a:pt x="1" y="6193"/>
                  </a:cubicBezTo>
                  <a:lnTo>
                    <a:pt x="68" y="6204"/>
                  </a:lnTo>
                  <a:cubicBezTo>
                    <a:pt x="802" y="5561"/>
                    <a:pt x="1479" y="3835"/>
                    <a:pt x="1671" y="3462"/>
                  </a:cubicBezTo>
                  <a:cubicBezTo>
                    <a:pt x="2359" y="2176"/>
                    <a:pt x="3645" y="1149"/>
                    <a:pt x="5112" y="912"/>
                  </a:cubicBezTo>
                  <a:cubicBezTo>
                    <a:pt x="5402" y="867"/>
                    <a:pt x="5694" y="844"/>
                    <a:pt x="5986" y="844"/>
                  </a:cubicBezTo>
                  <a:cubicBezTo>
                    <a:pt x="6571" y="844"/>
                    <a:pt x="7155" y="935"/>
                    <a:pt x="7719" y="1115"/>
                  </a:cubicBezTo>
                  <a:cubicBezTo>
                    <a:pt x="7708" y="1093"/>
                    <a:pt x="7685" y="1070"/>
                    <a:pt x="7674" y="1047"/>
                  </a:cubicBezTo>
                  <a:cubicBezTo>
                    <a:pt x="7220" y="300"/>
                    <a:pt x="6316" y="1"/>
                    <a:pt x="5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4481250" y="4436825"/>
              <a:ext cx="108650" cy="82125"/>
            </a:xfrm>
            <a:custGeom>
              <a:avLst/>
              <a:gdLst/>
              <a:ahLst/>
              <a:cxnLst/>
              <a:rect l="l" t="t" r="r" b="b"/>
              <a:pathLst>
                <a:path w="4346" h="3285" extrusionOk="0">
                  <a:moveTo>
                    <a:pt x="12" y="2991"/>
                  </a:moveTo>
                  <a:cubicBezTo>
                    <a:pt x="12" y="3048"/>
                    <a:pt x="23" y="3093"/>
                    <a:pt x="35" y="3149"/>
                  </a:cubicBezTo>
                  <a:cubicBezTo>
                    <a:pt x="29" y="3149"/>
                    <a:pt x="51" y="3168"/>
                    <a:pt x="63" y="3184"/>
                  </a:cubicBezTo>
                  <a:lnTo>
                    <a:pt x="63" y="3184"/>
                  </a:lnTo>
                  <a:cubicBezTo>
                    <a:pt x="57" y="3153"/>
                    <a:pt x="53" y="3127"/>
                    <a:pt x="57" y="3127"/>
                  </a:cubicBezTo>
                  <a:cubicBezTo>
                    <a:pt x="46" y="3081"/>
                    <a:pt x="35" y="3036"/>
                    <a:pt x="23" y="2991"/>
                  </a:cubicBezTo>
                  <a:close/>
                  <a:moveTo>
                    <a:pt x="4063" y="1"/>
                  </a:moveTo>
                  <a:cubicBezTo>
                    <a:pt x="3973" y="12"/>
                    <a:pt x="3871" y="35"/>
                    <a:pt x="3781" y="57"/>
                  </a:cubicBezTo>
                  <a:cubicBezTo>
                    <a:pt x="3668" y="80"/>
                    <a:pt x="3544" y="125"/>
                    <a:pt x="3431" y="170"/>
                  </a:cubicBezTo>
                  <a:cubicBezTo>
                    <a:pt x="3149" y="294"/>
                    <a:pt x="2890" y="441"/>
                    <a:pt x="2641" y="633"/>
                  </a:cubicBezTo>
                  <a:cubicBezTo>
                    <a:pt x="2506" y="723"/>
                    <a:pt x="2370" y="836"/>
                    <a:pt x="2235" y="949"/>
                  </a:cubicBezTo>
                  <a:cubicBezTo>
                    <a:pt x="2100" y="1062"/>
                    <a:pt x="1964" y="1186"/>
                    <a:pt x="1851" y="1310"/>
                  </a:cubicBezTo>
                  <a:cubicBezTo>
                    <a:pt x="1603" y="1581"/>
                    <a:pt x="1389" y="1851"/>
                    <a:pt x="1186" y="2111"/>
                  </a:cubicBezTo>
                  <a:cubicBezTo>
                    <a:pt x="1084" y="2235"/>
                    <a:pt x="983" y="2359"/>
                    <a:pt x="881" y="2472"/>
                  </a:cubicBezTo>
                  <a:cubicBezTo>
                    <a:pt x="791" y="2585"/>
                    <a:pt x="700" y="2686"/>
                    <a:pt x="599" y="2777"/>
                  </a:cubicBezTo>
                  <a:cubicBezTo>
                    <a:pt x="509" y="2867"/>
                    <a:pt x="418" y="2946"/>
                    <a:pt x="339" y="3014"/>
                  </a:cubicBezTo>
                  <a:cubicBezTo>
                    <a:pt x="272" y="3070"/>
                    <a:pt x="193" y="3115"/>
                    <a:pt x="114" y="3160"/>
                  </a:cubicBezTo>
                  <a:cubicBezTo>
                    <a:pt x="98" y="3171"/>
                    <a:pt x="82" y="3181"/>
                    <a:pt x="68" y="3190"/>
                  </a:cubicBezTo>
                  <a:lnTo>
                    <a:pt x="68" y="3190"/>
                  </a:lnTo>
                  <a:cubicBezTo>
                    <a:pt x="67" y="3188"/>
                    <a:pt x="65" y="3186"/>
                    <a:pt x="63" y="3184"/>
                  </a:cubicBezTo>
                  <a:lnTo>
                    <a:pt x="63" y="3184"/>
                  </a:lnTo>
                  <a:cubicBezTo>
                    <a:pt x="64" y="3187"/>
                    <a:pt x="64" y="3190"/>
                    <a:pt x="65" y="3193"/>
                  </a:cubicBezTo>
                  <a:lnTo>
                    <a:pt x="65" y="3193"/>
                  </a:lnTo>
                  <a:cubicBezTo>
                    <a:pt x="49" y="3203"/>
                    <a:pt x="35" y="3211"/>
                    <a:pt x="23" y="3217"/>
                  </a:cubicBezTo>
                  <a:cubicBezTo>
                    <a:pt x="1" y="3217"/>
                    <a:pt x="1" y="3239"/>
                    <a:pt x="23" y="3239"/>
                  </a:cubicBezTo>
                  <a:cubicBezTo>
                    <a:pt x="25" y="3241"/>
                    <a:pt x="26" y="3241"/>
                    <a:pt x="27" y="3241"/>
                  </a:cubicBezTo>
                  <a:cubicBezTo>
                    <a:pt x="35" y="3241"/>
                    <a:pt x="36" y="3206"/>
                    <a:pt x="46" y="3206"/>
                  </a:cubicBezTo>
                  <a:cubicBezTo>
                    <a:pt x="51" y="3206"/>
                    <a:pt x="55" y="3207"/>
                    <a:pt x="59" y="3207"/>
                  </a:cubicBezTo>
                  <a:cubicBezTo>
                    <a:pt x="62" y="3207"/>
                    <a:pt x="65" y="3206"/>
                    <a:pt x="67" y="3206"/>
                  </a:cubicBezTo>
                  <a:lnTo>
                    <a:pt x="67" y="3206"/>
                  </a:lnTo>
                  <a:cubicBezTo>
                    <a:pt x="69" y="3214"/>
                    <a:pt x="70" y="3223"/>
                    <a:pt x="71" y="3231"/>
                  </a:cubicBezTo>
                  <a:lnTo>
                    <a:pt x="71" y="3231"/>
                  </a:lnTo>
                  <a:cubicBezTo>
                    <a:pt x="90" y="3221"/>
                    <a:pt x="110" y="3213"/>
                    <a:pt x="125" y="3206"/>
                  </a:cubicBezTo>
                  <a:cubicBezTo>
                    <a:pt x="215" y="3172"/>
                    <a:pt x="305" y="3127"/>
                    <a:pt x="384" y="3081"/>
                  </a:cubicBezTo>
                  <a:cubicBezTo>
                    <a:pt x="486" y="3014"/>
                    <a:pt x="588" y="2946"/>
                    <a:pt x="678" y="2867"/>
                  </a:cubicBezTo>
                  <a:cubicBezTo>
                    <a:pt x="915" y="2675"/>
                    <a:pt x="1129" y="2461"/>
                    <a:pt x="1332" y="2235"/>
                  </a:cubicBezTo>
                  <a:cubicBezTo>
                    <a:pt x="1558" y="1987"/>
                    <a:pt x="1772" y="1716"/>
                    <a:pt x="2009" y="1456"/>
                  </a:cubicBezTo>
                  <a:cubicBezTo>
                    <a:pt x="2122" y="1332"/>
                    <a:pt x="2246" y="1220"/>
                    <a:pt x="2382" y="1107"/>
                  </a:cubicBezTo>
                  <a:cubicBezTo>
                    <a:pt x="2506" y="994"/>
                    <a:pt x="2630" y="892"/>
                    <a:pt x="2765" y="791"/>
                  </a:cubicBezTo>
                  <a:cubicBezTo>
                    <a:pt x="2991" y="610"/>
                    <a:pt x="3239" y="441"/>
                    <a:pt x="3499" y="306"/>
                  </a:cubicBezTo>
                  <a:cubicBezTo>
                    <a:pt x="3600" y="260"/>
                    <a:pt x="3713" y="227"/>
                    <a:pt x="3826" y="193"/>
                  </a:cubicBezTo>
                  <a:cubicBezTo>
                    <a:pt x="3858" y="181"/>
                    <a:pt x="3892" y="177"/>
                    <a:pt x="3925" y="177"/>
                  </a:cubicBezTo>
                  <a:cubicBezTo>
                    <a:pt x="3971" y="177"/>
                    <a:pt x="4017" y="184"/>
                    <a:pt x="4059" y="184"/>
                  </a:cubicBezTo>
                  <a:cubicBezTo>
                    <a:pt x="4072" y="184"/>
                    <a:pt x="4085" y="183"/>
                    <a:pt x="4097" y="181"/>
                  </a:cubicBezTo>
                  <a:cubicBezTo>
                    <a:pt x="4103" y="179"/>
                    <a:pt x="4109" y="178"/>
                    <a:pt x="4116" y="178"/>
                  </a:cubicBezTo>
                  <a:cubicBezTo>
                    <a:pt x="4179" y="178"/>
                    <a:pt x="4248" y="272"/>
                    <a:pt x="4289" y="272"/>
                  </a:cubicBezTo>
                  <a:lnTo>
                    <a:pt x="4345" y="260"/>
                  </a:lnTo>
                  <a:cubicBezTo>
                    <a:pt x="4345" y="260"/>
                    <a:pt x="4311" y="136"/>
                    <a:pt x="4266" y="125"/>
                  </a:cubicBezTo>
                  <a:cubicBezTo>
                    <a:pt x="4221" y="125"/>
                    <a:pt x="4142" y="1"/>
                    <a:pt x="4063" y="1"/>
                  </a:cubicBezTo>
                  <a:close/>
                  <a:moveTo>
                    <a:pt x="71" y="3231"/>
                  </a:moveTo>
                  <a:cubicBezTo>
                    <a:pt x="62" y="3237"/>
                    <a:pt x="53" y="3243"/>
                    <a:pt x="46" y="3251"/>
                  </a:cubicBezTo>
                  <a:cubicBezTo>
                    <a:pt x="23" y="3262"/>
                    <a:pt x="57" y="3273"/>
                    <a:pt x="68" y="3285"/>
                  </a:cubicBezTo>
                  <a:cubicBezTo>
                    <a:pt x="77" y="3285"/>
                    <a:pt x="76" y="3261"/>
                    <a:pt x="71" y="323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4489150" y="4483100"/>
              <a:ext cx="68575" cy="33025"/>
            </a:xfrm>
            <a:custGeom>
              <a:avLst/>
              <a:gdLst/>
              <a:ahLst/>
              <a:cxnLst/>
              <a:rect l="l" t="t" r="r" b="b"/>
              <a:pathLst>
                <a:path w="2743" h="1321" extrusionOk="0">
                  <a:moveTo>
                    <a:pt x="2743" y="0"/>
                  </a:moveTo>
                  <a:cubicBezTo>
                    <a:pt x="2722" y="0"/>
                    <a:pt x="2702" y="5"/>
                    <a:pt x="2683" y="12"/>
                  </a:cubicBezTo>
                  <a:lnTo>
                    <a:pt x="2683" y="12"/>
                  </a:lnTo>
                  <a:cubicBezTo>
                    <a:pt x="2723" y="5"/>
                    <a:pt x="2743" y="0"/>
                    <a:pt x="2743" y="0"/>
                  </a:cubicBezTo>
                  <a:close/>
                  <a:moveTo>
                    <a:pt x="2683" y="12"/>
                  </a:moveTo>
                  <a:cubicBezTo>
                    <a:pt x="2663" y="15"/>
                    <a:pt x="2638" y="19"/>
                    <a:pt x="2607" y="23"/>
                  </a:cubicBezTo>
                  <a:cubicBezTo>
                    <a:pt x="2577" y="23"/>
                    <a:pt x="2547" y="18"/>
                    <a:pt x="2514" y="18"/>
                  </a:cubicBezTo>
                  <a:cubicBezTo>
                    <a:pt x="2497" y="18"/>
                    <a:pt x="2480" y="19"/>
                    <a:pt x="2461" y="23"/>
                  </a:cubicBezTo>
                  <a:cubicBezTo>
                    <a:pt x="2393" y="23"/>
                    <a:pt x="2325" y="34"/>
                    <a:pt x="2258" y="46"/>
                  </a:cubicBezTo>
                  <a:cubicBezTo>
                    <a:pt x="2100" y="91"/>
                    <a:pt x="1942" y="147"/>
                    <a:pt x="1784" y="215"/>
                  </a:cubicBezTo>
                  <a:cubicBezTo>
                    <a:pt x="1705" y="260"/>
                    <a:pt x="1614" y="294"/>
                    <a:pt x="1535" y="339"/>
                  </a:cubicBezTo>
                  <a:lnTo>
                    <a:pt x="1276" y="486"/>
                  </a:lnTo>
                  <a:cubicBezTo>
                    <a:pt x="1118" y="587"/>
                    <a:pt x="960" y="689"/>
                    <a:pt x="802" y="790"/>
                  </a:cubicBezTo>
                  <a:cubicBezTo>
                    <a:pt x="655" y="892"/>
                    <a:pt x="520" y="982"/>
                    <a:pt x="396" y="1061"/>
                  </a:cubicBezTo>
                  <a:cubicBezTo>
                    <a:pt x="283" y="1140"/>
                    <a:pt x="170" y="1197"/>
                    <a:pt x="102" y="1253"/>
                  </a:cubicBezTo>
                  <a:lnTo>
                    <a:pt x="1" y="1321"/>
                  </a:lnTo>
                  <a:lnTo>
                    <a:pt x="125" y="1287"/>
                  </a:lnTo>
                  <a:cubicBezTo>
                    <a:pt x="204" y="1264"/>
                    <a:pt x="317" y="1230"/>
                    <a:pt x="452" y="1174"/>
                  </a:cubicBezTo>
                  <a:cubicBezTo>
                    <a:pt x="588" y="1106"/>
                    <a:pt x="745" y="1039"/>
                    <a:pt x="903" y="960"/>
                  </a:cubicBezTo>
                  <a:cubicBezTo>
                    <a:pt x="1061" y="869"/>
                    <a:pt x="1231" y="768"/>
                    <a:pt x="1389" y="677"/>
                  </a:cubicBezTo>
                  <a:cubicBezTo>
                    <a:pt x="1558" y="576"/>
                    <a:pt x="1716" y="474"/>
                    <a:pt x="1874" y="395"/>
                  </a:cubicBezTo>
                  <a:cubicBezTo>
                    <a:pt x="1942" y="350"/>
                    <a:pt x="2021" y="305"/>
                    <a:pt x="2100" y="271"/>
                  </a:cubicBezTo>
                  <a:lnTo>
                    <a:pt x="2303" y="170"/>
                  </a:lnTo>
                  <a:cubicBezTo>
                    <a:pt x="2359" y="136"/>
                    <a:pt x="2416" y="113"/>
                    <a:pt x="2483" y="91"/>
                  </a:cubicBezTo>
                  <a:cubicBezTo>
                    <a:pt x="2528" y="68"/>
                    <a:pt x="2585" y="57"/>
                    <a:pt x="2619" y="46"/>
                  </a:cubicBezTo>
                  <a:cubicBezTo>
                    <a:pt x="2637" y="33"/>
                    <a:pt x="2659" y="21"/>
                    <a:pt x="2683" y="12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4492550" y="4494675"/>
              <a:ext cx="72800" cy="22575"/>
            </a:xfrm>
            <a:custGeom>
              <a:avLst/>
              <a:gdLst/>
              <a:ahLst/>
              <a:cxnLst/>
              <a:rect l="l" t="t" r="r" b="b"/>
              <a:pathLst>
                <a:path w="2912" h="903" extrusionOk="0">
                  <a:moveTo>
                    <a:pt x="2911" y="0"/>
                  </a:moveTo>
                  <a:cubicBezTo>
                    <a:pt x="2753" y="0"/>
                    <a:pt x="2596" y="23"/>
                    <a:pt x="2438" y="45"/>
                  </a:cubicBezTo>
                  <a:cubicBezTo>
                    <a:pt x="2088" y="102"/>
                    <a:pt x="1738" y="181"/>
                    <a:pt x="1411" y="282"/>
                  </a:cubicBezTo>
                  <a:cubicBezTo>
                    <a:pt x="1219" y="339"/>
                    <a:pt x="1038" y="406"/>
                    <a:pt x="880" y="474"/>
                  </a:cubicBezTo>
                  <a:cubicBezTo>
                    <a:pt x="722" y="530"/>
                    <a:pt x="576" y="598"/>
                    <a:pt x="429" y="666"/>
                  </a:cubicBezTo>
                  <a:cubicBezTo>
                    <a:pt x="169" y="790"/>
                    <a:pt x="0" y="903"/>
                    <a:pt x="0" y="903"/>
                  </a:cubicBezTo>
                  <a:cubicBezTo>
                    <a:pt x="0" y="903"/>
                    <a:pt x="192" y="869"/>
                    <a:pt x="474" y="790"/>
                  </a:cubicBezTo>
                  <a:cubicBezTo>
                    <a:pt x="542" y="767"/>
                    <a:pt x="621" y="745"/>
                    <a:pt x="688" y="722"/>
                  </a:cubicBezTo>
                  <a:cubicBezTo>
                    <a:pt x="767" y="688"/>
                    <a:pt x="858" y="666"/>
                    <a:pt x="937" y="643"/>
                  </a:cubicBezTo>
                  <a:cubicBezTo>
                    <a:pt x="1106" y="598"/>
                    <a:pt x="1275" y="542"/>
                    <a:pt x="1467" y="485"/>
                  </a:cubicBezTo>
                  <a:cubicBezTo>
                    <a:pt x="1648" y="429"/>
                    <a:pt x="1828" y="372"/>
                    <a:pt x="1997" y="316"/>
                  </a:cubicBezTo>
                  <a:lnTo>
                    <a:pt x="2460" y="158"/>
                  </a:lnTo>
                  <a:cubicBezTo>
                    <a:pt x="2731" y="68"/>
                    <a:pt x="2911" y="0"/>
                    <a:pt x="291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4475050" y="4519500"/>
              <a:ext cx="165625" cy="183875"/>
            </a:xfrm>
            <a:custGeom>
              <a:avLst/>
              <a:gdLst/>
              <a:ahLst/>
              <a:cxnLst/>
              <a:rect l="l" t="t" r="r" b="b"/>
              <a:pathLst>
                <a:path w="6625" h="7355" extrusionOk="0">
                  <a:moveTo>
                    <a:pt x="328" y="0"/>
                  </a:moveTo>
                  <a:cubicBezTo>
                    <a:pt x="226" y="23"/>
                    <a:pt x="113" y="57"/>
                    <a:pt x="1" y="90"/>
                  </a:cubicBezTo>
                  <a:cubicBezTo>
                    <a:pt x="644" y="1264"/>
                    <a:pt x="621" y="1648"/>
                    <a:pt x="779" y="2889"/>
                  </a:cubicBezTo>
                  <a:cubicBezTo>
                    <a:pt x="836" y="3306"/>
                    <a:pt x="689" y="4187"/>
                    <a:pt x="768" y="4581"/>
                  </a:cubicBezTo>
                  <a:cubicBezTo>
                    <a:pt x="813" y="4965"/>
                    <a:pt x="937" y="5157"/>
                    <a:pt x="1095" y="5529"/>
                  </a:cubicBezTo>
                  <a:cubicBezTo>
                    <a:pt x="1614" y="6782"/>
                    <a:pt x="3318" y="7312"/>
                    <a:pt x="4537" y="7346"/>
                  </a:cubicBezTo>
                  <a:cubicBezTo>
                    <a:pt x="4618" y="7352"/>
                    <a:pt x="4700" y="7355"/>
                    <a:pt x="4782" y="7355"/>
                  </a:cubicBezTo>
                  <a:cubicBezTo>
                    <a:pt x="5005" y="7355"/>
                    <a:pt x="5228" y="7334"/>
                    <a:pt x="5451" y="7301"/>
                  </a:cubicBezTo>
                  <a:cubicBezTo>
                    <a:pt x="6196" y="5924"/>
                    <a:pt x="6624" y="4480"/>
                    <a:pt x="5575" y="3002"/>
                  </a:cubicBezTo>
                  <a:cubicBezTo>
                    <a:pt x="4864" y="2043"/>
                    <a:pt x="4424" y="1569"/>
                    <a:pt x="3375" y="1061"/>
                  </a:cubicBezTo>
                  <a:cubicBezTo>
                    <a:pt x="2743" y="756"/>
                    <a:pt x="1298" y="23"/>
                    <a:pt x="328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4458125" y="4516950"/>
              <a:ext cx="3975" cy="3400"/>
            </a:xfrm>
            <a:custGeom>
              <a:avLst/>
              <a:gdLst/>
              <a:ahLst/>
              <a:cxnLst/>
              <a:rect l="l" t="t" r="r" b="b"/>
              <a:pathLst>
                <a:path w="159" h="136" extrusionOk="0">
                  <a:moveTo>
                    <a:pt x="0" y="1"/>
                  </a:moveTo>
                  <a:lnTo>
                    <a:pt x="57" y="136"/>
                  </a:lnTo>
                  <a:cubicBezTo>
                    <a:pt x="91" y="113"/>
                    <a:pt x="125" y="102"/>
                    <a:pt x="158" y="80"/>
                  </a:cubicBezTo>
                  <a:cubicBezTo>
                    <a:pt x="113" y="57"/>
                    <a:pt x="57" y="23"/>
                    <a:pt x="0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4475050" y="4519500"/>
              <a:ext cx="121625" cy="119350"/>
            </a:xfrm>
            <a:custGeom>
              <a:avLst/>
              <a:gdLst/>
              <a:ahLst/>
              <a:cxnLst/>
              <a:rect l="l" t="t" r="r" b="b"/>
              <a:pathLst>
                <a:path w="4865" h="4774" extrusionOk="0">
                  <a:moveTo>
                    <a:pt x="328" y="0"/>
                  </a:moveTo>
                  <a:cubicBezTo>
                    <a:pt x="215" y="23"/>
                    <a:pt x="102" y="57"/>
                    <a:pt x="1" y="90"/>
                  </a:cubicBezTo>
                  <a:cubicBezTo>
                    <a:pt x="632" y="1275"/>
                    <a:pt x="610" y="1659"/>
                    <a:pt x="768" y="2900"/>
                  </a:cubicBezTo>
                  <a:cubicBezTo>
                    <a:pt x="790" y="3126"/>
                    <a:pt x="790" y="3363"/>
                    <a:pt x="768" y="3600"/>
                  </a:cubicBezTo>
                  <a:cubicBezTo>
                    <a:pt x="858" y="3848"/>
                    <a:pt x="971" y="4062"/>
                    <a:pt x="1129" y="4153"/>
                  </a:cubicBezTo>
                  <a:cubicBezTo>
                    <a:pt x="1206" y="4195"/>
                    <a:pt x="1272" y="4213"/>
                    <a:pt x="1331" y="4213"/>
                  </a:cubicBezTo>
                  <a:cubicBezTo>
                    <a:pt x="1570" y="4213"/>
                    <a:pt x="1670" y="3904"/>
                    <a:pt x="1806" y="3667"/>
                  </a:cubicBezTo>
                  <a:cubicBezTo>
                    <a:pt x="2009" y="3972"/>
                    <a:pt x="2257" y="4762"/>
                    <a:pt x="2720" y="4773"/>
                  </a:cubicBezTo>
                  <a:cubicBezTo>
                    <a:pt x="3160" y="4751"/>
                    <a:pt x="3138" y="4085"/>
                    <a:pt x="3194" y="3780"/>
                  </a:cubicBezTo>
                  <a:cubicBezTo>
                    <a:pt x="3392" y="3807"/>
                    <a:pt x="3797" y="4006"/>
                    <a:pt x="4079" y="4006"/>
                  </a:cubicBezTo>
                  <a:cubicBezTo>
                    <a:pt x="4151" y="4006"/>
                    <a:pt x="4215" y="3993"/>
                    <a:pt x="4266" y="3961"/>
                  </a:cubicBezTo>
                  <a:cubicBezTo>
                    <a:pt x="4582" y="3735"/>
                    <a:pt x="4243" y="3419"/>
                    <a:pt x="4142" y="3137"/>
                  </a:cubicBezTo>
                  <a:lnTo>
                    <a:pt x="4142" y="3137"/>
                  </a:lnTo>
                  <a:cubicBezTo>
                    <a:pt x="4247" y="3163"/>
                    <a:pt x="4343" y="3177"/>
                    <a:pt x="4427" y="3177"/>
                  </a:cubicBezTo>
                  <a:cubicBezTo>
                    <a:pt x="4715" y="3177"/>
                    <a:pt x="4865" y="3014"/>
                    <a:pt x="4751" y="2595"/>
                  </a:cubicBezTo>
                  <a:cubicBezTo>
                    <a:pt x="4627" y="2201"/>
                    <a:pt x="4424" y="1828"/>
                    <a:pt x="4164" y="1512"/>
                  </a:cubicBezTo>
                  <a:cubicBezTo>
                    <a:pt x="3905" y="1343"/>
                    <a:pt x="3645" y="1185"/>
                    <a:pt x="3363" y="1061"/>
                  </a:cubicBezTo>
                  <a:cubicBezTo>
                    <a:pt x="2743" y="756"/>
                    <a:pt x="1298" y="23"/>
                    <a:pt x="328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4483225" y="4517000"/>
              <a:ext cx="184525" cy="184750"/>
            </a:xfrm>
            <a:custGeom>
              <a:avLst/>
              <a:gdLst/>
              <a:ahLst/>
              <a:cxnLst/>
              <a:rect l="l" t="t" r="r" b="b"/>
              <a:pathLst>
                <a:path w="7381" h="7390" extrusionOk="0">
                  <a:moveTo>
                    <a:pt x="958" y="0"/>
                  </a:moveTo>
                  <a:cubicBezTo>
                    <a:pt x="645" y="0"/>
                    <a:pt x="321" y="29"/>
                    <a:pt x="1" y="100"/>
                  </a:cubicBezTo>
                  <a:cubicBezTo>
                    <a:pt x="971" y="123"/>
                    <a:pt x="2416" y="856"/>
                    <a:pt x="3036" y="1161"/>
                  </a:cubicBezTo>
                  <a:cubicBezTo>
                    <a:pt x="4086" y="1669"/>
                    <a:pt x="4526" y="2143"/>
                    <a:pt x="5237" y="3102"/>
                  </a:cubicBezTo>
                  <a:cubicBezTo>
                    <a:pt x="6297" y="4580"/>
                    <a:pt x="5869" y="6024"/>
                    <a:pt x="5113" y="7390"/>
                  </a:cubicBezTo>
                  <a:cubicBezTo>
                    <a:pt x="6670" y="7108"/>
                    <a:pt x="7381" y="5821"/>
                    <a:pt x="6963" y="4004"/>
                  </a:cubicBezTo>
                  <a:cubicBezTo>
                    <a:pt x="6523" y="1962"/>
                    <a:pt x="5372" y="1116"/>
                    <a:pt x="3183" y="416"/>
                  </a:cubicBezTo>
                  <a:cubicBezTo>
                    <a:pt x="3042" y="363"/>
                    <a:pt x="2074" y="0"/>
                    <a:pt x="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4491125" y="4528525"/>
              <a:ext cx="84650" cy="70250"/>
            </a:xfrm>
            <a:custGeom>
              <a:avLst/>
              <a:gdLst/>
              <a:ahLst/>
              <a:cxnLst/>
              <a:rect l="l" t="t" r="r" b="b"/>
              <a:pathLst>
                <a:path w="3386" h="2810" extrusionOk="0">
                  <a:moveTo>
                    <a:pt x="1" y="0"/>
                  </a:moveTo>
                  <a:cubicBezTo>
                    <a:pt x="1" y="0"/>
                    <a:pt x="68" y="34"/>
                    <a:pt x="170" y="102"/>
                  </a:cubicBezTo>
                  <a:cubicBezTo>
                    <a:pt x="283" y="169"/>
                    <a:pt x="441" y="248"/>
                    <a:pt x="610" y="361"/>
                  </a:cubicBezTo>
                  <a:cubicBezTo>
                    <a:pt x="700" y="406"/>
                    <a:pt x="791" y="463"/>
                    <a:pt x="892" y="531"/>
                  </a:cubicBezTo>
                  <a:cubicBezTo>
                    <a:pt x="1005" y="598"/>
                    <a:pt x="1095" y="666"/>
                    <a:pt x="1208" y="745"/>
                  </a:cubicBezTo>
                  <a:cubicBezTo>
                    <a:pt x="1321" y="813"/>
                    <a:pt x="1423" y="892"/>
                    <a:pt x="1535" y="971"/>
                  </a:cubicBezTo>
                  <a:cubicBezTo>
                    <a:pt x="1648" y="1050"/>
                    <a:pt x="1761" y="1129"/>
                    <a:pt x="1863" y="1219"/>
                  </a:cubicBezTo>
                  <a:cubicBezTo>
                    <a:pt x="1964" y="1309"/>
                    <a:pt x="2077" y="1399"/>
                    <a:pt x="2179" y="1490"/>
                  </a:cubicBezTo>
                  <a:cubicBezTo>
                    <a:pt x="2269" y="1569"/>
                    <a:pt x="2370" y="1659"/>
                    <a:pt x="2461" y="1761"/>
                  </a:cubicBezTo>
                  <a:cubicBezTo>
                    <a:pt x="2551" y="1851"/>
                    <a:pt x="2641" y="1930"/>
                    <a:pt x="2720" y="2020"/>
                  </a:cubicBezTo>
                  <a:cubicBezTo>
                    <a:pt x="2799" y="2110"/>
                    <a:pt x="2878" y="2189"/>
                    <a:pt x="2946" y="2268"/>
                  </a:cubicBezTo>
                  <a:cubicBezTo>
                    <a:pt x="3093" y="2415"/>
                    <a:pt x="3183" y="2562"/>
                    <a:pt x="3262" y="2663"/>
                  </a:cubicBezTo>
                  <a:lnTo>
                    <a:pt x="3386" y="2810"/>
                  </a:lnTo>
                  <a:cubicBezTo>
                    <a:pt x="3386" y="2810"/>
                    <a:pt x="3363" y="2742"/>
                    <a:pt x="3307" y="2641"/>
                  </a:cubicBezTo>
                  <a:lnTo>
                    <a:pt x="3194" y="2438"/>
                  </a:lnTo>
                  <a:cubicBezTo>
                    <a:pt x="3149" y="2359"/>
                    <a:pt x="3104" y="2268"/>
                    <a:pt x="3047" y="2189"/>
                  </a:cubicBezTo>
                  <a:cubicBezTo>
                    <a:pt x="2980" y="2099"/>
                    <a:pt x="2912" y="2009"/>
                    <a:pt x="2844" y="1907"/>
                  </a:cubicBezTo>
                  <a:cubicBezTo>
                    <a:pt x="2765" y="1806"/>
                    <a:pt x="2686" y="1715"/>
                    <a:pt x="2596" y="1625"/>
                  </a:cubicBezTo>
                  <a:cubicBezTo>
                    <a:pt x="2506" y="1512"/>
                    <a:pt x="2416" y="1422"/>
                    <a:pt x="2314" y="1332"/>
                  </a:cubicBezTo>
                  <a:lnTo>
                    <a:pt x="1998" y="1050"/>
                  </a:lnTo>
                  <a:lnTo>
                    <a:pt x="1648" y="790"/>
                  </a:lnTo>
                  <a:cubicBezTo>
                    <a:pt x="1547" y="711"/>
                    <a:pt x="1423" y="643"/>
                    <a:pt x="1310" y="576"/>
                  </a:cubicBezTo>
                  <a:cubicBezTo>
                    <a:pt x="1197" y="508"/>
                    <a:pt x="1084" y="429"/>
                    <a:pt x="971" y="384"/>
                  </a:cubicBezTo>
                  <a:cubicBezTo>
                    <a:pt x="858" y="339"/>
                    <a:pt x="757" y="294"/>
                    <a:pt x="666" y="248"/>
                  </a:cubicBezTo>
                  <a:cubicBezTo>
                    <a:pt x="576" y="203"/>
                    <a:pt x="486" y="169"/>
                    <a:pt x="396" y="136"/>
                  </a:cubicBezTo>
                  <a:lnTo>
                    <a:pt x="181" y="68"/>
                  </a:lnTo>
                  <a:cubicBezTo>
                    <a:pt x="68" y="2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4480400" y="4522300"/>
              <a:ext cx="84950" cy="113725"/>
            </a:xfrm>
            <a:custGeom>
              <a:avLst/>
              <a:gdLst/>
              <a:ahLst/>
              <a:cxnLst/>
              <a:rect l="l" t="t" r="r" b="b"/>
              <a:pathLst>
                <a:path w="3398" h="454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69" y="69"/>
                    <a:pt x="193" y="170"/>
                  </a:cubicBezTo>
                  <a:cubicBezTo>
                    <a:pt x="317" y="272"/>
                    <a:pt x="486" y="430"/>
                    <a:pt x="678" y="610"/>
                  </a:cubicBezTo>
                  <a:cubicBezTo>
                    <a:pt x="870" y="791"/>
                    <a:pt x="1095" y="1017"/>
                    <a:pt x="1321" y="1265"/>
                  </a:cubicBezTo>
                  <a:cubicBezTo>
                    <a:pt x="1434" y="1389"/>
                    <a:pt x="1547" y="1524"/>
                    <a:pt x="1671" y="1660"/>
                  </a:cubicBezTo>
                  <a:cubicBezTo>
                    <a:pt x="1784" y="1784"/>
                    <a:pt x="1897" y="1931"/>
                    <a:pt x="2010" y="2066"/>
                  </a:cubicBezTo>
                  <a:cubicBezTo>
                    <a:pt x="2122" y="2213"/>
                    <a:pt x="2224" y="2348"/>
                    <a:pt x="2325" y="2495"/>
                  </a:cubicBezTo>
                  <a:cubicBezTo>
                    <a:pt x="2427" y="2630"/>
                    <a:pt x="2529" y="2777"/>
                    <a:pt x="2619" y="2912"/>
                  </a:cubicBezTo>
                  <a:cubicBezTo>
                    <a:pt x="2709" y="3059"/>
                    <a:pt x="2811" y="3183"/>
                    <a:pt x="2878" y="3318"/>
                  </a:cubicBezTo>
                  <a:cubicBezTo>
                    <a:pt x="2935" y="3465"/>
                    <a:pt x="3025" y="3589"/>
                    <a:pt x="3070" y="3713"/>
                  </a:cubicBezTo>
                  <a:cubicBezTo>
                    <a:pt x="3127" y="3815"/>
                    <a:pt x="3172" y="3928"/>
                    <a:pt x="3217" y="4041"/>
                  </a:cubicBezTo>
                  <a:cubicBezTo>
                    <a:pt x="3251" y="4142"/>
                    <a:pt x="3296" y="4232"/>
                    <a:pt x="3318" y="4311"/>
                  </a:cubicBezTo>
                  <a:cubicBezTo>
                    <a:pt x="3364" y="4458"/>
                    <a:pt x="3397" y="4548"/>
                    <a:pt x="3397" y="4548"/>
                  </a:cubicBezTo>
                  <a:cubicBezTo>
                    <a:pt x="3397" y="4548"/>
                    <a:pt x="3386" y="4458"/>
                    <a:pt x="3352" y="4300"/>
                  </a:cubicBezTo>
                  <a:cubicBezTo>
                    <a:pt x="3352" y="4221"/>
                    <a:pt x="3318" y="4131"/>
                    <a:pt x="3285" y="4018"/>
                  </a:cubicBezTo>
                  <a:cubicBezTo>
                    <a:pt x="3262" y="3894"/>
                    <a:pt x="3217" y="3781"/>
                    <a:pt x="3172" y="3657"/>
                  </a:cubicBezTo>
                  <a:cubicBezTo>
                    <a:pt x="3138" y="3533"/>
                    <a:pt x="3070" y="3397"/>
                    <a:pt x="3003" y="3251"/>
                  </a:cubicBezTo>
                  <a:cubicBezTo>
                    <a:pt x="2935" y="3115"/>
                    <a:pt x="2867" y="2957"/>
                    <a:pt x="2777" y="2811"/>
                  </a:cubicBezTo>
                  <a:cubicBezTo>
                    <a:pt x="2687" y="2664"/>
                    <a:pt x="2585" y="2517"/>
                    <a:pt x="2495" y="2371"/>
                  </a:cubicBezTo>
                  <a:cubicBezTo>
                    <a:pt x="2393" y="2213"/>
                    <a:pt x="2280" y="2055"/>
                    <a:pt x="2167" y="1919"/>
                  </a:cubicBezTo>
                  <a:cubicBezTo>
                    <a:pt x="2055" y="1795"/>
                    <a:pt x="1931" y="1637"/>
                    <a:pt x="1818" y="1513"/>
                  </a:cubicBezTo>
                  <a:cubicBezTo>
                    <a:pt x="1694" y="1378"/>
                    <a:pt x="1569" y="1253"/>
                    <a:pt x="1445" y="1129"/>
                  </a:cubicBezTo>
                  <a:cubicBezTo>
                    <a:pt x="1332" y="1005"/>
                    <a:pt x="1208" y="892"/>
                    <a:pt x="1084" y="791"/>
                  </a:cubicBezTo>
                  <a:cubicBezTo>
                    <a:pt x="971" y="689"/>
                    <a:pt x="859" y="588"/>
                    <a:pt x="746" y="509"/>
                  </a:cubicBezTo>
                  <a:cubicBezTo>
                    <a:pt x="655" y="430"/>
                    <a:pt x="554" y="351"/>
                    <a:pt x="452" y="283"/>
                  </a:cubicBezTo>
                  <a:cubicBezTo>
                    <a:pt x="351" y="227"/>
                    <a:pt x="283" y="170"/>
                    <a:pt x="204" y="125"/>
                  </a:cubicBezTo>
                  <a:cubicBezTo>
                    <a:pt x="69" y="4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4479575" y="4523150"/>
              <a:ext cx="54175" cy="85225"/>
            </a:xfrm>
            <a:custGeom>
              <a:avLst/>
              <a:gdLst/>
              <a:ahLst/>
              <a:cxnLst/>
              <a:rect l="l" t="t" r="r" b="b"/>
              <a:pathLst>
                <a:path w="2167" h="3409" extrusionOk="0">
                  <a:moveTo>
                    <a:pt x="0" y="1"/>
                  </a:moveTo>
                  <a:cubicBezTo>
                    <a:pt x="0" y="1"/>
                    <a:pt x="45" y="57"/>
                    <a:pt x="113" y="136"/>
                  </a:cubicBezTo>
                  <a:cubicBezTo>
                    <a:pt x="147" y="181"/>
                    <a:pt x="181" y="238"/>
                    <a:pt x="226" y="294"/>
                  </a:cubicBezTo>
                  <a:cubicBezTo>
                    <a:pt x="282" y="362"/>
                    <a:pt x="316" y="430"/>
                    <a:pt x="384" y="509"/>
                  </a:cubicBezTo>
                  <a:lnTo>
                    <a:pt x="553" y="757"/>
                  </a:lnTo>
                  <a:cubicBezTo>
                    <a:pt x="621" y="847"/>
                    <a:pt x="688" y="949"/>
                    <a:pt x="756" y="1039"/>
                  </a:cubicBezTo>
                  <a:cubicBezTo>
                    <a:pt x="892" y="1231"/>
                    <a:pt x="1038" y="1445"/>
                    <a:pt x="1174" y="1660"/>
                  </a:cubicBezTo>
                  <a:lnTo>
                    <a:pt x="1377" y="1976"/>
                  </a:lnTo>
                  <a:cubicBezTo>
                    <a:pt x="1444" y="2077"/>
                    <a:pt x="1512" y="2179"/>
                    <a:pt x="1580" y="2280"/>
                  </a:cubicBezTo>
                  <a:cubicBezTo>
                    <a:pt x="1636" y="2382"/>
                    <a:pt x="1704" y="2483"/>
                    <a:pt x="1749" y="2574"/>
                  </a:cubicBezTo>
                  <a:cubicBezTo>
                    <a:pt x="1806" y="2664"/>
                    <a:pt x="1851" y="2743"/>
                    <a:pt x="1896" y="2833"/>
                  </a:cubicBezTo>
                  <a:cubicBezTo>
                    <a:pt x="1941" y="2923"/>
                    <a:pt x="1986" y="3002"/>
                    <a:pt x="2020" y="3070"/>
                  </a:cubicBezTo>
                  <a:lnTo>
                    <a:pt x="2099" y="3251"/>
                  </a:lnTo>
                  <a:cubicBezTo>
                    <a:pt x="2144" y="3352"/>
                    <a:pt x="2167" y="3409"/>
                    <a:pt x="2167" y="3409"/>
                  </a:cubicBezTo>
                  <a:cubicBezTo>
                    <a:pt x="2167" y="3409"/>
                    <a:pt x="2155" y="3341"/>
                    <a:pt x="2133" y="3239"/>
                  </a:cubicBezTo>
                  <a:cubicBezTo>
                    <a:pt x="2122" y="3183"/>
                    <a:pt x="2110" y="3115"/>
                    <a:pt x="2088" y="3036"/>
                  </a:cubicBezTo>
                  <a:cubicBezTo>
                    <a:pt x="2065" y="2957"/>
                    <a:pt x="2043" y="2867"/>
                    <a:pt x="2009" y="2788"/>
                  </a:cubicBezTo>
                  <a:cubicBezTo>
                    <a:pt x="1975" y="2698"/>
                    <a:pt x="1941" y="2596"/>
                    <a:pt x="1896" y="2495"/>
                  </a:cubicBezTo>
                  <a:cubicBezTo>
                    <a:pt x="1839" y="2404"/>
                    <a:pt x="1794" y="2291"/>
                    <a:pt x="1738" y="2190"/>
                  </a:cubicBezTo>
                  <a:cubicBezTo>
                    <a:pt x="1681" y="2077"/>
                    <a:pt x="1614" y="1976"/>
                    <a:pt x="1557" y="1863"/>
                  </a:cubicBezTo>
                  <a:cubicBezTo>
                    <a:pt x="1490" y="1750"/>
                    <a:pt x="1433" y="1648"/>
                    <a:pt x="1354" y="1535"/>
                  </a:cubicBezTo>
                  <a:cubicBezTo>
                    <a:pt x="1275" y="1434"/>
                    <a:pt x="1207" y="1321"/>
                    <a:pt x="1128" y="1219"/>
                  </a:cubicBezTo>
                  <a:cubicBezTo>
                    <a:pt x="1061" y="1118"/>
                    <a:pt x="982" y="1028"/>
                    <a:pt x="903" y="926"/>
                  </a:cubicBezTo>
                  <a:cubicBezTo>
                    <a:pt x="767" y="757"/>
                    <a:pt x="621" y="588"/>
                    <a:pt x="474" y="430"/>
                  </a:cubicBezTo>
                  <a:cubicBezTo>
                    <a:pt x="361" y="317"/>
                    <a:pt x="248" y="215"/>
                    <a:pt x="135" y="114"/>
                  </a:cubicBezTo>
                  <a:cubicBezTo>
                    <a:pt x="57" y="3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4479575" y="4523150"/>
              <a:ext cx="32175" cy="75350"/>
            </a:xfrm>
            <a:custGeom>
              <a:avLst/>
              <a:gdLst/>
              <a:ahLst/>
              <a:cxnLst/>
              <a:rect l="l" t="t" r="r" b="b"/>
              <a:pathLst>
                <a:path w="1287" h="3014" extrusionOk="0">
                  <a:moveTo>
                    <a:pt x="0" y="1"/>
                  </a:moveTo>
                  <a:lnTo>
                    <a:pt x="79" y="102"/>
                  </a:lnTo>
                  <a:cubicBezTo>
                    <a:pt x="90" y="147"/>
                    <a:pt x="124" y="193"/>
                    <a:pt x="147" y="249"/>
                  </a:cubicBezTo>
                  <a:cubicBezTo>
                    <a:pt x="169" y="305"/>
                    <a:pt x="192" y="373"/>
                    <a:pt x="226" y="441"/>
                  </a:cubicBezTo>
                  <a:cubicBezTo>
                    <a:pt x="282" y="588"/>
                    <a:pt x="350" y="746"/>
                    <a:pt x="429" y="926"/>
                  </a:cubicBezTo>
                  <a:cubicBezTo>
                    <a:pt x="497" y="1118"/>
                    <a:pt x="564" y="1298"/>
                    <a:pt x="643" y="1490"/>
                  </a:cubicBezTo>
                  <a:cubicBezTo>
                    <a:pt x="734" y="1693"/>
                    <a:pt x="813" y="1885"/>
                    <a:pt x="880" y="2055"/>
                  </a:cubicBezTo>
                  <a:cubicBezTo>
                    <a:pt x="948" y="2224"/>
                    <a:pt x="1038" y="2393"/>
                    <a:pt x="1095" y="2540"/>
                  </a:cubicBezTo>
                  <a:cubicBezTo>
                    <a:pt x="1140" y="2675"/>
                    <a:pt x="1196" y="2799"/>
                    <a:pt x="1230" y="2878"/>
                  </a:cubicBezTo>
                  <a:cubicBezTo>
                    <a:pt x="1253" y="2923"/>
                    <a:pt x="1264" y="2969"/>
                    <a:pt x="1286" y="3014"/>
                  </a:cubicBezTo>
                  <a:cubicBezTo>
                    <a:pt x="1286" y="3014"/>
                    <a:pt x="1286" y="2957"/>
                    <a:pt x="1275" y="2867"/>
                  </a:cubicBezTo>
                  <a:cubicBezTo>
                    <a:pt x="1253" y="2743"/>
                    <a:pt x="1230" y="2619"/>
                    <a:pt x="1196" y="2506"/>
                  </a:cubicBezTo>
                  <a:cubicBezTo>
                    <a:pt x="1162" y="2348"/>
                    <a:pt x="1117" y="2167"/>
                    <a:pt x="1061" y="1987"/>
                  </a:cubicBezTo>
                  <a:cubicBezTo>
                    <a:pt x="993" y="1806"/>
                    <a:pt x="925" y="1614"/>
                    <a:pt x="846" y="1423"/>
                  </a:cubicBezTo>
                  <a:cubicBezTo>
                    <a:pt x="767" y="1242"/>
                    <a:pt x="688" y="1050"/>
                    <a:pt x="587" y="870"/>
                  </a:cubicBezTo>
                  <a:cubicBezTo>
                    <a:pt x="542" y="791"/>
                    <a:pt x="508" y="700"/>
                    <a:pt x="463" y="621"/>
                  </a:cubicBezTo>
                  <a:cubicBezTo>
                    <a:pt x="418" y="554"/>
                    <a:pt x="361" y="475"/>
                    <a:pt x="316" y="407"/>
                  </a:cubicBezTo>
                  <a:cubicBezTo>
                    <a:pt x="260" y="294"/>
                    <a:pt x="181" y="193"/>
                    <a:pt x="102" y="102"/>
                  </a:cubicBezTo>
                  <a:cubicBezTo>
                    <a:pt x="45" y="3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1648650" y="3796750"/>
              <a:ext cx="317375" cy="319650"/>
            </a:xfrm>
            <a:custGeom>
              <a:avLst/>
              <a:gdLst/>
              <a:ahLst/>
              <a:cxnLst/>
              <a:rect l="l" t="t" r="r" b="b"/>
              <a:pathLst>
                <a:path w="12695" h="12786" extrusionOk="0">
                  <a:moveTo>
                    <a:pt x="0" y="0"/>
                  </a:moveTo>
                  <a:lnTo>
                    <a:pt x="0" y="0"/>
                  </a:lnTo>
                  <a:cubicBezTo>
                    <a:pt x="483" y="5187"/>
                    <a:pt x="5891" y="12786"/>
                    <a:pt x="12591" y="12786"/>
                  </a:cubicBezTo>
                  <a:cubicBezTo>
                    <a:pt x="12626" y="12786"/>
                    <a:pt x="12660" y="12785"/>
                    <a:pt x="12695" y="12785"/>
                  </a:cubicBezTo>
                  <a:cubicBezTo>
                    <a:pt x="12559" y="5462"/>
                    <a:pt x="7132" y="587"/>
                    <a:pt x="0" y="0"/>
                  </a:cubicBezTo>
                  <a:close/>
                </a:path>
              </a:pathLst>
            </a:custGeom>
            <a:solidFill>
              <a:srgbClr val="8EC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1653425" y="3809150"/>
              <a:ext cx="372975" cy="370425"/>
            </a:xfrm>
            <a:custGeom>
              <a:avLst/>
              <a:gdLst/>
              <a:ahLst/>
              <a:cxnLst/>
              <a:rect l="l" t="t" r="r" b="b"/>
              <a:pathLst>
                <a:path w="14919" h="14817" extrusionOk="0">
                  <a:moveTo>
                    <a:pt x="1" y="1"/>
                  </a:moveTo>
                  <a:cubicBezTo>
                    <a:pt x="1" y="1"/>
                    <a:pt x="249" y="226"/>
                    <a:pt x="689" y="599"/>
                  </a:cubicBezTo>
                  <a:cubicBezTo>
                    <a:pt x="904" y="790"/>
                    <a:pt x="1174" y="1016"/>
                    <a:pt x="1479" y="1276"/>
                  </a:cubicBezTo>
                  <a:cubicBezTo>
                    <a:pt x="1784" y="1535"/>
                    <a:pt x="2111" y="1840"/>
                    <a:pt x="2472" y="2178"/>
                  </a:cubicBezTo>
                  <a:lnTo>
                    <a:pt x="3397" y="3036"/>
                  </a:lnTo>
                  <a:cubicBezTo>
                    <a:pt x="2867" y="3036"/>
                    <a:pt x="2337" y="3070"/>
                    <a:pt x="1818" y="3138"/>
                  </a:cubicBezTo>
                  <a:cubicBezTo>
                    <a:pt x="2438" y="3239"/>
                    <a:pt x="3059" y="3296"/>
                    <a:pt x="3691" y="3307"/>
                  </a:cubicBezTo>
                  <a:cubicBezTo>
                    <a:pt x="4074" y="3691"/>
                    <a:pt x="4481" y="4085"/>
                    <a:pt x="4910" y="4503"/>
                  </a:cubicBezTo>
                  <a:cubicBezTo>
                    <a:pt x="5056" y="4650"/>
                    <a:pt x="5214" y="4808"/>
                    <a:pt x="5372" y="4966"/>
                  </a:cubicBezTo>
                  <a:cubicBezTo>
                    <a:pt x="5372" y="4999"/>
                    <a:pt x="5361" y="5033"/>
                    <a:pt x="5350" y="5067"/>
                  </a:cubicBezTo>
                  <a:cubicBezTo>
                    <a:pt x="4711" y="4996"/>
                    <a:pt x="4073" y="4953"/>
                    <a:pt x="3426" y="4953"/>
                  </a:cubicBezTo>
                  <a:cubicBezTo>
                    <a:pt x="3353" y="4953"/>
                    <a:pt x="3279" y="4953"/>
                    <a:pt x="3206" y="4954"/>
                  </a:cubicBezTo>
                  <a:cubicBezTo>
                    <a:pt x="3939" y="5135"/>
                    <a:pt x="4684" y="5270"/>
                    <a:pt x="5440" y="5361"/>
                  </a:cubicBezTo>
                  <a:cubicBezTo>
                    <a:pt x="5508" y="5361"/>
                    <a:pt x="5575" y="5315"/>
                    <a:pt x="5587" y="5259"/>
                  </a:cubicBezTo>
                  <a:cubicBezTo>
                    <a:pt x="5587" y="5236"/>
                    <a:pt x="5598" y="5214"/>
                    <a:pt x="5609" y="5191"/>
                  </a:cubicBezTo>
                  <a:cubicBezTo>
                    <a:pt x="5824" y="5394"/>
                    <a:pt x="6038" y="5620"/>
                    <a:pt x="6252" y="5846"/>
                  </a:cubicBezTo>
                  <a:cubicBezTo>
                    <a:pt x="6512" y="6105"/>
                    <a:pt x="6783" y="6387"/>
                    <a:pt x="7054" y="6658"/>
                  </a:cubicBezTo>
                  <a:cubicBezTo>
                    <a:pt x="6896" y="6647"/>
                    <a:pt x="6749" y="6636"/>
                    <a:pt x="6591" y="6636"/>
                  </a:cubicBezTo>
                  <a:cubicBezTo>
                    <a:pt x="6376" y="6613"/>
                    <a:pt x="6151" y="6602"/>
                    <a:pt x="5925" y="6591"/>
                  </a:cubicBezTo>
                  <a:cubicBezTo>
                    <a:pt x="5699" y="6591"/>
                    <a:pt x="5485" y="6591"/>
                    <a:pt x="5259" y="6613"/>
                  </a:cubicBezTo>
                  <a:cubicBezTo>
                    <a:pt x="5146" y="6624"/>
                    <a:pt x="5034" y="6647"/>
                    <a:pt x="4921" y="6658"/>
                  </a:cubicBezTo>
                  <a:cubicBezTo>
                    <a:pt x="4808" y="6681"/>
                    <a:pt x="4706" y="6726"/>
                    <a:pt x="4605" y="6760"/>
                  </a:cubicBezTo>
                  <a:lnTo>
                    <a:pt x="4932" y="6726"/>
                  </a:lnTo>
                  <a:lnTo>
                    <a:pt x="5259" y="6726"/>
                  </a:lnTo>
                  <a:cubicBezTo>
                    <a:pt x="5372" y="6726"/>
                    <a:pt x="5474" y="6749"/>
                    <a:pt x="5587" y="6749"/>
                  </a:cubicBezTo>
                  <a:lnTo>
                    <a:pt x="5914" y="6794"/>
                  </a:lnTo>
                  <a:cubicBezTo>
                    <a:pt x="6128" y="6828"/>
                    <a:pt x="6343" y="6850"/>
                    <a:pt x="6568" y="6884"/>
                  </a:cubicBezTo>
                  <a:cubicBezTo>
                    <a:pt x="6794" y="6906"/>
                    <a:pt x="7008" y="6929"/>
                    <a:pt x="7234" y="6940"/>
                  </a:cubicBezTo>
                  <a:cubicBezTo>
                    <a:pt x="7268" y="6940"/>
                    <a:pt x="7290" y="6929"/>
                    <a:pt x="7313" y="6918"/>
                  </a:cubicBezTo>
                  <a:lnTo>
                    <a:pt x="7629" y="7234"/>
                  </a:lnTo>
                  <a:cubicBezTo>
                    <a:pt x="7877" y="7493"/>
                    <a:pt x="8126" y="7753"/>
                    <a:pt x="8374" y="8001"/>
                  </a:cubicBezTo>
                  <a:cubicBezTo>
                    <a:pt x="7685" y="8046"/>
                    <a:pt x="6997" y="8103"/>
                    <a:pt x="6309" y="8204"/>
                  </a:cubicBezTo>
                  <a:cubicBezTo>
                    <a:pt x="6844" y="8251"/>
                    <a:pt x="7379" y="8271"/>
                    <a:pt x="7918" y="8271"/>
                  </a:cubicBezTo>
                  <a:cubicBezTo>
                    <a:pt x="8152" y="8271"/>
                    <a:pt x="8386" y="8267"/>
                    <a:pt x="8622" y="8261"/>
                  </a:cubicBezTo>
                  <a:cubicBezTo>
                    <a:pt x="9198" y="8859"/>
                    <a:pt x="9762" y="9445"/>
                    <a:pt x="10315" y="10021"/>
                  </a:cubicBezTo>
                  <a:lnTo>
                    <a:pt x="10337" y="10043"/>
                  </a:lnTo>
                  <a:cubicBezTo>
                    <a:pt x="9987" y="9976"/>
                    <a:pt x="9638" y="9897"/>
                    <a:pt x="9288" y="9852"/>
                  </a:cubicBezTo>
                  <a:cubicBezTo>
                    <a:pt x="8870" y="9807"/>
                    <a:pt x="8430" y="9773"/>
                    <a:pt x="8001" y="9761"/>
                  </a:cubicBezTo>
                  <a:lnTo>
                    <a:pt x="8001" y="9761"/>
                  </a:lnTo>
                  <a:cubicBezTo>
                    <a:pt x="8419" y="9874"/>
                    <a:pt x="8836" y="9965"/>
                    <a:pt x="9254" y="10055"/>
                  </a:cubicBezTo>
                  <a:cubicBezTo>
                    <a:pt x="9671" y="10168"/>
                    <a:pt x="10078" y="10258"/>
                    <a:pt x="10495" y="10348"/>
                  </a:cubicBezTo>
                  <a:cubicBezTo>
                    <a:pt x="10504" y="10351"/>
                    <a:pt x="10513" y="10353"/>
                    <a:pt x="10522" y="10353"/>
                  </a:cubicBezTo>
                  <a:cubicBezTo>
                    <a:pt x="10547" y="10353"/>
                    <a:pt x="10572" y="10342"/>
                    <a:pt x="10597" y="10326"/>
                  </a:cubicBezTo>
                  <a:cubicBezTo>
                    <a:pt x="11330" y="11093"/>
                    <a:pt x="12030" y="11826"/>
                    <a:pt x="12628" y="12447"/>
                  </a:cubicBezTo>
                  <a:cubicBezTo>
                    <a:pt x="13993" y="13880"/>
                    <a:pt x="14919" y="14817"/>
                    <a:pt x="14919" y="14817"/>
                  </a:cubicBezTo>
                  <a:cubicBezTo>
                    <a:pt x="14919" y="14817"/>
                    <a:pt x="14061" y="13812"/>
                    <a:pt x="12741" y="12345"/>
                  </a:cubicBezTo>
                  <a:cubicBezTo>
                    <a:pt x="12143" y="11668"/>
                    <a:pt x="11443" y="10890"/>
                    <a:pt x="10687" y="10066"/>
                  </a:cubicBezTo>
                  <a:cubicBezTo>
                    <a:pt x="10755" y="9637"/>
                    <a:pt x="10834" y="9197"/>
                    <a:pt x="10901" y="8757"/>
                  </a:cubicBezTo>
                  <a:cubicBezTo>
                    <a:pt x="10935" y="8509"/>
                    <a:pt x="10958" y="8261"/>
                    <a:pt x="10980" y="8001"/>
                  </a:cubicBezTo>
                  <a:cubicBezTo>
                    <a:pt x="10980" y="7753"/>
                    <a:pt x="10992" y="7493"/>
                    <a:pt x="10980" y="7245"/>
                  </a:cubicBezTo>
                  <a:cubicBezTo>
                    <a:pt x="10924" y="7493"/>
                    <a:pt x="10890" y="7742"/>
                    <a:pt x="10845" y="7978"/>
                  </a:cubicBezTo>
                  <a:cubicBezTo>
                    <a:pt x="10800" y="8227"/>
                    <a:pt x="10732" y="8475"/>
                    <a:pt x="10676" y="8712"/>
                  </a:cubicBezTo>
                  <a:cubicBezTo>
                    <a:pt x="10597" y="9073"/>
                    <a:pt x="10518" y="9445"/>
                    <a:pt x="10450" y="9818"/>
                  </a:cubicBezTo>
                  <a:cubicBezTo>
                    <a:pt x="9976" y="9299"/>
                    <a:pt x="9468" y="8768"/>
                    <a:pt x="8949" y="8227"/>
                  </a:cubicBezTo>
                  <a:cubicBezTo>
                    <a:pt x="8983" y="8204"/>
                    <a:pt x="9006" y="8170"/>
                    <a:pt x="9017" y="8136"/>
                  </a:cubicBezTo>
                  <a:lnTo>
                    <a:pt x="9085" y="7426"/>
                  </a:lnTo>
                  <a:lnTo>
                    <a:pt x="9085" y="6715"/>
                  </a:lnTo>
                  <a:cubicBezTo>
                    <a:pt x="9085" y="6489"/>
                    <a:pt x="9085" y="6252"/>
                    <a:pt x="9073" y="6015"/>
                  </a:cubicBezTo>
                  <a:cubicBezTo>
                    <a:pt x="9051" y="5778"/>
                    <a:pt x="9073" y="5541"/>
                    <a:pt x="9073" y="5304"/>
                  </a:cubicBezTo>
                  <a:lnTo>
                    <a:pt x="9073" y="5304"/>
                  </a:lnTo>
                  <a:cubicBezTo>
                    <a:pt x="9017" y="5541"/>
                    <a:pt x="8972" y="5767"/>
                    <a:pt x="8927" y="6015"/>
                  </a:cubicBezTo>
                  <a:cubicBezTo>
                    <a:pt x="8882" y="6252"/>
                    <a:pt x="8870" y="6478"/>
                    <a:pt x="8859" y="6715"/>
                  </a:cubicBezTo>
                  <a:cubicBezTo>
                    <a:pt x="8836" y="6952"/>
                    <a:pt x="8825" y="7189"/>
                    <a:pt x="8803" y="7426"/>
                  </a:cubicBezTo>
                  <a:cubicBezTo>
                    <a:pt x="8780" y="7617"/>
                    <a:pt x="8757" y="7809"/>
                    <a:pt x="8746" y="8001"/>
                  </a:cubicBezTo>
                  <a:lnTo>
                    <a:pt x="8712" y="8001"/>
                  </a:lnTo>
                  <a:cubicBezTo>
                    <a:pt x="8419" y="7685"/>
                    <a:pt x="8114" y="7369"/>
                    <a:pt x="7821" y="7053"/>
                  </a:cubicBezTo>
                  <a:lnTo>
                    <a:pt x="7392" y="6636"/>
                  </a:lnTo>
                  <a:cubicBezTo>
                    <a:pt x="7415" y="6433"/>
                    <a:pt x="7437" y="6241"/>
                    <a:pt x="7460" y="6038"/>
                  </a:cubicBezTo>
                  <a:cubicBezTo>
                    <a:pt x="7471" y="5778"/>
                    <a:pt x="7482" y="5507"/>
                    <a:pt x="7482" y="5248"/>
                  </a:cubicBezTo>
                  <a:cubicBezTo>
                    <a:pt x="7460" y="4717"/>
                    <a:pt x="7460" y="4187"/>
                    <a:pt x="7415" y="3657"/>
                  </a:cubicBezTo>
                  <a:cubicBezTo>
                    <a:pt x="7369" y="3927"/>
                    <a:pt x="7347" y="4187"/>
                    <a:pt x="7313" y="4447"/>
                  </a:cubicBezTo>
                  <a:lnTo>
                    <a:pt x="7245" y="5236"/>
                  </a:lnTo>
                  <a:cubicBezTo>
                    <a:pt x="7234" y="5496"/>
                    <a:pt x="7211" y="5756"/>
                    <a:pt x="7189" y="6015"/>
                  </a:cubicBezTo>
                  <a:cubicBezTo>
                    <a:pt x="7178" y="6139"/>
                    <a:pt x="7166" y="6263"/>
                    <a:pt x="7144" y="6387"/>
                  </a:cubicBezTo>
                  <a:lnTo>
                    <a:pt x="6444" y="5654"/>
                  </a:lnTo>
                  <a:cubicBezTo>
                    <a:pt x="6185" y="5394"/>
                    <a:pt x="5925" y="5146"/>
                    <a:pt x="5666" y="4898"/>
                  </a:cubicBezTo>
                  <a:cubicBezTo>
                    <a:pt x="5688" y="4796"/>
                    <a:pt x="5722" y="4684"/>
                    <a:pt x="5745" y="4582"/>
                  </a:cubicBezTo>
                  <a:cubicBezTo>
                    <a:pt x="5767" y="4356"/>
                    <a:pt x="5801" y="4131"/>
                    <a:pt x="5824" y="3894"/>
                  </a:cubicBezTo>
                  <a:cubicBezTo>
                    <a:pt x="5846" y="3668"/>
                    <a:pt x="5835" y="3442"/>
                    <a:pt x="5824" y="3205"/>
                  </a:cubicBezTo>
                  <a:cubicBezTo>
                    <a:pt x="5790" y="2980"/>
                    <a:pt x="5767" y="2754"/>
                    <a:pt x="5733" y="2528"/>
                  </a:cubicBezTo>
                  <a:cubicBezTo>
                    <a:pt x="5699" y="2754"/>
                    <a:pt x="5699" y="2980"/>
                    <a:pt x="5677" y="3205"/>
                  </a:cubicBezTo>
                  <a:cubicBezTo>
                    <a:pt x="5666" y="3431"/>
                    <a:pt x="5620" y="3645"/>
                    <a:pt x="5598" y="3871"/>
                  </a:cubicBezTo>
                  <a:cubicBezTo>
                    <a:pt x="5564" y="4097"/>
                    <a:pt x="5508" y="4311"/>
                    <a:pt x="5474" y="4526"/>
                  </a:cubicBezTo>
                  <a:cubicBezTo>
                    <a:pt x="5462" y="4582"/>
                    <a:pt x="5451" y="4627"/>
                    <a:pt x="5440" y="4672"/>
                  </a:cubicBezTo>
                  <a:cubicBezTo>
                    <a:pt x="5316" y="4559"/>
                    <a:pt x="5192" y="4435"/>
                    <a:pt x="5067" y="4322"/>
                  </a:cubicBezTo>
                  <a:cubicBezTo>
                    <a:pt x="4706" y="3973"/>
                    <a:pt x="4345" y="3634"/>
                    <a:pt x="3995" y="3307"/>
                  </a:cubicBezTo>
                  <a:lnTo>
                    <a:pt x="4041" y="3307"/>
                  </a:lnTo>
                  <a:cubicBezTo>
                    <a:pt x="4108" y="3296"/>
                    <a:pt x="4153" y="3239"/>
                    <a:pt x="4153" y="3171"/>
                  </a:cubicBezTo>
                  <a:lnTo>
                    <a:pt x="4153" y="3149"/>
                  </a:lnTo>
                  <a:cubicBezTo>
                    <a:pt x="4097" y="2799"/>
                    <a:pt x="4041" y="2438"/>
                    <a:pt x="3973" y="2099"/>
                  </a:cubicBezTo>
                  <a:cubicBezTo>
                    <a:pt x="3939" y="1738"/>
                    <a:pt x="3883" y="1389"/>
                    <a:pt x="3815" y="1027"/>
                  </a:cubicBezTo>
                  <a:cubicBezTo>
                    <a:pt x="3781" y="1377"/>
                    <a:pt x="3759" y="1750"/>
                    <a:pt x="3759" y="2111"/>
                  </a:cubicBezTo>
                  <a:cubicBezTo>
                    <a:pt x="3781" y="2415"/>
                    <a:pt x="3815" y="2731"/>
                    <a:pt x="3860" y="3036"/>
                  </a:cubicBezTo>
                  <a:lnTo>
                    <a:pt x="3691" y="3036"/>
                  </a:lnTo>
                  <a:cubicBezTo>
                    <a:pt x="3296" y="2686"/>
                    <a:pt x="2923" y="2359"/>
                    <a:pt x="2574" y="2054"/>
                  </a:cubicBezTo>
                  <a:cubicBezTo>
                    <a:pt x="2201" y="1738"/>
                    <a:pt x="1874" y="1434"/>
                    <a:pt x="1547" y="1197"/>
                  </a:cubicBezTo>
                  <a:cubicBezTo>
                    <a:pt x="1220" y="948"/>
                    <a:pt x="949" y="734"/>
                    <a:pt x="723" y="5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7C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1534375" y="3967125"/>
              <a:ext cx="400900" cy="207375"/>
            </a:xfrm>
            <a:custGeom>
              <a:avLst/>
              <a:gdLst/>
              <a:ahLst/>
              <a:cxnLst/>
              <a:rect l="l" t="t" r="r" b="b"/>
              <a:pathLst>
                <a:path w="16036" h="8295" extrusionOk="0">
                  <a:moveTo>
                    <a:pt x="9414" y="0"/>
                  </a:moveTo>
                  <a:cubicBezTo>
                    <a:pt x="9066" y="0"/>
                    <a:pt x="8702" y="36"/>
                    <a:pt x="8317" y="114"/>
                  </a:cubicBezTo>
                  <a:cubicBezTo>
                    <a:pt x="5214" y="576"/>
                    <a:pt x="3240" y="3499"/>
                    <a:pt x="385" y="4650"/>
                  </a:cubicBezTo>
                  <a:lnTo>
                    <a:pt x="1" y="4830"/>
                  </a:lnTo>
                  <a:lnTo>
                    <a:pt x="622" y="4954"/>
                  </a:lnTo>
                  <a:cubicBezTo>
                    <a:pt x="3206" y="5609"/>
                    <a:pt x="5361" y="7979"/>
                    <a:pt x="7945" y="8238"/>
                  </a:cubicBezTo>
                  <a:cubicBezTo>
                    <a:pt x="8220" y="8276"/>
                    <a:pt x="8489" y="8294"/>
                    <a:pt x="8754" y="8294"/>
                  </a:cubicBezTo>
                  <a:cubicBezTo>
                    <a:pt x="11796" y="8294"/>
                    <a:pt x="14136" y="5899"/>
                    <a:pt x="16036" y="3781"/>
                  </a:cubicBezTo>
                  <a:cubicBezTo>
                    <a:pt x="13852" y="2228"/>
                    <a:pt x="12158" y="0"/>
                    <a:pt x="9414" y="0"/>
                  </a:cubicBezTo>
                  <a:close/>
                </a:path>
              </a:pathLst>
            </a:custGeom>
            <a:solidFill>
              <a:srgbClr val="60A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1616475" y="4034550"/>
              <a:ext cx="313175" cy="99900"/>
            </a:xfrm>
            <a:custGeom>
              <a:avLst/>
              <a:gdLst/>
              <a:ahLst/>
              <a:cxnLst/>
              <a:rect l="l" t="t" r="r" b="b"/>
              <a:pathLst>
                <a:path w="12527" h="3996" extrusionOk="0">
                  <a:moveTo>
                    <a:pt x="2348" y="1"/>
                  </a:moveTo>
                  <a:lnTo>
                    <a:pt x="2348" y="1"/>
                  </a:lnTo>
                  <a:cubicBezTo>
                    <a:pt x="2856" y="317"/>
                    <a:pt x="3386" y="610"/>
                    <a:pt x="3882" y="926"/>
                  </a:cubicBezTo>
                  <a:cubicBezTo>
                    <a:pt x="4007" y="1016"/>
                    <a:pt x="4131" y="1084"/>
                    <a:pt x="4255" y="1174"/>
                  </a:cubicBezTo>
                  <a:cubicBezTo>
                    <a:pt x="4368" y="1253"/>
                    <a:pt x="4480" y="1343"/>
                    <a:pt x="4593" y="1445"/>
                  </a:cubicBezTo>
                  <a:cubicBezTo>
                    <a:pt x="4706" y="1535"/>
                    <a:pt x="4819" y="1626"/>
                    <a:pt x="4921" y="1727"/>
                  </a:cubicBezTo>
                  <a:lnTo>
                    <a:pt x="4977" y="1784"/>
                  </a:lnTo>
                  <a:cubicBezTo>
                    <a:pt x="4627" y="1817"/>
                    <a:pt x="4289" y="1851"/>
                    <a:pt x="3950" y="1874"/>
                  </a:cubicBezTo>
                  <a:cubicBezTo>
                    <a:pt x="3217" y="1953"/>
                    <a:pt x="2540" y="2032"/>
                    <a:pt x="1953" y="2099"/>
                  </a:cubicBezTo>
                  <a:cubicBezTo>
                    <a:pt x="1366" y="2167"/>
                    <a:pt x="881" y="2235"/>
                    <a:pt x="542" y="2280"/>
                  </a:cubicBezTo>
                  <a:lnTo>
                    <a:pt x="1" y="2359"/>
                  </a:lnTo>
                  <a:lnTo>
                    <a:pt x="1" y="2359"/>
                  </a:lnTo>
                  <a:lnTo>
                    <a:pt x="542" y="2348"/>
                  </a:lnTo>
                  <a:cubicBezTo>
                    <a:pt x="892" y="2336"/>
                    <a:pt x="1377" y="2325"/>
                    <a:pt x="1975" y="2291"/>
                  </a:cubicBezTo>
                  <a:cubicBezTo>
                    <a:pt x="2562" y="2257"/>
                    <a:pt x="3250" y="2235"/>
                    <a:pt x="3984" y="2190"/>
                  </a:cubicBezTo>
                  <a:lnTo>
                    <a:pt x="4909" y="2122"/>
                  </a:lnTo>
                  <a:lnTo>
                    <a:pt x="4695" y="2314"/>
                  </a:lnTo>
                  <a:lnTo>
                    <a:pt x="4424" y="2573"/>
                  </a:lnTo>
                  <a:cubicBezTo>
                    <a:pt x="4334" y="2652"/>
                    <a:pt x="4244" y="2743"/>
                    <a:pt x="4153" y="2822"/>
                  </a:cubicBezTo>
                  <a:lnTo>
                    <a:pt x="3871" y="3070"/>
                  </a:lnTo>
                  <a:cubicBezTo>
                    <a:pt x="3781" y="3149"/>
                    <a:pt x="3691" y="3228"/>
                    <a:pt x="3589" y="3307"/>
                  </a:cubicBezTo>
                  <a:cubicBezTo>
                    <a:pt x="3386" y="3465"/>
                    <a:pt x="3183" y="3612"/>
                    <a:pt x="2991" y="3770"/>
                  </a:cubicBezTo>
                  <a:cubicBezTo>
                    <a:pt x="3228" y="3668"/>
                    <a:pt x="3442" y="3555"/>
                    <a:pt x="3668" y="3442"/>
                  </a:cubicBezTo>
                  <a:cubicBezTo>
                    <a:pt x="3781" y="3386"/>
                    <a:pt x="3882" y="3296"/>
                    <a:pt x="3995" y="3239"/>
                  </a:cubicBezTo>
                  <a:cubicBezTo>
                    <a:pt x="4097" y="3183"/>
                    <a:pt x="4210" y="3104"/>
                    <a:pt x="4311" y="3025"/>
                  </a:cubicBezTo>
                  <a:cubicBezTo>
                    <a:pt x="4413" y="2957"/>
                    <a:pt x="4514" y="2867"/>
                    <a:pt x="4616" y="2788"/>
                  </a:cubicBezTo>
                  <a:lnTo>
                    <a:pt x="4909" y="2551"/>
                  </a:lnTo>
                  <a:cubicBezTo>
                    <a:pt x="5090" y="2404"/>
                    <a:pt x="5259" y="2246"/>
                    <a:pt x="5440" y="2088"/>
                  </a:cubicBezTo>
                  <a:lnTo>
                    <a:pt x="6286" y="2020"/>
                  </a:lnTo>
                  <a:lnTo>
                    <a:pt x="7527" y="1874"/>
                  </a:lnTo>
                  <a:lnTo>
                    <a:pt x="7527" y="1874"/>
                  </a:lnTo>
                  <a:cubicBezTo>
                    <a:pt x="7516" y="1896"/>
                    <a:pt x="7505" y="1908"/>
                    <a:pt x="7493" y="1930"/>
                  </a:cubicBezTo>
                  <a:cubicBezTo>
                    <a:pt x="7392" y="2043"/>
                    <a:pt x="7290" y="2145"/>
                    <a:pt x="7189" y="2257"/>
                  </a:cubicBezTo>
                  <a:cubicBezTo>
                    <a:pt x="7098" y="2370"/>
                    <a:pt x="6974" y="2461"/>
                    <a:pt x="6861" y="2562"/>
                  </a:cubicBezTo>
                  <a:cubicBezTo>
                    <a:pt x="6749" y="2664"/>
                    <a:pt x="6624" y="2743"/>
                    <a:pt x="6489" y="2844"/>
                  </a:cubicBezTo>
                  <a:lnTo>
                    <a:pt x="5733" y="3386"/>
                  </a:lnTo>
                  <a:cubicBezTo>
                    <a:pt x="5485" y="3578"/>
                    <a:pt x="5248" y="3781"/>
                    <a:pt x="5011" y="3995"/>
                  </a:cubicBezTo>
                  <a:cubicBezTo>
                    <a:pt x="5158" y="3916"/>
                    <a:pt x="5282" y="3837"/>
                    <a:pt x="5417" y="3758"/>
                  </a:cubicBezTo>
                  <a:cubicBezTo>
                    <a:pt x="5552" y="3679"/>
                    <a:pt x="5699" y="3623"/>
                    <a:pt x="5835" y="3533"/>
                  </a:cubicBezTo>
                  <a:cubicBezTo>
                    <a:pt x="6105" y="3397"/>
                    <a:pt x="6376" y="3239"/>
                    <a:pt x="6647" y="3081"/>
                  </a:cubicBezTo>
                  <a:cubicBezTo>
                    <a:pt x="6794" y="2991"/>
                    <a:pt x="6918" y="2901"/>
                    <a:pt x="7053" y="2810"/>
                  </a:cubicBezTo>
                  <a:cubicBezTo>
                    <a:pt x="7177" y="2720"/>
                    <a:pt x="7302" y="2607"/>
                    <a:pt x="7426" y="2506"/>
                  </a:cubicBezTo>
                  <a:cubicBezTo>
                    <a:pt x="7550" y="2393"/>
                    <a:pt x="7651" y="2269"/>
                    <a:pt x="7764" y="2145"/>
                  </a:cubicBezTo>
                  <a:cubicBezTo>
                    <a:pt x="7843" y="2032"/>
                    <a:pt x="7922" y="1930"/>
                    <a:pt x="7990" y="1817"/>
                  </a:cubicBezTo>
                  <a:lnTo>
                    <a:pt x="8588" y="1750"/>
                  </a:lnTo>
                  <a:cubicBezTo>
                    <a:pt x="9276" y="1659"/>
                    <a:pt x="9931" y="1569"/>
                    <a:pt x="10484" y="1490"/>
                  </a:cubicBezTo>
                  <a:lnTo>
                    <a:pt x="10484" y="1490"/>
                  </a:lnTo>
                  <a:cubicBezTo>
                    <a:pt x="10089" y="1817"/>
                    <a:pt x="9705" y="2145"/>
                    <a:pt x="9310" y="2483"/>
                  </a:cubicBezTo>
                  <a:cubicBezTo>
                    <a:pt x="9062" y="2686"/>
                    <a:pt x="8802" y="2889"/>
                    <a:pt x="8554" y="3104"/>
                  </a:cubicBezTo>
                  <a:cubicBezTo>
                    <a:pt x="8306" y="3318"/>
                    <a:pt x="8058" y="3533"/>
                    <a:pt x="7821" y="3758"/>
                  </a:cubicBezTo>
                  <a:cubicBezTo>
                    <a:pt x="8103" y="3600"/>
                    <a:pt x="8385" y="3420"/>
                    <a:pt x="8667" y="3262"/>
                  </a:cubicBezTo>
                  <a:cubicBezTo>
                    <a:pt x="8949" y="3092"/>
                    <a:pt x="9220" y="2901"/>
                    <a:pt x="9491" y="2720"/>
                  </a:cubicBezTo>
                  <a:cubicBezTo>
                    <a:pt x="10010" y="2325"/>
                    <a:pt x="10518" y="1919"/>
                    <a:pt x="11025" y="1490"/>
                  </a:cubicBezTo>
                  <a:lnTo>
                    <a:pt x="11037" y="1468"/>
                  </a:lnTo>
                  <a:cubicBezTo>
                    <a:pt x="11048" y="1445"/>
                    <a:pt x="11059" y="1422"/>
                    <a:pt x="11070" y="1400"/>
                  </a:cubicBezTo>
                  <a:cubicBezTo>
                    <a:pt x="11432" y="1343"/>
                    <a:pt x="11748" y="1287"/>
                    <a:pt x="11996" y="1264"/>
                  </a:cubicBezTo>
                  <a:lnTo>
                    <a:pt x="12526" y="1163"/>
                  </a:lnTo>
                  <a:lnTo>
                    <a:pt x="11984" y="1185"/>
                  </a:lnTo>
                  <a:cubicBezTo>
                    <a:pt x="11736" y="1208"/>
                    <a:pt x="11398" y="1219"/>
                    <a:pt x="11014" y="1242"/>
                  </a:cubicBezTo>
                  <a:cubicBezTo>
                    <a:pt x="10912" y="1163"/>
                    <a:pt x="10811" y="1061"/>
                    <a:pt x="10709" y="982"/>
                  </a:cubicBezTo>
                  <a:cubicBezTo>
                    <a:pt x="10608" y="903"/>
                    <a:pt x="10484" y="847"/>
                    <a:pt x="10371" y="779"/>
                  </a:cubicBezTo>
                  <a:cubicBezTo>
                    <a:pt x="10247" y="723"/>
                    <a:pt x="10134" y="678"/>
                    <a:pt x="10010" y="633"/>
                  </a:cubicBezTo>
                  <a:lnTo>
                    <a:pt x="9637" y="508"/>
                  </a:lnTo>
                  <a:cubicBezTo>
                    <a:pt x="9389" y="441"/>
                    <a:pt x="9141" y="384"/>
                    <a:pt x="8893" y="350"/>
                  </a:cubicBezTo>
                  <a:cubicBezTo>
                    <a:pt x="8644" y="305"/>
                    <a:pt x="8396" y="271"/>
                    <a:pt x="8137" y="238"/>
                  </a:cubicBezTo>
                  <a:lnTo>
                    <a:pt x="8137" y="238"/>
                  </a:lnTo>
                  <a:cubicBezTo>
                    <a:pt x="8374" y="328"/>
                    <a:pt x="8622" y="407"/>
                    <a:pt x="8859" y="486"/>
                  </a:cubicBezTo>
                  <a:cubicBezTo>
                    <a:pt x="8972" y="542"/>
                    <a:pt x="9096" y="576"/>
                    <a:pt x="9209" y="610"/>
                  </a:cubicBezTo>
                  <a:lnTo>
                    <a:pt x="9558" y="745"/>
                  </a:lnTo>
                  <a:lnTo>
                    <a:pt x="9897" y="881"/>
                  </a:lnTo>
                  <a:lnTo>
                    <a:pt x="10213" y="1050"/>
                  </a:lnTo>
                  <a:cubicBezTo>
                    <a:pt x="10326" y="1118"/>
                    <a:pt x="10416" y="1185"/>
                    <a:pt x="10518" y="1253"/>
                  </a:cubicBezTo>
                  <a:cubicBezTo>
                    <a:pt x="10529" y="1253"/>
                    <a:pt x="10540" y="1264"/>
                    <a:pt x="10540" y="1276"/>
                  </a:cubicBezTo>
                  <a:cubicBezTo>
                    <a:pt x="9965" y="1321"/>
                    <a:pt x="9276" y="1366"/>
                    <a:pt x="8554" y="1445"/>
                  </a:cubicBezTo>
                  <a:cubicBezTo>
                    <a:pt x="8362" y="1456"/>
                    <a:pt x="8170" y="1479"/>
                    <a:pt x="7967" y="1501"/>
                  </a:cubicBezTo>
                  <a:cubicBezTo>
                    <a:pt x="7730" y="1377"/>
                    <a:pt x="7482" y="1242"/>
                    <a:pt x="7234" y="1118"/>
                  </a:cubicBezTo>
                  <a:cubicBezTo>
                    <a:pt x="6974" y="994"/>
                    <a:pt x="6737" y="870"/>
                    <a:pt x="6478" y="745"/>
                  </a:cubicBezTo>
                  <a:cubicBezTo>
                    <a:pt x="6230" y="633"/>
                    <a:pt x="5970" y="520"/>
                    <a:pt x="5699" y="418"/>
                  </a:cubicBezTo>
                  <a:cubicBezTo>
                    <a:pt x="5575" y="362"/>
                    <a:pt x="5428" y="328"/>
                    <a:pt x="5293" y="283"/>
                  </a:cubicBezTo>
                  <a:cubicBezTo>
                    <a:pt x="5158" y="238"/>
                    <a:pt x="5022" y="215"/>
                    <a:pt x="4887" y="192"/>
                  </a:cubicBezTo>
                  <a:lnTo>
                    <a:pt x="4887" y="192"/>
                  </a:lnTo>
                  <a:cubicBezTo>
                    <a:pt x="5011" y="260"/>
                    <a:pt x="5146" y="294"/>
                    <a:pt x="5270" y="362"/>
                  </a:cubicBezTo>
                  <a:cubicBezTo>
                    <a:pt x="5394" y="441"/>
                    <a:pt x="5519" y="486"/>
                    <a:pt x="5631" y="565"/>
                  </a:cubicBezTo>
                  <a:cubicBezTo>
                    <a:pt x="5880" y="700"/>
                    <a:pt x="6117" y="847"/>
                    <a:pt x="6354" y="982"/>
                  </a:cubicBezTo>
                  <a:cubicBezTo>
                    <a:pt x="6692" y="1174"/>
                    <a:pt x="7019" y="1366"/>
                    <a:pt x="7358" y="1558"/>
                  </a:cubicBezTo>
                  <a:lnTo>
                    <a:pt x="6252" y="1671"/>
                  </a:lnTo>
                  <a:lnTo>
                    <a:pt x="5417" y="1750"/>
                  </a:lnTo>
                  <a:lnTo>
                    <a:pt x="5158" y="1479"/>
                  </a:lnTo>
                  <a:cubicBezTo>
                    <a:pt x="5045" y="1377"/>
                    <a:pt x="4921" y="1276"/>
                    <a:pt x="4808" y="1174"/>
                  </a:cubicBezTo>
                  <a:cubicBezTo>
                    <a:pt x="4559" y="994"/>
                    <a:pt x="4300" y="824"/>
                    <a:pt x="4029" y="678"/>
                  </a:cubicBezTo>
                  <a:cubicBezTo>
                    <a:pt x="3758" y="531"/>
                    <a:pt x="3487" y="407"/>
                    <a:pt x="3205" y="294"/>
                  </a:cubicBezTo>
                  <a:cubicBezTo>
                    <a:pt x="2923" y="192"/>
                    <a:pt x="2641" y="91"/>
                    <a:pt x="2348" y="1"/>
                  </a:cubicBez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1903375" y="4087875"/>
              <a:ext cx="140800" cy="152250"/>
            </a:xfrm>
            <a:custGeom>
              <a:avLst/>
              <a:gdLst/>
              <a:ahLst/>
              <a:cxnLst/>
              <a:rect l="l" t="t" r="r" b="b"/>
              <a:pathLst>
                <a:path w="5632" h="6090" extrusionOk="0">
                  <a:moveTo>
                    <a:pt x="1389" y="0"/>
                  </a:moveTo>
                  <a:cubicBezTo>
                    <a:pt x="1242" y="102"/>
                    <a:pt x="1118" y="215"/>
                    <a:pt x="994" y="350"/>
                  </a:cubicBezTo>
                  <a:lnTo>
                    <a:pt x="283" y="1050"/>
                  </a:lnTo>
                  <a:cubicBezTo>
                    <a:pt x="170" y="2189"/>
                    <a:pt x="1" y="3352"/>
                    <a:pt x="712" y="4367"/>
                  </a:cubicBezTo>
                  <a:cubicBezTo>
                    <a:pt x="1073" y="4875"/>
                    <a:pt x="1535" y="5315"/>
                    <a:pt x="2066" y="5642"/>
                  </a:cubicBezTo>
                  <a:cubicBezTo>
                    <a:pt x="2557" y="5943"/>
                    <a:pt x="3079" y="6090"/>
                    <a:pt x="3590" y="6090"/>
                  </a:cubicBezTo>
                  <a:cubicBezTo>
                    <a:pt x="4076" y="6090"/>
                    <a:pt x="4554" y="5957"/>
                    <a:pt x="4988" y="5699"/>
                  </a:cubicBezTo>
                  <a:cubicBezTo>
                    <a:pt x="5632" y="4807"/>
                    <a:pt x="5395" y="3284"/>
                    <a:pt x="4954" y="2381"/>
                  </a:cubicBezTo>
                  <a:cubicBezTo>
                    <a:pt x="4672" y="1828"/>
                    <a:pt x="4266" y="1332"/>
                    <a:pt x="3770" y="948"/>
                  </a:cubicBezTo>
                  <a:cubicBezTo>
                    <a:pt x="3093" y="395"/>
                    <a:pt x="2258" y="68"/>
                    <a:pt x="1389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1912400" y="4086425"/>
              <a:ext cx="115700" cy="114625"/>
            </a:xfrm>
            <a:custGeom>
              <a:avLst/>
              <a:gdLst/>
              <a:ahLst/>
              <a:cxnLst/>
              <a:rect l="l" t="t" r="r" b="b"/>
              <a:pathLst>
                <a:path w="4628" h="4585" extrusionOk="0">
                  <a:moveTo>
                    <a:pt x="1399" y="0"/>
                  </a:moveTo>
                  <a:cubicBezTo>
                    <a:pt x="871" y="0"/>
                    <a:pt x="394" y="191"/>
                    <a:pt x="170" y="735"/>
                  </a:cubicBezTo>
                  <a:cubicBezTo>
                    <a:pt x="46" y="995"/>
                    <a:pt x="1" y="1288"/>
                    <a:pt x="1" y="1582"/>
                  </a:cubicBezTo>
                  <a:cubicBezTo>
                    <a:pt x="23" y="1830"/>
                    <a:pt x="159" y="2010"/>
                    <a:pt x="204" y="2247"/>
                  </a:cubicBezTo>
                  <a:cubicBezTo>
                    <a:pt x="339" y="2834"/>
                    <a:pt x="159" y="3455"/>
                    <a:pt x="475" y="4008"/>
                  </a:cubicBezTo>
                  <a:cubicBezTo>
                    <a:pt x="577" y="4185"/>
                    <a:pt x="894" y="4399"/>
                    <a:pt x="1111" y="4399"/>
                  </a:cubicBezTo>
                  <a:cubicBezTo>
                    <a:pt x="1253" y="4399"/>
                    <a:pt x="1352" y="4307"/>
                    <a:pt x="1321" y="4053"/>
                  </a:cubicBezTo>
                  <a:lnTo>
                    <a:pt x="1321" y="4053"/>
                  </a:lnTo>
                  <a:cubicBezTo>
                    <a:pt x="1423" y="4285"/>
                    <a:pt x="1669" y="4585"/>
                    <a:pt x="1929" y="4585"/>
                  </a:cubicBezTo>
                  <a:cubicBezTo>
                    <a:pt x="1986" y="4585"/>
                    <a:pt x="2043" y="4570"/>
                    <a:pt x="2100" y="4538"/>
                  </a:cubicBezTo>
                  <a:cubicBezTo>
                    <a:pt x="2382" y="4380"/>
                    <a:pt x="2449" y="3850"/>
                    <a:pt x="2291" y="3602"/>
                  </a:cubicBezTo>
                  <a:lnTo>
                    <a:pt x="2291" y="3602"/>
                  </a:lnTo>
                  <a:cubicBezTo>
                    <a:pt x="2411" y="3666"/>
                    <a:pt x="2537" y="3695"/>
                    <a:pt x="2654" y="3695"/>
                  </a:cubicBezTo>
                  <a:cubicBezTo>
                    <a:pt x="3050" y="3695"/>
                    <a:pt x="3349" y="3367"/>
                    <a:pt x="2957" y="2958"/>
                  </a:cubicBezTo>
                  <a:lnTo>
                    <a:pt x="2957" y="2958"/>
                  </a:lnTo>
                  <a:cubicBezTo>
                    <a:pt x="3087" y="3034"/>
                    <a:pt x="3301" y="3126"/>
                    <a:pt x="3491" y="3126"/>
                  </a:cubicBezTo>
                  <a:cubicBezTo>
                    <a:pt x="3615" y="3126"/>
                    <a:pt x="3728" y="3087"/>
                    <a:pt x="3804" y="2981"/>
                  </a:cubicBezTo>
                  <a:cubicBezTo>
                    <a:pt x="3973" y="2755"/>
                    <a:pt x="3736" y="2507"/>
                    <a:pt x="3612" y="2315"/>
                  </a:cubicBezTo>
                  <a:cubicBezTo>
                    <a:pt x="4627" y="1762"/>
                    <a:pt x="3781" y="871"/>
                    <a:pt x="3104" y="487"/>
                  </a:cubicBezTo>
                  <a:cubicBezTo>
                    <a:pt x="2607" y="205"/>
                    <a:pt x="2055" y="36"/>
                    <a:pt x="1490" y="2"/>
                  </a:cubicBezTo>
                  <a:cubicBezTo>
                    <a:pt x="1460" y="1"/>
                    <a:pt x="1429" y="0"/>
                    <a:pt x="1399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1938075" y="4083750"/>
              <a:ext cx="128950" cy="146600"/>
            </a:xfrm>
            <a:custGeom>
              <a:avLst/>
              <a:gdLst/>
              <a:ahLst/>
              <a:cxnLst/>
              <a:rect l="l" t="t" r="r" b="b"/>
              <a:pathLst>
                <a:path w="5158" h="5864" extrusionOk="0">
                  <a:moveTo>
                    <a:pt x="768" y="1"/>
                  </a:moveTo>
                  <a:cubicBezTo>
                    <a:pt x="543" y="1"/>
                    <a:pt x="319" y="37"/>
                    <a:pt x="102" y="109"/>
                  </a:cubicBezTo>
                  <a:cubicBezTo>
                    <a:pt x="91" y="120"/>
                    <a:pt x="68" y="120"/>
                    <a:pt x="57" y="131"/>
                  </a:cubicBezTo>
                  <a:cubicBezTo>
                    <a:pt x="34" y="143"/>
                    <a:pt x="23" y="154"/>
                    <a:pt x="1" y="165"/>
                  </a:cubicBezTo>
                  <a:cubicBezTo>
                    <a:pt x="870" y="233"/>
                    <a:pt x="1705" y="560"/>
                    <a:pt x="2382" y="1113"/>
                  </a:cubicBezTo>
                  <a:cubicBezTo>
                    <a:pt x="2878" y="1497"/>
                    <a:pt x="3284" y="1993"/>
                    <a:pt x="3566" y="2546"/>
                  </a:cubicBezTo>
                  <a:cubicBezTo>
                    <a:pt x="4007" y="3449"/>
                    <a:pt x="4244" y="4972"/>
                    <a:pt x="3589" y="5864"/>
                  </a:cubicBezTo>
                  <a:cubicBezTo>
                    <a:pt x="3815" y="5728"/>
                    <a:pt x="4018" y="5559"/>
                    <a:pt x="4210" y="5379"/>
                  </a:cubicBezTo>
                  <a:cubicBezTo>
                    <a:pt x="5158" y="4431"/>
                    <a:pt x="4582" y="2749"/>
                    <a:pt x="3905" y="1802"/>
                  </a:cubicBezTo>
                  <a:cubicBezTo>
                    <a:pt x="3397" y="1158"/>
                    <a:pt x="2720" y="651"/>
                    <a:pt x="1953" y="357"/>
                  </a:cubicBezTo>
                  <a:cubicBezTo>
                    <a:pt x="1626" y="199"/>
                    <a:pt x="1287" y="75"/>
                    <a:pt x="937" y="7"/>
                  </a:cubicBezTo>
                  <a:cubicBezTo>
                    <a:pt x="881" y="3"/>
                    <a:pt x="824" y="1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1938650" y="4091250"/>
              <a:ext cx="68575" cy="61250"/>
            </a:xfrm>
            <a:custGeom>
              <a:avLst/>
              <a:gdLst/>
              <a:ahLst/>
              <a:cxnLst/>
              <a:rect l="l" t="t" r="r" b="b"/>
              <a:pathLst>
                <a:path w="2743" h="2450" extrusionOk="0">
                  <a:moveTo>
                    <a:pt x="0" y="1"/>
                  </a:moveTo>
                  <a:cubicBezTo>
                    <a:pt x="0" y="1"/>
                    <a:pt x="57" y="12"/>
                    <a:pt x="169" y="23"/>
                  </a:cubicBezTo>
                  <a:cubicBezTo>
                    <a:pt x="237" y="35"/>
                    <a:pt x="294" y="57"/>
                    <a:pt x="350" y="68"/>
                  </a:cubicBezTo>
                  <a:cubicBezTo>
                    <a:pt x="429" y="102"/>
                    <a:pt x="497" y="136"/>
                    <a:pt x="564" y="170"/>
                  </a:cubicBezTo>
                  <a:cubicBezTo>
                    <a:pt x="643" y="204"/>
                    <a:pt x="734" y="249"/>
                    <a:pt x="813" y="317"/>
                  </a:cubicBezTo>
                  <a:cubicBezTo>
                    <a:pt x="892" y="373"/>
                    <a:pt x="982" y="430"/>
                    <a:pt x="1061" y="497"/>
                  </a:cubicBezTo>
                  <a:cubicBezTo>
                    <a:pt x="1106" y="531"/>
                    <a:pt x="1151" y="565"/>
                    <a:pt x="1196" y="599"/>
                  </a:cubicBezTo>
                  <a:lnTo>
                    <a:pt x="1320" y="712"/>
                  </a:lnTo>
                  <a:cubicBezTo>
                    <a:pt x="1411" y="791"/>
                    <a:pt x="1501" y="870"/>
                    <a:pt x="1580" y="960"/>
                  </a:cubicBezTo>
                  <a:cubicBezTo>
                    <a:pt x="1659" y="1050"/>
                    <a:pt x="1738" y="1129"/>
                    <a:pt x="1817" y="1219"/>
                  </a:cubicBezTo>
                  <a:cubicBezTo>
                    <a:pt x="1896" y="1298"/>
                    <a:pt x="1964" y="1389"/>
                    <a:pt x="2031" y="1479"/>
                  </a:cubicBezTo>
                  <a:cubicBezTo>
                    <a:pt x="2178" y="1648"/>
                    <a:pt x="2302" y="1817"/>
                    <a:pt x="2404" y="1953"/>
                  </a:cubicBezTo>
                  <a:cubicBezTo>
                    <a:pt x="2460" y="2032"/>
                    <a:pt x="2505" y="2088"/>
                    <a:pt x="2550" y="2156"/>
                  </a:cubicBezTo>
                  <a:cubicBezTo>
                    <a:pt x="2584" y="2212"/>
                    <a:pt x="2629" y="2269"/>
                    <a:pt x="2652" y="2314"/>
                  </a:cubicBezTo>
                  <a:cubicBezTo>
                    <a:pt x="2708" y="2404"/>
                    <a:pt x="2742" y="2449"/>
                    <a:pt x="2742" y="2449"/>
                  </a:cubicBezTo>
                  <a:cubicBezTo>
                    <a:pt x="2675" y="2258"/>
                    <a:pt x="2584" y="2077"/>
                    <a:pt x="2483" y="1908"/>
                  </a:cubicBezTo>
                  <a:cubicBezTo>
                    <a:pt x="2438" y="1829"/>
                    <a:pt x="2392" y="1739"/>
                    <a:pt x="2336" y="1660"/>
                  </a:cubicBezTo>
                  <a:cubicBezTo>
                    <a:pt x="2280" y="1569"/>
                    <a:pt x="2212" y="1479"/>
                    <a:pt x="2144" y="1389"/>
                  </a:cubicBezTo>
                  <a:cubicBezTo>
                    <a:pt x="2088" y="1298"/>
                    <a:pt x="2009" y="1208"/>
                    <a:pt x="1930" y="1118"/>
                  </a:cubicBezTo>
                  <a:cubicBezTo>
                    <a:pt x="1862" y="1028"/>
                    <a:pt x="1783" y="926"/>
                    <a:pt x="1693" y="847"/>
                  </a:cubicBezTo>
                  <a:cubicBezTo>
                    <a:pt x="1614" y="768"/>
                    <a:pt x="1524" y="678"/>
                    <a:pt x="1433" y="599"/>
                  </a:cubicBezTo>
                  <a:cubicBezTo>
                    <a:pt x="1343" y="520"/>
                    <a:pt x="1253" y="452"/>
                    <a:pt x="1151" y="384"/>
                  </a:cubicBezTo>
                  <a:cubicBezTo>
                    <a:pt x="1061" y="317"/>
                    <a:pt x="959" y="272"/>
                    <a:pt x="869" y="215"/>
                  </a:cubicBezTo>
                  <a:cubicBezTo>
                    <a:pt x="779" y="170"/>
                    <a:pt x="689" y="125"/>
                    <a:pt x="598" y="91"/>
                  </a:cubicBezTo>
                  <a:cubicBezTo>
                    <a:pt x="519" y="57"/>
                    <a:pt x="440" y="35"/>
                    <a:pt x="361" y="23"/>
                  </a:cubicBezTo>
                  <a:cubicBezTo>
                    <a:pt x="294" y="12"/>
                    <a:pt x="226" y="1"/>
                    <a:pt x="169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1955575" y="4103675"/>
              <a:ext cx="30200" cy="40925"/>
            </a:xfrm>
            <a:custGeom>
              <a:avLst/>
              <a:gdLst/>
              <a:ahLst/>
              <a:cxnLst/>
              <a:rect l="l" t="t" r="r" b="b"/>
              <a:pathLst>
                <a:path w="1208" h="1637" extrusionOk="0">
                  <a:moveTo>
                    <a:pt x="0" y="0"/>
                  </a:moveTo>
                  <a:cubicBezTo>
                    <a:pt x="0" y="0"/>
                    <a:pt x="79" y="113"/>
                    <a:pt x="203" y="249"/>
                  </a:cubicBezTo>
                  <a:cubicBezTo>
                    <a:pt x="271" y="327"/>
                    <a:pt x="339" y="406"/>
                    <a:pt x="418" y="497"/>
                  </a:cubicBezTo>
                  <a:cubicBezTo>
                    <a:pt x="508" y="587"/>
                    <a:pt x="587" y="677"/>
                    <a:pt x="666" y="779"/>
                  </a:cubicBezTo>
                  <a:cubicBezTo>
                    <a:pt x="745" y="880"/>
                    <a:pt x="824" y="971"/>
                    <a:pt x="892" y="1072"/>
                  </a:cubicBezTo>
                  <a:cubicBezTo>
                    <a:pt x="914" y="1129"/>
                    <a:pt x="959" y="1174"/>
                    <a:pt x="982" y="1219"/>
                  </a:cubicBezTo>
                  <a:cubicBezTo>
                    <a:pt x="1005" y="1264"/>
                    <a:pt x="1027" y="1309"/>
                    <a:pt x="1061" y="1354"/>
                  </a:cubicBezTo>
                  <a:cubicBezTo>
                    <a:pt x="1084" y="1388"/>
                    <a:pt x="1106" y="1422"/>
                    <a:pt x="1129" y="1467"/>
                  </a:cubicBezTo>
                  <a:cubicBezTo>
                    <a:pt x="1140" y="1501"/>
                    <a:pt x="1151" y="1535"/>
                    <a:pt x="1163" y="1557"/>
                  </a:cubicBezTo>
                  <a:lnTo>
                    <a:pt x="1208" y="1636"/>
                  </a:lnTo>
                  <a:cubicBezTo>
                    <a:pt x="1208" y="1636"/>
                    <a:pt x="1208" y="1603"/>
                    <a:pt x="1208" y="1546"/>
                  </a:cubicBezTo>
                  <a:cubicBezTo>
                    <a:pt x="1196" y="1512"/>
                    <a:pt x="1196" y="1478"/>
                    <a:pt x="1196" y="1445"/>
                  </a:cubicBezTo>
                  <a:cubicBezTo>
                    <a:pt x="1185" y="1388"/>
                    <a:pt x="1174" y="1343"/>
                    <a:pt x="1163" y="1298"/>
                  </a:cubicBezTo>
                  <a:cubicBezTo>
                    <a:pt x="1151" y="1253"/>
                    <a:pt x="1151" y="1185"/>
                    <a:pt x="1129" y="1129"/>
                  </a:cubicBezTo>
                  <a:cubicBezTo>
                    <a:pt x="1106" y="1072"/>
                    <a:pt x="1117" y="1005"/>
                    <a:pt x="1084" y="948"/>
                  </a:cubicBezTo>
                  <a:cubicBezTo>
                    <a:pt x="1050" y="892"/>
                    <a:pt x="1084" y="790"/>
                    <a:pt x="1050" y="734"/>
                  </a:cubicBezTo>
                  <a:cubicBezTo>
                    <a:pt x="1005" y="677"/>
                    <a:pt x="971" y="632"/>
                    <a:pt x="926" y="576"/>
                  </a:cubicBezTo>
                  <a:cubicBezTo>
                    <a:pt x="892" y="519"/>
                    <a:pt x="768" y="531"/>
                    <a:pt x="722" y="474"/>
                  </a:cubicBezTo>
                  <a:cubicBezTo>
                    <a:pt x="689" y="429"/>
                    <a:pt x="564" y="440"/>
                    <a:pt x="531" y="395"/>
                  </a:cubicBezTo>
                  <a:cubicBezTo>
                    <a:pt x="440" y="316"/>
                    <a:pt x="361" y="249"/>
                    <a:pt x="271" y="181"/>
                  </a:cubicBezTo>
                  <a:cubicBezTo>
                    <a:pt x="181" y="113"/>
                    <a:pt x="91" y="57"/>
                    <a:pt x="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1953300" y="4105075"/>
              <a:ext cx="21750" cy="37275"/>
            </a:xfrm>
            <a:custGeom>
              <a:avLst/>
              <a:gdLst/>
              <a:ahLst/>
              <a:cxnLst/>
              <a:rect l="l" t="t" r="r" b="b"/>
              <a:pathLst>
                <a:path w="870" h="1491" extrusionOk="0">
                  <a:moveTo>
                    <a:pt x="1" y="1"/>
                  </a:moveTo>
                  <a:lnTo>
                    <a:pt x="35" y="68"/>
                  </a:lnTo>
                  <a:cubicBezTo>
                    <a:pt x="69" y="114"/>
                    <a:pt x="114" y="159"/>
                    <a:pt x="159" y="226"/>
                  </a:cubicBezTo>
                  <a:cubicBezTo>
                    <a:pt x="182" y="260"/>
                    <a:pt x="204" y="294"/>
                    <a:pt x="238" y="328"/>
                  </a:cubicBezTo>
                  <a:cubicBezTo>
                    <a:pt x="261" y="373"/>
                    <a:pt x="283" y="418"/>
                    <a:pt x="317" y="452"/>
                  </a:cubicBezTo>
                  <a:cubicBezTo>
                    <a:pt x="373" y="531"/>
                    <a:pt x="441" y="621"/>
                    <a:pt x="486" y="712"/>
                  </a:cubicBezTo>
                  <a:cubicBezTo>
                    <a:pt x="531" y="802"/>
                    <a:pt x="588" y="892"/>
                    <a:pt x="633" y="994"/>
                  </a:cubicBezTo>
                  <a:cubicBezTo>
                    <a:pt x="655" y="1028"/>
                    <a:pt x="678" y="1073"/>
                    <a:pt x="701" y="1118"/>
                  </a:cubicBezTo>
                  <a:cubicBezTo>
                    <a:pt x="712" y="1152"/>
                    <a:pt x="734" y="1197"/>
                    <a:pt x="757" y="1231"/>
                  </a:cubicBezTo>
                  <a:cubicBezTo>
                    <a:pt x="791" y="1310"/>
                    <a:pt x="802" y="1366"/>
                    <a:pt x="836" y="1411"/>
                  </a:cubicBezTo>
                  <a:lnTo>
                    <a:pt x="870" y="1490"/>
                  </a:lnTo>
                  <a:cubicBezTo>
                    <a:pt x="870" y="1456"/>
                    <a:pt x="870" y="1422"/>
                    <a:pt x="870" y="1400"/>
                  </a:cubicBezTo>
                  <a:cubicBezTo>
                    <a:pt x="859" y="1332"/>
                    <a:pt x="859" y="1264"/>
                    <a:pt x="847" y="1197"/>
                  </a:cubicBezTo>
                  <a:cubicBezTo>
                    <a:pt x="836" y="1152"/>
                    <a:pt x="825" y="1107"/>
                    <a:pt x="813" y="1061"/>
                  </a:cubicBezTo>
                  <a:cubicBezTo>
                    <a:pt x="802" y="1016"/>
                    <a:pt x="791" y="971"/>
                    <a:pt x="768" y="926"/>
                  </a:cubicBezTo>
                  <a:cubicBezTo>
                    <a:pt x="746" y="870"/>
                    <a:pt x="723" y="824"/>
                    <a:pt x="701" y="768"/>
                  </a:cubicBezTo>
                  <a:cubicBezTo>
                    <a:pt x="678" y="723"/>
                    <a:pt x="655" y="678"/>
                    <a:pt x="622" y="633"/>
                  </a:cubicBezTo>
                  <a:cubicBezTo>
                    <a:pt x="588" y="587"/>
                    <a:pt x="565" y="542"/>
                    <a:pt x="531" y="486"/>
                  </a:cubicBezTo>
                  <a:cubicBezTo>
                    <a:pt x="497" y="441"/>
                    <a:pt x="464" y="407"/>
                    <a:pt x="430" y="362"/>
                  </a:cubicBezTo>
                  <a:cubicBezTo>
                    <a:pt x="362" y="294"/>
                    <a:pt x="294" y="226"/>
                    <a:pt x="227" y="159"/>
                  </a:cubicBezTo>
                  <a:cubicBezTo>
                    <a:pt x="170" y="114"/>
                    <a:pt x="114" y="80"/>
                    <a:pt x="57" y="4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1787150" y="4081000"/>
              <a:ext cx="164500" cy="139650"/>
            </a:xfrm>
            <a:custGeom>
              <a:avLst/>
              <a:gdLst/>
              <a:ahLst/>
              <a:cxnLst/>
              <a:rect l="l" t="t" r="r" b="b"/>
              <a:pathLst>
                <a:path w="6580" h="5586" extrusionOk="0">
                  <a:moveTo>
                    <a:pt x="5859" y="1"/>
                  </a:moveTo>
                  <a:cubicBezTo>
                    <a:pt x="5487" y="1"/>
                    <a:pt x="5119" y="31"/>
                    <a:pt x="4751" y="95"/>
                  </a:cubicBezTo>
                  <a:cubicBezTo>
                    <a:pt x="3070" y="377"/>
                    <a:pt x="1129" y="1054"/>
                    <a:pt x="407" y="2747"/>
                  </a:cubicBezTo>
                  <a:cubicBezTo>
                    <a:pt x="1" y="3672"/>
                    <a:pt x="57" y="4766"/>
                    <a:pt x="768" y="5410"/>
                  </a:cubicBezTo>
                  <a:lnTo>
                    <a:pt x="869" y="5489"/>
                  </a:lnTo>
                  <a:cubicBezTo>
                    <a:pt x="1050" y="5534"/>
                    <a:pt x="1231" y="5568"/>
                    <a:pt x="1422" y="5579"/>
                  </a:cubicBezTo>
                  <a:cubicBezTo>
                    <a:pt x="1489" y="5583"/>
                    <a:pt x="1555" y="5585"/>
                    <a:pt x="1621" y="5585"/>
                  </a:cubicBezTo>
                  <a:cubicBezTo>
                    <a:pt x="2604" y="5585"/>
                    <a:pt x="3506" y="5122"/>
                    <a:pt x="4289" y="4541"/>
                  </a:cubicBezTo>
                  <a:cubicBezTo>
                    <a:pt x="4796" y="4157"/>
                    <a:pt x="5225" y="3536"/>
                    <a:pt x="5552" y="3006"/>
                  </a:cubicBezTo>
                  <a:cubicBezTo>
                    <a:pt x="6060" y="2137"/>
                    <a:pt x="6579" y="1043"/>
                    <a:pt x="6365" y="72"/>
                  </a:cubicBezTo>
                  <a:cubicBezTo>
                    <a:pt x="6354" y="50"/>
                    <a:pt x="6331" y="38"/>
                    <a:pt x="6320" y="16"/>
                  </a:cubicBezTo>
                  <a:cubicBezTo>
                    <a:pt x="6165" y="6"/>
                    <a:pt x="6012" y="1"/>
                    <a:pt x="5859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1852875" y="4077725"/>
              <a:ext cx="97925" cy="98750"/>
            </a:xfrm>
            <a:custGeom>
              <a:avLst/>
              <a:gdLst/>
              <a:ahLst/>
              <a:cxnLst/>
              <a:rect l="l" t="t" r="r" b="b"/>
              <a:pathLst>
                <a:path w="3917" h="3950" extrusionOk="0">
                  <a:moveTo>
                    <a:pt x="3217" y="0"/>
                  </a:moveTo>
                  <a:cubicBezTo>
                    <a:pt x="2585" y="147"/>
                    <a:pt x="1930" y="169"/>
                    <a:pt x="1310" y="271"/>
                  </a:cubicBezTo>
                  <a:cubicBezTo>
                    <a:pt x="960" y="361"/>
                    <a:pt x="418" y="418"/>
                    <a:pt x="238" y="767"/>
                  </a:cubicBezTo>
                  <a:cubicBezTo>
                    <a:pt x="1" y="1185"/>
                    <a:pt x="328" y="1760"/>
                    <a:pt x="779" y="1828"/>
                  </a:cubicBezTo>
                  <a:cubicBezTo>
                    <a:pt x="576" y="1918"/>
                    <a:pt x="238" y="2144"/>
                    <a:pt x="283" y="2392"/>
                  </a:cubicBezTo>
                  <a:cubicBezTo>
                    <a:pt x="328" y="2731"/>
                    <a:pt x="757" y="2765"/>
                    <a:pt x="983" y="2855"/>
                  </a:cubicBezTo>
                  <a:cubicBezTo>
                    <a:pt x="937" y="3002"/>
                    <a:pt x="768" y="3352"/>
                    <a:pt x="892" y="3509"/>
                  </a:cubicBezTo>
                  <a:cubicBezTo>
                    <a:pt x="937" y="3562"/>
                    <a:pt x="986" y="3583"/>
                    <a:pt x="1036" y="3583"/>
                  </a:cubicBezTo>
                  <a:cubicBezTo>
                    <a:pt x="1134" y="3583"/>
                    <a:pt x="1235" y="3498"/>
                    <a:pt x="1310" y="3408"/>
                  </a:cubicBezTo>
                  <a:lnTo>
                    <a:pt x="1310" y="3408"/>
                  </a:lnTo>
                  <a:cubicBezTo>
                    <a:pt x="1186" y="3611"/>
                    <a:pt x="1310" y="3882"/>
                    <a:pt x="1547" y="3927"/>
                  </a:cubicBezTo>
                  <a:cubicBezTo>
                    <a:pt x="1598" y="3943"/>
                    <a:pt x="1653" y="3950"/>
                    <a:pt x="1709" y="3950"/>
                  </a:cubicBezTo>
                  <a:cubicBezTo>
                    <a:pt x="2183" y="3950"/>
                    <a:pt x="2798" y="3442"/>
                    <a:pt x="3070" y="3160"/>
                  </a:cubicBezTo>
                  <a:cubicBezTo>
                    <a:pt x="3747" y="2471"/>
                    <a:pt x="3736" y="1185"/>
                    <a:pt x="3916" y="350"/>
                  </a:cubicBezTo>
                  <a:lnTo>
                    <a:pt x="3217" y="0"/>
                  </a:ln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1808875" y="4082800"/>
              <a:ext cx="149825" cy="150650"/>
            </a:xfrm>
            <a:custGeom>
              <a:avLst/>
              <a:gdLst/>
              <a:ahLst/>
              <a:cxnLst/>
              <a:rect l="l" t="t" r="r" b="b"/>
              <a:pathLst>
                <a:path w="5993" h="6026" extrusionOk="0">
                  <a:moveTo>
                    <a:pt x="5485" y="0"/>
                  </a:moveTo>
                  <a:lnTo>
                    <a:pt x="5485" y="0"/>
                  </a:lnTo>
                  <a:cubicBezTo>
                    <a:pt x="5710" y="971"/>
                    <a:pt x="5191" y="2077"/>
                    <a:pt x="4683" y="2934"/>
                  </a:cubicBezTo>
                  <a:cubicBezTo>
                    <a:pt x="4356" y="3464"/>
                    <a:pt x="3927" y="4085"/>
                    <a:pt x="3408" y="4469"/>
                  </a:cubicBezTo>
                  <a:cubicBezTo>
                    <a:pt x="2626" y="5050"/>
                    <a:pt x="1724" y="5513"/>
                    <a:pt x="741" y="5513"/>
                  </a:cubicBezTo>
                  <a:cubicBezTo>
                    <a:pt x="675" y="5513"/>
                    <a:pt x="609" y="5511"/>
                    <a:pt x="542" y="5507"/>
                  </a:cubicBezTo>
                  <a:cubicBezTo>
                    <a:pt x="362" y="5496"/>
                    <a:pt x="181" y="5462"/>
                    <a:pt x="0" y="5417"/>
                  </a:cubicBezTo>
                  <a:lnTo>
                    <a:pt x="0" y="5417"/>
                  </a:lnTo>
                  <a:cubicBezTo>
                    <a:pt x="442" y="5764"/>
                    <a:pt x="1039" y="6025"/>
                    <a:pt x="1598" y="6025"/>
                  </a:cubicBezTo>
                  <a:cubicBezTo>
                    <a:pt x="1711" y="6025"/>
                    <a:pt x="1822" y="6015"/>
                    <a:pt x="1930" y="5992"/>
                  </a:cubicBezTo>
                  <a:cubicBezTo>
                    <a:pt x="2912" y="5823"/>
                    <a:pt x="3442" y="5552"/>
                    <a:pt x="4266" y="4943"/>
                  </a:cubicBezTo>
                  <a:cubicBezTo>
                    <a:pt x="4808" y="4536"/>
                    <a:pt x="5417" y="3543"/>
                    <a:pt x="5620" y="2855"/>
                  </a:cubicBezTo>
                  <a:cubicBezTo>
                    <a:pt x="5846" y="2110"/>
                    <a:pt x="5992" y="598"/>
                    <a:pt x="5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1918625" y="4070950"/>
              <a:ext cx="25975" cy="73650"/>
            </a:xfrm>
            <a:custGeom>
              <a:avLst/>
              <a:gdLst/>
              <a:ahLst/>
              <a:cxnLst/>
              <a:rect l="l" t="t" r="r" b="b"/>
              <a:pathLst>
                <a:path w="1039" h="2946" extrusionOk="0">
                  <a:moveTo>
                    <a:pt x="1027" y="0"/>
                  </a:moveTo>
                  <a:cubicBezTo>
                    <a:pt x="1027" y="0"/>
                    <a:pt x="1027" y="57"/>
                    <a:pt x="1004" y="136"/>
                  </a:cubicBezTo>
                  <a:cubicBezTo>
                    <a:pt x="993" y="226"/>
                    <a:pt x="970" y="350"/>
                    <a:pt x="937" y="497"/>
                  </a:cubicBezTo>
                  <a:cubicBezTo>
                    <a:pt x="914" y="643"/>
                    <a:pt x="869" y="813"/>
                    <a:pt x="835" y="993"/>
                  </a:cubicBezTo>
                  <a:cubicBezTo>
                    <a:pt x="812" y="1084"/>
                    <a:pt x="779" y="1163"/>
                    <a:pt x="756" y="1264"/>
                  </a:cubicBezTo>
                  <a:cubicBezTo>
                    <a:pt x="734" y="1354"/>
                    <a:pt x="711" y="1445"/>
                    <a:pt x="677" y="1546"/>
                  </a:cubicBezTo>
                  <a:cubicBezTo>
                    <a:pt x="655" y="1636"/>
                    <a:pt x="621" y="1738"/>
                    <a:pt x="587" y="1828"/>
                  </a:cubicBezTo>
                  <a:cubicBezTo>
                    <a:pt x="564" y="1919"/>
                    <a:pt x="530" y="2009"/>
                    <a:pt x="497" y="2088"/>
                  </a:cubicBezTo>
                  <a:cubicBezTo>
                    <a:pt x="463" y="2178"/>
                    <a:pt x="429" y="2268"/>
                    <a:pt x="395" y="2336"/>
                  </a:cubicBezTo>
                  <a:cubicBezTo>
                    <a:pt x="350" y="2404"/>
                    <a:pt x="316" y="2483"/>
                    <a:pt x="282" y="2551"/>
                  </a:cubicBezTo>
                  <a:cubicBezTo>
                    <a:pt x="248" y="2607"/>
                    <a:pt x="214" y="2663"/>
                    <a:pt x="181" y="2720"/>
                  </a:cubicBezTo>
                  <a:cubicBezTo>
                    <a:pt x="147" y="2765"/>
                    <a:pt x="124" y="2799"/>
                    <a:pt x="90" y="2844"/>
                  </a:cubicBezTo>
                  <a:lnTo>
                    <a:pt x="0" y="2945"/>
                  </a:lnTo>
                  <a:cubicBezTo>
                    <a:pt x="0" y="2945"/>
                    <a:pt x="45" y="2923"/>
                    <a:pt x="102" y="2855"/>
                  </a:cubicBezTo>
                  <a:cubicBezTo>
                    <a:pt x="147" y="2821"/>
                    <a:pt x="181" y="2787"/>
                    <a:pt x="214" y="2742"/>
                  </a:cubicBezTo>
                  <a:cubicBezTo>
                    <a:pt x="271" y="2697"/>
                    <a:pt x="316" y="2641"/>
                    <a:pt x="350" y="2584"/>
                  </a:cubicBezTo>
                  <a:cubicBezTo>
                    <a:pt x="406" y="2517"/>
                    <a:pt x="451" y="2449"/>
                    <a:pt x="497" y="2381"/>
                  </a:cubicBezTo>
                  <a:cubicBezTo>
                    <a:pt x="542" y="2302"/>
                    <a:pt x="587" y="2223"/>
                    <a:pt x="621" y="2133"/>
                  </a:cubicBezTo>
                  <a:cubicBezTo>
                    <a:pt x="666" y="2054"/>
                    <a:pt x="700" y="1952"/>
                    <a:pt x="734" y="1873"/>
                  </a:cubicBezTo>
                  <a:cubicBezTo>
                    <a:pt x="779" y="1783"/>
                    <a:pt x="801" y="1682"/>
                    <a:pt x="835" y="1591"/>
                  </a:cubicBezTo>
                  <a:cubicBezTo>
                    <a:pt x="891" y="1400"/>
                    <a:pt x="937" y="1208"/>
                    <a:pt x="970" y="1016"/>
                  </a:cubicBezTo>
                  <a:cubicBezTo>
                    <a:pt x="1004" y="847"/>
                    <a:pt x="1016" y="677"/>
                    <a:pt x="1027" y="497"/>
                  </a:cubicBezTo>
                  <a:cubicBezTo>
                    <a:pt x="1038" y="339"/>
                    <a:pt x="1038" y="170"/>
                    <a:pt x="1027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1913525" y="4078550"/>
              <a:ext cx="28800" cy="51950"/>
            </a:xfrm>
            <a:custGeom>
              <a:avLst/>
              <a:gdLst/>
              <a:ahLst/>
              <a:cxnLst/>
              <a:rect l="l" t="t" r="r" b="b"/>
              <a:pathLst>
                <a:path w="1152" h="2078" extrusionOk="0">
                  <a:moveTo>
                    <a:pt x="1152" y="1"/>
                  </a:moveTo>
                  <a:lnTo>
                    <a:pt x="1107" y="91"/>
                  </a:lnTo>
                  <a:cubicBezTo>
                    <a:pt x="1073" y="148"/>
                    <a:pt x="1050" y="238"/>
                    <a:pt x="994" y="339"/>
                  </a:cubicBezTo>
                  <a:cubicBezTo>
                    <a:pt x="971" y="385"/>
                    <a:pt x="949" y="441"/>
                    <a:pt x="926" y="497"/>
                  </a:cubicBezTo>
                  <a:cubicBezTo>
                    <a:pt x="892" y="565"/>
                    <a:pt x="859" y="622"/>
                    <a:pt x="836" y="678"/>
                  </a:cubicBezTo>
                  <a:cubicBezTo>
                    <a:pt x="768" y="802"/>
                    <a:pt x="701" y="938"/>
                    <a:pt x="622" y="1062"/>
                  </a:cubicBezTo>
                  <a:cubicBezTo>
                    <a:pt x="543" y="1186"/>
                    <a:pt x="475" y="1310"/>
                    <a:pt x="396" y="1434"/>
                  </a:cubicBezTo>
                  <a:cubicBezTo>
                    <a:pt x="328" y="1547"/>
                    <a:pt x="249" y="1660"/>
                    <a:pt x="193" y="1761"/>
                  </a:cubicBezTo>
                  <a:cubicBezTo>
                    <a:pt x="136" y="1852"/>
                    <a:pt x="91" y="1931"/>
                    <a:pt x="57" y="1987"/>
                  </a:cubicBezTo>
                  <a:cubicBezTo>
                    <a:pt x="23" y="2043"/>
                    <a:pt x="1" y="2077"/>
                    <a:pt x="1" y="2077"/>
                  </a:cubicBezTo>
                  <a:cubicBezTo>
                    <a:pt x="1" y="2077"/>
                    <a:pt x="35" y="2055"/>
                    <a:pt x="80" y="2010"/>
                  </a:cubicBezTo>
                  <a:cubicBezTo>
                    <a:pt x="148" y="1942"/>
                    <a:pt x="204" y="1885"/>
                    <a:pt x="272" y="1818"/>
                  </a:cubicBezTo>
                  <a:cubicBezTo>
                    <a:pt x="362" y="1716"/>
                    <a:pt x="441" y="1615"/>
                    <a:pt x="520" y="1513"/>
                  </a:cubicBezTo>
                  <a:cubicBezTo>
                    <a:pt x="599" y="1400"/>
                    <a:pt x="678" y="1276"/>
                    <a:pt x="768" y="1141"/>
                  </a:cubicBezTo>
                  <a:cubicBezTo>
                    <a:pt x="802" y="1084"/>
                    <a:pt x="836" y="994"/>
                    <a:pt x="870" y="938"/>
                  </a:cubicBezTo>
                  <a:cubicBezTo>
                    <a:pt x="904" y="881"/>
                    <a:pt x="938" y="802"/>
                    <a:pt x="960" y="746"/>
                  </a:cubicBezTo>
                  <a:cubicBezTo>
                    <a:pt x="983" y="678"/>
                    <a:pt x="1016" y="610"/>
                    <a:pt x="1039" y="554"/>
                  </a:cubicBezTo>
                  <a:cubicBezTo>
                    <a:pt x="1050" y="486"/>
                    <a:pt x="1073" y="430"/>
                    <a:pt x="1084" y="373"/>
                  </a:cubicBezTo>
                  <a:cubicBezTo>
                    <a:pt x="1107" y="283"/>
                    <a:pt x="1129" y="193"/>
                    <a:pt x="1141" y="103"/>
                  </a:cubicBezTo>
                  <a:lnTo>
                    <a:pt x="1152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1911550" y="4074325"/>
              <a:ext cx="33050" cy="40650"/>
            </a:xfrm>
            <a:custGeom>
              <a:avLst/>
              <a:gdLst/>
              <a:ahLst/>
              <a:cxnLst/>
              <a:rect l="l" t="t" r="r" b="b"/>
              <a:pathLst>
                <a:path w="1322" h="1626" extrusionOk="0">
                  <a:moveTo>
                    <a:pt x="1321" y="1"/>
                  </a:moveTo>
                  <a:cubicBezTo>
                    <a:pt x="1321" y="1"/>
                    <a:pt x="1220" y="91"/>
                    <a:pt x="1095" y="238"/>
                  </a:cubicBezTo>
                  <a:lnTo>
                    <a:pt x="1005" y="362"/>
                  </a:lnTo>
                  <a:cubicBezTo>
                    <a:pt x="971" y="418"/>
                    <a:pt x="926" y="452"/>
                    <a:pt x="892" y="508"/>
                  </a:cubicBezTo>
                  <a:cubicBezTo>
                    <a:pt x="813" y="599"/>
                    <a:pt x="734" y="700"/>
                    <a:pt x="655" y="802"/>
                  </a:cubicBezTo>
                  <a:cubicBezTo>
                    <a:pt x="565" y="903"/>
                    <a:pt x="486" y="1005"/>
                    <a:pt x="418" y="1095"/>
                  </a:cubicBezTo>
                  <a:cubicBezTo>
                    <a:pt x="373" y="1152"/>
                    <a:pt x="339" y="1197"/>
                    <a:pt x="306" y="1242"/>
                  </a:cubicBezTo>
                  <a:cubicBezTo>
                    <a:pt x="272" y="1287"/>
                    <a:pt x="238" y="1321"/>
                    <a:pt x="204" y="1366"/>
                  </a:cubicBezTo>
                  <a:cubicBezTo>
                    <a:pt x="80" y="1513"/>
                    <a:pt x="1" y="1626"/>
                    <a:pt x="1" y="1626"/>
                  </a:cubicBezTo>
                  <a:cubicBezTo>
                    <a:pt x="91" y="1558"/>
                    <a:pt x="181" y="1490"/>
                    <a:pt x="272" y="1423"/>
                  </a:cubicBezTo>
                  <a:cubicBezTo>
                    <a:pt x="306" y="1389"/>
                    <a:pt x="351" y="1355"/>
                    <a:pt x="396" y="1321"/>
                  </a:cubicBezTo>
                  <a:cubicBezTo>
                    <a:pt x="430" y="1276"/>
                    <a:pt x="475" y="1242"/>
                    <a:pt x="520" y="1197"/>
                  </a:cubicBezTo>
                  <a:cubicBezTo>
                    <a:pt x="599" y="1107"/>
                    <a:pt x="701" y="1005"/>
                    <a:pt x="780" y="903"/>
                  </a:cubicBezTo>
                  <a:cubicBezTo>
                    <a:pt x="859" y="802"/>
                    <a:pt x="938" y="689"/>
                    <a:pt x="1005" y="587"/>
                  </a:cubicBezTo>
                  <a:cubicBezTo>
                    <a:pt x="1073" y="497"/>
                    <a:pt x="1129" y="396"/>
                    <a:pt x="1174" y="294"/>
                  </a:cubicBezTo>
                  <a:cubicBezTo>
                    <a:pt x="1231" y="193"/>
                    <a:pt x="1276" y="102"/>
                    <a:pt x="1321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1797875" y="3978550"/>
              <a:ext cx="149825" cy="114775"/>
            </a:xfrm>
            <a:custGeom>
              <a:avLst/>
              <a:gdLst/>
              <a:ahLst/>
              <a:cxnLst/>
              <a:rect l="l" t="t" r="r" b="b"/>
              <a:pathLst>
                <a:path w="5993" h="4591" extrusionOk="0">
                  <a:moveTo>
                    <a:pt x="1500" y="1"/>
                  </a:moveTo>
                  <a:cubicBezTo>
                    <a:pt x="1403" y="1"/>
                    <a:pt x="1306" y="6"/>
                    <a:pt x="1208" y="18"/>
                  </a:cubicBezTo>
                  <a:cubicBezTo>
                    <a:pt x="779" y="74"/>
                    <a:pt x="384" y="277"/>
                    <a:pt x="102" y="593"/>
                  </a:cubicBezTo>
                  <a:cubicBezTo>
                    <a:pt x="34" y="774"/>
                    <a:pt x="0" y="966"/>
                    <a:pt x="12" y="1169"/>
                  </a:cubicBezTo>
                  <a:cubicBezTo>
                    <a:pt x="57" y="2015"/>
                    <a:pt x="429" y="2715"/>
                    <a:pt x="982" y="3358"/>
                  </a:cubicBezTo>
                  <a:cubicBezTo>
                    <a:pt x="1625" y="4080"/>
                    <a:pt x="2562" y="4464"/>
                    <a:pt x="3510" y="4565"/>
                  </a:cubicBezTo>
                  <a:cubicBezTo>
                    <a:pt x="3707" y="4582"/>
                    <a:pt x="3905" y="4591"/>
                    <a:pt x="4101" y="4591"/>
                  </a:cubicBezTo>
                  <a:cubicBezTo>
                    <a:pt x="4297" y="4591"/>
                    <a:pt x="4492" y="4582"/>
                    <a:pt x="4683" y="4565"/>
                  </a:cubicBezTo>
                  <a:cubicBezTo>
                    <a:pt x="5135" y="4509"/>
                    <a:pt x="5575" y="4385"/>
                    <a:pt x="5992" y="4204"/>
                  </a:cubicBezTo>
                  <a:cubicBezTo>
                    <a:pt x="5947" y="4103"/>
                    <a:pt x="5834" y="3832"/>
                    <a:pt x="5834" y="3832"/>
                  </a:cubicBezTo>
                  <a:cubicBezTo>
                    <a:pt x="5631" y="3380"/>
                    <a:pt x="5394" y="2940"/>
                    <a:pt x="5112" y="2523"/>
                  </a:cubicBezTo>
                  <a:cubicBezTo>
                    <a:pt x="4348" y="1366"/>
                    <a:pt x="3016" y="1"/>
                    <a:pt x="1500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1855425" y="4017125"/>
              <a:ext cx="98750" cy="81150"/>
            </a:xfrm>
            <a:custGeom>
              <a:avLst/>
              <a:gdLst/>
              <a:ahLst/>
              <a:cxnLst/>
              <a:rect l="l" t="t" r="r" b="b"/>
              <a:pathLst>
                <a:path w="3950" h="3246" extrusionOk="0">
                  <a:moveTo>
                    <a:pt x="1809" y="1"/>
                  </a:moveTo>
                  <a:cubicBezTo>
                    <a:pt x="1505" y="1"/>
                    <a:pt x="1073" y="216"/>
                    <a:pt x="1377" y="540"/>
                  </a:cubicBezTo>
                  <a:cubicBezTo>
                    <a:pt x="1338" y="533"/>
                    <a:pt x="1291" y="530"/>
                    <a:pt x="1240" y="530"/>
                  </a:cubicBezTo>
                  <a:cubicBezTo>
                    <a:pt x="934" y="530"/>
                    <a:pt x="478" y="654"/>
                    <a:pt x="768" y="1002"/>
                  </a:cubicBezTo>
                  <a:cubicBezTo>
                    <a:pt x="203" y="1126"/>
                    <a:pt x="102" y="1770"/>
                    <a:pt x="711" y="1973"/>
                  </a:cubicBezTo>
                  <a:cubicBezTo>
                    <a:pt x="0" y="1973"/>
                    <a:pt x="553" y="2842"/>
                    <a:pt x="881" y="3011"/>
                  </a:cubicBezTo>
                  <a:cubicBezTo>
                    <a:pt x="1199" y="3181"/>
                    <a:pt x="1534" y="3246"/>
                    <a:pt x="1876" y="3246"/>
                  </a:cubicBezTo>
                  <a:cubicBezTo>
                    <a:pt x="2574" y="3246"/>
                    <a:pt x="3298" y="2975"/>
                    <a:pt x="3950" y="2785"/>
                  </a:cubicBezTo>
                  <a:lnTo>
                    <a:pt x="3950" y="2785"/>
                  </a:lnTo>
                  <a:cubicBezTo>
                    <a:pt x="3949" y="2785"/>
                    <a:pt x="3948" y="2786"/>
                    <a:pt x="3947" y="2786"/>
                  </a:cubicBezTo>
                  <a:cubicBezTo>
                    <a:pt x="3851" y="2786"/>
                    <a:pt x="3374" y="1577"/>
                    <a:pt x="3295" y="1454"/>
                  </a:cubicBezTo>
                  <a:cubicBezTo>
                    <a:pt x="2934" y="833"/>
                    <a:pt x="2720" y="145"/>
                    <a:pt x="1907" y="9"/>
                  </a:cubicBezTo>
                  <a:cubicBezTo>
                    <a:pt x="1877" y="4"/>
                    <a:pt x="1844" y="1"/>
                    <a:pt x="1809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1780375" y="3993075"/>
              <a:ext cx="167600" cy="114425"/>
            </a:xfrm>
            <a:custGeom>
              <a:avLst/>
              <a:gdLst/>
              <a:ahLst/>
              <a:cxnLst/>
              <a:rect l="l" t="t" r="r" b="b"/>
              <a:pathLst>
                <a:path w="6704" h="4577" extrusionOk="0">
                  <a:moveTo>
                    <a:pt x="791" y="1"/>
                  </a:moveTo>
                  <a:cubicBezTo>
                    <a:pt x="542" y="272"/>
                    <a:pt x="373" y="588"/>
                    <a:pt x="305" y="949"/>
                  </a:cubicBezTo>
                  <a:cubicBezTo>
                    <a:pt x="1" y="2438"/>
                    <a:pt x="1389" y="4063"/>
                    <a:pt x="2777" y="4379"/>
                  </a:cubicBezTo>
                  <a:cubicBezTo>
                    <a:pt x="3256" y="4500"/>
                    <a:pt x="3756" y="4576"/>
                    <a:pt x="4250" y="4576"/>
                  </a:cubicBezTo>
                  <a:cubicBezTo>
                    <a:pt x="5142" y="4576"/>
                    <a:pt x="6014" y="4328"/>
                    <a:pt x="6704" y="3646"/>
                  </a:cubicBezTo>
                  <a:cubicBezTo>
                    <a:pt x="6692" y="3634"/>
                    <a:pt x="6692" y="3623"/>
                    <a:pt x="6681" y="3612"/>
                  </a:cubicBezTo>
                  <a:cubicBezTo>
                    <a:pt x="6275" y="3804"/>
                    <a:pt x="5835" y="3928"/>
                    <a:pt x="5383" y="3973"/>
                  </a:cubicBezTo>
                  <a:cubicBezTo>
                    <a:pt x="5186" y="3990"/>
                    <a:pt x="4991" y="3998"/>
                    <a:pt x="4797" y="3998"/>
                  </a:cubicBezTo>
                  <a:cubicBezTo>
                    <a:pt x="4602" y="3998"/>
                    <a:pt x="4407" y="3990"/>
                    <a:pt x="4210" y="3973"/>
                  </a:cubicBezTo>
                  <a:cubicBezTo>
                    <a:pt x="3262" y="3871"/>
                    <a:pt x="2325" y="3499"/>
                    <a:pt x="1682" y="2765"/>
                  </a:cubicBezTo>
                  <a:cubicBezTo>
                    <a:pt x="1118" y="2134"/>
                    <a:pt x="746" y="1434"/>
                    <a:pt x="700" y="576"/>
                  </a:cubicBezTo>
                  <a:cubicBezTo>
                    <a:pt x="700" y="385"/>
                    <a:pt x="723" y="181"/>
                    <a:pt x="7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1865850" y="4078850"/>
              <a:ext cx="83250" cy="11575"/>
            </a:xfrm>
            <a:custGeom>
              <a:avLst/>
              <a:gdLst/>
              <a:ahLst/>
              <a:cxnLst/>
              <a:rect l="l" t="t" r="r" b="b"/>
              <a:pathLst>
                <a:path w="3330" h="463" extrusionOk="0">
                  <a:moveTo>
                    <a:pt x="1" y="0"/>
                  </a:moveTo>
                  <a:cubicBezTo>
                    <a:pt x="1" y="0"/>
                    <a:pt x="204" y="79"/>
                    <a:pt x="509" y="181"/>
                  </a:cubicBezTo>
                  <a:cubicBezTo>
                    <a:pt x="655" y="226"/>
                    <a:pt x="836" y="271"/>
                    <a:pt x="1028" y="316"/>
                  </a:cubicBezTo>
                  <a:cubicBezTo>
                    <a:pt x="1231" y="373"/>
                    <a:pt x="1434" y="406"/>
                    <a:pt x="1648" y="429"/>
                  </a:cubicBezTo>
                  <a:cubicBezTo>
                    <a:pt x="1761" y="440"/>
                    <a:pt x="1874" y="463"/>
                    <a:pt x="1976" y="463"/>
                  </a:cubicBezTo>
                  <a:lnTo>
                    <a:pt x="2280" y="463"/>
                  </a:lnTo>
                  <a:cubicBezTo>
                    <a:pt x="2382" y="463"/>
                    <a:pt x="2483" y="452"/>
                    <a:pt x="2574" y="452"/>
                  </a:cubicBezTo>
                  <a:cubicBezTo>
                    <a:pt x="2664" y="440"/>
                    <a:pt x="2743" y="418"/>
                    <a:pt x="2833" y="406"/>
                  </a:cubicBezTo>
                  <a:cubicBezTo>
                    <a:pt x="2901" y="384"/>
                    <a:pt x="2980" y="373"/>
                    <a:pt x="3048" y="339"/>
                  </a:cubicBezTo>
                  <a:cubicBezTo>
                    <a:pt x="3104" y="327"/>
                    <a:pt x="3149" y="305"/>
                    <a:pt x="3206" y="282"/>
                  </a:cubicBezTo>
                  <a:cubicBezTo>
                    <a:pt x="3285" y="237"/>
                    <a:pt x="3330" y="215"/>
                    <a:pt x="3330" y="215"/>
                  </a:cubicBezTo>
                  <a:lnTo>
                    <a:pt x="3330" y="215"/>
                  </a:lnTo>
                  <a:lnTo>
                    <a:pt x="3194" y="248"/>
                  </a:lnTo>
                  <a:cubicBezTo>
                    <a:pt x="3138" y="271"/>
                    <a:pt x="3081" y="271"/>
                    <a:pt x="3025" y="294"/>
                  </a:cubicBezTo>
                  <a:cubicBezTo>
                    <a:pt x="2957" y="305"/>
                    <a:pt x="2890" y="305"/>
                    <a:pt x="2811" y="316"/>
                  </a:cubicBezTo>
                  <a:cubicBezTo>
                    <a:pt x="2732" y="327"/>
                    <a:pt x="2653" y="327"/>
                    <a:pt x="2562" y="327"/>
                  </a:cubicBezTo>
                  <a:lnTo>
                    <a:pt x="2280" y="327"/>
                  </a:lnTo>
                  <a:cubicBezTo>
                    <a:pt x="2179" y="327"/>
                    <a:pt x="2077" y="316"/>
                    <a:pt x="1976" y="305"/>
                  </a:cubicBezTo>
                  <a:cubicBezTo>
                    <a:pt x="1874" y="305"/>
                    <a:pt x="1773" y="282"/>
                    <a:pt x="1671" y="271"/>
                  </a:cubicBezTo>
                  <a:cubicBezTo>
                    <a:pt x="1457" y="248"/>
                    <a:pt x="1253" y="215"/>
                    <a:pt x="1062" y="181"/>
                  </a:cubicBezTo>
                  <a:lnTo>
                    <a:pt x="531" y="91"/>
                  </a:lnTo>
                  <a:lnTo>
                    <a:pt x="148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1866150" y="4063050"/>
              <a:ext cx="78725" cy="21750"/>
            </a:xfrm>
            <a:custGeom>
              <a:avLst/>
              <a:gdLst/>
              <a:ahLst/>
              <a:cxnLst/>
              <a:rect l="l" t="t" r="r" b="b"/>
              <a:pathLst>
                <a:path w="3149" h="870" extrusionOk="0">
                  <a:moveTo>
                    <a:pt x="0" y="0"/>
                  </a:moveTo>
                  <a:cubicBezTo>
                    <a:pt x="0" y="0"/>
                    <a:pt x="181" y="124"/>
                    <a:pt x="452" y="260"/>
                  </a:cubicBezTo>
                  <a:cubicBezTo>
                    <a:pt x="598" y="328"/>
                    <a:pt x="756" y="418"/>
                    <a:pt x="937" y="486"/>
                  </a:cubicBezTo>
                  <a:cubicBezTo>
                    <a:pt x="1106" y="553"/>
                    <a:pt x="1298" y="632"/>
                    <a:pt x="1501" y="700"/>
                  </a:cubicBezTo>
                  <a:cubicBezTo>
                    <a:pt x="1603" y="723"/>
                    <a:pt x="1704" y="756"/>
                    <a:pt x="1806" y="779"/>
                  </a:cubicBezTo>
                  <a:cubicBezTo>
                    <a:pt x="1896" y="802"/>
                    <a:pt x="1997" y="824"/>
                    <a:pt x="2099" y="835"/>
                  </a:cubicBezTo>
                  <a:cubicBezTo>
                    <a:pt x="2189" y="858"/>
                    <a:pt x="2291" y="858"/>
                    <a:pt x="2381" y="869"/>
                  </a:cubicBezTo>
                  <a:lnTo>
                    <a:pt x="2629" y="869"/>
                  </a:lnTo>
                  <a:cubicBezTo>
                    <a:pt x="2708" y="869"/>
                    <a:pt x="2776" y="858"/>
                    <a:pt x="2844" y="847"/>
                  </a:cubicBezTo>
                  <a:cubicBezTo>
                    <a:pt x="2900" y="835"/>
                    <a:pt x="2957" y="824"/>
                    <a:pt x="3013" y="813"/>
                  </a:cubicBezTo>
                  <a:cubicBezTo>
                    <a:pt x="3103" y="790"/>
                    <a:pt x="3148" y="768"/>
                    <a:pt x="3148" y="768"/>
                  </a:cubicBezTo>
                  <a:lnTo>
                    <a:pt x="3148" y="768"/>
                  </a:lnTo>
                  <a:cubicBezTo>
                    <a:pt x="3148" y="768"/>
                    <a:pt x="3092" y="768"/>
                    <a:pt x="3013" y="790"/>
                  </a:cubicBezTo>
                  <a:lnTo>
                    <a:pt x="2844" y="790"/>
                  </a:lnTo>
                  <a:cubicBezTo>
                    <a:pt x="2787" y="790"/>
                    <a:pt x="2720" y="779"/>
                    <a:pt x="2641" y="779"/>
                  </a:cubicBezTo>
                  <a:cubicBezTo>
                    <a:pt x="2573" y="779"/>
                    <a:pt x="2483" y="756"/>
                    <a:pt x="2404" y="745"/>
                  </a:cubicBezTo>
                  <a:cubicBezTo>
                    <a:pt x="2313" y="734"/>
                    <a:pt x="2223" y="711"/>
                    <a:pt x="2133" y="700"/>
                  </a:cubicBezTo>
                  <a:cubicBezTo>
                    <a:pt x="2043" y="677"/>
                    <a:pt x="1941" y="655"/>
                    <a:pt x="1851" y="621"/>
                  </a:cubicBezTo>
                  <a:cubicBezTo>
                    <a:pt x="1749" y="598"/>
                    <a:pt x="1659" y="576"/>
                    <a:pt x="1557" y="542"/>
                  </a:cubicBezTo>
                  <a:cubicBezTo>
                    <a:pt x="1366" y="486"/>
                    <a:pt x="1174" y="418"/>
                    <a:pt x="993" y="350"/>
                  </a:cubicBezTo>
                  <a:cubicBezTo>
                    <a:pt x="813" y="282"/>
                    <a:pt x="643" y="226"/>
                    <a:pt x="497" y="170"/>
                  </a:cubicBezTo>
                  <a:cubicBezTo>
                    <a:pt x="350" y="124"/>
                    <a:pt x="237" y="79"/>
                    <a:pt x="147" y="45"/>
                  </a:cubicBezTo>
                  <a:cubicBezTo>
                    <a:pt x="57" y="2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1896050" y="4061350"/>
              <a:ext cx="46275" cy="20350"/>
            </a:xfrm>
            <a:custGeom>
              <a:avLst/>
              <a:gdLst/>
              <a:ahLst/>
              <a:cxnLst/>
              <a:rect l="l" t="t" r="r" b="b"/>
              <a:pathLst>
                <a:path w="1851" h="814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23"/>
                    <a:pt x="45" y="57"/>
                    <a:pt x="68" y="80"/>
                  </a:cubicBezTo>
                  <a:cubicBezTo>
                    <a:pt x="113" y="136"/>
                    <a:pt x="170" y="192"/>
                    <a:pt x="226" y="249"/>
                  </a:cubicBezTo>
                  <a:cubicBezTo>
                    <a:pt x="271" y="271"/>
                    <a:pt x="305" y="328"/>
                    <a:pt x="350" y="362"/>
                  </a:cubicBezTo>
                  <a:cubicBezTo>
                    <a:pt x="395" y="396"/>
                    <a:pt x="418" y="486"/>
                    <a:pt x="474" y="508"/>
                  </a:cubicBezTo>
                  <a:cubicBezTo>
                    <a:pt x="519" y="542"/>
                    <a:pt x="531" y="689"/>
                    <a:pt x="587" y="712"/>
                  </a:cubicBezTo>
                  <a:lnTo>
                    <a:pt x="756" y="791"/>
                  </a:lnTo>
                  <a:cubicBezTo>
                    <a:pt x="785" y="801"/>
                    <a:pt x="817" y="805"/>
                    <a:pt x="850" y="805"/>
                  </a:cubicBezTo>
                  <a:cubicBezTo>
                    <a:pt x="931" y="805"/>
                    <a:pt x="1020" y="782"/>
                    <a:pt x="1100" y="782"/>
                  </a:cubicBezTo>
                  <a:cubicBezTo>
                    <a:pt x="1126" y="782"/>
                    <a:pt x="1151" y="784"/>
                    <a:pt x="1174" y="791"/>
                  </a:cubicBezTo>
                  <a:cubicBezTo>
                    <a:pt x="1192" y="796"/>
                    <a:pt x="1211" y="798"/>
                    <a:pt x="1231" y="798"/>
                  </a:cubicBezTo>
                  <a:cubicBezTo>
                    <a:pt x="1322" y="798"/>
                    <a:pt x="1426" y="753"/>
                    <a:pt x="1502" y="753"/>
                  </a:cubicBezTo>
                  <a:cubicBezTo>
                    <a:pt x="1514" y="753"/>
                    <a:pt x="1525" y="754"/>
                    <a:pt x="1535" y="757"/>
                  </a:cubicBezTo>
                  <a:cubicBezTo>
                    <a:pt x="1637" y="779"/>
                    <a:pt x="1749" y="802"/>
                    <a:pt x="1851" y="813"/>
                  </a:cubicBezTo>
                  <a:cubicBezTo>
                    <a:pt x="1761" y="768"/>
                    <a:pt x="1670" y="712"/>
                    <a:pt x="1569" y="678"/>
                  </a:cubicBezTo>
                  <a:cubicBezTo>
                    <a:pt x="1400" y="587"/>
                    <a:pt x="1163" y="497"/>
                    <a:pt x="926" y="407"/>
                  </a:cubicBezTo>
                  <a:cubicBezTo>
                    <a:pt x="813" y="362"/>
                    <a:pt x="700" y="317"/>
                    <a:pt x="587" y="260"/>
                  </a:cubicBezTo>
                  <a:cubicBezTo>
                    <a:pt x="542" y="238"/>
                    <a:pt x="486" y="226"/>
                    <a:pt x="429" y="204"/>
                  </a:cubicBezTo>
                  <a:cubicBezTo>
                    <a:pt x="384" y="181"/>
                    <a:pt x="339" y="159"/>
                    <a:pt x="294" y="136"/>
                  </a:cubicBezTo>
                  <a:cubicBezTo>
                    <a:pt x="203" y="102"/>
                    <a:pt x="136" y="57"/>
                    <a:pt x="91" y="34"/>
                  </a:cubicBezTo>
                  <a:cubicBezTo>
                    <a:pt x="57" y="23"/>
                    <a:pt x="34" y="12"/>
                    <a:pt x="0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1905350" y="4051200"/>
              <a:ext cx="27100" cy="24275"/>
            </a:xfrm>
            <a:custGeom>
              <a:avLst/>
              <a:gdLst/>
              <a:ahLst/>
              <a:cxnLst/>
              <a:rect l="l" t="t" r="r" b="b"/>
              <a:pathLst>
                <a:path w="1084" h="971" extrusionOk="0">
                  <a:moveTo>
                    <a:pt x="1" y="0"/>
                  </a:moveTo>
                  <a:lnTo>
                    <a:pt x="1" y="0"/>
                  </a:lnTo>
                  <a:cubicBezTo>
                    <a:pt x="35" y="68"/>
                    <a:pt x="68" y="136"/>
                    <a:pt x="114" y="204"/>
                  </a:cubicBezTo>
                  <a:cubicBezTo>
                    <a:pt x="159" y="271"/>
                    <a:pt x="215" y="339"/>
                    <a:pt x="260" y="395"/>
                  </a:cubicBezTo>
                  <a:cubicBezTo>
                    <a:pt x="328" y="452"/>
                    <a:pt x="384" y="519"/>
                    <a:pt x="452" y="587"/>
                  </a:cubicBezTo>
                  <a:cubicBezTo>
                    <a:pt x="576" y="700"/>
                    <a:pt x="723" y="790"/>
                    <a:pt x="870" y="881"/>
                  </a:cubicBezTo>
                  <a:cubicBezTo>
                    <a:pt x="937" y="914"/>
                    <a:pt x="1005" y="948"/>
                    <a:pt x="1084" y="971"/>
                  </a:cubicBezTo>
                  <a:cubicBezTo>
                    <a:pt x="1028" y="914"/>
                    <a:pt x="982" y="858"/>
                    <a:pt x="926" y="802"/>
                  </a:cubicBezTo>
                  <a:cubicBezTo>
                    <a:pt x="870" y="756"/>
                    <a:pt x="813" y="700"/>
                    <a:pt x="757" y="644"/>
                  </a:cubicBezTo>
                  <a:cubicBezTo>
                    <a:pt x="700" y="587"/>
                    <a:pt x="633" y="531"/>
                    <a:pt x="565" y="463"/>
                  </a:cubicBezTo>
                  <a:cubicBezTo>
                    <a:pt x="497" y="407"/>
                    <a:pt x="429" y="350"/>
                    <a:pt x="362" y="294"/>
                  </a:cubicBezTo>
                  <a:cubicBezTo>
                    <a:pt x="339" y="271"/>
                    <a:pt x="294" y="237"/>
                    <a:pt x="271" y="215"/>
                  </a:cubicBezTo>
                  <a:cubicBezTo>
                    <a:pt x="238" y="192"/>
                    <a:pt x="215" y="170"/>
                    <a:pt x="181" y="147"/>
                  </a:cubicBezTo>
                  <a:cubicBezTo>
                    <a:pt x="125" y="91"/>
                    <a:pt x="68" y="46"/>
                    <a:pt x="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1901975" y="3911000"/>
              <a:ext cx="110050" cy="176900"/>
            </a:xfrm>
            <a:custGeom>
              <a:avLst/>
              <a:gdLst/>
              <a:ahLst/>
              <a:cxnLst/>
              <a:rect l="l" t="t" r="r" b="b"/>
              <a:pathLst>
                <a:path w="4402" h="7076" extrusionOk="0">
                  <a:moveTo>
                    <a:pt x="1591" y="0"/>
                  </a:moveTo>
                  <a:cubicBezTo>
                    <a:pt x="1072" y="452"/>
                    <a:pt x="666" y="1004"/>
                    <a:pt x="406" y="1636"/>
                  </a:cubicBezTo>
                  <a:cubicBezTo>
                    <a:pt x="0" y="2708"/>
                    <a:pt x="102" y="3927"/>
                    <a:pt x="689" y="4920"/>
                  </a:cubicBezTo>
                  <a:cubicBezTo>
                    <a:pt x="858" y="5202"/>
                    <a:pt x="1727" y="6342"/>
                    <a:pt x="1851" y="7075"/>
                  </a:cubicBezTo>
                  <a:lnTo>
                    <a:pt x="2900" y="5879"/>
                  </a:lnTo>
                  <a:cubicBezTo>
                    <a:pt x="3927" y="4570"/>
                    <a:pt x="4401" y="3306"/>
                    <a:pt x="3882" y="1625"/>
                  </a:cubicBezTo>
                  <a:cubicBezTo>
                    <a:pt x="3544" y="531"/>
                    <a:pt x="2697" y="11"/>
                    <a:pt x="1591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1915775" y="3985100"/>
              <a:ext cx="75925" cy="102800"/>
            </a:xfrm>
            <a:custGeom>
              <a:avLst/>
              <a:gdLst/>
              <a:ahLst/>
              <a:cxnLst/>
              <a:rect l="l" t="t" r="r" b="b"/>
              <a:pathLst>
                <a:path w="3037" h="4112" extrusionOk="0">
                  <a:moveTo>
                    <a:pt x="1948" y="0"/>
                  </a:moveTo>
                  <a:cubicBezTo>
                    <a:pt x="1795" y="0"/>
                    <a:pt x="1604" y="108"/>
                    <a:pt x="1423" y="331"/>
                  </a:cubicBezTo>
                  <a:cubicBezTo>
                    <a:pt x="1311" y="174"/>
                    <a:pt x="1180" y="109"/>
                    <a:pt x="1051" y="109"/>
                  </a:cubicBezTo>
                  <a:cubicBezTo>
                    <a:pt x="634" y="109"/>
                    <a:pt x="228" y="781"/>
                    <a:pt x="486" y="1177"/>
                  </a:cubicBezTo>
                  <a:cubicBezTo>
                    <a:pt x="411" y="1130"/>
                    <a:pt x="347" y="1109"/>
                    <a:pt x="293" y="1109"/>
                  </a:cubicBezTo>
                  <a:cubicBezTo>
                    <a:pt x="0" y="1109"/>
                    <a:pt x="4" y="1713"/>
                    <a:pt x="80" y="1922"/>
                  </a:cubicBezTo>
                  <a:cubicBezTo>
                    <a:pt x="362" y="2735"/>
                    <a:pt x="1389" y="3197"/>
                    <a:pt x="1310" y="4111"/>
                  </a:cubicBezTo>
                  <a:lnTo>
                    <a:pt x="1581" y="3683"/>
                  </a:lnTo>
                  <a:cubicBezTo>
                    <a:pt x="2066" y="3107"/>
                    <a:pt x="2597" y="2836"/>
                    <a:pt x="2879" y="2159"/>
                  </a:cubicBezTo>
                  <a:cubicBezTo>
                    <a:pt x="3037" y="1821"/>
                    <a:pt x="3014" y="1200"/>
                    <a:pt x="2980" y="816"/>
                  </a:cubicBezTo>
                  <a:cubicBezTo>
                    <a:pt x="2962" y="536"/>
                    <a:pt x="2850" y="426"/>
                    <a:pt x="2700" y="426"/>
                  </a:cubicBezTo>
                  <a:cubicBezTo>
                    <a:pt x="2566" y="426"/>
                    <a:pt x="2401" y="514"/>
                    <a:pt x="2247" y="647"/>
                  </a:cubicBezTo>
                  <a:cubicBezTo>
                    <a:pt x="2313" y="222"/>
                    <a:pt x="2168" y="0"/>
                    <a:pt x="1948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1885050" y="3911000"/>
              <a:ext cx="63200" cy="178025"/>
            </a:xfrm>
            <a:custGeom>
              <a:avLst/>
              <a:gdLst/>
              <a:ahLst/>
              <a:cxnLst/>
              <a:rect l="l" t="t" r="r" b="b"/>
              <a:pathLst>
                <a:path w="2528" h="7121" extrusionOk="0">
                  <a:moveTo>
                    <a:pt x="2201" y="0"/>
                  </a:moveTo>
                  <a:cubicBezTo>
                    <a:pt x="880" y="0"/>
                    <a:pt x="0" y="1828"/>
                    <a:pt x="79" y="2957"/>
                  </a:cubicBezTo>
                  <a:cubicBezTo>
                    <a:pt x="136" y="3826"/>
                    <a:pt x="598" y="4469"/>
                    <a:pt x="1061" y="5157"/>
                  </a:cubicBezTo>
                  <a:cubicBezTo>
                    <a:pt x="1332" y="5563"/>
                    <a:pt x="1625" y="5958"/>
                    <a:pt x="1952" y="6331"/>
                  </a:cubicBezTo>
                  <a:cubicBezTo>
                    <a:pt x="2167" y="6568"/>
                    <a:pt x="2347" y="6827"/>
                    <a:pt x="2483" y="7120"/>
                  </a:cubicBezTo>
                  <a:lnTo>
                    <a:pt x="2528" y="7075"/>
                  </a:lnTo>
                  <a:cubicBezTo>
                    <a:pt x="2392" y="6342"/>
                    <a:pt x="1535" y="5202"/>
                    <a:pt x="1366" y="4920"/>
                  </a:cubicBezTo>
                  <a:cubicBezTo>
                    <a:pt x="779" y="3927"/>
                    <a:pt x="666" y="2708"/>
                    <a:pt x="1083" y="1636"/>
                  </a:cubicBezTo>
                  <a:cubicBezTo>
                    <a:pt x="1343" y="1004"/>
                    <a:pt x="1749" y="452"/>
                    <a:pt x="2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1928200" y="3979300"/>
              <a:ext cx="18200" cy="101625"/>
            </a:xfrm>
            <a:custGeom>
              <a:avLst/>
              <a:gdLst/>
              <a:ahLst/>
              <a:cxnLst/>
              <a:rect l="l" t="t" r="r" b="b"/>
              <a:pathLst>
                <a:path w="728" h="4065" extrusionOk="0">
                  <a:moveTo>
                    <a:pt x="631" y="4016"/>
                  </a:moveTo>
                  <a:cubicBezTo>
                    <a:pt x="632" y="4016"/>
                    <a:pt x="632" y="4016"/>
                    <a:pt x="633" y="4016"/>
                  </a:cubicBezTo>
                  <a:cubicBezTo>
                    <a:pt x="632" y="4016"/>
                    <a:pt x="632" y="4016"/>
                    <a:pt x="631" y="4016"/>
                  </a:cubicBezTo>
                  <a:close/>
                  <a:moveTo>
                    <a:pt x="689" y="4033"/>
                  </a:moveTo>
                  <a:cubicBezTo>
                    <a:pt x="689" y="4039"/>
                    <a:pt x="689" y="4044"/>
                    <a:pt x="689" y="4050"/>
                  </a:cubicBezTo>
                  <a:cubicBezTo>
                    <a:pt x="689" y="4054"/>
                    <a:pt x="692" y="4055"/>
                    <a:pt x="695" y="4055"/>
                  </a:cubicBezTo>
                  <a:cubicBezTo>
                    <a:pt x="703" y="4055"/>
                    <a:pt x="715" y="4050"/>
                    <a:pt x="723" y="4050"/>
                  </a:cubicBezTo>
                  <a:cubicBezTo>
                    <a:pt x="727" y="4050"/>
                    <a:pt x="710" y="4043"/>
                    <a:pt x="689" y="4033"/>
                  </a:cubicBezTo>
                  <a:close/>
                  <a:moveTo>
                    <a:pt x="390" y="0"/>
                  </a:moveTo>
                  <a:cubicBezTo>
                    <a:pt x="373" y="0"/>
                    <a:pt x="358" y="3"/>
                    <a:pt x="351" y="10"/>
                  </a:cubicBezTo>
                  <a:cubicBezTo>
                    <a:pt x="328" y="44"/>
                    <a:pt x="215" y="44"/>
                    <a:pt x="181" y="100"/>
                  </a:cubicBezTo>
                  <a:cubicBezTo>
                    <a:pt x="159" y="157"/>
                    <a:pt x="125" y="225"/>
                    <a:pt x="102" y="292"/>
                  </a:cubicBezTo>
                  <a:cubicBezTo>
                    <a:pt x="80" y="383"/>
                    <a:pt x="57" y="484"/>
                    <a:pt x="46" y="574"/>
                  </a:cubicBezTo>
                  <a:cubicBezTo>
                    <a:pt x="12" y="811"/>
                    <a:pt x="1" y="1048"/>
                    <a:pt x="23" y="1285"/>
                  </a:cubicBezTo>
                  <a:cubicBezTo>
                    <a:pt x="35" y="1409"/>
                    <a:pt x="46" y="1545"/>
                    <a:pt x="68" y="1680"/>
                  </a:cubicBezTo>
                  <a:cubicBezTo>
                    <a:pt x="91" y="1816"/>
                    <a:pt x="114" y="1951"/>
                    <a:pt x="159" y="2075"/>
                  </a:cubicBezTo>
                  <a:cubicBezTo>
                    <a:pt x="226" y="2346"/>
                    <a:pt x="328" y="2594"/>
                    <a:pt x="407" y="2843"/>
                  </a:cubicBezTo>
                  <a:cubicBezTo>
                    <a:pt x="452" y="2955"/>
                    <a:pt x="497" y="3068"/>
                    <a:pt x="531" y="3181"/>
                  </a:cubicBezTo>
                  <a:cubicBezTo>
                    <a:pt x="565" y="3294"/>
                    <a:pt x="587" y="3395"/>
                    <a:pt x="610" y="3497"/>
                  </a:cubicBezTo>
                  <a:cubicBezTo>
                    <a:pt x="633" y="3576"/>
                    <a:pt x="644" y="3666"/>
                    <a:pt x="655" y="3757"/>
                  </a:cubicBezTo>
                  <a:cubicBezTo>
                    <a:pt x="666" y="3824"/>
                    <a:pt x="666" y="3903"/>
                    <a:pt x="666" y="3971"/>
                  </a:cubicBezTo>
                  <a:lnTo>
                    <a:pt x="666" y="4009"/>
                  </a:lnTo>
                  <a:lnTo>
                    <a:pt x="666" y="4009"/>
                  </a:lnTo>
                  <a:cubicBezTo>
                    <a:pt x="666" y="4009"/>
                    <a:pt x="666" y="4009"/>
                    <a:pt x="666" y="4009"/>
                  </a:cubicBezTo>
                  <a:cubicBezTo>
                    <a:pt x="658" y="4009"/>
                    <a:pt x="649" y="4010"/>
                    <a:pt x="643" y="4012"/>
                  </a:cubicBezTo>
                  <a:lnTo>
                    <a:pt x="643" y="4012"/>
                  </a:lnTo>
                  <a:cubicBezTo>
                    <a:pt x="628" y="4004"/>
                    <a:pt x="618" y="3997"/>
                    <a:pt x="621" y="3994"/>
                  </a:cubicBezTo>
                  <a:cubicBezTo>
                    <a:pt x="587" y="3982"/>
                    <a:pt x="542" y="3971"/>
                    <a:pt x="508" y="3960"/>
                  </a:cubicBezTo>
                  <a:lnTo>
                    <a:pt x="508" y="3971"/>
                  </a:lnTo>
                  <a:cubicBezTo>
                    <a:pt x="542" y="3982"/>
                    <a:pt x="587" y="4004"/>
                    <a:pt x="631" y="4016"/>
                  </a:cubicBezTo>
                  <a:lnTo>
                    <a:pt x="631" y="4016"/>
                  </a:lnTo>
                  <a:cubicBezTo>
                    <a:pt x="631" y="4015"/>
                    <a:pt x="636" y="4013"/>
                    <a:pt x="643" y="4012"/>
                  </a:cubicBezTo>
                  <a:lnTo>
                    <a:pt x="643" y="4012"/>
                  </a:lnTo>
                  <a:cubicBezTo>
                    <a:pt x="650" y="4016"/>
                    <a:pt x="658" y="4020"/>
                    <a:pt x="666" y="4023"/>
                  </a:cubicBezTo>
                  <a:lnTo>
                    <a:pt x="666" y="4023"/>
                  </a:lnTo>
                  <a:lnTo>
                    <a:pt x="666" y="4050"/>
                  </a:lnTo>
                  <a:cubicBezTo>
                    <a:pt x="666" y="4061"/>
                    <a:pt x="669" y="4064"/>
                    <a:pt x="674" y="4064"/>
                  </a:cubicBezTo>
                  <a:cubicBezTo>
                    <a:pt x="678" y="4064"/>
                    <a:pt x="683" y="4061"/>
                    <a:pt x="689" y="4061"/>
                  </a:cubicBezTo>
                  <a:cubicBezTo>
                    <a:pt x="689" y="4052"/>
                    <a:pt x="681" y="4034"/>
                    <a:pt x="678" y="4029"/>
                  </a:cubicBezTo>
                  <a:lnTo>
                    <a:pt x="678" y="4029"/>
                  </a:lnTo>
                  <a:cubicBezTo>
                    <a:pt x="682" y="4030"/>
                    <a:pt x="686" y="4032"/>
                    <a:pt x="689" y="4033"/>
                  </a:cubicBezTo>
                  <a:lnTo>
                    <a:pt x="689" y="4033"/>
                  </a:lnTo>
                  <a:cubicBezTo>
                    <a:pt x="689" y="4008"/>
                    <a:pt x="691" y="3990"/>
                    <a:pt x="700" y="3971"/>
                  </a:cubicBezTo>
                  <a:cubicBezTo>
                    <a:pt x="712" y="3903"/>
                    <a:pt x="712" y="3824"/>
                    <a:pt x="723" y="3757"/>
                  </a:cubicBezTo>
                  <a:cubicBezTo>
                    <a:pt x="723" y="3655"/>
                    <a:pt x="712" y="3565"/>
                    <a:pt x="700" y="3474"/>
                  </a:cubicBezTo>
                  <a:cubicBezTo>
                    <a:pt x="666" y="3237"/>
                    <a:pt x="621" y="3012"/>
                    <a:pt x="554" y="2786"/>
                  </a:cubicBezTo>
                  <a:cubicBezTo>
                    <a:pt x="475" y="2538"/>
                    <a:pt x="384" y="2290"/>
                    <a:pt x="317" y="2030"/>
                  </a:cubicBezTo>
                  <a:cubicBezTo>
                    <a:pt x="272" y="1906"/>
                    <a:pt x="249" y="1782"/>
                    <a:pt x="226" y="1646"/>
                  </a:cubicBezTo>
                  <a:cubicBezTo>
                    <a:pt x="204" y="1522"/>
                    <a:pt x="193" y="1398"/>
                    <a:pt x="181" y="1274"/>
                  </a:cubicBezTo>
                  <a:cubicBezTo>
                    <a:pt x="147" y="1048"/>
                    <a:pt x="136" y="823"/>
                    <a:pt x="159" y="597"/>
                  </a:cubicBezTo>
                  <a:cubicBezTo>
                    <a:pt x="170" y="507"/>
                    <a:pt x="181" y="416"/>
                    <a:pt x="204" y="337"/>
                  </a:cubicBezTo>
                  <a:cubicBezTo>
                    <a:pt x="226" y="247"/>
                    <a:pt x="283" y="202"/>
                    <a:pt x="305" y="146"/>
                  </a:cubicBezTo>
                  <a:cubicBezTo>
                    <a:pt x="328" y="89"/>
                    <a:pt x="429" y="89"/>
                    <a:pt x="441" y="55"/>
                  </a:cubicBezTo>
                  <a:cubicBezTo>
                    <a:pt x="452" y="44"/>
                    <a:pt x="452" y="33"/>
                    <a:pt x="463" y="10"/>
                  </a:cubicBezTo>
                  <a:cubicBezTo>
                    <a:pt x="463" y="10"/>
                    <a:pt x="423" y="0"/>
                    <a:pt x="39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1946550" y="4017075"/>
              <a:ext cx="6775" cy="58400"/>
            </a:xfrm>
            <a:custGeom>
              <a:avLst/>
              <a:gdLst/>
              <a:ahLst/>
              <a:cxnLst/>
              <a:rect l="l" t="t" r="r" b="b"/>
              <a:pathLst>
                <a:path w="271" h="2336" extrusionOk="0">
                  <a:moveTo>
                    <a:pt x="271" y="0"/>
                  </a:moveTo>
                  <a:lnTo>
                    <a:pt x="271" y="0"/>
                  </a:lnTo>
                  <a:cubicBezTo>
                    <a:pt x="257" y="14"/>
                    <a:pt x="247" y="33"/>
                    <a:pt x="245" y="53"/>
                  </a:cubicBezTo>
                  <a:lnTo>
                    <a:pt x="245" y="53"/>
                  </a:lnTo>
                  <a:cubicBezTo>
                    <a:pt x="264" y="14"/>
                    <a:pt x="271" y="0"/>
                    <a:pt x="271" y="0"/>
                  </a:cubicBezTo>
                  <a:close/>
                  <a:moveTo>
                    <a:pt x="245" y="53"/>
                  </a:moveTo>
                  <a:cubicBezTo>
                    <a:pt x="239" y="63"/>
                    <a:pt x="233" y="76"/>
                    <a:pt x="226" y="90"/>
                  </a:cubicBezTo>
                  <a:cubicBezTo>
                    <a:pt x="203" y="124"/>
                    <a:pt x="181" y="158"/>
                    <a:pt x="169" y="192"/>
                  </a:cubicBezTo>
                  <a:cubicBezTo>
                    <a:pt x="136" y="237"/>
                    <a:pt x="113" y="282"/>
                    <a:pt x="102" y="327"/>
                  </a:cubicBezTo>
                  <a:cubicBezTo>
                    <a:pt x="68" y="451"/>
                    <a:pt x="34" y="576"/>
                    <a:pt x="23" y="711"/>
                  </a:cubicBezTo>
                  <a:cubicBezTo>
                    <a:pt x="23" y="779"/>
                    <a:pt x="0" y="846"/>
                    <a:pt x="0" y="925"/>
                  </a:cubicBezTo>
                  <a:lnTo>
                    <a:pt x="0" y="1151"/>
                  </a:lnTo>
                  <a:cubicBezTo>
                    <a:pt x="0" y="1298"/>
                    <a:pt x="0" y="1444"/>
                    <a:pt x="0" y="1580"/>
                  </a:cubicBezTo>
                  <a:cubicBezTo>
                    <a:pt x="11" y="1726"/>
                    <a:pt x="11" y="1851"/>
                    <a:pt x="23" y="1963"/>
                  </a:cubicBezTo>
                  <a:cubicBezTo>
                    <a:pt x="23" y="2076"/>
                    <a:pt x="23" y="2167"/>
                    <a:pt x="23" y="2234"/>
                  </a:cubicBezTo>
                  <a:lnTo>
                    <a:pt x="23" y="2336"/>
                  </a:lnTo>
                  <a:cubicBezTo>
                    <a:pt x="23" y="2336"/>
                    <a:pt x="34" y="2302"/>
                    <a:pt x="57" y="2234"/>
                  </a:cubicBezTo>
                  <a:cubicBezTo>
                    <a:pt x="79" y="2144"/>
                    <a:pt x="102" y="2054"/>
                    <a:pt x="113" y="1963"/>
                  </a:cubicBezTo>
                  <a:cubicBezTo>
                    <a:pt x="124" y="1851"/>
                    <a:pt x="147" y="1715"/>
                    <a:pt x="158" y="1580"/>
                  </a:cubicBezTo>
                  <a:cubicBezTo>
                    <a:pt x="158" y="1444"/>
                    <a:pt x="158" y="1286"/>
                    <a:pt x="158" y="1140"/>
                  </a:cubicBezTo>
                  <a:cubicBezTo>
                    <a:pt x="169" y="1004"/>
                    <a:pt x="158" y="858"/>
                    <a:pt x="169" y="722"/>
                  </a:cubicBezTo>
                  <a:cubicBezTo>
                    <a:pt x="169" y="654"/>
                    <a:pt x="169" y="587"/>
                    <a:pt x="181" y="530"/>
                  </a:cubicBezTo>
                  <a:cubicBezTo>
                    <a:pt x="192" y="463"/>
                    <a:pt x="203" y="406"/>
                    <a:pt x="203" y="350"/>
                  </a:cubicBezTo>
                  <a:cubicBezTo>
                    <a:pt x="203" y="305"/>
                    <a:pt x="203" y="248"/>
                    <a:pt x="215" y="203"/>
                  </a:cubicBezTo>
                  <a:cubicBezTo>
                    <a:pt x="226" y="169"/>
                    <a:pt x="237" y="124"/>
                    <a:pt x="248" y="90"/>
                  </a:cubicBezTo>
                  <a:cubicBezTo>
                    <a:pt x="244" y="78"/>
                    <a:pt x="243" y="65"/>
                    <a:pt x="245" y="53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1949375" y="4016775"/>
              <a:ext cx="14400" cy="56725"/>
            </a:xfrm>
            <a:custGeom>
              <a:avLst/>
              <a:gdLst/>
              <a:ahLst/>
              <a:cxnLst/>
              <a:rect l="l" t="t" r="r" b="b"/>
              <a:pathLst>
                <a:path w="576" h="2269" extrusionOk="0">
                  <a:moveTo>
                    <a:pt x="576" y="1"/>
                  </a:moveTo>
                  <a:lnTo>
                    <a:pt x="576" y="1"/>
                  </a:lnTo>
                  <a:cubicBezTo>
                    <a:pt x="575" y="1"/>
                    <a:pt x="496" y="125"/>
                    <a:pt x="406" y="328"/>
                  </a:cubicBezTo>
                  <a:cubicBezTo>
                    <a:pt x="305" y="576"/>
                    <a:pt x="214" y="836"/>
                    <a:pt x="147" y="1095"/>
                  </a:cubicBezTo>
                  <a:cubicBezTo>
                    <a:pt x="124" y="1242"/>
                    <a:pt x="90" y="1377"/>
                    <a:pt x="68" y="1524"/>
                  </a:cubicBezTo>
                  <a:cubicBezTo>
                    <a:pt x="34" y="1648"/>
                    <a:pt x="23" y="1772"/>
                    <a:pt x="11" y="1896"/>
                  </a:cubicBezTo>
                  <a:cubicBezTo>
                    <a:pt x="0" y="2111"/>
                    <a:pt x="0" y="2269"/>
                    <a:pt x="0" y="2269"/>
                  </a:cubicBezTo>
                  <a:cubicBezTo>
                    <a:pt x="0" y="2269"/>
                    <a:pt x="45" y="2122"/>
                    <a:pt x="102" y="1919"/>
                  </a:cubicBezTo>
                  <a:cubicBezTo>
                    <a:pt x="124" y="1874"/>
                    <a:pt x="135" y="1817"/>
                    <a:pt x="147" y="1750"/>
                  </a:cubicBezTo>
                  <a:cubicBezTo>
                    <a:pt x="169" y="1693"/>
                    <a:pt x="192" y="1626"/>
                    <a:pt x="203" y="1558"/>
                  </a:cubicBezTo>
                  <a:cubicBezTo>
                    <a:pt x="237" y="1434"/>
                    <a:pt x="271" y="1298"/>
                    <a:pt x="305" y="1152"/>
                  </a:cubicBezTo>
                  <a:cubicBezTo>
                    <a:pt x="350" y="994"/>
                    <a:pt x="384" y="858"/>
                    <a:pt x="418" y="723"/>
                  </a:cubicBezTo>
                  <a:cubicBezTo>
                    <a:pt x="451" y="588"/>
                    <a:pt x="474" y="463"/>
                    <a:pt x="497" y="362"/>
                  </a:cubicBezTo>
                  <a:cubicBezTo>
                    <a:pt x="553" y="136"/>
                    <a:pt x="575" y="1"/>
                    <a:pt x="576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1945125" y="4024475"/>
              <a:ext cx="172950" cy="99700"/>
            </a:xfrm>
            <a:custGeom>
              <a:avLst/>
              <a:gdLst/>
              <a:ahLst/>
              <a:cxnLst/>
              <a:rect l="l" t="t" r="r" b="b"/>
              <a:pathLst>
                <a:path w="6918" h="3988" extrusionOk="0">
                  <a:moveTo>
                    <a:pt x="4373" y="1"/>
                  </a:moveTo>
                  <a:cubicBezTo>
                    <a:pt x="4301" y="1"/>
                    <a:pt x="4228" y="3"/>
                    <a:pt x="4153" y="9"/>
                  </a:cubicBezTo>
                  <a:cubicBezTo>
                    <a:pt x="3239" y="88"/>
                    <a:pt x="2754" y="189"/>
                    <a:pt x="1987" y="674"/>
                  </a:cubicBezTo>
                  <a:cubicBezTo>
                    <a:pt x="1547" y="968"/>
                    <a:pt x="475" y="1611"/>
                    <a:pt x="68" y="2243"/>
                  </a:cubicBezTo>
                  <a:cubicBezTo>
                    <a:pt x="46" y="2322"/>
                    <a:pt x="12" y="2412"/>
                    <a:pt x="1" y="2491"/>
                  </a:cubicBezTo>
                  <a:cubicBezTo>
                    <a:pt x="1028" y="2548"/>
                    <a:pt x="1265" y="2717"/>
                    <a:pt x="2156" y="3112"/>
                  </a:cubicBezTo>
                  <a:cubicBezTo>
                    <a:pt x="2449" y="3247"/>
                    <a:pt x="2968" y="3699"/>
                    <a:pt x="3251" y="3800"/>
                  </a:cubicBezTo>
                  <a:cubicBezTo>
                    <a:pt x="3544" y="3913"/>
                    <a:pt x="3702" y="3924"/>
                    <a:pt x="4007" y="3969"/>
                  </a:cubicBezTo>
                  <a:cubicBezTo>
                    <a:pt x="4087" y="3982"/>
                    <a:pt x="4168" y="3988"/>
                    <a:pt x="4249" y="3988"/>
                  </a:cubicBezTo>
                  <a:cubicBezTo>
                    <a:pt x="5202" y="3988"/>
                    <a:pt x="6112" y="3163"/>
                    <a:pt x="6591" y="2435"/>
                  </a:cubicBezTo>
                  <a:cubicBezTo>
                    <a:pt x="6726" y="2243"/>
                    <a:pt x="6839" y="2040"/>
                    <a:pt x="6918" y="1814"/>
                  </a:cubicBezTo>
                  <a:cubicBezTo>
                    <a:pt x="6352" y="832"/>
                    <a:pt x="5634" y="1"/>
                    <a:pt x="4373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1935250" y="4094075"/>
              <a:ext cx="2850" cy="2275"/>
            </a:xfrm>
            <a:custGeom>
              <a:avLst/>
              <a:gdLst/>
              <a:ahLst/>
              <a:cxnLst/>
              <a:rect l="l" t="t" r="r" b="b"/>
              <a:pathLst>
                <a:path w="114" h="91" extrusionOk="0">
                  <a:moveTo>
                    <a:pt x="114" y="1"/>
                  </a:moveTo>
                  <a:lnTo>
                    <a:pt x="1" y="68"/>
                  </a:lnTo>
                  <a:lnTo>
                    <a:pt x="114" y="91"/>
                  </a:lnTo>
                  <a:cubicBezTo>
                    <a:pt x="114" y="57"/>
                    <a:pt x="114" y="23"/>
                    <a:pt x="114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1945125" y="4032350"/>
              <a:ext cx="108350" cy="78050"/>
            </a:xfrm>
            <a:custGeom>
              <a:avLst/>
              <a:gdLst/>
              <a:ahLst/>
              <a:cxnLst/>
              <a:rect l="l" t="t" r="r" b="b"/>
              <a:pathLst>
                <a:path w="4334" h="3122" extrusionOk="0">
                  <a:moveTo>
                    <a:pt x="2968" y="1"/>
                  </a:moveTo>
                  <a:cubicBezTo>
                    <a:pt x="2848" y="1"/>
                    <a:pt x="2727" y="11"/>
                    <a:pt x="2607" y="32"/>
                  </a:cubicBezTo>
                  <a:cubicBezTo>
                    <a:pt x="2393" y="122"/>
                    <a:pt x="2190" y="235"/>
                    <a:pt x="1987" y="359"/>
                  </a:cubicBezTo>
                  <a:cubicBezTo>
                    <a:pt x="1547" y="653"/>
                    <a:pt x="475" y="1296"/>
                    <a:pt x="68" y="1928"/>
                  </a:cubicBezTo>
                  <a:cubicBezTo>
                    <a:pt x="46" y="2007"/>
                    <a:pt x="12" y="2097"/>
                    <a:pt x="1" y="2176"/>
                  </a:cubicBezTo>
                  <a:cubicBezTo>
                    <a:pt x="1028" y="2233"/>
                    <a:pt x="1265" y="2402"/>
                    <a:pt x="2156" y="2797"/>
                  </a:cubicBezTo>
                  <a:cubicBezTo>
                    <a:pt x="2314" y="2876"/>
                    <a:pt x="2472" y="2977"/>
                    <a:pt x="2619" y="3090"/>
                  </a:cubicBezTo>
                  <a:cubicBezTo>
                    <a:pt x="2690" y="3111"/>
                    <a:pt x="2765" y="3122"/>
                    <a:pt x="2842" y="3122"/>
                  </a:cubicBezTo>
                  <a:cubicBezTo>
                    <a:pt x="2937" y="3122"/>
                    <a:pt x="3033" y="3105"/>
                    <a:pt x="3126" y="3068"/>
                  </a:cubicBezTo>
                  <a:cubicBezTo>
                    <a:pt x="3420" y="2910"/>
                    <a:pt x="3194" y="2661"/>
                    <a:pt x="3070" y="2436"/>
                  </a:cubicBezTo>
                  <a:cubicBezTo>
                    <a:pt x="3080" y="2435"/>
                    <a:pt x="3091" y="2435"/>
                    <a:pt x="3102" y="2435"/>
                  </a:cubicBezTo>
                  <a:cubicBezTo>
                    <a:pt x="3243" y="2435"/>
                    <a:pt x="3452" y="2467"/>
                    <a:pt x="3651" y="2467"/>
                  </a:cubicBezTo>
                  <a:cubicBezTo>
                    <a:pt x="3866" y="2467"/>
                    <a:pt x="4069" y="2430"/>
                    <a:pt x="4165" y="2278"/>
                  </a:cubicBezTo>
                  <a:cubicBezTo>
                    <a:pt x="4334" y="1984"/>
                    <a:pt x="3883" y="1725"/>
                    <a:pt x="3713" y="1578"/>
                  </a:cubicBezTo>
                  <a:cubicBezTo>
                    <a:pt x="3826" y="1431"/>
                    <a:pt x="4266" y="1172"/>
                    <a:pt x="4255" y="935"/>
                  </a:cubicBezTo>
                  <a:cubicBezTo>
                    <a:pt x="4232" y="642"/>
                    <a:pt x="3894" y="743"/>
                    <a:pt x="3668" y="698"/>
                  </a:cubicBezTo>
                  <a:cubicBezTo>
                    <a:pt x="3928" y="427"/>
                    <a:pt x="3962" y="190"/>
                    <a:pt x="3555" y="77"/>
                  </a:cubicBezTo>
                  <a:cubicBezTo>
                    <a:pt x="3366" y="28"/>
                    <a:pt x="3167" y="1"/>
                    <a:pt x="2968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1946825" y="3999750"/>
              <a:ext cx="182550" cy="80800"/>
            </a:xfrm>
            <a:custGeom>
              <a:avLst/>
              <a:gdLst/>
              <a:ahLst/>
              <a:cxnLst/>
              <a:rect l="l" t="t" r="r" b="b"/>
              <a:pathLst>
                <a:path w="7302" h="3232" extrusionOk="0">
                  <a:moveTo>
                    <a:pt x="4154" y="1"/>
                  </a:moveTo>
                  <a:cubicBezTo>
                    <a:pt x="3236" y="1"/>
                    <a:pt x="2445" y="445"/>
                    <a:pt x="1501" y="1269"/>
                  </a:cubicBezTo>
                  <a:cubicBezTo>
                    <a:pt x="1377" y="1359"/>
                    <a:pt x="384" y="2126"/>
                    <a:pt x="0" y="3232"/>
                  </a:cubicBezTo>
                  <a:cubicBezTo>
                    <a:pt x="407" y="2600"/>
                    <a:pt x="1479" y="1957"/>
                    <a:pt x="1919" y="1663"/>
                  </a:cubicBezTo>
                  <a:cubicBezTo>
                    <a:pt x="2686" y="1178"/>
                    <a:pt x="3171" y="1077"/>
                    <a:pt x="4085" y="998"/>
                  </a:cubicBezTo>
                  <a:cubicBezTo>
                    <a:pt x="4160" y="992"/>
                    <a:pt x="4233" y="990"/>
                    <a:pt x="4305" y="990"/>
                  </a:cubicBezTo>
                  <a:cubicBezTo>
                    <a:pt x="5566" y="990"/>
                    <a:pt x="6284" y="1821"/>
                    <a:pt x="6850" y="2803"/>
                  </a:cubicBezTo>
                  <a:cubicBezTo>
                    <a:pt x="7301" y="1675"/>
                    <a:pt x="6737" y="693"/>
                    <a:pt x="5372" y="230"/>
                  </a:cubicBezTo>
                  <a:cubicBezTo>
                    <a:pt x="4931" y="76"/>
                    <a:pt x="4532" y="1"/>
                    <a:pt x="4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1956125" y="4050975"/>
              <a:ext cx="80150" cy="28175"/>
            </a:xfrm>
            <a:custGeom>
              <a:avLst/>
              <a:gdLst/>
              <a:ahLst/>
              <a:cxnLst/>
              <a:rect l="l" t="t" r="r" b="b"/>
              <a:pathLst>
                <a:path w="3206" h="1127" extrusionOk="0">
                  <a:moveTo>
                    <a:pt x="2777" y="1"/>
                  </a:moveTo>
                  <a:cubicBezTo>
                    <a:pt x="2740" y="1"/>
                    <a:pt x="2703" y="4"/>
                    <a:pt x="2664" y="9"/>
                  </a:cubicBezTo>
                  <a:lnTo>
                    <a:pt x="2404" y="32"/>
                  </a:lnTo>
                  <a:cubicBezTo>
                    <a:pt x="2303" y="32"/>
                    <a:pt x="2201" y="55"/>
                    <a:pt x="2111" y="77"/>
                  </a:cubicBezTo>
                  <a:cubicBezTo>
                    <a:pt x="2009" y="88"/>
                    <a:pt x="1908" y="111"/>
                    <a:pt x="1806" y="145"/>
                  </a:cubicBezTo>
                  <a:lnTo>
                    <a:pt x="1490" y="235"/>
                  </a:lnTo>
                  <a:lnTo>
                    <a:pt x="1186" y="359"/>
                  </a:lnTo>
                  <a:cubicBezTo>
                    <a:pt x="1084" y="404"/>
                    <a:pt x="994" y="461"/>
                    <a:pt x="904" y="506"/>
                  </a:cubicBezTo>
                  <a:cubicBezTo>
                    <a:pt x="813" y="551"/>
                    <a:pt x="723" y="596"/>
                    <a:pt x="644" y="641"/>
                  </a:cubicBezTo>
                  <a:lnTo>
                    <a:pt x="430" y="788"/>
                  </a:lnTo>
                  <a:cubicBezTo>
                    <a:pt x="362" y="822"/>
                    <a:pt x="306" y="867"/>
                    <a:pt x="249" y="912"/>
                  </a:cubicBezTo>
                  <a:lnTo>
                    <a:pt x="114" y="1025"/>
                  </a:lnTo>
                  <a:cubicBezTo>
                    <a:pt x="46" y="1081"/>
                    <a:pt x="1" y="1127"/>
                    <a:pt x="1" y="1127"/>
                  </a:cubicBezTo>
                  <a:lnTo>
                    <a:pt x="125" y="1059"/>
                  </a:lnTo>
                  <a:cubicBezTo>
                    <a:pt x="215" y="1014"/>
                    <a:pt x="328" y="935"/>
                    <a:pt x="475" y="867"/>
                  </a:cubicBezTo>
                  <a:cubicBezTo>
                    <a:pt x="542" y="833"/>
                    <a:pt x="621" y="788"/>
                    <a:pt x="700" y="754"/>
                  </a:cubicBezTo>
                  <a:cubicBezTo>
                    <a:pt x="791" y="709"/>
                    <a:pt x="881" y="675"/>
                    <a:pt x="960" y="630"/>
                  </a:cubicBezTo>
                  <a:cubicBezTo>
                    <a:pt x="1062" y="585"/>
                    <a:pt x="1152" y="540"/>
                    <a:pt x="1242" y="506"/>
                  </a:cubicBezTo>
                  <a:cubicBezTo>
                    <a:pt x="1344" y="472"/>
                    <a:pt x="1445" y="427"/>
                    <a:pt x="1535" y="393"/>
                  </a:cubicBezTo>
                  <a:lnTo>
                    <a:pt x="1840" y="292"/>
                  </a:lnTo>
                  <a:cubicBezTo>
                    <a:pt x="1942" y="258"/>
                    <a:pt x="2032" y="235"/>
                    <a:pt x="2134" y="213"/>
                  </a:cubicBezTo>
                  <a:cubicBezTo>
                    <a:pt x="2235" y="190"/>
                    <a:pt x="2325" y="156"/>
                    <a:pt x="2416" y="145"/>
                  </a:cubicBezTo>
                  <a:lnTo>
                    <a:pt x="2675" y="100"/>
                  </a:lnTo>
                  <a:cubicBezTo>
                    <a:pt x="2833" y="66"/>
                    <a:pt x="2969" y="66"/>
                    <a:pt x="3059" y="43"/>
                  </a:cubicBezTo>
                  <a:lnTo>
                    <a:pt x="3206" y="32"/>
                  </a:lnTo>
                  <a:cubicBezTo>
                    <a:pt x="3206" y="32"/>
                    <a:pt x="3149" y="21"/>
                    <a:pt x="3059" y="21"/>
                  </a:cubicBezTo>
                  <a:cubicBezTo>
                    <a:pt x="3014" y="9"/>
                    <a:pt x="2957" y="9"/>
                    <a:pt x="2890" y="9"/>
                  </a:cubicBezTo>
                  <a:cubicBezTo>
                    <a:pt x="2850" y="4"/>
                    <a:pt x="2813" y="1"/>
                    <a:pt x="2777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1947675" y="4066425"/>
              <a:ext cx="108925" cy="16950"/>
            </a:xfrm>
            <a:custGeom>
              <a:avLst/>
              <a:gdLst/>
              <a:ahLst/>
              <a:cxnLst/>
              <a:rect l="l" t="t" r="r" b="b"/>
              <a:pathLst>
                <a:path w="4357" h="678" extrusionOk="0">
                  <a:moveTo>
                    <a:pt x="2562" y="1"/>
                  </a:moveTo>
                  <a:cubicBezTo>
                    <a:pt x="2415" y="1"/>
                    <a:pt x="2268" y="12"/>
                    <a:pt x="2133" y="35"/>
                  </a:cubicBezTo>
                  <a:cubicBezTo>
                    <a:pt x="1998" y="57"/>
                    <a:pt x="1862" y="68"/>
                    <a:pt x="1727" y="91"/>
                  </a:cubicBezTo>
                  <a:cubicBezTo>
                    <a:pt x="1580" y="114"/>
                    <a:pt x="1456" y="159"/>
                    <a:pt x="1321" y="181"/>
                  </a:cubicBezTo>
                  <a:cubicBezTo>
                    <a:pt x="1196" y="215"/>
                    <a:pt x="1072" y="249"/>
                    <a:pt x="959" y="283"/>
                  </a:cubicBezTo>
                  <a:cubicBezTo>
                    <a:pt x="847" y="328"/>
                    <a:pt x="734" y="362"/>
                    <a:pt x="632" y="396"/>
                  </a:cubicBezTo>
                  <a:cubicBezTo>
                    <a:pt x="542" y="418"/>
                    <a:pt x="452" y="463"/>
                    <a:pt x="373" y="497"/>
                  </a:cubicBezTo>
                  <a:cubicBezTo>
                    <a:pt x="294" y="531"/>
                    <a:pt x="226" y="565"/>
                    <a:pt x="170" y="599"/>
                  </a:cubicBezTo>
                  <a:cubicBezTo>
                    <a:pt x="57" y="644"/>
                    <a:pt x="0" y="678"/>
                    <a:pt x="0" y="678"/>
                  </a:cubicBezTo>
                  <a:lnTo>
                    <a:pt x="181" y="633"/>
                  </a:lnTo>
                  <a:cubicBezTo>
                    <a:pt x="294" y="588"/>
                    <a:pt x="463" y="542"/>
                    <a:pt x="666" y="486"/>
                  </a:cubicBezTo>
                  <a:cubicBezTo>
                    <a:pt x="869" y="430"/>
                    <a:pt x="1106" y="384"/>
                    <a:pt x="1354" y="328"/>
                  </a:cubicBezTo>
                  <a:cubicBezTo>
                    <a:pt x="1490" y="305"/>
                    <a:pt x="1614" y="283"/>
                    <a:pt x="1749" y="260"/>
                  </a:cubicBezTo>
                  <a:cubicBezTo>
                    <a:pt x="1885" y="238"/>
                    <a:pt x="2020" y="215"/>
                    <a:pt x="2156" y="204"/>
                  </a:cubicBezTo>
                  <a:cubicBezTo>
                    <a:pt x="2291" y="193"/>
                    <a:pt x="2438" y="170"/>
                    <a:pt x="2573" y="159"/>
                  </a:cubicBezTo>
                  <a:cubicBezTo>
                    <a:pt x="2709" y="159"/>
                    <a:pt x="2833" y="147"/>
                    <a:pt x="2968" y="147"/>
                  </a:cubicBezTo>
                  <a:lnTo>
                    <a:pt x="3340" y="147"/>
                  </a:lnTo>
                  <a:cubicBezTo>
                    <a:pt x="3453" y="159"/>
                    <a:pt x="3566" y="159"/>
                    <a:pt x="3668" y="170"/>
                  </a:cubicBezTo>
                  <a:cubicBezTo>
                    <a:pt x="3781" y="181"/>
                    <a:pt x="3882" y="193"/>
                    <a:pt x="3950" y="204"/>
                  </a:cubicBezTo>
                  <a:cubicBezTo>
                    <a:pt x="4029" y="215"/>
                    <a:pt x="4108" y="226"/>
                    <a:pt x="4175" y="249"/>
                  </a:cubicBezTo>
                  <a:lnTo>
                    <a:pt x="4356" y="294"/>
                  </a:lnTo>
                  <a:cubicBezTo>
                    <a:pt x="4356" y="294"/>
                    <a:pt x="4288" y="260"/>
                    <a:pt x="4175" y="215"/>
                  </a:cubicBezTo>
                  <a:cubicBezTo>
                    <a:pt x="4108" y="181"/>
                    <a:pt x="4040" y="159"/>
                    <a:pt x="3961" y="147"/>
                  </a:cubicBezTo>
                  <a:cubicBezTo>
                    <a:pt x="3871" y="114"/>
                    <a:pt x="3781" y="91"/>
                    <a:pt x="3679" y="80"/>
                  </a:cubicBezTo>
                  <a:cubicBezTo>
                    <a:pt x="3577" y="46"/>
                    <a:pt x="3465" y="35"/>
                    <a:pt x="3352" y="23"/>
                  </a:cubicBezTo>
                  <a:cubicBezTo>
                    <a:pt x="3228" y="12"/>
                    <a:pt x="3092" y="1"/>
                    <a:pt x="2968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1947950" y="4077725"/>
              <a:ext cx="77600" cy="6500"/>
            </a:xfrm>
            <a:custGeom>
              <a:avLst/>
              <a:gdLst/>
              <a:ahLst/>
              <a:cxnLst/>
              <a:rect l="l" t="t" r="r" b="b"/>
              <a:pathLst>
                <a:path w="3104" h="260" extrusionOk="0">
                  <a:moveTo>
                    <a:pt x="1558" y="0"/>
                  </a:moveTo>
                  <a:lnTo>
                    <a:pt x="1253" y="23"/>
                  </a:lnTo>
                  <a:cubicBezTo>
                    <a:pt x="1163" y="23"/>
                    <a:pt x="1073" y="34"/>
                    <a:pt x="971" y="45"/>
                  </a:cubicBezTo>
                  <a:cubicBezTo>
                    <a:pt x="790" y="68"/>
                    <a:pt x="621" y="102"/>
                    <a:pt x="475" y="136"/>
                  </a:cubicBezTo>
                  <a:cubicBezTo>
                    <a:pt x="328" y="158"/>
                    <a:pt x="215" y="203"/>
                    <a:pt x="125" y="226"/>
                  </a:cubicBezTo>
                  <a:cubicBezTo>
                    <a:pt x="80" y="237"/>
                    <a:pt x="46" y="248"/>
                    <a:pt x="1" y="260"/>
                  </a:cubicBezTo>
                  <a:lnTo>
                    <a:pt x="136" y="248"/>
                  </a:lnTo>
                  <a:lnTo>
                    <a:pt x="294" y="237"/>
                  </a:lnTo>
                  <a:cubicBezTo>
                    <a:pt x="350" y="226"/>
                    <a:pt x="418" y="226"/>
                    <a:pt x="486" y="215"/>
                  </a:cubicBezTo>
                  <a:cubicBezTo>
                    <a:pt x="565" y="215"/>
                    <a:pt x="644" y="203"/>
                    <a:pt x="723" y="203"/>
                  </a:cubicBezTo>
                  <a:cubicBezTo>
                    <a:pt x="813" y="192"/>
                    <a:pt x="903" y="192"/>
                    <a:pt x="994" y="192"/>
                  </a:cubicBezTo>
                  <a:cubicBezTo>
                    <a:pt x="1174" y="169"/>
                    <a:pt x="1366" y="169"/>
                    <a:pt x="1558" y="158"/>
                  </a:cubicBezTo>
                  <a:lnTo>
                    <a:pt x="1851" y="158"/>
                  </a:lnTo>
                  <a:cubicBezTo>
                    <a:pt x="1896" y="152"/>
                    <a:pt x="1944" y="150"/>
                    <a:pt x="1992" y="150"/>
                  </a:cubicBezTo>
                  <a:cubicBezTo>
                    <a:pt x="2040" y="150"/>
                    <a:pt x="2088" y="152"/>
                    <a:pt x="2133" y="158"/>
                  </a:cubicBezTo>
                  <a:lnTo>
                    <a:pt x="2393" y="158"/>
                  </a:lnTo>
                  <a:lnTo>
                    <a:pt x="2619" y="169"/>
                  </a:lnTo>
                  <a:cubicBezTo>
                    <a:pt x="2658" y="175"/>
                    <a:pt x="2695" y="175"/>
                    <a:pt x="2729" y="175"/>
                  </a:cubicBezTo>
                  <a:cubicBezTo>
                    <a:pt x="2762" y="175"/>
                    <a:pt x="2793" y="175"/>
                    <a:pt x="2822" y="181"/>
                  </a:cubicBezTo>
                  <a:lnTo>
                    <a:pt x="2980" y="203"/>
                  </a:lnTo>
                  <a:lnTo>
                    <a:pt x="3104" y="215"/>
                  </a:lnTo>
                  <a:cubicBezTo>
                    <a:pt x="3104" y="215"/>
                    <a:pt x="3059" y="203"/>
                    <a:pt x="2980" y="169"/>
                  </a:cubicBezTo>
                  <a:lnTo>
                    <a:pt x="2833" y="124"/>
                  </a:lnTo>
                  <a:cubicBezTo>
                    <a:pt x="2765" y="102"/>
                    <a:pt x="2698" y="90"/>
                    <a:pt x="2630" y="79"/>
                  </a:cubicBezTo>
                  <a:cubicBezTo>
                    <a:pt x="2562" y="57"/>
                    <a:pt x="2483" y="45"/>
                    <a:pt x="2393" y="34"/>
                  </a:cubicBezTo>
                  <a:cubicBezTo>
                    <a:pt x="2314" y="23"/>
                    <a:pt x="2224" y="23"/>
                    <a:pt x="2133" y="11"/>
                  </a:cubicBezTo>
                  <a:cubicBezTo>
                    <a:pt x="2043" y="0"/>
                    <a:pt x="1941" y="0"/>
                    <a:pt x="185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1947950" y="4083250"/>
              <a:ext cx="62375" cy="10300"/>
            </a:xfrm>
            <a:custGeom>
              <a:avLst/>
              <a:gdLst/>
              <a:ahLst/>
              <a:cxnLst/>
              <a:rect l="l" t="t" r="r" b="b"/>
              <a:pathLst>
                <a:path w="2495" h="412" extrusionOk="0">
                  <a:moveTo>
                    <a:pt x="316" y="0"/>
                  </a:moveTo>
                  <a:cubicBezTo>
                    <a:pt x="246" y="0"/>
                    <a:pt x="180" y="11"/>
                    <a:pt x="113" y="27"/>
                  </a:cubicBezTo>
                  <a:lnTo>
                    <a:pt x="1" y="39"/>
                  </a:lnTo>
                  <a:lnTo>
                    <a:pt x="102" y="50"/>
                  </a:lnTo>
                  <a:lnTo>
                    <a:pt x="238" y="61"/>
                  </a:lnTo>
                  <a:cubicBezTo>
                    <a:pt x="283" y="72"/>
                    <a:pt x="339" y="84"/>
                    <a:pt x="396" y="95"/>
                  </a:cubicBezTo>
                  <a:cubicBezTo>
                    <a:pt x="508" y="106"/>
                    <a:pt x="644" y="129"/>
                    <a:pt x="790" y="151"/>
                  </a:cubicBezTo>
                  <a:lnTo>
                    <a:pt x="1242" y="230"/>
                  </a:lnTo>
                  <a:cubicBezTo>
                    <a:pt x="1400" y="253"/>
                    <a:pt x="1558" y="287"/>
                    <a:pt x="1705" y="298"/>
                  </a:cubicBezTo>
                  <a:cubicBezTo>
                    <a:pt x="1851" y="321"/>
                    <a:pt x="1987" y="343"/>
                    <a:pt x="2099" y="366"/>
                  </a:cubicBezTo>
                  <a:cubicBezTo>
                    <a:pt x="2224" y="377"/>
                    <a:pt x="2314" y="388"/>
                    <a:pt x="2382" y="400"/>
                  </a:cubicBezTo>
                  <a:cubicBezTo>
                    <a:pt x="2427" y="411"/>
                    <a:pt x="2461" y="411"/>
                    <a:pt x="2494" y="411"/>
                  </a:cubicBezTo>
                  <a:lnTo>
                    <a:pt x="2393" y="366"/>
                  </a:lnTo>
                  <a:cubicBezTo>
                    <a:pt x="2303" y="332"/>
                    <a:pt x="2212" y="298"/>
                    <a:pt x="2122" y="276"/>
                  </a:cubicBezTo>
                  <a:cubicBezTo>
                    <a:pt x="2009" y="230"/>
                    <a:pt x="1874" y="197"/>
                    <a:pt x="1727" y="163"/>
                  </a:cubicBezTo>
                  <a:cubicBezTo>
                    <a:pt x="1580" y="118"/>
                    <a:pt x="1422" y="84"/>
                    <a:pt x="1264" y="72"/>
                  </a:cubicBezTo>
                  <a:cubicBezTo>
                    <a:pt x="1106" y="50"/>
                    <a:pt x="948" y="27"/>
                    <a:pt x="802" y="16"/>
                  </a:cubicBezTo>
                  <a:cubicBezTo>
                    <a:pt x="734" y="5"/>
                    <a:pt x="655" y="5"/>
                    <a:pt x="587" y="5"/>
                  </a:cubicBezTo>
                  <a:lnTo>
                    <a:pt x="396" y="5"/>
                  </a:lnTo>
                  <a:cubicBezTo>
                    <a:pt x="368" y="2"/>
                    <a:pt x="342" y="0"/>
                    <a:pt x="316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1042950" y="3849200"/>
              <a:ext cx="17525" cy="47150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1" y="1"/>
                  </a:moveTo>
                  <a:cubicBezTo>
                    <a:pt x="159" y="1"/>
                    <a:pt x="1" y="418"/>
                    <a:pt x="1" y="949"/>
                  </a:cubicBezTo>
                  <a:cubicBezTo>
                    <a:pt x="1" y="1468"/>
                    <a:pt x="159" y="1885"/>
                    <a:pt x="351" y="1885"/>
                  </a:cubicBezTo>
                  <a:cubicBezTo>
                    <a:pt x="542" y="1885"/>
                    <a:pt x="700" y="1457"/>
                    <a:pt x="700" y="949"/>
                  </a:cubicBezTo>
                  <a:cubicBezTo>
                    <a:pt x="700" y="430"/>
                    <a:pt x="542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1008250" y="3794775"/>
              <a:ext cx="17525" cy="47125"/>
            </a:xfrm>
            <a:custGeom>
              <a:avLst/>
              <a:gdLst/>
              <a:ahLst/>
              <a:cxnLst/>
              <a:rect l="l" t="t" r="r" b="b"/>
              <a:pathLst>
                <a:path w="701" h="1885" extrusionOk="0">
                  <a:moveTo>
                    <a:pt x="351" y="0"/>
                  </a:moveTo>
                  <a:cubicBezTo>
                    <a:pt x="159" y="0"/>
                    <a:pt x="1" y="418"/>
                    <a:pt x="1" y="948"/>
                  </a:cubicBezTo>
                  <a:cubicBezTo>
                    <a:pt x="1" y="1467"/>
                    <a:pt x="159" y="1885"/>
                    <a:pt x="351" y="1885"/>
                  </a:cubicBezTo>
                  <a:cubicBezTo>
                    <a:pt x="543" y="1885"/>
                    <a:pt x="701" y="1456"/>
                    <a:pt x="701" y="948"/>
                  </a:cubicBezTo>
                  <a:cubicBezTo>
                    <a:pt x="701" y="429"/>
                    <a:pt x="543" y="0"/>
                    <a:pt x="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994425" y="3866975"/>
              <a:ext cx="17525" cy="47150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1" y="1"/>
                  </a:moveTo>
                  <a:cubicBezTo>
                    <a:pt x="159" y="1"/>
                    <a:pt x="1" y="430"/>
                    <a:pt x="1" y="949"/>
                  </a:cubicBezTo>
                  <a:cubicBezTo>
                    <a:pt x="1" y="1468"/>
                    <a:pt x="159" y="1885"/>
                    <a:pt x="351" y="1885"/>
                  </a:cubicBezTo>
                  <a:cubicBezTo>
                    <a:pt x="543" y="1885"/>
                    <a:pt x="701" y="1468"/>
                    <a:pt x="701" y="949"/>
                  </a:cubicBezTo>
                  <a:cubicBezTo>
                    <a:pt x="701" y="430"/>
                    <a:pt x="543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963125" y="3819300"/>
              <a:ext cx="17225" cy="47150"/>
            </a:xfrm>
            <a:custGeom>
              <a:avLst/>
              <a:gdLst/>
              <a:ahLst/>
              <a:cxnLst/>
              <a:rect l="l" t="t" r="r" b="b"/>
              <a:pathLst>
                <a:path w="689" h="1886" extrusionOk="0">
                  <a:moveTo>
                    <a:pt x="339" y="1"/>
                  </a:moveTo>
                  <a:cubicBezTo>
                    <a:pt x="147" y="1"/>
                    <a:pt x="0" y="418"/>
                    <a:pt x="0" y="937"/>
                  </a:cubicBezTo>
                  <a:cubicBezTo>
                    <a:pt x="0" y="1456"/>
                    <a:pt x="147" y="1885"/>
                    <a:pt x="339" y="1885"/>
                  </a:cubicBezTo>
                  <a:cubicBezTo>
                    <a:pt x="531" y="1885"/>
                    <a:pt x="689" y="1456"/>
                    <a:pt x="689" y="937"/>
                  </a:cubicBezTo>
                  <a:cubicBezTo>
                    <a:pt x="689" y="418"/>
                    <a:pt x="542" y="1"/>
                    <a:pt x="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947600" y="3890675"/>
              <a:ext cx="17525" cy="47150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1" y="1"/>
                  </a:moveTo>
                  <a:cubicBezTo>
                    <a:pt x="159" y="1"/>
                    <a:pt x="1" y="418"/>
                    <a:pt x="1" y="937"/>
                  </a:cubicBezTo>
                  <a:cubicBezTo>
                    <a:pt x="1" y="1456"/>
                    <a:pt x="159" y="1885"/>
                    <a:pt x="351" y="1885"/>
                  </a:cubicBezTo>
                  <a:cubicBezTo>
                    <a:pt x="542" y="1885"/>
                    <a:pt x="700" y="1456"/>
                    <a:pt x="700" y="937"/>
                  </a:cubicBezTo>
                  <a:cubicBezTo>
                    <a:pt x="700" y="418"/>
                    <a:pt x="542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971575" y="3753575"/>
              <a:ext cx="17525" cy="47150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1" y="1"/>
                  </a:moveTo>
                  <a:cubicBezTo>
                    <a:pt x="159" y="1"/>
                    <a:pt x="1" y="429"/>
                    <a:pt x="1" y="948"/>
                  </a:cubicBezTo>
                  <a:cubicBezTo>
                    <a:pt x="1" y="1468"/>
                    <a:pt x="159" y="1885"/>
                    <a:pt x="351" y="1885"/>
                  </a:cubicBezTo>
                  <a:cubicBezTo>
                    <a:pt x="543" y="1885"/>
                    <a:pt x="701" y="1468"/>
                    <a:pt x="701" y="948"/>
                  </a:cubicBezTo>
                  <a:cubicBezTo>
                    <a:pt x="701" y="429"/>
                    <a:pt x="543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1117425" y="3867550"/>
              <a:ext cx="17525" cy="47125"/>
            </a:xfrm>
            <a:custGeom>
              <a:avLst/>
              <a:gdLst/>
              <a:ahLst/>
              <a:cxnLst/>
              <a:rect l="l" t="t" r="r" b="b"/>
              <a:pathLst>
                <a:path w="701" h="1885" extrusionOk="0">
                  <a:moveTo>
                    <a:pt x="351" y="0"/>
                  </a:moveTo>
                  <a:cubicBezTo>
                    <a:pt x="159" y="0"/>
                    <a:pt x="1" y="418"/>
                    <a:pt x="1" y="937"/>
                  </a:cubicBezTo>
                  <a:cubicBezTo>
                    <a:pt x="1" y="1467"/>
                    <a:pt x="159" y="1885"/>
                    <a:pt x="351" y="1885"/>
                  </a:cubicBezTo>
                  <a:cubicBezTo>
                    <a:pt x="543" y="1885"/>
                    <a:pt x="700" y="1456"/>
                    <a:pt x="700" y="937"/>
                  </a:cubicBezTo>
                  <a:cubicBezTo>
                    <a:pt x="700" y="418"/>
                    <a:pt x="543" y="0"/>
                    <a:pt x="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1082725" y="3813100"/>
              <a:ext cx="17525" cy="47150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1" y="1"/>
                  </a:moveTo>
                  <a:cubicBezTo>
                    <a:pt x="159" y="1"/>
                    <a:pt x="1" y="418"/>
                    <a:pt x="1" y="937"/>
                  </a:cubicBezTo>
                  <a:cubicBezTo>
                    <a:pt x="1" y="1468"/>
                    <a:pt x="159" y="1885"/>
                    <a:pt x="351" y="1885"/>
                  </a:cubicBezTo>
                  <a:cubicBezTo>
                    <a:pt x="543" y="1885"/>
                    <a:pt x="701" y="1456"/>
                    <a:pt x="701" y="937"/>
                  </a:cubicBezTo>
                  <a:cubicBezTo>
                    <a:pt x="701" y="429"/>
                    <a:pt x="543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1074000" y="3890675"/>
              <a:ext cx="17225" cy="47150"/>
            </a:xfrm>
            <a:custGeom>
              <a:avLst/>
              <a:gdLst/>
              <a:ahLst/>
              <a:cxnLst/>
              <a:rect l="l" t="t" r="r" b="b"/>
              <a:pathLst>
                <a:path w="689" h="1886" extrusionOk="0">
                  <a:moveTo>
                    <a:pt x="350" y="1"/>
                  </a:moveTo>
                  <a:cubicBezTo>
                    <a:pt x="158" y="1"/>
                    <a:pt x="0" y="418"/>
                    <a:pt x="0" y="937"/>
                  </a:cubicBezTo>
                  <a:cubicBezTo>
                    <a:pt x="0" y="1456"/>
                    <a:pt x="147" y="1885"/>
                    <a:pt x="350" y="1885"/>
                  </a:cubicBezTo>
                  <a:cubicBezTo>
                    <a:pt x="542" y="1885"/>
                    <a:pt x="688" y="1456"/>
                    <a:pt x="688" y="937"/>
                  </a:cubicBezTo>
                  <a:cubicBezTo>
                    <a:pt x="688" y="418"/>
                    <a:pt x="530" y="1"/>
                    <a:pt x="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547300" y="3996750"/>
              <a:ext cx="359700" cy="568175"/>
            </a:xfrm>
            <a:custGeom>
              <a:avLst/>
              <a:gdLst/>
              <a:ahLst/>
              <a:cxnLst/>
              <a:rect l="l" t="t" r="r" b="b"/>
              <a:pathLst>
                <a:path w="14388" h="22727" extrusionOk="0">
                  <a:moveTo>
                    <a:pt x="10190" y="1"/>
                  </a:moveTo>
                  <a:cubicBezTo>
                    <a:pt x="4762" y="4074"/>
                    <a:pt x="0" y="15302"/>
                    <a:pt x="4661" y="22727"/>
                  </a:cubicBezTo>
                  <a:cubicBezTo>
                    <a:pt x="12673" y="17615"/>
                    <a:pt x="14388" y="8294"/>
                    <a:pt x="10190" y="1"/>
                  </a:cubicBezTo>
                  <a:close/>
                </a:path>
              </a:pathLst>
            </a:custGeom>
            <a:solidFill>
              <a:srgbClr val="8EC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635025" y="4010850"/>
              <a:ext cx="193275" cy="664100"/>
            </a:xfrm>
            <a:custGeom>
              <a:avLst/>
              <a:gdLst/>
              <a:ahLst/>
              <a:cxnLst/>
              <a:rect l="l" t="t" r="r" b="b"/>
              <a:pathLst>
                <a:path w="7731" h="26564" extrusionOk="0">
                  <a:moveTo>
                    <a:pt x="6264" y="1"/>
                  </a:moveTo>
                  <a:cubicBezTo>
                    <a:pt x="6264" y="1"/>
                    <a:pt x="6196" y="430"/>
                    <a:pt x="6072" y="1163"/>
                  </a:cubicBezTo>
                  <a:cubicBezTo>
                    <a:pt x="6015" y="1524"/>
                    <a:pt x="5936" y="1975"/>
                    <a:pt x="5857" y="2483"/>
                  </a:cubicBezTo>
                  <a:cubicBezTo>
                    <a:pt x="5778" y="3002"/>
                    <a:pt x="5654" y="3578"/>
                    <a:pt x="5530" y="4198"/>
                  </a:cubicBezTo>
                  <a:cubicBezTo>
                    <a:pt x="5429" y="4706"/>
                    <a:pt x="5327" y="5248"/>
                    <a:pt x="5214" y="5812"/>
                  </a:cubicBezTo>
                  <a:cubicBezTo>
                    <a:pt x="4853" y="5225"/>
                    <a:pt x="4458" y="4661"/>
                    <a:pt x="4029" y="4131"/>
                  </a:cubicBezTo>
                  <a:lnTo>
                    <a:pt x="4029" y="4131"/>
                  </a:lnTo>
                  <a:cubicBezTo>
                    <a:pt x="4345" y="4876"/>
                    <a:pt x="4706" y="5609"/>
                    <a:pt x="5113" y="6309"/>
                  </a:cubicBezTo>
                  <a:cubicBezTo>
                    <a:pt x="4955" y="6997"/>
                    <a:pt x="4785" y="7719"/>
                    <a:pt x="4616" y="8475"/>
                  </a:cubicBezTo>
                  <a:cubicBezTo>
                    <a:pt x="4560" y="8746"/>
                    <a:pt x="4492" y="9017"/>
                    <a:pt x="4424" y="9299"/>
                  </a:cubicBezTo>
                  <a:lnTo>
                    <a:pt x="4289" y="9344"/>
                  </a:lnTo>
                  <a:cubicBezTo>
                    <a:pt x="3894" y="8509"/>
                    <a:pt x="3454" y="7685"/>
                    <a:pt x="2969" y="6895"/>
                  </a:cubicBezTo>
                  <a:lnTo>
                    <a:pt x="2969" y="6895"/>
                  </a:lnTo>
                  <a:cubicBezTo>
                    <a:pt x="3273" y="7832"/>
                    <a:pt x="3623" y="8746"/>
                    <a:pt x="4029" y="9637"/>
                  </a:cubicBezTo>
                  <a:cubicBezTo>
                    <a:pt x="4067" y="9703"/>
                    <a:pt x="4135" y="9745"/>
                    <a:pt x="4202" y="9745"/>
                  </a:cubicBezTo>
                  <a:cubicBezTo>
                    <a:pt x="4216" y="9745"/>
                    <a:pt x="4230" y="9743"/>
                    <a:pt x="4244" y="9739"/>
                  </a:cubicBezTo>
                  <a:cubicBezTo>
                    <a:pt x="4278" y="9739"/>
                    <a:pt x="4300" y="9716"/>
                    <a:pt x="4334" y="9705"/>
                  </a:cubicBezTo>
                  <a:lnTo>
                    <a:pt x="4334" y="9705"/>
                  </a:lnTo>
                  <a:cubicBezTo>
                    <a:pt x="4244" y="10089"/>
                    <a:pt x="4153" y="10484"/>
                    <a:pt x="4052" y="10867"/>
                  </a:cubicBezTo>
                  <a:lnTo>
                    <a:pt x="3691" y="12312"/>
                  </a:lnTo>
                  <a:cubicBezTo>
                    <a:pt x="3601" y="12131"/>
                    <a:pt x="3499" y="11962"/>
                    <a:pt x="3409" y="11781"/>
                  </a:cubicBezTo>
                  <a:cubicBezTo>
                    <a:pt x="3285" y="11522"/>
                    <a:pt x="3149" y="11274"/>
                    <a:pt x="3002" y="11025"/>
                  </a:cubicBezTo>
                  <a:cubicBezTo>
                    <a:pt x="2856" y="10766"/>
                    <a:pt x="2709" y="10518"/>
                    <a:pt x="2529" y="10292"/>
                  </a:cubicBezTo>
                  <a:cubicBezTo>
                    <a:pt x="2438" y="10168"/>
                    <a:pt x="2337" y="10066"/>
                    <a:pt x="2246" y="9953"/>
                  </a:cubicBezTo>
                  <a:cubicBezTo>
                    <a:pt x="2167" y="9841"/>
                    <a:pt x="2043" y="9762"/>
                    <a:pt x="1930" y="9671"/>
                  </a:cubicBezTo>
                  <a:lnTo>
                    <a:pt x="1930" y="9671"/>
                  </a:lnTo>
                  <a:lnTo>
                    <a:pt x="2190" y="10021"/>
                  </a:lnTo>
                  <a:cubicBezTo>
                    <a:pt x="2258" y="10134"/>
                    <a:pt x="2337" y="10258"/>
                    <a:pt x="2404" y="10382"/>
                  </a:cubicBezTo>
                  <a:cubicBezTo>
                    <a:pt x="2472" y="10495"/>
                    <a:pt x="2540" y="10630"/>
                    <a:pt x="2596" y="10755"/>
                  </a:cubicBezTo>
                  <a:lnTo>
                    <a:pt x="2777" y="11138"/>
                  </a:lnTo>
                  <a:cubicBezTo>
                    <a:pt x="2890" y="11409"/>
                    <a:pt x="3002" y="11669"/>
                    <a:pt x="3127" y="11928"/>
                  </a:cubicBezTo>
                  <a:cubicBezTo>
                    <a:pt x="3239" y="12199"/>
                    <a:pt x="3375" y="12458"/>
                    <a:pt x="3522" y="12707"/>
                  </a:cubicBezTo>
                  <a:cubicBezTo>
                    <a:pt x="3533" y="12729"/>
                    <a:pt x="3555" y="12752"/>
                    <a:pt x="3589" y="12774"/>
                  </a:cubicBezTo>
                  <a:cubicBezTo>
                    <a:pt x="3544" y="12966"/>
                    <a:pt x="3499" y="13147"/>
                    <a:pt x="3454" y="13339"/>
                  </a:cubicBezTo>
                  <a:cubicBezTo>
                    <a:pt x="3330" y="13790"/>
                    <a:pt x="3217" y="14241"/>
                    <a:pt x="3104" y="14681"/>
                  </a:cubicBezTo>
                  <a:cubicBezTo>
                    <a:pt x="2596" y="13948"/>
                    <a:pt x="2066" y="13226"/>
                    <a:pt x="1479" y="12549"/>
                  </a:cubicBezTo>
                  <a:lnTo>
                    <a:pt x="1479" y="12549"/>
                  </a:lnTo>
                  <a:cubicBezTo>
                    <a:pt x="1942" y="13440"/>
                    <a:pt x="2438" y="14298"/>
                    <a:pt x="2991" y="15144"/>
                  </a:cubicBezTo>
                  <a:cubicBezTo>
                    <a:pt x="2720" y="16182"/>
                    <a:pt x="2461" y="17209"/>
                    <a:pt x="2190" y="18191"/>
                  </a:cubicBezTo>
                  <a:cubicBezTo>
                    <a:pt x="2190" y="18202"/>
                    <a:pt x="2190" y="18213"/>
                    <a:pt x="2179" y="18236"/>
                  </a:cubicBezTo>
                  <a:cubicBezTo>
                    <a:pt x="2021" y="17796"/>
                    <a:pt x="1851" y="17367"/>
                    <a:pt x="1682" y="16938"/>
                  </a:cubicBezTo>
                  <a:cubicBezTo>
                    <a:pt x="1434" y="16442"/>
                    <a:pt x="1186" y="15945"/>
                    <a:pt x="904" y="15460"/>
                  </a:cubicBezTo>
                  <a:lnTo>
                    <a:pt x="904" y="15460"/>
                  </a:lnTo>
                  <a:cubicBezTo>
                    <a:pt x="1062" y="16002"/>
                    <a:pt x="1242" y="16532"/>
                    <a:pt x="1434" y="17051"/>
                  </a:cubicBezTo>
                  <a:cubicBezTo>
                    <a:pt x="1592" y="17581"/>
                    <a:pt x="1761" y="18101"/>
                    <a:pt x="1942" y="18620"/>
                  </a:cubicBezTo>
                  <a:lnTo>
                    <a:pt x="1942" y="18631"/>
                  </a:lnTo>
                  <a:cubicBezTo>
                    <a:pt x="1964" y="18676"/>
                    <a:pt x="1998" y="18710"/>
                    <a:pt x="2043" y="18732"/>
                  </a:cubicBezTo>
                  <a:cubicBezTo>
                    <a:pt x="1682" y="20075"/>
                    <a:pt x="1355" y="21328"/>
                    <a:pt x="1062" y="22422"/>
                  </a:cubicBezTo>
                  <a:cubicBezTo>
                    <a:pt x="418" y="24905"/>
                    <a:pt x="1" y="26564"/>
                    <a:pt x="1" y="26564"/>
                  </a:cubicBezTo>
                  <a:cubicBezTo>
                    <a:pt x="1" y="26564"/>
                    <a:pt x="531" y="24927"/>
                    <a:pt x="1265" y="22479"/>
                  </a:cubicBezTo>
                  <a:cubicBezTo>
                    <a:pt x="1592" y="21350"/>
                    <a:pt x="1987" y="20053"/>
                    <a:pt x="2382" y="18653"/>
                  </a:cubicBezTo>
                  <a:cubicBezTo>
                    <a:pt x="2912" y="18439"/>
                    <a:pt x="3454" y="18225"/>
                    <a:pt x="3984" y="17999"/>
                  </a:cubicBezTo>
                  <a:cubicBezTo>
                    <a:pt x="4278" y="17864"/>
                    <a:pt x="4582" y="17717"/>
                    <a:pt x="4876" y="17581"/>
                  </a:cubicBezTo>
                  <a:cubicBezTo>
                    <a:pt x="5158" y="17412"/>
                    <a:pt x="5440" y="17243"/>
                    <a:pt x="5722" y="17062"/>
                  </a:cubicBezTo>
                  <a:lnTo>
                    <a:pt x="5722" y="17062"/>
                  </a:lnTo>
                  <a:cubicBezTo>
                    <a:pt x="5406" y="17164"/>
                    <a:pt x="5101" y="17288"/>
                    <a:pt x="4797" y="17412"/>
                  </a:cubicBezTo>
                  <a:cubicBezTo>
                    <a:pt x="4503" y="17525"/>
                    <a:pt x="4187" y="17615"/>
                    <a:pt x="3883" y="17728"/>
                  </a:cubicBezTo>
                  <a:cubicBezTo>
                    <a:pt x="3420" y="17875"/>
                    <a:pt x="2957" y="18044"/>
                    <a:pt x="2506" y="18225"/>
                  </a:cubicBezTo>
                  <a:cubicBezTo>
                    <a:pt x="2754" y="17345"/>
                    <a:pt x="3002" y="16419"/>
                    <a:pt x="3251" y="15483"/>
                  </a:cubicBezTo>
                  <a:cubicBezTo>
                    <a:pt x="3273" y="15494"/>
                    <a:pt x="3299" y="15500"/>
                    <a:pt x="3324" y="15500"/>
                  </a:cubicBezTo>
                  <a:cubicBezTo>
                    <a:pt x="3349" y="15500"/>
                    <a:pt x="3375" y="15494"/>
                    <a:pt x="3397" y="15483"/>
                  </a:cubicBezTo>
                  <a:lnTo>
                    <a:pt x="4244" y="15076"/>
                  </a:lnTo>
                  <a:cubicBezTo>
                    <a:pt x="4503" y="14918"/>
                    <a:pt x="4774" y="14760"/>
                    <a:pt x="5034" y="14602"/>
                  </a:cubicBezTo>
                  <a:cubicBezTo>
                    <a:pt x="5293" y="14433"/>
                    <a:pt x="5541" y="14275"/>
                    <a:pt x="5801" y="14106"/>
                  </a:cubicBezTo>
                  <a:cubicBezTo>
                    <a:pt x="6049" y="13937"/>
                    <a:pt x="6331" y="13801"/>
                    <a:pt x="6580" y="13632"/>
                  </a:cubicBezTo>
                  <a:lnTo>
                    <a:pt x="6580" y="13632"/>
                  </a:lnTo>
                  <a:cubicBezTo>
                    <a:pt x="6297" y="13722"/>
                    <a:pt x="6004" y="13835"/>
                    <a:pt x="5711" y="13948"/>
                  </a:cubicBezTo>
                  <a:cubicBezTo>
                    <a:pt x="5417" y="14050"/>
                    <a:pt x="5158" y="14208"/>
                    <a:pt x="4887" y="14343"/>
                  </a:cubicBezTo>
                  <a:cubicBezTo>
                    <a:pt x="4616" y="14490"/>
                    <a:pt x="4345" y="14625"/>
                    <a:pt x="4074" y="14772"/>
                  </a:cubicBezTo>
                  <a:cubicBezTo>
                    <a:pt x="3849" y="14885"/>
                    <a:pt x="3623" y="14986"/>
                    <a:pt x="3397" y="15099"/>
                  </a:cubicBezTo>
                  <a:lnTo>
                    <a:pt x="3375" y="15065"/>
                  </a:lnTo>
                  <a:cubicBezTo>
                    <a:pt x="3510" y="14523"/>
                    <a:pt x="3657" y="13982"/>
                    <a:pt x="3815" y="13429"/>
                  </a:cubicBezTo>
                  <a:cubicBezTo>
                    <a:pt x="3871" y="13181"/>
                    <a:pt x="3928" y="12921"/>
                    <a:pt x="3995" y="12673"/>
                  </a:cubicBezTo>
                  <a:lnTo>
                    <a:pt x="4695" y="12346"/>
                  </a:lnTo>
                  <a:cubicBezTo>
                    <a:pt x="5000" y="12176"/>
                    <a:pt x="5293" y="11996"/>
                    <a:pt x="5587" y="11827"/>
                  </a:cubicBezTo>
                  <a:cubicBezTo>
                    <a:pt x="6162" y="11443"/>
                    <a:pt x="6738" y="11082"/>
                    <a:pt x="7302" y="10676"/>
                  </a:cubicBezTo>
                  <a:lnTo>
                    <a:pt x="7302" y="10676"/>
                  </a:lnTo>
                  <a:cubicBezTo>
                    <a:pt x="6986" y="10811"/>
                    <a:pt x="6670" y="10958"/>
                    <a:pt x="6354" y="11104"/>
                  </a:cubicBezTo>
                  <a:lnTo>
                    <a:pt x="5429" y="11556"/>
                  </a:lnTo>
                  <a:cubicBezTo>
                    <a:pt x="5124" y="11714"/>
                    <a:pt x="4819" y="11872"/>
                    <a:pt x="4515" y="12030"/>
                  </a:cubicBezTo>
                  <a:lnTo>
                    <a:pt x="4074" y="12233"/>
                  </a:lnTo>
                  <a:cubicBezTo>
                    <a:pt x="4176" y="11804"/>
                    <a:pt x="4289" y="11364"/>
                    <a:pt x="4390" y="10946"/>
                  </a:cubicBezTo>
                  <a:cubicBezTo>
                    <a:pt x="4503" y="10484"/>
                    <a:pt x="4605" y="10032"/>
                    <a:pt x="4706" y="9581"/>
                  </a:cubicBezTo>
                  <a:cubicBezTo>
                    <a:pt x="4842" y="9536"/>
                    <a:pt x="4977" y="9502"/>
                    <a:pt x="5101" y="9446"/>
                  </a:cubicBezTo>
                  <a:cubicBezTo>
                    <a:pt x="5372" y="9321"/>
                    <a:pt x="5643" y="9209"/>
                    <a:pt x="5914" y="9073"/>
                  </a:cubicBezTo>
                  <a:cubicBezTo>
                    <a:pt x="6173" y="8927"/>
                    <a:pt x="6433" y="8780"/>
                    <a:pt x="6681" y="8611"/>
                  </a:cubicBezTo>
                  <a:cubicBezTo>
                    <a:pt x="6918" y="8419"/>
                    <a:pt x="7144" y="8238"/>
                    <a:pt x="7369" y="8046"/>
                  </a:cubicBezTo>
                  <a:lnTo>
                    <a:pt x="7369" y="8046"/>
                  </a:lnTo>
                  <a:cubicBezTo>
                    <a:pt x="7099" y="8182"/>
                    <a:pt x="6839" y="8317"/>
                    <a:pt x="6591" y="8453"/>
                  </a:cubicBezTo>
                  <a:cubicBezTo>
                    <a:pt x="6331" y="8588"/>
                    <a:pt x="6049" y="8690"/>
                    <a:pt x="5790" y="8814"/>
                  </a:cubicBezTo>
                  <a:cubicBezTo>
                    <a:pt x="5530" y="8938"/>
                    <a:pt x="5248" y="9017"/>
                    <a:pt x="4977" y="9118"/>
                  </a:cubicBezTo>
                  <a:lnTo>
                    <a:pt x="4797" y="9186"/>
                  </a:lnTo>
                  <a:cubicBezTo>
                    <a:pt x="4842" y="8972"/>
                    <a:pt x="4887" y="8746"/>
                    <a:pt x="4932" y="8543"/>
                  </a:cubicBezTo>
                  <a:cubicBezTo>
                    <a:pt x="5067" y="7888"/>
                    <a:pt x="5192" y="7268"/>
                    <a:pt x="5316" y="6670"/>
                  </a:cubicBezTo>
                  <a:cubicBezTo>
                    <a:pt x="5327" y="6670"/>
                    <a:pt x="5327" y="6681"/>
                    <a:pt x="5327" y="6692"/>
                  </a:cubicBezTo>
                  <a:lnTo>
                    <a:pt x="5350" y="6715"/>
                  </a:lnTo>
                  <a:cubicBezTo>
                    <a:pt x="5382" y="6753"/>
                    <a:pt x="5432" y="6774"/>
                    <a:pt x="5482" y="6774"/>
                  </a:cubicBezTo>
                  <a:cubicBezTo>
                    <a:pt x="5520" y="6774"/>
                    <a:pt x="5557" y="6762"/>
                    <a:pt x="5587" y="6737"/>
                  </a:cubicBezTo>
                  <a:lnTo>
                    <a:pt x="5609" y="6726"/>
                  </a:lnTo>
                  <a:cubicBezTo>
                    <a:pt x="5959" y="6433"/>
                    <a:pt x="6309" y="6128"/>
                    <a:pt x="6647" y="5812"/>
                  </a:cubicBezTo>
                  <a:cubicBezTo>
                    <a:pt x="7020" y="5530"/>
                    <a:pt x="7381" y="5225"/>
                    <a:pt x="7731" y="4909"/>
                  </a:cubicBezTo>
                  <a:lnTo>
                    <a:pt x="7731" y="4909"/>
                  </a:lnTo>
                  <a:cubicBezTo>
                    <a:pt x="7302" y="5112"/>
                    <a:pt x="6884" y="5338"/>
                    <a:pt x="6478" y="5586"/>
                  </a:cubicBezTo>
                  <a:cubicBezTo>
                    <a:pt x="6162" y="5812"/>
                    <a:pt x="5846" y="6072"/>
                    <a:pt x="5530" y="6320"/>
                  </a:cubicBezTo>
                  <a:cubicBezTo>
                    <a:pt x="5496" y="6263"/>
                    <a:pt x="5462" y="6196"/>
                    <a:pt x="5417" y="6139"/>
                  </a:cubicBezTo>
                  <a:cubicBezTo>
                    <a:pt x="5530" y="5474"/>
                    <a:pt x="5643" y="4830"/>
                    <a:pt x="5745" y="4244"/>
                  </a:cubicBezTo>
                  <a:cubicBezTo>
                    <a:pt x="5846" y="3612"/>
                    <a:pt x="5959" y="3025"/>
                    <a:pt x="6004" y="2506"/>
                  </a:cubicBezTo>
                  <a:lnTo>
                    <a:pt x="6139" y="1163"/>
                  </a:lnTo>
                  <a:cubicBezTo>
                    <a:pt x="6218" y="430"/>
                    <a:pt x="6264" y="1"/>
                    <a:pt x="6264" y="1"/>
                  </a:cubicBezTo>
                  <a:close/>
                </a:path>
              </a:pathLst>
            </a:custGeom>
            <a:solidFill>
              <a:srgbClr val="7C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391575" y="4054575"/>
              <a:ext cx="348425" cy="425725"/>
            </a:xfrm>
            <a:custGeom>
              <a:avLst/>
              <a:gdLst/>
              <a:ahLst/>
              <a:cxnLst/>
              <a:rect l="l" t="t" r="r" b="b"/>
              <a:pathLst>
                <a:path w="13937" h="17029" extrusionOk="0">
                  <a:moveTo>
                    <a:pt x="1" y="1"/>
                  </a:moveTo>
                  <a:lnTo>
                    <a:pt x="271" y="768"/>
                  </a:lnTo>
                  <a:cubicBezTo>
                    <a:pt x="1310" y="4074"/>
                    <a:pt x="147" y="8069"/>
                    <a:pt x="1614" y="11093"/>
                  </a:cubicBezTo>
                  <a:cubicBezTo>
                    <a:pt x="3431" y="15223"/>
                    <a:pt x="8091" y="16318"/>
                    <a:pt x="12041" y="17029"/>
                  </a:cubicBezTo>
                  <a:cubicBezTo>
                    <a:pt x="12300" y="13136"/>
                    <a:pt x="13937" y="9310"/>
                    <a:pt x="10856" y="6004"/>
                  </a:cubicBezTo>
                  <a:cubicBezTo>
                    <a:pt x="8238" y="2867"/>
                    <a:pt x="3668" y="2686"/>
                    <a:pt x="452" y="29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60A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440675" y="4148800"/>
              <a:ext cx="245725" cy="326425"/>
            </a:xfrm>
            <a:custGeom>
              <a:avLst/>
              <a:gdLst/>
              <a:ahLst/>
              <a:cxnLst/>
              <a:rect l="l" t="t" r="r" b="b"/>
              <a:pathLst>
                <a:path w="9829" h="13057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35" y="226"/>
                    <a:pt x="372" y="599"/>
                  </a:cubicBezTo>
                  <a:cubicBezTo>
                    <a:pt x="609" y="982"/>
                    <a:pt x="959" y="1513"/>
                    <a:pt x="1399" y="2145"/>
                  </a:cubicBezTo>
                  <a:cubicBezTo>
                    <a:pt x="1839" y="2777"/>
                    <a:pt x="2336" y="3521"/>
                    <a:pt x="2889" y="4300"/>
                  </a:cubicBezTo>
                  <a:cubicBezTo>
                    <a:pt x="3115" y="4616"/>
                    <a:pt x="3351" y="4943"/>
                    <a:pt x="3588" y="5282"/>
                  </a:cubicBezTo>
                  <a:cubicBezTo>
                    <a:pt x="3464" y="5248"/>
                    <a:pt x="3340" y="5214"/>
                    <a:pt x="3227" y="5180"/>
                  </a:cubicBezTo>
                  <a:lnTo>
                    <a:pt x="2765" y="5045"/>
                  </a:lnTo>
                  <a:cubicBezTo>
                    <a:pt x="2607" y="5011"/>
                    <a:pt x="2449" y="4977"/>
                    <a:pt x="2291" y="4921"/>
                  </a:cubicBezTo>
                  <a:lnTo>
                    <a:pt x="1839" y="4774"/>
                  </a:lnTo>
                  <a:cubicBezTo>
                    <a:pt x="1681" y="4729"/>
                    <a:pt x="1523" y="4684"/>
                    <a:pt x="1377" y="4639"/>
                  </a:cubicBezTo>
                  <a:cubicBezTo>
                    <a:pt x="1072" y="4526"/>
                    <a:pt x="767" y="4402"/>
                    <a:pt x="451" y="4289"/>
                  </a:cubicBezTo>
                  <a:lnTo>
                    <a:pt x="451" y="4289"/>
                  </a:lnTo>
                  <a:cubicBezTo>
                    <a:pt x="722" y="4481"/>
                    <a:pt x="1004" y="4639"/>
                    <a:pt x="1286" y="4819"/>
                  </a:cubicBezTo>
                  <a:cubicBezTo>
                    <a:pt x="1433" y="4898"/>
                    <a:pt x="1580" y="4977"/>
                    <a:pt x="1727" y="5033"/>
                  </a:cubicBezTo>
                  <a:cubicBezTo>
                    <a:pt x="1873" y="5112"/>
                    <a:pt x="2031" y="5180"/>
                    <a:pt x="2178" y="5248"/>
                  </a:cubicBezTo>
                  <a:cubicBezTo>
                    <a:pt x="2325" y="5316"/>
                    <a:pt x="2483" y="5361"/>
                    <a:pt x="2641" y="5417"/>
                  </a:cubicBezTo>
                  <a:lnTo>
                    <a:pt x="3103" y="5586"/>
                  </a:lnTo>
                  <a:cubicBezTo>
                    <a:pt x="3397" y="5688"/>
                    <a:pt x="3690" y="5767"/>
                    <a:pt x="3983" y="5846"/>
                  </a:cubicBezTo>
                  <a:lnTo>
                    <a:pt x="4638" y="6749"/>
                  </a:lnTo>
                  <a:cubicBezTo>
                    <a:pt x="4965" y="7166"/>
                    <a:pt x="5304" y="7606"/>
                    <a:pt x="5631" y="8012"/>
                  </a:cubicBezTo>
                  <a:lnTo>
                    <a:pt x="5563" y="8012"/>
                  </a:lnTo>
                  <a:cubicBezTo>
                    <a:pt x="5360" y="7990"/>
                    <a:pt x="5180" y="7945"/>
                    <a:pt x="4999" y="7911"/>
                  </a:cubicBezTo>
                  <a:cubicBezTo>
                    <a:pt x="4807" y="7877"/>
                    <a:pt x="4615" y="7809"/>
                    <a:pt x="4435" y="7753"/>
                  </a:cubicBezTo>
                  <a:cubicBezTo>
                    <a:pt x="4243" y="7685"/>
                    <a:pt x="4062" y="7606"/>
                    <a:pt x="3871" y="7539"/>
                  </a:cubicBezTo>
                  <a:lnTo>
                    <a:pt x="2765" y="7053"/>
                  </a:lnTo>
                  <a:cubicBezTo>
                    <a:pt x="2381" y="6907"/>
                    <a:pt x="1986" y="6771"/>
                    <a:pt x="1602" y="6670"/>
                  </a:cubicBezTo>
                  <a:lnTo>
                    <a:pt x="1602" y="6670"/>
                  </a:lnTo>
                  <a:cubicBezTo>
                    <a:pt x="1772" y="6771"/>
                    <a:pt x="1952" y="6861"/>
                    <a:pt x="2133" y="6963"/>
                  </a:cubicBezTo>
                  <a:cubicBezTo>
                    <a:pt x="2313" y="7053"/>
                    <a:pt x="2483" y="7166"/>
                    <a:pt x="2663" y="7256"/>
                  </a:cubicBezTo>
                  <a:cubicBezTo>
                    <a:pt x="3013" y="7460"/>
                    <a:pt x="3363" y="7663"/>
                    <a:pt x="3724" y="7854"/>
                  </a:cubicBezTo>
                  <a:cubicBezTo>
                    <a:pt x="3904" y="7956"/>
                    <a:pt x="4108" y="8035"/>
                    <a:pt x="4288" y="8114"/>
                  </a:cubicBezTo>
                  <a:cubicBezTo>
                    <a:pt x="4480" y="8204"/>
                    <a:pt x="4694" y="8261"/>
                    <a:pt x="4886" y="8328"/>
                  </a:cubicBezTo>
                  <a:cubicBezTo>
                    <a:pt x="5101" y="8362"/>
                    <a:pt x="5304" y="8419"/>
                    <a:pt x="5518" y="8453"/>
                  </a:cubicBezTo>
                  <a:cubicBezTo>
                    <a:pt x="5687" y="8464"/>
                    <a:pt x="5857" y="8486"/>
                    <a:pt x="6026" y="8486"/>
                  </a:cubicBezTo>
                  <a:cubicBezTo>
                    <a:pt x="6184" y="8690"/>
                    <a:pt x="6353" y="8904"/>
                    <a:pt x="6511" y="9096"/>
                  </a:cubicBezTo>
                  <a:cubicBezTo>
                    <a:pt x="7075" y="9807"/>
                    <a:pt x="7628" y="10450"/>
                    <a:pt x="8091" y="11025"/>
                  </a:cubicBezTo>
                  <a:cubicBezTo>
                    <a:pt x="7459" y="10811"/>
                    <a:pt x="6816" y="10597"/>
                    <a:pt x="6184" y="10405"/>
                  </a:cubicBezTo>
                  <a:cubicBezTo>
                    <a:pt x="5789" y="10258"/>
                    <a:pt x="5394" y="10123"/>
                    <a:pt x="4988" y="9976"/>
                  </a:cubicBezTo>
                  <a:cubicBezTo>
                    <a:pt x="4593" y="9840"/>
                    <a:pt x="4187" y="9716"/>
                    <a:pt x="3769" y="9615"/>
                  </a:cubicBezTo>
                  <a:lnTo>
                    <a:pt x="3769" y="9615"/>
                  </a:lnTo>
                  <a:cubicBezTo>
                    <a:pt x="4141" y="9818"/>
                    <a:pt x="4525" y="10010"/>
                    <a:pt x="4897" y="10202"/>
                  </a:cubicBezTo>
                  <a:cubicBezTo>
                    <a:pt x="5281" y="10393"/>
                    <a:pt x="5665" y="10574"/>
                    <a:pt x="6048" y="10743"/>
                  </a:cubicBezTo>
                  <a:cubicBezTo>
                    <a:pt x="6838" y="11048"/>
                    <a:pt x="7639" y="11341"/>
                    <a:pt x="8441" y="11612"/>
                  </a:cubicBezTo>
                  <a:lnTo>
                    <a:pt x="8486" y="11612"/>
                  </a:lnTo>
                  <a:cubicBezTo>
                    <a:pt x="8520" y="11612"/>
                    <a:pt x="8553" y="11612"/>
                    <a:pt x="8576" y="11601"/>
                  </a:cubicBezTo>
                  <a:cubicBezTo>
                    <a:pt x="8892" y="11962"/>
                    <a:pt x="9174" y="12278"/>
                    <a:pt x="9377" y="12515"/>
                  </a:cubicBezTo>
                  <a:cubicBezTo>
                    <a:pt x="9659" y="12865"/>
                    <a:pt x="9829" y="13056"/>
                    <a:pt x="9829" y="13056"/>
                  </a:cubicBezTo>
                  <a:lnTo>
                    <a:pt x="9434" y="12481"/>
                  </a:lnTo>
                  <a:cubicBezTo>
                    <a:pt x="9242" y="12210"/>
                    <a:pt x="9005" y="11849"/>
                    <a:pt x="8711" y="11443"/>
                  </a:cubicBezTo>
                  <a:cubicBezTo>
                    <a:pt x="8734" y="11274"/>
                    <a:pt x="8779" y="11104"/>
                    <a:pt x="8790" y="10935"/>
                  </a:cubicBezTo>
                  <a:cubicBezTo>
                    <a:pt x="8813" y="10766"/>
                    <a:pt x="8790" y="10585"/>
                    <a:pt x="8779" y="10416"/>
                  </a:cubicBezTo>
                  <a:cubicBezTo>
                    <a:pt x="8768" y="10247"/>
                    <a:pt x="8745" y="10077"/>
                    <a:pt x="8711" y="9908"/>
                  </a:cubicBezTo>
                  <a:lnTo>
                    <a:pt x="8587" y="9423"/>
                  </a:lnTo>
                  <a:cubicBezTo>
                    <a:pt x="8497" y="9096"/>
                    <a:pt x="8384" y="8791"/>
                    <a:pt x="8260" y="8486"/>
                  </a:cubicBezTo>
                  <a:cubicBezTo>
                    <a:pt x="8125" y="8182"/>
                    <a:pt x="8012" y="7877"/>
                    <a:pt x="7865" y="7584"/>
                  </a:cubicBezTo>
                  <a:lnTo>
                    <a:pt x="7865" y="7584"/>
                  </a:lnTo>
                  <a:cubicBezTo>
                    <a:pt x="7922" y="7900"/>
                    <a:pt x="8001" y="8216"/>
                    <a:pt x="8068" y="8543"/>
                  </a:cubicBezTo>
                  <a:cubicBezTo>
                    <a:pt x="8102" y="8701"/>
                    <a:pt x="8147" y="8859"/>
                    <a:pt x="8181" y="9017"/>
                  </a:cubicBezTo>
                  <a:lnTo>
                    <a:pt x="8271" y="9491"/>
                  </a:lnTo>
                  <a:lnTo>
                    <a:pt x="8339" y="9965"/>
                  </a:lnTo>
                  <a:lnTo>
                    <a:pt x="8373" y="10439"/>
                  </a:lnTo>
                  <a:cubicBezTo>
                    <a:pt x="8373" y="10585"/>
                    <a:pt x="8362" y="10743"/>
                    <a:pt x="8362" y="10890"/>
                  </a:cubicBezTo>
                  <a:cubicBezTo>
                    <a:pt x="8350" y="10912"/>
                    <a:pt x="8350" y="10924"/>
                    <a:pt x="8350" y="10946"/>
                  </a:cubicBezTo>
                  <a:cubicBezTo>
                    <a:pt x="7899" y="10337"/>
                    <a:pt x="7380" y="9604"/>
                    <a:pt x="6816" y="8847"/>
                  </a:cubicBezTo>
                  <a:cubicBezTo>
                    <a:pt x="6669" y="8656"/>
                    <a:pt x="6511" y="8453"/>
                    <a:pt x="6364" y="8249"/>
                  </a:cubicBezTo>
                  <a:cubicBezTo>
                    <a:pt x="6319" y="7900"/>
                    <a:pt x="6308" y="7550"/>
                    <a:pt x="6274" y="7177"/>
                  </a:cubicBezTo>
                  <a:cubicBezTo>
                    <a:pt x="6240" y="6805"/>
                    <a:pt x="6218" y="6455"/>
                    <a:pt x="6173" y="6094"/>
                  </a:cubicBezTo>
                  <a:cubicBezTo>
                    <a:pt x="6139" y="5722"/>
                    <a:pt x="6082" y="5361"/>
                    <a:pt x="6015" y="5000"/>
                  </a:cubicBezTo>
                  <a:cubicBezTo>
                    <a:pt x="5981" y="4819"/>
                    <a:pt x="5924" y="4650"/>
                    <a:pt x="5890" y="4469"/>
                  </a:cubicBezTo>
                  <a:cubicBezTo>
                    <a:pt x="5845" y="4289"/>
                    <a:pt x="5778" y="4119"/>
                    <a:pt x="5699" y="3950"/>
                  </a:cubicBezTo>
                  <a:lnTo>
                    <a:pt x="5699" y="3950"/>
                  </a:lnTo>
                  <a:cubicBezTo>
                    <a:pt x="5721" y="4131"/>
                    <a:pt x="5766" y="4300"/>
                    <a:pt x="5778" y="4492"/>
                  </a:cubicBezTo>
                  <a:cubicBezTo>
                    <a:pt x="5778" y="4672"/>
                    <a:pt x="5800" y="4842"/>
                    <a:pt x="5800" y="5033"/>
                  </a:cubicBezTo>
                  <a:cubicBezTo>
                    <a:pt x="5823" y="5383"/>
                    <a:pt x="5823" y="5756"/>
                    <a:pt x="5834" y="6117"/>
                  </a:cubicBezTo>
                  <a:cubicBezTo>
                    <a:pt x="5845" y="6613"/>
                    <a:pt x="5857" y="7110"/>
                    <a:pt x="5879" y="7618"/>
                  </a:cubicBezTo>
                  <a:cubicBezTo>
                    <a:pt x="5597" y="7234"/>
                    <a:pt x="5292" y="6850"/>
                    <a:pt x="4999" y="6467"/>
                  </a:cubicBezTo>
                  <a:cubicBezTo>
                    <a:pt x="4773" y="6173"/>
                    <a:pt x="4559" y="5880"/>
                    <a:pt x="4344" y="5586"/>
                  </a:cubicBezTo>
                  <a:lnTo>
                    <a:pt x="4469" y="5124"/>
                  </a:lnTo>
                  <a:cubicBezTo>
                    <a:pt x="4514" y="4932"/>
                    <a:pt x="4525" y="4729"/>
                    <a:pt x="4559" y="4526"/>
                  </a:cubicBezTo>
                  <a:cubicBezTo>
                    <a:pt x="4604" y="4131"/>
                    <a:pt x="4615" y="3736"/>
                    <a:pt x="4593" y="3330"/>
                  </a:cubicBezTo>
                  <a:cubicBezTo>
                    <a:pt x="4559" y="2935"/>
                    <a:pt x="4514" y="2540"/>
                    <a:pt x="4446" y="2156"/>
                  </a:cubicBezTo>
                  <a:cubicBezTo>
                    <a:pt x="4367" y="1772"/>
                    <a:pt x="4299" y="1389"/>
                    <a:pt x="4198" y="1005"/>
                  </a:cubicBezTo>
                  <a:lnTo>
                    <a:pt x="4198" y="1005"/>
                  </a:lnTo>
                  <a:cubicBezTo>
                    <a:pt x="4187" y="1795"/>
                    <a:pt x="4243" y="2574"/>
                    <a:pt x="4220" y="3341"/>
                  </a:cubicBezTo>
                  <a:cubicBezTo>
                    <a:pt x="4209" y="3533"/>
                    <a:pt x="4209" y="3724"/>
                    <a:pt x="4198" y="3905"/>
                  </a:cubicBezTo>
                  <a:cubicBezTo>
                    <a:pt x="4175" y="4097"/>
                    <a:pt x="4153" y="4289"/>
                    <a:pt x="4130" y="4469"/>
                  </a:cubicBezTo>
                  <a:cubicBezTo>
                    <a:pt x="4108" y="4661"/>
                    <a:pt x="4074" y="4842"/>
                    <a:pt x="4029" y="5033"/>
                  </a:cubicBezTo>
                  <a:cubicBezTo>
                    <a:pt x="4029" y="5067"/>
                    <a:pt x="4017" y="5101"/>
                    <a:pt x="4006" y="5124"/>
                  </a:cubicBezTo>
                  <a:cubicBezTo>
                    <a:pt x="3735" y="4763"/>
                    <a:pt x="3464" y="4402"/>
                    <a:pt x="3205" y="4063"/>
                  </a:cubicBezTo>
                  <a:cubicBezTo>
                    <a:pt x="2629" y="3296"/>
                    <a:pt x="2076" y="2596"/>
                    <a:pt x="1602" y="1998"/>
                  </a:cubicBezTo>
                  <a:cubicBezTo>
                    <a:pt x="1128" y="1389"/>
                    <a:pt x="722" y="892"/>
                    <a:pt x="451" y="54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531775" y="4501725"/>
              <a:ext cx="166475" cy="209225"/>
            </a:xfrm>
            <a:custGeom>
              <a:avLst/>
              <a:gdLst/>
              <a:ahLst/>
              <a:cxnLst/>
              <a:rect l="l" t="t" r="r" b="b"/>
              <a:pathLst>
                <a:path w="6659" h="8369" extrusionOk="0">
                  <a:moveTo>
                    <a:pt x="3883" y="0"/>
                  </a:moveTo>
                  <a:cubicBezTo>
                    <a:pt x="2529" y="655"/>
                    <a:pt x="1141" y="1241"/>
                    <a:pt x="497" y="2720"/>
                  </a:cubicBezTo>
                  <a:cubicBezTo>
                    <a:pt x="170" y="3464"/>
                    <a:pt x="1" y="4266"/>
                    <a:pt x="1" y="5089"/>
                  </a:cubicBezTo>
                  <a:cubicBezTo>
                    <a:pt x="1" y="6545"/>
                    <a:pt x="734" y="7730"/>
                    <a:pt x="1919" y="8362"/>
                  </a:cubicBezTo>
                  <a:cubicBezTo>
                    <a:pt x="1978" y="8366"/>
                    <a:pt x="2037" y="8369"/>
                    <a:pt x="2096" y="8369"/>
                  </a:cubicBezTo>
                  <a:cubicBezTo>
                    <a:pt x="3476" y="8369"/>
                    <a:pt x="4904" y="7132"/>
                    <a:pt x="5575" y="6082"/>
                  </a:cubicBezTo>
                  <a:cubicBezTo>
                    <a:pt x="6580" y="4378"/>
                    <a:pt x="6659" y="2291"/>
                    <a:pt x="5801" y="519"/>
                  </a:cubicBezTo>
                  <a:cubicBezTo>
                    <a:pt x="5587" y="429"/>
                    <a:pt x="5361" y="361"/>
                    <a:pt x="5135" y="327"/>
                  </a:cubicBezTo>
                  <a:cubicBezTo>
                    <a:pt x="4718" y="215"/>
                    <a:pt x="4311" y="113"/>
                    <a:pt x="3883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553925" y="4501775"/>
              <a:ext cx="146750" cy="139625"/>
            </a:xfrm>
            <a:custGeom>
              <a:avLst/>
              <a:gdLst/>
              <a:ahLst/>
              <a:cxnLst/>
              <a:rect l="l" t="t" r="r" b="b"/>
              <a:pathLst>
                <a:path w="5870" h="5585" extrusionOk="0">
                  <a:moveTo>
                    <a:pt x="3845" y="0"/>
                  </a:moveTo>
                  <a:cubicBezTo>
                    <a:pt x="3764" y="0"/>
                    <a:pt x="3681" y="7"/>
                    <a:pt x="3595" y="21"/>
                  </a:cubicBezTo>
                  <a:cubicBezTo>
                    <a:pt x="3222" y="66"/>
                    <a:pt x="2861" y="213"/>
                    <a:pt x="2545" y="416"/>
                  </a:cubicBezTo>
                  <a:cubicBezTo>
                    <a:pt x="2274" y="608"/>
                    <a:pt x="2173" y="867"/>
                    <a:pt x="1936" y="1093"/>
                  </a:cubicBezTo>
                  <a:cubicBezTo>
                    <a:pt x="1383" y="1634"/>
                    <a:pt x="571" y="1860"/>
                    <a:pt x="176" y="2582"/>
                  </a:cubicBezTo>
                  <a:cubicBezTo>
                    <a:pt x="1" y="2895"/>
                    <a:pt x="21" y="3689"/>
                    <a:pt x="390" y="3689"/>
                  </a:cubicBezTo>
                  <a:cubicBezTo>
                    <a:pt x="473" y="3689"/>
                    <a:pt x="574" y="3648"/>
                    <a:pt x="695" y="3553"/>
                  </a:cubicBezTo>
                  <a:lnTo>
                    <a:pt x="695" y="3553"/>
                  </a:lnTo>
                  <a:cubicBezTo>
                    <a:pt x="469" y="3880"/>
                    <a:pt x="277" y="4512"/>
                    <a:pt x="695" y="4738"/>
                  </a:cubicBezTo>
                  <a:cubicBezTo>
                    <a:pt x="782" y="4789"/>
                    <a:pt x="884" y="4812"/>
                    <a:pt x="993" y="4812"/>
                  </a:cubicBezTo>
                  <a:cubicBezTo>
                    <a:pt x="1333" y="4812"/>
                    <a:pt x="1728" y="4586"/>
                    <a:pt x="1857" y="4320"/>
                  </a:cubicBezTo>
                  <a:cubicBezTo>
                    <a:pt x="1877" y="4783"/>
                    <a:pt x="2207" y="5136"/>
                    <a:pt x="2516" y="5136"/>
                  </a:cubicBezTo>
                  <a:cubicBezTo>
                    <a:pt x="2719" y="5136"/>
                    <a:pt x="2914" y="4984"/>
                    <a:pt x="3008" y="4613"/>
                  </a:cubicBezTo>
                  <a:cubicBezTo>
                    <a:pt x="3030" y="4941"/>
                    <a:pt x="3143" y="5550"/>
                    <a:pt x="3561" y="5584"/>
                  </a:cubicBezTo>
                  <a:cubicBezTo>
                    <a:pt x="3570" y="5584"/>
                    <a:pt x="3579" y="5585"/>
                    <a:pt x="3588" y="5585"/>
                  </a:cubicBezTo>
                  <a:cubicBezTo>
                    <a:pt x="3928" y="5585"/>
                    <a:pt x="4049" y="5171"/>
                    <a:pt x="4170" y="4918"/>
                  </a:cubicBezTo>
                  <a:cubicBezTo>
                    <a:pt x="4407" y="5052"/>
                    <a:pt x="4613" y="5110"/>
                    <a:pt x="4793" y="5110"/>
                  </a:cubicBezTo>
                  <a:cubicBezTo>
                    <a:pt x="5602" y="5110"/>
                    <a:pt x="5870" y="3934"/>
                    <a:pt x="5852" y="3113"/>
                  </a:cubicBezTo>
                  <a:cubicBezTo>
                    <a:pt x="5818" y="2368"/>
                    <a:pt x="5626" y="1646"/>
                    <a:pt x="5287" y="991"/>
                  </a:cubicBezTo>
                  <a:cubicBezTo>
                    <a:pt x="4957" y="420"/>
                    <a:pt x="4484" y="0"/>
                    <a:pt x="3845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579750" y="4514975"/>
              <a:ext cx="128650" cy="206025"/>
            </a:xfrm>
            <a:custGeom>
              <a:avLst/>
              <a:gdLst/>
              <a:ahLst/>
              <a:cxnLst/>
              <a:rect l="l" t="t" r="r" b="b"/>
              <a:pathLst>
                <a:path w="5146" h="8241" extrusionOk="0">
                  <a:moveTo>
                    <a:pt x="3882" y="1"/>
                  </a:moveTo>
                  <a:cubicBezTo>
                    <a:pt x="4390" y="1005"/>
                    <a:pt x="4582" y="2145"/>
                    <a:pt x="4435" y="3262"/>
                  </a:cubicBezTo>
                  <a:cubicBezTo>
                    <a:pt x="4345" y="4074"/>
                    <a:pt x="4074" y="4853"/>
                    <a:pt x="3656" y="5552"/>
                  </a:cubicBezTo>
                  <a:cubicBezTo>
                    <a:pt x="2974" y="6602"/>
                    <a:pt x="1556" y="7839"/>
                    <a:pt x="177" y="7839"/>
                  </a:cubicBezTo>
                  <a:cubicBezTo>
                    <a:pt x="118" y="7839"/>
                    <a:pt x="59" y="7836"/>
                    <a:pt x="0" y="7832"/>
                  </a:cubicBezTo>
                  <a:lnTo>
                    <a:pt x="0" y="7832"/>
                  </a:lnTo>
                  <a:cubicBezTo>
                    <a:pt x="305" y="7978"/>
                    <a:pt x="621" y="8103"/>
                    <a:pt x="948" y="8182"/>
                  </a:cubicBezTo>
                  <a:cubicBezTo>
                    <a:pt x="1116" y="8222"/>
                    <a:pt x="1281" y="8241"/>
                    <a:pt x="1444" y="8241"/>
                  </a:cubicBezTo>
                  <a:cubicBezTo>
                    <a:pt x="2925" y="8241"/>
                    <a:pt x="4176" y="6678"/>
                    <a:pt x="4694" y="5417"/>
                  </a:cubicBezTo>
                  <a:cubicBezTo>
                    <a:pt x="5101" y="4435"/>
                    <a:pt x="5146" y="3307"/>
                    <a:pt x="4977" y="2269"/>
                  </a:cubicBezTo>
                  <a:cubicBezTo>
                    <a:pt x="4909" y="1829"/>
                    <a:pt x="4864" y="1332"/>
                    <a:pt x="4683" y="915"/>
                  </a:cubicBezTo>
                  <a:cubicBezTo>
                    <a:pt x="4514" y="587"/>
                    <a:pt x="4288" y="305"/>
                    <a:pt x="4006" y="68"/>
                  </a:cubicBezTo>
                  <a:cubicBezTo>
                    <a:pt x="3984" y="57"/>
                    <a:pt x="3961" y="46"/>
                    <a:pt x="3938" y="34"/>
                  </a:cubicBezTo>
                  <a:cubicBezTo>
                    <a:pt x="3916" y="12"/>
                    <a:pt x="3893" y="1"/>
                    <a:pt x="38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651675" y="4517525"/>
              <a:ext cx="30775" cy="117100"/>
            </a:xfrm>
            <a:custGeom>
              <a:avLst/>
              <a:gdLst/>
              <a:ahLst/>
              <a:cxnLst/>
              <a:rect l="l" t="t" r="r" b="b"/>
              <a:pathLst>
                <a:path w="1231" h="4684" extrusionOk="0">
                  <a:moveTo>
                    <a:pt x="870" y="0"/>
                  </a:moveTo>
                  <a:cubicBezTo>
                    <a:pt x="870" y="0"/>
                    <a:pt x="892" y="79"/>
                    <a:pt x="949" y="192"/>
                  </a:cubicBezTo>
                  <a:cubicBezTo>
                    <a:pt x="971" y="271"/>
                    <a:pt x="994" y="350"/>
                    <a:pt x="1005" y="429"/>
                  </a:cubicBezTo>
                  <a:cubicBezTo>
                    <a:pt x="1028" y="530"/>
                    <a:pt x="1039" y="632"/>
                    <a:pt x="1050" y="734"/>
                  </a:cubicBezTo>
                  <a:cubicBezTo>
                    <a:pt x="1061" y="846"/>
                    <a:pt x="1073" y="982"/>
                    <a:pt x="1061" y="1095"/>
                  </a:cubicBezTo>
                  <a:cubicBezTo>
                    <a:pt x="1050" y="1219"/>
                    <a:pt x="1050" y="1365"/>
                    <a:pt x="1028" y="1501"/>
                  </a:cubicBezTo>
                  <a:cubicBezTo>
                    <a:pt x="1028" y="1580"/>
                    <a:pt x="1016" y="1648"/>
                    <a:pt x="1005" y="1727"/>
                  </a:cubicBezTo>
                  <a:cubicBezTo>
                    <a:pt x="994" y="1794"/>
                    <a:pt x="982" y="1862"/>
                    <a:pt x="971" y="1941"/>
                  </a:cubicBezTo>
                  <a:cubicBezTo>
                    <a:pt x="937" y="2088"/>
                    <a:pt x="903" y="2234"/>
                    <a:pt x="870" y="2381"/>
                  </a:cubicBezTo>
                  <a:cubicBezTo>
                    <a:pt x="824" y="2528"/>
                    <a:pt x="791" y="2674"/>
                    <a:pt x="745" y="2821"/>
                  </a:cubicBezTo>
                  <a:cubicBezTo>
                    <a:pt x="700" y="2957"/>
                    <a:pt x="655" y="3103"/>
                    <a:pt x="599" y="3239"/>
                  </a:cubicBezTo>
                  <a:cubicBezTo>
                    <a:pt x="508" y="3509"/>
                    <a:pt x="407" y="3769"/>
                    <a:pt x="317" y="3972"/>
                  </a:cubicBezTo>
                  <a:cubicBezTo>
                    <a:pt x="271" y="4085"/>
                    <a:pt x="238" y="4187"/>
                    <a:pt x="192" y="4266"/>
                  </a:cubicBezTo>
                  <a:cubicBezTo>
                    <a:pt x="159" y="4345"/>
                    <a:pt x="125" y="4435"/>
                    <a:pt x="91" y="4491"/>
                  </a:cubicBezTo>
                  <a:cubicBezTo>
                    <a:pt x="35" y="4615"/>
                    <a:pt x="1" y="4683"/>
                    <a:pt x="1" y="4683"/>
                  </a:cubicBezTo>
                  <a:cubicBezTo>
                    <a:pt x="159" y="4480"/>
                    <a:pt x="305" y="4254"/>
                    <a:pt x="429" y="4029"/>
                  </a:cubicBezTo>
                  <a:cubicBezTo>
                    <a:pt x="486" y="3927"/>
                    <a:pt x="554" y="3825"/>
                    <a:pt x="599" y="3701"/>
                  </a:cubicBezTo>
                  <a:cubicBezTo>
                    <a:pt x="655" y="3577"/>
                    <a:pt x="723" y="3442"/>
                    <a:pt x="779" y="3306"/>
                  </a:cubicBezTo>
                  <a:cubicBezTo>
                    <a:pt x="824" y="3182"/>
                    <a:pt x="870" y="3024"/>
                    <a:pt x="926" y="2889"/>
                  </a:cubicBezTo>
                  <a:cubicBezTo>
                    <a:pt x="994" y="2742"/>
                    <a:pt x="1039" y="2595"/>
                    <a:pt x="1073" y="2437"/>
                  </a:cubicBezTo>
                  <a:cubicBezTo>
                    <a:pt x="1107" y="2280"/>
                    <a:pt x="1140" y="2133"/>
                    <a:pt x="1163" y="1986"/>
                  </a:cubicBezTo>
                  <a:cubicBezTo>
                    <a:pt x="1185" y="1828"/>
                    <a:pt x="1208" y="1681"/>
                    <a:pt x="1219" y="1523"/>
                  </a:cubicBezTo>
                  <a:cubicBezTo>
                    <a:pt x="1231" y="1388"/>
                    <a:pt x="1219" y="1241"/>
                    <a:pt x="1219" y="1106"/>
                  </a:cubicBezTo>
                  <a:cubicBezTo>
                    <a:pt x="1208" y="971"/>
                    <a:pt x="1185" y="846"/>
                    <a:pt x="1163" y="722"/>
                  </a:cubicBezTo>
                  <a:cubicBezTo>
                    <a:pt x="1140" y="621"/>
                    <a:pt x="1118" y="508"/>
                    <a:pt x="1073" y="406"/>
                  </a:cubicBezTo>
                  <a:cubicBezTo>
                    <a:pt x="1050" y="339"/>
                    <a:pt x="1016" y="260"/>
                    <a:pt x="982" y="192"/>
                  </a:cubicBezTo>
                  <a:cubicBezTo>
                    <a:pt x="903" y="68"/>
                    <a:pt x="870" y="0"/>
                    <a:pt x="87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646025" y="4544875"/>
              <a:ext cx="25150" cy="61250"/>
            </a:xfrm>
            <a:custGeom>
              <a:avLst/>
              <a:gdLst/>
              <a:ahLst/>
              <a:cxnLst/>
              <a:rect l="l" t="t" r="r" b="b"/>
              <a:pathLst>
                <a:path w="1006" h="2450" extrusionOk="0">
                  <a:moveTo>
                    <a:pt x="983" y="1"/>
                  </a:moveTo>
                  <a:cubicBezTo>
                    <a:pt x="983" y="1"/>
                    <a:pt x="915" y="159"/>
                    <a:pt x="847" y="407"/>
                  </a:cubicBezTo>
                  <a:cubicBezTo>
                    <a:pt x="813" y="520"/>
                    <a:pt x="757" y="655"/>
                    <a:pt x="723" y="802"/>
                  </a:cubicBezTo>
                  <a:cubicBezTo>
                    <a:pt x="678" y="960"/>
                    <a:pt x="633" y="1118"/>
                    <a:pt x="576" y="1264"/>
                  </a:cubicBezTo>
                  <a:cubicBezTo>
                    <a:pt x="520" y="1422"/>
                    <a:pt x="464" y="1569"/>
                    <a:pt x="396" y="1716"/>
                  </a:cubicBezTo>
                  <a:cubicBezTo>
                    <a:pt x="362" y="1784"/>
                    <a:pt x="351" y="1851"/>
                    <a:pt x="317" y="1919"/>
                  </a:cubicBezTo>
                  <a:cubicBezTo>
                    <a:pt x="272" y="1975"/>
                    <a:pt x="249" y="2032"/>
                    <a:pt x="215" y="2088"/>
                  </a:cubicBezTo>
                  <a:cubicBezTo>
                    <a:pt x="193" y="2133"/>
                    <a:pt x="170" y="2190"/>
                    <a:pt x="136" y="2235"/>
                  </a:cubicBezTo>
                  <a:cubicBezTo>
                    <a:pt x="103" y="2269"/>
                    <a:pt x="80" y="2314"/>
                    <a:pt x="69" y="2348"/>
                  </a:cubicBezTo>
                  <a:lnTo>
                    <a:pt x="1" y="2449"/>
                  </a:lnTo>
                  <a:cubicBezTo>
                    <a:pt x="1" y="2449"/>
                    <a:pt x="46" y="2415"/>
                    <a:pt x="103" y="2370"/>
                  </a:cubicBezTo>
                  <a:cubicBezTo>
                    <a:pt x="125" y="2348"/>
                    <a:pt x="170" y="2314"/>
                    <a:pt x="204" y="2291"/>
                  </a:cubicBezTo>
                  <a:cubicBezTo>
                    <a:pt x="261" y="2257"/>
                    <a:pt x="306" y="2212"/>
                    <a:pt x="339" y="2167"/>
                  </a:cubicBezTo>
                  <a:cubicBezTo>
                    <a:pt x="385" y="2111"/>
                    <a:pt x="452" y="2077"/>
                    <a:pt x="497" y="2009"/>
                  </a:cubicBezTo>
                  <a:cubicBezTo>
                    <a:pt x="543" y="1953"/>
                    <a:pt x="633" y="1908"/>
                    <a:pt x="667" y="1829"/>
                  </a:cubicBezTo>
                  <a:cubicBezTo>
                    <a:pt x="712" y="1761"/>
                    <a:pt x="847" y="1727"/>
                    <a:pt x="881" y="1648"/>
                  </a:cubicBezTo>
                  <a:cubicBezTo>
                    <a:pt x="915" y="1569"/>
                    <a:pt x="949" y="1490"/>
                    <a:pt x="983" y="1411"/>
                  </a:cubicBezTo>
                  <a:cubicBezTo>
                    <a:pt x="1005" y="1343"/>
                    <a:pt x="915" y="1208"/>
                    <a:pt x="949" y="1129"/>
                  </a:cubicBezTo>
                  <a:cubicBezTo>
                    <a:pt x="983" y="1050"/>
                    <a:pt x="892" y="926"/>
                    <a:pt x="904" y="847"/>
                  </a:cubicBezTo>
                  <a:cubicBezTo>
                    <a:pt x="938" y="700"/>
                    <a:pt x="960" y="554"/>
                    <a:pt x="971" y="429"/>
                  </a:cubicBezTo>
                  <a:cubicBezTo>
                    <a:pt x="983" y="283"/>
                    <a:pt x="994" y="147"/>
                    <a:pt x="983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641250" y="4543175"/>
              <a:ext cx="26250" cy="49125"/>
            </a:xfrm>
            <a:custGeom>
              <a:avLst/>
              <a:gdLst/>
              <a:ahLst/>
              <a:cxnLst/>
              <a:rect l="l" t="t" r="r" b="b"/>
              <a:pathLst>
                <a:path w="1050" h="1965" extrusionOk="0">
                  <a:moveTo>
                    <a:pt x="1050" y="1"/>
                  </a:moveTo>
                  <a:cubicBezTo>
                    <a:pt x="1050" y="1"/>
                    <a:pt x="1027" y="35"/>
                    <a:pt x="1004" y="91"/>
                  </a:cubicBezTo>
                  <a:cubicBezTo>
                    <a:pt x="982" y="148"/>
                    <a:pt x="948" y="227"/>
                    <a:pt x="914" y="328"/>
                  </a:cubicBezTo>
                  <a:cubicBezTo>
                    <a:pt x="880" y="373"/>
                    <a:pt x="858" y="430"/>
                    <a:pt x="835" y="486"/>
                  </a:cubicBezTo>
                  <a:cubicBezTo>
                    <a:pt x="824" y="543"/>
                    <a:pt x="790" y="599"/>
                    <a:pt x="767" y="655"/>
                  </a:cubicBezTo>
                  <a:cubicBezTo>
                    <a:pt x="711" y="780"/>
                    <a:pt x="655" y="904"/>
                    <a:pt x="587" y="1017"/>
                  </a:cubicBezTo>
                  <a:cubicBezTo>
                    <a:pt x="519" y="1141"/>
                    <a:pt x="463" y="1265"/>
                    <a:pt x="395" y="1378"/>
                  </a:cubicBezTo>
                  <a:cubicBezTo>
                    <a:pt x="350" y="1423"/>
                    <a:pt x="327" y="1479"/>
                    <a:pt x="294" y="1524"/>
                  </a:cubicBezTo>
                  <a:cubicBezTo>
                    <a:pt x="260" y="1581"/>
                    <a:pt x="226" y="1626"/>
                    <a:pt x="203" y="1671"/>
                  </a:cubicBezTo>
                  <a:cubicBezTo>
                    <a:pt x="147" y="1761"/>
                    <a:pt x="90" y="1829"/>
                    <a:pt x="57" y="1885"/>
                  </a:cubicBezTo>
                  <a:cubicBezTo>
                    <a:pt x="23" y="1931"/>
                    <a:pt x="0" y="1964"/>
                    <a:pt x="0" y="1964"/>
                  </a:cubicBezTo>
                  <a:cubicBezTo>
                    <a:pt x="34" y="1942"/>
                    <a:pt x="57" y="1931"/>
                    <a:pt x="79" y="1908"/>
                  </a:cubicBezTo>
                  <a:cubicBezTo>
                    <a:pt x="158" y="1863"/>
                    <a:pt x="226" y="1806"/>
                    <a:pt x="282" y="1750"/>
                  </a:cubicBezTo>
                  <a:cubicBezTo>
                    <a:pt x="327" y="1705"/>
                    <a:pt x="373" y="1671"/>
                    <a:pt x="418" y="1626"/>
                  </a:cubicBezTo>
                  <a:cubicBezTo>
                    <a:pt x="463" y="1581"/>
                    <a:pt x="508" y="1536"/>
                    <a:pt x="542" y="1479"/>
                  </a:cubicBezTo>
                  <a:cubicBezTo>
                    <a:pt x="587" y="1423"/>
                    <a:pt x="632" y="1366"/>
                    <a:pt x="666" y="1310"/>
                  </a:cubicBezTo>
                  <a:cubicBezTo>
                    <a:pt x="711" y="1242"/>
                    <a:pt x="745" y="1186"/>
                    <a:pt x="779" y="1118"/>
                  </a:cubicBezTo>
                  <a:cubicBezTo>
                    <a:pt x="813" y="1050"/>
                    <a:pt x="835" y="994"/>
                    <a:pt x="869" y="926"/>
                  </a:cubicBezTo>
                  <a:cubicBezTo>
                    <a:pt x="937" y="746"/>
                    <a:pt x="993" y="554"/>
                    <a:pt x="1027" y="362"/>
                  </a:cubicBezTo>
                  <a:cubicBezTo>
                    <a:pt x="1038" y="272"/>
                    <a:pt x="1038" y="182"/>
                    <a:pt x="1050" y="103"/>
                  </a:cubicBezTo>
                  <a:lnTo>
                    <a:pt x="1050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444625" y="4399575"/>
              <a:ext cx="243750" cy="147875"/>
            </a:xfrm>
            <a:custGeom>
              <a:avLst/>
              <a:gdLst/>
              <a:ahLst/>
              <a:cxnLst/>
              <a:rect l="l" t="t" r="r" b="b"/>
              <a:pathLst>
                <a:path w="9750" h="5915" extrusionOk="0">
                  <a:moveTo>
                    <a:pt x="3350" y="0"/>
                  </a:moveTo>
                  <a:cubicBezTo>
                    <a:pt x="3142" y="0"/>
                    <a:pt x="2932" y="15"/>
                    <a:pt x="2720" y="46"/>
                  </a:cubicBezTo>
                  <a:cubicBezTo>
                    <a:pt x="1422" y="238"/>
                    <a:pt x="260" y="1028"/>
                    <a:pt x="23" y="2258"/>
                  </a:cubicBezTo>
                  <a:cubicBezTo>
                    <a:pt x="11" y="2315"/>
                    <a:pt x="11" y="2371"/>
                    <a:pt x="0" y="2427"/>
                  </a:cubicBezTo>
                  <a:cubicBezTo>
                    <a:pt x="79" y="2653"/>
                    <a:pt x="169" y="2879"/>
                    <a:pt x="271" y="3093"/>
                  </a:cubicBezTo>
                  <a:cubicBezTo>
                    <a:pt x="914" y="4312"/>
                    <a:pt x="2121" y="5057"/>
                    <a:pt x="3374" y="5564"/>
                  </a:cubicBezTo>
                  <a:cubicBezTo>
                    <a:pt x="4141" y="5869"/>
                    <a:pt x="5123" y="5914"/>
                    <a:pt x="5936" y="5914"/>
                  </a:cubicBezTo>
                  <a:cubicBezTo>
                    <a:pt x="7222" y="5892"/>
                    <a:pt x="8802" y="5722"/>
                    <a:pt x="9727" y="4820"/>
                  </a:cubicBezTo>
                  <a:cubicBezTo>
                    <a:pt x="9738" y="4797"/>
                    <a:pt x="9750" y="4763"/>
                    <a:pt x="9750" y="4741"/>
                  </a:cubicBezTo>
                  <a:cubicBezTo>
                    <a:pt x="9434" y="4131"/>
                    <a:pt x="9050" y="3567"/>
                    <a:pt x="8599" y="3048"/>
                  </a:cubicBezTo>
                  <a:cubicBezTo>
                    <a:pt x="7274" y="1538"/>
                    <a:pt x="5453" y="0"/>
                    <a:pt x="3350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545600" y="4433375"/>
              <a:ext cx="141075" cy="119950"/>
            </a:xfrm>
            <a:custGeom>
              <a:avLst/>
              <a:gdLst/>
              <a:ahLst/>
              <a:cxnLst/>
              <a:rect l="l" t="t" r="r" b="b"/>
              <a:pathLst>
                <a:path w="5643" h="4798" extrusionOk="0">
                  <a:moveTo>
                    <a:pt x="2735" y="1"/>
                  </a:moveTo>
                  <a:cubicBezTo>
                    <a:pt x="2715" y="1"/>
                    <a:pt x="2695" y="2"/>
                    <a:pt x="2675" y="3"/>
                  </a:cubicBezTo>
                  <a:cubicBezTo>
                    <a:pt x="2066" y="15"/>
                    <a:pt x="1637" y="771"/>
                    <a:pt x="1874" y="1324"/>
                  </a:cubicBezTo>
                  <a:cubicBezTo>
                    <a:pt x="1708" y="1197"/>
                    <a:pt x="1425" y="1048"/>
                    <a:pt x="1186" y="1048"/>
                  </a:cubicBezTo>
                  <a:cubicBezTo>
                    <a:pt x="1084" y="1048"/>
                    <a:pt x="989" y="1076"/>
                    <a:pt x="915" y="1143"/>
                  </a:cubicBezTo>
                  <a:cubicBezTo>
                    <a:pt x="576" y="1414"/>
                    <a:pt x="825" y="1910"/>
                    <a:pt x="881" y="2226"/>
                  </a:cubicBezTo>
                  <a:cubicBezTo>
                    <a:pt x="689" y="2283"/>
                    <a:pt x="170" y="2317"/>
                    <a:pt x="102" y="2576"/>
                  </a:cubicBezTo>
                  <a:cubicBezTo>
                    <a:pt x="12" y="2824"/>
                    <a:pt x="249" y="2937"/>
                    <a:pt x="497" y="2971"/>
                  </a:cubicBezTo>
                  <a:cubicBezTo>
                    <a:pt x="136" y="3005"/>
                    <a:pt x="1" y="3276"/>
                    <a:pt x="80" y="3581"/>
                  </a:cubicBezTo>
                  <a:cubicBezTo>
                    <a:pt x="238" y="4212"/>
                    <a:pt x="1400" y="4630"/>
                    <a:pt x="1953" y="4743"/>
                  </a:cubicBezTo>
                  <a:cubicBezTo>
                    <a:pt x="2117" y="4780"/>
                    <a:pt x="2283" y="4797"/>
                    <a:pt x="2452" y="4797"/>
                  </a:cubicBezTo>
                  <a:cubicBezTo>
                    <a:pt x="3552" y="4797"/>
                    <a:pt x="4733" y="4085"/>
                    <a:pt x="5643" y="3772"/>
                  </a:cubicBezTo>
                  <a:lnTo>
                    <a:pt x="5541" y="2768"/>
                  </a:lnTo>
                  <a:cubicBezTo>
                    <a:pt x="4955" y="2170"/>
                    <a:pt x="4492" y="1459"/>
                    <a:pt x="3950" y="850"/>
                  </a:cubicBezTo>
                  <a:cubicBezTo>
                    <a:pt x="3636" y="524"/>
                    <a:pt x="3227" y="1"/>
                    <a:pt x="2735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442075" y="4460250"/>
              <a:ext cx="245450" cy="116425"/>
            </a:xfrm>
            <a:custGeom>
              <a:avLst/>
              <a:gdLst/>
              <a:ahLst/>
              <a:cxnLst/>
              <a:rect l="l" t="t" r="r" b="b"/>
              <a:pathLst>
                <a:path w="9818" h="465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869"/>
                    <a:pt x="181" y="1896"/>
                    <a:pt x="768" y="2528"/>
                  </a:cubicBezTo>
                  <a:cubicBezTo>
                    <a:pt x="1625" y="3487"/>
                    <a:pt x="2291" y="3905"/>
                    <a:pt x="3510" y="4390"/>
                  </a:cubicBezTo>
                  <a:cubicBezTo>
                    <a:pt x="3948" y="4572"/>
                    <a:pt x="4592" y="4656"/>
                    <a:pt x="5234" y="4656"/>
                  </a:cubicBezTo>
                  <a:cubicBezTo>
                    <a:pt x="5783" y="4656"/>
                    <a:pt x="6332" y="4595"/>
                    <a:pt x="6748" y="4480"/>
                  </a:cubicBezTo>
                  <a:cubicBezTo>
                    <a:pt x="7719" y="4221"/>
                    <a:pt x="9491" y="3352"/>
                    <a:pt x="9818" y="2393"/>
                  </a:cubicBezTo>
                  <a:lnTo>
                    <a:pt x="9818" y="2393"/>
                  </a:lnTo>
                  <a:cubicBezTo>
                    <a:pt x="8892" y="3295"/>
                    <a:pt x="7324" y="3465"/>
                    <a:pt x="6026" y="3487"/>
                  </a:cubicBezTo>
                  <a:cubicBezTo>
                    <a:pt x="5214" y="3487"/>
                    <a:pt x="4232" y="3442"/>
                    <a:pt x="3465" y="3137"/>
                  </a:cubicBezTo>
                  <a:cubicBezTo>
                    <a:pt x="2223" y="2630"/>
                    <a:pt x="1016" y="1885"/>
                    <a:pt x="362" y="666"/>
                  </a:cubicBezTo>
                  <a:cubicBezTo>
                    <a:pt x="260" y="452"/>
                    <a:pt x="170" y="226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600325" y="4510450"/>
              <a:ext cx="99050" cy="25700"/>
            </a:xfrm>
            <a:custGeom>
              <a:avLst/>
              <a:gdLst/>
              <a:ahLst/>
              <a:cxnLst/>
              <a:rect l="l" t="t" r="r" b="b"/>
              <a:pathLst>
                <a:path w="3962" h="1028" extrusionOk="0">
                  <a:moveTo>
                    <a:pt x="3962" y="1"/>
                  </a:moveTo>
                  <a:lnTo>
                    <a:pt x="3962" y="1"/>
                  </a:lnTo>
                  <a:cubicBezTo>
                    <a:pt x="3905" y="12"/>
                    <a:pt x="3849" y="35"/>
                    <a:pt x="3792" y="57"/>
                  </a:cubicBezTo>
                  <a:cubicBezTo>
                    <a:pt x="3691" y="103"/>
                    <a:pt x="3533" y="159"/>
                    <a:pt x="3352" y="227"/>
                  </a:cubicBezTo>
                  <a:cubicBezTo>
                    <a:pt x="3172" y="294"/>
                    <a:pt x="2969" y="362"/>
                    <a:pt x="2732" y="441"/>
                  </a:cubicBezTo>
                  <a:cubicBezTo>
                    <a:pt x="2619" y="475"/>
                    <a:pt x="2506" y="509"/>
                    <a:pt x="2382" y="554"/>
                  </a:cubicBezTo>
                  <a:cubicBezTo>
                    <a:pt x="2269" y="588"/>
                    <a:pt x="2145" y="622"/>
                    <a:pt x="2021" y="655"/>
                  </a:cubicBezTo>
                  <a:cubicBezTo>
                    <a:pt x="1885" y="678"/>
                    <a:pt x="1773" y="712"/>
                    <a:pt x="1648" y="746"/>
                  </a:cubicBezTo>
                  <a:cubicBezTo>
                    <a:pt x="1524" y="768"/>
                    <a:pt x="1400" y="791"/>
                    <a:pt x="1287" y="813"/>
                  </a:cubicBezTo>
                  <a:cubicBezTo>
                    <a:pt x="1174" y="836"/>
                    <a:pt x="1050" y="859"/>
                    <a:pt x="949" y="870"/>
                  </a:cubicBezTo>
                  <a:cubicBezTo>
                    <a:pt x="836" y="870"/>
                    <a:pt x="734" y="892"/>
                    <a:pt x="644" y="892"/>
                  </a:cubicBezTo>
                  <a:lnTo>
                    <a:pt x="385" y="892"/>
                  </a:lnTo>
                  <a:cubicBezTo>
                    <a:pt x="317" y="892"/>
                    <a:pt x="249" y="881"/>
                    <a:pt x="181" y="870"/>
                  </a:cubicBezTo>
                  <a:lnTo>
                    <a:pt x="1" y="847"/>
                  </a:lnTo>
                  <a:lnTo>
                    <a:pt x="1" y="847"/>
                  </a:lnTo>
                  <a:cubicBezTo>
                    <a:pt x="1" y="847"/>
                    <a:pt x="69" y="881"/>
                    <a:pt x="170" y="926"/>
                  </a:cubicBezTo>
                  <a:cubicBezTo>
                    <a:pt x="238" y="949"/>
                    <a:pt x="306" y="960"/>
                    <a:pt x="373" y="971"/>
                  </a:cubicBezTo>
                  <a:cubicBezTo>
                    <a:pt x="452" y="994"/>
                    <a:pt x="543" y="1005"/>
                    <a:pt x="644" y="1017"/>
                  </a:cubicBezTo>
                  <a:cubicBezTo>
                    <a:pt x="746" y="1028"/>
                    <a:pt x="847" y="1028"/>
                    <a:pt x="960" y="1028"/>
                  </a:cubicBezTo>
                  <a:cubicBezTo>
                    <a:pt x="1073" y="1017"/>
                    <a:pt x="1197" y="1017"/>
                    <a:pt x="1310" y="1005"/>
                  </a:cubicBezTo>
                  <a:cubicBezTo>
                    <a:pt x="1434" y="994"/>
                    <a:pt x="1558" y="971"/>
                    <a:pt x="1694" y="949"/>
                  </a:cubicBezTo>
                  <a:cubicBezTo>
                    <a:pt x="1818" y="926"/>
                    <a:pt x="1942" y="892"/>
                    <a:pt x="2066" y="859"/>
                  </a:cubicBezTo>
                  <a:cubicBezTo>
                    <a:pt x="2314" y="802"/>
                    <a:pt x="2562" y="712"/>
                    <a:pt x="2799" y="622"/>
                  </a:cubicBezTo>
                  <a:cubicBezTo>
                    <a:pt x="3025" y="531"/>
                    <a:pt x="3228" y="430"/>
                    <a:pt x="3409" y="340"/>
                  </a:cubicBezTo>
                  <a:cubicBezTo>
                    <a:pt x="3601" y="238"/>
                    <a:pt x="3781" y="125"/>
                    <a:pt x="3962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612750" y="4513000"/>
              <a:ext cx="77325" cy="8775"/>
            </a:xfrm>
            <a:custGeom>
              <a:avLst/>
              <a:gdLst/>
              <a:ahLst/>
              <a:cxnLst/>
              <a:rect l="l" t="t" r="r" b="b"/>
              <a:pathLst>
                <a:path w="3093" h="351" extrusionOk="0">
                  <a:moveTo>
                    <a:pt x="3092" y="1"/>
                  </a:moveTo>
                  <a:lnTo>
                    <a:pt x="3092" y="1"/>
                  </a:lnTo>
                  <a:cubicBezTo>
                    <a:pt x="3092" y="1"/>
                    <a:pt x="3047" y="12"/>
                    <a:pt x="2957" y="12"/>
                  </a:cubicBezTo>
                  <a:cubicBezTo>
                    <a:pt x="2878" y="23"/>
                    <a:pt x="2754" y="57"/>
                    <a:pt x="2607" y="68"/>
                  </a:cubicBezTo>
                  <a:cubicBezTo>
                    <a:pt x="2539" y="68"/>
                    <a:pt x="2460" y="80"/>
                    <a:pt x="2381" y="91"/>
                  </a:cubicBezTo>
                  <a:cubicBezTo>
                    <a:pt x="2302" y="102"/>
                    <a:pt x="2212" y="102"/>
                    <a:pt x="2122" y="102"/>
                  </a:cubicBezTo>
                  <a:cubicBezTo>
                    <a:pt x="1941" y="125"/>
                    <a:pt x="1749" y="136"/>
                    <a:pt x="1558" y="136"/>
                  </a:cubicBezTo>
                  <a:lnTo>
                    <a:pt x="0" y="136"/>
                  </a:lnTo>
                  <a:cubicBezTo>
                    <a:pt x="0" y="136"/>
                    <a:pt x="57" y="159"/>
                    <a:pt x="136" y="181"/>
                  </a:cubicBezTo>
                  <a:cubicBezTo>
                    <a:pt x="215" y="192"/>
                    <a:pt x="339" y="226"/>
                    <a:pt x="486" y="260"/>
                  </a:cubicBezTo>
                  <a:cubicBezTo>
                    <a:pt x="632" y="283"/>
                    <a:pt x="802" y="305"/>
                    <a:pt x="982" y="328"/>
                  </a:cubicBezTo>
                  <a:cubicBezTo>
                    <a:pt x="1163" y="350"/>
                    <a:pt x="1366" y="350"/>
                    <a:pt x="1558" y="350"/>
                  </a:cubicBezTo>
                  <a:cubicBezTo>
                    <a:pt x="1659" y="339"/>
                    <a:pt x="1761" y="339"/>
                    <a:pt x="1851" y="328"/>
                  </a:cubicBezTo>
                  <a:cubicBezTo>
                    <a:pt x="1953" y="328"/>
                    <a:pt x="2043" y="317"/>
                    <a:pt x="2133" y="294"/>
                  </a:cubicBezTo>
                  <a:cubicBezTo>
                    <a:pt x="2235" y="283"/>
                    <a:pt x="2314" y="271"/>
                    <a:pt x="2404" y="249"/>
                  </a:cubicBezTo>
                  <a:cubicBezTo>
                    <a:pt x="2483" y="226"/>
                    <a:pt x="2562" y="204"/>
                    <a:pt x="2641" y="181"/>
                  </a:cubicBezTo>
                  <a:cubicBezTo>
                    <a:pt x="2754" y="147"/>
                    <a:pt x="2867" y="113"/>
                    <a:pt x="2968" y="57"/>
                  </a:cubicBezTo>
                  <a:lnTo>
                    <a:pt x="3092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628550" y="4503700"/>
              <a:ext cx="67150" cy="10450"/>
            </a:xfrm>
            <a:custGeom>
              <a:avLst/>
              <a:gdLst/>
              <a:ahLst/>
              <a:cxnLst/>
              <a:rect l="l" t="t" r="r" b="b"/>
              <a:pathLst>
                <a:path w="2686" h="418" extrusionOk="0">
                  <a:moveTo>
                    <a:pt x="0" y="0"/>
                  </a:moveTo>
                  <a:lnTo>
                    <a:pt x="0" y="0"/>
                  </a:lnTo>
                  <a:cubicBezTo>
                    <a:pt x="124" y="68"/>
                    <a:pt x="260" y="113"/>
                    <a:pt x="395" y="158"/>
                  </a:cubicBezTo>
                  <a:lnTo>
                    <a:pt x="598" y="237"/>
                  </a:lnTo>
                  <a:cubicBezTo>
                    <a:pt x="666" y="248"/>
                    <a:pt x="745" y="271"/>
                    <a:pt x="824" y="282"/>
                  </a:cubicBezTo>
                  <a:cubicBezTo>
                    <a:pt x="971" y="316"/>
                    <a:pt x="1151" y="361"/>
                    <a:pt x="1321" y="384"/>
                  </a:cubicBezTo>
                  <a:cubicBezTo>
                    <a:pt x="1490" y="395"/>
                    <a:pt x="1659" y="418"/>
                    <a:pt x="1817" y="418"/>
                  </a:cubicBezTo>
                  <a:cubicBezTo>
                    <a:pt x="1964" y="418"/>
                    <a:pt x="2110" y="418"/>
                    <a:pt x="2257" y="406"/>
                  </a:cubicBezTo>
                  <a:cubicBezTo>
                    <a:pt x="2517" y="384"/>
                    <a:pt x="2686" y="361"/>
                    <a:pt x="2686" y="361"/>
                  </a:cubicBezTo>
                  <a:cubicBezTo>
                    <a:pt x="2686" y="361"/>
                    <a:pt x="2505" y="316"/>
                    <a:pt x="2257" y="282"/>
                  </a:cubicBezTo>
                  <a:cubicBezTo>
                    <a:pt x="2201" y="271"/>
                    <a:pt x="2122" y="271"/>
                    <a:pt x="2054" y="260"/>
                  </a:cubicBezTo>
                  <a:cubicBezTo>
                    <a:pt x="1986" y="248"/>
                    <a:pt x="1907" y="237"/>
                    <a:pt x="1828" y="226"/>
                  </a:cubicBezTo>
                  <a:cubicBezTo>
                    <a:pt x="1670" y="203"/>
                    <a:pt x="1512" y="192"/>
                    <a:pt x="1343" y="169"/>
                  </a:cubicBezTo>
                  <a:cubicBezTo>
                    <a:pt x="1174" y="147"/>
                    <a:pt x="1016" y="113"/>
                    <a:pt x="858" y="102"/>
                  </a:cubicBezTo>
                  <a:cubicBezTo>
                    <a:pt x="779" y="90"/>
                    <a:pt x="700" y="90"/>
                    <a:pt x="621" y="79"/>
                  </a:cubicBezTo>
                  <a:cubicBezTo>
                    <a:pt x="553" y="68"/>
                    <a:pt x="486" y="57"/>
                    <a:pt x="418" y="45"/>
                  </a:cubicBezTo>
                  <a:cubicBezTo>
                    <a:pt x="170" y="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616975" y="4298050"/>
              <a:ext cx="138250" cy="224275"/>
            </a:xfrm>
            <a:custGeom>
              <a:avLst/>
              <a:gdLst/>
              <a:ahLst/>
              <a:cxnLst/>
              <a:rect l="l" t="t" r="r" b="b"/>
              <a:pathLst>
                <a:path w="5530" h="8971" extrusionOk="0">
                  <a:moveTo>
                    <a:pt x="2833" y="0"/>
                  </a:moveTo>
                  <a:cubicBezTo>
                    <a:pt x="2585" y="45"/>
                    <a:pt x="2348" y="147"/>
                    <a:pt x="2133" y="282"/>
                  </a:cubicBezTo>
                  <a:cubicBezTo>
                    <a:pt x="1219" y="914"/>
                    <a:pt x="689" y="1805"/>
                    <a:pt x="373" y="2855"/>
                  </a:cubicBezTo>
                  <a:cubicBezTo>
                    <a:pt x="1" y="4062"/>
                    <a:pt x="215" y="5349"/>
                    <a:pt x="757" y="6477"/>
                  </a:cubicBezTo>
                  <a:cubicBezTo>
                    <a:pt x="982" y="6929"/>
                    <a:pt x="1253" y="7357"/>
                    <a:pt x="1558" y="7775"/>
                  </a:cubicBezTo>
                  <a:cubicBezTo>
                    <a:pt x="1908" y="8237"/>
                    <a:pt x="2348" y="8644"/>
                    <a:pt x="2833" y="8971"/>
                  </a:cubicBezTo>
                  <a:lnTo>
                    <a:pt x="3126" y="8542"/>
                  </a:lnTo>
                  <a:cubicBezTo>
                    <a:pt x="3499" y="8012"/>
                    <a:pt x="3826" y="7448"/>
                    <a:pt x="4097" y="6872"/>
                  </a:cubicBezTo>
                  <a:cubicBezTo>
                    <a:pt x="4909" y="5123"/>
                    <a:pt x="5530" y="2516"/>
                    <a:pt x="4221" y="835"/>
                  </a:cubicBezTo>
                  <a:cubicBezTo>
                    <a:pt x="3871" y="395"/>
                    <a:pt x="3375" y="102"/>
                    <a:pt x="2833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629875" y="4406500"/>
              <a:ext cx="110975" cy="125150"/>
            </a:xfrm>
            <a:custGeom>
              <a:avLst/>
              <a:gdLst/>
              <a:ahLst/>
              <a:cxnLst/>
              <a:rect l="l" t="t" r="r" b="b"/>
              <a:pathLst>
                <a:path w="4439" h="5006" extrusionOk="0">
                  <a:moveTo>
                    <a:pt x="1597" y="0"/>
                  </a:moveTo>
                  <a:cubicBezTo>
                    <a:pt x="1231" y="0"/>
                    <a:pt x="933" y="328"/>
                    <a:pt x="1053" y="875"/>
                  </a:cubicBezTo>
                  <a:cubicBezTo>
                    <a:pt x="938" y="688"/>
                    <a:pt x="818" y="612"/>
                    <a:pt x="702" y="612"/>
                  </a:cubicBezTo>
                  <a:cubicBezTo>
                    <a:pt x="329" y="612"/>
                    <a:pt x="1" y="1394"/>
                    <a:pt x="26" y="1755"/>
                  </a:cubicBezTo>
                  <a:cubicBezTo>
                    <a:pt x="105" y="3188"/>
                    <a:pt x="1391" y="4114"/>
                    <a:pt x="2362" y="5005"/>
                  </a:cubicBezTo>
                  <a:lnTo>
                    <a:pt x="2362" y="5005"/>
                  </a:lnTo>
                  <a:cubicBezTo>
                    <a:pt x="2263" y="4912"/>
                    <a:pt x="3288" y="3549"/>
                    <a:pt x="3389" y="3380"/>
                  </a:cubicBezTo>
                  <a:cubicBezTo>
                    <a:pt x="3829" y="2557"/>
                    <a:pt x="4438" y="1857"/>
                    <a:pt x="4044" y="864"/>
                  </a:cubicBezTo>
                  <a:cubicBezTo>
                    <a:pt x="3947" y="627"/>
                    <a:pt x="3643" y="342"/>
                    <a:pt x="3393" y="342"/>
                  </a:cubicBezTo>
                  <a:cubicBezTo>
                    <a:pt x="3262" y="342"/>
                    <a:pt x="3147" y="421"/>
                    <a:pt x="3084" y="627"/>
                  </a:cubicBezTo>
                  <a:cubicBezTo>
                    <a:pt x="2989" y="405"/>
                    <a:pt x="2683" y="6"/>
                    <a:pt x="2431" y="6"/>
                  </a:cubicBezTo>
                  <a:cubicBezTo>
                    <a:pt x="2324" y="6"/>
                    <a:pt x="2226" y="78"/>
                    <a:pt x="2159" y="266"/>
                  </a:cubicBezTo>
                  <a:cubicBezTo>
                    <a:pt x="1985" y="84"/>
                    <a:pt x="1782" y="0"/>
                    <a:pt x="1597" y="0"/>
                  </a:cubicBezTo>
                  <a:close/>
                  <a:moveTo>
                    <a:pt x="2362" y="5005"/>
                  </a:moveTo>
                  <a:lnTo>
                    <a:pt x="2362" y="5005"/>
                  </a:lnTo>
                  <a:cubicBezTo>
                    <a:pt x="2362" y="5005"/>
                    <a:pt x="2362" y="5005"/>
                    <a:pt x="2362" y="5005"/>
                  </a:cubicBezTo>
                  <a:cubicBezTo>
                    <a:pt x="2362" y="5005"/>
                    <a:pt x="2362" y="5005"/>
                    <a:pt x="2362" y="5005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585675" y="4296800"/>
              <a:ext cx="102150" cy="226375"/>
            </a:xfrm>
            <a:custGeom>
              <a:avLst/>
              <a:gdLst/>
              <a:ahLst/>
              <a:cxnLst/>
              <a:rect l="l" t="t" r="r" b="b"/>
              <a:pathLst>
                <a:path w="4086" h="9055" extrusionOk="0">
                  <a:moveTo>
                    <a:pt x="3583" y="1"/>
                  </a:moveTo>
                  <a:cubicBezTo>
                    <a:pt x="3287" y="1"/>
                    <a:pt x="2988" y="51"/>
                    <a:pt x="2708" y="152"/>
                  </a:cubicBezTo>
                  <a:cubicBezTo>
                    <a:pt x="858" y="806"/>
                    <a:pt x="0" y="3458"/>
                    <a:pt x="587" y="5196"/>
                  </a:cubicBezTo>
                  <a:cubicBezTo>
                    <a:pt x="1129" y="6922"/>
                    <a:pt x="2167" y="8592"/>
                    <a:pt x="4062" y="9055"/>
                  </a:cubicBezTo>
                  <a:cubicBezTo>
                    <a:pt x="4074" y="9044"/>
                    <a:pt x="4074" y="9032"/>
                    <a:pt x="4085" y="9021"/>
                  </a:cubicBezTo>
                  <a:cubicBezTo>
                    <a:pt x="3600" y="8694"/>
                    <a:pt x="3160" y="8287"/>
                    <a:pt x="2810" y="7825"/>
                  </a:cubicBezTo>
                  <a:cubicBezTo>
                    <a:pt x="2505" y="7407"/>
                    <a:pt x="2234" y="6979"/>
                    <a:pt x="2009" y="6527"/>
                  </a:cubicBezTo>
                  <a:cubicBezTo>
                    <a:pt x="1467" y="5399"/>
                    <a:pt x="1253" y="4112"/>
                    <a:pt x="1625" y="2905"/>
                  </a:cubicBezTo>
                  <a:cubicBezTo>
                    <a:pt x="1941" y="1855"/>
                    <a:pt x="2471" y="964"/>
                    <a:pt x="3385" y="332"/>
                  </a:cubicBezTo>
                  <a:cubicBezTo>
                    <a:pt x="3600" y="197"/>
                    <a:pt x="3837" y="95"/>
                    <a:pt x="4085" y="50"/>
                  </a:cubicBezTo>
                  <a:cubicBezTo>
                    <a:pt x="3921" y="17"/>
                    <a:pt x="3752" y="1"/>
                    <a:pt x="35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637850" y="4428650"/>
              <a:ext cx="50250" cy="95950"/>
            </a:xfrm>
            <a:custGeom>
              <a:avLst/>
              <a:gdLst/>
              <a:ahLst/>
              <a:cxnLst/>
              <a:rect l="l" t="t" r="r" b="b"/>
              <a:pathLst>
                <a:path w="2010" h="3838" extrusionOk="0">
                  <a:moveTo>
                    <a:pt x="1" y="1"/>
                  </a:moveTo>
                  <a:cubicBezTo>
                    <a:pt x="1" y="1"/>
                    <a:pt x="46" y="271"/>
                    <a:pt x="136" y="678"/>
                  </a:cubicBezTo>
                  <a:cubicBezTo>
                    <a:pt x="193" y="881"/>
                    <a:pt x="249" y="1106"/>
                    <a:pt x="339" y="1355"/>
                  </a:cubicBezTo>
                  <a:cubicBezTo>
                    <a:pt x="418" y="1603"/>
                    <a:pt x="520" y="1862"/>
                    <a:pt x="633" y="2111"/>
                  </a:cubicBezTo>
                  <a:cubicBezTo>
                    <a:pt x="689" y="2246"/>
                    <a:pt x="757" y="2370"/>
                    <a:pt x="813" y="2494"/>
                  </a:cubicBezTo>
                  <a:cubicBezTo>
                    <a:pt x="881" y="2607"/>
                    <a:pt x="949" y="2720"/>
                    <a:pt x="1016" y="2844"/>
                  </a:cubicBezTo>
                  <a:cubicBezTo>
                    <a:pt x="1095" y="2957"/>
                    <a:pt x="1152" y="3059"/>
                    <a:pt x="1231" y="3149"/>
                  </a:cubicBezTo>
                  <a:cubicBezTo>
                    <a:pt x="1321" y="3239"/>
                    <a:pt x="1389" y="3329"/>
                    <a:pt x="1456" y="3408"/>
                  </a:cubicBezTo>
                  <a:cubicBezTo>
                    <a:pt x="1524" y="3476"/>
                    <a:pt x="1603" y="3544"/>
                    <a:pt x="1671" y="3600"/>
                  </a:cubicBezTo>
                  <a:cubicBezTo>
                    <a:pt x="1727" y="3645"/>
                    <a:pt x="1784" y="3691"/>
                    <a:pt x="1851" y="3736"/>
                  </a:cubicBezTo>
                  <a:cubicBezTo>
                    <a:pt x="1953" y="3792"/>
                    <a:pt x="2009" y="3837"/>
                    <a:pt x="2009" y="3837"/>
                  </a:cubicBezTo>
                  <a:cubicBezTo>
                    <a:pt x="2009" y="3837"/>
                    <a:pt x="1964" y="3781"/>
                    <a:pt x="1863" y="3702"/>
                  </a:cubicBezTo>
                  <a:cubicBezTo>
                    <a:pt x="1817" y="3645"/>
                    <a:pt x="1772" y="3600"/>
                    <a:pt x="1727" y="3544"/>
                  </a:cubicBezTo>
                  <a:cubicBezTo>
                    <a:pt x="1671" y="3476"/>
                    <a:pt x="1603" y="3397"/>
                    <a:pt x="1558" y="3329"/>
                  </a:cubicBezTo>
                  <a:cubicBezTo>
                    <a:pt x="1490" y="3250"/>
                    <a:pt x="1434" y="3149"/>
                    <a:pt x="1366" y="3059"/>
                  </a:cubicBezTo>
                  <a:cubicBezTo>
                    <a:pt x="1310" y="2957"/>
                    <a:pt x="1242" y="2844"/>
                    <a:pt x="1174" y="2743"/>
                  </a:cubicBezTo>
                  <a:cubicBezTo>
                    <a:pt x="1118" y="2630"/>
                    <a:pt x="1061" y="2517"/>
                    <a:pt x="994" y="2393"/>
                  </a:cubicBezTo>
                  <a:cubicBezTo>
                    <a:pt x="937" y="2280"/>
                    <a:pt x="881" y="2156"/>
                    <a:pt x="824" y="2032"/>
                  </a:cubicBezTo>
                  <a:cubicBezTo>
                    <a:pt x="712" y="1783"/>
                    <a:pt x="610" y="1513"/>
                    <a:pt x="509" y="1287"/>
                  </a:cubicBezTo>
                  <a:cubicBezTo>
                    <a:pt x="418" y="1061"/>
                    <a:pt x="328" y="824"/>
                    <a:pt x="260" y="633"/>
                  </a:cubicBezTo>
                  <a:cubicBezTo>
                    <a:pt x="181" y="441"/>
                    <a:pt x="114" y="294"/>
                    <a:pt x="68" y="170"/>
                  </a:cubicBezTo>
                  <a:cubicBezTo>
                    <a:pt x="23" y="5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654775" y="4418225"/>
              <a:ext cx="32475" cy="99875"/>
            </a:xfrm>
            <a:custGeom>
              <a:avLst/>
              <a:gdLst/>
              <a:ahLst/>
              <a:cxnLst/>
              <a:rect l="l" t="t" r="r" b="b"/>
              <a:pathLst>
                <a:path w="1299" h="3995" extrusionOk="0">
                  <a:moveTo>
                    <a:pt x="1" y="0"/>
                  </a:moveTo>
                  <a:cubicBezTo>
                    <a:pt x="1" y="0"/>
                    <a:pt x="1" y="271"/>
                    <a:pt x="23" y="666"/>
                  </a:cubicBezTo>
                  <a:cubicBezTo>
                    <a:pt x="46" y="869"/>
                    <a:pt x="68" y="1106"/>
                    <a:pt x="102" y="1354"/>
                  </a:cubicBezTo>
                  <a:cubicBezTo>
                    <a:pt x="136" y="1614"/>
                    <a:pt x="193" y="1873"/>
                    <a:pt x="260" y="2133"/>
                  </a:cubicBezTo>
                  <a:cubicBezTo>
                    <a:pt x="294" y="2257"/>
                    <a:pt x="328" y="2392"/>
                    <a:pt x="373" y="2516"/>
                  </a:cubicBezTo>
                  <a:cubicBezTo>
                    <a:pt x="418" y="2641"/>
                    <a:pt x="463" y="2765"/>
                    <a:pt x="509" y="2889"/>
                  </a:cubicBezTo>
                  <a:cubicBezTo>
                    <a:pt x="554" y="3002"/>
                    <a:pt x="621" y="3115"/>
                    <a:pt x="667" y="3216"/>
                  </a:cubicBezTo>
                  <a:cubicBezTo>
                    <a:pt x="723" y="3318"/>
                    <a:pt x="779" y="3408"/>
                    <a:pt x="847" y="3498"/>
                  </a:cubicBezTo>
                  <a:cubicBezTo>
                    <a:pt x="892" y="3577"/>
                    <a:pt x="949" y="3656"/>
                    <a:pt x="1016" y="3724"/>
                  </a:cubicBezTo>
                  <a:cubicBezTo>
                    <a:pt x="1050" y="3780"/>
                    <a:pt x="1107" y="3825"/>
                    <a:pt x="1152" y="3871"/>
                  </a:cubicBezTo>
                  <a:cubicBezTo>
                    <a:pt x="1197" y="3916"/>
                    <a:pt x="1242" y="3961"/>
                    <a:pt x="1298" y="3995"/>
                  </a:cubicBezTo>
                  <a:cubicBezTo>
                    <a:pt x="1298" y="3995"/>
                    <a:pt x="1253" y="3938"/>
                    <a:pt x="1186" y="3848"/>
                  </a:cubicBezTo>
                  <a:cubicBezTo>
                    <a:pt x="1140" y="3792"/>
                    <a:pt x="1107" y="3735"/>
                    <a:pt x="1073" y="3667"/>
                  </a:cubicBezTo>
                  <a:cubicBezTo>
                    <a:pt x="1028" y="3611"/>
                    <a:pt x="994" y="3521"/>
                    <a:pt x="949" y="3442"/>
                  </a:cubicBezTo>
                  <a:cubicBezTo>
                    <a:pt x="892" y="3351"/>
                    <a:pt x="858" y="3250"/>
                    <a:pt x="813" y="3148"/>
                  </a:cubicBezTo>
                  <a:cubicBezTo>
                    <a:pt x="768" y="3047"/>
                    <a:pt x="723" y="2934"/>
                    <a:pt x="689" y="2810"/>
                  </a:cubicBezTo>
                  <a:cubicBezTo>
                    <a:pt x="644" y="2697"/>
                    <a:pt x="610" y="2584"/>
                    <a:pt x="565" y="2460"/>
                  </a:cubicBezTo>
                  <a:cubicBezTo>
                    <a:pt x="531" y="2336"/>
                    <a:pt x="497" y="2200"/>
                    <a:pt x="463" y="2076"/>
                  </a:cubicBezTo>
                  <a:cubicBezTo>
                    <a:pt x="396" y="1817"/>
                    <a:pt x="339" y="1569"/>
                    <a:pt x="294" y="1320"/>
                  </a:cubicBezTo>
                  <a:cubicBezTo>
                    <a:pt x="238" y="1072"/>
                    <a:pt x="181" y="846"/>
                    <a:pt x="147" y="655"/>
                  </a:cubicBezTo>
                  <a:cubicBezTo>
                    <a:pt x="114" y="463"/>
                    <a:pt x="80" y="293"/>
                    <a:pt x="46" y="181"/>
                  </a:cubicBezTo>
                  <a:cubicBezTo>
                    <a:pt x="23" y="5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667475" y="4450375"/>
              <a:ext cx="18650" cy="64900"/>
            </a:xfrm>
            <a:custGeom>
              <a:avLst/>
              <a:gdLst/>
              <a:ahLst/>
              <a:cxnLst/>
              <a:rect l="l" t="t" r="r" b="b"/>
              <a:pathLst>
                <a:path w="746" h="2596" extrusionOk="0">
                  <a:moveTo>
                    <a:pt x="396" y="0"/>
                  </a:moveTo>
                  <a:cubicBezTo>
                    <a:pt x="384" y="34"/>
                    <a:pt x="362" y="68"/>
                    <a:pt x="362" y="113"/>
                  </a:cubicBezTo>
                  <a:cubicBezTo>
                    <a:pt x="328" y="204"/>
                    <a:pt x="294" y="305"/>
                    <a:pt x="283" y="418"/>
                  </a:cubicBezTo>
                  <a:cubicBezTo>
                    <a:pt x="283" y="474"/>
                    <a:pt x="238" y="542"/>
                    <a:pt x="226" y="621"/>
                  </a:cubicBezTo>
                  <a:cubicBezTo>
                    <a:pt x="226" y="700"/>
                    <a:pt x="136" y="779"/>
                    <a:pt x="147" y="858"/>
                  </a:cubicBezTo>
                  <a:cubicBezTo>
                    <a:pt x="159" y="937"/>
                    <a:pt x="1" y="1039"/>
                    <a:pt x="12" y="1118"/>
                  </a:cubicBezTo>
                  <a:cubicBezTo>
                    <a:pt x="23" y="1208"/>
                    <a:pt x="34" y="1287"/>
                    <a:pt x="46" y="1366"/>
                  </a:cubicBezTo>
                  <a:cubicBezTo>
                    <a:pt x="68" y="1546"/>
                    <a:pt x="283" y="1671"/>
                    <a:pt x="317" y="1829"/>
                  </a:cubicBezTo>
                  <a:cubicBezTo>
                    <a:pt x="350" y="1975"/>
                    <a:pt x="553" y="2088"/>
                    <a:pt x="599" y="2201"/>
                  </a:cubicBezTo>
                  <a:cubicBezTo>
                    <a:pt x="678" y="2449"/>
                    <a:pt x="745" y="2596"/>
                    <a:pt x="745" y="2596"/>
                  </a:cubicBezTo>
                  <a:cubicBezTo>
                    <a:pt x="745" y="2460"/>
                    <a:pt x="734" y="2314"/>
                    <a:pt x="723" y="2178"/>
                  </a:cubicBezTo>
                  <a:cubicBezTo>
                    <a:pt x="689" y="1930"/>
                    <a:pt x="632" y="1614"/>
                    <a:pt x="576" y="1287"/>
                  </a:cubicBezTo>
                  <a:cubicBezTo>
                    <a:pt x="553" y="1129"/>
                    <a:pt x="520" y="971"/>
                    <a:pt x="497" y="813"/>
                  </a:cubicBezTo>
                  <a:cubicBezTo>
                    <a:pt x="497" y="745"/>
                    <a:pt x="475" y="678"/>
                    <a:pt x="475" y="599"/>
                  </a:cubicBezTo>
                  <a:cubicBezTo>
                    <a:pt x="463" y="531"/>
                    <a:pt x="452" y="474"/>
                    <a:pt x="441" y="407"/>
                  </a:cubicBezTo>
                  <a:cubicBezTo>
                    <a:pt x="429" y="283"/>
                    <a:pt x="429" y="181"/>
                    <a:pt x="418" y="113"/>
                  </a:cubicBezTo>
                  <a:cubicBezTo>
                    <a:pt x="407" y="68"/>
                    <a:pt x="407" y="34"/>
                    <a:pt x="396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684975" y="4453475"/>
              <a:ext cx="9900" cy="46300"/>
            </a:xfrm>
            <a:custGeom>
              <a:avLst/>
              <a:gdLst/>
              <a:ahLst/>
              <a:cxnLst/>
              <a:rect l="l" t="t" r="r" b="b"/>
              <a:pathLst>
                <a:path w="396" h="1852" extrusionOk="0">
                  <a:moveTo>
                    <a:pt x="395" y="1"/>
                  </a:moveTo>
                  <a:lnTo>
                    <a:pt x="395" y="1"/>
                  </a:lnTo>
                  <a:cubicBezTo>
                    <a:pt x="339" y="91"/>
                    <a:pt x="294" y="181"/>
                    <a:pt x="248" y="271"/>
                  </a:cubicBezTo>
                  <a:cubicBezTo>
                    <a:pt x="203" y="362"/>
                    <a:pt x="169" y="463"/>
                    <a:pt x="136" y="565"/>
                  </a:cubicBezTo>
                  <a:cubicBezTo>
                    <a:pt x="113" y="666"/>
                    <a:pt x="90" y="779"/>
                    <a:pt x="57" y="903"/>
                  </a:cubicBezTo>
                  <a:cubicBezTo>
                    <a:pt x="23" y="1118"/>
                    <a:pt x="0" y="1332"/>
                    <a:pt x="11" y="1558"/>
                  </a:cubicBezTo>
                  <a:cubicBezTo>
                    <a:pt x="23" y="1659"/>
                    <a:pt x="34" y="1761"/>
                    <a:pt x="57" y="1851"/>
                  </a:cubicBezTo>
                  <a:cubicBezTo>
                    <a:pt x="90" y="1761"/>
                    <a:pt x="113" y="1659"/>
                    <a:pt x="136" y="1569"/>
                  </a:cubicBezTo>
                  <a:cubicBezTo>
                    <a:pt x="158" y="1479"/>
                    <a:pt x="181" y="1377"/>
                    <a:pt x="203" y="1276"/>
                  </a:cubicBezTo>
                  <a:cubicBezTo>
                    <a:pt x="226" y="1163"/>
                    <a:pt x="248" y="1061"/>
                    <a:pt x="271" y="937"/>
                  </a:cubicBezTo>
                  <a:cubicBezTo>
                    <a:pt x="294" y="824"/>
                    <a:pt x="316" y="712"/>
                    <a:pt x="327" y="599"/>
                  </a:cubicBezTo>
                  <a:cubicBezTo>
                    <a:pt x="339" y="554"/>
                    <a:pt x="339" y="497"/>
                    <a:pt x="350" y="452"/>
                  </a:cubicBezTo>
                  <a:cubicBezTo>
                    <a:pt x="361" y="396"/>
                    <a:pt x="361" y="350"/>
                    <a:pt x="373" y="305"/>
                  </a:cubicBezTo>
                  <a:cubicBezTo>
                    <a:pt x="384" y="204"/>
                    <a:pt x="395" y="102"/>
                    <a:pt x="395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683275" y="4391975"/>
              <a:ext cx="209900" cy="144425"/>
            </a:xfrm>
            <a:custGeom>
              <a:avLst/>
              <a:gdLst/>
              <a:ahLst/>
              <a:cxnLst/>
              <a:rect l="l" t="t" r="r" b="b"/>
              <a:pathLst>
                <a:path w="8396" h="5777" extrusionOk="0">
                  <a:moveTo>
                    <a:pt x="5927" y="0"/>
                  </a:moveTo>
                  <a:cubicBezTo>
                    <a:pt x="5632" y="0"/>
                    <a:pt x="5337" y="23"/>
                    <a:pt x="5045" y="68"/>
                  </a:cubicBezTo>
                  <a:cubicBezTo>
                    <a:pt x="3589" y="305"/>
                    <a:pt x="2291" y="1332"/>
                    <a:pt x="1603" y="2607"/>
                  </a:cubicBezTo>
                  <a:cubicBezTo>
                    <a:pt x="1411" y="2991"/>
                    <a:pt x="734" y="4717"/>
                    <a:pt x="0" y="5361"/>
                  </a:cubicBezTo>
                  <a:lnTo>
                    <a:pt x="2043" y="5699"/>
                  </a:lnTo>
                  <a:cubicBezTo>
                    <a:pt x="2458" y="5749"/>
                    <a:pt x="2857" y="5777"/>
                    <a:pt x="3241" y="5777"/>
                  </a:cubicBezTo>
                  <a:cubicBezTo>
                    <a:pt x="4848" y="5777"/>
                    <a:pt x="6194" y="5289"/>
                    <a:pt x="7414" y="3905"/>
                  </a:cubicBezTo>
                  <a:cubicBezTo>
                    <a:pt x="8396" y="2777"/>
                    <a:pt x="8396" y="1513"/>
                    <a:pt x="7651" y="260"/>
                  </a:cubicBezTo>
                  <a:cubicBezTo>
                    <a:pt x="7090" y="88"/>
                    <a:pt x="6508" y="0"/>
                    <a:pt x="5927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683275" y="4442700"/>
              <a:ext cx="133750" cy="94550"/>
            </a:xfrm>
            <a:custGeom>
              <a:avLst/>
              <a:gdLst/>
              <a:ahLst/>
              <a:cxnLst/>
              <a:rect l="l" t="t" r="r" b="b"/>
              <a:pathLst>
                <a:path w="5350" h="3782" extrusionOk="0">
                  <a:moveTo>
                    <a:pt x="3526" y="0"/>
                  </a:moveTo>
                  <a:cubicBezTo>
                    <a:pt x="3187" y="0"/>
                    <a:pt x="2838" y="141"/>
                    <a:pt x="2697" y="432"/>
                  </a:cubicBezTo>
                  <a:cubicBezTo>
                    <a:pt x="2702" y="150"/>
                    <a:pt x="2577" y="51"/>
                    <a:pt x="2408" y="51"/>
                  </a:cubicBezTo>
                  <a:cubicBezTo>
                    <a:pt x="2130" y="51"/>
                    <a:pt x="1732" y="320"/>
                    <a:pt x="1592" y="488"/>
                  </a:cubicBezTo>
                  <a:cubicBezTo>
                    <a:pt x="881" y="1357"/>
                    <a:pt x="1072" y="2801"/>
                    <a:pt x="0" y="3332"/>
                  </a:cubicBezTo>
                  <a:lnTo>
                    <a:pt x="655" y="3343"/>
                  </a:lnTo>
                  <a:cubicBezTo>
                    <a:pt x="1478" y="3477"/>
                    <a:pt x="2082" y="3781"/>
                    <a:pt x="2817" y="3781"/>
                  </a:cubicBezTo>
                  <a:cubicBezTo>
                    <a:pt x="2949" y="3781"/>
                    <a:pt x="3085" y="3771"/>
                    <a:pt x="3228" y="3749"/>
                  </a:cubicBezTo>
                  <a:cubicBezTo>
                    <a:pt x="3713" y="3693"/>
                    <a:pt x="4379" y="3241"/>
                    <a:pt x="4785" y="2948"/>
                  </a:cubicBezTo>
                  <a:cubicBezTo>
                    <a:pt x="5349" y="2553"/>
                    <a:pt x="4999" y="2192"/>
                    <a:pt x="4469" y="2023"/>
                  </a:cubicBezTo>
                  <a:cubicBezTo>
                    <a:pt x="5349" y="1650"/>
                    <a:pt x="5157" y="1018"/>
                    <a:pt x="4266" y="906"/>
                  </a:cubicBezTo>
                  <a:cubicBezTo>
                    <a:pt x="4516" y="312"/>
                    <a:pt x="4031" y="0"/>
                    <a:pt x="3526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681575" y="4370600"/>
              <a:ext cx="193000" cy="155125"/>
            </a:xfrm>
            <a:custGeom>
              <a:avLst/>
              <a:gdLst/>
              <a:ahLst/>
              <a:cxnLst/>
              <a:rect l="l" t="t" r="r" b="b"/>
              <a:pathLst>
                <a:path w="7720" h="6205" extrusionOk="0">
                  <a:moveTo>
                    <a:pt x="5386" y="1"/>
                  </a:moveTo>
                  <a:cubicBezTo>
                    <a:pt x="4486" y="1"/>
                    <a:pt x="3555" y="277"/>
                    <a:pt x="2969" y="698"/>
                  </a:cubicBezTo>
                  <a:cubicBezTo>
                    <a:pt x="2032" y="1352"/>
                    <a:pt x="1648" y="2300"/>
                    <a:pt x="1208" y="3293"/>
                  </a:cubicBezTo>
                  <a:cubicBezTo>
                    <a:pt x="926" y="3869"/>
                    <a:pt x="700" y="4455"/>
                    <a:pt x="509" y="5065"/>
                  </a:cubicBezTo>
                  <a:cubicBezTo>
                    <a:pt x="328" y="5697"/>
                    <a:pt x="147" y="5911"/>
                    <a:pt x="1" y="6193"/>
                  </a:cubicBezTo>
                  <a:lnTo>
                    <a:pt x="68" y="6204"/>
                  </a:lnTo>
                  <a:cubicBezTo>
                    <a:pt x="802" y="5561"/>
                    <a:pt x="1479" y="3835"/>
                    <a:pt x="1671" y="3462"/>
                  </a:cubicBezTo>
                  <a:cubicBezTo>
                    <a:pt x="2359" y="2176"/>
                    <a:pt x="3646" y="1149"/>
                    <a:pt x="5113" y="912"/>
                  </a:cubicBezTo>
                  <a:cubicBezTo>
                    <a:pt x="5402" y="867"/>
                    <a:pt x="5694" y="844"/>
                    <a:pt x="5986" y="844"/>
                  </a:cubicBezTo>
                  <a:cubicBezTo>
                    <a:pt x="6571" y="844"/>
                    <a:pt x="7155" y="935"/>
                    <a:pt x="7719" y="1115"/>
                  </a:cubicBezTo>
                  <a:cubicBezTo>
                    <a:pt x="7708" y="1093"/>
                    <a:pt x="7685" y="1070"/>
                    <a:pt x="7674" y="1047"/>
                  </a:cubicBezTo>
                  <a:cubicBezTo>
                    <a:pt x="7225" y="300"/>
                    <a:pt x="6322" y="1"/>
                    <a:pt x="53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688625" y="4436825"/>
              <a:ext cx="108650" cy="82125"/>
            </a:xfrm>
            <a:custGeom>
              <a:avLst/>
              <a:gdLst/>
              <a:ahLst/>
              <a:cxnLst/>
              <a:rect l="l" t="t" r="r" b="b"/>
              <a:pathLst>
                <a:path w="4346" h="3285" extrusionOk="0">
                  <a:moveTo>
                    <a:pt x="12" y="2991"/>
                  </a:moveTo>
                  <a:cubicBezTo>
                    <a:pt x="12" y="3048"/>
                    <a:pt x="23" y="3093"/>
                    <a:pt x="35" y="3149"/>
                  </a:cubicBezTo>
                  <a:cubicBezTo>
                    <a:pt x="29" y="3149"/>
                    <a:pt x="51" y="3168"/>
                    <a:pt x="63" y="3184"/>
                  </a:cubicBezTo>
                  <a:lnTo>
                    <a:pt x="63" y="3184"/>
                  </a:lnTo>
                  <a:cubicBezTo>
                    <a:pt x="57" y="3153"/>
                    <a:pt x="53" y="3127"/>
                    <a:pt x="57" y="3127"/>
                  </a:cubicBezTo>
                  <a:cubicBezTo>
                    <a:pt x="46" y="3081"/>
                    <a:pt x="35" y="3036"/>
                    <a:pt x="23" y="2991"/>
                  </a:cubicBezTo>
                  <a:close/>
                  <a:moveTo>
                    <a:pt x="4063" y="1"/>
                  </a:moveTo>
                  <a:cubicBezTo>
                    <a:pt x="3973" y="12"/>
                    <a:pt x="3883" y="35"/>
                    <a:pt x="3781" y="57"/>
                  </a:cubicBezTo>
                  <a:cubicBezTo>
                    <a:pt x="3668" y="80"/>
                    <a:pt x="3544" y="125"/>
                    <a:pt x="3431" y="170"/>
                  </a:cubicBezTo>
                  <a:cubicBezTo>
                    <a:pt x="3149" y="294"/>
                    <a:pt x="2890" y="441"/>
                    <a:pt x="2641" y="633"/>
                  </a:cubicBezTo>
                  <a:cubicBezTo>
                    <a:pt x="2506" y="723"/>
                    <a:pt x="2371" y="836"/>
                    <a:pt x="2235" y="949"/>
                  </a:cubicBezTo>
                  <a:cubicBezTo>
                    <a:pt x="2100" y="1062"/>
                    <a:pt x="1976" y="1186"/>
                    <a:pt x="1851" y="1310"/>
                  </a:cubicBezTo>
                  <a:cubicBezTo>
                    <a:pt x="1615" y="1581"/>
                    <a:pt x="1389" y="1851"/>
                    <a:pt x="1186" y="2111"/>
                  </a:cubicBezTo>
                  <a:cubicBezTo>
                    <a:pt x="1084" y="2235"/>
                    <a:pt x="983" y="2359"/>
                    <a:pt x="892" y="2472"/>
                  </a:cubicBezTo>
                  <a:cubicBezTo>
                    <a:pt x="791" y="2585"/>
                    <a:pt x="701" y="2686"/>
                    <a:pt x="610" y="2777"/>
                  </a:cubicBezTo>
                  <a:cubicBezTo>
                    <a:pt x="509" y="2867"/>
                    <a:pt x="418" y="2946"/>
                    <a:pt x="339" y="3014"/>
                  </a:cubicBezTo>
                  <a:cubicBezTo>
                    <a:pt x="272" y="3070"/>
                    <a:pt x="193" y="3115"/>
                    <a:pt x="114" y="3160"/>
                  </a:cubicBezTo>
                  <a:cubicBezTo>
                    <a:pt x="98" y="3171"/>
                    <a:pt x="83" y="3181"/>
                    <a:pt x="68" y="3190"/>
                  </a:cubicBezTo>
                  <a:lnTo>
                    <a:pt x="68" y="3190"/>
                  </a:lnTo>
                  <a:cubicBezTo>
                    <a:pt x="67" y="3188"/>
                    <a:pt x="65" y="3186"/>
                    <a:pt x="63" y="3184"/>
                  </a:cubicBezTo>
                  <a:lnTo>
                    <a:pt x="63" y="3184"/>
                  </a:lnTo>
                  <a:cubicBezTo>
                    <a:pt x="64" y="3187"/>
                    <a:pt x="64" y="3190"/>
                    <a:pt x="65" y="3193"/>
                  </a:cubicBezTo>
                  <a:lnTo>
                    <a:pt x="65" y="3193"/>
                  </a:lnTo>
                  <a:cubicBezTo>
                    <a:pt x="49" y="3203"/>
                    <a:pt x="35" y="3211"/>
                    <a:pt x="23" y="3217"/>
                  </a:cubicBezTo>
                  <a:cubicBezTo>
                    <a:pt x="1" y="3217"/>
                    <a:pt x="12" y="3239"/>
                    <a:pt x="23" y="3239"/>
                  </a:cubicBezTo>
                  <a:cubicBezTo>
                    <a:pt x="25" y="3241"/>
                    <a:pt x="26" y="3241"/>
                    <a:pt x="27" y="3241"/>
                  </a:cubicBezTo>
                  <a:cubicBezTo>
                    <a:pt x="35" y="3241"/>
                    <a:pt x="36" y="3206"/>
                    <a:pt x="46" y="3206"/>
                  </a:cubicBezTo>
                  <a:cubicBezTo>
                    <a:pt x="51" y="3206"/>
                    <a:pt x="55" y="3207"/>
                    <a:pt x="59" y="3207"/>
                  </a:cubicBezTo>
                  <a:cubicBezTo>
                    <a:pt x="63" y="3207"/>
                    <a:pt x="65" y="3206"/>
                    <a:pt x="67" y="3206"/>
                  </a:cubicBezTo>
                  <a:lnTo>
                    <a:pt x="67" y="3206"/>
                  </a:lnTo>
                  <a:cubicBezTo>
                    <a:pt x="69" y="3214"/>
                    <a:pt x="70" y="3223"/>
                    <a:pt x="72" y="3231"/>
                  </a:cubicBezTo>
                  <a:lnTo>
                    <a:pt x="72" y="3231"/>
                  </a:lnTo>
                  <a:cubicBezTo>
                    <a:pt x="90" y="3221"/>
                    <a:pt x="110" y="3213"/>
                    <a:pt x="125" y="3206"/>
                  </a:cubicBezTo>
                  <a:cubicBezTo>
                    <a:pt x="215" y="3172"/>
                    <a:pt x="306" y="3127"/>
                    <a:pt x="385" y="3081"/>
                  </a:cubicBezTo>
                  <a:cubicBezTo>
                    <a:pt x="486" y="3014"/>
                    <a:pt x="588" y="2946"/>
                    <a:pt x="689" y="2867"/>
                  </a:cubicBezTo>
                  <a:cubicBezTo>
                    <a:pt x="915" y="2675"/>
                    <a:pt x="1129" y="2461"/>
                    <a:pt x="1332" y="2235"/>
                  </a:cubicBezTo>
                  <a:cubicBezTo>
                    <a:pt x="1558" y="1987"/>
                    <a:pt x="1773" y="1716"/>
                    <a:pt x="2009" y="1456"/>
                  </a:cubicBezTo>
                  <a:cubicBezTo>
                    <a:pt x="2122" y="1332"/>
                    <a:pt x="2246" y="1220"/>
                    <a:pt x="2382" y="1107"/>
                  </a:cubicBezTo>
                  <a:cubicBezTo>
                    <a:pt x="2506" y="994"/>
                    <a:pt x="2641" y="892"/>
                    <a:pt x="2766" y="791"/>
                  </a:cubicBezTo>
                  <a:cubicBezTo>
                    <a:pt x="2991" y="610"/>
                    <a:pt x="3239" y="441"/>
                    <a:pt x="3499" y="306"/>
                  </a:cubicBezTo>
                  <a:cubicBezTo>
                    <a:pt x="3601" y="260"/>
                    <a:pt x="3713" y="227"/>
                    <a:pt x="3826" y="193"/>
                  </a:cubicBezTo>
                  <a:cubicBezTo>
                    <a:pt x="3862" y="181"/>
                    <a:pt x="3897" y="177"/>
                    <a:pt x="3930" y="177"/>
                  </a:cubicBezTo>
                  <a:cubicBezTo>
                    <a:pt x="3976" y="177"/>
                    <a:pt x="4019" y="184"/>
                    <a:pt x="4059" y="184"/>
                  </a:cubicBezTo>
                  <a:cubicBezTo>
                    <a:pt x="4072" y="184"/>
                    <a:pt x="4085" y="183"/>
                    <a:pt x="4097" y="181"/>
                  </a:cubicBezTo>
                  <a:cubicBezTo>
                    <a:pt x="4103" y="179"/>
                    <a:pt x="4109" y="178"/>
                    <a:pt x="4116" y="178"/>
                  </a:cubicBezTo>
                  <a:cubicBezTo>
                    <a:pt x="4179" y="178"/>
                    <a:pt x="4248" y="272"/>
                    <a:pt x="4289" y="272"/>
                  </a:cubicBezTo>
                  <a:lnTo>
                    <a:pt x="4345" y="260"/>
                  </a:lnTo>
                  <a:cubicBezTo>
                    <a:pt x="4345" y="260"/>
                    <a:pt x="4311" y="136"/>
                    <a:pt x="4266" y="125"/>
                  </a:cubicBezTo>
                  <a:cubicBezTo>
                    <a:pt x="4221" y="125"/>
                    <a:pt x="4142" y="1"/>
                    <a:pt x="4063" y="1"/>
                  </a:cubicBezTo>
                  <a:close/>
                  <a:moveTo>
                    <a:pt x="72" y="3231"/>
                  </a:moveTo>
                  <a:lnTo>
                    <a:pt x="72" y="3231"/>
                  </a:lnTo>
                  <a:cubicBezTo>
                    <a:pt x="62" y="3237"/>
                    <a:pt x="54" y="3243"/>
                    <a:pt x="46" y="3251"/>
                  </a:cubicBezTo>
                  <a:cubicBezTo>
                    <a:pt x="23" y="3262"/>
                    <a:pt x="57" y="3273"/>
                    <a:pt x="69" y="3285"/>
                  </a:cubicBezTo>
                  <a:cubicBezTo>
                    <a:pt x="77" y="3285"/>
                    <a:pt x="76" y="3261"/>
                    <a:pt x="72" y="323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696525" y="4483100"/>
              <a:ext cx="68575" cy="33025"/>
            </a:xfrm>
            <a:custGeom>
              <a:avLst/>
              <a:gdLst/>
              <a:ahLst/>
              <a:cxnLst/>
              <a:rect l="l" t="t" r="r" b="b"/>
              <a:pathLst>
                <a:path w="2743" h="1321" extrusionOk="0">
                  <a:moveTo>
                    <a:pt x="2743" y="0"/>
                  </a:moveTo>
                  <a:lnTo>
                    <a:pt x="2743" y="0"/>
                  </a:lnTo>
                  <a:cubicBezTo>
                    <a:pt x="2743" y="1"/>
                    <a:pt x="2697" y="12"/>
                    <a:pt x="2607" y="23"/>
                  </a:cubicBezTo>
                  <a:cubicBezTo>
                    <a:pt x="2577" y="23"/>
                    <a:pt x="2547" y="18"/>
                    <a:pt x="2514" y="18"/>
                  </a:cubicBezTo>
                  <a:cubicBezTo>
                    <a:pt x="2497" y="18"/>
                    <a:pt x="2480" y="19"/>
                    <a:pt x="2461" y="23"/>
                  </a:cubicBezTo>
                  <a:cubicBezTo>
                    <a:pt x="2393" y="23"/>
                    <a:pt x="2325" y="34"/>
                    <a:pt x="2258" y="46"/>
                  </a:cubicBezTo>
                  <a:cubicBezTo>
                    <a:pt x="2100" y="91"/>
                    <a:pt x="1942" y="147"/>
                    <a:pt x="1795" y="215"/>
                  </a:cubicBezTo>
                  <a:cubicBezTo>
                    <a:pt x="1705" y="260"/>
                    <a:pt x="1626" y="294"/>
                    <a:pt x="1535" y="339"/>
                  </a:cubicBezTo>
                  <a:cubicBezTo>
                    <a:pt x="1457" y="384"/>
                    <a:pt x="1378" y="441"/>
                    <a:pt x="1287" y="486"/>
                  </a:cubicBezTo>
                  <a:cubicBezTo>
                    <a:pt x="1118" y="587"/>
                    <a:pt x="960" y="689"/>
                    <a:pt x="813" y="790"/>
                  </a:cubicBezTo>
                  <a:cubicBezTo>
                    <a:pt x="655" y="892"/>
                    <a:pt x="520" y="982"/>
                    <a:pt x="407" y="1061"/>
                  </a:cubicBezTo>
                  <a:cubicBezTo>
                    <a:pt x="283" y="1140"/>
                    <a:pt x="181" y="1197"/>
                    <a:pt x="114" y="1253"/>
                  </a:cubicBezTo>
                  <a:lnTo>
                    <a:pt x="1" y="1321"/>
                  </a:lnTo>
                  <a:lnTo>
                    <a:pt x="125" y="1287"/>
                  </a:lnTo>
                  <a:cubicBezTo>
                    <a:pt x="204" y="1264"/>
                    <a:pt x="317" y="1230"/>
                    <a:pt x="452" y="1174"/>
                  </a:cubicBezTo>
                  <a:cubicBezTo>
                    <a:pt x="588" y="1106"/>
                    <a:pt x="746" y="1039"/>
                    <a:pt x="904" y="960"/>
                  </a:cubicBezTo>
                  <a:cubicBezTo>
                    <a:pt x="1062" y="869"/>
                    <a:pt x="1231" y="768"/>
                    <a:pt x="1389" y="677"/>
                  </a:cubicBezTo>
                  <a:cubicBezTo>
                    <a:pt x="1558" y="576"/>
                    <a:pt x="1716" y="474"/>
                    <a:pt x="1874" y="395"/>
                  </a:cubicBezTo>
                  <a:cubicBezTo>
                    <a:pt x="1942" y="350"/>
                    <a:pt x="2021" y="305"/>
                    <a:pt x="2100" y="271"/>
                  </a:cubicBezTo>
                  <a:lnTo>
                    <a:pt x="2303" y="170"/>
                  </a:lnTo>
                  <a:cubicBezTo>
                    <a:pt x="2359" y="136"/>
                    <a:pt x="2416" y="113"/>
                    <a:pt x="2483" y="91"/>
                  </a:cubicBezTo>
                  <a:cubicBezTo>
                    <a:pt x="2529" y="68"/>
                    <a:pt x="2585" y="57"/>
                    <a:pt x="2619" y="46"/>
                  </a:cubicBezTo>
                  <a:cubicBezTo>
                    <a:pt x="2653" y="23"/>
                    <a:pt x="2698" y="12"/>
                    <a:pt x="2743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700200" y="4494675"/>
              <a:ext cx="72525" cy="22575"/>
            </a:xfrm>
            <a:custGeom>
              <a:avLst/>
              <a:gdLst/>
              <a:ahLst/>
              <a:cxnLst/>
              <a:rect l="l" t="t" r="r" b="b"/>
              <a:pathLst>
                <a:path w="2901" h="903" extrusionOk="0">
                  <a:moveTo>
                    <a:pt x="2901" y="0"/>
                  </a:moveTo>
                  <a:cubicBezTo>
                    <a:pt x="2743" y="0"/>
                    <a:pt x="2585" y="23"/>
                    <a:pt x="2427" y="45"/>
                  </a:cubicBezTo>
                  <a:cubicBezTo>
                    <a:pt x="2077" y="102"/>
                    <a:pt x="1738" y="181"/>
                    <a:pt x="1400" y="282"/>
                  </a:cubicBezTo>
                  <a:cubicBezTo>
                    <a:pt x="1219" y="339"/>
                    <a:pt x="1039" y="406"/>
                    <a:pt x="869" y="474"/>
                  </a:cubicBezTo>
                  <a:cubicBezTo>
                    <a:pt x="711" y="530"/>
                    <a:pt x="565" y="598"/>
                    <a:pt x="418" y="666"/>
                  </a:cubicBezTo>
                  <a:cubicBezTo>
                    <a:pt x="159" y="790"/>
                    <a:pt x="1" y="903"/>
                    <a:pt x="1" y="903"/>
                  </a:cubicBezTo>
                  <a:cubicBezTo>
                    <a:pt x="1" y="903"/>
                    <a:pt x="181" y="869"/>
                    <a:pt x="463" y="790"/>
                  </a:cubicBezTo>
                  <a:cubicBezTo>
                    <a:pt x="531" y="767"/>
                    <a:pt x="610" y="745"/>
                    <a:pt x="689" y="722"/>
                  </a:cubicBezTo>
                  <a:cubicBezTo>
                    <a:pt x="768" y="688"/>
                    <a:pt x="847" y="666"/>
                    <a:pt x="937" y="643"/>
                  </a:cubicBezTo>
                  <a:cubicBezTo>
                    <a:pt x="1106" y="598"/>
                    <a:pt x="1276" y="542"/>
                    <a:pt x="1456" y="485"/>
                  </a:cubicBezTo>
                  <a:cubicBezTo>
                    <a:pt x="1648" y="429"/>
                    <a:pt x="1829" y="372"/>
                    <a:pt x="1998" y="316"/>
                  </a:cubicBezTo>
                  <a:lnTo>
                    <a:pt x="2460" y="158"/>
                  </a:lnTo>
                  <a:cubicBezTo>
                    <a:pt x="2731" y="68"/>
                    <a:pt x="2901" y="0"/>
                    <a:pt x="290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682425" y="4519500"/>
              <a:ext cx="165900" cy="183875"/>
            </a:xfrm>
            <a:custGeom>
              <a:avLst/>
              <a:gdLst/>
              <a:ahLst/>
              <a:cxnLst/>
              <a:rect l="l" t="t" r="r" b="b"/>
              <a:pathLst>
                <a:path w="6636" h="7355" extrusionOk="0">
                  <a:moveTo>
                    <a:pt x="328" y="0"/>
                  </a:moveTo>
                  <a:cubicBezTo>
                    <a:pt x="215" y="23"/>
                    <a:pt x="102" y="57"/>
                    <a:pt x="1" y="90"/>
                  </a:cubicBezTo>
                  <a:cubicBezTo>
                    <a:pt x="633" y="1264"/>
                    <a:pt x="610" y="1648"/>
                    <a:pt x="779" y="2889"/>
                  </a:cubicBezTo>
                  <a:cubicBezTo>
                    <a:pt x="836" y="3306"/>
                    <a:pt x="689" y="4187"/>
                    <a:pt x="757" y="4581"/>
                  </a:cubicBezTo>
                  <a:cubicBezTo>
                    <a:pt x="802" y="4965"/>
                    <a:pt x="937" y="5157"/>
                    <a:pt x="1084" y="5529"/>
                  </a:cubicBezTo>
                  <a:cubicBezTo>
                    <a:pt x="1614" y="6782"/>
                    <a:pt x="3307" y="7312"/>
                    <a:pt x="4526" y="7346"/>
                  </a:cubicBezTo>
                  <a:cubicBezTo>
                    <a:pt x="4607" y="7352"/>
                    <a:pt x="4690" y="7355"/>
                    <a:pt x="4772" y="7355"/>
                  </a:cubicBezTo>
                  <a:cubicBezTo>
                    <a:pt x="4998" y="7355"/>
                    <a:pt x="5225" y="7334"/>
                    <a:pt x="5440" y="7301"/>
                  </a:cubicBezTo>
                  <a:cubicBezTo>
                    <a:pt x="6196" y="5924"/>
                    <a:pt x="6636" y="4480"/>
                    <a:pt x="5564" y="3002"/>
                  </a:cubicBezTo>
                  <a:cubicBezTo>
                    <a:pt x="4864" y="2043"/>
                    <a:pt x="4424" y="1569"/>
                    <a:pt x="3363" y="1061"/>
                  </a:cubicBezTo>
                  <a:cubicBezTo>
                    <a:pt x="2743" y="756"/>
                    <a:pt x="1298" y="23"/>
                    <a:pt x="328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665775" y="4516950"/>
              <a:ext cx="3975" cy="3400"/>
            </a:xfrm>
            <a:custGeom>
              <a:avLst/>
              <a:gdLst/>
              <a:ahLst/>
              <a:cxnLst/>
              <a:rect l="l" t="t" r="r" b="b"/>
              <a:pathLst>
                <a:path w="159" h="136" extrusionOk="0">
                  <a:moveTo>
                    <a:pt x="1" y="1"/>
                  </a:moveTo>
                  <a:lnTo>
                    <a:pt x="46" y="136"/>
                  </a:lnTo>
                  <a:cubicBezTo>
                    <a:pt x="80" y="113"/>
                    <a:pt x="114" y="102"/>
                    <a:pt x="159" y="80"/>
                  </a:cubicBezTo>
                  <a:cubicBezTo>
                    <a:pt x="102" y="57"/>
                    <a:pt x="57" y="23"/>
                    <a:pt x="1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682425" y="4519500"/>
              <a:ext cx="121625" cy="119350"/>
            </a:xfrm>
            <a:custGeom>
              <a:avLst/>
              <a:gdLst/>
              <a:ahLst/>
              <a:cxnLst/>
              <a:rect l="l" t="t" r="r" b="b"/>
              <a:pathLst>
                <a:path w="4865" h="4774" extrusionOk="0">
                  <a:moveTo>
                    <a:pt x="328" y="0"/>
                  </a:moveTo>
                  <a:cubicBezTo>
                    <a:pt x="215" y="23"/>
                    <a:pt x="113" y="57"/>
                    <a:pt x="1" y="90"/>
                  </a:cubicBezTo>
                  <a:cubicBezTo>
                    <a:pt x="633" y="1275"/>
                    <a:pt x="610" y="1659"/>
                    <a:pt x="779" y="2900"/>
                  </a:cubicBezTo>
                  <a:cubicBezTo>
                    <a:pt x="791" y="3126"/>
                    <a:pt x="791" y="3363"/>
                    <a:pt x="779" y="3600"/>
                  </a:cubicBezTo>
                  <a:cubicBezTo>
                    <a:pt x="858" y="3848"/>
                    <a:pt x="982" y="4062"/>
                    <a:pt x="1129" y="4153"/>
                  </a:cubicBezTo>
                  <a:cubicBezTo>
                    <a:pt x="1206" y="4195"/>
                    <a:pt x="1273" y="4213"/>
                    <a:pt x="1331" y="4213"/>
                  </a:cubicBezTo>
                  <a:cubicBezTo>
                    <a:pt x="1570" y="4213"/>
                    <a:pt x="1670" y="3904"/>
                    <a:pt x="1806" y="3667"/>
                  </a:cubicBezTo>
                  <a:cubicBezTo>
                    <a:pt x="2009" y="3972"/>
                    <a:pt x="2257" y="4762"/>
                    <a:pt x="2720" y="4773"/>
                  </a:cubicBezTo>
                  <a:cubicBezTo>
                    <a:pt x="3160" y="4751"/>
                    <a:pt x="3138" y="4085"/>
                    <a:pt x="3194" y="3780"/>
                  </a:cubicBezTo>
                  <a:cubicBezTo>
                    <a:pt x="3392" y="3807"/>
                    <a:pt x="3797" y="4006"/>
                    <a:pt x="4079" y="4006"/>
                  </a:cubicBezTo>
                  <a:cubicBezTo>
                    <a:pt x="4151" y="4006"/>
                    <a:pt x="4216" y="3993"/>
                    <a:pt x="4266" y="3961"/>
                  </a:cubicBezTo>
                  <a:cubicBezTo>
                    <a:pt x="4582" y="3735"/>
                    <a:pt x="4243" y="3419"/>
                    <a:pt x="4142" y="3137"/>
                  </a:cubicBezTo>
                  <a:lnTo>
                    <a:pt x="4142" y="3137"/>
                  </a:lnTo>
                  <a:cubicBezTo>
                    <a:pt x="4247" y="3163"/>
                    <a:pt x="4343" y="3177"/>
                    <a:pt x="4427" y="3177"/>
                  </a:cubicBezTo>
                  <a:cubicBezTo>
                    <a:pt x="4715" y="3177"/>
                    <a:pt x="4865" y="3014"/>
                    <a:pt x="4751" y="2595"/>
                  </a:cubicBezTo>
                  <a:cubicBezTo>
                    <a:pt x="4638" y="2201"/>
                    <a:pt x="4435" y="1828"/>
                    <a:pt x="4165" y="1512"/>
                  </a:cubicBezTo>
                  <a:cubicBezTo>
                    <a:pt x="3916" y="1343"/>
                    <a:pt x="3645" y="1185"/>
                    <a:pt x="3375" y="1061"/>
                  </a:cubicBezTo>
                  <a:cubicBezTo>
                    <a:pt x="2743" y="756"/>
                    <a:pt x="1298" y="23"/>
                    <a:pt x="328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690600" y="4517000"/>
              <a:ext cx="184525" cy="184750"/>
            </a:xfrm>
            <a:custGeom>
              <a:avLst/>
              <a:gdLst/>
              <a:ahLst/>
              <a:cxnLst/>
              <a:rect l="l" t="t" r="r" b="b"/>
              <a:pathLst>
                <a:path w="7381" h="7390" extrusionOk="0">
                  <a:moveTo>
                    <a:pt x="962" y="0"/>
                  </a:moveTo>
                  <a:cubicBezTo>
                    <a:pt x="649" y="0"/>
                    <a:pt x="324" y="29"/>
                    <a:pt x="1" y="100"/>
                  </a:cubicBezTo>
                  <a:cubicBezTo>
                    <a:pt x="971" y="123"/>
                    <a:pt x="2416" y="856"/>
                    <a:pt x="3036" y="1161"/>
                  </a:cubicBezTo>
                  <a:cubicBezTo>
                    <a:pt x="4097" y="1669"/>
                    <a:pt x="4537" y="2143"/>
                    <a:pt x="5237" y="3102"/>
                  </a:cubicBezTo>
                  <a:cubicBezTo>
                    <a:pt x="6309" y="4580"/>
                    <a:pt x="5869" y="6024"/>
                    <a:pt x="5124" y="7390"/>
                  </a:cubicBezTo>
                  <a:cubicBezTo>
                    <a:pt x="6681" y="7108"/>
                    <a:pt x="7381" y="5821"/>
                    <a:pt x="6975" y="4004"/>
                  </a:cubicBezTo>
                  <a:cubicBezTo>
                    <a:pt x="6523" y="1962"/>
                    <a:pt x="5372" y="1116"/>
                    <a:pt x="3194" y="416"/>
                  </a:cubicBezTo>
                  <a:cubicBezTo>
                    <a:pt x="3044" y="363"/>
                    <a:pt x="2081" y="0"/>
                    <a:pt x="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698500" y="4528525"/>
              <a:ext cx="84950" cy="70250"/>
            </a:xfrm>
            <a:custGeom>
              <a:avLst/>
              <a:gdLst/>
              <a:ahLst/>
              <a:cxnLst/>
              <a:rect l="l" t="t" r="r" b="b"/>
              <a:pathLst>
                <a:path w="3398" h="2810" extrusionOk="0">
                  <a:moveTo>
                    <a:pt x="1" y="0"/>
                  </a:moveTo>
                  <a:cubicBezTo>
                    <a:pt x="1" y="0"/>
                    <a:pt x="69" y="34"/>
                    <a:pt x="170" y="102"/>
                  </a:cubicBezTo>
                  <a:cubicBezTo>
                    <a:pt x="272" y="169"/>
                    <a:pt x="430" y="248"/>
                    <a:pt x="610" y="361"/>
                  </a:cubicBezTo>
                  <a:cubicBezTo>
                    <a:pt x="700" y="406"/>
                    <a:pt x="791" y="463"/>
                    <a:pt x="892" y="531"/>
                  </a:cubicBezTo>
                  <a:cubicBezTo>
                    <a:pt x="994" y="598"/>
                    <a:pt x="1095" y="666"/>
                    <a:pt x="1208" y="745"/>
                  </a:cubicBezTo>
                  <a:cubicBezTo>
                    <a:pt x="1310" y="813"/>
                    <a:pt x="1423" y="892"/>
                    <a:pt x="1535" y="971"/>
                  </a:cubicBezTo>
                  <a:cubicBezTo>
                    <a:pt x="1637" y="1050"/>
                    <a:pt x="1750" y="1129"/>
                    <a:pt x="1863" y="1219"/>
                  </a:cubicBezTo>
                  <a:cubicBezTo>
                    <a:pt x="1964" y="1309"/>
                    <a:pt x="2066" y="1399"/>
                    <a:pt x="2179" y="1490"/>
                  </a:cubicBezTo>
                  <a:cubicBezTo>
                    <a:pt x="2280" y="1569"/>
                    <a:pt x="2371" y="1659"/>
                    <a:pt x="2461" y="1761"/>
                  </a:cubicBezTo>
                  <a:cubicBezTo>
                    <a:pt x="2551" y="1851"/>
                    <a:pt x="2641" y="1930"/>
                    <a:pt x="2732" y="2020"/>
                  </a:cubicBezTo>
                  <a:cubicBezTo>
                    <a:pt x="2811" y="2110"/>
                    <a:pt x="2878" y="2189"/>
                    <a:pt x="2946" y="2268"/>
                  </a:cubicBezTo>
                  <a:cubicBezTo>
                    <a:pt x="3093" y="2415"/>
                    <a:pt x="3194" y="2562"/>
                    <a:pt x="3273" y="2663"/>
                  </a:cubicBezTo>
                  <a:lnTo>
                    <a:pt x="3397" y="2810"/>
                  </a:lnTo>
                  <a:cubicBezTo>
                    <a:pt x="3397" y="2810"/>
                    <a:pt x="3364" y="2742"/>
                    <a:pt x="3307" y="2641"/>
                  </a:cubicBezTo>
                  <a:lnTo>
                    <a:pt x="3194" y="2438"/>
                  </a:lnTo>
                  <a:cubicBezTo>
                    <a:pt x="3149" y="2359"/>
                    <a:pt x="3104" y="2268"/>
                    <a:pt x="3048" y="2189"/>
                  </a:cubicBezTo>
                  <a:cubicBezTo>
                    <a:pt x="2991" y="2099"/>
                    <a:pt x="2923" y="2009"/>
                    <a:pt x="2844" y="1907"/>
                  </a:cubicBezTo>
                  <a:cubicBezTo>
                    <a:pt x="2765" y="1806"/>
                    <a:pt x="2686" y="1715"/>
                    <a:pt x="2596" y="1625"/>
                  </a:cubicBezTo>
                  <a:cubicBezTo>
                    <a:pt x="2506" y="1512"/>
                    <a:pt x="2416" y="1422"/>
                    <a:pt x="2314" y="1332"/>
                  </a:cubicBezTo>
                  <a:lnTo>
                    <a:pt x="1998" y="1050"/>
                  </a:lnTo>
                  <a:lnTo>
                    <a:pt x="1660" y="790"/>
                  </a:lnTo>
                  <a:cubicBezTo>
                    <a:pt x="1547" y="711"/>
                    <a:pt x="1423" y="643"/>
                    <a:pt x="1310" y="576"/>
                  </a:cubicBezTo>
                  <a:cubicBezTo>
                    <a:pt x="1197" y="508"/>
                    <a:pt x="1084" y="429"/>
                    <a:pt x="971" y="384"/>
                  </a:cubicBezTo>
                  <a:cubicBezTo>
                    <a:pt x="870" y="339"/>
                    <a:pt x="757" y="294"/>
                    <a:pt x="667" y="248"/>
                  </a:cubicBezTo>
                  <a:cubicBezTo>
                    <a:pt x="576" y="203"/>
                    <a:pt x="486" y="169"/>
                    <a:pt x="396" y="136"/>
                  </a:cubicBezTo>
                  <a:lnTo>
                    <a:pt x="181" y="68"/>
                  </a:lnTo>
                  <a:cubicBezTo>
                    <a:pt x="69" y="2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687800" y="4522300"/>
              <a:ext cx="84925" cy="113725"/>
            </a:xfrm>
            <a:custGeom>
              <a:avLst/>
              <a:gdLst/>
              <a:ahLst/>
              <a:cxnLst/>
              <a:rect l="l" t="t" r="r" b="b"/>
              <a:pathLst>
                <a:path w="3397" h="4549" extrusionOk="0">
                  <a:moveTo>
                    <a:pt x="0" y="1"/>
                  </a:moveTo>
                  <a:cubicBezTo>
                    <a:pt x="0" y="1"/>
                    <a:pt x="68" y="69"/>
                    <a:pt x="192" y="170"/>
                  </a:cubicBezTo>
                  <a:cubicBezTo>
                    <a:pt x="316" y="272"/>
                    <a:pt x="474" y="430"/>
                    <a:pt x="677" y="610"/>
                  </a:cubicBezTo>
                  <a:cubicBezTo>
                    <a:pt x="869" y="791"/>
                    <a:pt x="1083" y="1017"/>
                    <a:pt x="1320" y="1265"/>
                  </a:cubicBezTo>
                  <a:cubicBezTo>
                    <a:pt x="1433" y="1389"/>
                    <a:pt x="1546" y="1524"/>
                    <a:pt x="1659" y="1660"/>
                  </a:cubicBezTo>
                  <a:cubicBezTo>
                    <a:pt x="1783" y="1784"/>
                    <a:pt x="1896" y="1931"/>
                    <a:pt x="2009" y="2066"/>
                  </a:cubicBezTo>
                  <a:cubicBezTo>
                    <a:pt x="2110" y="2213"/>
                    <a:pt x="2223" y="2348"/>
                    <a:pt x="2325" y="2495"/>
                  </a:cubicBezTo>
                  <a:cubicBezTo>
                    <a:pt x="2426" y="2630"/>
                    <a:pt x="2528" y="2777"/>
                    <a:pt x="2618" y="2912"/>
                  </a:cubicBezTo>
                  <a:cubicBezTo>
                    <a:pt x="2708" y="3059"/>
                    <a:pt x="2810" y="3183"/>
                    <a:pt x="2878" y="3318"/>
                  </a:cubicBezTo>
                  <a:cubicBezTo>
                    <a:pt x="2934" y="3465"/>
                    <a:pt x="3013" y="3589"/>
                    <a:pt x="3069" y="3713"/>
                  </a:cubicBezTo>
                  <a:cubicBezTo>
                    <a:pt x="3126" y="3815"/>
                    <a:pt x="3171" y="3928"/>
                    <a:pt x="3216" y="4041"/>
                  </a:cubicBezTo>
                  <a:cubicBezTo>
                    <a:pt x="3261" y="4142"/>
                    <a:pt x="3295" y="4232"/>
                    <a:pt x="3318" y="4311"/>
                  </a:cubicBezTo>
                  <a:cubicBezTo>
                    <a:pt x="3374" y="4458"/>
                    <a:pt x="3397" y="4548"/>
                    <a:pt x="3397" y="4548"/>
                  </a:cubicBezTo>
                  <a:cubicBezTo>
                    <a:pt x="3397" y="4548"/>
                    <a:pt x="3385" y="4458"/>
                    <a:pt x="3363" y="4300"/>
                  </a:cubicBezTo>
                  <a:cubicBezTo>
                    <a:pt x="3351" y="4221"/>
                    <a:pt x="3318" y="4131"/>
                    <a:pt x="3295" y="4018"/>
                  </a:cubicBezTo>
                  <a:cubicBezTo>
                    <a:pt x="3261" y="3894"/>
                    <a:pt x="3227" y="3781"/>
                    <a:pt x="3182" y="3657"/>
                  </a:cubicBezTo>
                  <a:cubicBezTo>
                    <a:pt x="3137" y="3533"/>
                    <a:pt x="3081" y="3397"/>
                    <a:pt x="3013" y="3251"/>
                  </a:cubicBezTo>
                  <a:cubicBezTo>
                    <a:pt x="2934" y="3115"/>
                    <a:pt x="2866" y="2957"/>
                    <a:pt x="2776" y="2811"/>
                  </a:cubicBezTo>
                  <a:cubicBezTo>
                    <a:pt x="2686" y="2664"/>
                    <a:pt x="2595" y="2517"/>
                    <a:pt x="2494" y="2371"/>
                  </a:cubicBezTo>
                  <a:cubicBezTo>
                    <a:pt x="2392" y="2213"/>
                    <a:pt x="2291" y="2055"/>
                    <a:pt x="2178" y="1919"/>
                  </a:cubicBezTo>
                  <a:cubicBezTo>
                    <a:pt x="2054" y="1795"/>
                    <a:pt x="1941" y="1637"/>
                    <a:pt x="1817" y="1513"/>
                  </a:cubicBezTo>
                  <a:cubicBezTo>
                    <a:pt x="1704" y="1378"/>
                    <a:pt x="1569" y="1253"/>
                    <a:pt x="1456" y="1129"/>
                  </a:cubicBezTo>
                  <a:cubicBezTo>
                    <a:pt x="1332" y="1005"/>
                    <a:pt x="1219" y="892"/>
                    <a:pt x="1095" y="791"/>
                  </a:cubicBezTo>
                  <a:cubicBezTo>
                    <a:pt x="970" y="689"/>
                    <a:pt x="858" y="588"/>
                    <a:pt x="756" y="509"/>
                  </a:cubicBezTo>
                  <a:cubicBezTo>
                    <a:pt x="655" y="430"/>
                    <a:pt x="553" y="351"/>
                    <a:pt x="451" y="283"/>
                  </a:cubicBezTo>
                  <a:cubicBezTo>
                    <a:pt x="372" y="227"/>
                    <a:pt x="293" y="170"/>
                    <a:pt x="214" y="125"/>
                  </a:cubicBezTo>
                  <a:cubicBezTo>
                    <a:pt x="79" y="4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687225" y="4523150"/>
              <a:ext cx="54200" cy="85225"/>
            </a:xfrm>
            <a:custGeom>
              <a:avLst/>
              <a:gdLst/>
              <a:ahLst/>
              <a:cxnLst/>
              <a:rect l="l" t="t" r="r" b="b"/>
              <a:pathLst>
                <a:path w="2168" h="3409" extrusionOk="0">
                  <a:moveTo>
                    <a:pt x="0" y="1"/>
                  </a:moveTo>
                  <a:cubicBezTo>
                    <a:pt x="0" y="1"/>
                    <a:pt x="34" y="57"/>
                    <a:pt x="102" y="136"/>
                  </a:cubicBezTo>
                  <a:cubicBezTo>
                    <a:pt x="136" y="181"/>
                    <a:pt x="170" y="238"/>
                    <a:pt x="226" y="294"/>
                  </a:cubicBezTo>
                  <a:cubicBezTo>
                    <a:pt x="271" y="362"/>
                    <a:pt x="316" y="430"/>
                    <a:pt x="373" y="509"/>
                  </a:cubicBezTo>
                  <a:lnTo>
                    <a:pt x="553" y="757"/>
                  </a:lnTo>
                  <a:cubicBezTo>
                    <a:pt x="610" y="847"/>
                    <a:pt x="678" y="949"/>
                    <a:pt x="745" y="1039"/>
                  </a:cubicBezTo>
                  <a:cubicBezTo>
                    <a:pt x="881" y="1231"/>
                    <a:pt x="1027" y="1445"/>
                    <a:pt x="1163" y="1660"/>
                  </a:cubicBezTo>
                  <a:cubicBezTo>
                    <a:pt x="1230" y="1761"/>
                    <a:pt x="1298" y="1863"/>
                    <a:pt x="1377" y="1976"/>
                  </a:cubicBezTo>
                  <a:cubicBezTo>
                    <a:pt x="1445" y="2077"/>
                    <a:pt x="1501" y="2179"/>
                    <a:pt x="1569" y="2280"/>
                  </a:cubicBezTo>
                  <a:cubicBezTo>
                    <a:pt x="1625" y="2382"/>
                    <a:pt x="1693" y="2483"/>
                    <a:pt x="1750" y="2574"/>
                  </a:cubicBezTo>
                  <a:cubicBezTo>
                    <a:pt x="1795" y="2664"/>
                    <a:pt x="1840" y="2743"/>
                    <a:pt x="1885" y="2833"/>
                  </a:cubicBezTo>
                  <a:cubicBezTo>
                    <a:pt x="1930" y="2923"/>
                    <a:pt x="1986" y="3002"/>
                    <a:pt x="2009" y="3070"/>
                  </a:cubicBezTo>
                  <a:lnTo>
                    <a:pt x="2088" y="3251"/>
                  </a:lnTo>
                  <a:cubicBezTo>
                    <a:pt x="2133" y="3352"/>
                    <a:pt x="2167" y="3409"/>
                    <a:pt x="2167" y="3409"/>
                  </a:cubicBezTo>
                  <a:cubicBezTo>
                    <a:pt x="2167" y="3409"/>
                    <a:pt x="2156" y="3341"/>
                    <a:pt x="2122" y="3239"/>
                  </a:cubicBezTo>
                  <a:cubicBezTo>
                    <a:pt x="2111" y="3183"/>
                    <a:pt x="2099" y="3115"/>
                    <a:pt x="2077" y="3036"/>
                  </a:cubicBezTo>
                  <a:cubicBezTo>
                    <a:pt x="2065" y="2957"/>
                    <a:pt x="2032" y="2867"/>
                    <a:pt x="1998" y="2788"/>
                  </a:cubicBezTo>
                  <a:cubicBezTo>
                    <a:pt x="1964" y="2698"/>
                    <a:pt x="1930" y="2596"/>
                    <a:pt x="1885" y="2495"/>
                  </a:cubicBezTo>
                  <a:cubicBezTo>
                    <a:pt x="1829" y="2404"/>
                    <a:pt x="1783" y="2291"/>
                    <a:pt x="1727" y="2190"/>
                  </a:cubicBezTo>
                  <a:cubicBezTo>
                    <a:pt x="1671" y="2077"/>
                    <a:pt x="1603" y="1976"/>
                    <a:pt x="1546" y="1863"/>
                  </a:cubicBezTo>
                  <a:cubicBezTo>
                    <a:pt x="1479" y="1750"/>
                    <a:pt x="1411" y="1648"/>
                    <a:pt x="1343" y="1535"/>
                  </a:cubicBezTo>
                  <a:cubicBezTo>
                    <a:pt x="1264" y="1434"/>
                    <a:pt x="1197" y="1321"/>
                    <a:pt x="1118" y="1219"/>
                  </a:cubicBezTo>
                  <a:cubicBezTo>
                    <a:pt x="1050" y="1118"/>
                    <a:pt x="971" y="1028"/>
                    <a:pt x="892" y="926"/>
                  </a:cubicBezTo>
                  <a:cubicBezTo>
                    <a:pt x="757" y="757"/>
                    <a:pt x="621" y="588"/>
                    <a:pt x="463" y="430"/>
                  </a:cubicBezTo>
                  <a:cubicBezTo>
                    <a:pt x="362" y="317"/>
                    <a:pt x="249" y="215"/>
                    <a:pt x="125" y="114"/>
                  </a:cubicBezTo>
                  <a:cubicBezTo>
                    <a:pt x="46" y="3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687225" y="4523150"/>
              <a:ext cx="32175" cy="75350"/>
            </a:xfrm>
            <a:custGeom>
              <a:avLst/>
              <a:gdLst/>
              <a:ahLst/>
              <a:cxnLst/>
              <a:rect l="l" t="t" r="r" b="b"/>
              <a:pathLst>
                <a:path w="1287" h="3014" extrusionOk="0">
                  <a:moveTo>
                    <a:pt x="0" y="1"/>
                  </a:moveTo>
                  <a:lnTo>
                    <a:pt x="68" y="102"/>
                  </a:lnTo>
                  <a:cubicBezTo>
                    <a:pt x="91" y="147"/>
                    <a:pt x="113" y="193"/>
                    <a:pt x="136" y="249"/>
                  </a:cubicBezTo>
                  <a:cubicBezTo>
                    <a:pt x="158" y="305"/>
                    <a:pt x="192" y="373"/>
                    <a:pt x="215" y="441"/>
                  </a:cubicBezTo>
                  <a:cubicBezTo>
                    <a:pt x="271" y="588"/>
                    <a:pt x="339" y="746"/>
                    <a:pt x="418" y="926"/>
                  </a:cubicBezTo>
                  <a:cubicBezTo>
                    <a:pt x="486" y="1118"/>
                    <a:pt x="565" y="1298"/>
                    <a:pt x="644" y="1490"/>
                  </a:cubicBezTo>
                  <a:cubicBezTo>
                    <a:pt x="723" y="1693"/>
                    <a:pt x="802" y="1885"/>
                    <a:pt x="869" y="2055"/>
                  </a:cubicBezTo>
                  <a:cubicBezTo>
                    <a:pt x="937" y="2224"/>
                    <a:pt x="1027" y="2393"/>
                    <a:pt x="1084" y="2540"/>
                  </a:cubicBezTo>
                  <a:cubicBezTo>
                    <a:pt x="1129" y="2675"/>
                    <a:pt x="1185" y="2799"/>
                    <a:pt x="1219" y="2878"/>
                  </a:cubicBezTo>
                  <a:cubicBezTo>
                    <a:pt x="1242" y="2923"/>
                    <a:pt x="1264" y="2969"/>
                    <a:pt x="1287" y="3014"/>
                  </a:cubicBezTo>
                  <a:cubicBezTo>
                    <a:pt x="1287" y="3014"/>
                    <a:pt x="1276" y="2957"/>
                    <a:pt x="1264" y="2867"/>
                  </a:cubicBezTo>
                  <a:cubicBezTo>
                    <a:pt x="1242" y="2743"/>
                    <a:pt x="1219" y="2619"/>
                    <a:pt x="1185" y="2506"/>
                  </a:cubicBezTo>
                  <a:cubicBezTo>
                    <a:pt x="1163" y="2348"/>
                    <a:pt x="1106" y="2167"/>
                    <a:pt x="1050" y="1987"/>
                  </a:cubicBezTo>
                  <a:cubicBezTo>
                    <a:pt x="993" y="1806"/>
                    <a:pt x="926" y="1614"/>
                    <a:pt x="835" y="1423"/>
                  </a:cubicBezTo>
                  <a:cubicBezTo>
                    <a:pt x="757" y="1242"/>
                    <a:pt x="678" y="1050"/>
                    <a:pt x="587" y="870"/>
                  </a:cubicBezTo>
                  <a:cubicBezTo>
                    <a:pt x="542" y="791"/>
                    <a:pt x="497" y="700"/>
                    <a:pt x="452" y="621"/>
                  </a:cubicBezTo>
                  <a:cubicBezTo>
                    <a:pt x="407" y="554"/>
                    <a:pt x="350" y="475"/>
                    <a:pt x="316" y="407"/>
                  </a:cubicBezTo>
                  <a:cubicBezTo>
                    <a:pt x="249" y="294"/>
                    <a:pt x="170" y="193"/>
                    <a:pt x="91" y="102"/>
                  </a:cubicBezTo>
                  <a:cubicBezTo>
                    <a:pt x="34" y="3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5027700" y="1951775"/>
              <a:ext cx="646600" cy="731175"/>
            </a:xfrm>
            <a:custGeom>
              <a:avLst/>
              <a:gdLst/>
              <a:ahLst/>
              <a:cxnLst/>
              <a:rect l="l" t="t" r="r" b="b"/>
              <a:pathLst>
                <a:path w="25864" h="29247" extrusionOk="0">
                  <a:moveTo>
                    <a:pt x="21384" y="1"/>
                  </a:moveTo>
                  <a:lnTo>
                    <a:pt x="21384" y="1"/>
                  </a:lnTo>
                  <a:cubicBezTo>
                    <a:pt x="23663" y="3420"/>
                    <a:pt x="24036" y="8227"/>
                    <a:pt x="22885" y="12063"/>
                  </a:cubicBezTo>
                  <a:cubicBezTo>
                    <a:pt x="22320" y="14027"/>
                    <a:pt x="21384" y="15697"/>
                    <a:pt x="20628" y="17548"/>
                  </a:cubicBezTo>
                  <a:cubicBezTo>
                    <a:pt x="19939" y="19297"/>
                    <a:pt x="19127" y="21170"/>
                    <a:pt x="17694" y="22467"/>
                  </a:cubicBezTo>
                  <a:cubicBezTo>
                    <a:pt x="16441" y="23562"/>
                    <a:pt x="14771" y="23889"/>
                    <a:pt x="13417" y="24860"/>
                  </a:cubicBezTo>
                  <a:cubicBezTo>
                    <a:pt x="11905" y="25853"/>
                    <a:pt x="10427" y="26293"/>
                    <a:pt x="8678" y="26643"/>
                  </a:cubicBezTo>
                  <a:cubicBezTo>
                    <a:pt x="7159" y="26920"/>
                    <a:pt x="5688" y="27073"/>
                    <a:pt x="4243" y="27073"/>
                  </a:cubicBezTo>
                  <a:cubicBezTo>
                    <a:pt x="2811" y="27073"/>
                    <a:pt x="1404" y="26923"/>
                    <a:pt x="0" y="26597"/>
                  </a:cubicBezTo>
                  <a:lnTo>
                    <a:pt x="0" y="26597"/>
                  </a:lnTo>
                  <a:cubicBezTo>
                    <a:pt x="2401" y="28337"/>
                    <a:pt x="5279" y="29246"/>
                    <a:pt x="8288" y="29246"/>
                  </a:cubicBezTo>
                  <a:cubicBezTo>
                    <a:pt x="9903" y="29246"/>
                    <a:pt x="11555" y="28984"/>
                    <a:pt x="13192" y="28448"/>
                  </a:cubicBezTo>
                  <a:cubicBezTo>
                    <a:pt x="15223" y="27782"/>
                    <a:pt x="17570" y="26868"/>
                    <a:pt x="19330" y="25650"/>
                  </a:cubicBezTo>
                  <a:cubicBezTo>
                    <a:pt x="24408" y="22118"/>
                    <a:pt x="25694" y="17198"/>
                    <a:pt x="25796" y="11285"/>
                  </a:cubicBezTo>
                  <a:cubicBezTo>
                    <a:pt x="25864" y="7606"/>
                    <a:pt x="24622" y="3781"/>
                    <a:pt x="22162" y="870"/>
                  </a:cubicBezTo>
                  <a:cubicBezTo>
                    <a:pt x="21914" y="565"/>
                    <a:pt x="21643" y="272"/>
                    <a:pt x="21384" y="1"/>
                  </a:cubicBezTo>
                  <a:close/>
                </a:path>
              </a:pathLst>
            </a:custGeom>
            <a:solidFill>
              <a:srgbClr val="CB6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4859550" y="1862650"/>
              <a:ext cx="769325" cy="765950"/>
            </a:xfrm>
            <a:custGeom>
              <a:avLst/>
              <a:gdLst/>
              <a:ahLst/>
              <a:cxnLst/>
              <a:rect l="l" t="t" r="r" b="b"/>
              <a:pathLst>
                <a:path w="30773" h="30638" extrusionOk="0">
                  <a:moveTo>
                    <a:pt x="19204" y="0"/>
                  </a:moveTo>
                  <a:cubicBezTo>
                    <a:pt x="16366" y="0"/>
                    <a:pt x="13464" y="827"/>
                    <a:pt x="10935" y="2313"/>
                  </a:cubicBezTo>
                  <a:cubicBezTo>
                    <a:pt x="9130" y="3374"/>
                    <a:pt x="7392" y="4649"/>
                    <a:pt x="6083" y="6296"/>
                  </a:cubicBezTo>
                  <a:cubicBezTo>
                    <a:pt x="5056" y="7594"/>
                    <a:pt x="4097" y="8734"/>
                    <a:pt x="3465" y="10043"/>
                  </a:cubicBezTo>
                  <a:cubicBezTo>
                    <a:pt x="1242" y="14590"/>
                    <a:pt x="1" y="20909"/>
                    <a:pt x="2641" y="25547"/>
                  </a:cubicBezTo>
                  <a:cubicBezTo>
                    <a:pt x="3657" y="27364"/>
                    <a:pt x="5045" y="28933"/>
                    <a:pt x="6726" y="30162"/>
                  </a:cubicBezTo>
                  <a:cubicBezTo>
                    <a:pt x="8130" y="30488"/>
                    <a:pt x="9540" y="30638"/>
                    <a:pt x="10974" y="30638"/>
                  </a:cubicBezTo>
                  <a:cubicBezTo>
                    <a:pt x="12422" y="30638"/>
                    <a:pt x="13896" y="30485"/>
                    <a:pt x="15415" y="30208"/>
                  </a:cubicBezTo>
                  <a:cubicBezTo>
                    <a:pt x="17153" y="29858"/>
                    <a:pt x="18642" y="29418"/>
                    <a:pt x="20143" y="28425"/>
                  </a:cubicBezTo>
                  <a:cubicBezTo>
                    <a:pt x="21497" y="27454"/>
                    <a:pt x="23179" y="27127"/>
                    <a:pt x="24420" y="26032"/>
                  </a:cubicBezTo>
                  <a:cubicBezTo>
                    <a:pt x="25853" y="24735"/>
                    <a:pt x="26677" y="22862"/>
                    <a:pt x="27365" y="21113"/>
                  </a:cubicBezTo>
                  <a:cubicBezTo>
                    <a:pt x="28110" y="19262"/>
                    <a:pt x="29058" y="17592"/>
                    <a:pt x="29622" y="15628"/>
                  </a:cubicBezTo>
                  <a:cubicBezTo>
                    <a:pt x="30773" y="11792"/>
                    <a:pt x="30401" y="6985"/>
                    <a:pt x="28110" y="3566"/>
                  </a:cubicBezTo>
                  <a:cubicBezTo>
                    <a:pt x="25678" y="1104"/>
                    <a:pt x="22484" y="0"/>
                    <a:pt x="19204" y="0"/>
                  </a:cubicBezTo>
                  <a:close/>
                </a:path>
              </a:pathLst>
            </a:custGeom>
            <a:solidFill>
              <a:srgbClr val="973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4903000" y="1891075"/>
              <a:ext cx="701050" cy="708125"/>
            </a:xfrm>
            <a:custGeom>
              <a:avLst/>
              <a:gdLst/>
              <a:ahLst/>
              <a:cxnLst/>
              <a:rect l="l" t="t" r="r" b="b"/>
              <a:pathLst>
                <a:path w="28042" h="28325" extrusionOk="0">
                  <a:moveTo>
                    <a:pt x="17673" y="1"/>
                  </a:moveTo>
                  <a:cubicBezTo>
                    <a:pt x="17598" y="1"/>
                    <a:pt x="17522" y="1"/>
                    <a:pt x="17446" y="3"/>
                  </a:cubicBezTo>
                  <a:cubicBezTo>
                    <a:pt x="10472" y="104"/>
                    <a:pt x="3307" y="5656"/>
                    <a:pt x="1186" y="12291"/>
                  </a:cubicBezTo>
                  <a:cubicBezTo>
                    <a:pt x="734" y="13747"/>
                    <a:pt x="80" y="15654"/>
                    <a:pt x="1" y="17267"/>
                  </a:cubicBezTo>
                  <a:cubicBezTo>
                    <a:pt x="12" y="18621"/>
                    <a:pt x="576" y="19987"/>
                    <a:pt x="903" y="21341"/>
                  </a:cubicBezTo>
                  <a:cubicBezTo>
                    <a:pt x="1558" y="24049"/>
                    <a:pt x="2472" y="25178"/>
                    <a:pt x="4593" y="26735"/>
                  </a:cubicBezTo>
                  <a:lnTo>
                    <a:pt x="5169" y="27152"/>
                  </a:lnTo>
                  <a:cubicBezTo>
                    <a:pt x="7290" y="27987"/>
                    <a:pt x="8938" y="28224"/>
                    <a:pt x="11183" y="28315"/>
                  </a:cubicBezTo>
                  <a:cubicBezTo>
                    <a:pt x="11309" y="28321"/>
                    <a:pt x="11434" y="28324"/>
                    <a:pt x="11559" y="28324"/>
                  </a:cubicBezTo>
                  <a:cubicBezTo>
                    <a:pt x="14923" y="28324"/>
                    <a:pt x="17584" y="26018"/>
                    <a:pt x="20403" y="24343"/>
                  </a:cubicBezTo>
                  <a:cubicBezTo>
                    <a:pt x="23810" y="22323"/>
                    <a:pt x="25029" y="18520"/>
                    <a:pt x="26406" y="15011"/>
                  </a:cubicBezTo>
                  <a:cubicBezTo>
                    <a:pt x="27196" y="13307"/>
                    <a:pt x="28042" y="11591"/>
                    <a:pt x="27760" y="9752"/>
                  </a:cubicBezTo>
                  <a:cubicBezTo>
                    <a:pt x="27512" y="8105"/>
                    <a:pt x="26992" y="6514"/>
                    <a:pt x="26225" y="5035"/>
                  </a:cubicBezTo>
                  <a:cubicBezTo>
                    <a:pt x="24400" y="1661"/>
                    <a:pt x="21446" y="1"/>
                    <a:pt x="17673" y="1"/>
                  </a:cubicBezTo>
                  <a:close/>
                </a:path>
              </a:pathLst>
            </a:custGeom>
            <a:solidFill>
              <a:srgbClr val="FFF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5022325" y="2001350"/>
              <a:ext cx="453950" cy="494625"/>
            </a:xfrm>
            <a:custGeom>
              <a:avLst/>
              <a:gdLst/>
              <a:ahLst/>
              <a:cxnLst/>
              <a:rect l="l" t="t" r="r" b="b"/>
              <a:pathLst>
                <a:path w="18158" h="19785" extrusionOk="0">
                  <a:moveTo>
                    <a:pt x="11540" y="1"/>
                  </a:moveTo>
                  <a:cubicBezTo>
                    <a:pt x="10805" y="1"/>
                    <a:pt x="10072" y="196"/>
                    <a:pt x="8949" y="545"/>
                  </a:cubicBezTo>
                  <a:cubicBezTo>
                    <a:pt x="8216" y="805"/>
                    <a:pt x="7245" y="726"/>
                    <a:pt x="6523" y="1053"/>
                  </a:cubicBezTo>
                  <a:cubicBezTo>
                    <a:pt x="5666" y="1426"/>
                    <a:pt x="5259" y="2396"/>
                    <a:pt x="4650" y="3186"/>
                  </a:cubicBezTo>
                  <a:cubicBezTo>
                    <a:pt x="3612" y="4461"/>
                    <a:pt x="1265" y="5589"/>
                    <a:pt x="1141" y="7372"/>
                  </a:cubicBezTo>
                  <a:cubicBezTo>
                    <a:pt x="1039" y="8275"/>
                    <a:pt x="1197" y="8952"/>
                    <a:pt x="949" y="9877"/>
                  </a:cubicBezTo>
                  <a:cubicBezTo>
                    <a:pt x="734" y="10645"/>
                    <a:pt x="227" y="11491"/>
                    <a:pt x="181" y="12292"/>
                  </a:cubicBezTo>
                  <a:cubicBezTo>
                    <a:pt x="1" y="13849"/>
                    <a:pt x="1174" y="15395"/>
                    <a:pt x="1682" y="16862"/>
                  </a:cubicBezTo>
                  <a:cubicBezTo>
                    <a:pt x="2359" y="18690"/>
                    <a:pt x="5417" y="19458"/>
                    <a:pt x="7324" y="19785"/>
                  </a:cubicBezTo>
                  <a:lnTo>
                    <a:pt x="8385" y="18893"/>
                  </a:lnTo>
                  <a:cubicBezTo>
                    <a:pt x="8396" y="18912"/>
                    <a:pt x="8408" y="18921"/>
                    <a:pt x="8421" y="18921"/>
                  </a:cubicBezTo>
                  <a:cubicBezTo>
                    <a:pt x="8561" y="18921"/>
                    <a:pt x="8837" y="17972"/>
                    <a:pt x="9198" y="17663"/>
                  </a:cubicBezTo>
                  <a:cubicBezTo>
                    <a:pt x="9717" y="17223"/>
                    <a:pt x="10766" y="17280"/>
                    <a:pt x="11319" y="16919"/>
                  </a:cubicBezTo>
                  <a:cubicBezTo>
                    <a:pt x="12086" y="16490"/>
                    <a:pt x="12526" y="15666"/>
                    <a:pt x="13181" y="15113"/>
                  </a:cubicBezTo>
                  <a:cubicBezTo>
                    <a:pt x="13926" y="14538"/>
                    <a:pt x="14467" y="14165"/>
                    <a:pt x="15077" y="13375"/>
                  </a:cubicBezTo>
                  <a:cubicBezTo>
                    <a:pt x="15889" y="12473"/>
                    <a:pt x="16284" y="12134"/>
                    <a:pt x="16487" y="10972"/>
                  </a:cubicBezTo>
                  <a:cubicBezTo>
                    <a:pt x="16600" y="10464"/>
                    <a:pt x="16453" y="10182"/>
                    <a:pt x="16713" y="9640"/>
                  </a:cubicBezTo>
                  <a:cubicBezTo>
                    <a:pt x="16961" y="9347"/>
                    <a:pt x="17525" y="9370"/>
                    <a:pt x="17751" y="8997"/>
                  </a:cubicBezTo>
                  <a:cubicBezTo>
                    <a:pt x="18078" y="8354"/>
                    <a:pt x="17875" y="7214"/>
                    <a:pt x="17943" y="6481"/>
                  </a:cubicBezTo>
                  <a:cubicBezTo>
                    <a:pt x="18135" y="5319"/>
                    <a:pt x="18157" y="5082"/>
                    <a:pt x="17661" y="4010"/>
                  </a:cubicBezTo>
                  <a:cubicBezTo>
                    <a:pt x="17311" y="3220"/>
                    <a:pt x="16961" y="2114"/>
                    <a:pt x="16329" y="1471"/>
                  </a:cubicBezTo>
                  <a:cubicBezTo>
                    <a:pt x="15618" y="839"/>
                    <a:pt x="14907" y="861"/>
                    <a:pt x="14050" y="591"/>
                  </a:cubicBezTo>
                  <a:cubicBezTo>
                    <a:pt x="12971" y="185"/>
                    <a:pt x="12255" y="1"/>
                    <a:pt x="11540" y="1"/>
                  </a:cubicBezTo>
                  <a:close/>
                </a:path>
              </a:pathLst>
            </a:custGeom>
            <a:solidFill>
              <a:srgbClr val="F2E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5111750" y="2105225"/>
              <a:ext cx="378050" cy="416350"/>
            </a:xfrm>
            <a:custGeom>
              <a:avLst/>
              <a:gdLst/>
              <a:ahLst/>
              <a:cxnLst/>
              <a:rect l="l" t="t" r="r" b="b"/>
              <a:pathLst>
                <a:path w="15122" h="16654" extrusionOk="0">
                  <a:moveTo>
                    <a:pt x="13838" y="0"/>
                  </a:moveTo>
                  <a:cubicBezTo>
                    <a:pt x="12890" y="0"/>
                    <a:pt x="11829" y="1238"/>
                    <a:pt x="11398" y="1931"/>
                  </a:cubicBezTo>
                  <a:cubicBezTo>
                    <a:pt x="11839" y="741"/>
                    <a:pt x="10891" y="83"/>
                    <a:pt x="9783" y="83"/>
                  </a:cubicBezTo>
                  <a:cubicBezTo>
                    <a:pt x="9672" y="83"/>
                    <a:pt x="9559" y="89"/>
                    <a:pt x="9446" y="103"/>
                  </a:cubicBezTo>
                  <a:cubicBezTo>
                    <a:pt x="8114" y="182"/>
                    <a:pt x="6659" y="1412"/>
                    <a:pt x="5666" y="2213"/>
                  </a:cubicBezTo>
                  <a:cubicBezTo>
                    <a:pt x="4075" y="3556"/>
                    <a:pt x="1" y="9390"/>
                    <a:pt x="3522" y="10766"/>
                  </a:cubicBezTo>
                  <a:cubicBezTo>
                    <a:pt x="2924" y="12256"/>
                    <a:pt x="780" y="15562"/>
                    <a:pt x="3330" y="16533"/>
                  </a:cubicBezTo>
                  <a:cubicBezTo>
                    <a:pt x="3563" y="16616"/>
                    <a:pt x="3804" y="16653"/>
                    <a:pt x="4050" y="16653"/>
                  </a:cubicBezTo>
                  <a:cubicBezTo>
                    <a:pt x="5906" y="16653"/>
                    <a:pt x="8029" y="14498"/>
                    <a:pt x="9175" y="13452"/>
                  </a:cubicBezTo>
                  <a:cubicBezTo>
                    <a:pt x="12572" y="10405"/>
                    <a:pt x="15122" y="6129"/>
                    <a:pt x="15020" y="1457"/>
                  </a:cubicBezTo>
                  <a:cubicBezTo>
                    <a:pt x="15065" y="1389"/>
                    <a:pt x="15077" y="1299"/>
                    <a:pt x="15043" y="1220"/>
                  </a:cubicBezTo>
                  <a:lnTo>
                    <a:pt x="14400" y="171"/>
                  </a:lnTo>
                  <a:cubicBezTo>
                    <a:pt x="14221" y="52"/>
                    <a:pt x="14032" y="0"/>
                    <a:pt x="13838" y="0"/>
                  </a:cubicBezTo>
                  <a:close/>
                </a:path>
              </a:pathLst>
            </a:custGeom>
            <a:solidFill>
              <a:srgbClr val="F2E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5496275" y="2441525"/>
              <a:ext cx="69975" cy="108350"/>
            </a:xfrm>
            <a:custGeom>
              <a:avLst/>
              <a:gdLst/>
              <a:ahLst/>
              <a:cxnLst/>
              <a:rect l="l" t="t" r="r" b="b"/>
              <a:pathLst>
                <a:path w="2799" h="433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57" y="68"/>
                    <a:pt x="158" y="169"/>
                  </a:cubicBezTo>
                  <a:lnTo>
                    <a:pt x="361" y="350"/>
                  </a:lnTo>
                  <a:cubicBezTo>
                    <a:pt x="440" y="418"/>
                    <a:pt x="519" y="497"/>
                    <a:pt x="598" y="587"/>
                  </a:cubicBezTo>
                  <a:cubicBezTo>
                    <a:pt x="677" y="677"/>
                    <a:pt x="756" y="767"/>
                    <a:pt x="847" y="869"/>
                  </a:cubicBezTo>
                  <a:cubicBezTo>
                    <a:pt x="937" y="959"/>
                    <a:pt x="1016" y="1095"/>
                    <a:pt x="1106" y="1207"/>
                  </a:cubicBezTo>
                  <a:cubicBezTo>
                    <a:pt x="1298" y="1456"/>
                    <a:pt x="1467" y="1715"/>
                    <a:pt x="1625" y="1986"/>
                  </a:cubicBezTo>
                  <a:cubicBezTo>
                    <a:pt x="1783" y="2268"/>
                    <a:pt x="1941" y="2539"/>
                    <a:pt x="2077" y="2821"/>
                  </a:cubicBezTo>
                  <a:cubicBezTo>
                    <a:pt x="2122" y="2968"/>
                    <a:pt x="2212" y="3092"/>
                    <a:pt x="2268" y="3216"/>
                  </a:cubicBezTo>
                  <a:cubicBezTo>
                    <a:pt x="2325" y="3351"/>
                    <a:pt x="2381" y="3464"/>
                    <a:pt x="2438" y="3577"/>
                  </a:cubicBezTo>
                  <a:cubicBezTo>
                    <a:pt x="2551" y="3803"/>
                    <a:pt x="2618" y="3995"/>
                    <a:pt x="2686" y="4130"/>
                  </a:cubicBezTo>
                  <a:cubicBezTo>
                    <a:pt x="2754" y="4254"/>
                    <a:pt x="2799" y="4333"/>
                    <a:pt x="2799" y="4333"/>
                  </a:cubicBezTo>
                  <a:cubicBezTo>
                    <a:pt x="2799" y="4333"/>
                    <a:pt x="2788" y="4243"/>
                    <a:pt x="2776" y="4096"/>
                  </a:cubicBezTo>
                  <a:cubicBezTo>
                    <a:pt x="2765" y="3893"/>
                    <a:pt x="2742" y="3690"/>
                    <a:pt x="2697" y="3498"/>
                  </a:cubicBezTo>
                  <a:cubicBezTo>
                    <a:pt x="2641" y="3205"/>
                    <a:pt x="2562" y="2923"/>
                    <a:pt x="2460" y="2652"/>
                  </a:cubicBezTo>
                  <a:cubicBezTo>
                    <a:pt x="2404" y="2505"/>
                    <a:pt x="2347" y="2347"/>
                    <a:pt x="2268" y="2200"/>
                  </a:cubicBezTo>
                  <a:cubicBezTo>
                    <a:pt x="2201" y="2054"/>
                    <a:pt x="2122" y="1896"/>
                    <a:pt x="2043" y="1749"/>
                  </a:cubicBezTo>
                  <a:lnTo>
                    <a:pt x="1761" y="1320"/>
                  </a:lnTo>
                  <a:cubicBezTo>
                    <a:pt x="1670" y="1185"/>
                    <a:pt x="1558" y="1061"/>
                    <a:pt x="1445" y="937"/>
                  </a:cubicBezTo>
                  <a:cubicBezTo>
                    <a:pt x="1332" y="824"/>
                    <a:pt x="1230" y="711"/>
                    <a:pt x="1106" y="609"/>
                  </a:cubicBezTo>
                  <a:cubicBezTo>
                    <a:pt x="982" y="519"/>
                    <a:pt x="869" y="440"/>
                    <a:pt x="768" y="361"/>
                  </a:cubicBezTo>
                  <a:cubicBezTo>
                    <a:pt x="677" y="293"/>
                    <a:pt x="576" y="226"/>
                    <a:pt x="463" y="192"/>
                  </a:cubicBezTo>
                  <a:lnTo>
                    <a:pt x="215" y="79"/>
                  </a:lnTo>
                  <a:cubicBezTo>
                    <a:pt x="79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5565375" y="2474225"/>
              <a:ext cx="18375" cy="34175"/>
            </a:xfrm>
            <a:custGeom>
              <a:avLst/>
              <a:gdLst/>
              <a:ahLst/>
              <a:cxnLst/>
              <a:rect l="l" t="t" r="r" b="b"/>
              <a:pathLst>
                <a:path w="735" h="1367" extrusionOk="0">
                  <a:moveTo>
                    <a:pt x="24" y="1"/>
                  </a:moveTo>
                  <a:cubicBezTo>
                    <a:pt x="1" y="91"/>
                    <a:pt x="1" y="193"/>
                    <a:pt x="24" y="283"/>
                  </a:cubicBezTo>
                  <a:cubicBezTo>
                    <a:pt x="46" y="452"/>
                    <a:pt x="91" y="622"/>
                    <a:pt x="170" y="768"/>
                  </a:cubicBezTo>
                  <a:cubicBezTo>
                    <a:pt x="215" y="847"/>
                    <a:pt x="261" y="926"/>
                    <a:pt x="317" y="994"/>
                  </a:cubicBezTo>
                  <a:cubicBezTo>
                    <a:pt x="362" y="1062"/>
                    <a:pt x="419" y="1129"/>
                    <a:pt x="464" y="1186"/>
                  </a:cubicBezTo>
                  <a:cubicBezTo>
                    <a:pt x="520" y="1254"/>
                    <a:pt x="588" y="1310"/>
                    <a:pt x="667" y="1366"/>
                  </a:cubicBezTo>
                  <a:cubicBezTo>
                    <a:pt x="701" y="1276"/>
                    <a:pt x="723" y="1186"/>
                    <a:pt x="723" y="1096"/>
                  </a:cubicBezTo>
                  <a:cubicBezTo>
                    <a:pt x="734" y="904"/>
                    <a:pt x="689" y="723"/>
                    <a:pt x="610" y="554"/>
                  </a:cubicBezTo>
                  <a:cubicBezTo>
                    <a:pt x="531" y="385"/>
                    <a:pt x="407" y="249"/>
                    <a:pt x="261" y="136"/>
                  </a:cubicBezTo>
                  <a:cubicBezTo>
                    <a:pt x="182" y="80"/>
                    <a:pt x="103" y="35"/>
                    <a:pt x="24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5550150" y="2392700"/>
              <a:ext cx="38675" cy="70275"/>
            </a:xfrm>
            <a:custGeom>
              <a:avLst/>
              <a:gdLst/>
              <a:ahLst/>
              <a:cxnLst/>
              <a:rect l="l" t="t" r="r" b="b"/>
              <a:pathLst>
                <a:path w="1547" h="2811" extrusionOk="0">
                  <a:moveTo>
                    <a:pt x="1" y="1"/>
                  </a:moveTo>
                  <a:lnTo>
                    <a:pt x="1" y="1"/>
                  </a:lnTo>
                  <a:cubicBezTo>
                    <a:pt x="46" y="170"/>
                    <a:pt x="102" y="328"/>
                    <a:pt x="181" y="486"/>
                  </a:cubicBezTo>
                  <a:cubicBezTo>
                    <a:pt x="215" y="565"/>
                    <a:pt x="238" y="633"/>
                    <a:pt x="283" y="712"/>
                  </a:cubicBezTo>
                  <a:cubicBezTo>
                    <a:pt x="328" y="791"/>
                    <a:pt x="362" y="870"/>
                    <a:pt x="396" y="960"/>
                  </a:cubicBezTo>
                  <a:cubicBezTo>
                    <a:pt x="475" y="1118"/>
                    <a:pt x="576" y="1287"/>
                    <a:pt x="666" y="1457"/>
                  </a:cubicBezTo>
                  <a:cubicBezTo>
                    <a:pt x="836" y="1784"/>
                    <a:pt x="1028" y="2100"/>
                    <a:pt x="1231" y="2404"/>
                  </a:cubicBezTo>
                  <a:cubicBezTo>
                    <a:pt x="1321" y="2540"/>
                    <a:pt x="1434" y="2675"/>
                    <a:pt x="1547" y="2811"/>
                  </a:cubicBezTo>
                  <a:cubicBezTo>
                    <a:pt x="1547" y="2630"/>
                    <a:pt x="1524" y="2461"/>
                    <a:pt x="1479" y="2292"/>
                  </a:cubicBezTo>
                  <a:cubicBezTo>
                    <a:pt x="1400" y="1919"/>
                    <a:pt x="1264" y="1569"/>
                    <a:pt x="1095" y="1231"/>
                  </a:cubicBezTo>
                  <a:cubicBezTo>
                    <a:pt x="982" y="1050"/>
                    <a:pt x="870" y="881"/>
                    <a:pt x="757" y="723"/>
                  </a:cubicBezTo>
                  <a:cubicBezTo>
                    <a:pt x="655" y="576"/>
                    <a:pt x="531" y="441"/>
                    <a:pt x="407" y="328"/>
                  </a:cubicBezTo>
                  <a:cubicBezTo>
                    <a:pt x="283" y="204"/>
                    <a:pt x="147" y="102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5579500" y="2365900"/>
              <a:ext cx="30475" cy="58150"/>
            </a:xfrm>
            <a:custGeom>
              <a:avLst/>
              <a:gdLst/>
              <a:ahLst/>
              <a:cxnLst/>
              <a:rect l="l" t="t" r="r" b="b"/>
              <a:pathLst>
                <a:path w="1219" h="2326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136"/>
                    <a:pt x="68" y="272"/>
                    <a:pt x="136" y="407"/>
                  </a:cubicBezTo>
                  <a:cubicBezTo>
                    <a:pt x="158" y="464"/>
                    <a:pt x="181" y="531"/>
                    <a:pt x="215" y="588"/>
                  </a:cubicBezTo>
                  <a:cubicBezTo>
                    <a:pt x="260" y="644"/>
                    <a:pt x="271" y="723"/>
                    <a:pt x="305" y="791"/>
                  </a:cubicBezTo>
                  <a:cubicBezTo>
                    <a:pt x="361" y="926"/>
                    <a:pt x="440" y="1062"/>
                    <a:pt x="508" y="1197"/>
                  </a:cubicBezTo>
                  <a:cubicBezTo>
                    <a:pt x="576" y="1344"/>
                    <a:pt x="655" y="1479"/>
                    <a:pt x="734" y="1615"/>
                  </a:cubicBezTo>
                  <a:cubicBezTo>
                    <a:pt x="813" y="1739"/>
                    <a:pt x="880" y="1863"/>
                    <a:pt x="937" y="1976"/>
                  </a:cubicBezTo>
                  <a:cubicBezTo>
                    <a:pt x="1016" y="2100"/>
                    <a:pt x="1095" y="2213"/>
                    <a:pt x="1196" y="2325"/>
                  </a:cubicBezTo>
                  <a:cubicBezTo>
                    <a:pt x="1208" y="2179"/>
                    <a:pt x="1219" y="2032"/>
                    <a:pt x="1208" y="1885"/>
                  </a:cubicBezTo>
                  <a:cubicBezTo>
                    <a:pt x="1196" y="1615"/>
                    <a:pt x="1083" y="1299"/>
                    <a:pt x="937" y="983"/>
                  </a:cubicBezTo>
                  <a:cubicBezTo>
                    <a:pt x="847" y="836"/>
                    <a:pt x="756" y="689"/>
                    <a:pt x="655" y="554"/>
                  </a:cubicBezTo>
                  <a:cubicBezTo>
                    <a:pt x="564" y="441"/>
                    <a:pt x="463" y="328"/>
                    <a:pt x="350" y="238"/>
                  </a:cubicBezTo>
                  <a:cubicBezTo>
                    <a:pt x="237" y="148"/>
                    <a:pt x="124" y="69"/>
                    <a:pt x="0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5587950" y="2294250"/>
              <a:ext cx="43475" cy="122475"/>
            </a:xfrm>
            <a:custGeom>
              <a:avLst/>
              <a:gdLst/>
              <a:ahLst/>
              <a:cxnLst/>
              <a:rect l="l" t="t" r="r" b="b"/>
              <a:pathLst>
                <a:path w="1739" h="4899" extrusionOk="0">
                  <a:moveTo>
                    <a:pt x="1" y="1"/>
                  </a:moveTo>
                  <a:lnTo>
                    <a:pt x="1" y="1"/>
                  </a:lnTo>
                  <a:cubicBezTo>
                    <a:pt x="57" y="260"/>
                    <a:pt x="136" y="531"/>
                    <a:pt x="226" y="791"/>
                  </a:cubicBezTo>
                  <a:cubicBezTo>
                    <a:pt x="272" y="903"/>
                    <a:pt x="317" y="1028"/>
                    <a:pt x="362" y="1163"/>
                  </a:cubicBezTo>
                  <a:cubicBezTo>
                    <a:pt x="418" y="1298"/>
                    <a:pt x="452" y="1434"/>
                    <a:pt x="497" y="1580"/>
                  </a:cubicBezTo>
                  <a:cubicBezTo>
                    <a:pt x="588" y="1863"/>
                    <a:pt x="712" y="2156"/>
                    <a:pt x="813" y="2461"/>
                  </a:cubicBezTo>
                  <a:cubicBezTo>
                    <a:pt x="903" y="2777"/>
                    <a:pt x="1005" y="3081"/>
                    <a:pt x="1107" y="3363"/>
                  </a:cubicBezTo>
                  <a:cubicBezTo>
                    <a:pt x="1219" y="3657"/>
                    <a:pt x="1321" y="3916"/>
                    <a:pt x="1400" y="4142"/>
                  </a:cubicBezTo>
                  <a:cubicBezTo>
                    <a:pt x="1502" y="4402"/>
                    <a:pt x="1614" y="4650"/>
                    <a:pt x="1738" y="4898"/>
                  </a:cubicBezTo>
                  <a:cubicBezTo>
                    <a:pt x="1738" y="4627"/>
                    <a:pt x="1716" y="4345"/>
                    <a:pt x="1671" y="4074"/>
                  </a:cubicBezTo>
                  <a:cubicBezTo>
                    <a:pt x="1637" y="3792"/>
                    <a:pt x="1592" y="3521"/>
                    <a:pt x="1524" y="3251"/>
                  </a:cubicBezTo>
                  <a:cubicBezTo>
                    <a:pt x="1445" y="2946"/>
                    <a:pt x="1355" y="2630"/>
                    <a:pt x="1265" y="2314"/>
                  </a:cubicBezTo>
                  <a:cubicBezTo>
                    <a:pt x="1140" y="1998"/>
                    <a:pt x="1016" y="1682"/>
                    <a:pt x="881" y="1400"/>
                  </a:cubicBezTo>
                  <a:cubicBezTo>
                    <a:pt x="824" y="1265"/>
                    <a:pt x="768" y="1129"/>
                    <a:pt x="689" y="1005"/>
                  </a:cubicBezTo>
                  <a:cubicBezTo>
                    <a:pt x="621" y="881"/>
                    <a:pt x="542" y="768"/>
                    <a:pt x="475" y="666"/>
                  </a:cubicBezTo>
                  <a:cubicBezTo>
                    <a:pt x="328" y="429"/>
                    <a:pt x="170" y="215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5623500" y="2293400"/>
              <a:ext cx="29925" cy="131500"/>
            </a:xfrm>
            <a:custGeom>
              <a:avLst/>
              <a:gdLst/>
              <a:ahLst/>
              <a:cxnLst/>
              <a:rect l="l" t="t" r="r" b="b"/>
              <a:pathLst>
                <a:path w="1197" h="526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2" y="91"/>
                    <a:pt x="46" y="238"/>
                  </a:cubicBezTo>
                  <a:cubicBezTo>
                    <a:pt x="80" y="385"/>
                    <a:pt x="170" y="576"/>
                    <a:pt x="226" y="825"/>
                  </a:cubicBezTo>
                  <a:cubicBezTo>
                    <a:pt x="249" y="949"/>
                    <a:pt x="283" y="1084"/>
                    <a:pt x="328" y="1208"/>
                  </a:cubicBezTo>
                  <a:cubicBezTo>
                    <a:pt x="373" y="1344"/>
                    <a:pt x="384" y="1513"/>
                    <a:pt x="429" y="1648"/>
                  </a:cubicBezTo>
                  <a:cubicBezTo>
                    <a:pt x="508" y="1953"/>
                    <a:pt x="565" y="2280"/>
                    <a:pt x="632" y="2596"/>
                  </a:cubicBezTo>
                  <a:cubicBezTo>
                    <a:pt x="678" y="2923"/>
                    <a:pt x="734" y="3251"/>
                    <a:pt x="768" y="3567"/>
                  </a:cubicBezTo>
                  <a:cubicBezTo>
                    <a:pt x="779" y="3713"/>
                    <a:pt x="813" y="3860"/>
                    <a:pt x="824" y="4007"/>
                  </a:cubicBezTo>
                  <a:cubicBezTo>
                    <a:pt x="836" y="4153"/>
                    <a:pt x="847" y="4289"/>
                    <a:pt x="858" y="4413"/>
                  </a:cubicBezTo>
                  <a:cubicBezTo>
                    <a:pt x="892" y="4661"/>
                    <a:pt x="892" y="4876"/>
                    <a:pt x="915" y="5022"/>
                  </a:cubicBezTo>
                  <a:cubicBezTo>
                    <a:pt x="937" y="5169"/>
                    <a:pt x="937" y="5259"/>
                    <a:pt x="937" y="5259"/>
                  </a:cubicBezTo>
                  <a:cubicBezTo>
                    <a:pt x="937" y="5259"/>
                    <a:pt x="971" y="5169"/>
                    <a:pt x="1005" y="5034"/>
                  </a:cubicBezTo>
                  <a:cubicBezTo>
                    <a:pt x="1073" y="4830"/>
                    <a:pt x="1118" y="4627"/>
                    <a:pt x="1140" y="4413"/>
                  </a:cubicBezTo>
                  <a:cubicBezTo>
                    <a:pt x="1185" y="4120"/>
                    <a:pt x="1197" y="3826"/>
                    <a:pt x="1185" y="3533"/>
                  </a:cubicBezTo>
                  <a:cubicBezTo>
                    <a:pt x="1197" y="3364"/>
                    <a:pt x="1185" y="3194"/>
                    <a:pt x="1163" y="3036"/>
                  </a:cubicBezTo>
                  <a:lnTo>
                    <a:pt x="1106" y="2517"/>
                  </a:lnTo>
                  <a:cubicBezTo>
                    <a:pt x="1061" y="2348"/>
                    <a:pt x="1027" y="2179"/>
                    <a:pt x="982" y="2009"/>
                  </a:cubicBezTo>
                  <a:cubicBezTo>
                    <a:pt x="948" y="1851"/>
                    <a:pt x="903" y="1682"/>
                    <a:pt x="847" y="1535"/>
                  </a:cubicBezTo>
                  <a:cubicBezTo>
                    <a:pt x="745" y="1242"/>
                    <a:pt x="621" y="971"/>
                    <a:pt x="474" y="712"/>
                  </a:cubicBezTo>
                  <a:cubicBezTo>
                    <a:pt x="384" y="531"/>
                    <a:pt x="271" y="351"/>
                    <a:pt x="136" y="193"/>
                  </a:cubicBezTo>
                  <a:cubicBezTo>
                    <a:pt x="57" y="6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5624075" y="2221750"/>
              <a:ext cx="26525" cy="83250"/>
            </a:xfrm>
            <a:custGeom>
              <a:avLst/>
              <a:gdLst/>
              <a:ahLst/>
              <a:cxnLst/>
              <a:rect l="l" t="t" r="r" b="b"/>
              <a:pathLst>
                <a:path w="1061" h="3330" extrusionOk="0">
                  <a:moveTo>
                    <a:pt x="0" y="1"/>
                  </a:moveTo>
                  <a:cubicBezTo>
                    <a:pt x="11" y="192"/>
                    <a:pt x="34" y="373"/>
                    <a:pt x="79" y="554"/>
                  </a:cubicBezTo>
                  <a:cubicBezTo>
                    <a:pt x="102" y="644"/>
                    <a:pt x="113" y="734"/>
                    <a:pt x="147" y="813"/>
                  </a:cubicBezTo>
                  <a:cubicBezTo>
                    <a:pt x="169" y="903"/>
                    <a:pt x="181" y="1005"/>
                    <a:pt x="215" y="1095"/>
                  </a:cubicBezTo>
                  <a:cubicBezTo>
                    <a:pt x="248" y="1298"/>
                    <a:pt x="316" y="1501"/>
                    <a:pt x="372" y="1705"/>
                  </a:cubicBezTo>
                  <a:cubicBezTo>
                    <a:pt x="485" y="2088"/>
                    <a:pt x="621" y="2461"/>
                    <a:pt x="779" y="2833"/>
                  </a:cubicBezTo>
                  <a:cubicBezTo>
                    <a:pt x="858" y="3002"/>
                    <a:pt x="948" y="3172"/>
                    <a:pt x="1050" y="3329"/>
                  </a:cubicBezTo>
                  <a:cubicBezTo>
                    <a:pt x="1061" y="3138"/>
                    <a:pt x="1061" y="2946"/>
                    <a:pt x="1050" y="2765"/>
                  </a:cubicBezTo>
                  <a:cubicBezTo>
                    <a:pt x="1016" y="2359"/>
                    <a:pt x="948" y="1953"/>
                    <a:pt x="835" y="1569"/>
                  </a:cubicBezTo>
                  <a:cubicBezTo>
                    <a:pt x="756" y="1355"/>
                    <a:pt x="688" y="1140"/>
                    <a:pt x="598" y="949"/>
                  </a:cubicBezTo>
                  <a:cubicBezTo>
                    <a:pt x="530" y="779"/>
                    <a:pt x="440" y="610"/>
                    <a:pt x="327" y="452"/>
                  </a:cubicBezTo>
                  <a:cubicBezTo>
                    <a:pt x="237" y="294"/>
                    <a:pt x="124" y="136"/>
                    <a:pt x="0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5626875" y="2167600"/>
              <a:ext cx="46300" cy="152075"/>
            </a:xfrm>
            <a:custGeom>
              <a:avLst/>
              <a:gdLst/>
              <a:ahLst/>
              <a:cxnLst/>
              <a:rect l="l" t="t" r="r" b="b"/>
              <a:pathLst>
                <a:path w="1852" h="6083" extrusionOk="0">
                  <a:moveTo>
                    <a:pt x="1" y="0"/>
                  </a:moveTo>
                  <a:lnTo>
                    <a:pt x="103" y="260"/>
                  </a:lnTo>
                  <a:cubicBezTo>
                    <a:pt x="159" y="429"/>
                    <a:pt x="294" y="643"/>
                    <a:pt x="385" y="925"/>
                  </a:cubicBezTo>
                  <a:cubicBezTo>
                    <a:pt x="441" y="1072"/>
                    <a:pt x="497" y="1219"/>
                    <a:pt x="565" y="1365"/>
                  </a:cubicBezTo>
                  <a:cubicBezTo>
                    <a:pt x="622" y="1523"/>
                    <a:pt x="667" y="1704"/>
                    <a:pt x="734" y="1873"/>
                  </a:cubicBezTo>
                  <a:cubicBezTo>
                    <a:pt x="859" y="2223"/>
                    <a:pt x="949" y="2607"/>
                    <a:pt x="1073" y="2979"/>
                  </a:cubicBezTo>
                  <a:cubicBezTo>
                    <a:pt x="1163" y="3363"/>
                    <a:pt x="1265" y="3746"/>
                    <a:pt x="1355" y="4108"/>
                  </a:cubicBezTo>
                  <a:cubicBezTo>
                    <a:pt x="1445" y="4469"/>
                    <a:pt x="1502" y="4830"/>
                    <a:pt x="1569" y="5112"/>
                  </a:cubicBezTo>
                  <a:cubicBezTo>
                    <a:pt x="1637" y="5394"/>
                    <a:pt x="1682" y="5642"/>
                    <a:pt x="1727" y="5811"/>
                  </a:cubicBezTo>
                  <a:cubicBezTo>
                    <a:pt x="1761" y="5981"/>
                    <a:pt x="1784" y="6082"/>
                    <a:pt x="1784" y="6082"/>
                  </a:cubicBezTo>
                  <a:cubicBezTo>
                    <a:pt x="1784" y="6082"/>
                    <a:pt x="1795" y="5981"/>
                    <a:pt x="1818" y="5800"/>
                  </a:cubicBezTo>
                  <a:cubicBezTo>
                    <a:pt x="1840" y="5552"/>
                    <a:pt x="1852" y="5315"/>
                    <a:pt x="1840" y="5067"/>
                  </a:cubicBezTo>
                  <a:cubicBezTo>
                    <a:pt x="1840" y="4717"/>
                    <a:pt x="1818" y="4367"/>
                    <a:pt x="1773" y="4029"/>
                  </a:cubicBezTo>
                  <a:cubicBezTo>
                    <a:pt x="1750" y="3825"/>
                    <a:pt x="1716" y="3634"/>
                    <a:pt x="1671" y="3442"/>
                  </a:cubicBezTo>
                  <a:cubicBezTo>
                    <a:pt x="1626" y="3250"/>
                    <a:pt x="1581" y="3047"/>
                    <a:pt x="1547" y="2844"/>
                  </a:cubicBezTo>
                  <a:lnTo>
                    <a:pt x="1355" y="2268"/>
                  </a:lnTo>
                  <a:cubicBezTo>
                    <a:pt x="1287" y="2076"/>
                    <a:pt x="1220" y="1896"/>
                    <a:pt x="1141" y="1715"/>
                  </a:cubicBezTo>
                  <a:cubicBezTo>
                    <a:pt x="994" y="1388"/>
                    <a:pt x="836" y="1072"/>
                    <a:pt x="633" y="779"/>
                  </a:cubicBezTo>
                  <a:cubicBezTo>
                    <a:pt x="509" y="576"/>
                    <a:pt x="351" y="384"/>
                    <a:pt x="181" y="2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5595575" y="2071675"/>
              <a:ext cx="60675" cy="102425"/>
            </a:xfrm>
            <a:custGeom>
              <a:avLst/>
              <a:gdLst/>
              <a:ahLst/>
              <a:cxnLst/>
              <a:rect l="l" t="t" r="r" b="b"/>
              <a:pathLst>
                <a:path w="2427" h="4097" extrusionOk="0">
                  <a:moveTo>
                    <a:pt x="0" y="0"/>
                  </a:moveTo>
                  <a:lnTo>
                    <a:pt x="0" y="0"/>
                  </a:lnTo>
                  <a:cubicBezTo>
                    <a:pt x="113" y="226"/>
                    <a:pt x="226" y="452"/>
                    <a:pt x="361" y="666"/>
                  </a:cubicBezTo>
                  <a:cubicBezTo>
                    <a:pt x="587" y="1061"/>
                    <a:pt x="903" y="1558"/>
                    <a:pt x="1219" y="2054"/>
                  </a:cubicBezTo>
                  <a:cubicBezTo>
                    <a:pt x="1366" y="2314"/>
                    <a:pt x="1524" y="2551"/>
                    <a:pt x="1659" y="2799"/>
                  </a:cubicBezTo>
                  <a:cubicBezTo>
                    <a:pt x="1727" y="2912"/>
                    <a:pt x="1806" y="3025"/>
                    <a:pt x="1874" y="3137"/>
                  </a:cubicBezTo>
                  <a:cubicBezTo>
                    <a:pt x="1930" y="3250"/>
                    <a:pt x="1986" y="3352"/>
                    <a:pt x="2043" y="3442"/>
                  </a:cubicBezTo>
                  <a:cubicBezTo>
                    <a:pt x="2167" y="3634"/>
                    <a:pt x="2246" y="3803"/>
                    <a:pt x="2314" y="3916"/>
                  </a:cubicBezTo>
                  <a:cubicBezTo>
                    <a:pt x="2381" y="4029"/>
                    <a:pt x="2427" y="4097"/>
                    <a:pt x="2427" y="4097"/>
                  </a:cubicBezTo>
                  <a:cubicBezTo>
                    <a:pt x="2427" y="4097"/>
                    <a:pt x="2427" y="4029"/>
                    <a:pt x="2404" y="3894"/>
                  </a:cubicBezTo>
                  <a:cubicBezTo>
                    <a:pt x="2381" y="3702"/>
                    <a:pt x="2348" y="3521"/>
                    <a:pt x="2302" y="3341"/>
                  </a:cubicBezTo>
                  <a:cubicBezTo>
                    <a:pt x="2235" y="3092"/>
                    <a:pt x="2156" y="2844"/>
                    <a:pt x="2043" y="2596"/>
                  </a:cubicBezTo>
                  <a:cubicBezTo>
                    <a:pt x="1986" y="2460"/>
                    <a:pt x="1919" y="2325"/>
                    <a:pt x="1851" y="2201"/>
                  </a:cubicBezTo>
                  <a:cubicBezTo>
                    <a:pt x="1772" y="2065"/>
                    <a:pt x="1716" y="1930"/>
                    <a:pt x="1625" y="1806"/>
                  </a:cubicBezTo>
                  <a:cubicBezTo>
                    <a:pt x="1535" y="1682"/>
                    <a:pt x="1445" y="1558"/>
                    <a:pt x="1366" y="1422"/>
                  </a:cubicBezTo>
                  <a:cubicBezTo>
                    <a:pt x="1287" y="1298"/>
                    <a:pt x="1185" y="1185"/>
                    <a:pt x="1095" y="1072"/>
                  </a:cubicBezTo>
                  <a:cubicBezTo>
                    <a:pt x="937" y="869"/>
                    <a:pt x="756" y="678"/>
                    <a:pt x="576" y="497"/>
                  </a:cubicBezTo>
                  <a:cubicBezTo>
                    <a:pt x="395" y="316"/>
                    <a:pt x="204" y="147"/>
                    <a:pt x="0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5622375" y="2060950"/>
              <a:ext cx="19775" cy="29375"/>
            </a:xfrm>
            <a:custGeom>
              <a:avLst/>
              <a:gdLst/>
              <a:ahLst/>
              <a:cxnLst/>
              <a:rect l="l" t="t" r="r" b="b"/>
              <a:pathLst>
                <a:path w="791" h="1175" extrusionOk="0">
                  <a:moveTo>
                    <a:pt x="23" y="1"/>
                  </a:moveTo>
                  <a:cubicBezTo>
                    <a:pt x="0" y="91"/>
                    <a:pt x="0" y="170"/>
                    <a:pt x="23" y="260"/>
                  </a:cubicBezTo>
                  <a:cubicBezTo>
                    <a:pt x="46" y="418"/>
                    <a:pt x="102" y="576"/>
                    <a:pt x="192" y="723"/>
                  </a:cubicBezTo>
                  <a:cubicBezTo>
                    <a:pt x="283" y="858"/>
                    <a:pt x="395" y="971"/>
                    <a:pt x="542" y="1061"/>
                  </a:cubicBezTo>
                  <a:cubicBezTo>
                    <a:pt x="610" y="1107"/>
                    <a:pt x="689" y="1140"/>
                    <a:pt x="768" y="1174"/>
                  </a:cubicBezTo>
                  <a:cubicBezTo>
                    <a:pt x="790" y="1084"/>
                    <a:pt x="790" y="994"/>
                    <a:pt x="768" y="915"/>
                  </a:cubicBezTo>
                  <a:cubicBezTo>
                    <a:pt x="723" y="576"/>
                    <a:pt x="531" y="283"/>
                    <a:pt x="249" y="114"/>
                  </a:cubicBezTo>
                  <a:cubicBezTo>
                    <a:pt x="181" y="57"/>
                    <a:pt x="102" y="23"/>
                    <a:pt x="23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5480200" y="2481300"/>
              <a:ext cx="45150" cy="56425"/>
            </a:xfrm>
            <a:custGeom>
              <a:avLst/>
              <a:gdLst/>
              <a:ahLst/>
              <a:cxnLst/>
              <a:rect l="l" t="t" r="r" b="b"/>
              <a:pathLst>
                <a:path w="1806" h="2257" extrusionOk="0">
                  <a:moveTo>
                    <a:pt x="0" y="0"/>
                  </a:moveTo>
                  <a:lnTo>
                    <a:pt x="0" y="0"/>
                  </a:lnTo>
                  <a:cubicBezTo>
                    <a:pt x="34" y="147"/>
                    <a:pt x="79" y="305"/>
                    <a:pt x="147" y="440"/>
                  </a:cubicBezTo>
                  <a:cubicBezTo>
                    <a:pt x="282" y="745"/>
                    <a:pt x="452" y="1038"/>
                    <a:pt x="655" y="1309"/>
                  </a:cubicBezTo>
                  <a:cubicBezTo>
                    <a:pt x="880" y="1569"/>
                    <a:pt x="1129" y="1806"/>
                    <a:pt x="1399" y="2009"/>
                  </a:cubicBezTo>
                  <a:cubicBezTo>
                    <a:pt x="1524" y="2110"/>
                    <a:pt x="1670" y="2189"/>
                    <a:pt x="1806" y="2257"/>
                  </a:cubicBezTo>
                  <a:cubicBezTo>
                    <a:pt x="1760" y="2110"/>
                    <a:pt x="1693" y="1964"/>
                    <a:pt x="1614" y="1828"/>
                  </a:cubicBezTo>
                  <a:cubicBezTo>
                    <a:pt x="1456" y="1546"/>
                    <a:pt x="1264" y="1275"/>
                    <a:pt x="1050" y="1027"/>
                  </a:cubicBezTo>
                  <a:cubicBezTo>
                    <a:pt x="846" y="756"/>
                    <a:pt x="621" y="508"/>
                    <a:pt x="373" y="282"/>
                  </a:cubicBezTo>
                  <a:cubicBezTo>
                    <a:pt x="260" y="181"/>
                    <a:pt x="136" y="79"/>
                    <a:pt x="0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5457625" y="2520500"/>
              <a:ext cx="42050" cy="41500"/>
            </a:xfrm>
            <a:custGeom>
              <a:avLst/>
              <a:gdLst/>
              <a:ahLst/>
              <a:cxnLst/>
              <a:rect l="l" t="t" r="r" b="b"/>
              <a:pathLst>
                <a:path w="1682" h="1660" extrusionOk="0">
                  <a:moveTo>
                    <a:pt x="0" y="1"/>
                  </a:moveTo>
                  <a:cubicBezTo>
                    <a:pt x="46" y="125"/>
                    <a:pt x="102" y="238"/>
                    <a:pt x="170" y="350"/>
                  </a:cubicBezTo>
                  <a:cubicBezTo>
                    <a:pt x="452" y="824"/>
                    <a:pt x="847" y="1219"/>
                    <a:pt x="1321" y="1490"/>
                  </a:cubicBezTo>
                  <a:cubicBezTo>
                    <a:pt x="1434" y="1558"/>
                    <a:pt x="1558" y="1614"/>
                    <a:pt x="1682" y="1659"/>
                  </a:cubicBezTo>
                  <a:cubicBezTo>
                    <a:pt x="1637" y="1535"/>
                    <a:pt x="1591" y="1422"/>
                    <a:pt x="1513" y="1310"/>
                  </a:cubicBezTo>
                  <a:cubicBezTo>
                    <a:pt x="1377" y="1073"/>
                    <a:pt x="1208" y="858"/>
                    <a:pt x="1016" y="666"/>
                  </a:cubicBezTo>
                  <a:cubicBezTo>
                    <a:pt x="824" y="463"/>
                    <a:pt x="598" y="305"/>
                    <a:pt x="362" y="159"/>
                  </a:cubicBezTo>
                  <a:cubicBezTo>
                    <a:pt x="249" y="91"/>
                    <a:pt x="136" y="34"/>
                    <a:pt x="0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5427725" y="2585375"/>
              <a:ext cx="50525" cy="28075"/>
            </a:xfrm>
            <a:custGeom>
              <a:avLst/>
              <a:gdLst/>
              <a:ahLst/>
              <a:cxnLst/>
              <a:rect l="l" t="t" r="r" b="b"/>
              <a:pathLst>
                <a:path w="2021" h="1123" extrusionOk="0">
                  <a:moveTo>
                    <a:pt x="0" y="1"/>
                  </a:moveTo>
                  <a:cubicBezTo>
                    <a:pt x="57" y="114"/>
                    <a:pt x="124" y="227"/>
                    <a:pt x="203" y="328"/>
                  </a:cubicBezTo>
                  <a:cubicBezTo>
                    <a:pt x="373" y="543"/>
                    <a:pt x="587" y="723"/>
                    <a:pt x="835" y="870"/>
                  </a:cubicBezTo>
                  <a:cubicBezTo>
                    <a:pt x="959" y="938"/>
                    <a:pt x="1106" y="994"/>
                    <a:pt x="1242" y="1039"/>
                  </a:cubicBezTo>
                  <a:cubicBezTo>
                    <a:pt x="1366" y="1084"/>
                    <a:pt x="1501" y="1107"/>
                    <a:pt x="1625" y="1118"/>
                  </a:cubicBezTo>
                  <a:cubicBezTo>
                    <a:pt x="1665" y="1121"/>
                    <a:pt x="1704" y="1123"/>
                    <a:pt x="1742" y="1123"/>
                  </a:cubicBezTo>
                  <a:cubicBezTo>
                    <a:pt x="1834" y="1123"/>
                    <a:pt x="1924" y="1115"/>
                    <a:pt x="2020" y="1107"/>
                  </a:cubicBezTo>
                  <a:cubicBezTo>
                    <a:pt x="1930" y="1005"/>
                    <a:pt x="1828" y="926"/>
                    <a:pt x="1715" y="859"/>
                  </a:cubicBezTo>
                  <a:cubicBezTo>
                    <a:pt x="1670" y="825"/>
                    <a:pt x="1625" y="791"/>
                    <a:pt x="1580" y="757"/>
                  </a:cubicBezTo>
                  <a:cubicBezTo>
                    <a:pt x="1524" y="734"/>
                    <a:pt x="1479" y="689"/>
                    <a:pt x="1422" y="655"/>
                  </a:cubicBezTo>
                  <a:cubicBezTo>
                    <a:pt x="1309" y="576"/>
                    <a:pt x="1185" y="509"/>
                    <a:pt x="1072" y="452"/>
                  </a:cubicBezTo>
                  <a:cubicBezTo>
                    <a:pt x="948" y="373"/>
                    <a:pt x="835" y="317"/>
                    <a:pt x="711" y="260"/>
                  </a:cubicBezTo>
                  <a:cubicBezTo>
                    <a:pt x="598" y="215"/>
                    <a:pt x="474" y="148"/>
                    <a:pt x="373" y="114"/>
                  </a:cubicBezTo>
                  <a:cubicBezTo>
                    <a:pt x="249" y="57"/>
                    <a:pt x="124" y="24"/>
                    <a:pt x="0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5421525" y="2608800"/>
              <a:ext cx="52475" cy="21050"/>
            </a:xfrm>
            <a:custGeom>
              <a:avLst/>
              <a:gdLst/>
              <a:ahLst/>
              <a:cxnLst/>
              <a:rect l="l" t="t" r="r" b="b"/>
              <a:pathLst>
                <a:path w="2099" h="842" extrusionOk="0">
                  <a:moveTo>
                    <a:pt x="0" y="1"/>
                  </a:moveTo>
                  <a:cubicBezTo>
                    <a:pt x="68" y="102"/>
                    <a:pt x="147" y="204"/>
                    <a:pt x="237" y="283"/>
                  </a:cubicBezTo>
                  <a:cubicBezTo>
                    <a:pt x="327" y="373"/>
                    <a:pt x="418" y="452"/>
                    <a:pt x="530" y="520"/>
                  </a:cubicBezTo>
                  <a:cubicBezTo>
                    <a:pt x="655" y="587"/>
                    <a:pt x="779" y="666"/>
                    <a:pt x="914" y="723"/>
                  </a:cubicBezTo>
                  <a:cubicBezTo>
                    <a:pt x="1129" y="797"/>
                    <a:pt x="1352" y="841"/>
                    <a:pt x="1582" y="841"/>
                  </a:cubicBezTo>
                  <a:cubicBezTo>
                    <a:pt x="1630" y="841"/>
                    <a:pt x="1678" y="839"/>
                    <a:pt x="1727" y="836"/>
                  </a:cubicBezTo>
                  <a:cubicBezTo>
                    <a:pt x="1851" y="824"/>
                    <a:pt x="1975" y="802"/>
                    <a:pt x="2099" y="757"/>
                  </a:cubicBezTo>
                  <a:cubicBezTo>
                    <a:pt x="1997" y="689"/>
                    <a:pt x="1885" y="621"/>
                    <a:pt x="1772" y="565"/>
                  </a:cubicBezTo>
                  <a:cubicBezTo>
                    <a:pt x="1681" y="520"/>
                    <a:pt x="1569" y="474"/>
                    <a:pt x="1456" y="418"/>
                  </a:cubicBezTo>
                  <a:cubicBezTo>
                    <a:pt x="1332" y="362"/>
                    <a:pt x="1219" y="316"/>
                    <a:pt x="1095" y="283"/>
                  </a:cubicBezTo>
                  <a:cubicBezTo>
                    <a:pt x="970" y="226"/>
                    <a:pt x="846" y="181"/>
                    <a:pt x="722" y="147"/>
                  </a:cubicBezTo>
                  <a:cubicBezTo>
                    <a:pt x="598" y="113"/>
                    <a:pt x="474" y="80"/>
                    <a:pt x="372" y="46"/>
                  </a:cubicBezTo>
                  <a:cubicBezTo>
                    <a:pt x="248" y="12"/>
                    <a:pt x="124" y="1"/>
                    <a:pt x="0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5372425" y="2601475"/>
              <a:ext cx="34725" cy="14625"/>
            </a:xfrm>
            <a:custGeom>
              <a:avLst/>
              <a:gdLst/>
              <a:ahLst/>
              <a:cxnLst/>
              <a:rect l="l" t="t" r="r" b="b"/>
              <a:pathLst>
                <a:path w="1389" h="585" extrusionOk="0">
                  <a:moveTo>
                    <a:pt x="260" y="0"/>
                  </a:moveTo>
                  <a:cubicBezTo>
                    <a:pt x="170" y="11"/>
                    <a:pt x="91" y="23"/>
                    <a:pt x="1" y="57"/>
                  </a:cubicBezTo>
                  <a:cubicBezTo>
                    <a:pt x="46" y="124"/>
                    <a:pt x="102" y="203"/>
                    <a:pt x="170" y="260"/>
                  </a:cubicBezTo>
                  <a:cubicBezTo>
                    <a:pt x="294" y="373"/>
                    <a:pt x="441" y="474"/>
                    <a:pt x="599" y="530"/>
                  </a:cubicBezTo>
                  <a:cubicBezTo>
                    <a:pt x="723" y="564"/>
                    <a:pt x="853" y="584"/>
                    <a:pt x="980" y="584"/>
                  </a:cubicBezTo>
                  <a:cubicBezTo>
                    <a:pt x="1026" y="584"/>
                    <a:pt x="1072" y="582"/>
                    <a:pt x="1118" y="576"/>
                  </a:cubicBezTo>
                  <a:cubicBezTo>
                    <a:pt x="1208" y="576"/>
                    <a:pt x="1298" y="553"/>
                    <a:pt x="1389" y="508"/>
                  </a:cubicBezTo>
                  <a:cubicBezTo>
                    <a:pt x="1332" y="440"/>
                    <a:pt x="1276" y="373"/>
                    <a:pt x="1208" y="316"/>
                  </a:cubicBezTo>
                  <a:cubicBezTo>
                    <a:pt x="1084" y="215"/>
                    <a:pt x="937" y="124"/>
                    <a:pt x="768" y="79"/>
                  </a:cubicBezTo>
                  <a:cubicBezTo>
                    <a:pt x="610" y="23"/>
                    <a:pt x="441" y="0"/>
                    <a:pt x="260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5330950" y="2612750"/>
              <a:ext cx="77600" cy="34275"/>
            </a:xfrm>
            <a:custGeom>
              <a:avLst/>
              <a:gdLst/>
              <a:ahLst/>
              <a:cxnLst/>
              <a:rect l="l" t="t" r="r" b="b"/>
              <a:pathLst>
                <a:path w="3104" h="1371" extrusionOk="0">
                  <a:moveTo>
                    <a:pt x="1" y="1"/>
                  </a:moveTo>
                  <a:lnTo>
                    <a:pt x="1" y="1"/>
                  </a:lnTo>
                  <a:cubicBezTo>
                    <a:pt x="114" y="147"/>
                    <a:pt x="226" y="283"/>
                    <a:pt x="373" y="407"/>
                  </a:cubicBezTo>
                  <a:cubicBezTo>
                    <a:pt x="509" y="531"/>
                    <a:pt x="655" y="644"/>
                    <a:pt x="813" y="757"/>
                  </a:cubicBezTo>
                  <a:cubicBezTo>
                    <a:pt x="994" y="869"/>
                    <a:pt x="1174" y="982"/>
                    <a:pt x="1377" y="1072"/>
                  </a:cubicBezTo>
                  <a:cubicBezTo>
                    <a:pt x="1569" y="1163"/>
                    <a:pt x="1772" y="1230"/>
                    <a:pt x="1987" y="1287"/>
                  </a:cubicBezTo>
                  <a:cubicBezTo>
                    <a:pt x="2167" y="1332"/>
                    <a:pt x="2359" y="1366"/>
                    <a:pt x="2551" y="1366"/>
                  </a:cubicBezTo>
                  <a:cubicBezTo>
                    <a:pt x="2587" y="1369"/>
                    <a:pt x="2624" y="1370"/>
                    <a:pt x="2660" y="1370"/>
                  </a:cubicBezTo>
                  <a:cubicBezTo>
                    <a:pt x="2759" y="1370"/>
                    <a:pt x="2858" y="1360"/>
                    <a:pt x="2957" y="1343"/>
                  </a:cubicBezTo>
                  <a:cubicBezTo>
                    <a:pt x="3048" y="1332"/>
                    <a:pt x="3104" y="1321"/>
                    <a:pt x="3104" y="1321"/>
                  </a:cubicBezTo>
                  <a:lnTo>
                    <a:pt x="2969" y="1253"/>
                  </a:lnTo>
                  <a:cubicBezTo>
                    <a:pt x="2878" y="1208"/>
                    <a:pt x="2754" y="1163"/>
                    <a:pt x="2607" y="1095"/>
                  </a:cubicBezTo>
                  <a:cubicBezTo>
                    <a:pt x="2461" y="1039"/>
                    <a:pt x="2303" y="960"/>
                    <a:pt x="2122" y="881"/>
                  </a:cubicBezTo>
                  <a:cubicBezTo>
                    <a:pt x="1953" y="813"/>
                    <a:pt x="1761" y="711"/>
                    <a:pt x="1581" y="632"/>
                  </a:cubicBezTo>
                  <a:cubicBezTo>
                    <a:pt x="1208" y="463"/>
                    <a:pt x="825" y="294"/>
                    <a:pt x="520" y="181"/>
                  </a:cubicBezTo>
                  <a:cubicBezTo>
                    <a:pt x="351" y="102"/>
                    <a:pt x="181" y="46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5219800" y="2621775"/>
              <a:ext cx="58150" cy="35575"/>
            </a:xfrm>
            <a:custGeom>
              <a:avLst/>
              <a:gdLst/>
              <a:ahLst/>
              <a:cxnLst/>
              <a:rect l="l" t="t" r="r" b="b"/>
              <a:pathLst>
                <a:path w="2326" h="1423" extrusionOk="0">
                  <a:moveTo>
                    <a:pt x="1" y="1"/>
                  </a:moveTo>
                  <a:lnTo>
                    <a:pt x="1" y="1"/>
                  </a:lnTo>
                  <a:cubicBezTo>
                    <a:pt x="80" y="125"/>
                    <a:pt x="170" y="249"/>
                    <a:pt x="272" y="362"/>
                  </a:cubicBezTo>
                  <a:cubicBezTo>
                    <a:pt x="486" y="587"/>
                    <a:pt x="723" y="802"/>
                    <a:pt x="983" y="982"/>
                  </a:cubicBezTo>
                  <a:cubicBezTo>
                    <a:pt x="1276" y="1129"/>
                    <a:pt x="1569" y="1253"/>
                    <a:pt x="1885" y="1343"/>
                  </a:cubicBezTo>
                  <a:cubicBezTo>
                    <a:pt x="2032" y="1389"/>
                    <a:pt x="2179" y="1411"/>
                    <a:pt x="2325" y="1422"/>
                  </a:cubicBezTo>
                  <a:cubicBezTo>
                    <a:pt x="2235" y="1310"/>
                    <a:pt x="2134" y="1197"/>
                    <a:pt x="2021" y="1106"/>
                  </a:cubicBezTo>
                  <a:cubicBezTo>
                    <a:pt x="1784" y="903"/>
                    <a:pt x="1535" y="723"/>
                    <a:pt x="1265" y="587"/>
                  </a:cubicBezTo>
                  <a:cubicBezTo>
                    <a:pt x="994" y="407"/>
                    <a:pt x="723" y="249"/>
                    <a:pt x="430" y="136"/>
                  </a:cubicBezTo>
                  <a:cubicBezTo>
                    <a:pt x="294" y="68"/>
                    <a:pt x="148" y="34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5183425" y="2626575"/>
              <a:ext cx="75350" cy="41500"/>
            </a:xfrm>
            <a:custGeom>
              <a:avLst/>
              <a:gdLst/>
              <a:ahLst/>
              <a:cxnLst/>
              <a:rect l="l" t="t" r="r" b="b"/>
              <a:pathLst>
                <a:path w="3014" h="1660" extrusionOk="0">
                  <a:moveTo>
                    <a:pt x="0" y="0"/>
                  </a:moveTo>
                  <a:lnTo>
                    <a:pt x="0" y="0"/>
                  </a:lnTo>
                  <a:cubicBezTo>
                    <a:pt x="113" y="147"/>
                    <a:pt x="248" y="283"/>
                    <a:pt x="395" y="407"/>
                  </a:cubicBezTo>
                  <a:cubicBezTo>
                    <a:pt x="700" y="655"/>
                    <a:pt x="1016" y="892"/>
                    <a:pt x="1354" y="1095"/>
                  </a:cubicBezTo>
                  <a:cubicBezTo>
                    <a:pt x="1546" y="1197"/>
                    <a:pt x="1738" y="1298"/>
                    <a:pt x="1930" y="1377"/>
                  </a:cubicBezTo>
                  <a:cubicBezTo>
                    <a:pt x="2099" y="1467"/>
                    <a:pt x="2280" y="1524"/>
                    <a:pt x="2471" y="1569"/>
                  </a:cubicBezTo>
                  <a:cubicBezTo>
                    <a:pt x="2652" y="1614"/>
                    <a:pt x="2833" y="1637"/>
                    <a:pt x="3013" y="1659"/>
                  </a:cubicBezTo>
                  <a:cubicBezTo>
                    <a:pt x="2878" y="1535"/>
                    <a:pt x="2742" y="1411"/>
                    <a:pt x="2584" y="1309"/>
                  </a:cubicBezTo>
                  <a:cubicBezTo>
                    <a:pt x="2449" y="1219"/>
                    <a:pt x="2291" y="1129"/>
                    <a:pt x="2133" y="1005"/>
                  </a:cubicBezTo>
                  <a:cubicBezTo>
                    <a:pt x="1964" y="892"/>
                    <a:pt x="1783" y="790"/>
                    <a:pt x="1603" y="677"/>
                  </a:cubicBezTo>
                  <a:cubicBezTo>
                    <a:pt x="1264" y="474"/>
                    <a:pt x="903" y="294"/>
                    <a:pt x="531" y="158"/>
                  </a:cubicBezTo>
                  <a:cubicBezTo>
                    <a:pt x="350" y="91"/>
                    <a:pt x="181" y="34"/>
                    <a:pt x="0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5294850" y="2642825"/>
              <a:ext cx="39800" cy="17625"/>
            </a:xfrm>
            <a:custGeom>
              <a:avLst/>
              <a:gdLst/>
              <a:ahLst/>
              <a:cxnLst/>
              <a:rect l="l" t="t" r="r" b="b"/>
              <a:pathLst>
                <a:path w="1592" h="705" extrusionOk="0">
                  <a:moveTo>
                    <a:pt x="214" y="0"/>
                  </a:moveTo>
                  <a:cubicBezTo>
                    <a:pt x="143" y="0"/>
                    <a:pt x="75" y="11"/>
                    <a:pt x="0" y="27"/>
                  </a:cubicBezTo>
                  <a:cubicBezTo>
                    <a:pt x="57" y="118"/>
                    <a:pt x="125" y="185"/>
                    <a:pt x="204" y="264"/>
                  </a:cubicBezTo>
                  <a:cubicBezTo>
                    <a:pt x="350" y="389"/>
                    <a:pt x="531" y="501"/>
                    <a:pt x="711" y="580"/>
                  </a:cubicBezTo>
                  <a:cubicBezTo>
                    <a:pt x="903" y="648"/>
                    <a:pt x="1095" y="693"/>
                    <a:pt x="1298" y="705"/>
                  </a:cubicBezTo>
                  <a:cubicBezTo>
                    <a:pt x="1388" y="705"/>
                    <a:pt x="1490" y="705"/>
                    <a:pt x="1592" y="682"/>
                  </a:cubicBezTo>
                  <a:cubicBezTo>
                    <a:pt x="1535" y="592"/>
                    <a:pt x="1467" y="513"/>
                    <a:pt x="1388" y="445"/>
                  </a:cubicBezTo>
                  <a:cubicBezTo>
                    <a:pt x="1242" y="310"/>
                    <a:pt x="1061" y="208"/>
                    <a:pt x="881" y="129"/>
                  </a:cubicBezTo>
                  <a:cubicBezTo>
                    <a:pt x="689" y="50"/>
                    <a:pt x="497" y="5"/>
                    <a:pt x="294" y="5"/>
                  </a:cubicBezTo>
                  <a:cubicBezTo>
                    <a:pt x="267" y="2"/>
                    <a:pt x="240" y="0"/>
                    <a:pt x="214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5137425" y="2633900"/>
              <a:ext cx="62950" cy="38400"/>
            </a:xfrm>
            <a:custGeom>
              <a:avLst/>
              <a:gdLst/>
              <a:ahLst/>
              <a:cxnLst/>
              <a:rect l="l" t="t" r="r" b="b"/>
              <a:pathLst>
                <a:path w="2518" h="1536" extrusionOk="0">
                  <a:moveTo>
                    <a:pt x="1" y="1"/>
                  </a:moveTo>
                  <a:lnTo>
                    <a:pt x="1" y="1"/>
                  </a:lnTo>
                  <a:cubicBezTo>
                    <a:pt x="91" y="125"/>
                    <a:pt x="193" y="249"/>
                    <a:pt x="317" y="362"/>
                  </a:cubicBezTo>
                  <a:cubicBezTo>
                    <a:pt x="554" y="599"/>
                    <a:pt x="825" y="813"/>
                    <a:pt x="1107" y="1005"/>
                  </a:cubicBezTo>
                  <a:cubicBezTo>
                    <a:pt x="1389" y="1197"/>
                    <a:pt x="1705" y="1344"/>
                    <a:pt x="2043" y="1445"/>
                  </a:cubicBezTo>
                  <a:cubicBezTo>
                    <a:pt x="2190" y="1490"/>
                    <a:pt x="2359" y="1524"/>
                    <a:pt x="2517" y="1535"/>
                  </a:cubicBezTo>
                  <a:cubicBezTo>
                    <a:pt x="2404" y="1411"/>
                    <a:pt x="2292" y="1298"/>
                    <a:pt x="2167" y="1197"/>
                  </a:cubicBezTo>
                  <a:cubicBezTo>
                    <a:pt x="2066" y="1107"/>
                    <a:pt x="1942" y="1016"/>
                    <a:pt x="1806" y="904"/>
                  </a:cubicBezTo>
                  <a:cubicBezTo>
                    <a:pt x="1671" y="802"/>
                    <a:pt x="1513" y="700"/>
                    <a:pt x="1366" y="599"/>
                  </a:cubicBezTo>
                  <a:cubicBezTo>
                    <a:pt x="1084" y="407"/>
                    <a:pt x="779" y="249"/>
                    <a:pt x="464" y="125"/>
                  </a:cubicBezTo>
                  <a:cubicBezTo>
                    <a:pt x="306" y="69"/>
                    <a:pt x="148" y="23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5069450" y="2616425"/>
              <a:ext cx="141350" cy="82950"/>
            </a:xfrm>
            <a:custGeom>
              <a:avLst/>
              <a:gdLst/>
              <a:ahLst/>
              <a:cxnLst/>
              <a:rect l="l" t="t" r="r" b="b"/>
              <a:pathLst>
                <a:path w="5654" h="3318" extrusionOk="0">
                  <a:moveTo>
                    <a:pt x="0" y="0"/>
                  </a:moveTo>
                  <a:cubicBezTo>
                    <a:pt x="0" y="0"/>
                    <a:pt x="271" y="327"/>
                    <a:pt x="711" y="756"/>
                  </a:cubicBezTo>
                  <a:cubicBezTo>
                    <a:pt x="824" y="869"/>
                    <a:pt x="937" y="993"/>
                    <a:pt x="1072" y="1106"/>
                  </a:cubicBezTo>
                  <a:cubicBezTo>
                    <a:pt x="1208" y="1230"/>
                    <a:pt x="1366" y="1343"/>
                    <a:pt x="1524" y="1456"/>
                  </a:cubicBezTo>
                  <a:cubicBezTo>
                    <a:pt x="1840" y="1682"/>
                    <a:pt x="2189" y="1919"/>
                    <a:pt x="2539" y="2155"/>
                  </a:cubicBezTo>
                  <a:cubicBezTo>
                    <a:pt x="2912" y="2336"/>
                    <a:pt x="3284" y="2528"/>
                    <a:pt x="3645" y="2686"/>
                  </a:cubicBezTo>
                  <a:cubicBezTo>
                    <a:pt x="3814" y="2776"/>
                    <a:pt x="3984" y="2844"/>
                    <a:pt x="4164" y="2912"/>
                  </a:cubicBezTo>
                  <a:cubicBezTo>
                    <a:pt x="4333" y="2968"/>
                    <a:pt x="4503" y="3013"/>
                    <a:pt x="4649" y="3058"/>
                  </a:cubicBezTo>
                  <a:cubicBezTo>
                    <a:pt x="5248" y="3239"/>
                    <a:pt x="5654" y="3318"/>
                    <a:pt x="5654" y="3318"/>
                  </a:cubicBezTo>
                  <a:cubicBezTo>
                    <a:pt x="5654" y="3318"/>
                    <a:pt x="5304" y="3092"/>
                    <a:pt x="4751" y="2810"/>
                  </a:cubicBezTo>
                  <a:cubicBezTo>
                    <a:pt x="4616" y="2731"/>
                    <a:pt x="4469" y="2663"/>
                    <a:pt x="4311" y="2584"/>
                  </a:cubicBezTo>
                  <a:cubicBezTo>
                    <a:pt x="4153" y="2505"/>
                    <a:pt x="4006" y="2392"/>
                    <a:pt x="3837" y="2302"/>
                  </a:cubicBezTo>
                  <a:cubicBezTo>
                    <a:pt x="3498" y="2110"/>
                    <a:pt x="3137" y="1930"/>
                    <a:pt x="2788" y="1738"/>
                  </a:cubicBezTo>
                  <a:cubicBezTo>
                    <a:pt x="2438" y="1524"/>
                    <a:pt x="2099" y="1298"/>
                    <a:pt x="1772" y="1117"/>
                  </a:cubicBezTo>
                  <a:cubicBezTo>
                    <a:pt x="1614" y="1004"/>
                    <a:pt x="1445" y="937"/>
                    <a:pt x="1298" y="835"/>
                  </a:cubicBezTo>
                  <a:cubicBezTo>
                    <a:pt x="1151" y="734"/>
                    <a:pt x="1016" y="643"/>
                    <a:pt x="881" y="553"/>
                  </a:cubicBezTo>
                  <a:cubicBezTo>
                    <a:pt x="373" y="20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5709250" y="3244950"/>
              <a:ext cx="577500" cy="434775"/>
            </a:xfrm>
            <a:custGeom>
              <a:avLst/>
              <a:gdLst/>
              <a:ahLst/>
              <a:cxnLst/>
              <a:rect l="l" t="t" r="r" b="b"/>
              <a:pathLst>
                <a:path w="23100" h="17391" extrusionOk="0">
                  <a:moveTo>
                    <a:pt x="1626" y="0"/>
                  </a:moveTo>
                  <a:lnTo>
                    <a:pt x="1626" y="0"/>
                  </a:lnTo>
                  <a:cubicBezTo>
                    <a:pt x="1547" y="79"/>
                    <a:pt x="1468" y="158"/>
                    <a:pt x="1389" y="237"/>
                  </a:cubicBezTo>
                  <a:cubicBezTo>
                    <a:pt x="80" y="1648"/>
                    <a:pt x="1" y="5981"/>
                    <a:pt x="576" y="8463"/>
                  </a:cubicBezTo>
                  <a:cubicBezTo>
                    <a:pt x="1468" y="12481"/>
                    <a:pt x="5756" y="16520"/>
                    <a:pt x="10100" y="17242"/>
                  </a:cubicBezTo>
                  <a:cubicBezTo>
                    <a:pt x="10691" y="17341"/>
                    <a:pt x="11295" y="17391"/>
                    <a:pt x="11905" y="17391"/>
                  </a:cubicBezTo>
                  <a:cubicBezTo>
                    <a:pt x="16162" y="17391"/>
                    <a:pt x="20701" y="14994"/>
                    <a:pt x="23100" y="10404"/>
                  </a:cubicBezTo>
                  <a:lnTo>
                    <a:pt x="23100" y="10404"/>
                  </a:lnTo>
                  <a:cubicBezTo>
                    <a:pt x="22919" y="10619"/>
                    <a:pt x="22705" y="10799"/>
                    <a:pt x="22468" y="10935"/>
                  </a:cubicBezTo>
                  <a:cubicBezTo>
                    <a:pt x="20986" y="11789"/>
                    <a:pt x="19358" y="12079"/>
                    <a:pt x="17692" y="12079"/>
                  </a:cubicBezTo>
                  <a:cubicBezTo>
                    <a:pt x="15969" y="12079"/>
                    <a:pt x="14207" y="11769"/>
                    <a:pt x="12526" y="11454"/>
                  </a:cubicBezTo>
                  <a:cubicBezTo>
                    <a:pt x="10303" y="11093"/>
                    <a:pt x="7810" y="9727"/>
                    <a:pt x="5925" y="8509"/>
                  </a:cubicBezTo>
                  <a:cubicBezTo>
                    <a:pt x="4740" y="7775"/>
                    <a:pt x="3307" y="6861"/>
                    <a:pt x="2348" y="5812"/>
                  </a:cubicBezTo>
                  <a:cubicBezTo>
                    <a:pt x="1050" y="4469"/>
                    <a:pt x="249" y="1749"/>
                    <a:pt x="1626" y="0"/>
                  </a:cubicBezTo>
                  <a:close/>
                </a:path>
              </a:pathLst>
            </a:custGeom>
            <a:solidFill>
              <a:srgbClr val="B43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5715475" y="3178550"/>
              <a:ext cx="593275" cy="368350"/>
            </a:xfrm>
            <a:custGeom>
              <a:avLst/>
              <a:gdLst/>
              <a:ahLst/>
              <a:cxnLst/>
              <a:rect l="l" t="t" r="r" b="b"/>
              <a:pathLst>
                <a:path w="23731" h="14734" extrusionOk="0">
                  <a:moveTo>
                    <a:pt x="8910" y="0"/>
                  </a:moveTo>
                  <a:cubicBezTo>
                    <a:pt x="6096" y="0"/>
                    <a:pt x="3414" y="610"/>
                    <a:pt x="1377" y="2656"/>
                  </a:cubicBezTo>
                  <a:cubicBezTo>
                    <a:pt x="0" y="4405"/>
                    <a:pt x="801" y="7125"/>
                    <a:pt x="2110" y="8468"/>
                  </a:cubicBezTo>
                  <a:cubicBezTo>
                    <a:pt x="3069" y="9517"/>
                    <a:pt x="4503" y="10420"/>
                    <a:pt x="5676" y="11165"/>
                  </a:cubicBezTo>
                  <a:cubicBezTo>
                    <a:pt x="7572" y="12383"/>
                    <a:pt x="10066" y="13749"/>
                    <a:pt x="12277" y="14110"/>
                  </a:cubicBezTo>
                  <a:cubicBezTo>
                    <a:pt x="13960" y="14424"/>
                    <a:pt x="15717" y="14733"/>
                    <a:pt x="17434" y="14733"/>
                  </a:cubicBezTo>
                  <a:cubicBezTo>
                    <a:pt x="19103" y="14733"/>
                    <a:pt x="20734" y="14441"/>
                    <a:pt x="22219" y="13579"/>
                  </a:cubicBezTo>
                  <a:cubicBezTo>
                    <a:pt x="22467" y="13444"/>
                    <a:pt x="22681" y="13275"/>
                    <a:pt x="22862" y="13060"/>
                  </a:cubicBezTo>
                  <a:cubicBezTo>
                    <a:pt x="23009" y="12756"/>
                    <a:pt x="23167" y="12451"/>
                    <a:pt x="23302" y="12135"/>
                  </a:cubicBezTo>
                  <a:cubicBezTo>
                    <a:pt x="23731" y="11142"/>
                    <a:pt x="22952" y="8095"/>
                    <a:pt x="22061" y="6651"/>
                  </a:cubicBezTo>
                  <a:cubicBezTo>
                    <a:pt x="20255" y="3762"/>
                    <a:pt x="16712" y="1460"/>
                    <a:pt x="13496" y="591"/>
                  </a:cubicBezTo>
                  <a:cubicBezTo>
                    <a:pt x="12661" y="343"/>
                    <a:pt x="11815" y="185"/>
                    <a:pt x="10957" y="95"/>
                  </a:cubicBezTo>
                  <a:cubicBezTo>
                    <a:pt x="10272" y="36"/>
                    <a:pt x="9587" y="0"/>
                    <a:pt x="8910" y="0"/>
                  </a:cubicBezTo>
                  <a:close/>
                </a:path>
              </a:pathLst>
            </a:custGeom>
            <a:solidFill>
              <a:srgbClr val="D86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5725625" y="3175500"/>
              <a:ext cx="575800" cy="373750"/>
            </a:xfrm>
            <a:custGeom>
              <a:avLst/>
              <a:gdLst/>
              <a:ahLst/>
              <a:cxnLst/>
              <a:rect l="l" t="t" r="r" b="b"/>
              <a:pathLst>
                <a:path w="23032" h="14950" extrusionOk="0">
                  <a:moveTo>
                    <a:pt x="8280" y="1"/>
                  </a:moveTo>
                  <a:cubicBezTo>
                    <a:pt x="8071" y="1"/>
                    <a:pt x="7861" y="4"/>
                    <a:pt x="7651" y="14"/>
                  </a:cubicBezTo>
                  <a:cubicBezTo>
                    <a:pt x="7155" y="25"/>
                    <a:pt x="6658" y="70"/>
                    <a:pt x="6173" y="138"/>
                  </a:cubicBezTo>
                  <a:cubicBezTo>
                    <a:pt x="5676" y="206"/>
                    <a:pt x="5191" y="307"/>
                    <a:pt x="4706" y="431"/>
                  </a:cubicBezTo>
                  <a:cubicBezTo>
                    <a:pt x="4221" y="567"/>
                    <a:pt x="3758" y="736"/>
                    <a:pt x="3295" y="939"/>
                  </a:cubicBezTo>
                  <a:cubicBezTo>
                    <a:pt x="3070" y="1041"/>
                    <a:pt x="2844" y="1153"/>
                    <a:pt x="2630" y="1277"/>
                  </a:cubicBezTo>
                  <a:cubicBezTo>
                    <a:pt x="2404" y="1390"/>
                    <a:pt x="2190" y="1526"/>
                    <a:pt x="1986" y="1672"/>
                  </a:cubicBezTo>
                  <a:cubicBezTo>
                    <a:pt x="1569" y="1955"/>
                    <a:pt x="1185" y="2282"/>
                    <a:pt x="824" y="2632"/>
                  </a:cubicBezTo>
                  <a:lnTo>
                    <a:pt x="824" y="2643"/>
                  </a:lnTo>
                  <a:lnTo>
                    <a:pt x="813" y="2654"/>
                  </a:lnTo>
                  <a:cubicBezTo>
                    <a:pt x="418" y="3162"/>
                    <a:pt x="158" y="3771"/>
                    <a:pt x="79" y="4414"/>
                  </a:cubicBezTo>
                  <a:cubicBezTo>
                    <a:pt x="0" y="5046"/>
                    <a:pt x="46" y="5690"/>
                    <a:pt x="215" y="6310"/>
                  </a:cubicBezTo>
                  <a:cubicBezTo>
                    <a:pt x="373" y="6920"/>
                    <a:pt x="621" y="7495"/>
                    <a:pt x="971" y="8037"/>
                  </a:cubicBezTo>
                  <a:cubicBezTo>
                    <a:pt x="1140" y="8308"/>
                    <a:pt x="1343" y="8556"/>
                    <a:pt x="1569" y="8781"/>
                  </a:cubicBezTo>
                  <a:lnTo>
                    <a:pt x="2223" y="9413"/>
                  </a:lnTo>
                  <a:cubicBezTo>
                    <a:pt x="2438" y="9616"/>
                    <a:pt x="2709" y="9797"/>
                    <a:pt x="2946" y="9989"/>
                  </a:cubicBezTo>
                  <a:cubicBezTo>
                    <a:pt x="3194" y="10192"/>
                    <a:pt x="3453" y="10361"/>
                    <a:pt x="3702" y="10531"/>
                  </a:cubicBezTo>
                  <a:cubicBezTo>
                    <a:pt x="4209" y="10880"/>
                    <a:pt x="4729" y="11196"/>
                    <a:pt x="5236" y="11524"/>
                  </a:cubicBezTo>
                  <a:cubicBezTo>
                    <a:pt x="6263" y="12178"/>
                    <a:pt x="7335" y="12765"/>
                    <a:pt x="8441" y="13295"/>
                  </a:cubicBezTo>
                  <a:lnTo>
                    <a:pt x="9287" y="13656"/>
                  </a:lnTo>
                  <a:lnTo>
                    <a:pt x="10156" y="13961"/>
                  </a:lnTo>
                  <a:cubicBezTo>
                    <a:pt x="10450" y="14051"/>
                    <a:pt x="10743" y="14141"/>
                    <a:pt x="11048" y="14220"/>
                  </a:cubicBezTo>
                  <a:lnTo>
                    <a:pt x="11950" y="14401"/>
                  </a:lnTo>
                  <a:cubicBezTo>
                    <a:pt x="13135" y="14615"/>
                    <a:pt x="14343" y="14807"/>
                    <a:pt x="15561" y="14897"/>
                  </a:cubicBezTo>
                  <a:cubicBezTo>
                    <a:pt x="15998" y="14930"/>
                    <a:pt x="16437" y="14949"/>
                    <a:pt x="16875" y="14949"/>
                  </a:cubicBezTo>
                  <a:cubicBezTo>
                    <a:pt x="17658" y="14949"/>
                    <a:pt x="18439" y="14887"/>
                    <a:pt x="19206" y="14728"/>
                  </a:cubicBezTo>
                  <a:cubicBezTo>
                    <a:pt x="19804" y="14615"/>
                    <a:pt x="20391" y="14435"/>
                    <a:pt x="20955" y="14187"/>
                  </a:cubicBezTo>
                  <a:cubicBezTo>
                    <a:pt x="21497" y="13927"/>
                    <a:pt x="22072" y="13679"/>
                    <a:pt x="22479" y="13194"/>
                  </a:cubicBezTo>
                  <a:lnTo>
                    <a:pt x="22851" y="12438"/>
                  </a:lnTo>
                  <a:cubicBezTo>
                    <a:pt x="22907" y="12302"/>
                    <a:pt x="22953" y="12167"/>
                    <a:pt x="22986" y="12031"/>
                  </a:cubicBezTo>
                  <a:cubicBezTo>
                    <a:pt x="23009" y="11896"/>
                    <a:pt x="23031" y="11749"/>
                    <a:pt x="23031" y="11614"/>
                  </a:cubicBezTo>
                  <a:cubicBezTo>
                    <a:pt x="23031" y="11038"/>
                    <a:pt x="22975" y="10474"/>
                    <a:pt x="22840" y="9932"/>
                  </a:cubicBezTo>
                  <a:cubicBezTo>
                    <a:pt x="22716" y="9380"/>
                    <a:pt x="22569" y="8838"/>
                    <a:pt x="22366" y="8308"/>
                  </a:cubicBezTo>
                  <a:cubicBezTo>
                    <a:pt x="22185" y="7766"/>
                    <a:pt x="21937" y="7259"/>
                    <a:pt x="21656" y="6774"/>
                  </a:cubicBezTo>
                  <a:lnTo>
                    <a:pt x="21656" y="6774"/>
                  </a:lnTo>
                  <a:cubicBezTo>
                    <a:pt x="21937" y="7259"/>
                    <a:pt x="22174" y="7766"/>
                    <a:pt x="22354" y="8308"/>
                  </a:cubicBezTo>
                  <a:cubicBezTo>
                    <a:pt x="22546" y="8838"/>
                    <a:pt x="22693" y="9380"/>
                    <a:pt x="22806" y="9932"/>
                  </a:cubicBezTo>
                  <a:cubicBezTo>
                    <a:pt x="22930" y="10474"/>
                    <a:pt x="22998" y="11038"/>
                    <a:pt x="22986" y="11602"/>
                  </a:cubicBezTo>
                  <a:cubicBezTo>
                    <a:pt x="22975" y="11738"/>
                    <a:pt x="22964" y="11885"/>
                    <a:pt x="22930" y="12020"/>
                  </a:cubicBezTo>
                  <a:cubicBezTo>
                    <a:pt x="22907" y="12155"/>
                    <a:pt x="22862" y="12280"/>
                    <a:pt x="22795" y="12404"/>
                  </a:cubicBezTo>
                  <a:lnTo>
                    <a:pt x="22422" y="13171"/>
                  </a:lnTo>
                  <a:cubicBezTo>
                    <a:pt x="22038" y="13622"/>
                    <a:pt x="21463" y="13882"/>
                    <a:pt x="20910" y="14108"/>
                  </a:cubicBezTo>
                  <a:cubicBezTo>
                    <a:pt x="20346" y="14333"/>
                    <a:pt x="19770" y="14503"/>
                    <a:pt x="19172" y="14604"/>
                  </a:cubicBezTo>
                  <a:cubicBezTo>
                    <a:pt x="18488" y="14715"/>
                    <a:pt x="17792" y="14769"/>
                    <a:pt x="17095" y="14769"/>
                  </a:cubicBezTo>
                  <a:cubicBezTo>
                    <a:pt x="16587" y="14769"/>
                    <a:pt x="16078" y="14740"/>
                    <a:pt x="15573" y="14683"/>
                  </a:cubicBezTo>
                  <a:cubicBezTo>
                    <a:pt x="14377" y="14559"/>
                    <a:pt x="13180" y="14345"/>
                    <a:pt x="11996" y="14108"/>
                  </a:cubicBezTo>
                  <a:lnTo>
                    <a:pt x="11115" y="13904"/>
                  </a:lnTo>
                  <a:cubicBezTo>
                    <a:pt x="10822" y="13825"/>
                    <a:pt x="10540" y="13724"/>
                    <a:pt x="10258" y="13634"/>
                  </a:cubicBezTo>
                  <a:lnTo>
                    <a:pt x="9423" y="13306"/>
                  </a:lnTo>
                  <a:lnTo>
                    <a:pt x="8610" y="12934"/>
                  </a:lnTo>
                  <a:cubicBezTo>
                    <a:pt x="8069" y="12663"/>
                    <a:pt x="7538" y="12392"/>
                    <a:pt x="7008" y="12088"/>
                  </a:cubicBezTo>
                  <a:cubicBezTo>
                    <a:pt x="6489" y="11794"/>
                    <a:pt x="5970" y="11478"/>
                    <a:pt x="5462" y="11151"/>
                  </a:cubicBezTo>
                  <a:cubicBezTo>
                    <a:pt x="4954" y="10824"/>
                    <a:pt x="4435" y="10508"/>
                    <a:pt x="3950" y="10158"/>
                  </a:cubicBezTo>
                  <a:cubicBezTo>
                    <a:pt x="3702" y="9989"/>
                    <a:pt x="3453" y="9820"/>
                    <a:pt x="3228" y="9628"/>
                  </a:cubicBezTo>
                  <a:cubicBezTo>
                    <a:pt x="3002" y="9436"/>
                    <a:pt x="2754" y="9278"/>
                    <a:pt x="2539" y="9064"/>
                  </a:cubicBezTo>
                  <a:lnTo>
                    <a:pt x="1885" y="8432"/>
                  </a:lnTo>
                  <a:cubicBezTo>
                    <a:pt x="1682" y="8229"/>
                    <a:pt x="1513" y="8003"/>
                    <a:pt x="1355" y="7766"/>
                  </a:cubicBezTo>
                  <a:cubicBezTo>
                    <a:pt x="1027" y="7281"/>
                    <a:pt x="790" y="6750"/>
                    <a:pt x="644" y="6186"/>
                  </a:cubicBezTo>
                  <a:cubicBezTo>
                    <a:pt x="486" y="5622"/>
                    <a:pt x="441" y="5046"/>
                    <a:pt x="508" y="4471"/>
                  </a:cubicBezTo>
                  <a:cubicBezTo>
                    <a:pt x="576" y="3895"/>
                    <a:pt x="790" y="3365"/>
                    <a:pt x="1140" y="2902"/>
                  </a:cubicBezTo>
                  <a:lnTo>
                    <a:pt x="1140" y="2902"/>
                  </a:lnTo>
                  <a:lnTo>
                    <a:pt x="1129" y="2925"/>
                  </a:lnTo>
                  <a:cubicBezTo>
                    <a:pt x="1467" y="2586"/>
                    <a:pt x="1828" y="2282"/>
                    <a:pt x="2223" y="2000"/>
                  </a:cubicBezTo>
                  <a:cubicBezTo>
                    <a:pt x="2607" y="1718"/>
                    <a:pt x="3025" y="1481"/>
                    <a:pt x="3453" y="1277"/>
                  </a:cubicBezTo>
                  <a:cubicBezTo>
                    <a:pt x="3893" y="1063"/>
                    <a:pt x="4345" y="894"/>
                    <a:pt x="4807" y="758"/>
                  </a:cubicBezTo>
                  <a:cubicBezTo>
                    <a:pt x="5270" y="623"/>
                    <a:pt x="5733" y="510"/>
                    <a:pt x="6218" y="431"/>
                  </a:cubicBezTo>
                  <a:cubicBezTo>
                    <a:pt x="6692" y="352"/>
                    <a:pt x="7177" y="307"/>
                    <a:pt x="7662" y="273"/>
                  </a:cubicBezTo>
                  <a:cubicBezTo>
                    <a:pt x="8018" y="257"/>
                    <a:pt x="8379" y="246"/>
                    <a:pt x="8737" y="246"/>
                  </a:cubicBezTo>
                  <a:cubicBezTo>
                    <a:pt x="8869" y="246"/>
                    <a:pt x="8999" y="248"/>
                    <a:pt x="9129" y="251"/>
                  </a:cubicBezTo>
                  <a:cubicBezTo>
                    <a:pt x="9615" y="262"/>
                    <a:pt x="10100" y="284"/>
                    <a:pt x="10585" y="318"/>
                  </a:cubicBezTo>
                  <a:cubicBezTo>
                    <a:pt x="11070" y="397"/>
                    <a:pt x="11555" y="420"/>
                    <a:pt x="12029" y="533"/>
                  </a:cubicBezTo>
                  <a:cubicBezTo>
                    <a:pt x="12503" y="657"/>
                    <a:pt x="12989" y="736"/>
                    <a:pt x="13451" y="894"/>
                  </a:cubicBezTo>
                  <a:cubicBezTo>
                    <a:pt x="13925" y="1018"/>
                    <a:pt x="14388" y="1187"/>
                    <a:pt x="14839" y="1379"/>
                  </a:cubicBezTo>
                  <a:lnTo>
                    <a:pt x="15516" y="1661"/>
                  </a:lnTo>
                  <a:lnTo>
                    <a:pt x="16171" y="1988"/>
                  </a:lnTo>
                  <a:cubicBezTo>
                    <a:pt x="16385" y="2113"/>
                    <a:pt x="16611" y="2214"/>
                    <a:pt x="16825" y="2338"/>
                  </a:cubicBezTo>
                  <a:lnTo>
                    <a:pt x="17446" y="2733"/>
                  </a:lnTo>
                  <a:cubicBezTo>
                    <a:pt x="17863" y="2981"/>
                    <a:pt x="18258" y="3264"/>
                    <a:pt x="18642" y="3579"/>
                  </a:cubicBezTo>
                  <a:cubicBezTo>
                    <a:pt x="19059" y="3850"/>
                    <a:pt x="19398" y="4211"/>
                    <a:pt x="19759" y="4527"/>
                  </a:cubicBezTo>
                  <a:cubicBezTo>
                    <a:pt x="19951" y="4685"/>
                    <a:pt x="20120" y="4866"/>
                    <a:pt x="20278" y="5046"/>
                  </a:cubicBezTo>
                  <a:lnTo>
                    <a:pt x="20775" y="5588"/>
                  </a:lnTo>
                  <a:cubicBezTo>
                    <a:pt x="21091" y="5960"/>
                    <a:pt x="21361" y="6378"/>
                    <a:pt x="21655" y="6773"/>
                  </a:cubicBezTo>
                  <a:cubicBezTo>
                    <a:pt x="21361" y="6378"/>
                    <a:pt x="21102" y="5960"/>
                    <a:pt x="20786" y="5577"/>
                  </a:cubicBezTo>
                  <a:lnTo>
                    <a:pt x="20301" y="5035"/>
                  </a:lnTo>
                  <a:cubicBezTo>
                    <a:pt x="20143" y="4843"/>
                    <a:pt x="19973" y="4663"/>
                    <a:pt x="19782" y="4505"/>
                  </a:cubicBezTo>
                  <a:cubicBezTo>
                    <a:pt x="19409" y="4178"/>
                    <a:pt x="19071" y="3816"/>
                    <a:pt x="18676" y="3534"/>
                  </a:cubicBezTo>
                  <a:cubicBezTo>
                    <a:pt x="18292" y="3230"/>
                    <a:pt x="17886" y="2936"/>
                    <a:pt x="17468" y="2677"/>
                  </a:cubicBezTo>
                  <a:lnTo>
                    <a:pt x="16848" y="2282"/>
                  </a:lnTo>
                  <a:cubicBezTo>
                    <a:pt x="16645" y="2146"/>
                    <a:pt x="16419" y="2045"/>
                    <a:pt x="16205" y="1932"/>
                  </a:cubicBezTo>
                  <a:lnTo>
                    <a:pt x="15550" y="1582"/>
                  </a:lnTo>
                  <a:lnTo>
                    <a:pt x="14873" y="1289"/>
                  </a:lnTo>
                  <a:cubicBezTo>
                    <a:pt x="14422" y="1086"/>
                    <a:pt x="13970" y="916"/>
                    <a:pt x="13496" y="770"/>
                  </a:cubicBezTo>
                  <a:cubicBezTo>
                    <a:pt x="13034" y="600"/>
                    <a:pt x="12548" y="488"/>
                    <a:pt x="12075" y="375"/>
                  </a:cubicBezTo>
                  <a:cubicBezTo>
                    <a:pt x="11601" y="262"/>
                    <a:pt x="11093" y="206"/>
                    <a:pt x="10608" y="127"/>
                  </a:cubicBezTo>
                  <a:cubicBezTo>
                    <a:pt x="10122" y="70"/>
                    <a:pt x="9626" y="25"/>
                    <a:pt x="9129" y="14"/>
                  </a:cubicBezTo>
                  <a:cubicBezTo>
                    <a:pt x="8849" y="7"/>
                    <a:pt x="8565" y="1"/>
                    <a:pt x="8280" y="1"/>
                  </a:cubicBezTo>
                  <a:close/>
                </a:path>
              </a:pathLst>
            </a:custGeom>
            <a:solidFill>
              <a:srgbClr val="952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5733250" y="3195075"/>
              <a:ext cx="556900" cy="335600"/>
            </a:xfrm>
            <a:custGeom>
              <a:avLst/>
              <a:gdLst/>
              <a:ahLst/>
              <a:cxnLst/>
              <a:rect l="l" t="t" r="r" b="b"/>
              <a:pathLst>
                <a:path w="22276" h="13424" extrusionOk="0">
                  <a:moveTo>
                    <a:pt x="8292" y="0"/>
                  </a:moveTo>
                  <a:cubicBezTo>
                    <a:pt x="7842" y="0"/>
                    <a:pt x="7391" y="15"/>
                    <a:pt x="6940" y="43"/>
                  </a:cubicBezTo>
                  <a:cubicBezTo>
                    <a:pt x="4480" y="235"/>
                    <a:pt x="2584" y="1025"/>
                    <a:pt x="1151" y="2435"/>
                  </a:cubicBezTo>
                  <a:cubicBezTo>
                    <a:pt x="0" y="3936"/>
                    <a:pt x="835" y="6295"/>
                    <a:pt x="1873" y="7367"/>
                  </a:cubicBezTo>
                  <a:cubicBezTo>
                    <a:pt x="2799" y="8382"/>
                    <a:pt x="4243" y="9285"/>
                    <a:pt x="5315" y="9951"/>
                  </a:cubicBezTo>
                  <a:cubicBezTo>
                    <a:pt x="7820" y="11564"/>
                    <a:pt x="9964" y="12523"/>
                    <a:pt x="11691" y="12806"/>
                  </a:cubicBezTo>
                  <a:cubicBezTo>
                    <a:pt x="13432" y="13139"/>
                    <a:pt x="15141" y="13423"/>
                    <a:pt x="16770" y="13423"/>
                  </a:cubicBezTo>
                  <a:cubicBezTo>
                    <a:pt x="17073" y="13423"/>
                    <a:pt x="17374" y="13414"/>
                    <a:pt x="17671" y="13392"/>
                  </a:cubicBezTo>
                  <a:lnTo>
                    <a:pt x="17660" y="13392"/>
                  </a:lnTo>
                  <a:cubicBezTo>
                    <a:pt x="19014" y="13279"/>
                    <a:pt x="20154" y="12952"/>
                    <a:pt x="21169" y="12365"/>
                  </a:cubicBezTo>
                  <a:cubicBezTo>
                    <a:pt x="21327" y="12275"/>
                    <a:pt x="21474" y="12162"/>
                    <a:pt x="21598" y="12027"/>
                  </a:cubicBezTo>
                  <a:cubicBezTo>
                    <a:pt x="21745" y="11745"/>
                    <a:pt x="21869" y="11485"/>
                    <a:pt x="21982" y="11226"/>
                  </a:cubicBezTo>
                  <a:cubicBezTo>
                    <a:pt x="22275" y="10549"/>
                    <a:pt x="21677" y="7761"/>
                    <a:pt x="20786" y="6340"/>
                  </a:cubicBezTo>
                  <a:cubicBezTo>
                    <a:pt x="19195" y="3778"/>
                    <a:pt x="15900" y="1454"/>
                    <a:pt x="12605" y="562"/>
                  </a:cubicBezTo>
                  <a:cubicBezTo>
                    <a:pt x="11815" y="337"/>
                    <a:pt x="11002" y="179"/>
                    <a:pt x="10178" y="88"/>
                  </a:cubicBezTo>
                  <a:cubicBezTo>
                    <a:pt x="9553" y="29"/>
                    <a:pt x="8923" y="0"/>
                    <a:pt x="8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5784875" y="3212925"/>
              <a:ext cx="463525" cy="296025"/>
            </a:xfrm>
            <a:custGeom>
              <a:avLst/>
              <a:gdLst/>
              <a:ahLst/>
              <a:cxnLst/>
              <a:rect l="l" t="t" r="r" b="b"/>
              <a:pathLst>
                <a:path w="18541" h="11841" extrusionOk="0">
                  <a:moveTo>
                    <a:pt x="7701" y="0"/>
                  </a:moveTo>
                  <a:cubicBezTo>
                    <a:pt x="7187" y="0"/>
                    <a:pt x="6671" y="50"/>
                    <a:pt x="6161" y="153"/>
                  </a:cubicBezTo>
                  <a:cubicBezTo>
                    <a:pt x="5281" y="345"/>
                    <a:pt x="4615" y="1044"/>
                    <a:pt x="3690" y="1202"/>
                  </a:cubicBezTo>
                  <a:cubicBezTo>
                    <a:pt x="2505" y="1417"/>
                    <a:pt x="1490" y="1168"/>
                    <a:pt x="688" y="2195"/>
                  </a:cubicBezTo>
                  <a:cubicBezTo>
                    <a:pt x="643" y="2263"/>
                    <a:pt x="587" y="2342"/>
                    <a:pt x="542" y="2410"/>
                  </a:cubicBezTo>
                  <a:cubicBezTo>
                    <a:pt x="0" y="3279"/>
                    <a:pt x="90" y="4294"/>
                    <a:pt x="587" y="5208"/>
                  </a:cubicBezTo>
                  <a:cubicBezTo>
                    <a:pt x="1275" y="6495"/>
                    <a:pt x="2460" y="7465"/>
                    <a:pt x="3746" y="8119"/>
                  </a:cubicBezTo>
                  <a:cubicBezTo>
                    <a:pt x="4717" y="8616"/>
                    <a:pt x="5857" y="8864"/>
                    <a:pt x="6895" y="9191"/>
                  </a:cubicBezTo>
                  <a:cubicBezTo>
                    <a:pt x="7989" y="9541"/>
                    <a:pt x="9118" y="9598"/>
                    <a:pt x="10111" y="10218"/>
                  </a:cubicBezTo>
                  <a:cubicBezTo>
                    <a:pt x="10889" y="10704"/>
                    <a:pt x="11476" y="11448"/>
                    <a:pt x="12401" y="11674"/>
                  </a:cubicBezTo>
                  <a:cubicBezTo>
                    <a:pt x="12855" y="11783"/>
                    <a:pt x="13383" y="11840"/>
                    <a:pt x="13929" y="11840"/>
                  </a:cubicBezTo>
                  <a:cubicBezTo>
                    <a:pt x="14971" y="11840"/>
                    <a:pt x="16077" y="11629"/>
                    <a:pt x="16847" y="11155"/>
                  </a:cubicBezTo>
                  <a:cubicBezTo>
                    <a:pt x="17829" y="10568"/>
                    <a:pt x="18540" y="9270"/>
                    <a:pt x="18292" y="8131"/>
                  </a:cubicBezTo>
                  <a:cubicBezTo>
                    <a:pt x="18190" y="7691"/>
                    <a:pt x="18066" y="7251"/>
                    <a:pt x="17739" y="6935"/>
                  </a:cubicBezTo>
                  <a:cubicBezTo>
                    <a:pt x="17288" y="6495"/>
                    <a:pt x="16644" y="6303"/>
                    <a:pt x="16351" y="5693"/>
                  </a:cubicBezTo>
                  <a:cubicBezTo>
                    <a:pt x="16137" y="5253"/>
                    <a:pt x="16238" y="4791"/>
                    <a:pt x="16204" y="4328"/>
                  </a:cubicBezTo>
                  <a:cubicBezTo>
                    <a:pt x="16125" y="3301"/>
                    <a:pt x="15155" y="2635"/>
                    <a:pt x="14331" y="2184"/>
                  </a:cubicBezTo>
                  <a:cubicBezTo>
                    <a:pt x="13383" y="1665"/>
                    <a:pt x="12266" y="1225"/>
                    <a:pt x="11262" y="774"/>
                  </a:cubicBezTo>
                  <a:cubicBezTo>
                    <a:pt x="10148" y="280"/>
                    <a:pt x="8929" y="0"/>
                    <a:pt x="7701" y="0"/>
                  </a:cubicBezTo>
                  <a:close/>
                </a:path>
              </a:pathLst>
            </a:custGeom>
            <a:solidFill>
              <a:srgbClr val="F5D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5835975" y="3343675"/>
              <a:ext cx="41975" cy="34750"/>
            </a:xfrm>
            <a:custGeom>
              <a:avLst/>
              <a:gdLst/>
              <a:ahLst/>
              <a:cxnLst/>
              <a:rect l="l" t="t" r="r" b="b"/>
              <a:pathLst>
                <a:path w="1679" h="1390" extrusionOk="0">
                  <a:moveTo>
                    <a:pt x="555" y="0"/>
                  </a:moveTo>
                  <a:cubicBezTo>
                    <a:pt x="0" y="0"/>
                    <a:pt x="175" y="927"/>
                    <a:pt x="597" y="1231"/>
                  </a:cubicBezTo>
                  <a:cubicBezTo>
                    <a:pt x="732" y="1333"/>
                    <a:pt x="919" y="1389"/>
                    <a:pt x="1095" y="1389"/>
                  </a:cubicBezTo>
                  <a:cubicBezTo>
                    <a:pt x="1404" y="1389"/>
                    <a:pt x="1679" y="1216"/>
                    <a:pt x="1578" y="813"/>
                  </a:cubicBezTo>
                  <a:cubicBezTo>
                    <a:pt x="1533" y="588"/>
                    <a:pt x="1183" y="204"/>
                    <a:pt x="856" y="68"/>
                  </a:cubicBezTo>
                  <a:cubicBezTo>
                    <a:pt x="738" y="21"/>
                    <a:pt x="638" y="0"/>
                    <a:pt x="555" y="0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5824300" y="3288975"/>
              <a:ext cx="46925" cy="32525"/>
            </a:xfrm>
            <a:custGeom>
              <a:avLst/>
              <a:gdLst/>
              <a:ahLst/>
              <a:cxnLst/>
              <a:rect l="l" t="t" r="r" b="b"/>
              <a:pathLst>
                <a:path w="1877" h="1301" extrusionOk="0">
                  <a:moveTo>
                    <a:pt x="1200" y="1"/>
                  </a:moveTo>
                  <a:cubicBezTo>
                    <a:pt x="1095" y="1"/>
                    <a:pt x="983" y="21"/>
                    <a:pt x="872" y="56"/>
                  </a:cubicBezTo>
                  <a:cubicBezTo>
                    <a:pt x="499" y="158"/>
                    <a:pt x="138" y="428"/>
                    <a:pt x="82" y="688"/>
                  </a:cubicBezTo>
                  <a:cubicBezTo>
                    <a:pt x="0" y="1096"/>
                    <a:pt x="392" y="1300"/>
                    <a:pt x="754" y="1300"/>
                  </a:cubicBezTo>
                  <a:cubicBezTo>
                    <a:pt x="843" y="1300"/>
                    <a:pt x="930" y="1288"/>
                    <a:pt x="1007" y="1263"/>
                  </a:cubicBezTo>
                  <a:cubicBezTo>
                    <a:pt x="1334" y="1151"/>
                    <a:pt x="1876" y="507"/>
                    <a:pt x="1594" y="158"/>
                  </a:cubicBezTo>
                  <a:cubicBezTo>
                    <a:pt x="1505" y="48"/>
                    <a:pt x="1362" y="1"/>
                    <a:pt x="1200" y="1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5809275" y="3317700"/>
              <a:ext cx="52350" cy="26500"/>
            </a:xfrm>
            <a:custGeom>
              <a:avLst/>
              <a:gdLst/>
              <a:ahLst/>
              <a:cxnLst/>
              <a:rect l="l" t="t" r="r" b="b"/>
              <a:pathLst>
                <a:path w="2094" h="1060" extrusionOk="0">
                  <a:moveTo>
                    <a:pt x="752" y="1"/>
                  </a:moveTo>
                  <a:cubicBezTo>
                    <a:pt x="411" y="1"/>
                    <a:pt x="0" y="104"/>
                    <a:pt x="107" y="532"/>
                  </a:cubicBezTo>
                  <a:cubicBezTo>
                    <a:pt x="198" y="918"/>
                    <a:pt x="695" y="1059"/>
                    <a:pt x="1120" y="1059"/>
                  </a:cubicBezTo>
                  <a:cubicBezTo>
                    <a:pt x="1279" y="1059"/>
                    <a:pt x="1427" y="1040"/>
                    <a:pt x="1540" y="1006"/>
                  </a:cubicBezTo>
                  <a:cubicBezTo>
                    <a:pt x="1845" y="916"/>
                    <a:pt x="2093" y="656"/>
                    <a:pt x="1856" y="363"/>
                  </a:cubicBezTo>
                  <a:cubicBezTo>
                    <a:pt x="1845" y="340"/>
                    <a:pt x="1823" y="329"/>
                    <a:pt x="1811" y="318"/>
                  </a:cubicBezTo>
                  <a:cubicBezTo>
                    <a:pt x="1574" y="69"/>
                    <a:pt x="1123" y="13"/>
                    <a:pt x="807" y="2"/>
                  </a:cubicBezTo>
                  <a:cubicBezTo>
                    <a:pt x="789" y="1"/>
                    <a:pt x="770" y="1"/>
                    <a:pt x="752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5813925" y="3256650"/>
              <a:ext cx="52750" cy="25675"/>
            </a:xfrm>
            <a:custGeom>
              <a:avLst/>
              <a:gdLst/>
              <a:ahLst/>
              <a:cxnLst/>
              <a:rect l="l" t="t" r="r" b="b"/>
              <a:pathLst>
                <a:path w="2110" h="1027" extrusionOk="0">
                  <a:moveTo>
                    <a:pt x="1278" y="1"/>
                  </a:moveTo>
                  <a:cubicBezTo>
                    <a:pt x="1245" y="1"/>
                    <a:pt x="1210" y="2"/>
                    <a:pt x="1174" y="6"/>
                  </a:cubicBezTo>
                  <a:cubicBezTo>
                    <a:pt x="1027" y="18"/>
                    <a:pt x="869" y="51"/>
                    <a:pt x="723" y="96"/>
                  </a:cubicBezTo>
                  <a:cubicBezTo>
                    <a:pt x="373" y="198"/>
                    <a:pt x="0" y="390"/>
                    <a:pt x="34" y="706"/>
                  </a:cubicBezTo>
                  <a:cubicBezTo>
                    <a:pt x="68" y="946"/>
                    <a:pt x="370" y="1026"/>
                    <a:pt x="698" y="1026"/>
                  </a:cubicBezTo>
                  <a:cubicBezTo>
                    <a:pt x="1032" y="1026"/>
                    <a:pt x="1393" y="943"/>
                    <a:pt x="1524" y="864"/>
                  </a:cubicBezTo>
                  <a:cubicBezTo>
                    <a:pt x="2109" y="513"/>
                    <a:pt x="1841" y="1"/>
                    <a:pt x="1278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5866675" y="3254100"/>
              <a:ext cx="33050" cy="41725"/>
            </a:xfrm>
            <a:custGeom>
              <a:avLst/>
              <a:gdLst/>
              <a:ahLst/>
              <a:cxnLst/>
              <a:rect l="l" t="t" r="r" b="b"/>
              <a:pathLst>
                <a:path w="1322" h="1669" extrusionOk="0">
                  <a:moveTo>
                    <a:pt x="594" y="1"/>
                  </a:moveTo>
                  <a:cubicBezTo>
                    <a:pt x="503" y="1"/>
                    <a:pt x="406" y="40"/>
                    <a:pt x="305" y="131"/>
                  </a:cubicBezTo>
                  <a:cubicBezTo>
                    <a:pt x="294" y="142"/>
                    <a:pt x="283" y="153"/>
                    <a:pt x="271" y="165"/>
                  </a:cubicBezTo>
                  <a:cubicBezTo>
                    <a:pt x="1" y="435"/>
                    <a:pt x="23" y="977"/>
                    <a:pt x="181" y="1304"/>
                  </a:cubicBezTo>
                  <a:cubicBezTo>
                    <a:pt x="304" y="1550"/>
                    <a:pt x="471" y="1668"/>
                    <a:pt x="638" y="1668"/>
                  </a:cubicBezTo>
                  <a:cubicBezTo>
                    <a:pt x="809" y="1668"/>
                    <a:pt x="981" y="1544"/>
                    <a:pt x="1106" y="1304"/>
                  </a:cubicBezTo>
                  <a:cubicBezTo>
                    <a:pt x="1321" y="912"/>
                    <a:pt x="1033" y="1"/>
                    <a:pt x="594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5861875" y="3317100"/>
              <a:ext cx="46825" cy="32200"/>
            </a:xfrm>
            <a:custGeom>
              <a:avLst/>
              <a:gdLst/>
              <a:ahLst/>
              <a:cxnLst/>
              <a:rect l="l" t="t" r="r" b="b"/>
              <a:pathLst>
                <a:path w="1873" h="1288" extrusionOk="0">
                  <a:moveTo>
                    <a:pt x="597" y="1"/>
                  </a:moveTo>
                  <a:cubicBezTo>
                    <a:pt x="574" y="1"/>
                    <a:pt x="552" y="1"/>
                    <a:pt x="531" y="3"/>
                  </a:cubicBezTo>
                  <a:cubicBezTo>
                    <a:pt x="317" y="14"/>
                    <a:pt x="193" y="82"/>
                    <a:pt x="136" y="184"/>
                  </a:cubicBezTo>
                  <a:cubicBezTo>
                    <a:pt x="1" y="443"/>
                    <a:pt x="272" y="827"/>
                    <a:pt x="441" y="985"/>
                  </a:cubicBezTo>
                  <a:cubicBezTo>
                    <a:pt x="610" y="1136"/>
                    <a:pt x="1016" y="1287"/>
                    <a:pt x="1350" y="1287"/>
                  </a:cubicBezTo>
                  <a:cubicBezTo>
                    <a:pt x="1638" y="1287"/>
                    <a:pt x="1872" y="1174"/>
                    <a:pt x="1851" y="849"/>
                  </a:cubicBezTo>
                  <a:cubicBezTo>
                    <a:pt x="1819" y="333"/>
                    <a:pt x="1068" y="1"/>
                    <a:pt x="597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6118875" y="3360750"/>
              <a:ext cx="53350" cy="26100"/>
            </a:xfrm>
            <a:custGeom>
              <a:avLst/>
              <a:gdLst/>
              <a:ahLst/>
              <a:cxnLst/>
              <a:rect l="l" t="t" r="r" b="b"/>
              <a:pathLst>
                <a:path w="2134" h="1044" extrusionOk="0">
                  <a:moveTo>
                    <a:pt x="994" y="0"/>
                  </a:moveTo>
                  <a:cubicBezTo>
                    <a:pt x="912" y="0"/>
                    <a:pt x="828" y="6"/>
                    <a:pt x="745" y="17"/>
                  </a:cubicBezTo>
                  <a:cubicBezTo>
                    <a:pt x="373" y="108"/>
                    <a:pt x="1" y="401"/>
                    <a:pt x="384" y="762"/>
                  </a:cubicBezTo>
                  <a:cubicBezTo>
                    <a:pt x="549" y="915"/>
                    <a:pt x="990" y="1043"/>
                    <a:pt x="1383" y="1043"/>
                  </a:cubicBezTo>
                  <a:cubicBezTo>
                    <a:pt x="1745" y="1043"/>
                    <a:pt x="2067" y="935"/>
                    <a:pt x="2099" y="638"/>
                  </a:cubicBezTo>
                  <a:cubicBezTo>
                    <a:pt x="2133" y="412"/>
                    <a:pt x="1896" y="232"/>
                    <a:pt x="1705" y="141"/>
                  </a:cubicBezTo>
                  <a:cubicBezTo>
                    <a:pt x="1477" y="49"/>
                    <a:pt x="1237" y="0"/>
                    <a:pt x="994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6015075" y="3329025"/>
              <a:ext cx="62375" cy="25950"/>
            </a:xfrm>
            <a:custGeom>
              <a:avLst/>
              <a:gdLst/>
              <a:ahLst/>
              <a:cxnLst/>
              <a:rect l="l" t="t" r="r" b="b"/>
              <a:pathLst>
                <a:path w="2495" h="1038" extrusionOk="0">
                  <a:moveTo>
                    <a:pt x="1411" y="0"/>
                  </a:moveTo>
                  <a:cubicBezTo>
                    <a:pt x="1014" y="0"/>
                    <a:pt x="604" y="100"/>
                    <a:pt x="440" y="248"/>
                  </a:cubicBezTo>
                  <a:cubicBezTo>
                    <a:pt x="0" y="632"/>
                    <a:pt x="824" y="937"/>
                    <a:pt x="1095" y="993"/>
                  </a:cubicBezTo>
                  <a:cubicBezTo>
                    <a:pt x="1196" y="1019"/>
                    <a:pt x="1343" y="1037"/>
                    <a:pt x="1501" y="1037"/>
                  </a:cubicBezTo>
                  <a:cubicBezTo>
                    <a:pt x="1954" y="1037"/>
                    <a:pt x="2495" y="889"/>
                    <a:pt x="2302" y="361"/>
                  </a:cubicBezTo>
                  <a:cubicBezTo>
                    <a:pt x="2234" y="203"/>
                    <a:pt x="2065" y="90"/>
                    <a:pt x="1839" y="45"/>
                  </a:cubicBezTo>
                  <a:cubicBezTo>
                    <a:pt x="1707" y="14"/>
                    <a:pt x="1560" y="0"/>
                    <a:pt x="1411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5890375" y="3401650"/>
              <a:ext cx="64325" cy="30750"/>
            </a:xfrm>
            <a:custGeom>
              <a:avLst/>
              <a:gdLst/>
              <a:ahLst/>
              <a:cxnLst/>
              <a:rect l="l" t="t" r="r" b="b"/>
              <a:pathLst>
                <a:path w="2573" h="1230" extrusionOk="0">
                  <a:moveTo>
                    <a:pt x="587" y="0"/>
                  </a:moveTo>
                  <a:cubicBezTo>
                    <a:pt x="497" y="0"/>
                    <a:pt x="420" y="16"/>
                    <a:pt x="361" y="51"/>
                  </a:cubicBezTo>
                  <a:cubicBezTo>
                    <a:pt x="0" y="266"/>
                    <a:pt x="237" y="627"/>
                    <a:pt x="486" y="819"/>
                  </a:cubicBezTo>
                  <a:cubicBezTo>
                    <a:pt x="655" y="943"/>
                    <a:pt x="847" y="1044"/>
                    <a:pt x="1050" y="1101"/>
                  </a:cubicBezTo>
                  <a:cubicBezTo>
                    <a:pt x="1261" y="1178"/>
                    <a:pt x="1490" y="1229"/>
                    <a:pt x="1684" y="1229"/>
                  </a:cubicBezTo>
                  <a:cubicBezTo>
                    <a:pt x="1801" y="1229"/>
                    <a:pt x="1906" y="1211"/>
                    <a:pt x="1986" y="1169"/>
                  </a:cubicBezTo>
                  <a:cubicBezTo>
                    <a:pt x="2572" y="851"/>
                    <a:pt x="1245" y="0"/>
                    <a:pt x="587" y="0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5895725" y="3361425"/>
              <a:ext cx="53675" cy="30925"/>
            </a:xfrm>
            <a:custGeom>
              <a:avLst/>
              <a:gdLst/>
              <a:ahLst/>
              <a:cxnLst/>
              <a:rect l="l" t="t" r="r" b="b"/>
              <a:pathLst>
                <a:path w="2147" h="1237" extrusionOk="0">
                  <a:moveTo>
                    <a:pt x="716" y="1"/>
                  </a:moveTo>
                  <a:cubicBezTo>
                    <a:pt x="570" y="1"/>
                    <a:pt x="432" y="35"/>
                    <a:pt x="317" y="114"/>
                  </a:cubicBezTo>
                  <a:cubicBezTo>
                    <a:pt x="249" y="160"/>
                    <a:pt x="193" y="227"/>
                    <a:pt x="159" y="295"/>
                  </a:cubicBezTo>
                  <a:cubicBezTo>
                    <a:pt x="1" y="667"/>
                    <a:pt x="723" y="1107"/>
                    <a:pt x="1005" y="1186"/>
                  </a:cubicBezTo>
                  <a:cubicBezTo>
                    <a:pt x="1121" y="1216"/>
                    <a:pt x="1273" y="1236"/>
                    <a:pt x="1421" y="1236"/>
                  </a:cubicBezTo>
                  <a:cubicBezTo>
                    <a:pt x="1792" y="1236"/>
                    <a:pt x="2146" y="1107"/>
                    <a:pt x="1897" y="656"/>
                  </a:cubicBezTo>
                  <a:cubicBezTo>
                    <a:pt x="1709" y="332"/>
                    <a:pt x="1172" y="1"/>
                    <a:pt x="716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5951600" y="3405875"/>
              <a:ext cx="64600" cy="33400"/>
            </a:xfrm>
            <a:custGeom>
              <a:avLst/>
              <a:gdLst/>
              <a:ahLst/>
              <a:cxnLst/>
              <a:rect l="l" t="t" r="r" b="b"/>
              <a:pathLst>
                <a:path w="2584" h="1336" extrusionOk="0">
                  <a:moveTo>
                    <a:pt x="430" y="1"/>
                  </a:moveTo>
                  <a:cubicBezTo>
                    <a:pt x="208" y="1"/>
                    <a:pt x="50" y="92"/>
                    <a:pt x="34" y="322"/>
                  </a:cubicBezTo>
                  <a:cubicBezTo>
                    <a:pt x="0" y="751"/>
                    <a:pt x="339" y="1056"/>
                    <a:pt x="745" y="1214"/>
                  </a:cubicBezTo>
                  <a:cubicBezTo>
                    <a:pt x="934" y="1295"/>
                    <a:pt x="1140" y="1336"/>
                    <a:pt x="1348" y="1336"/>
                  </a:cubicBezTo>
                  <a:cubicBezTo>
                    <a:pt x="1486" y="1336"/>
                    <a:pt x="1625" y="1318"/>
                    <a:pt x="1760" y="1282"/>
                  </a:cubicBezTo>
                  <a:cubicBezTo>
                    <a:pt x="2584" y="1004"/>
                    <a:pt x="1163" y="1"/>
                    <a:pt x="430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5869225" y="3358900"/>
              <a:ext cx="43975" cy="42525"/>
            </a:xfrm>
            <a:custGeom>
              <a:avLst/>
              <a:gdLst/>
              <a:ahLst/>
              <a:cxnLst/>
              <a:rect l="l" t="t" r="r" b="b"/>
              <a:pathLst>
                <a:path w="1759" h="1701" extrusionOk="0">
                  <a:moveTo>
                    <a:pt x="521" y="1"/>
                  </a:moveTo>
                  <a:cubicBezTo>
                    <a:pt x="482" y="1"/>
                    <a:pt x="444" y="8"/>
                    <a:pt x="406" y="24"/>
                  </a:cubicBezTo>
                  <a:cubicBezTo>
                    <a:pt x="90" y="159"/>
                    <a:pt x="0" y="814"/>
                    <a:pt x="102" y="1186"/>
                  </a:cubicBezTo>
                  <a:cubicBezTo>
                    <a:pt x="167" y="1493"/>
                    <a:pt x="431" y="1700"/>
                    <a:pt x="731" y="1700"/>
                  </a:cubicBezTo>
                  <a:cubicBezTo>
                    <a:pt x="795" y="1700"/>
                    <a:pt x="860" y="1691"/>
                    <a:pt x="925" y="1671"/>
                  </a:cubicBezTo>
                  <a:cubicBezTo>
                    <a:pt x="1758" y="1471"/>
                    <a:pt x="1075" y="1"/>
                    <a:pt x="521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5880350" y="3293175"/>
              <a:ext cx="55900" cy="33250"/>
            </a:xfrm>
            <a:custGeom>
              <a:avLst/>
              <a:gdLst/>
              <a:ahLst/>
              <a:cxnLst/>
              <a:rect l="l" t="t" r="r" b="b"/>
              <a:pathLst>
                <a:path w="2236" h="1330" extrusionOk="0">
                  <a:moveTo>
                    <a:pt x="935" y="0"/>
                  </a:moveTo>
                  <a:cubicBezTo>
                    <a:pt x="781" y="0"/>
                    <a:pt x="638" y="37"/>
                    <a:pt x="537" y="125"/>
                  </a:cubicBezTo>
                  <a:cubicBezTo>
                    <a:pt x="0" y="603"/>
                    <a:pt x="1207" y="1330"/>
                    <a:pt x="1854" y="1330"/>
                  </a:cubicBezTo>
                  <a:cubicBezTo>
                    <a:pt x="2078" y="1330"/>
                    <a:pt x="2235" y="1242"/>
                    <a:pt x="2229" y="1028"/>
                  </a:cubicBezTo>
                  <a:cubicBezTo>
                    <a:pt x="2218" y="723"/>
                    <a:pt x="1857" y="418"/>
                    <a:pt x="1643" y="238"/>
                  </a:cubicBezTo>
                  <a:cubicBezTo>
                    <a:pt x="1480" y="103"/>
                    <a:pt x="1193" y="0"/>
                    <a:pt x="935" y="0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6151875" y="3386400"/>
              <a:ext cx="59000" cy="28600"/>
            </a:xfrm>
            <a:custGeom>
              <a:avLst/>
              <a:gdLst/>
              <a:ahLst/>
              <a:cxnLst/>
              <a:rect l="l" t="t" r="r" b="b"/>
              <a:pathLst>
                <a:path w="2360" h="1144" extrusionOk="0">
                  <a:moveTo>
                    <a:pt x="1101" y="0"/>
                  </a:moveTo>
                  <a:cubicBezTo>
                    <a:pt x="772" y="0"/>
                    <a:pt x="457" y="104"/>
                    <a:pt x="294" y="413"/>
                  </a:cubicBezTo>
                  <a:cubicBezTo>
                    <a:pt x="1" y="921"/>
                    <a:pt x="678" y="1079"/>
                    <a:pt x="1062" y="1124"/>
                  </a:cubicBezTo>
                  <a:cubicBezTo>
                    <a:pt x="1158" y="1134"/>
                    <a:pt x="1266" y="1143"/>
                    <a:pt x="1376" y="1143"/>
                  </a:cubicBezTo>
                  <a:cubicBezTo>
                    <a:pt x="1523" y="1143"/>
                    <a:pt x="1672" y="1126"/>
                    <a:pt x="1795" y="1068"/>
                  </a:cubicBezTo>
                  <a:cubicBezTo>
                    <a:pt x="2359" y="797"/>
                    <a:pt x="2235" y="244"/>
                    <a:pt x="1693" y="86"/>
                  </a:cubicBezTo>
                  <a:cubicBezTo>
                    <a:pt x="1626" y="63"/>
                    <a:pt x="1558" y="52"/>
                    <a:pt x="1479" y="41"/>
                  </a:cubicBezTo>
                  <a:cubicBezTo>
                    <a:pt x="1356" y="16"/>
                    <a:pt x="1228" y="0"/>
                    <a:pt x="1101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6146550" y="3338025"/>
              <a:ext cx="42200" cy="35025"/>
            </a:xfrm>
            <a:custGeom>
              <a:avLst/>
              <a:gdLst/>
              <a:ahLst/>
              <a:cxnLst/>
              <a:rect l="l" t="t" r="r" b="b"/>
              <a:pathLst>
                <a:path w="1688" h="1401" extrusionOk="0">
                  <a:moveTo>
                    <a:pt x="584" y="0"/>
                  </a:moveTo>
                  <a:cubicBezTo>
                    <a:pt x="275" y="0"/>
                    <a:pt x="0" y="174"/>
                    <a:pt x="101" y="577"/>
                  </a:cubicBezTo>
                  <a:cubicBezTo>
                    <a:pt x="146" y="814"/>
                    <a:pt x="496" y="1197"/>
                    <a:pt x="823" y="1333"/>
                  </a:cubicBezTo>
                  <a:cubicBezTo>
                    <a:pt x="942" y="1379"/>
                    <a:pt x="1042" y="1400"/>
                    <a:pt x="1126" y="1400"/>
                  </a:cubicBezTo>
                  <a:cubicBezTo>
                    <a:pt x="1688" y="1400"/>
                    <a:pt x="1505" y="463"/>
                    <a:pt x="1083" y="159"/>
                  </a:cubicBezTo>
                  <a:cubicBezTo>
                    <a:pt x="948" y="57"/>
                    <a:pt x="760" y="0"/>
                    <a:pt x="584" y="0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6155275" y="3419675"/>
              <a:ext cx="46900" cy="32400"/>
            </a:xfrm>
            <a:custGeom>
              <a:avLst/>
              <a:gdLst/>
              <a:ahLst/>
              <a:cxnLst/>
              <a:rect l="l" t="t" r="r" b="b"/>
              <a:pathLst>
                <a:path w="1876" h="1296" extrusionOk="0">
                  <a:moveTo>
                    <a:pt x="1130" y="0"/>
                  </a:moveTo>
                  <a:cubicBezTo>
                    <a:pt x="1038" y="0"/>
                    <a:pt x="949" y="14"/>
                    <a:pt x="869" y="41"/>
                  </a:cubicBezTo>
                  <a:cubicBezTo>
                    <a:pt x="542" y="143"/>
                    <a:pt x="0" y="797"/>
                    <a:pt x="282" y="1136"/>
                  </a:cubicBezTo>
                  <a:cubicBezTo>
                    <a:pt x="374" y="1249"/>
                    <a:pt x="523" y="1295"/>
                    <a:pt x="690" y="1295"/>
                  </a:cubicBezTo>
                  <a:cubicBezTo>
                    <a:pt x="791" y="1295"/>
                    <a:pt x="899" y="1278"/>
                    <a:pt x="1005" y="1249"/>
                  </a:cubicBezTo>
                  <a:cubicBezTo>
                    <a:pt x="1377" y="1136"/>
                    <a:pt x="1738" y="876"/>
                    <a:pt x="1794" y="617"/>
                  </a:cubicBezTo>
                  <a:cubicBezTo>
                    <a:pt x="1875" y="212"/>
                    <a:pt x="1490" y="0"/>
                    <a:pt x="1130" y="0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6098575" y="3385550"/>
              <a:ext cx="52050" cy="26725"/>
            </a:xfrm>
            <a:custGeom>
              <a:avLst/>
              <a:gdLst/>
              <a:ahLst/>
              <a:cxnLst/>
              <a:rect l="l" t="t" r="r" b="b"/>
              <a:pathLst>
                <a:path w="2082" h="1069" extrusionOk="0">
                  <a:moveTo>
                    <a:pt x="950" y="1"/>
                  </a:moveTo>
                  <a:cubicBezTo>
                    <a:pt x="796" y="1"/>
                    <a:pt x="652" y="19"/>
                    <a:pt x="542" y="52"/>
                  </a:cubicBezTo>
                  <a:cubicBezTo>
                    <a:pt x="237" y="154"/>
                    <a:pt x="0" y="402"/>
                    <a:pt x="226" y="707"/>
                  </a:cubicBezTo>
                  <a:cubicBezTo>
                    <a:pt x="248" y="718"/>
                    <a:pt x="260" y="741"/>
                    <a:pt x="271" y="752"/>
                  </a:cubicBezTo>
                  <a:cubicBezTo>
                    <a:pt x="508" y="989"/>
                    <a:pt x="971" y="1057"/>
                    <a:pt x="1275" y="1068"/>
                  </a:cubicBezTo>
                  <a:cubicBezTo>
                    <a:pt x="1293" y="1068"/>
                    <a:pt x="1312" y="1069"/>
                    <a:pt x="1331" y="1069"/>
                  </a:cubicBezTo>
                  <a:cubicBezTo>
                    <a:pt x="1672" y="1069"/>
                    <a:pt x="2082" y="965"/>
                    <a:pt x="1975" y="526"/>
                  </a:cubicBezTo>
                  <a:cubicBezTo>
                    <a:pt x="1884" y="144"/>
                    <a:pt x="1377" y="1"/>
                    <a:pt x="950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6049100" y="3303525"/>
              <a:ext cx="53150" cy="25625"/>
            </a:xfrm>
            <a:custGeom>
              <a:avLst/>
              <a:gdLst/>
              <a:ahLst/>
              <a:cxnLst/>
              <a:rect l="l" t="t" r="r" b="b"/>
              <a:pathLst>
                <a:path w="2126" h="1025" extrusionOk="0">
                  <a:moveTo>
                    <a:pt x="1417" y="0"/>
                  </a:moveTo>
                  <a:cubicBezTo>
                    <a:pt x="1083" y="0"/>
                    <a:pt x="722" y="83"/>
                    <a:pt x="591" y="162"/>
                  </a:cubicBezTo>
                  <a:cubicBezTo>
                    <a:pt x="1" y="517"/>
                    <a:pt x="278" y="1024"/>
                    <a:pt x="851" y="1024"/>
                  </a:cubicBezTo>
                  <a:cubicBezTo>
                    <a:pt x="880" y="1024"/>
                    <a:pt x="910" y="1023"/>
                    <a:pt x="941" y="1020"/>
                  </a:cubicBezTo>
                  <a:cubicBezTo>
                    <a:pt x="1099" y="997"/>
                    <a:pt x="1246" y="964"/>
                    <a:pt x="1404" y="930"/>
                  </a:cubicBezTo>
                  <a:cubicBezTo>
                    <a:pt x="1753" y="828"/>
                    <a:pt x="2126" y="636"/>
                    <a:pt x="2081" y="320"/>
                  </a:cubicBezTo>
                  <a:cubicBezTo>
                    <a:pt x="2047" y="80"/>
                    <a:pt x="1745" y="0"/>
                    <a:pt x="1417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6205150" y="3398325"/>
              <a:ext cx="33075" cy="41725"/>
            </a:xfrm>
            <a:custGeom>
              <a:avLst/>
              <a:gdLst/>
              <a:ahLst/>
              <a:cxnLst/>
              <a:rect l="l" t="t" r="r" b="b"/>
              <a:pathLst>
                <a:path w="1323" h="1669" extrusionOk="0">
                  <a:moveTo>
                    <a:pt x="683" y="1"/>
                  </a:moveTo>
                  <a:cubicBezTo>
                    <a:pt x="512" y="1"/>
                    <a:pt x="337" y="125"/>
                    <a:pt x="206" y="365"/>
                  </a:cubicBezTo>
                  <a:cubicBezTo>
                    <a:pt x="0" y="758"/>
                    <a:pt x="282" y="1669"/>
                    <a:pt x="725" y="1669"/>
                  </a:cubicBezTo>
                  <a:cubicBezTo>
                    <a:pt x="817" y="1669"/>
                    <a:pt x="915" y="1630"/>
                    <a:pt x="1018" y="1539"/>
                  </a:cubicBezTo>
                  <a:cubicBezTo>
                    <a:pt x="1029" y="1527"/>
                    <a:pt x="1029" y="1516"/>
                    <a:pt x="1041" y="1505"/>
                  </a:cubicBezTo>
                  <a:cubicBezTo>
                    <a:pt x="1323" y="1223"/>
                    <a:pt x="1300" y="692"/>
                    <a:pt x="1131" y="365"/>
                  </a:cubicBezTo>
                  <a:cubicBezTo>
                    <a:pt x="1014" y="120"/>
                    <a:pt x="850" y="1"/>
                    <a:pt x="683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6079975" y="3329100"/>
              <a:ext cx="47100" cy="32425"/>
            </a:xfrm>
            <a:custGeom>
              <a:avLst/>
              <a:gdLst/>
              <a:ahLst/>
              <a:cxnLst/>
              <a:rect l="l" t="t" r="r" b="b"/>
              <a:pathLst>
                <a:path w="1884" h="1297" extrusionOk="0">
                  <a:moveTo>
                    <a:pt x="533" y="1"/>
                  </a:moveTo>
                  <a:cubicBezTo>
                    <a:pt x="241" y="1"/>
                    <a:pt x="1" y="116"/>
                    <a:pt x="22" y="448"/>
                  </a:cubicBezTo>
                  <a:cubicBezTo>
                    <a:pt x="54" y="955"/>
                    <a:pt x="818" y="1297"/>
                    <a:pt x="1280" y="1297"/>
                  </a:cubicBezTo>
                  <a:cubicBezTo>
                    <a:pt x="1301" y="1297"/>
                    <a:pt x="1322" y="1296"/>
                    <a:pt x="1342" y="1295"/>
                  </a:cubicBezTo>
                  <a:cubicBezTo>
                    <a:pt x="1568" y="1272"/>
                    <a:pt x="1681" y="1204"/>
                    <a:pt x="1748" y="1103"/>
                  </a:cubicBezTo>
                  <a:cubicBezTo>
                    <a:pt x="1884" y="855"/>
                    <a:pt x="1613" y="471"/>
                    <a:pt x="1432" y="302"/>
                  </a:cubicBezTo>
                  <a:cubicBezTo>
                    <a:pt x="1270" y="151"/>
                    <a:pt x="867" y="1"/>
                    <a:pt x="533" y="1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5934675" y="3224975"/>
              <a:ext cx="53050" cy="26075"/>
            </a:xfrm>
            <a:custGeom>
              <a:avLst/>
              <a:gdLst/>
              <a:ahLst/>
              <a:cxnLst/>
              <a:rect l="l" t="t" r="r" b="b"/>
              <a:pathLst>
                <a:path w="2122" h="1043" extrusionOk="0">
                  <a:moveTo>
                    <a:pt x="754" y="0"/>
                  </a:moveTo>
                  <a:cubicBezTo>
                    <a:pt x="390" y="0"/>
                    <a:pt x="61" y="111"/>
                    <a:pt x="23" y="416"/>
                  </a:cubicBezTo>
                  <a:cubicBezTo>
                    <a:pt x="0" y="630"/>
                    <a:pt x="237" y="822"/>
                    <a:pt x="418" y="901"/>
                  </a:cubicBezTo>
                  <a:cubicBezTo>
                    <a:pt x="645" y="993"/>
                    <a:pt x="885" y="1042"/>
                    <a:pt x="1128" y="1042"/>
                  </a:cubicBezTo>
                  <a:cubicBezTo>
                    <a:pt x="1210" y="1042"/>
                    <a:pt x="1294" y="1036"/>
                    <a:pt x="1377" y="1025"/>
                  </a:cubicBezTo>
                  <a:cubicBezTo>
                    <a:pt x="1760" y="935"/>
                    <a:pt x="2121" y="641"/>
                    <a:pt x="1738" y="280"/>
                  </a:cubicBezTo>
                  <a:cubicBezTo>
                    <a:pt x="1580" y="128"/>
                    <a:pt x="1147" y="0"/>
                    <a:pt x="754" y="0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5996475" y="3259475"/>
              <a:ext cx="62625" cy="26100"/>
            </a:xfrm>
            <a:custGeom>
              <a:avLst/>
              <a:gdLst/>
              <a:ahLst/>
              <a:cxnLst/>
              <a:rect l="l" t="t" r="r" b="b"/>
              <a:pathLst>
                <a:path w="2505" h="1044" extrusionOk="0">
                  <a:moveTo>
                    <a:pt x="1009" y="1"/>
                  </a:moveTo>
                  <a:cubicBezTo>
                    <a:pt x="552" y="1"/>
                    <a:pt x="0" y="142"/>
                    <a:pt x="202" y="672"/>
                  </a:cubicBezTo>
                  <a:cubicBezTo>
                    <a:pt x="259" y="841"/>
                    <a:pt x="439" y="943"/>
                    <a:pt x="665" y="999"/>
                  </a:cubicBezTo>
                  <a:cubicBezTo>
                    <a:pt x="797" y="1030"/>
                    <a:pt x="944" y="1044"/>
                    <a:pt x="1093" y="1044"/>
                  </a:cubicBezTo>
                  <a:cubicBezTo>
                    <a:pt x="1491" y="1044"/>
                    <a:pt x="1900" y="944"/>
                    <a:pt x="2064" y="796"/>
                  </a:cubicBezTo>
                  <a:cubicBezTo>
                    <a:pt x="2504" y="412"/>
                    <a:pt x="1681" y="108"/>
                    <a:pt x="1410" y="40"/>
                  </a:cubicBezTo>
                  <a:cubicBezTo>
                    <a:pt x="1309" y="17"/>
                    <a:pt x="1165" y="1"/>
                    <a:pt x="1009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6101125" y="3265425"/>
              <a:ext cx="64325" cy="30750"/>
            </a:xfrm>
            <a:custGeom>
              <a:avLst/>
              <a:gdLst/>
              <a:ahLst/>
              <a:cxnLst/>
              <a:rect l="l" t="t" r="r" b="b"/>
              <a:pathLst>
                <a:path w="2573" h="1230" extrusionOk="0">
                  <a:moveTo>
                    <a:pt x="897" y="1"/>
                  </a:moveTo>
                  <a:cubicBezTo>
                    <a:pt x="778" y="1"/>
                    <a:pt x="671" y="19"/>
                    <a:pt x="586" y="61"/>
                  </a:cubicBezTo>
                  <a:cubicBezTo>
                    <a:pt x="1" y="379"/>
                    <a:pt x="1328" y="1230"/>
                    <a:pt x="1994" y="1230"/>
                  </a:cubicBezTo>
                  <a:cubicBezTo>
                    <a:pt x="2084" y="1230"/>
                    <a:pt x="2163" y="1214"/>
                    <a:pt x="2223" y="1179"/>
                  </a:cubicBezTo>
                  <a:cubicBezTo>
                    <a:pt x="2573" y="964"/>
                    <a:pt x="2336" y="603"/>
                    <a:pt x="2099" y="411"/>
                  </a:cubicBezTo>
                  <a:cubicBezTo>
                    <a:pt x="1918" y="287"/>
                    <a:pt x="1726" y="186"/>
                    <a:pt x="1534" y="129"/>
                  </a:cubicBezTo>
                  <a:cubicBezTo>
                    <a:pt x="1323" y="52"/>
                    <a:pt x="1094" y="1"/>
                    <a:pt x="897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6106700" y="3305475"/>
              <a:ext cx="53400" cy="30950"/>
            </a:xfrm>
            <a:custGeom>
              <a:avLst/>
              <a:gdLst/>
              <a:ahLst/>
              <a:cxnLst/>
              <a:rect l="l" t="t" r="r" b="b"/>
              <a:pathLst>
                <a:path w="2136" h="1238" extrusionOk="0">
                  <a:moveTo>
                    <a:pt x="717" y="1"/>
                  </a:moveTo>
                  <a:cubicBezTo>
                    <a:pt x="349" y="1"/>
                    <a:pt x="1" y="130"/>
                    <a:pt x="251" y="581"/>
                  </a:cubicBezTo>
                  <a:cubicBezTo>
                    <a:pt x="429" y="913"/>
                    <a:pt x="967" y="1238"/>
                    <a:pt x="1424" y="1238"/>
                  </a:cubicBezTo>
                  <a:cubicBezTo>
                    <a:pt x="1573" y="1238"/>
                    <a:pt x="1714" y="1203"/>
                    <a:pt x="1830" y="1123"/>
                  </a:cubicBezTo>
                  <a:cubicBezTo>
                    <a:pt x="1898" y="1077"/>
                    <a:pt x="1943" y="1010"/>
                    <a:pt x="1977" y="942"/>
                  </a:cubicBezTo>
                  <a:cubicBezTo>
                    <a:pt x="2135" y="570"/>
                    <a:pt x="1413" y="130"/>
                    <a:pt x="1131" y="51"/>
                  </a:cubicBezTo>
                  <a:cubicBezTo>
                    <a:pt x="1015" y="21"/>
                    <a:pt x="864" y="1"/>
                    <a:pt x="717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6039600" y="3258550"/>
              <a:ext cx="64625" cy="33375"/>
            </a:xfrm>
            <a:custGeom>
              <a:avLst/>
              <a:gdLst/>
              <a:ahLst/>
              <a:cxnLst/>
              <a:rect l="l" t="t" r="r" b="b"/>
              <a:pathLst>
                <a:path w="2585" h="1335" extrusionOk="0">
                  <a:moveTo>
                    <a:pt x="1238" y="0"/>
                  </a:moveTo>
                  <a:cubicBezTo>
                    <a:pt x="1099" y="0"/>
                    <a:pt x="960" y="18"/>
                    <a:pt x="824" y="54"/>
                  </a:cubicBezTo>
                  <a:cubicBezTo>
                    <a:pt x="1" y="332"/>
                    <a:pt x="1422" y="1335"/>
                    <a:pt x="2155" y="1335"/>
                  </a:cubicBezTo>
                  <a:cubicBezTo>
                    <a:pt x="2377" y="1335"/>
                    <a:pt x="2535" y="1244"/>
                    <a:pt x="2551" y="1014"/>
                  </a:cubicBezTo>
                  <a:cubicBezTo>
                    <a:pt x="2585" y="585"/>
                    <a:pt x="2258" y="280"/>
                    <a:pt x="1851" y="122"/>
                  </a:cubicBezTo>
                  <a:cubicBezTo>
                    <a:pt x="1655" y="41"/>
                    <a:pt x="1446" y="0"/>
                    <a:pt x="1238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6142650" y="3296400"/>
              <a:ext cx="43950" cy="42525"/>
            </a:xfrm>
            <a:custGeom>
              <a:avLst/>
              <a:gdLst/>
              <a:ahLst/>
              <a:cxnLst/>
              <a:rect l="l" t="t" r="r" b="b"/>
              <a:pathLst>
                <a:path w="1758" h="1701" extrusionOk="0">
                  <a:moveTo>
                    <a:pt x="1034" y="1"/>
                  </a:moveTo>
                  <a:cubicBezTo>
                    <a:pt x="971" y="1"/>
                    <a:pt x="907" y="10"/>
                    <a:pt x="844" y="30"/>
                  </a:cubicBezTo>
                  <a:cubicBezTo>
                    <a:pt x="1" y="230"/>
                    <a:pt x="683" y="1700"/>
                    <a:pt x="1237" y="1700"/>
                  </a:cubicBezTo>
                  <a:cubicBezTo>
                    <a:pt x="1276" y="1700"/>
                    <a:pt x="1314" y="1693"/>
                    <a:pt x="1352" y="1677"/>
                  </a:cubicBezTo>
                  <a:cubicBezTo>
                    <a:pt x="1668" y="1542"/>
                    <a:pt x="1758" y="887"/>
                    <a:pt x="1656" y="515"/>
                  </a:cubicBezTo>
                  <a:cubicBezTo>
                    <a:pt x="1600" y="208"/>
                    <a:pt x="1330" y="1"/>
                    <a:pt x="1034" y="1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6001950" y="3224700"/>
              <a:ext cx="55900" cy="33400"/>
            </a:xfrm>
            <a:custGeom>
              <a:avLst/>
              <a:gdLst/>
              <a:ahLst/>
              <a:cxnLst/>
              <a:rect l="l" t="t" r="r" b="b"/>
              <a:pathLst>
                <a:path w="2236" h="1336" extrusionOk="0">
                  <a:moveTo>
                    <a:pt x="381" y="1"/>
                  </a:moveTo>
                  <a:cubicBezTo>
                    <a:pt x="157" y="1"/>
                    <a:pt x="0" y="88"/>
                    <a:pt x="6" y="303"/>
                  </a:cubicBezTo>
                  <a:cubicBezTo>
                    <a:pt x="6" y="607"/>
                    <a:pt x="367" y="912"/>
                    <a:pt x="581" y="1092"/>
                  </a:cubicBezTo>
                  <a:cubicBezTo>
                    <a:pt x="752" y="1227"/>
                    <a:pt x="1038" y="1335"/>
                    <a:pt x="1297" y="1335"/>
                  </a:cubicBezTo>
                  <a:cubicBezTo>
                    <a:pt x="1450" y="1335"/>
                    <a:pt x="1594" y="1297"/>
                    <a:pt x="1699" y="1205"/>
                  </a:cubicBezTo>
                  <a:cubicBezTo>
                    <a:pt x="2235" y="727"/>
                    <a:pt x="1028" y="1"/>
                    <a:pt x="381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5900800" y="3262125"/>
              <a:ext cx="59000" cy="28550"/>
            </a:xfrm>
            <a:custGeom>
              <a:avLst/>
              <a:gdLst/>
              <a:ahLst/>
              <a:cxnLst/>
              <a:rect l="l" t="t" r="r" b="b"/>
              <a:pathLst>
                <a:path w="2360" h="1142" extrusionOk="0">
                  <a:moveTo>
                    <a:pt x="947" y="0"/>
                  </a:moveTo>
                  <a:cubicBezTo>
                    <a:pt x="811" y="0"/>
                    <a:pt x="677" y="16"/>
                    <a:pt x="565" y="69"/>
                  </a:cubicBezTo>
                  <a:cubicBezTo>
                    <a:pt x="1" y="340"/>
                    <a:pt x="125" y="904"/>
                    <a:pt x="667" y="1051"/>
                  </a:cubicBezTo>
                  <a:cubicBezTo>
                    <a:pt x="734" y="1074"/>
                    <a:pt x="813" y="1096"/>
                    <a:pt x="881" y="1107"/>
                  </a:cubicBezTo>
                  <a:cubicBezTo>
                    <a:pt x="998" y="1128"/>
                    <a:pt x="1120" y="1141"/>
                    <a:pt x="1241" y="1141"/>
                  </a:cubicBezTo>
                  <a:cubicBezTo>
                    <a:pt x="1577" y="1141"/>
                    <a:pt x="1903" y="1042"/>
                    <a:pt x="2077" y="735"/>
                  </a:cubicBezTo>
                  <a:cubicBezTo>
                    <a:pt x="2359" y="216"/>
                    <a:pt x="1682" y="58"/>
                    <a:pt x="1310" y="24"/>
                  </a:cubicBezTo>
                  <a:cubicBezTo>
                    <a:pt x="1197" y="13"/>
                    <a:pt x="1071" y="0"/>
                    <a:pt x="947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6023375" y="3289475"/>
              <a:ext cx="36900" cy="36875"/>
            </a:xfrm>
            <a:custGeom>
              <a:avLst/>
              <a:gdLst/>
              <a:ahLst/>
              <a:cxnLst/>
              <a:rect l="l" t="t" r="r" b="b"/>
              <a:pathLst>
                <a:path w="1476" h="1475" extrusionOk="0">
                  <a:moveTo>
                    <a:pt x="991" y="1"/>
                  </a:moveTo>
                  <a:cubicBezTo>
                    <a:pt x="781" y="1"/>
                    <a:pt x="548" y="93"/>
                    <a:pt x="401" y="239"/>
                  </a:cubicBezTo>
                  <a:cubicBezTo>
                    <a:pt x="44" y="587"/>
                    <a:pt x="0" y="1475"/>
                    <a:pt x="485" y="1475"/>
                  </a:cubicBezTo>
                  <a:cubicBezTo>
                    <a:pt x="582" y="1475"/>
                    <a:pt x="700" y="1439"/>
                    <a:pt x="842" y="1356"/>
                  </a:cubicBezTo>
                  <a:cubicBezTo>
                    <a:pt x="1146" y="1176"/>
                    <a:pt x="1428" y="736"/>
                    <a:pt x="1451" y="499"/>
                  </a:cubicBezTo>
                  <a:cubicBezTo>
                    <a:pt x="1476" y="143"/>
                    <a:pt x="1252" y="1"/>
                    <a:pt x="991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6048475" y="3453175"/>
              <a:ext cx="48975" cy="30700"/>
            </a:xfrm>
            <a:custGeom>
              <a:avLst/>
              <a:gdLst/>
              <a:ahLst/>
              <a:cxnLst/>
              <a:rect l="l" t="t" r="r" b="b"/>
              <a:pathLst>
                <a:path w="1959" h="1228" extrusionOk="0">
                  <a:moveTo>
                    <a:pt x="852" y="0"/>
                  </a:moveTo>
                  <a:cubicBezTo>
                    <a:pt x="462" y="0"/>
                    <a:pt x="1" y="273"/>
                    <a:pt x="154" y="710"/>
                  </a:cubicBezTo>
                  <a:cubicBezTo>
                    <a:pt x="244" y="958"/>
                    <a:pt x="650" y="1161"/>
                    <a:pt x="1034" y="1218"/>
                  </a:cubicBezTo>
                  <a:cubicBezTo>
                    <a:pt x="1089" y="1224"/>
                    <a:pt x="1144" y="1228"/>
                    <a:pt x="1199" y="1228"/>
                  </a:cubicBezTo>
                  <a:cubicBezTo>
                    <a:pt x="1424" y="1228"/>
                    <a:pt x="1633" y="1167"/>
                    <a:pt x="1733" y="1003"/>
                  </a:cubicBezTo>
                  <a:cubicBezTo>
                    <a:pt x="1959" y="620"/>
                    <a:pt x="1316" y="67"/>
                    <a:pt x="977" y="10"/>
                  </a:cubicBezTo>
                  <a:cubicBezTo>
                    <a:pt x="937" y="4"/>
                    <a:pt x="895" y="0"/>
                    <a:pt x="852" y="0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5910600" y="3325875"/>
              <a:ext cx="49200" cy="28575"/>
            </a:xfrm>
            <a:custGeom>
              <a:avLst/>
              <a:gdLst/>
              <a:ahLst/>
              <a:cxnLst/>
              <a:rect l="l" t="t" r="r" b="b"/>
              <a:pathLst>
                <a:path w="1968" h="1143" extrusionOk="0">
                  <a:moveTo>
                    <a:pt x="1199" y="1"/>
                  </a:moveTo>
                  <a:cubicBezTo>
                    <a:pt x="745" y="1"/>
                    <a:pt x="66" y="223"/>
                    <a:pt x="26" y="690"/>
                  </a:cubicBezTo>
                  <a:cubicBezTo>
                    <a:pt x="1" y="1049"/>
                    <a:pt x="266" y="1142"/>
                    <a:pt x="543" y="1142"/>
                  </a:cubicBezTo>
                  <a:cubicBezTo>
                    <a:pt x="632" y="1142"/>
                    <a:pt x="723" y="1133"/>
                    <a:pt x="805" y="1119"/>
                  </a:cubicBezTo>
                  <a:cubicBezTo>
                    <a:pt x="1110" y="1063"/>
                    <a:pt x="1561" y="938"/>
                    <a:pt x="1753" y="656"/>
                  </a:cubicBezTo>
                  <a:cubicBezTo>
                    <a:pt x="1753" y="634"/>
                    <a:pt x="1764" y="622"/>
                    <a:pt x="1775" y="600"/>
                  </a:cubicBezTo>
                  <a:cubicBezTo>
                    <a:pt x="1967" y="261"/>
                    <a:pt x="1685" y="58"/>
                    <a:pt x="1369" y="13"/>
                  </a:cubicBezTo>
                  <a:cubicBezTo>
                    <a:pt x="1318" y="5"/>
                    <a:pt x="1261" y="1"/>
                    <a:pt x="1199" y="1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6102050" y="3480550"/>
              <a:ext cx="52950" cy="24225"/>
            </a:xfrm>
            <a:custGeom>
              <a:avLst/>
              <a:gdLst/>
              <a:ahLst/>
              <a:cxnLst/>
              <a:rect l="l" t="t" r="r" b="b"/>
              <a:pathLst>
                <a:path w="2118" h="969" extrusionOk="0">
                  <a:moveTo>
                    <a:pt x="969" y="0"/>
                  </a:moveTo>
                  <a:cubicBezTo>
                    <a:pt x="535" y="0"/>
                    <a:pt x="0" y="114"/>
                    <a:pt x="8" y="450"/>
                  </a:cubicBezTo>
                  <a:cubicBezTo>
                    <a:pt x="19" y="766"/>
                    <a:pt x="414" y="901"/>
                    <a:pt x="775" y="946"/>
                  </a:cubicBezTo>
                  <a:cubicBezTo>
                    <a:pt x="933" y="969"/>
                    <a:pt x="1080" y="969"/>
                    <a:pt x="1238" y="969"/>
                  </a:cubicBezTo>
                  <a:cubicBezTo>
                    <a:pt x="1881" y="935"/>
                    <a:pt x="2118" y="337"/>
                    <a:pt x="1452" y="66"/>
                  </a:cubicBezTo>
                  <a:cubicBezTo>
                    <a:pt x="1361" y="26"/>
                    <a:pt x="1177" y="0"/>
                    <a:pt x="969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5957800" y="3261825"/>
              <a:ext cx="32425" cy="41550"/>
            </a:xfrm>
            <a:custGeom>
              <a:avLst/>
              <a:gdLst/>
              <a:ahLst/>
              <a:cxnLst/>
              <a:rect l="l" t="t" r="r" b="b"/>
              <a:pathLst>
                <a:path w="1297" h="1662" extrusionOk="0">
                  <a:moveTo>
                    <a:pt x="551" y="0"/>
                  </a:moveTo>
                  <a:cubicBezTo>
                    <a:pt x="361" y="0"/>
                    <a:pt x="189" y="146"/>
                    <a:pt x="102" y="431"/>
                  </a:cubicBezTo>
                  <a:cubicBezTo>
                    <a:pt x="0" y="781"/>
                    <a:pt x="57" y="1323"/>
                    <a:pt x="373" y="1548"/>
                  </a:cubicBezTo>
                  <a:lnTo>
                    <a:pt x="407" y="1571"/>
                  </a:lnTo>
                  <a:cubicBezTo>
                    <a:pt x="502" y="1634"/>
                    <a:pt x="590" y="1662"/>
                    <a:pt x="668" y="1662"/>
                  </a:cubicBezTo>
                  <a:cubicBezTo>
                    <a:pt x="1138" y="1662"/>
                    <a:pt x="1296" y="673"/>
                    <a:pt x="1016" y="296"/>
                  </a:cubicBezTo>
                  <a:cubicBezTo>
                    <a:pt x="874" y="98"/>
                    <a:pt x="706" y="0"/>
                    <a:pt x="551" y="0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6058225" y="3403075"/>
              <a:ext cx="45450" cy="35250"/>
            </a:xfrm>
            <a:custGeom>
              <a:avLst/>
              <a:gdLst/>
              <a:ahLst/>
              <a:cxnLst/>
              <a:rect l="l" t="t" r="r" b="b"/>
              <a:pathLst>
                <a:path w="1818" h="1410" extrusionOk="0">
                  <a:moveTo>
                    <a:pt x="1349" y="1"/>
                  </a:moveTo>
                  <a:cubicBezTo>
                    <a:pt x="994" y="1"/>
                    <a:pt x="521" y="251"/>
                    <a:pt x="362" y="446"/>
                  </a:cubicBezTo>
                  <a:cubicBezTo>
                    <a:pt x="204" y="638"/>
                    <a:pt x="1" y="1055"/>
                    <a:pt x="181" y="1281"/>
                  </a:cubicBezTo>
                  <a:cubicBezTo>
                    <a:pt x="239" y="1358"/>
                    <a:pt x="337" y="1410"/>
                    <a:pt x="504" y="1410"/>
                  </a:cubicBezTo>
                  <a:cubicBezTo>
                    <a:pt x="533" y="1410"/>
                    <a:pt x="565" y="1408"/>
                    <a:pt x="599" y="1405"/>
                  </a:cubicBezTo>
                  <a:cubicBezTo>
                    <a:pt x="1050" y="1371"/>
                    <a:pt x="1817" y="897"/>
                    <a:pt x="1772" y="367"/>
                  </a:cubicBezTo>
                  <a:cubicBezTo>
                    <a:pt x="1746" y="98"/>
                    <a:pt x="1570" y="1"/>
                    <a:pt x="1349" y="1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6099400" y="3415875"/>
              <a:ext cx="52500" cy="28250"/>
            </a:xfrm>
            <a:custGeom>
              <a:avLst/>
              <a:gdLst/>
              <a:ahLst/>
              <a:cxnLst/>
              <a:rect l="l" t="t" r="r" b="b"/>
              <a:pathLst>
                <a:path w="2100" h="1130" extrusionOk="0">
                  <a:moveTo>
                    <a:pt x="1502" y="0"/>
                  </a:moveTo>
                  <a:cubicBezTo>
                    <a:pt x="1060" y="0"/>
                    <a:pt x="491" y="240"/>
                    <a:pt x="328" y="453"/>
                  </a:cubicBezTo>
                  <a:cubicBezTo>
                    <a:pt x="1" y="859"/>
                    <a:pt x="407" y="1096"/>
                    <a:pt x="791" y="1130"/>
                  </a:cubicBezTo>
                  <a:cubicBezTo>
                    <a:pt x="1129" y="1119"/>
                    <a:pt x="1445" y="1028"/>
                    <a:pt x="1727" y="859"/>
                  </a:cubicBezTo>
                  <a:cubicBezTo>
                    <a:pt x="1897" y="746"/>
                    <a:pt x="2100" y="521"/>
                    <a:pt x="2043" y="306"/>
                  </a:cubicBezTo>
                  <a:cubicBezTo>
                    <a:pt x="1981" y="84"/>
                    <a:pt x="1764" y="0"/>
                    <a:pt x="1502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5876550" y="3234525"/>
              <a:ext cx="60300" cy="27400"/>
            </a:xfrm>
            <a:custGeom>
              <a:avLst/>
              <a:gdLst/>
              <a:ahLst/>
              <a:cxnLst/>
              <a:rect l="l" t="t" r="r" b="b"/>
              <a:pathLst>
                <a:path w="2412" h="1096" extrusionOk="0">
                  <a:moveTo>
                    <a:pt x="1717" y="1"/>
                  </a:moveTo>
                  <a:cubicBezTo>
                    <a:pt x="1460" y="1"/>
                    <a:pt x="1186" y="63"/>
                    <a:pt x="1027" y="124"/>
                  </a:cubicBezTo>
                  <a:cubicBezTo>
                    <a:pt x="779" y="237"/>
                    <a:pt x="0" y="654"/>
                    <a:pt x="497" y="970"/>
                  </a:cubicBezTo>
                  <a:cubicBezTo>
                    <a:pt x="625" y="1053"/>
                    <a:pt x="859" y="1096"/>
                    <a:pt x="1118" y="1096"/>
                  </a:cubicBezTo>
                  <a:cubicBezTo>
                    <a:pt x="1385" y="1096"/>
                    <a:pt x="1678" y="1051"/>
                    <a:pt x="1908" y="959"/>
                  </a:cubicBezTo>
                  <a:cubicBezTo>
                    <a:pt x="2122" y="869"/>
                    <a:pt x="2280" y="745"/>
                    <a:pt x="2325" y="564"/>
                  </a:cubicBezTo>
                  <a:cubicBezTo>
                    <a:pt x="2411" y="127"/>
                    <a:pt x="2081" y="1"/>
                    <a:pt x="1717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6006025" y="3425425"/>
              <a:ext cx="51375" cy="24200"/>
            </a:xfrm>
            <a:custGeom>
              <a:avLst/>
              <a:gdLst/>
              <a:ahLst/>
              <a:cxnLst/>
              <a:rect l="l" t="t" r="r" b="b"/>
              <a:pathLst>
                <a:path w="2055" h="968" extrusionOk="0">
                  <a:moveTo>
                    <a:pt x="1182" y="1"/>
                  </a:moveTo>
                  <a:cubicBezTo>
                    <a:pt x="995" y="1"/>
                    <a:pt x="811" y="33"/>
                    <a:pt x="644" y="82"/>
                  </a:cubicBezTo>
                  <a:cubicBezTo>
                    <a:pt x="339" y="184"/>
                    <a:pt x="1" y="443"/>
                    <a:pt x="260" y="759"/>
                  </a:cubicBezTo>
                  <a:cubicBezTo>
                    <a:pt x="390" y="921"/>
                    <a:pt x="637" y="967"/>
                    <a:pt x="882" y="967"/>
                  </a:cubicBezTo>
                  <a:cubicBezTo>
                    <a:pt x="1065" y="967"/>
                    <a:pt x="1247" y="941"/>
                    <a:pt x="1378" y="917"/>
                  </a:cubicBezTo>
                  <a:cubicBezTo>
                    <a:pt x="1581" y="895"/>
                    <a:pt x="1795" y="883"/>
                    <a:pt x="1874" y="691"/>
                  </a:cubicBezTo>
                  <a:cubicBezTo>
                    <a:pt x="2055" y="285"/>
                    <a:pt x="1603" y="3"/>
                    <a:pt x="1265" y="3"/>
                  </a:cubicBezTo>
                  <a:cubicBezTo>
                    <a:pt x="1237" y="2"/>
                    <a:pt x="1209" y="1"/>
                    <a:pt x="1182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6115500" y="3442675"/>
              <a:ext cx="50425" cy="33850"/>
            </a:xfrm>
            <a:custGeom>
              <a:avLst/>
              <a:gdLst/>
              <a:ahLst/>
              <a:cxnLst/>
              <a:rect l="l" t="t" r="r" b="b"/>
              <a:pathLst>
                <a:path w="2017" h="1354" extrusionOk="0">
                  <a:moveTo>
                    <a:pt x="1526" y="0"/>
                  </a:moveTo>
                  <a:cubicBezTo>
                    <a:pt x="1322" y="0"/>
                    <a:pt x="1081" y="65"/>
                    <a:pt x="914" y="137"/>
                  </a:cubicBezTo>
                  <a:cubicBezTo>
                    <a:pt x="643" y="250"/>
                    <a:pt x="0" y="791"/>
                    <a:pt x="215" y="1141"/>
                  </a:cubicBezTo>
                  <a:cubicBezTo>
                    <a:pt x="260" y="1209"/>
                    <a:pt x="316" y="1254"/>
                    <a:pt x="395" y="1288"/>
                  </a:cubicBezTo>
                  <a:cubicBezTo>
                    <a:pt x="486" y="1333"/>
                    <a:pt x="585" y="1353"/>
                    <a:pt x="687" y="1353"/>
                  </a:cubicBezTo>
                  <a:cubicBezTo>
                    <a:pt x="1171" y="1353"/>
                    <a:pt x="1734" y="902"/>
                    <a:pt x="1873" y="521"/>
                  </a:cubicBezTo>
                  <a:cubicBezTo>
                    <a:pt x="2017" y="123"/>
                    <a:pt x="1806" y="0"/>
                    <a:pt x="1526" y="0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6014350" y="3374800"/>
              <a:ext cx="62550" cy="32000"/>
            </a:xfrm>
            <a:custGeom>
              <a:avLst/>
              <a:gdLst/>
              <a:ahLst/>
              <a:cxnLst/>
              <a:rect l="l" t="t" r="r" b="b"/>
              <a:pathLst>
                <a:path w="2502" h="1280" extrusionOk="0">
                  <a:moveTo>
                    <a:pt x="1027" y="0"/>
                  </a:moveTo>
                  <a:cubicBezTo>
                    <a:pt x="803" y="0"/>
                    <a:pt x="593" y="74"/>
                    <a:pt x="435" y="257"/>
                  </a:cubicBezTo>
                  <a:cubicBezTo>
                    <a:pt x="1" y="751"/>
                    <a:pt x="1201" y="1280"/>
                    <a:pt x="1910" y="1280"/>
                  </a:cubicBezTo>
                  <a:cubicBezTo>
                    <a:pt x="2269" y="1280"/>
                    <a:pt x="2502" y="1144"/>
                    <a:pt x="2331" y="798"/>
                  </a:cubicBezTo>
                  <a:cubicBezTo>
                    <a:pt x="2162" y="494"/>
                    <a:pt x="1891" y="257"/>
                    <a:pt x="1564" y="121"/>
                  </a:cubicBezTo>
                  <a:cubicBezTo>
                    <a:pt x="1389" y="46"/>
                    <a:pt x="1204" y="0"/>
                    <a:pt x="1027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5987425" y="3292500"/>
              <a:ext cx="41375" cy="43275"/>
            </a:xfrm>
            <a:custGeom>
              <a:avLst/>
              <a:gdLst/>
              <a:ahLst/>
              <a:cxnLst/>
              <a:rect l="l" t="t" r="r" b="b"/>
              <a:pathLst>
                <a:path w="1655" h="1731" extrusionOk="0">
                  <a:moveTo>
                    <a:pt x="700" y="1"/>
                  </a:moveTo>
                  <a:cubicBezTo>
                    <a:pt x="360" y="1"/>
                    <a:pt x="66" y="269"/>
                    <a:pt x="45" y="626"/>
                  </a:cubicBezTo>
                  <a:cubicBezTo>
                    <a:pt x="0" y="1010"/>
                    <a:pt x="192" y="1642"/>
                    <a:pt x="531" y="1721"/>
                  </a:cubicBezTo>
                  <a:cubicBezTo>
                    <a:pt x="555" y="1727"/>
                    <a:pt x="580" y="1730"/>
                    <a:pt x="605" y="1730"/>
                  </a:cubicBezTo>
                  <a:cubicBezTo>
                    <a:pt x="1163" y="1730"/>
                    <a:pt x="1654" y="81"/>
                    <a:pt x="779" y="5"/>
                  </a:cubicBezTo>
                  <a:cubicBezTo>
                    <a:pt x="752" y="2"/>
                    <a:pt x="726" y="1"/>
                    <a:pt x="700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6170600" y="3446650"/>
              <a:ext cx="55225" cy="36850"/>
            </a:xfrm>
            <a:custGeom>
              <a:avLst/>
              <a:gdLst/>
              <a:ahLst/>
              <a:cxnLst/>
              <a:rect l="l" t="t" r="r" b="b"/>
              <a:pathLst>
                <a:path w="2209" h="1474" extrusionOk="0">
                  <a:moveTo>
                    <a:pt x="1867" y="0"/>
                  </a:moveTo>
                  <a:cubicBezTo>
                    <a:pt x="1253" y="0"/>
                    <a:pt x="1" y="983"/>
                    <a:pt x="640" y="1400"/>
                  </a:cubicBezTo>
                  <a:cubicBezTo>
                    <a:pt x="725" y="1451"/>
                    <a:pt x="826" y="1473"/>
                    <a:pt x="934" y="1473"/>
                  </a:cubicBezTo>
                  <a:cubicBezTo>
                    <a:pt x="1228" y="1473"/>
                    <a:pt x="1566" y="1308"/>
                    <a:pt x="1723" y="1118"/>
                  </a:cubicBezTo>
                  <a:cubicBezTo>
                    <a:pt x="1904" y="914"/>
                    <a:pt x="2208" y="553"/>
                    <a:pt x="2174" y="249"/>
                  </a:cubicBezTo>
                  <a:cubicBezTo>
                    <a:pt x="2153" y="73"/>
                    <a:pt x="2033" y="0"/>
                    <a:pt x="1867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6058225" y="3355400"/>
              <a:ext cx="58975" cy="30100"/>
            </a:xfrm>
            <a:custGeom>
              <a:avLst/>
              <a:gdLst/>
              <a:ahLst/>
              <a:cxnLst/>
              <a:rect l="l" t="t" r="r" b="b"/>
              <a:pathLst>
                <a:path w="2359" h="1204" extrusionOk="0">
                  <a:moveTo>
                    <a:pt x="1544" y="0"/>
                  </a:moveTo>
                  <a:cubicBezTo>
                    <a:pt x="1363" y="0"/>
                    <a:pt x="1176" y="48"/>
                    <a:pt x="1016" y="96"/>
                  </a:cubicBezTo>
                  <a:cubicBezTo>
                    <a:pt x="655" y="186"/>
                    <a:pt x="1" y="446"/>
                    <a:pt x="373" y="920"/>
                  </a:cubicBezTo>
                  <a:cubicBezTo>
                    <a:pt x="538" y="1130"/>
                    <a:pt x="776" y="1203"/>
                    <a:pt x="1026" y="1203"/>
                  </a:cubicBezTo>
                  <a:cubicBezTo>
                    <a:pt x="1219" y="1203"/>
                    <a:pt x="1421" y="1159"/>
                    <a:pt x="1603" y="1100"/>
                  </a:cubicBezTo>
                  <a:cubicBezTo>
                    <a:pt x="1671" y="1078"/>
                    <a:pt x="1750" y="1044"/>
                    <a:pt x="1806" y="1021"/>
                  </a:cubicBezTo>
                  <a:cubicBezTo>
                    <a:pt x="2325" y="784"/>
                    <a:pt x="2359" y="209"/>
                    <a:pt x="1761" y="28"/>
                  </a:cubicBezTo>
                  <a:cubicBezTo>
                    <a:pt x="1691" y="8"/>
                    <a:pt x="1618" y="0"/>
                    <a:pt x="1544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6072950" y="3440150"/>
              <a:ext cx="42075" cy="34900"/>
            </a:xfrm>
            <a:custGeom>
              <a:avLst/>
              <a:gdLst/>
              <a:ahLst/>
              <a:cxnLst/>
              <a:rect l="l" t="t" r="r" b="b"/>
              <a:pathLst>
                <a:path w="1683" h="1396" extrusionOk="0">
                  <a:moveTo>
                    <a:pt x="555" y="0"/>
                  </a:moveTo>
                  <a:cubicBezTo>
                    <a:pt x="0" y="0"/>
                    <a:pt x="175" y="928"/>
                    <a:pt x="596" y="1242"/>
                  </a:cubicBezTo>
                  <a:cubicBezTo>
                    <a:pt x="735" y="1340"/>
                    <a:pt x="923" y="1395"/>
                    <a:pt x="1099" y="1395"/>
                  </a:cubicBezTo>
                  <a:cubicBezTo>
                    <a:pt x="1409" y="1395"/>
                    <a:pt x="1683" y="1224"/>
                    <a:pt x="1589" y="813"/>
                  </a:cubicBezTo>
                  <a:cubicBezTo>
                    <a:pt x="1544" y="588"/>
                    <a:pt x="1194" y="204"/>
                    <a:pt x="856" y="69"/>
                  </a:cubicBezTo>
                  <a:cubicBezTo>
                    <a:pt x="738" y="21"/>
                    <a:pt x="638" y="0"/>
                    <a:pt x="555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5921625" y="3379825"/>
              <a:ext cx="46925" cy="32500"/>
            </a:xfrm>
            <a:custGeom>
              <a:avLst/>
              <a:gdLst/>
              <a:ahLst/>
              <a:cxnLst/>
              <a:rect l="l" t="t" r="r" b="b"/>
              <a:pathLst>
                <a:path w="1877" h="1300" extrusionOk="0">
                  <a:moveTo>
                    <a:pt x="1198" y="0"/>
                  </a:moveTo>
                  <a:cubicBezTo>
                    <a:pt x="1091" y="0"/>
                    <a:pt x="976" y="20"/>
                    <a:pt x="861" y="56"/>
                  </a:cubicBezTo>
                  <a:cubicBezTo>
                    <a:pt x="488" y="168"/>
                    <a:pt x="127" y="428"/>
                    <a:pt x="82" y="687"/>
                  </a:cubicBezTo>
                  <a:cubicBezTo>
                    <a:pt x="0" y="1095"/>
                    <a:pt x="385" y="1300"/>
                    <a:pt x="744" y="1300"/>
                  </a:cubicBezTo>
                  <a:cubicBezTo>
                    <a:pt x="832" y="1300"/>
                    <a:pt x="918" y="1287"/>
                    <a:pt x="996" y="1263"/>
                  </a:cubicBezTo>
                  <a:cubicBezTo>
                    <a:pt x="1323" y="1161"/>
                    <a:pt x="1876" y="507"/>
                    <a:pt x="1594" y="157"/>
                  </a:cubicBezTo>
                  <a:cubicBezTo>
                    <a:pt x="1505" y="47"/>
                    <a:pt x="1362" y="0"/>
                    <a:pt x="1198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5932400" y="3304900"/>
              <a:ext cx="52750" cy="25650"/>
            </a:xfrm>
            <a:custGeom>
              <a:avLst/>
              <a:gdLst/>
              <a:ahLst/>
              <a:cxnLst/>
              <a:rect l="l" t="t" r="r" b="b"/>
              <a:pathLst>
                <a:path w="2110" h="1026" extrusionOk="0">
                  <a:moveTo>
                    <a:pt x="1279" y="0"/>
                  </a:moveTo>
                  <a:cubicBezTo>
                    <a:pt x="1245" y="0"/>
                    <a:pt x="1210" y="2"/>
                    <a:pt x="1174" y="6"/>
                  </a:cubicBezTo>
                  <a:cubicBezTo>
                    <a:pt x="1028" y="17"/>
                    <a:pt x="870" y="51"/>
                    <a:pt x="723" y="96"/>
                  </a:cubicBezTo>
                  <a:cubicBezTo>
                    <a:pt x="373" y="198"/>
                    <a:pt x="1" y="389"/>
                    <a:pt x="46" y="705"/>
                  </a:cubicBezTo>
                  <a:cubicBezTo>
                    <a:pt x="74" y="946"/>
                    <a:pt x="373" y="1026"/>
                    <a:pt x="700" y="1026"/>
                  </a:cubicBezTo>
                  <a:cubicBezTo>
                    <a:pt x="1033" y="1026"/>
                    <a:pt x="1393" y="943"/>
                    <a:pt x="1524" y="863"/>
                  </a:cubicBezTo>
                  <a:cubicBezTo>
                    <a:pt x="2110" y="512"/>
                    <a:pt x="1841" y="0"/>
                    <a:pt x="1279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6153300" y="3461600"/>
              <a:ext cx="33025" cy="41675"/>
            </a:xfrm>
            <a:custGeom>
              <a:avLst/>
              <a:gdLst/>
              <a:ahLst/>
              <a:cxnLst/>
              <a:rect l="l" t="t" r="r" b="b"/>
              <a:pathLst>
                <a:path w="1321" h="1667" extrusionOk="0">
                  <a:moveTo>
                    <a:pt x="599" y="1"/>
                  </a:moveTo>
                  <a:cubicBezTo>
                    <a:pt x="506" y="1"/>
                    <a:pt x="407" y="41"/>
                    <a:pt x="305" y="136"/>
                  </a:cubicBezTo>
                  <a:lnTo>
                    <a:pt x="271" y="158"/>
                  </a:lnTo>
                  <a:cubicBezTo>
                    <a:pt x="0" y="441"/>
                    <a:pt x="23" y="971"/>
                    <a:pt x="181" y="1298"/>
                  </a:cubicBezTo>
                  <a:cubicBezTo>
                    <a:pt x="299" y="1545"/>
                    <a:pt x="467" y="1666"/>
                    <a:pt x="636" y="1666"/>
                  </a:cubicBezTo>
                  <a:cubicBezTo>
                    <a:pt x="808" y="1666"/>
                    <a:pt x="981" y="1542"/>
                    <a:pt x="1106" y="1298"/>
                  </a:cubicBezTo>
                  <a:cubicBezTo>
                    <a:pt x="1320" y="907"/>
                    <a:pt x="1035" y="1"/>
                    <a:pt x="599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5971050" y="3397850"/>
              <a:ext cx="62625" cy="26100"/>
            </a:xfrm>
            <a:custGeom>
              <a:avLst/>
              <a:gdLst/>
              <a:ahLst/>
              <a:cxnLst/>
              <a:rect l="l" t="t" r="r" b="b"/>
              <a:pathLst>
                <a:path w="2505" h="1044" extrusionOk="0">
                  <a:moveTo>
                    <a:pt x="1417" y="1"/>
                  </a:moveTo>
                  <a:cubicBezTo>
                    <a:pt x="1020" y="1"/>
                    <a:pt x="605" y="101"/>
                    <a:pt x="441" y="249"/>
                  </a:cubicBezTo>
                  <a:cubicBezTo>
                    <a:pt x="1" y="632"/>
                    <a:pt x="824" y="937"/>
                    <a:pt x="1095" y="1005"/>
                  </a:cubicBezTo>
                  <a:cubicBezTo>
                    <a:pt x="1199" y="1028"/>
                    <a:pt x="1345" y="1044"/>
                    <a:pt x="1501" y="1044"/>
                  </a:cubicBezTo>
                  <a:cubicBezTo>
                    <a:pt x="1960" y="1044"/>
                    <a:pt x="2505" y="903"/>
                    <a:pt x="2303" y="373"/>
                  </a:cubicBezTo>
                  <a:cubicBezTo>
                    <a:pt x="2246" y="203"/>
                    <a:pt x="2066" y="102"/>
                    <a:pt x="1840" y="45"/>
                  </a:cubicBezTo>
                  <a:cubicBezTo>
                    <a:pt x="1711" y="15"/>
                    <a:pt x="1565" y="1"/>
                    <a:pt x="1417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5935775" y="3337625"/>
              <a:ext cx="47725" cy="39275"/>
            </a:xfrm>
            <a:custGeom>
              <a:avLst/>
              <a:gdLst/>
              <a:ahLst/>
              <a:cxnLst/>
              <a:rect l="l" t="t" r="r" b="b"/>
              <a:pathLst>
                <a:path w="1909" h="1571" extrusionOk="0">
                  <a:moveTo>
                    <a:pt x="1448" y="1"/>
                  </a:moveTo>
                  <a:cubicBezTo>
                    <a:pt x="1123" y="1"/>
                    <a:pt x="665" y="351"/>
                    <a:pt x="532" y="547"/>
                  </a:cubicBezTo>
                  <a:cubicBezTo>
                    <a:pt x="286" y="867"/>
                    <a:pt x="1" y="1570"/>
                    <a:pt x="580" y="1570"/>
                  </a:cubicBezTo>
                  <a:cubicBezTo>
                    <a:pt x="613" y="1570"/>
                    <a:pt x="650" y="1568"/>
                    <a:pt x="689" y="1563"/>
                  </a:cubicBezTo>
                  <a:cubicBezTo>
                    <a:pt x="1175" y="1495"/>
                    <a:pt x="1908" y="863"/>
                    <a:pt x="1773" y="299"/>
                  </a:cubicBezTo>
                  <a:cubicBezTo>
                    <a:pt x="1761" y="209"/>
                    <a:pt x="1716" y="141"/>
                    <a:pt x="1671" y="85"/>
                  </a:cubicBezTo>
                  <a:cubicBezTo>
                    <a:pt x="1612" y="25"/>
                    <a:pt x="1535" y="1"/>
                    <a:pt x="1448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5967675" y="3359475"/>
              <a:ext cx="43975" cy="42500"/>
            </a:xfrm>
            <a:custGeom>
              <a:avLst/>
              <a:gdLst/>
              <a:ahLst/>
              <a:cxnLst/>
              <a:rect l="l" t="t" r="r" b="b"/>
              <a:pathLst>
                <a:path w="1759" h="1700" extrusionOk="0">
                  <a:moveTo>
                    <a:pt x="521" y="0"/>
                  </a:moveTo>
                  <a:cubicBezTo>
                    <a:pt x="482" y="0"/>
                    <a:pt x="444" y="8"/>
                    <a:pt x="407" y="23"/>
                  </a:cubicBezTo>
                  <a:cubicBezTo>
                    <a:pt x="91" y="159"/>
                    <a:pt x="0" y="813"/>
                    <a:pt x="102" y="1185"/>
                  </a:cubicBezTo>
                  <a:cubicBezTo>
                    <a:pt x="167" y="1493"/>
                    <a:pt x="432" y="1700"/>
                    <a:pt x="731" y="1700"/>
                  </a:cubicBezTo>
                  <a:cubicBezTo>
                    <a:pt x="795" y="1700"/>
                    <a:pt x="860" y="1691"/>
                    <a:pt x="926" y="1671"/>
                  </a:cubicBezTo>
                  <a:cubicBezTo>
                    <a:pt x="1758" y="1470"/>
                    <a:pt x="1075" y="0"/>
                    <a:pt x="521" y="0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5974275" y="3343250"/>
              <a:ext cx="55900" cy="33400"/>
            </a:xfrm>
            <a:custGeom>
              <a:avLst/>
              <a:gdLst/>
              <a:ahLst/>
              <a:cxnLst/>
              <a:rect l="l" t="t" r="r" b="b"/>
              <a:pathLst>
                <a:path w="2236" h="1336" extrusionOk="0">
                  <a:moveTo>
                    <a:pt x="939" y="1"/>
                  </a:moveTo>
                  <a:cubicBezTo>
                    <a:pt x="786" y="1"/>
                    <a:pt x="642" y="38"/>
                    <a:pt x="537" y="131"/>
                  </a:cubicBezTo>
                  <a:cubicBezTo>
                    <a:pt x="1" y="608"/>
                    <a:pt x="1208" y="1335"/>
                    <a:pt x="1855" y="1335"/>
                  </a:cubicBezTo>
                  <a:cubicBezTo>
                    <a:pt x="2079" y="1335"/>
                    <a:pt x="2236" y="1248"/>
                    <a:pt x="2230" y="1033"/>
                  </a:cubicBezTo>
                  <a:cubicBezTo>
                    <a:pt x="2219" y="729"/>
                    <a:pt x="1858" y="424"/>
                    <a:pt x="1643" y="243"/>
                  </a:cubicBezTo>
                  <a:cubicBezTo>
                    <a:pt x="1480" y="109"/>
                    <a:pt x="1197" y="1"/>
                    <a:pt x="939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5736625" y="3413625"/>
              <a:ext cx="15375" cy="12850"/>
            </a:xfrm>
            <a:custGeom>
              <a:avLst/>
              <a:gdLst/>
              <a:ahLst/>
              <a:cxnLst/>
              <a:rect l="l" t="t" r="r" b="b"/>
              <a:pathLst>
                <a:path w="615" h="514" extrusionOk="0">
                  <a:moveTo>
                    <a:pt x="339" y="0"/>
                  </a:moveTo>
                  <a:cubicBezTo>
                    <a:pt x="331" y="0"/>
                    <a:pt x="324" y="1"/>
                    <a:pt x="316" y="1"/>
                  </a:cubicBezTo>
                  <a:cubicBezTo>
                    <a:pt x="91" y="12"/>
                    <a:pt x="1" y="306"/>
                    <a:pt x="170" y="453"/>
                  </a:cubicBezTo>
                  <a:cubicBezTo>
                    <a:pt x="222" y="495"/>
                    <a:pt x="281" y="514"/>
                    <a:pt x="339" y="514"/>
                  </a:cubicBezTo>
                  <a:cubicBezTo>
                    <a:pt x="482" y="514"/>
                    <a:pt x="615" y="399"/>
                    <a:pt x="599" y="238"/>
                  </a:cubicBezTo>
                  <a:cubicBezTo>
                    <a:pt x="588" y="99"/>
                    <a:pt x="475" y="0"/>
                    <a:pt x="339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5742100" y="3462450"/>
              <a:ext cx="13750" cy="12975"/>
            </a:xfrm>
            <a:custGeom>
              <a:avLst/>
              <a:gdLst/>
              <a:ahLst/>
              <a:cxnLst/>
              <a:rect l="l" t="t" r="r" b="b"/>
              <a:pathLst>
                <a:path w="550" h="519" extrusionOk="0">
                  <a:moveTo>
                    <a:pt x="275" y="1"/>
                  </a:moveTo>
                  <a:cubicBezTo>
                    <a:pt x="137" y="1"/>
                    <a:pt x="1" y="98"/>
                    <a:pt x="18" y="282"/>
                  </a:cubicBezTo>
                  <a:cubicBezTo>
                    <a:pt x="29" y="442"/>
                    <a:pt x="150" y="519"/>
                    <a:pt x="273" y="519"/>
                  </a:cubicBezTo>
                  <a:cubicBezTo>
                    <a:pt x="410" y="519"/>
                    <a:pt x="549" y="422"/>
                    <a:pt x="538" y="237"/>
                  </a:cubicBezTo>
                  <a:cubicBezTo>
                    <a:pt x="522" y="78"/>
                    <a:pt x="398" y="1"/>
                    <a:pt x="275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5762850" y="3436200"/>
              <a:ext cx="15475" cy="12850"/>
            </a:xfrm>
            <a:custGeom>
              <a:avLst/>
              <a:gdLst/>
              <a:ahLst/>
              <a:cxnLst/>
              <a:rect l="l" t="t" r="r" b="b"/>
              <a:pathLst>
                <a:path w="619" h="514" extrusionOk="0">
                  <a:moveTo>
                    <a:pt x="349" y="0"/>
                  </a:moveTo>
                  <a:cubicBezTo>
                    <a:pt x="342" y="0"/>
                    <a:pt x="335" y="0"/>
                    <a:pt x="328" y="1"/>
                  </a:cubicBezTo>
                  <a:cubicBezTo>
                    <a:pt x="91" y="24"/>
                    <a:pt x="1" y="306"/>
                    <a:pt x="181" y="452"/>
                  </a:cubicBezTo>
                  <a:cubicBezTo>
                    <a:pt x="230" y="495"/>
                    <a:pt x="288" y="513"/>
                    <a:pt x="344" y="513"/>
                  </a:cubicBezTo>
                  <a:cubicBezTo>
                    <a:pt x="483" y="513"/>
                    <a:pt x="618" y="399"/>
                    <a:pt x="610" y="238"/>
                  </a:cubicBezTo>
                  <a:cubicBezTo>
                    <a:pt x="589" y="99"/>
                    <a:pt x="476" y="0"/>
                    <a:pt x="349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5780325" y="3533250"/>
              <a:ext cx="13600" cy="12850"/>
            </a:xfrm>
            <a:custGeom>
              <a:avLst/>
              <a:gdLst/>
              <a:ahLst/>
              <a:cxnLst/>
              <a:rect l="l" t="t" r="r" b="b"/>
              <a:pathLst>
                <a:path w="544" h="514" extrusionOk="0">
                  <a:moveTo>
                    <a:pt x="275" y="0"/>
                  </a:moveTo>
                  <a:cubicBezTo>
                    <a:pt x="138" y="0"/>
                    <a:pt x="1" y="94"/>
                    <a:pt x="13" y="272"/>
                  </a:cubicBezTo>
                  <a:cubicBezTo>
                    <a:pt x="29" y="436"/>
                    <a:pt x="150" y="514"/>
                    <a:pt x="271" y="514"/>
                  </a:cubicBezTo>
                  <a:cubicBezTo>
                    <a:pt x="408" y="514"/>
                    <a:pt x="544" y="417"/>
                    <a:pt x="532" y="238"/>
                  </a:cubicBezTo>
                  <a:cubicBezTo>
                    <a:pt x="521" y="77"/>
                    <a:pt x="398" y="0"/>
                    <a:pt x="275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5943400" y="3545075"/>
              <a:ext cx="15475" cy="13150"/>
            </a:xfrm>
            <a:custGeom>
              <a:avLst/>
              <a:gdLst/>
              <a:ahLst/>
              <a:cxnLst/>
              <a:rect l="l" t="t" r="r" b="b"/>
              <a:pathLst>
                <a:path w="619" h="526" extrusionOk="0">
                  <a:moveTo>
                    <a:pt x="347" y="1"/>
                  </a:moveTo>
                  <a:cubicBezTo>
                    <a:pt x="341" y="1"/>
                    <a:pt x="334" y="1"/>
                    <a:pt x="328" y="2"/>
                  </a:cubicBezTo>
                  <a:cubicBezTo>
                    <a:pt x="91" y="24"/>
                    <a:pt x="1" y="318"/>
                    <a:pt x="181" y="464"/>
                  </a:cubicBezTo>
                  <a:cubicBezTo>
                    <a:pt x="233" y="506"/>
                    <a:pt x="291" y="525"/>
                    <a:pt x="348" y="525"/>
                  </a:cubicBezTo>
                  <a:cubicBezTo>
                    <a:pt x="488" y="525"/>
                    <a:pt x="618" y="408"/>
                    <a:pt x="610" y="239"/>
                  </a:cubicBezTo>
                  <a:cubicBezTo>
                    <a:pt x="599" y="109"/>
                    <a:pt x="476" y="1"/>
                    <a:pt x="347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6113700" y="3630550"/>
              <a:ext cx="15925" cy="13050"/>
            </a:xfrm>
            <a:custGeom>
              <a:avLst/>
              <a:gdLst/>
              <a:ahLst/>
              <a:cxnLst/>
              <a:rect l="l" t="t" r="r" b="b"/>
              <a:pathLst>
                <a:path w="637" h="522" extrusionOk="0">
                  <a:moveTo>
                    <a:pt x="364" y="1"/>
                  </a:moveTo>
                  <a:cubicBezTo>
                    <a:pt x="357" y="1"/>
                    <a:pt x="350" y="1"/>
                    <a:pt x="343" y="2"/>
                  </a:cubicBezTo>
                  <a:cubicBezTo>
                    <a:pt x="1" y="24"/>
                    <a:pt x="37" y="522"/>
                    <a:pt x="356" y="522"/>
                  </a:cubicBezTo>
                  <a:cubicBezTo>
                    <a:pt x="363" y="522"/>
                    <a:pt x="370" y="521"/>
                    <a:pt x="377" y="521"/>
                  </a:cubicBezTo>
                  <a:cubicBezTo>
                    <a:pt x="524" y="510"/>
                    <a:pt x="636" y="374"/>
                    <a:pt x="614" y="239"/>
                  </a:cubicBezTo>
                  <a:cubicBezTo>
                    <a:pt x="603" y="99"/>
                    <a:pt x="491" y="1"/>
                    <a:pt x="364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6136075" y="3595850"/>
              <a:ext cx="15400" cy="13150"/>
            </a:xfrm>
            <a:custGeom>
              <a:avLst/>
              <a:gdLst/>
              <a:ahLst/>
              <a:cxnLst/>
              <a:rect l="l" t="t" r="r" b="b"/>
              <a:pathLst>
                <a:path w="616" h="526" extrusionOk="0">
                  <a:moveTo>
                    <a:pt x="339" y="1"/>
                  </a:moveTo>
                  <a:cubicBezTo>
                    <a:pt x="332" y="1"/>
                    <a:pt x="324" y="1"/>
                    <a:pt x="317" y="2"/>
                  </a:cubicBezTo>
                  <a:cubicBezTo>
                    <a:pt x="91" y="24"/>
                    <a:pt x="1" y="318"/>
                    <a:pt x="170" y="464"/>
                  </a:cubicBezTo>
                  <a:cubicBezTo>
                    <a:pt x="222" y="506"/>
                    <a:pt x="281" y="525"/>
                    <a:pt x="338" y="525"/>
                  </a:cubicBezTo>
                  <a:cubicBezTo>
                    <a:pt x="482" y="525"/>
                    <a:pt x="615" y="408"/>
                    <a:pt x="599" y="239"/>
                  </a:cubicBezTo>
                  <a:cubicBezTo>
                    <a:pt x="588" y="99"/>
                    <a:pt x="476" y="1"/>
                    <a:pt x="339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5784875" y="3213075"/>
              <a:ext cx="399750" cy="197775"/>
            </a:xfrm>
            <a:custGeom>
              <a:avLst/>
              <a:gdLst/>
              <a:ahLst/>
              <a:cxnLst/>
              <a:rect l="l" t="t" r="r" b="b"/>
              <a:pathLst>
                <a:path w="15990" h="7911" extrusionOk="0">
                  <a:moveTo>
                    <a:pt x="7709" y="1"/>
                  </a:moveTo>
                  <a:cubicBezTo>
                    <a:pt x="7195" y="1"/>
                    <a:pt x="6680" y="51"/>
                    <a:pt x="6173" y="158"/>
                  </a:cubicBezTo>
                  <a:cubicBezTo>
                    <a:pt x="5281" y="339"/>
                    <a:pt x="4615" y="1050"/>
                    <a:pt x="3690" y="1208"/>
                  </a:cubicBezTo>
                  <a:cubicBezTo>
                    <a:pt x="2505" y="1411"/>
                    <a:pt x="1490" y="1162"/>
                    <a:pt x="688" y="2189"/>
                  </a:cubicBezTo>
                  <a:cubicBezTo>
                    <a:pt x="643" y="2268"/>
                    <a:pt x="587" y="2336"/>
                    <a:pt x="542" y="2404"/>
                  </a:cubicBezTo>
                  <a:cubicBezTo>
                    <a:pt x="0" y="3273"/>
                    <a:pt x="90" y="4288"/>
                    <a:pt x="587" y="5202"/>
                  </a:cubicBezTo>
                  <a:cubicBezTo>
                    <a:pt x="1208" y="6353"/>
                    <a:pt x="2223" y="7256"/>
                    <a:pt x="3352" y="7910"/>
                  </a:cubicBezTo>
                  <a:cubicBezTo>
                    <a:pt x="3306" y="7798"/>
                    <a:pt x="3261" y="7696"/>
                    <a:pt x="3216" y="7594"/>
                  </a:cubicBezTo>
                  <a:cubicBezTo>
                    <a:pt x="2099" y="5328"/>
                    <a:pt x="3600" y="4206"/>
                    <a:pt x="5504" y="4206"/>
                  </a:cubicBezTo>
                  <a:cubicBezTo>
                    <a:pt x="6255" y="4206"/>
                    <a:pt x="7068" y="4380"/>
                    <a:pt x="7809" y="4728"/>
                  </a:cubicBezTo>
                  <a:cubicBezTo>
                    <a:pt x="8751" y="5199"/>
                    <a:pt x="10213" y="6395"/>
                    <a:pt x="11465" y="6395"/>
                  </a:cubicBezTo>
                  <a:cubicBezTo>
                    <a:pt x="11712" y="6395"/>
                    <a:pt x="11951" y="6348"/>
                    <a:pt x="12176" y="6240"/>
                  </a:cubicBezTo>
                  <a:cubicBezTo>
                    <a:pt x="13225" y="5721"/>
                    <a:pt x="13236" y="4412"/>
                    <a:pt x="14399" y="3882"/>
                  </a:cubicBezTo>
                  <a:cubicBezTo>
                    <a:pt x="14818" y="3691"/>
                    <a:pt x="15277" y="3589"/>
                    <a:pt x="15736" y="3589"/>
                  </a:cubicBezTo>
                  <a:cubicBezTo>
                    <a:pt x="15821" y="3589"/>
                    <a:pt x="15905" y="3593"/>
                    <a:pt x="15990" y="3600"/>
                  </a:cubicBezTo>
                  <a:cubicBezTo>
                    <a:pt x="15651" y="2979"/>
                    <a:pt x="14963" y="2517"/>
                    <a:pt x="14342" y="2189"/>
                  </a:cubicBezTo>
                  <a:cubicBezTo>
                    <a:pt x="13394" y="1670"/>
                    <a:pt x="12266" y="1219"/>
                    <a:pt x="11262" y="779"/>
                  </a:cubicBezTo>
                  <a:cubicBezTo>
                    <a:pt x="10150" y="286"/>
                    <a:pt x="8931" y="1"/>
                    <a:pt x="7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4117350" y="3379275"/>
              <a:ext cx="446025" cy="172400"/>
            </a:xfrm>
            <a:custGeom>
              <a:avLst/>
              <a:gdLst/>
              <a:ahLst/>
              <a:cxnLst/>
              <a:rect l="l" t="t" r="r" b="b"/>
              <a:pathLst>
                <a:path w="17841" h="6896" extrusionOk="0">
                  <a:moveTo>
                    <a:pt x="10233" y="0"/>
                  </a:moveTo>
                  <a:cubicBezTo>
                    <a:pt x="6343" y="0"/>
                    <a:pt x="2283" y="1270"/>
                    <a:pt x="0" y="4399"/>
                  </a:cubicBezTo>
                  <a:cubicBezTo>
                    <a:pt x="2373" y="6101"/>
                    <a:pt x="4940" y="6896"/>
                    <a:pt x="7468" y="6896"/>
                  </a:cubicBezTo>
                  <a:cubicBezTo>
                    <a:pt x="11277" y="6896"/>
                    <a:pt x="14999" y="5093"/>
                    <a:pt x="17840" y="1872"/>
                  </a:cubicBezTo>
                  <a:cubicBezTo>
                    <a:pt x="15937" y="706"/>
                    <a:pt x="13133" y="0"/>
                    <a:pt x="10233" y="0"/>
                  </a:cubicBezTo>
                  <a:close/>
                </a:path>
              </a:pathLst>
            </a:custGeom>
            <a:solidFill>
              <a:srgbClr val="8EC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4030725" y="3411675"/>
              <a:ext cx="519675" cy="122175"/>
            </a:xfrm>
            <a:custGeom>
              <a:avLst/>
              <a:gdLst/>
              <a:ahLst/>
              <a:cxnLst/>
              <a:rect l="l" t="t" r="r" b="b"/>
              <a:pathLst>
                <a:path w="20787" h="4887" extrusionOk="0">
                  <a:moveTo>
                    <a:pt x="17198" y="0"/>
                  </a:moveTo>
                  <a:cubicBezTo>
                    <a:pt x="16747" y="440"/>
                    <a:pt x="16329" y="914"/>
                    <a:pt x="15945" y="1399"/>
                  </a:cubicBezTo>
                  <a:lnTo>
                    <a:pt x="14253" y="1659"/>
                  </a:lnTo>
                  <a:cubicBezTo>
                    <a:pt x="14038" y="1704"/>
                    <a:pt x="13824" y="1738"/>
                    <a:pt x="13610" y="1761"/>
                  </a:cubicBezTo>
                  <a:lnTo>
                    <a:pt x="13531" y="1682"/>
                  </a:lnTo>
                  <a:cubicBezTo>
                    <a:pt x="14027" y="1162"/>
                    <a:pt x="14479" y="610"/>
                    <a:pt x="14907" y="34"/>
                  </a:cubicBezTo>
                  <a:lnTo>
                    <a:pt x="14907" y="34"/>
                  </a:lnTo>
                  <a:cubicBezTo>
                    <a:pt x="14321" y="519"/>
                    <a:pt x="13768" y="1038"/>
                    <a:pt x="13249" y="1580"/>
                  </a:cubicBezTo>
                  <a:cubicBezTo>
                    <a:pt x="13203" y="1636"/>
                    <a:pt x="13203" y="1704"/>
                    <a:pt x="13249" y="1761"/>
                  </a:cubicBezTo>
                  <a:lnTo>
                    <a:pt x="13294" y="1817"/>
                  </a:lnTo>
                  <a:cubicBezTo>
                    <a:pt x="12989" y="1862"/>
                    <a:pt x="12684" y="1907"/>
                    <a:pt x="12380" y="1941"/>
                  </a:cubicBezTo>
                  <a:lnTo>
                    <a:pt x="11251" y="2099"/>
                  </a:lnTo>
                  <a:cubicBezTo>
                    <a:pt x="11353" y="1975"/>
                    <a:pt x="11443" y="1862"/>
                    <a:pt x="11545" y="1738"/>
                  </a:cubicBezTo>
                  <a:cubicBezTo>
                    <a:pt x="11691" y="1580"/>
                    <a:pt x="11838" y="1411"/>
                    <a:pt x="11973" y="1230"/>
                  </a:cubicBezTo>
                  <a:cubicBezTo>
                    <a:pt x="12109" y="1061"/>
                    <a:pt x="12244" y="880"/>
                    <a:pt x="12357" y="689"/>
                  </a:cubicBezTo>
                  <a:cubicBezTo>
                    <a:pt x="12414" y="587"/>
                    <a:pt x="12470" y="485"/>
                    <a:pt x="12515" y="384"/>
                  </a:cubicBezTo>
                  <a:cubicBezTo>
                    <a:pt x="12572" y="282"/>
                    <a:pt x="12594" y="181"/>
                    <a:pt x="12628" y="68"/>
                  </a:cubicBezTo>
                  <a:lnTo>
                    <a:pt x="12628" y="68"/>
                  </a:lnTo>
                  <a:lnTo>
                    <a:pt x="12459" y="350"/>
                  </a:lnTo>
                  <a:cubicBezTo>
                    <a:pt x="12391" y="440"/>
                    <a:pt x="12323" y="531"/>
                    <a:pt x="12256" y="610"/>
                  </a:cubicBezTo>
                  <a:cubicBezTo>
                    <a:pt x="12188" y="700"/>
                    <a:pt x="12120" y="779"/>
                    <a:pt x="12041" y="858"/>
                  </a:cubicBezTo>
                  <a:lnTo>
                    <a:pt x="11815" y="1095"/>
                  </a:lnTo>
                  <a:cubicBezTo>
                    <a:pt x="11669" y="1253"/>
                    <a:pt x="11511" y="1411"/>
                    <a:pt x="11353" y="1569"/>
                  </a:cubicBezTo>
                  <a:cubicBezTo>
                    <a:pt x="11195" y="1727"/>
                    <a:pt x="11048" y="1896"/>
                    <a:pt x="10913" y="2077"/>
                  </a:cubicBezTo>
                  <a:cubicBezTo>
                    <a:pt x="10901" y="2099"/>
                    <a:pt x="10890" y="2122"/>
                    <a:pt x="10890" y="2144"/>
                  </a:cubicBezTo>
                  <a:lnTo>
                    <a:pt x="10439" y="2201"/>
                  </a:lnTo>
                  <a:lnTo>
                    <a:pt x="9378" y="2347"/>
                  </a:lnTo>
                  <a:cubicBezTo>
                    <a:pt x="9762" y="1772"/>
                    <a:pt x="10123" y="1185"/>
                    <a:pt x="10450" y="576"/>
                  </a:cubicBezTo>
                  <a:lnTo>
                    <a:pt x="10450" y="576"/>
                  </a:lnTo>
                  <a:cubicBezTo>
                    <a:pt x="9942" y="1151"/>
                    <a:pt x="9457" y="1761"/>
                    <a:pt x="9017" y="2392"/>
                  </a:cubicBezTo>
                  <a:cubicBezTo>
                    <a:pt x="8193" y="2494"/>
                    <a:pt x="7381" y="2607"/>
                    <a:pt x="6602" y="2686"/>
                  </a:cubicBezTo>
                  <a:lnTo>
                    <a:pt x="6580" y="2686"/>
                  </a:lnTo>
                  <a:cubicBezTo>
                    <a:pt x="6839" y="2449"/>
                    <a:pt x="7110" y="2212"/>
                    <a:pt x="7358" y="1975"/>
                  </a:cubicBezTo>
                  <a:cubicBezTo>
                    <a:pt x="7640" y="1659"/>
                    <a:pt x="7922" y="1332"/>
                    <a:pt x="8193" y="982"/>
                  </a:cubicBezTo>
                  <a:lnTo>
                    <a:pt x="8193" y="982"/>
                  </a:lnTo>
                  <a:cubicBezTo>
                    <a:pt x="7855" y="1253"/>
                    <a:pt x="7527" y="1524"/>
                    <a:pt x="7212" y="1817"/>
                  </a:cubicBezTo>
                  <a:cubicBezTo>
                    <a:pt x="6873" y="2077"/>
                    <a:pt x="6546" y="2347"/>
                    <a:pt x="6230" y="2629"/>
                  </a:cubicBezTo>
                  <a:cubicBezTo>
                    <a:pt x="6207" y="2652"/>
                    <a:pt x="6185" y="2686"/>
                    <a:pt x="6185" y="2731"/>
                  </a:cubicBezTo>
                  <a:lnTo>
                    <a:pt x="3262" y="3081"/>
                  </a:lnTo>
                  <a:cubicBezTo>
                    <a:pt x="1310" y="3329"/>
                    <a:pt x="1" y="3510"/>
                    <a:pt x="1" y="3510"/>
                  </a:cubicBezTo>
                  <a:cubicBezTo>
                    <a:pt x="1" y="3510"/>
                    <a:pt x="1321" y="3419"/>
                    <a:pt x="3285" y="3239"/>
                  </a:cubicBezTo>
                  <a:cubicBezTo>
                    <a:pt x="4187" y="3160"/>
                    <a:pt x="5225" y="3070"/>
                    <a:pt x="6343" y="2957"/>
                  </a:cubicBezTo>
                  <a:cubicBezTo>
                    <a:pt x="6647" y="3273"/>
                    <a:pt x="6952" y="3600"/>
                    <a:pt x="7257" y="3916"/>
                  </a:cubicBezTo>
                  <a:cubicBezTo>
                    <a:pt x="7437" y="4085"/>
                    <a:pt x="7629" y="4266"/>
                    <a:pt x="7810" y="4435"/>
                  </a:cubicBezTo>
                  <a:cubicBezTo>
                    <a:pt x="8013" y="4582"/>
                    <a:pt x="8216" y="4740"/>
                    <a:pt x="8419" y="4886"/>
                  </a:cubicBezTo>
                  <a:cubicBezTo>
                    <a:pt x="8261" y="4683"/>
                    <a:pt x="8080" y="4514"/>
                    <a:pt x="7922" y="4322"/>
                  </a:cubicBezTo>
                  <a:cubicBezTo>
                    <a:pt x="7753" y="4142"/>
                    <a:pt x="7595" y="3950"/>
                    <a:pt x="7426" y="3758"/>
                  </a:cubicBezTo>
                  <a:cubicBezTo>
                    <a:pt x="7189" y="3476"/>
                    <a:pt x="6941" y="3194"/>
                    <a:pt x="6681" y="2912"/>
                  </a:cubicBezTo>
                  <a:cubicBezTo>
                    <a:pt x="7381" y="2844"/>
                    <a:pt x="8114" y="2754"/>
                    <a:pt x="8848" y="2663"/>
                  </a:cubicBezTo>
                  <a:cubicBezTo>
                    <a:pt x="8848" y="2708"/>
                    <a:pt x="8859" y="2742"/>
                    <a:pt x="8893" y="2765"/>
                  </a:cubicBezTo>
                  <a:lnTo>
                    <a:pt x="9423" y="3250"/>
                  </a:lnTo>
                  <a:cubicBezTo>
                    <a:pt x="9604" y="3397"/>
                    <a:pt x="9796" y="3543"/>
                    <a:pt x="9987" y="3679"/>
                  </a:cubicBezTo>
                  <a:cubicBezTo>
                    <a:pt x="10168" y="3803"/>
                    <a:pt x="10360" y="3961"/>
                    <a:pt x="10552" y="4085"/>
                  </a:cubicBezTo>
                  <a:cubicBezTo>
                    <a:pt x="10732" y="4209"/>
                    <a:pt x="10924" y="4367"/>
                    <a:pt x="11116" y="4514"/>
                  </a:cubicBezTo>
                  <a:cubicBezTo>
                    <a:pt x="10958" y="4322"/>
                    <a:pt x="10800" y="4153"/>
                    <a:pt x="10642" y="3984"/>
                  </a:cubicBezTo>
                  <a:cubicBezTo>
                    <a:pt x="10484" y="3803"/>
                    <a:pt x="10292" y="3656"/>
                    <a:pt x="10112" y="3498"/>
                  </a:cubicBezTo>
                  <a:cubicBezTo>
                    <a:pt x="9931" y="3340"/>
                    <a:pt x="9762" y="3194"/>
                    <a:pt x="9581" y="3036"/>
                  </a:cubicBezTo>
                  <a:cubicBezTo>
                    <a:pt x="9446" y="2912"/>
                    <a:pt x="9299" y="2776"/>
                    <a:pt x="9164" y="2641"/>
                  </a:cubicBezTo>
                  <a:cubicBezTo>
                    <a:pt x="9164" y="2629"/>
                    <a:pt x="9175" y="2629"/>
                    <a:pt x="9175" y="2618"/>
                  </a:cubicBezTo>
                  <a:lnTo>
                    <a:pt x="10473" y="2460"/>
                  </a:lnTo>
                  <a:lnTo>
                    <a:pt x="11071" y="2381"/>
                  </a:lnTo>
                  <a:lnTo>
                    <a:pt x="11500" y="2787"/>
                  </a:lnTo>
                  <a:cubicBezTo>
                    <a:pt x="11703" y="2957"/>
                    <a:pt x="11928" y="3115"/>
                    <a:pt x="12131" y="3284"/>
                  </a:cubicBezTo>
                  <a:cubicBezTo>
                    <a:pt x="12560" y="3577"/>
                    <a:pt x="12989" y="3893"/>
                    <a:pt x="13429" y="4175"/>
                  </a:cubicBezTo>
                  <a:cubicBezTo>
                    <a:pt x="13249" y="3984"/>
                    <a:pt x="13057" y="3803"/>
                    <a:pt x="12865" y="3622"/>
                  </a:cubicBezTo>
                  <a:lnTo>
                    <a:pt x="12278" y="3103"/>
                  </a:lnTo>
                  <a:cubicBezTo>
                    <a:pt x="12075" y="2923"/>
                    <a:pt x="11883" y="2754"/>
                    <a:pt x="11680" y="2584"/>
                  </a:cubicBezTo>
                  <a:lnTo>
                    <a:pt x="11409" y="2325"/>
                  </a:lnTo>
                  <a:lnTo>
                    <a:pt x="12414" y="2189"/>
                  </a:lnTo>
                  <a:cubicBezTo>
                    <a:pt x="12775" y="2133"/>
                    <a:pt x="13136" y="2088"/>
                    <a:pt x="13486" y="2020"/>
                  </a:cubicBezTo>
                  <a:cubicBezTo>
                    <a:pt x="13553" y="2110"/>
                    <a:pt x="13621" y="2189"/>
                    <a:pt x="13689" y="2268"/>
                  </a:cubicBezTo>
                  <a:cubicBezTo>
                    <a:pt x="13858" y="2438"/>
                    <a:pt x="14016" y="2596"/>
                    <a:pt x="14185" y="2754"/>
                  </a:cubicBezTo>
                  <a:cubicBezTo>
                    <a:pt x="14354" y="2900"/>
                    <a:pt x="14558" y="3036"/>
                    <a:pt x="14738" y="3171"/>
                  </a:cubicBezTo>
                  <a:cubicBezTo>
                    <a:pt x="14941" y="3284"/>
                    <a:pt x="15133" y="3397"/>
                    <a:pt x="15336" y="3498"/>
                  </a:cubicBezTo>
                  <a:cubicBezTo>
                    <a:pt x="15167" y="3340"/>
                    <a:pt x="14998" y="3205"/>
                    <a:pt x="14828" y="3058"/>
                  </a:cubicBezTo>
                  <a:cubicBezTo>
                    <a:pt x="14659" y="2912"/>
                    <a:pt x="14512" y="2742"/>
                    <a:pt x="14343" y="2584"/>
                  </a:cubicBezTo>
                  <a:cubicBezTo>
                    <a:pt x="14185" y="2438"/>
                    <a:pt x="14050" y="2257"/>
                    <a:pt x="13892" y="2099"/>
                  </a:cubicBezTo>
                  <a:lnTo>
                    <a:pt x="13790" y="1986"/>
                  </a:lnTo>
                  <a:cubicBezTo>
                    <a:pt x="13959" y="1952"/>
                    <a:pt x="14129" y="1930"/>
                    <a:pt x="14298" y="1896"/>
                  </a:cubicBezTo>
                  <a:cubicBezTo>
                    <a:pt x="14794" y="1828"/>
                    <a:pt x="15280" y="1738"/>
                    <a:pt x="15754" y="1659"/>
                  </a:cubicBezTo>
                  <a:lnTo>
                    <a:pt x="15754" y="1659"/>
                  </a:lnTo>
                  <a:cubicBezTo>
                    <a:pt x="15742" y="1670"/>
                    <a:pt x="15742" y="1670"/>
                    <a:pt x="15731" y="1682"/>
                  </a:cubicBezTo>
                  <a:lnTo>
                    <a:pt x="15720" y="1693"/>
                  </a:lnTo>
                  <a:cubicBezTo>
                    <a:pt x="15686" y="1761"/>
                    <a:pt x="15709" y="1840"/>
                    <a:pt x="15776" y="1873"/>
                  </a:cubicBezTo>
                  <a:lnTo>
                    <a:pt x="15799" y="1885"/>
                  </a:lnTo>
                  <a:cubicBezTo>
                    <a:pt x="16103" y="2054"/>
                    <a:pt x="16419" y="2212"/>
                    <a:pt x="16747" y="2370"/>
                  </a:cubicBezTo>
                  <a:cubicBezTo>
                    <a:pt x="17051" y="2550"/>
                    <a:pt x="17367" y="2731"/>
                    <a:pt x="17695" y="2889"/>
                  </a:cubicBezTo>
                  <a:cubicBezTo>
                    <a:pt x="17424" y="2641"/>
                    <a:pt x="17142" y="2404"/>
                    <a:pt x="16860" y="2178"/>
                  </a:cubicBezTo>
                  <a:cubicBezTo>
                    <a:pt x="16600" y="2009"/>
                    <a:pt x="16329" y="1862"/>
                    <a:pt x="16058" y="1704"/>
                  </a:cubicBezTo>
                  <a:cubicBezTo>
                    <a:pt x="16092" y="1659"/>
                    <a:pt x="16126" y="1614"/>
                    <a:pt x="16160" y="1569"/>
                  </a:cubicBezTo>
                  <a:lnTo>
                    <a:pt x="17604" y="1264"/>
                  </a:lnTo>
                  <a:cubicBezTo>
                    <a:pt x="18089" y="1162"/>
                    <a:pt x="18541" y="1072"/>
                    <a:pt x="18925" y="959"/>
                  </a:cubicBezTo>
                  <a:cubicBezTo>
                    <a:pt x="19308" y="847"/>
                    <a:pt x="19647" y="756"/>
                    <a:pt x="19918" y="677"/>
                  </a:cubicBezTo>
                  <a:lnTo>
                    <a:pt x="20786" y="429"/>
                  </a:lnTo>
                  <a:lnTo>
                    <a:pt x="19906" y="621"/>
                  </a:lnTo>
                  <a:lnTo>
                    <a:pt x="18891" y="847"/>
                  </a:lnTo>
                  <a:cubicBezTo>
                    <a:pt x="18507" y="948"/>
                    <a:pt x="18056" y="1016"/>
                    <a:pt x="17570" y="1106"/>
                  </a:cubicBezTo>
                  <a:lnTo>
                    <a:pt x="16329" y="1332"/>
                  </a:lnTo>
                  <a:cubicBezTo>
                    <a:pt x="16645" y="903"/>
                    <a:pt x="16938" y="463"/>
                    <a:pt x="17198" y="0"/>
                  </a:cubicBezTo>
                  <a:close/>
                </a:path>
              </a:pathLst>
            </a:custGeom>
            <a:solidFill>
              <a:srgbClr val="7C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4150625" y="3160600"/>
              <a:ext cx="255325" cy="336850"/>
            </a:xfrm>
            <a:custGeom>
              <a:avLst/>
              <a:gdLst/>
              <a:ahLst/>
              <a:cxnLst/>
              <a:rect l="l" t="t" r="r" b="b"/>
              <a:pathLst>
                <a:path w="10213" h="13474" extrusionOk="0">
                  <a:moveTo>
                    <a:pt x="9920" y="0"/>
                  </a:moveTo>
                  <a:lnTo>
                    <a:pt x="9446" y="418"/>
                  </a:lnTo>
                  <a:cubicBezTo>
                    <a:pt x="7381" y="2099"/>
                    <a:pt x="4187" y="2415"/>
                    <a:pt x="2438" y="4322"/>
                  </a:cubicBezTo>
                  <a:cubicBezTo>
                    <a:pt x="1" y="6793"/>
                    <a:pt x="554" y="10449"/>
                    <a:pt x="1163" y="13474"/>
                  </a:cubicBezTo>
                  <a:cubicBezTo>
                    <a:pt x="4029" y="12548"/>
                    <a:pt x="7234" y="12627"/>
                    <a:pt x="8712" y="9479"/>
                  </a:cubicBezTo>
                  <a:cubicBezTo>
                    <a:pt x="10213" y="6714"/>
                    <a:pt x="9039" y="3397"/>
                    <a:pt x="9829" y="407"/>
                  </a:cubicBezTo>
                  <a:lnTo>
                    <a:pt x="9920" y="0"/>
                  </a:lnTo>
                  <a:close/>
                </a:path>
              </a:pathLst>
            </a:custGeom>
            <a:solidFill>
              <a:srgbClr val="60A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4181650" y="3222650"/>
              <a:ext cx="175225" cy="268875"/>
            </a:xfrm>
            <a:custGeom>
              <a:avLst/>
              <a:gdLst/>
              <a:ahLst/>
              <a:cxnLst/>
              <a:rect l="l" t="t" r="r" b="b"/>
              <a:pathLst>
                <a:path w="7009" h="10755" extrusionOk="0">
                  <a:moveTo>
                    <a:pt x="6535" y="1"/>
                  </a:moveTo>
                  <a:lnTo>
                    <a:pt x="6219" y="441"/>
                  </a:lnTo>
                  <a:cubicBezTo>
                    <a:pt x="6027" y="723"/>
                    <a:pt x="5733" y="1118"/>
                    <a:pt x="5406" y="1614"/>
                  </a:cubicBezTo>
                  <a:cubicBezTo>
                    <a:pt x="5079" y="2100"/>
                    <a:pt x="4684" y="2664"/>
                    <a:pt x="4289" y="3285"/>
                  </a:cubicBezTo>
                  <a:cubicBezTo>
                    <a:pt x="4120" y="3544"/>
                    <a:pt x="3950" y="3804"/>
                    <a:pt x="3781" y="4063"/>
                  </a:cubicBezTo>
                  <a:lnTo>
                    <a:pt x="3747" y="3781"/>
                  </a:lnTo>
                  <a:lnTo>
                    <a:pt x="3713" y="3409"/>
                  </a:lnTo>
                  <a:cubicBezTo>
                    <a:pt x="3702" y="3285"/>
                    <a:pt x="3680" y="3160"/>
                    <a:pt x="3680" y="3036"/>
                  </a:cubicBezTo>
                  <a:lnTo>
                    <a:pt x="3646" y="2675"/>
                  </a:lnTo>
                  <a:cubicBezTo>
                    <a:pt x="3646" y="2551"/>
                    <a:pt x="3623" y="2427"/>
                    <a:pt x="3623" y="2303"/>
                  </a:cubicBezTo>
                  <a:cubicBezTo>
                    <a:pt x="3623" y="2043"/>
                    <a:pt x="3623" y="1795"/>
                    <a:pt x="3601" y="1547"/>
                  </a:cubicBezTo>
                  <a:cubicBezTo>
                    <a:pt x="3555" y="1795"/>
                    <a:pt x="3510" y="2043"/>
                    <a:pt x="3465" y="2292"/>
                  </a:cubicBezTo>
                  <a:cubicBezTo>
                    <a:pt x="3443" y="2416"/>
                    <a:pt x="3431" y="2540"/>
                    <a:pt x="3431" y="2664"/>
                  </a:cubicBezTo>
                  <a:cubicBezTo>
                    <a:pt x="3420" y="2799"/>
                    <a:pt x="3420" y="2923"/>
                    <a:pt x="3409" y="3048"/>
                  </a:cubicBezTo>
                  <a:cubicBezTo>
                    <a:pt x="3409" y="3183"/>
                    <a:pt x="3409" y="3307"/>
                    <a:pt x="3409" y="3431"/>
                  </a:cubicBezTo>
                  <a:lnTo>
                    <a:pt x="3431" y="3815"/>
                  </a:lnTo>
                  <a:cubicBezTo>
                    <a:pt x="3443" y="4052"/>
                    <a:pt x="3465" y="4278"/>
                    <a:pt x="3488" y="4515"/>
                  </a:cubicBezTo>
                  <a:lnTo>
                    <a:pt x="3036" y="5237"/>
                  </a:lnTo>
                  <a:lnTo>
                    <a:pt x="2404" y="6320"/>
                  </a:lnTo>
                  <a:cubicBezTo>
                    <a:pt x="2404" y="6297"/>
                    <a:pt x="2393" y="6275"/>
                    <a:pt x="2382" y="6264"/>
                  </a:cubicBezTo>
                  <a:cubicBezTo>
                    <a:pt x="2348" y="6117"/>
                    <a:pt x="2325" y="5970"/>
                    <a:pt x="2292" y="5823"/>
                  </a:cubicBezTo>
                  <a:cubicBezTo>
                    <a:pt x="2269" y="5677"/>
                    <a:pt x="2269" y="5519"/>
                    <a:pt x="2258" y="5372"/>
                  </a:cubicBezTo>
                  <a:cubicBezTo>
                    <a:pt x="2247" y="5214"/>
                    <a:pt x="2258" y="5067"/>
                    <a:pt x="2258" y="4909"/>
                  </a:cubicBezTo>
                  <a:lnTo>
                    <a:pt x="2269" y="3973"/>
                  </a:lnTo>
                  <a:cubicBezTo>
                    <a:pt x="2269" y="3657"/>
                    <a:pt x="2258" y="3352"/>
                    <a:pt x="2224" y="3036"/>
                  </a:cubicBezTo>
                  <a:cubicBezTo>
                    <a:pt x="2201" y="3194"/>
                    <a:pt x="2179" y="3352"/>
                    <a:pt x="2168" y="3499"/>
                  </a:cubicBezTo>
                  <a:cubicBezTo>
                    <a:pt x="2145" y="3657"/>
                    <a:pt x="2122" y="3815"/>
                    <a:pt x="2100" y="3962"/>
                  </a:cubicBezTo>
                  <a:cubicBezTo>
                    <a:pt x="2055" y="4278"/>
                    <a:pt x="2010" y="4582"/>
                    <a:pt x="1976" y="4898"/>
                  </a:cubicBezTo>
                  <a:cubicBezTo>
                    <a:pt x="1953" y="5056"/>
                    <a:pt x="1953" y="5214"/>
                    <a:pt x="1942" y="5372"/>
                  </a:cubicBezTo>
                  <a:cubicBezTo>
                    <a:pt x="1942" y="5530"/>
                    <a:pt x="1953" y="5699"/>
                    <a:pt x="1976" y="5857"/>
                  </a:cubicBezTo>
                  <a:cubicBezTo>
                    <a:pt x="1987" y="6027"/>
                    <a:pt x="2021" y="6185"/>
                    <a:pt x="2055" y="6343"/>
                  </a:cubicBezTo>
                  <a:cubicBezTo>
                    <a:pt x="2100" y="6467"/>
                    <a:pt x="2134" y="6602"/>
                    <a:pt x="2179" y="6726"/>
                  </a:cubicBezTo>
                  <a:cubicBezTo>
                    <a:pt x="2077" y="6895"/>
                    <a:pt x="1976" y="7076"/>
                    <a:pt x="1885" y="7234"/>
                  </a:cubicBezTo>
                  <a:cubicBezTo>
                    <a:pt x="1536" y="7843"/>
                    <a:pt x="1231" y="8419"/>
                    <a:pt x="949" y="8927"/>
                  </a:cubicBezTo>
                  <a:cubicBezTo>
                    <a:pt x="926" y="8408"/>
                    <a:pt x="892" y="7888"/>
                    <a:pt x="859" y="7381"/>
                  </a:cubicBezTo>
                  <a:cubicBezTo>
                    <a:pt x="847" y="7053"/>
                    <a:pt x="836" y="6726"/>
                    <a:pt x="813" y="6410"/>
                  </a:cubicBezTo>
                  <a:cubicBezTo>
                    <a:pt x="791" y="6083"/>
                    <a:pt x="768" y="5756"/>
                    <a:pt x="734" y="5429"/>
                  </a:cubicBezTo>
                  <a:cubicBezTo>
                    <a:pt x="689" y="5756"/>
                    <a:pt x="655" y="6083"/>
                    <a:pt x="622" y="6399"/>
                  </a:cubicBezTo>
                  <a:cubicBezTo>
                    <a:pt x="599" y="6726"/>
                    <a:pt x="576" y="7053"/>
                    <a:pt x="565" y="7381"/>
                  </a:cubicBezTo>
                  <a:cubicBezTo>
                    <a:pt x="565" y="8024"/>
                    <a:pt x="588" y="8690"/>
                    <a:pt x="633" y="9344"/>
                  </a:cubicBezTo>
                  <a:lnTo>
                    <a:pt x="633" y="9355"/>
                  </a:lnTo>
                  <a:lnTo>
                    <a:pt x="633" y="9367"/>
                  </a:lnTo>
                  <a:cubicBezTo>
                    <a:pt x="633" y="9401"/>
                    <a:pt x="644" y="9423"/>
                    <a:pt x="667" y="9434"/>
                  </a:cubicBezTo>
                  <a:cubicBezTo>
                    <a:pt x="497" y="9762"/>
                    <a:pt x="351" y="10055"/>
                    <a:pt x="238" y="10269"/>
                  </a:cubicBezTo>
                  <a:lnTo>
                    <a:pt x="1" y="10755"/>
                  </a:lnTo>
                  <a:cubicBezTo>
                    <a:pt x="1" y="10755"/>
                    <a:pt x="103" y="10597"/>
                    <a:pt x="306" y="10315"/>
                  </a:cubicBezTo>
                  <a:cubicBezTo>
                    <a:pt x="441" y="10100"/>
                    <a:pt x="622" y="9818"/>
                    <a:pt x="836" y="9502"/>
                  </a:cubicBezTo>
                  <a:cubicBezTo>
                    <a:pt x="960" y="9468"/>
                    <a:pt x="1096" y="9446"/>
                    <a:pt x="1220" y="9412"/>
                  </a:cubicBezTo>
                  <a:cubicBezTo>
                    <a:pt x="1344" y="9378"/>
                    <a:pt x="1479" y="9310"/>
                    <a:pt x="1592" y="9254"/>
                  </a:cubicBezTo>
                  <a:cubicBezTo>
                    <a:pt x="1705" y="9197"/>
                    <a:pt x="1818" y="9130"/>
                    <a:pt x="1931" y="9062"/>
                  </a:cubicBezTo>
                  <a:lnTo>
                    <a:pt x="2247" y="8836"/>
                  </a:lnTo>
                  <a:cubicBezTo>
                    <a:pt x="2450" y="8678"/>
                    <a:pt x="2641" y="8509"/>
                    <a:pt x="2822" y="8340"/>
                  </a:cubicBezTo>
                  <a:cubicBezTo>
                    <a:pt x="3003" y="8159"/>
                    <a:pt x="3183" y="7979"/>
                    <a:pt x="3364" y="7798"/>
                  </a:cubicBezTo>
                  <a:lnTo>
                    <a:pt x="3364" y="7798"/>
                  </a:lnTo>
                  <a:cubicBezTo>
                    <a:pt x="3138" y="7934"/>
                    <a:pt x="2935" y="8080"/>
                    <a:pt x="2732" y="8216"/>
                  </a:cubicBezTo>
                  <a:cubicBezTo>
                    <a:pt x="2619" y="8283"/>
                    <a:pt x="2517" y="8362"/>
                    <a:pt x="2416" y="8430"/>
                  </a:cubicBezTo>
                  <a:lnTo>
                    <a:pt x="2100" y="8633"/>
                  </a:lnTo>
                  <a:lnTo>
                    <a:pt x="1784" y="8814"/>
                  </a:lnTo>
                  <a:lnTo>
                    <a:pt x="1457" y="8972"/>
                  </a:lnTo>
                  <a:cubicBezTo>
                    <a:pt x="1344" y="9017"/>
                    <a:pt x="1231" y="9051"/>
                    <a:pt x="1129" y="9096"/>
                  </a:cubicBezTo>
                  <a:lnTo>
                    <a:pt x="1084" y="9096"/>
                  </a:lnTo>
                  <a:cubicBezTo>
                    <a:pt x="1400" y="8599"/>
                    <a:pt x="1773" y="8024"/>
                    <a:pt x="2145" y="7403"/>
                  </a:cubicBezTo>
                  <a:cubicBezTo>
                    <a:pt x="2247" y="7245"/>
                    <a:pt x="2348" y="7065"/>
                    <a:pt x="2450" y="6907"/>
                  </a:cubicBezTo>
                  <a:cubicBezTo>
                    <a:pt x="2687" y="6783"/>
                    <a:pt x="2946" y="6658"/>
                    <a:pt x="3194" y="6534"/>
                  </a:cubicBezTo>
                  <a:cubicBezTo>
                    <a:pt x="3443" y="6410"/>
                    <a:pt x="3691" y="6286"/>
                    <a:pt x="3939" y="6151"/>
                  </a:cubicBezTo>
                  <a:cubicBezTo>
                    <a:pt x="4187" y="6027"/>
                    <a:pt x="4436" y="5880"/>
                    <a:pt x="4673" y="5733"/>
                  </a:cubicBezTo>
                  <a:cubicBezTo>
                    <a:pt x="4797" y="5665"/>
                    <a:pt x="4910" y="5575"/>
                    <a:pt x="5022" y="5485"/>
                  </a:cubicBezTo>
                  <a:cubicBezTo>
                    <a:pt x="5135" y="5406"/>
                    <a:pt x="5237" y="5304"/>
                    <a:pt x="5338" y="5203"/>
                  </a:cubicBezTo>
                  <a:lnTo>
                    <a:pt x="5338" y="5203"/>
                  </a:lnTo>
                  <a:cubicBezTo>
                    <a:pt x="5214" y="5271"/>
                    <a:pt x="5101" y="5350"/>
                    <a:pt x="4977" y="5406"/>
                  </a:cubicBezTo>
                  <a:cubicBezTo>
                    <a:pt x="4842" y="5474"/>
                    <a:pt x="4729" y="5541"/>
                    <a:pt x="4594" y="5586"/>
                  </a:cubicBezTo>
                  <a:cubicBezTo>
                    <a:pt x="4345" y="5699"/>
                    <a:pt x="4086" y="5801"/>
                    <a:pt x="3826" y="5914"/>
                  </a:cubicBezTo>
                  <a:cubicBezTo>
                    <a:pt x="3476" y="6060"/>
                    <a:pt x="3127" y="6218"/>
                    <a:pt x="2766" y="6376"/>
                  </a:cubicBezTo>
                  <a:cubicBezTo>
                    <a:pt x="2957" y="6060"/>
                    <a:pt x="3138" y="5744"/>
                    <a:pt x="3330" y="5417"/>
                  </a:cubicBezTo>
                  <a:cubicBezTo>
                    <a:pt x="3476" y="5180"/>
                    <a:pt x="3623" y="4943"/>
                    <a:pt x="3770" y="4706"/>
                  </a:cubicBezTo>
                  <a:lnTo>
                    <a:pt x="4142" y="4661"/>
                  </a:lnTo>
                  <a:cubicBezTo>
                    <a:pt x="4300" y="4627"/>
                    <a:pt x="4447" y="4593"/>
                    <a:pt x="4594" y="4560"/>
                  </a:cubicBezTo>
                  <a:cubicBezTo>
                    <a:pt x="4887" y="4469"/>
                    <a:pt x="5180" y="4368"/>
                    <a:pt x="5463" y="4232"/>
                  </a:cubicBezTo>
                  <a:cubicBezTo>
                    <a:pt x="5733" y="4108"/>
                    <a:pt x="6004" y="3962"/>
                    <a:pt x="6264" y="3792"/>
                  </a:cubicBezTo>
                  <a:cubicBezTo>
                    <a:pt x="6512" y="3634"/>
                    <a:pt x="6771" y="3476"/>
                    <a:pt x="7008" y="3296"/>
                  </a:cubicBezTo>
                  <a:lnTo>
                    <a:pt x="7008" y="3296"/>
                  </a:lnTo>
                  <a:cubicBezTo>
                    <a:pt x="6444" y="3510"/>
                    <a:pt x="5903" y="3758"/>
                    <a:pt x="5350" y="3973"/>
                  </a:cubicBezTo>
                  <a:cubicBezTo>
                    <a:pt x="5203" y="4018"/>
                    <a:pt x="5068" y="4074"/>
                    <a:pt x="4932" y="4108"/>
                  </a:cubicBezTo>
                  <a:cubicBezTo>
                    <a:pt x="4797" y="4153"/>
                    <a:pt x="4650" y="4199"/>
                    <a:pt x="4515" y="4232"/>
                  </a:cubicBezTo>
                  <a:cubicBezTo>
                    <a:pt x="4368" y="4266"/>
                    <a:pt x="4233" y="4289"/>
                    <a:pt x="4086" y="4311"/>
                  </a:cubicBezTo>
                  <a:lnTo>
                    <a:pt x="4007" y="4323"/>
                  </a:lnTo>
                  <a:cubicBezTo>
                    <a:pt x="4199" y="4029"/>
                    <a:pt x="4368" y="3736"/>
                    <a:pt x="4548" y="3454"/>
                  </a:cubicBezTo>
                  <a:cubicBezTo>
                    <a:pt x="4932" y="2822"/>
                    <a:pt x="5271" y="2224"/>
                    <a:pt x="5575" y="1716"/>
                  </a:cubicBezTo>
                  <a:cubicBezTo>
                    <a:pt x="5869" y="1208"/>
                    <a:pt x="6106" y="768"/>
                    <a:pt x="6275" y="475"/>
                  </a:cubicBezTo>
                  <a:lnTo>
                    <a:pt x="6535" y="1"/>
                  </a:ln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3989275" y="3404825"/>
              <a:ext cx="167875" cy="116275"/>
            </a:xfrm>
            <a:custGeom>
              <a:avLst/>
              <a:gdLst/>
              <a:ahLst/>
              <a:cxnLst/>
              <a:rect l="l" t="t" r="r" b="b"/>
              <a:pathLst>
                <a:path w="6715" h="4651" extrusionOk="0">
                  <a:moveTo>
                    <a:pt x="3464" y="1"/>
                  </a:moveTo>
                  <a:cubicBezTo>
                    <a:pt x="2887" y="1"/>
                    <a:pt x="2322" y="113"/>
                    <a:pt x="1794" y="331"/>
                  </a:cubicBezTo>
                  <a:cubicBezTo>
                    <a:pt x="745" y="737"/>
                    <a:pt x="102" y="1594"/>
                    <a:pt x="0" y="2633"/>
                  </a:cubicBezTo>
                  <a:cubicBezTo>
                    <a:pt x="316" y="3682"/>
                    <a:pt x="1681" y="4404"/>
                    <a:pt x="2663" y="4596"/>
                  </a:cubicBezTo>
                  <a:cubicBezTo>
                    <a:pt x="2896" y="4633"/>
                    <a:pt x="3129" y="4651"/>
                    <a:pt x="3361" y="4651"/>
                  </a:cubicBezTo>
                  <a:cubicBezTo>
                    <a:pt x="4625" y="4651"/>
                    <a:pt x="5847" y="4116"/>
                    <a:pt x="6714" y="3163"/>
                  </a:cubicBezTo>
                  <a:cubicBezTo>
                    <a:pt x="6714" y="2994"/>
                    <a:pt x="6703" y="2813"/>
                    <a:pt x="6658" y="2644"/>
                  </a:cubicBezTo>
                  <a:lnTo>
                    <a:pt x="6534" y="1651"/>
                  </a:lnTo>
                  <a:cubicBezTo>
                    <a:pt x="5687" y="872"/>
                    <a:pt x="4864" y="37"/>
                    <a:pt x="3622" y="3"/>
                  </a:cubicBezTo>
                  <a:cubicBezTo>
                    <a:pt x="3570" y="2"/>
                    <a:pt x="3517" y="1"/>
                    <a:pt x="3464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4050200" y="3413825"/>
              <a:ext cx="114000" cy="110725"/>
            </a:xfrm>
            <a:custGeom>
              <a:avLst/>
              <a:gdLst/>
              <a:ahLst/>
              <a:cxnLst/>
              <a:rect l="l" t="t" r="r" b="b"/>
              <a:pathLst>
                <a:path w="4560" h="4429" extrusionOk="0">
                  <a:moveTo>
                    <a:pt x="1371" y="1"/>
                  </a:moveTo>
                  <a:cubicBezTo>
                    <a:pt x="1011" y="1"/>
                    <a:pt x="360" y="339"/>
                    <a:pt x="892" y="648"/>
                  </a:cubicBezTo>
                  <a:cubicBezTo>
                    <a:pt x="820" y="631"/>
                    <a:pt x="735" y="621"/>
                    <a:pt x="647" y="621"/>
                  </a:cubicBezTo>
                  <a:cubicBezTo>
                    <a:pt x="377" y="621"/>
                    <a:pt x="80" y="714"/>
                    <a:pt x="46" y="986"/>
                  </a:cubicBezTo>
                  <a:cubicBezTo>
                    <a:pt x="1" y="1302"/>
                    <a:pt x="373" y="1675"/>
                    <a:pt x="678" y="1697"/>
                  </a:cubicBezTo>
                  <a:cubicBezTo>
                    <a:pt x="166" y="1921"/>
                    <a:pt x="77" y="2618"/>
                    <a:pt x="678" y="2618"/>
                  </a:cubicBezTo>
                  <a:cubicBezTo>
                    <a:pt x="713" y="2618"/>
                    <a:pt x="751" y="2616"/>
                    <a:pt x="790" y="2611"/>
                  </a:cubicBezTo>
                  <a:lnTo>
                    <a:pt x="790" y="2611"/>
                  </a:lnTo>
                  <a:cubicBezTo>
                    <a:pt x="565" y="2713"/>
                    <a:pt x="170" y="2972"/>
                    <a:pt x="260" y="3277"/>
                  </a:cubicBezTo>
                  <a:cubicBezTo>
                    <a:pt x="350" y="3548"/>
                    <a:pt x="689" y="3514"/>
                    <a:pt x="915" y="3525"/>
                  </a:cubicBezTo>
                  <a:cubicBezTo>
                    <a:pt x="820" y="4207"/>
                    <a:pt x="1219" y="4429"/>
                    <a:pt x="1706" y="4429"/>
                  </a:cubicBezTo>
                  <a:cubicBezTo>
                    <a:pt x="2034" y="4429"/>
                    <a:pt x="2401" y="4329"/>
                    <a:pt x="2686" y="4202"/>
                  </a:cubicBezTo>
                  <a:cubicBezTo>
                    <a:pt x="3205" y="3977"/>
                    <a:pt x="3668" y="3638"/>
                    <a:pt x="4040" y="3198"/>
                  </a:cubicBezTo>
                  <a:cubicBezTo>
                    <a:pt x="4401" y="2758"/>
                    <a:pt x="4559" y="2239"/>
                    <a:pt x="4243" y="1708"/>
                  </a:cubicBezTo>
                  <a:cubicBezTo>
                    <a:pt x="4097" y="1460"/>
                    <a:pt x="3905" y="1246"/>
                    <a:pt x="3657" y="1076"/>
                  </a:cubicBezTo>
                  <a:cubicBezTo>
                    <a:pt x="3453" y="941"/>
                    <a:pt x="3228" y="941"/>
                    <a:pt x="3002" y="840"/>
                  </a:cubicBezTo>
                  <a:cubicBezTo>
                    <a:pt x="2449" y="591"/>
                    <a:pt x="2066" y="83"/>
                    <a:pt x="1434" y="4"/>
                  </a:cubicBezTo>
                  <a:cubicBezTo>
                    <a:pt x="1414" y="2"/>
                    <a:pt x="1393" y="1"/>
                    <a:pt x="1371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3988425" y="3470625"/>
              <a:ext cx="168725" cy="66875"/>
            </a:xfrm>
            <a:custGeom>
              <a:avLst/>
              <a:gdLst/>
              <a:ahLst/>
              <a:cxnLst/>
              <a:rect l="l" t="t" r="r" b="b"/>
              <a:pathLst>
                <a:path w="6749" h="2675" extrusionOk="0">
                  <a:moveTo>
                    <a:pt x="34" y="1"/>
                  </a:moveTo>
                  <a:cubicBezTo>
                    <a:pt x="0" y="260"/>
                    <a:pt x="12" y="520"/>
                    <a:pt x="45" y="779"/>
                  </a:cubicBezTo>
                  <a:cubicBezTo>
                    <a:pt x="237" y="2111"/>
                    <a:pt x="1930" y="2652"/>
                    <a:pt x="3092" y="2675"/>
                  </a:cubicBezTo>
                  <a:cubicBezTo>
                    <a:pt x="3916" y="2652"/>
                    <a:pt x="4728" y="2415"/>
                    <a:pt x="5428" y="1975"/>
                  </a:cubicBezTo>
                  <a:cubicBezTo>
                    <a:pt x="5744" y="1817"/>
                    <a:pt x="6037" y="1614"/>
                    <a:pt x="6308" y="1377"/>
                  </a:cubicBezTo>
                  <a:cubicBezTo>
                    <a:pt x="6500" y="1163"/>
                    <a:pt x="6647" y="915"/>
                    <a:pt x="6726" y="644"/>
                  </a:cubicBezTo>
                  <a:cubicBezTo>
                    <a:pt x="6726" y="633"/>
                    <a:pt x="6737" y="610"/>
                    <a:pt x="6737" y="587"/>
                  </a:cubicBezTo>
                  <a:cubicBezTo>
                    <a:pt x="6737" y="576"/>
                    <a:pt x="6748" y="554"/>
                    <a:pt x="6748" y="531"/>
                  </a:cubicBezTo>
                  <a:lnTo>
                    <a:pt x="6748" y="531"/>
                  </a:lnTo>
                  <a:cubicBezTo>
                    <a:pt x="6173" y="1185"/>
                    <a:pt x="5405" y="1659"/>
                    <a:pt x="4559" y="1862"/>
                  </a:cubicBezTo>
                  <a:cubicBezTo>
                    <a:pt x="4178" y="1968"/>
                    <a:pt x="3789" y="2021"/>
                    <a:pt x="3398" y="2021"/>
                  </a:cubicBezTo>
                  <a:cubicBezTo>
                    <a:pt x="3164" y="2021"/>
                    <a:pt x="2930" y="2002"/>
                    <a:pt x="2697" y="1964"/>
                  </a:cubicBezTo>
                  <a:cubicBezTo>
                    <a:pt x="1715" y="1772"/>
                    <a:pt x="350" y="1050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4064300" y="3482475"/>
              <a:ext cx="89750" cy="22025"/>
            </a:xfrm>
            <a:custGeom>
              <a:avLst/>
              <a:gdLst/>
              <a:ahLst/>
              <a:cxnLst/>
              <a:rect l="l" t="t" r="r" b="b"/>
              <a:pathLst>
                <a:path w="3590" h="881" extrusionOk="0">
                  <a:moveTo>
                    <a:pt x="3589" y="1"/>
                  </a:moveTo>
                  <a:cubicBezTo>
                    <a:pt x="3589" y="1"/>
                    <a:pt x="3544" y="34"/>
                    <a:pt x="3476" y="102"/>
                  </a:cubicBezTo>
                  <a:cubicBezTo>
                    <a:pt x="3420" y="147"/>
                    <a:pt x="3375" y="181"/>
                    <a:pt x="3318" y="215"/>
                  </a:cubicBezTo>
                  <a:cubicBezTo>
                    <a:pt x="3262" y="260"/>
                    <a:pt x="3183" y="294"/>
                    <a:pt x="3115" y="328"/>
                  </a:cubicBezTo>
                  <a:cubicBezTo>
                    <a:pt x="3036" y="373"/>
                    <a:pt x="2957" y="418"/>
                    <a:pt x="2856" y="441"/>
                  </a:cubicBezTo>
                  <a:cubicBezTo>
                    <a:pt x="2765" y="474"/>
                    <a:pt x="2664" y="508"/>
                    <a:pt x="2562" y="542"/>
                  </a:cubicBezTo>
                  <a:lnTo>
                    <a:pt x="2393" y="576"/>
                  </a:lnTo>
                  <a:lnTo>
                    <a:pt x="2235" y="610"/>
                  </a:lnTo>
                  <a:cubicBezTo>
                    <a:pt x="2122" y="644"/>
                    <a:pt x="1998" y="655"/>
                    <a:pt x="1885" y="666"/>
                  </a:cubicBezTo>
                  <a:cubicBezTo>
                    <a:pt x="1772" y="678"/>
                    <a:pt x="1648" y="700"/>
                    <a:pt x="1535" y="711"/>
                  </a:cubicBezTo>
                  <a:cubicBezTo>
                    <a:pt x="1423" y="711"/>
                    <a:pt x="1310" y="723"/>
                    <a:pt x="1197" y="723"/>
                  </a:cubicBezTo>
                  <a:cubicBezTo>
                    <a:pt x="971" y="734"/>
                    <a:pt x="768" y="734"/>
                    <a:pt x="588" y="734"/>
                  </a:cubicBezTo>
                  <a:cubicBezTo>
                    <a:pt x="527" y="734"/>
                    <a:pt x="472" y="739"/>
                    <a:pt x="422" y="739"/>
                  </a:cubicBezTo>
                  <a:cubicBezTo>
                    <a:pt x="397" y="739"/>
                    <a:pt x="373" y="738"/>
                    <a:pt x="351" y="734"/>
                  </a:cubicBezTo>
                  <a:lnTo>
                    <a:pt x="159" y="734"/>
                  </a:lnTo>
                  <a:cubicBezTo>
                    <a:pt x="57" y="723"/>
                    <a:pt x="1" y="723"/>
                    <a:pt x="1" y="723"/>
                  </a:cubicBezTo>
                  <a:lnTo>
                    <a:pt x="1" y="723"/>
                  </a:lnTo>
                  <a:cubicBezTo>
                    <a:pt x="181" y="768"/>
                    <a:pt x="384" y="813"/>
                    <a:pt x="576" y="836"/>
                  </a:cubicBezTo>
                  <a:cubicBezTo>
                    <a:pt x="666" y="847"/>
                    <a:pt x="757" y="858"/>
                    <a:pt x="858" y="858"/>
                  </a:cubicBezTo>
                  <a:cubicBezTo>
                    <a:pt x="960" y="869"/>
                    <a:pt x="1073" y="881"/>
                    <a:pt x="1186" y="881"/>
                  </a:cubicBezTo>
                  <a:cubicBezTo>
                    <a:pt x="1298" y="881"/>
                    <a:pt x="1423" y="869"/>
                    <a:pt x="1535" y="869"/>
                  </a:cubicBezTo>
                  <a:cubicBezTo>
                    <a:pt x="1648" y="858"/>
                    <a:pt x="1772" y="858"/>
                    <a:pt x="1896" y="836"/>
                  </a:cubicBezTo>
                  <a:cubicBezTo>
                    <a:pt x="2009" y="813"/>
                    <a:pt x="2133" y="802"/>
                    <a:pt x="2246" y="768"/>
                  </a:cubicBezTo>
                  <a:cubicBezTo>
                    <a:pt x="2359" y="745"/>
                    <a:pt x="2472" y="711"/>
                    <a:pt x="2585" y="678"/>
                  </a:cubicBezTo>
                  <a:cubicBezTo>
                    <a:pt x="2686" y="644"/>
                    <a:pt x="2799" y="599"/>
                    <a:pt x="2889" y="553"/>
                  </a:cubicBezTo>
                  <a:cubicBezTo>
                    <a:pt x="2980" y="520"/>
                    <a:pt x="3070" y="474"/>
                    <a:pt x="3149" y="418"/>
                  </a:cubicBezTo>
                  <a:cubicBezTo>
                    <a:pt x="3217" y="373"/>
                    <a:pt x="3284" y="317"/>
                    <a:pt x="3352" y="260"/>
                  </a:cubicBezTo>
                  <a:cubicBezTo>
                    <a:pt x="3397" y="226"/>
                    <a:pt x="3442" y="181"/>
                    <a:pt x="3488" y="125"/>
                  </a:cubicBezTo>
                  <a:cubicBezTo>
                    <a:pt x="3555" y="46"/>
                    <a:pt x="3589" y="1"/>
                    <a:pt x="3589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4082925" y="3488125"/>
              <a:ext cx="51075" cy="9900"/>
            </a:xfrm>
            <a:custGeom>
              <a:avLst/>
              <a:gdLst/>
              <a:ahLst/>
              <a:cxnLst/>
              <a:rect l="l" t="t" r="r" b="b"/>
              <a:pathLst>
                <a:path w="2043" h="396" extrusionOk="0">
                  <a:moveTo>
                    <a:pt x="2043" y="0"/>
                  </a:moveTo>
                  <a:cubicBezTo>
                    <a:pt x="2043" y="0"/>
                    <a:pt x="1907" y="0"/>
                    <a:pt x="1716" y="23"/>
                  </a:cubicBezTo>
                  <a:cubicBezTo>
                    <a:pt x="1614" y="23"/>
                    <a:pt x="1501" y="23"/>
                    <a:pt x="1388" y="45"/>
                  </a:cubicBezTo>
                  <a:cubicBezTo>
                    <a:pt x="1264" y="57"/>
                    <a:pt x="1140" y="68"/>
                    <a:pt x="1016" y="68"/>
                  </a:cubicBezTo>
                  <a:cubicBezTo>
                    <a:pt x="933" y="68"/>
                    <a:pt x="846" y="73"/>
                    <a:pt x="763" y="73"/>
                  </a:cubicBezTo>
                  <a:cubicBezTo>
                    <a:pt x="721" y="73"/>
                    <a:pt x="681" y="72"/>
                    <a:pt x="644" y="68"/>
                  </a:cubicBezTo>
                  <a:cubicBezTo>
                    <a:pt x="606" y="68"/>
                    <a:pt x="568" y="73"/>
                    <a:pt x="531" y="73"/>
                  </a:cubicBezTo>
                  <a:cubicBezTo>
                    <a:pt x="512" y="73"/>
                    <a:pt x="493" y="72"/>
                    <a:pt x="474" y="68"/>
                  </a:cubicBezTo>
                  <a:cubicBezTo>
                    <a:pt x="418" y="57"/>
                    <a:pt x="373" y="57"/>
                    <a:pt x="328" y="57"/>
                  </a:cubicBezTo>
                  <a:cubicBezTo>
                    <a:pt x="283" y="45"/>
                    <a:pt x="237" y="45"/>
                    <a:pt x="192" y="34"/>
                  </a:cubicBezTo>
                  <a:lnTo>
                    <a:pt x="91" y="12"/>
                  </a:lnTo>
                  <a:cubicBezTo>
                    <a:pt x="34" y="12"/>
                    <a:pt x="1" y="0"/>
                    <a:pt x="0" y="0"/>
                  </a:cubicBezTo>
                  <a:lnTo>
                    <a:pt x="0" y="0"/>
                  </a:lnTo>
                  <a:cubicBezTo>
                    <a:pt x="23" y="12"/>
                    <a:pt x="57" y="34"/>
                    <a:pt x="79" y="45"/>
                  </a:cubicBezTo>
                  <a:cubicBezTo>
                    <a:pt x="113" y="57"/>
                    <a:pt x="136" y="79"/>
                    <a:pt x="170" y="102"/>
                  </a:cubicBezTo>
                  <a:cubicBezTo>
                    <a:pt x="215" y="124"/>
                    <a:pt x="249" y="147"/>
                    <a:pt x="294" y="158"/>
                  </a:cubicBezTo>
                  <a:cubicBezTo>
                    <a:pt x="350" y="169"/>
                    <a:pt x="395" y="215"/>
                    <a:pt x="452" y="226"/>
                  </a:cubicBezTo>
                  <a:cubicBezTo>
                    <a:pt x="508" y="237"/>
                    <a:pt x="565" y="294"/>
                    <a:pt x="632" y="294"/>
                  </a:cubicBezTo>
                  <a:cubicBezTo>
                    <a:pt x="689" y="305"/>
                    <a:pt x="757" y="395"/>
                    <a:pt x="824" y="395"/>
                  </a:cubicBezTo>
                  <a:lnTo>
                    <a:pt x="1016" y="395"/>
                  </a:lnTo>
                  <a:cubicBezTo>
                    <a:pt x="1084" y="395"/>
                    <a:pt x="1151" y="294"/>
                    <a:pt x="1219" y="294"/>
                  </a:cubicBezTo>
                  <a:cubicBezTo>
                    <a:pt x="1276" y="294"/>
                    <a:pt x="1343" y="192"/>
                    <a:pt x="1400" y="181"/>
                  </a:cubicBezTo>
                  <a:cubicBezTo>
                    <a:pt x="1513" y="169"/>
                    <a:pt x="1625" y="136"/>
                    <a:pt x="1727" y="113"/>
                  </a:cubicBezTo>
                  <a:cubicBezTo>
                    <a:pt x="1829" y="79"/>
                    <a:pt x="1941" y="45"/>
                    <a:pt x="2043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4091400" y="3480775"/>
              <a:ext cx="42600" cy="7850"/>
            </a:xfrm>
            <a:custGeom>
              <a:avLst/>
              <a:gdLst/>
              <a:ahLst/>
              <a:cxnLst/>
              <a:rect l="l" t="t" r="r" b="b"/>
              <a:pathLst>
                <a:path w="1704" h="314" extrusionOk="0">
                  <a:moveTo>
                    <a:pt x="0" y="1"/>
                  </a:moveTo>
                  <a:cubicBezTo>
                    <a:pt x="0" y="1"/>
                    <a:pt x="23" y="23"/>
                    <a:pt x="68" y="23"/>
                  </a:cubicBezTo>
                  <a:cubicBezTo>
                    <a:pt x="113" y="69"/>
                    <a:pt x="181" y="102"/>
                    <a:pt x="237" y="125"/>
                  </a:cubicBezTo>
                  <a:cubicBezTo>
                    <a:pt x="282" y="148"/>
                    <a:pt x="316" y="170"/>
                    <a:pt x="361" y="181"/>
                  </a:cubicBezTo>
                  <a:cubicBezTo>
                    <a:pt x="406" y="204"/>
                    <a:pt x="451" y="215"/>
                    <a:pt x="508" y="238"/>
                  </a:cubicBezTo>
                  <a:cubicBezTo>
                    <a:pt x="553" y="249"/>
                    <a:pt x="609" y="260"/>
                    <a:pt x="666" y="272"/>
                  </a:cubicBezTo>
                  <a:lnTo>
                    <a:pt x="824" y="294"/>
                  </a:lnTo>
                  <a:cubicBezTo>
                    <a:pt x="880" y="306"/>
                    <a:pt x="937" y="306"/>
                    <a:pt x="993" y="306"/>
                  </a:cubicBezTo>
                  <a:cubicBezTo>
                    <a:pt x="1021" y="311"/>
                    <a:pt x="1049" y="314"/>
                    <a:pt x="1078" y="314"/>
                  </a:cubicBezTo>
                  <a:cubicBezTo>
                    <a:pt x="1106" y="314"/>
                    <a:pt x="1134" y="311"/>
                    <a:pt x="1162" y="306"/>
                  </a:cubicBezTo>
                  <a:cubicBezTo>
                    <a:pt x="1253" y="306"/>
                    <a:pt x="1343" y="283"/>
                    <a:pt x="1444" y="260"/>
                  </a:cubicBezTo>
                  <a:cubicBezTo>
                    <a:pt x="1501" y="249"/>
                    <a:pt x="1569" y="227"/>
                    <a:pt x="1636" y="204"/>
                  </a:cubicBezTo>
                  <a:lnTo>
                    <a:pt x="1704" y="181"/>
                  </a:lnTo>
                  <a:lnTo>
                    <a:pt x="1433" y="181"/>
                  </a:lnTo>
                  <a:cubicBezTo>
                    <a:pt x="1411" y="176"/>
                    <a:pt x="1388" y="173"/>
                    <a:pt x="1365" y="173"/>
                  </a:cubicBezTo>
                  <a:cubicBezTo>
                    <a:pt x="1343" y="173"/>
                    <a:pt x="1320" y="176"/>
                    <a:pt x="1298" y="181"/>
                  </a:cubicBezTo>
                  <a:lnTo>
                    <a:pt x="1162" y="181"/>
                  </a:lnTo>
                  <a:cubicBezTo>
                    <a:pt x="1061" y="181"/>
                    <a:pt x="948" y="170"/>
                    <a:pt x="846" y="159"/>
                  </a:cubicBezTo>
                  <a:cubicBezTo>
                    <a:pt x="745" y="136"/>
                    <a:pt x="632" y="136"/>
                    <a:pt x="542" y="114"/>
                  </a:cubicBezTo>
                  <a:cubicBezTo>
                    <a:pt x="485" y="102"/>
                    <a:pt x="440" y="102"/>
                    <a:pt x="395" y="91"/>
                  </a:cubicBezTo>
                  <a:cubicBezTo>
                    <a:pt x="350" y="80"/>
                    <a:pt x="316" y="69"/>
                    <a:pt x="271" y="69"/>
                  </a:cubicBezTo>
                  <a:cubicBezTo>
                    <a:pt x="192" y="46"/>
                    <a:pt x="124" y="23"/>
                    <a:pt x="79" y="2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4097875" y="3300850"/>
              <a:ext cx="117100" cy="192375"/>
            </a:xfrm>
            <a:custGeom>
              <a:avLst/>
              <a:gdLst/>
              <a:ahLst/>
              <a:cxnLst/>
              <a:rect l="l" t="t" r="r" b="b"/>
              <a:pathLst>
                <a:path w="4684" h="7695" extrusionOk="0">
                  <a:moveTo>
                    <a:pt x="1736" y="1"/>
                  </a:moveTo>
                  <a:cubicBezTo>
                    <a:pt x="1625" y="1"/>
                    <a:pt x="1513" y="11"/>
                    <a:pt x="1400" y="32"/>
                  </a:cubicBezTo>
                  <a:lnTo>
                    <a:pt x="1276" y="66"/>
                  </a:lnTo>
                  <a:cubicBezTo>
                    <a:pt x="1140" y="179"/>
                    <a:pt x="1005" y="303"/>
                    <a:pt x="881" y="450"/>
                  </a:cubicBezTo>
                  <a:cubicBezTo>
                    <a:pt x="192" y="1251"/>
                    <a:pt x="1" y="2323"/>
                    <a:pt x="1" y="3373"/>
                  </a:cubicBezTo>
                  <a:cubicBezTo>
                    <a:pt x="1" y="4004"/>
                    <a:pt x="238" y="4715"/>
                    <a:pt x="474" y="5302"/>
                  </a:cubicBezTo>
                  <a:cubicBezTo>
                    <a:pt x="858" y="6216"/>
                    <a:pt x="1422" y="7288"/>
                    <a:pt x="2336" y="7694"/>
                  </a:cubicBezTo>
                  <a:lnTo>
                    <a:pt x="2404" y="7694"/>
                  </a:lnTo>
                  <a:cubicBezTo>
                    <a:pt x="2754" y="7299"/>
                    <a:pt x="3047" y="6859"/>
                    <a:pt x="3284" y="6397"/>
                  </a:cubicBezTo>
                  <a:cubicBezTo>
                    <a:pt x="4063" y="4873"/>
                    <a:pt x="4683" y="2921"/>
                    <a:pt x="3758" y="1330"/>
                  </a:cubicBezTo>
                  <a:cubicBezTo>
                    <a:pt x="3311" y="565"/>
                    <a:pt x="2557" y="1"/>
                    <a:pt x="1736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4104075" y="3387125"/>
              <a:ext cx="97350" cy="107800"/>
            </a:xfrm>
            <a:custGeom>
              <a:avLst/>
              <a:gdLst/>
              <a:ahLst/>
              <a:cxnLst/>
              <a:rect l="l" t="t" r="r" b="b"/>
              <a:pathLst>
                <a:path w="3894" h="4312" extrusionOk="0">
                  <a:moveTo>
                    <a:pt x="1140" y="1"/>
                  </a:moveTo>
                  <a:cubicBezTo>
                    <a:pt x="937" y="12"/>
                    <a:pt x="915" y="215"/>
                    <a:pt x="971" y="395"/>
                  </a:cubicBezTo>
                  <a:cubicBezTo>
                    <a:pt x="915" y="256"/>
                    <a:pt x="782" y="177"/>
                    <a:pt x="645" y="177"/>
                  </a:cubicBezTo>
                  <a:cubicBezTo>
                    <a:pt x="561" y="177"/>
                    <a:pt x="476" y="207"/>
                    <a:pt x="407" y="271"/>
                  </a:cubicBezTo>
                  <a:cubicBezTo>
                    <a:pt x="1" y="576"/>
                    <a:pt x="46" y="1524"/>
                    <a:pt x="114" y="1953"/>
                  </a:cubicBezTo>
                  <a:cubicBezTo>
                    <a:pt x="272" y="2901"/>
                    <a:pt x="1298" y="3657"/>
                    <a:pt x="1863" y="4311"/>
                  </a:cubicBezTo>
                  <a:lnTo>
                    <a:pt x="2551" y="3961"/>
                  </a:lnTo>
                  <a:cubicBezTo>
                    <a:pt x="2811" y="3374"/>
                    <a:pt x="3194" y="2833"/>
                    <a:pt x="3476" y="2269"/>
                  </a:cubicBezTo>
                  <a:cubicBezTo>
                    <a:pt x="3623" y="1930"/>
                    <a:pt x="3894" y="1479"/>
                    <a:pt x="3713" y="1118"/>
                  </a:cubicBezTo>
                  <a:cubicBezTo>
                    <a:pt x="3606" y="857"/>
                    <a:pt x="3329" y="723"/>
                    <a:pt x="3052" y="723"/>
                  </a:cubicBezTo>
                  <a:cubicBezTo>
                    <a:pt x="2862" y="723"/>
                    <a:pt x="2673" y="786"/>
                    <a:pt x="2540" y="915"/>
                  </a:cubicBezTo>
                  <a:cubicBezTo>
                    <a:pt x="2596" y="700"/>
                    <a:pt x="2630" y="294"/>
                    <a:pt x="2393" y="181"/>
                  </a:cubicBezTo>
                  <a:cubicBezTo>
                    <a:pt x="2335" y="148"/>
                    <a:pt x="2277" y="133"/>
                    <a:pt x="2220" y="133"/>
                  </a:cubicBezTo>
                  <a:cubicBezTo>
                    <a:pt x="1991" y="133"/>
                    <a:pt x="1775" y="364"/>
                    <a:pt x="1603" y="463"/>
                  </a:cubicBezTo>
                  <a:cubicBezTo>
                    <a:pt x="1513" y="339"/>
                    <a:pt x="1344" y="1"/>
                    <a:pt x="1140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4075300" y="3302500"/>
              <a:ext cx="80725" cy="191050"/>
            </a:xfrm>
            <a:custGeom>
              <a:avLst/>
              <a:gdLst/>
              <a:ahLst/>
              <a:cxnLst/>
              <a:rect l="l" t="t" r="r" b="b"/>
              <a:pathLst>
                <a:path w="3229" h="7642" extrusionOk="0">
                  <a:moveTo>
                    <a:pt x="2179" y="0"/>
                  </a:moveTo>
                  <a:cubicBezTo>
                    <a:pt x="1524" y="181"/>
                    <a:pt x="847" y="598"/>
                    <a:pt x="565" y="1196"/>
                  </a:cubicBezTo>
                  <a:cubicBezTo>
                    <a:pt x="125" y="2088"/>
                    <a:pt x="12" y="2675"/>
                    <a:pt x="1" y="3701"/>
                  </a:cubicBezTo>
                  <a:cubicBezTo>
                    <a:pt x="1" y="4379"/>
                    <a:pt x="430" y="5462"/>
                    <a:pt x="870" y="6037"/>
                  </a:cubicBezTo>
                  <a:cubicBezTo>
                    <a:pt x="1311" y="6645"/>
                    <a:pt x="2402" y="7641"/>
                    <a:pt x="3178" y="7641"/>
                  </a:cubicBezTo>
                  <a:cubicBezTo>
                    <a:pt x="3195" y="7641"/>
                    <a:pt x="3211" y="7641"/>
                    <a:pt x="3228" y="7640"/>
                  </a:cubicBezTo>
                  <a:cubicBezTo>
                    <a:pt x="2337" y="7222"/>
                    <a:pt x="1761" y="6150"/>
                    <a:pt x="1377" y="5236"/>
                  </a:cubicBezTo>
                  <a:cubicBezTo>
                    <a:pt x="1141" y="4661"/>
                    <a:pt x="904" y="3938"/>
                    <a:pt x="904" y="3307"/>
                  </a:cubicBezTo>
                  <a:cubicBezTo>
                    <a:pt x="904" y="2268"/>
                    <a:pt x="1095" y="1185"/>
                    <a:pt x="1784" y="384"/>
                  </a:cubicBezTo>
                  <a:cubicBezTo>
                    <a:pt x="1908" y="249"/>
                    <a:pt x="2043" y="113"/>
                    <a:pt x="2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4122975" y="3434225"/>
              <a:ext cx="43750" cy="64650"/>
            </a:xfrm>
            <a:custGeom>
              <a:avLst/>
              <a:gdLst/>
              <a:ahLst/>
              <a:cxnLst/>
              <a:rect l="l" t="t" r="r" b="b"/>
              <a:pathLst>
                <a:path w="1750" h="2586" extrusionOk="0">
                  <a:moveTo>
                    <a:pt x="12" y="1"/>
                  </a:moveTo>
                  <a:cubicBezTo>
                    <a:pt x="12" y="1"/>
                    <a:pt x="1" y="57"/>
                    <a:pt x="23" y="136"/>
                  </a:cubicBezTo>
                  <a:cubicBezTo>
                    <a:pt x="23" y="193"/>
                    <a:pt x="23" y="249"/>
                    <a:pt x="35" y="294"/>
                  </a:cubicBezTo>
                  <a:cubicBezTo>
                    <a:pt x="46" y="362"/>
                    <a:pt x="69" y="430"/>
                    <a:pt x="91" y="497"/>
                  </a:cubicBezTo>
                  <a:cubicBezTo>
                    <a:pt x="102" y="576"/>
                    <a:pt x="136" y="655"/>
                    <a:pt x="170" y="734"/>
                  </a:cubicBezTo>
                  <a:cubicBezTo>
                    <a:pt x="204" y="813"/>
                    <a:pt x="249" y="892"/>
                    <a:pt x="283" y="983"/>
                  </a:cubicBezTo>
                  <a:cubicBezTo>
                    <a:pt x="328" y="1062"/>
                    <a:pt x="373" y="1152"/>
                    <a:pt x="430" y="1231"/>
                  </a:cubicBezTo>
                  <a:cubicBezTo>
                    <a:pt x="475" y="1321"/>
                    <a:pt x="542" y="1400"/>
                    <a:pt x="599" y="1479"/>
                  </a:cubicBezTo>
                  <a:cubicBezTo>
                    <a:pt x="712" y="1637"/>
                    <a:pt x="836" y="1795"/>
                    <a:pt x="971" y="1931"/>
                  </a:cubicBezTo>
                  <a:cubicBezTo>
                    <a:pt x="1095" y="2055"/>
                    <a:pt x="1220" y="2179"/>
                    <a:pt x="1344" y="2292"/>
                  </a:cubicBezTo>
                  <a:cubicBezTo>
                    <a:pt x="1479" y="2393"/>
                    <a:pt x="1614" y="2495"/>
                    <a:pt x="1750" y="2585"/>
                  </a:cubicBezTo>
                  <a:cubicBezTo>
                    <a:pt x="1727" y="2551"/>
                    <a:pt x="1693" y="2517"/>
                    <a:pt x="1660" y="2483"/>
                  </a:cubicBezTo>
                  <a:cubicBezTo>
                    <a:pt x="1592" y="2427"/>
                    <a:pt x="1513" y="2325"/>
                    <a:pt x="1411" y="2224"/>
                  </a:cubicBezTo>
                  <a:cubicBezTo>
                    <a:pt x="1321" y="2122"/>
                    <a:pt x="1197" y="1976"/>
                    <a:pt x="1084" y="1840"/>
                  </a:cubicBezTo>
                  <a:cubicBezTo>
                    <a:pt x="1028" y="1773"/>
                    <a:pt x="971" y="1694"/>
                    <a:pt x="904" y="1615"/>
                  </a:cubicBezTo>
                  <a:cubicBezTo>
                    <a:pt x="847" y="1547"/>
                    <a:pt x="791" y="1468"/>
                    <a:pt x="723" y="1389"/>
                  </a:cubicBezTo>
                  <a:cubicBezTo>
                    <a:pt x="667" y="1299"/>
                    <a:pt x="610" y="1220"/>
                    <a:pt x="565" y="1141"/>
                  </a:cubicBezTo>
                  <a:cubicBezTo>
                    <a:pt x="509" y="1062"/>
                    <a:pt x="463" y="983"/>
                    <a:pt x="407" y="904"/>
                  </a:cubicBezTo>
                  <a:cubicBezTo>
                    <a:pt x="351" y="836"/>
                    <a:pt x="294" y="757"/>
                    <a:pt x="260" y="678"/>
                  </a:cubicBezTo>
                  <a:cubicBezTo>
                    <a:pt x="238" y="610"/>
                    <a:pt x="193" y="531"/>
                    <a:pt x="159" y="464"/>
                  </a:cubicBezTo>
                  <a:cubicBezTo>
                    <a:pt x="136" y="407"/>
                    <a:pt x="114" y="351"/>
                    <a:pt x="91" y="283"/>
                  </a:cubicBezTo>
                  <a:cubicBezTo>
                    <a:pt x="69" y="238"/>
                    <a:pt x="57" y="182"/>
                    <a:pt x="46" y="136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4137650" y="3438750"/>
              <a:ext cx="24300" cy="54200"/>
            </a:xfrm>
            <a:custGeom>
              <a:avLst/>
              <a:gdLst/>
              <a:ahLst/>
              <a:cxnLst/>
              <a:rect l="l" t="t" r="r" b="b"/>
              <a:pathLst>
                <a:path w="972" h="2168" extrusionOk="0">
                  <a:moveTo>
                    <a:pt x="1" y="1"/>
                  </a:moveTo>
                  <a:cubicBezTo>
                    <a:pt x="1" y="1"/>
                    <a:pt x="1" y="34"/>
                    <a:pt x="1" y="91"/>
                  </a:cubicBezTo>
                  <a:cubicBezTo>
                    <a:pt x="12" y="192"/>
                    <a:pt x="23" y="283"/>
                    <a:pt x="46" y="373"/>
                  </a:cubicBezTo>
                  <a:cubicBezTo>
                    <a:pt x="68" y="474"/>
                    <a:pt x="102" y="610"/>
                    <a:pt x="136" y="745"/>
                  </a:cubicBezTo>
                  <a:cubicBezTo>
                    <a:pt x="181" y="892"/>
                    <a:pt x="226" y="1027"/>
                    <a:pt x="283" y="1174"/>
                  </a:cubicBezTo>
                  <a:cubicBezTo>
                    <a:pt x="317" y="1230"/>
                    <a:pt x="350" y="1309"/>
                    <a:pt x="384" y="1377"/>
                  </a:cubicBezTo>
                  <a:cubicBezTo>
                    <a:pt x="418" y="1445"/>
                    <a:pt x="452" y="1513"/>
                    <a:pt x="497" y="1569"/>
                  </a:cubicBezTo>
                  <a:cubicBezTo>
                    <a:pt x="531" y="1625"/>
                    <a:pt x="565" y="1693"/>
                    <a:pt x="599" y="1738"/>
                  </a:cubicBezTo>
                  <a:lnTo>
                    <a:pt x="712" y="1896"/>
                  </a:lnTo>
                  <a:cubicBezTo>
                    <a:pt x="768" y="1964"/>
                    <a:pt x="836" y="2032"/>
                    <a:pt x="892" y="2099"/>
                  </a:cubicBezTo>
                  <a:lnTo>
                    <a:pt x="971" y="2167"/>
                  </a:lnTo>
                  <a:cubicBezTo>
                    <a:pt x="971" y="2167"/>
                    <a:pt x="948" y="2133"/>
                    <a:pt x="926" y="2077"/>
                  </a:cubicBezTo>
                  <a:cubicBezTo>
                    <a:pt x="892" y="2020"/>
                    <a:pt x="836" y="1941"/>
                    <a:pt x="791" y="1840"/>
                  </a:cubicBezTo>
                  <a:cubicBezTo>
                    <a:pt x="768" y="1783"/>
                    <a:pt x="734" y="1738"/>
                    <a:pt x="700" y="1682"/>
                  </a:cubicBezTo>
                  <a:cubicBezTo>
                    <a:pt x="678" y="1625"/>
                    <a:pt x="655" y="1558"/>
                    <a:pt x="621" y="1501"/>
                  </a:cubicBezTo>
                  <a:cubicBezTo>
                    <a:pt x="554" y="1377"/>
                    <a:pt x="497" y="1242"/>
                    <a:pt x="441" y="1106"/>
                  </a:cubicBezTo>
                  <a:cubicBezTo>
                    <a:pt x="384" y="971"/>
                    <a:pt x="328" y="836"/>
                    <a:pt x="283" y="700"/>
                  </a:cubicBezTo>
                  <a:cubicBezTo>
                    <a:pt x="226" y="576"/>
                    <a:pt x="181" y="452"/>
                    <a:pt x="136" y="350"/>
                  </a:cubicBezTo>
                  <a:cubicBezTo>
                    <a:pt x="91" y="237"/>
                    <a:pt x="57" y="158"/>
                    <a:pt x="34" y="91"/>
                  </a:cubicBezTo>
                  <a:cubicBezTo>
                    <a:pt x="12" y="3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4150900" y="3446375"/>
              <a:ext cx="13025" cy="50800"/>
            </a:xfrm>
            <a:custGeom>
              <a:avLst/>
              <a:gdLst/>
              <a:ahLst/>
              <a:cxnLst/>
              <a:rect l="l" t="t" r="r" b="b"/>
              <a:pathLst>
                <a:path w="521" h="2032" extrusionOk="0">
                  <a:moveTo>
                    <a:pt x="12" y="0"/>
                  </a:moveTo>
                  <a:cubicBezTo>
                    <a:pt x="1" y="113"/>
                    <a:pt x="1" y="226"/>
                    <a:pt x="12" y="327"/>
                  </a:cubicBezTo>
                  <a:cubicBezTo>
                    <a:pt x="12" y="384"/>
                    <a:pt x="12" y="440"/>
                    <a:pt x="12" y="497"/>
                  </a:cubicBezTo>
                  <a:cubicBezTo>
                    <a:pt x="24" y="553"/>
                    <a:pt x="35" y="610"/>
                    <a:pt x="35" y="666"/>
                  </a:cubicBezTo>
                  <a:cubicBezTo>
                    <a:pt x="57" y="790"/>
                    <a:pt x="80" y="925"/>
                    <a:pt x="114" y="1050"/>
                  </a:cubicBezTo>
                  <a:cubicBezTo>
                    <a:pt x="159" y="1185"/>
                    <a:pt x="193" y="1309"/>
                    <a:pt x="238" y="1422"/>
                  </a:cubicBezTo>
                  <a:cubicBezTo>
                    <a:pt x="272" y="1524"/>
                    <a:pt x="317" y="1636"/>
                    <a:pt x="362" y="1738"/>
                  </a:cubicBezTo>
                  <a:cubicBezTo>
                    <a:pt x="418" y="1839"/>
                    <a:pt x="464" y="1930"/>
                    <a:pt x="520" y="2031"/>
                  </a:cubicBezTo>
                  <a:cubicBezTo>
                    <a:pt x="520" y="2031"/>
                    <a:pt x="497" y="1896"/>
                    <a:pt x="452" y="1704"/>
                  </a:cubicBezTo>
                  <a:cubicBezTo>
                    <a:pt x="441" y="1659"/>
                    <a:pt x="430" y="1603"/>
                    <a:pt x="418" y="1546"/>
                  </a:cubicBezTo>
                  <a:cubicBezTo>
                    <a:pt x="396" y="1501"/>
                    <a:pt x="396" y="1445"/>
                    <a:pt x="373" y="1377"/>
                  </a:cubicBezTo>
                  <a:cubicBezTo>
                    <a:pt x="351" y="1264"/>
                    <a:pt x="306" y="1140"/>
                    <a:pt x="272" y="1016"/>
                  </a:cubicBezTo>
                  <a:cubicBezTo>
                    <a:pt x="249" y="892"/>
                    <a:pt x="215" y="756"/>
                    <a:pt x="182" y="643"/>
                  </a:cubicBezTo>
                  <a:cubicBezTo>
                    <a:pt x="170" y="587"/>
                    <a:pt x="148" y="531"/>
                    <a:pt x="136" y="474"/>
                  </a:cubicBezTo>
                  <a:cubicBezTo>
                    <a:pt x="125" y="418"/>
                    <a:pt x="114" y="373"/>
                    <a:pt x="103" y="316"/>
                  </a:cubicBezTo>
                  <a:cubicBezTo>
                    <a:pt x="57" y="124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4154575" y="3406050"/>
              <a:ext cx="162525" cy="95925"/>
            </a:xfrm>
            <a:custGeom>
              <a:avLst/>
              <a:gdLst/>
              <a:ahLst/>
              <a:cxnLst/>
              <a:rect l="l" t="t" r="r" b="b"/>
              <a:pathLst>
                <a:path w="6501" h="3837" extrusionOk="0">
                  <a:moveTo>
                    <a:pt x="4121" y="1"/>
                  </a:moveTo>
                  <a:cubicBezTo>
                    <a:pt x="3976" y="1"/>
                    <a:pt x="3828" y="8"/>
                    <a:pt x="3679" y="22"/>
                  </a:cubicBezTo>
                  <a:cubicBezTo>
                    <a:pt x="2709" y="101"/>
                    <a:pt x="1851" y="620"/>
                    <a:pt x="1197" y="1320"/>
                  </a:cubicBezTo>
                  <a:cubicBezTo>
                    <a:pt x="937" y="1613"/>
                    <a:pt x="700" y="1929"/>
                    <a:pt x="497" y="2268"/>
                  </a:cubicBezTo>
                  <a:cubicBezTo>
                    <a:pt x="260" y="2651"/>
                    <a:pt x="102" y="3080"/>
                    <a:pt x="1" y="3520"/>
                  </a:cubicBezTo>
                  <a:lnTo>
                    <a:pt x="396" y="3610"/>
                  </a:lnTo>
                  <a:cubicBezTo>
                    <a:pt x="881" y="3723"/>
                    <a:pt x="1377" y="3802"/>
                    <a:pt x="1874" y="3825"/>
                  </a:cubicBezTo>
                  <a:cubicBezTo>
                    <a:pt x="2017" y="3832"/>
                    <a:pt x="2165" y="3837"/>
                    <a:pt x="2316" y="3837"/>
                  </a:cubicBezTo>
                  <a:cubicBezTo>
                    <a:pt x="3735" y="3837"/>
                    <a:pt x="5474" y="3473"/>
                    <a:pt x="6218" y="2189"/>
                  </a:cubicBezTo>
                  <a:cubicBezTo>
                    <a:pt x="6433" y="1816"/>
                    <a:pt x="6500" y="1387"/>
                    <a:pt x="6421" y="959"/>
                  </a:cubicBezTo>
                  <a:cubicBezTo>
                    <a:pt x="6320" y="801"/>
                    <a:pt x="6184" y="654"/>
                    <a:pt x="6026" y="541"/>
                  </a:cubicBezTo>
                  <a:cubicBezTo>
                    <a:pt x="5441" y="160"/>
                    <a:pt x="4801" y="1"/>
                    <a:pt x="4121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4148375" y="3430750"/>
              <a:ext cx="95925" cy="76650"/>
            </a:xfrm>
            <a:custGeom>
              <a:avLst/>
              <a:gdLst/>
              <a:ahLst/>
              <a:cxnLst/>
              <a:rect l="l" t="t" r="r" b="b"/>
              <a:pathLst>
                <a:path w="3837" h="3066" extrusionOk="0">
                  <a:moveTo>
                    <a:pt x="0" y="2668"/>
                  </a:moveTo>
                  <a:lnTo>
                    <a:pt x="0" y="2668"/>
                  </a:lnTo>
                  <a:cubicBezTo>
                    <a:pt x="0" y="2668"/>
                    <a:pt x="0" y="2668"/>
                    <a:pt x="0" y="2668"/>
                  </a:cubicBezTo>
                  <a:cubicBezTo>
                    <a:pt x="0" y="2668"/>
                    <a:pt x="0" y="2668"/>
                    <a:pt x="0" y="2668"/>
                  </a:cubicBezTo>
                  <a:close/>
                  <a:moveTo>
                    <a:pt x="2063" y="1"/>
                  </a:moveTo>
                  <a:cubicBezTo>
                    <a:pt x="1902" y="1"/>
                    <a:pt x="1746" y="27"/>
                    <a:pt x="1648" y="72"/>
                  </a:cubicBezTo>
                  <a:cubicBezTo>
                    <a:pt x="655" y="546"/>
                    <a:pt x="362" y="1720"/>
                    <a:pt x="0" y="2668"/>
                  </a:cubicBezTo>
                  <a:lnTo>
                    <a:pt x="0" y="2668"/>
                  </a:lnTo>
                  <a:cubicBezTo>
                    <a:pt x="4" y="2657"/>
                    <a:pt x="24" y="2653"/>
                    <a:pt x="57" y="2653"/>
                  </a:cubicBezTo>
                  <a:cubicBezTo>
                    <a:pt x="311" y="2653"/>
                    <a:pt x="1326" y="2928"/>
                    <a:pt x="1456" y="2938"/>
                  </a:cubicBezTo>
                  <a:cubicBezTo>
                    <a:pt x="1817" y="2984"/>
                    <a:pt x="2167" y="3065"/>
                    <a:pt x="2500" y="3065"/>
                  </a:cubicBezTo>
                  <a:cubicBezTo>
                    <a:pt x="2833" y="3065"/>
                    <a:pt x="3149" y="2984"/>
                    <a:pt x="3442" y="2701"/>
                  </a:cubicBezTo>
                  <a:cubicBezTo>
                    <a:pt x="3649" y="2495"/>
                    <a:pt x="3813" y="1943"/>
                    <a:pt x="3381" y="1943"/>
                  </a:cubicBezTo>
                  <a:cubicBezTo>
                    <a:pt x="3365" y="1943"/>
                    <a:pt x="3348" y="1944"/>
                    <a:pt x="3329" y="1945"/>
                  </a:cubicBezTo>
                  <a:cubicBezTo>
                    <a:pt x="3529" y="1757"/>
                    <a:pt x="3837" y="1177"/>
                    <a:pt x="3357" y="1177"/>
                  </a:cubicBezTo>
                  <a:cubicBezTo>
                    <a:pt x="3348" y="1177"/>
                    <a:pt x="3339" y="1178"/>
                    <a:pt x="3329" y="1178"/>
                  </a:cubicBezTo>
                  <a:cubicBezTo>
                    <a:pt x="3515" y="781"/>
                    <a:pt x="3302" y="428"/>
                    <a:pt x="2960" y="428"/>
                  </a:cubicBezTo>
                  <a:cubicBezTo>
                    <a:pt x="2846" y="428"/>
                    <a:pt x="2717" y="467"/>
                    <a:pt x="2584" y="557"/>
                  </a:cubicBezTo>
                  <a:cubicBezTo>
                    <a:pt x="2889" y="157"/>
                    <a:pt x="2459" y="1"/>
                    <a:pt x="2063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4148925" y="3386050"/>
              <a:ext cx="166475" cy="108025"/>
            </a:xfrm>
            <a:custGeom>
              <a:avLst/>
              <a:gdLst/>
              <a:ahLst/>
              <a:cxnLst/>
              <a:rect l="l" t="t" r="r" b="b"/>
              <a:pathLst>
                <a:path w="6659" h="4321" extrusionOk="0">
                  <a:moveTo>
                    <a:pt x="4151" y="1"/>
                  </a:moveTo>
                  <a:cubicBezTo>
                    <a:pt x="3342" y="1"/>
                    <a:pt x="2521" y="267"/>
                    <a:pt x="1976" y="732"/>
                  </a:cubicBezTo>
                  <a:cubicBezTo>
                    <a:pt x="892" y="1601"/>
                    <a:pt x="1" y="2831"/>
                    <a:pt x="204" y="4320"/>
                  </a:cubicBezTo>
                  <a:lnTo>
                    <a:pt x="238" y="4320"/>
                  </a:lnTo>
                  <a:cubicBezTo>
                    <a:pt x="328" y="3880"/>
                    <a:pt x="497" y="3451"/>
                    <a:pt x="734" y="3068"/>
                  </a:cubicBezTo>
                  <a:cubicBezTo>
                    <a:pt x="938" y="2729"/>
                    <a:pt x="1175" y="2413"/>
                    <a:pt x="1434" y="2120"/>
                  </a:cubicBezTo>
                  <a:cubicBezTo>
                    <a:pt x="2089" y="1420"/>
                    <a:pt x="2946" y="901"/>
                    <a:pt x="3917" y="822"/>
                  </a:cubicBezTo>
                  <a:cubicBezTo>
                    <a:pt x="4066" y="808"/>
                    <a:pt x="4212" y="801"/>
                    <a:pt x="4357" y="801"/>
                  </a:cubicBezTo>
                  <a:cubicBezTo>
                    <a:pt x="5035" y="801"/>
                    <a:pt x="5667" y="960"/>
                    <a:pt x="6252" y="1341"/>
                  </a:cubicBezTo>
                  <a:cubicBezTo>
                    <a:pt x="6410" y="1454"/>
                    <a:pt x="6557" y="1601"/>
                    <a:pt x="6659" y="1770"/>
                  </a:cubicBezTo>
                  <a:cubicBezTo>
                    <a:pt x="6602" y="1409"/>
                    <a:pt x="6433" y="1082"/>
                    <a:pt x="6196" y="811"/>
                  </a:cubicBezTo>
                  <a:cubicBezTo>
                    <a:pt x="5702" y="250"/>
                    <a:pt x="4933" y="1"/>
                    <a:pt x="4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4153450" y="3431700"/>
              <a:ext cx="54200" cy="63225"/>
            </a:xfrm>
            <a:custGeom>
              <a:avLst/>
              <a:gdLst/>
              <a:ahLst/>
              <a:cxnLst/>
              <a:rect l="l" t="t" r="r" b="b"/>
              <a:pathLst>
                <a:path w="2168" h="2529" extrusionOk="0">
                  <a:moveTo>
                    <a:pt x="2167" y="0"/>
                  </a:moveTo>
                  <a:cubicBezTo>
                    <a:pt x="2167" y="0"/>
                    <a:pt x="1986" y="113"/>
                    <a:pt x="1716" y="305"/>
                  </a:cubicBezTo>
                  <a:cubicBezTo>
                    <a:pt x="1592" y="395"/>
                    <a:pt x="1445" y="508"/>
                    <a:pt x="1287" y="632"/>
                  </a:cubicBezTo>
                  <a:cubicBezTo>
                    <a:pt x="1140" y="756"/>
                    <a:pt x="982" y="903"/>
                    <a:pt x="824" y="1061"/>
                  </a:cubicBezTo>
                  <a:cubicBezTo>
                    <a:pt x="757" y="1140"/>
                    <a:pt x="678" y="1219"/>
                    <a:pt x="610" y="1298"/>
                  </a:cubicBezTo>
                  <a:cubicBezTo>
                    <a:pt x="542" y="1377"/>
                    <a:pt x="486" y="1467"/>
                    <a:pt x="429" y="1546"/>
                  </a:cubicBezTo>
                  <a:cubicBezTo>
                    <a:pt x="362" y="1625"/>
                    <a:pt x="305" y="1704"/>
                    <a:pt x="260" y="1783"/>
                  </a:cubicBezTo>
                  <a:cubicBezTo>
                    <a:pt x="226" y="1874"/>
                    <a:pt x="170" y="1941"/>
                    <a:pt x="147" y="2020"/>
                  </a:cubicBezTo>
                  <a:cubicBezTo>
                    <a:pt x="113" y="2088"/>
                    <a:pt x="80" y="2156"/>
                    <a:pt x="68" y="2235"/>
                  </a:cubicBezTo>
                  <a:cubicBezTo>
                    <a:pt x="46" y="2280"/>
                    <a:pt x="34" y="2336"/>
                    <a:pt x="23" y="2393"/>
                  </a:cubicBezTo>
                  <a:cubicBezTo>
                    <a:pt x="1" y="2483"/>
                    <a:pt x="1" y="2528"/>
                    <a:pt x="1" y="2528"/>
                  </a:cubicBezTo>
                  <a:lnTo>
                    <a:pt x="46" y="2404"/>
                  </a:lnTo>
                  <a:cubicBezTo>
                    <a:pt x="68" y="2359"/>
                    <a:pt x="91" y="2314"/>
                    <a:pt x="113" y="2257"/>
                  </a:cubicBezTo>
                  <a:cubicBezTo>
                    <a:pt x="147" y="2201"/>
                    <a:pt x="181" y="2144"/>
                    <a:pt x="226" y="2065"/>
                  </a:cubicBezTo>
                  <a:cubicBezTo>
                    <a:pt x="260" y="1998"/>
                    <a:pt x="305" y="1930"/>
                    <a:pt x="362" y="1862"/>
                  </a:cubicBezTo>
                  <a:cubicBezTo>
                    <a:pt x="418" y="1783"/>
                    <a:pt x="486" y="1704"/>
                    <a:pt x="531" y="1637"/>
                  </a:cubicBezTo>
                  <a:cubicBezTo>
                    <a:pt x="587" y="1558"/>
                    <a:pt x="666" y="1490"/>
                    <a:pt x="734" y="1411"/>
                  </a:cubicBezTo>
                  <a:cubicBezTo>
                    <a:pt x="802" y="1332"/>
                    <a:pt x="869" y="1253"/>
                    <a:pt x="948" y="1174"/>
                  </a:cubicBezTo>
                  <a:cubicBezTo>
                    <a:pt x="1095" y="1027"/>
                    <a:pt x="1242" y="881"/>
                    <a:pt x="1388" y="745"/>
                  </a:cubicBezTo>
                  <a:cubicBezTo>
                    <a:pt x="1524" y="610"/>
                    <a:pt x="1659" y="486"/>
                    <a:pt x="1772" y="373"/>
                  </a:cubicBezTo>
                  <a:lnTo>
                    <a:pt x="2054" y="113"/>
                  </a:lnTo>
                  <a:cubicBezTo>
                    <a:pt x="2133" y="46"/>
                    <a:pt x="2167" y="0"/>
                    <a:pt x="2167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4157400" y="3441000"/>
              <a:ext cx="62375" cy="51375"/>
            </a:xfrm>
            <a:custGeom>
              <a:avLst/>
              <a:gdLst/>
              <a:ahLst/>
              <a:cxnLst/>
              <a:rect l="l" t="t" r="r" b="b"/>
              <a:pathLst>
                <a:path w="2495" h="2055" extrusionOk="0">
                  <a:moveTo>
                    <a:pt x="2494" y="1"/>
                  </a:moveTo>
                  <a:cubicBezTo>
                    <a:pt x="2494" y="1"/>
                    <a:pt x="2302" y="69"/>
                    <a:pt x="2020" y="204"/>
                  </a:cubicBezTo>
                  <a:cubicBezTo>
                    <a:pt x="1885" y="272"/>
                    <a:pt x="1727" y="351"/>
                    <a:pt x="1558" y="452"/>
                  </a:cubicBezTo>
                  <a:cubicBezTo>
                    <a:pt x="1388" y="554"/>
                    <a:pt x="1219" y="667"/>
                    <a:pt x="1050" y="779"/>
                  </a:cubicBezTo>
                  <a:cubicBezTo>
                    <a:pt x="960" y="847"/>
                    <a:pt x="881" y="915"/>
                    <a:pt x="802" y="971"/>
                  </a:cubicBezTo>
                  <a:cubicBezTo>
                    <a:pt x="723" y="1039"/>
                    <a:pt x="644" y="1107"/>
                    <a:pt x="576" y="1186"/>
                  </a:cubicBezTo>
                  <a:cubicBezTo>
                    <a:pt x="508" y="1242"/>
                    <a:pt x="441" y="1321"/>
                    <a:pt x="384" y="1389"/>
                  </a:cubicBezTo>
                  <a:cubicBezTo>
                    <a:pt x="328" y="1456"/>
                    <a:pt x="283" y="1524"/>
                    <a:pt x="226" y="1592"/>
                  </a:cubicBezTo>
                  <a:cubicBezTo>
                    <a:pt x="192" y="1648"/>
                    <a:pt x="158" y="1716"/>
                    <a:pt x="125" y="1772"/>
                  </a:cubicBezTo>
                  <a:cubicBezTo>
                    <a:pt x="91" y="1818"/>
                    <a:pt x="68" y="1874"/>
                    <a:pt x="57" y="1919"/>
                  </a:cubicBezTo>
                  <a:cubicBezTo>
                    <a:pt x="23" y="2009"/>
                    <a:pt x="1" y="2054"/>
                    <a:pt x="1" y="2054"/>
                  </a:cubicBezTo>
                  <a:cubicBezTo>
                    <a:pt x="1" y="2054"/>
                    <a:pt x="34" y="2021"/>
                    <a:pt x="79" y="1942"/>
                  </a:cubicBezTo>
                  <a:cubicBezTo>
                    <a:pt x="113" y="1897"/>
                    <a:pt x="136" y="1851"/>
                    <a:pt x="170" y="1806"/>
                  </a:cubicBezTo>
                  <a:cubicBezTo>
                    <a:pt x="215" y="1761"/>
                    <a:pt x="260" y="1705"/>
                    <a:pt x="305" y="1648"/>
                  </a:cubicBezTo>
                  <a:cubicBezTo>
                    <a:pt x="350" y="1592"/>
                    <a:pt x="418" y="1524"/>
                    <a:pt x="474" y="1468"/>
                  </a:cubicBezTo>
                  <a:cubicBezTo>
                    <a:pt x="531" y="1411"/>
                    <a:pt x="599" y="1344"/>
                    <a:pt x="678" y="1287"/>
                  </a:cubicBezTo>
                  <a:cubicBezTo>
                    <a:pt x="745" y="1219"/>
                    <a:pt x="824" y="1163"/>
                    <a:pt x="903" y="1095"/>
                  </a:cubicBezTo>
                  <a:cubicBezTo>
                    <a:pt x="982" y="1039"/>
                    <a:pt x="1061" y="971"/>
                    <a:pt x="1140" y="915"/>
                  </a:cubicBezTo>
                  <a:cubicBezTo>
                    <a:pt x="1309" y="802"/>
                    <a:pt x="1479" y="678"/>
                    <a:pt x="1637" y="576"/>
                  </a:cubicBezTo>
                  <a:cubicBezTo>
                    <a:pt x="1795" y="475"/>
                    <a:pt x="1941" y="373"/>
                    <a:pt x="2077" y="283"/>
                  </a:cubicBezTo>
                  <a:cubicBezTo>
                    <a:pt x="2201" y="204"/>
                    <a:pt x="2302" y="125"/>
                    <a:pt x="2381" y="80"/>
                  </a:cubicBezTo>
                  <a:cubicBezTo>
                    <a:pt x="2460" y="23"/>
                    <a:pt x="2494" y="1"/>
                    <a:pt x="2494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4159375" y="3466125"/>
              <a:ext cx="44025" cy="24850"/>
            </a:xfrm>
            <a:custGeom>
              <a:avLst/>
              <a:gdLst/>
              <a:ahLst/>
              <a:cxnLst/>
              <a:rect l="l" t="t" r="r" b="b"/>
              <a:pathLst>
                <a:path w="1761" h="994" extrusionOk="0">
                  <a:moveTo>
                    <a:pt x="1671" y="0"/>
                  </a:moveTo>
                  <a:cubicBezTo>
                    <a:pt x="1592" y="11"/>
                    <a:pt x="1513" y="23"/>
                    <a:pt x="1434" y="34"/>
                  </a:cubicBezTo>
                  <a:cubicBezTo>
                    <a:pt x="1388" y="56"/>
                    <a:pt x="1321" y="45"/>
                    <a:pt x="1264" y="56"/>
                  </a:cubicBezTo>
                  <a:cubicBezTo>
                    <a:pt x="1254" y="59"/>
                    <a:pt x="1242" y="60"/>
                    <a:pt x="1228" y="60"/>
                  </a:cubicBezTo>
                  <a:cubicBezTo>
                    <a:pt x="1203" y="60"/>
                    <a:pt x="1173" y="57"/>
                    <a:pt x="1145" y="57"/>
                  </a:cubicBezTo>
                  <a:cubicBezTo>
                    <a:pt x="1119" y="57"/>
                    <a:pt x="1093" y="59"/>
                    <a:pt x="1072" y="68"/>
                  </a:cubicBezTo>
                  <a:cubicBezTo>
                    <a:pt x="1065" y="71"/>
                    <a:pt x="1057" y="72"/>
                    <a:pt x="1048" y="72"/>
                  </a:cubicBezTo>
                  <a:cubicBezTo>
                    <a:pt x="998" y="72"/>
                    <a:pt x="926" y="37"/>
                    <a:pt x="878" y="37"/>
                  </a:cubicBezTo>
                  <a:cubicBezTo>
                    <a:pt x="866" y="37"/>
                    <a:pt x="855" y="39"/>
                    <a:pt x="847" y="45"/>
                  </a:cubicBezTo>
                  <a:lnTo>
                    <a:pt x="678" y="135"/>
                  </a:lnTo>
                  <a:cubicBezTo>
                    <a:pt x="565" y="203"/>
                    <a:pt x="520" y="384"/>
                    <a:pt x="429" y="463"/>
                  </a:cubicBezTo>
                  <a:cubicBezTo>
                    <a:pt x="328" y="530"/>
                    <a:pt x="305" y="711"/>
                    <a:pt x="237" y="779"/>
                  </a:cubicBezTo>
                  <a:cubicBezTo>
                    <a:pt x="91" y="903"/>
                    <a:pt x="0" y="993"/>
                    <a:pt x="0" y="993"/>
                  </a:cubicBezTo>
                  <a:cubicBezTo>
                    <a:pt x="102" y="948"/>
                    <a:pt x="192" y="903"/>
                    <a:pt x="283" y="858"/>
                  </a:cubicBezTo>
                  <a:cubicBezTo>
                    <a:pt x="463" y="767"/>
                    <a:pt x="678" y="632"/>
                    <a:pt x="881" y="508"/>
                  </a:cubicBezTo>
                  <a:cubicBezTo>
                    <a:pt x="994" y="440"/>
                    <a:pt x="1095" y="372"/>
                    <a:pt x="1197" y="316"/>
                  </a:cubicBezTo>
                  <a:cubicBezTo>
                    <a:pt x="1242" y="282"/>
                    <a:pt x="1287" y="260"/>
                    <a:pt x="1343" y="226"/>
                  </a:cubicBezTo>
                  <a:cubicBezTo>
                    <a:pt x="1400" y="203"/>
                    <a:pt x="1445" y="181"/>
                    <a:pt x="1479" y="158"/>
                  </a:cubicBezTo>
                  <a:cubicBezTo>
                    <a:pt x="1558" y="102"/>
                    <a:pt x="1637" y="79"/>
                    <a:pt x="1682" y="56"/>
                  </a:cubicBezTo>
                  <a:cubicBezTo>
                    <a:pt x="1716" y="34"/>
                    <a:pt x="1738" y="23"/>
                    <a:pt x="176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4170375" y="3478875"/>
              <a:ext cx="35575" cy="7850"/>
            </a:xfrm>
            <a:custGeom>
              <a:avLst/>
              <a:gdLst/>
              <a:ahLst/>
              <a:cxnLst/>
              <a:rect l="l" t="t" r="r" b="b"/>
              <a:pathLst>
                <a:path w="1423" h="314" extrusionOk="0">
                  <a:moveTo>
                    <a:pt x="1068" y="1"/>
                  </a:moveTo>
                  <a:cubicBezTo>
                    <a:pt x="1027" y="1"/>
                    <a:pt x="988" y="3"/>
                    <a:pt x="948" y="9"/>
                  </a:cubicBezTo>
                  <a:cubicBezTo>
                    <a:pt x="869" y="9"/>
                    <a:pt x="779" y="32"/>
                    <a:pt x="689" y="43"/>
                  </a:cubicBezTo>
                  <a:cubicBezTo>
                    <a:pt x="520" y="77"/>
                    <a:pt x="362" y="122"/>
                    <a:pt x="204" y="201"/>
                  </a:cubicBezTo>
                  <a:cubicBezTo>
                    <a:pt x="136" y="235"/>
                    <a:pt x="68" y="269"/>
                    <a:pt x="1" y="314"/>
                  </a:cubicBezTo>
                  <a:cubicBezTo>
                    <a:pt x="80" y="303"/>
                    <a:pt x="159" y="303"/>
                    <a:pt x="226" y="291"/>
                  </a:cubicBezTo>
                  <a:cubicBezTo>
                    <a:pt x="294" y="280"/>
                    <a:pt x="373" y="269"/>
                    <a:pt x="463" y="257"/>
                  </a:cubicBezTo>
                  <a:cubicBezTo>
                    <a:pt x="542" y="246"/>
                    <a:pt x="632" y="224"/>
                    <a:pt x="723" y="212"/>
                  </a:cubicBezTo>
                  <a:cubicBezTo>
                    <a:pt x="802" y="190"/>
                    <a:pt x="892" y="178"/>
                    <a:pt x="982" y="156"/>
                  </a:cubicBezTo>
                  <a:cubicBezTo>
                    <a:pt x="1016" y="145"/>
                    <a:pt x="1061" y="133"/>
                    <a:pt x="1095" y="122"/>
                  </a:cubicBezTo>
                  <a:cubicBezTo>
                    <a:pt x="1129" y="122"/>
                    <a:pt x="1163" y="111"/>
                    <a:pt x="1197" y="99"/>
                  </a:cubicBezTo>
                  <a:cubicBezTo>
                    <a:pt x="1276" y="77"/>
                    <a:pt x="1355" y="54"/>
                    <a:pt x="1422" y="32"/>
                  </a:cubicBezTo>
                  <a:cubicBezTo>
                    <a:pt x="1343" y="20"/>
                    <a:pt x="1264" y="9"/>
                    <a:pt x="1197" y="9"/>
                  </a:cubicBezTo>
                  <a:cubicBezTo>
                    <a:pt x="1152" y="3"/>
                    <a:pt x="1109" y="1"/>
                    <a:pt x="1068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4150900" y="3492075"/>
              <a:ext cx="145875" cy="125925"/>
            </a:xfrm>
            <a:custGeom>
              <a:avLst/>
              <a:gdLst/>
              <a:ahLst/>
              <a:cxnLst/>
              <a:rect l="l" t="t" r="r" b="b"/>
              <a:pathLst>
                <a:path w="5835" h="5037" extrusionOk="0">
                  <a:moveTo>
                    <a:pt x="1" y="0"/>
                  </a:moveTo>
                  <a:lnTo>
                    <a:pt x="339" y="1546"/>
                  </a:lnTo>
                  <a:cubicBezTo>
                    <a:pt x="757" y="3160"/>
                    <a:pt x="1502" y="4288"/>
                    <a:pt x="3161" y="4886"/>
                  </a:cubicBezTo>
                  <a:cubicBezTo>
                    <a:pt x="3448" y="4988"/>
                    <a:pt x="3723" y="5037"/>
                    <a:pt x="3986" y="5037"/>
                  </a:cubicBezTo>
                  <a:cubicBezTo>
                    <a:pt x="4712" y="5037"/>
                    <a:pt x="5337" y="4664"/>
                    <a:pt x="5835" y="4017"/>
                  </a:cubicBezTo>
                  <a:cubicBezTo>
                    <a:pt x="5790" y="3329"/>
                    <a:pt x="5587" y="2675"/>
                    <a:pt x="5237" y="2088"/>
                  </a:cubicBezTo>
                  <a:cubicBezTo>
                    <a:pt x="4616" y="1117"/>
                    <a:pt x="3578" y="474"/>
                    <a:pt x="2427" y="361"/>
                  </a:cubicBezTo>
                  <a:cubicBezTo>
                    <a:pt x="2100" y="327"/>
                    <a:pt x="667" y="339"/>
                    <a:pt x="1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4150900" y="3492075"/>
              <a:ext cx="94400" cy="85375"/>
            </a:xfrm>
            <a:custGeom>
              <a:avLst/>
              <a:gdLst/>
              <a:ahLst/>
              <a:cxnLst/>
              <a:rect l="l" t="t" r="r" b="b"/>
              <a:pathLst>
                <a:path w="3776" h="3415" extrusionOk="0">
                  <a:moveTo>
                    <a:pt x="1" y="0"/>
                  </a:moveTo>
                  <a:lnTo>
                    <a:pt x="170" y="474"/>
                  </a:lnTo>
                  <a:cubicBezTo>
                    <a:pt x="339" y="1208"/>
                    <a:pt x="238" y="1794"/>
                    <a:pt x="622" y="2426"/>
                  </a:cubicBezTo>
                  <a:cubicBezTo>
                    <a:pt x="802" y="2754"/>
                    <a:pt x="1310" y="3103"/>
                    <a:pt x="1637" y="3306"/>
                  </a:cubicBezTo>
                  <a:cubicBezTo>
                    <a:pt x="1750" y="3382"/>
                    <a:pt x="1846" y="3415"/>
                    <a:pt x="1924" y="3415"/>
                  </a:cubicBezTo>
                  <a:cubicBezTo>
                    <a:pt x="2151" y="3415"/>
                    <a:pt x="2238" y="3140"/>
                    <a:pt x="2213" y="2821"/>
                  </a:cubicBezTo>
                  <a:lnTo>
                    <a:pt x="2213" y="2821"/>
                  </a:lnTo>
                  <a:cubicBezTo>
                    <a:pt x="2388" y="3000"/>
                    <a:pt x="2550" y="3080"/>
                    <a:pt x="2682" y="3080"/>
                  </a:cubicBezTo>
                  <a:cubicBezTo>
                    <a:pt x="2932" y="3080"/>
                    <a:pt x="3068" y="2791"/>
                    <a:pt x="2957" y="2347"/>
                  </a:cubicBezTo>
                  <a:lnTo>
                    <a:pt x="2957" y="2347"/>
                  </a:lnTo>
                  <a:cubicBezTo>
                    <a:pt x="2965" y="2348"/>
                    <a:pt x="2972" y="2348"/>
                    <a:pt x="2980" y="2348"/>
                  </a:cubicBezTo>
                  <a:cubicBezTo>
                    <a:pt x="3775" y="2348"/>
                    <a:pt x="3460" y="1139"/>
                    <a:pt x="2845" y="1095"/>
                  </a:cubicBezTo>
                  <a:cubicBezTo>
                    <a:pt x="3375" y="892"/>
                    <a:pt x="2743" y="406"/>
                    <a:pt x="2495" y="327"/>
                  </a:cubicBezTo>
                  <a:cubicBezTo>
                    <a:pt x="2309" y="270"/>
                    <a:pt x="2117" y="252"/>
                    <a:pt x="1922" y="252"/>
                  </a:cubicBezTo>
                  <a:cubicBezTo>
                    <a:pt x="1591" y="252"/>
                    <a:pt x="1254" y="304"/>
                    <a:pt x="934" y="304"/>
                  </a:cubicBezTo>
                  <a:cubicBezTo>
                    <a:pt x="593" y="304"/>
                    <a:pt x="273" y="245"/>
                    <a:pt x="1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4150625" y="3490650"/>
              <a:ext cx="166750" cy="101875"/>
            </a:xfrm>
            <a:custGeom>
              <a:avLst/>
              <a:gdLst/>
              <a:ahLst/>
              <a:cxnLst/>
              <a:rect l="l" t="t" r="r" b="b"/>
              <a:pathLst>
                <a:path w="6670" h="4075" extrusionOk="0">
                  <a:moveTo>
                    <a:pt x="1" y="1"/>
                  </a:moveTo>
                  <a:lnTo>
                    <a:pt x="12" y="57"/>
                  </a:lnTo>
                  <a:cubicBezTo>
                    <a:pt x="678" y="384"/>
                    <a:pt x="2111" y="384"/>
                    <a:pt x="2438" y="418"/>
                  </a:cubicBezTo>
                  <a:cubicBezTo>
                    <a:pt x="3578" y="542"/>
                    <a:pt x="4616" y="1174"/>
                    <a:pt x="5237" y="2145"/>
                  </a:cubicBezTo>
                  <a:cubicBezTo>
                    <a:pt x="5586" y="2732"/>
                    <a:pt x="5789" y="3397"/>
                    <a:pt x="5835" y="4074"/>
                  </a:cubicBezTo>
                  <a:cubicBezTo>
                    <a:pt x="5846" y="4052"/>
                    <a:pt x="5868" y="4041"/>
                    <a:pt x="5880" y="4018"/>
                  </a:cubicBezTo>
                  <a:cubicBezTo>
                    <a:pt x="6670" y="2969"/>
                    <a:pt x="5733" y="1163"/>
                    <a:pt x="4785" y="554"/>
                  </a:cubicBezTo>
                  <a:cubicBezTo>
                    <a:pt x="4052" y="80"/>
                    <a:pt x="3262" y="68"/>
                    <a:pt x="2427" y="35"/>
                  </a:cubicBezTo>
                  <a:cubicBezTo>
                    <a:pt x="2179" y="18"/>
                    <a:pt x="1933" y="9"/>
                    <a:pt x="1689" y="9"/>
                  </a:cubicBezTo>
                  <a:cubicBezTo>
                    <a:pt x="1445" y="9"/>
                    <a:pt x="1202" y="18"/>
                    <a:pt x="960" y="35"/>
                  </a:cubicBezTo>
                  <a:cubicBezTo>
                    <a:pt x="841" y="47"/>
                    <a:pt x="721" y="54"/>
                    <a:pt x="601" y="54"/>
                  </a:cubicBezTo>
                  <a:cubicBezTo>
                    <a:pt x="400" y="54"/>
                    <a:pt x="198" y="36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4157975" y="3492075"/>
              <a:ext cx="87750" cy="57850"/>
            </a:xfrm>
            <a:custGeom>
              <a:avLst/>
              <a:gdLst/>
              <a:ahLst/>
              <a:cxnLst/>
              <a:rect l="l" t="t" r="r" b="b"/>
              <a:pathLst>
                <a:path w="3510" h="2314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58" y="11"/>
                    <a:pt x="124" y="23"/>
                    <a:pt x="90" y="57"/>
                  </a:cubicBezTo>
                  <a:cubicBezTo>
                    <a:pt x="90" y="57"/>
                    <a:pt x="82" y="73"/>
                    <a:pt x="72" y="85"/>
                  </a:cubicBezTo>
                  <a:lnTo>
                    <a:pt x="72" y="85"/>
                  </a:lnTo>
                  <a:cubicBezTo>
                    <a:pt x="59" y="73"/>
                    <a:pt x="47" y="63"/>
                    <a:pt x="34" y="57"/>
                  </a:cubicBezTo>
                  <a:cubicBezTo>
                    <a:pt x="31" y="53"/>
                    <a:pt x="28" y="52"/>
                    <a:pt x="27" y="52"/>
                  </a:cubicBezTo>
                  <a:cubicBezTo>
                    <a:pt x="23" y="52"/>
                    <a:pt x="23" y="60"/>
                    <a:pt x="23" y="68"/>
                  </a:cubicBezTo>
                  <a:cubicBezTo>
                    <a:pt x="23" y="74"/>
                    <a:pt x="28" y="74"/>
                    <a:pt x="34" y="74"/>
                  </a:cubicBezTo>
                  <a:cubicBezTo>
                    <a:pt x="40" y="74"/>
                    <a:pt x="45" y="74"/>
                    <a:pt x="45" y="79"/>
                  </a:cubicBezTo>
                  <a:cubicBezTo>
                    <a:pt x="48" y="90"/>
                    <a:pt x="52" y="95"/>
                    <a:pt x="57" y="95"/>
                  </a:cubicBezTo>
                  <a:cubicBezTo>
                    <a:pt x="62" y="95"/>
                    <a:pt x="67" y="90"/>
                    <a:pt x="72" y="85"/>
                  </a:cubicBezTo>
                  <a:lnTo>
                    <a:pt x="72" y="85"/>
                  </a:lnTo>
                  <a:cubicBezTo>
                    <a:pt x="73" y="85"/>
                    <a:pt x="73" y="86"/>
                    <a:pt x="74" y="86"/>
                  </a:cubicBezTo>
                  <a:lnTo>
                    <a:pt x="74" y="86"/>
                  </a:lnTo>
                  <a:cubicBezTo>
                    <a:pt x="90" y="76"/>
                    <a:pt x="102" y="68"/>
                    <a:pt x="102" y="68"/>
                  </a:cubicBezTo>
                  <a:cubicBezTo>
                    <a:pt x="135" y="45"/>
                    <a:pt x="169" y="23"/>
                    <a:pt x="203" y="0"/>
                  </a:cubicBezTo>
                  <a:close/>
                  <a:moveTo>
                    <a:pt x="74" y="86"/>
                  </a:moveTo>
                  <a:cubicBezTo>
                    <a:pt x="62" y="93"/>
                    <a:pt x="49" y="102"/>
                    <a:pt x="36" y="109"/>
                  </a:cubicBezTo>
                  <a:lnTo>
                    <a:pt x="36" y="109"/>
                  </a:lnTo>
                  <a:cubicBezTo>
                    <a:pt x="31" y="104"/>
                    <a:pt x="26" y="98"/>
                    <a:pt x="23" y="90"/>
                  </a:cubicBezTo>
                  <a:cubicBezTo>
                    <a:pt x="19" y="89"/>
                    <a:pt x="17" y="88"/>
                    <a:pt x="14" y="88"/>
                  </a:cubicBezTo>
                  <a:cubicBezTo>
                    <a:pt x="0" y="88"/>
                    <a:pt x="0" y="115"/>
                    <a:pt x="0" y="124"/>
                  </a:cubicBezTo>
                  <a:cubicBezTo>
                    <a:pt x="0" y="125"/>
                    <a:pt x="1" y="126"/>
                    <a:pt x="2" y="126"/>
                  </a:cubicBezTo>
                  <a:cubicBezTo>
                    <a:pt x="6" y="126"/>
                    <a:pt x="20" y="118"/>
                    <a:pt x="36" y="109"/>
                  </a:cubicBezTo>
                  <a:lnTo>
                    <a:pt x="36" y="109"/>
                  </a:lnTo>
                  <a:cubicBezTo>
                    <a:pt x="48" y="121"/>
                    <a:pt x="64" y="131"/>
                    <a:pt x="79" y="147"/>
                  </a:cubicBezTo>
                  <a:cubicBezTo>
                    <a:pt x="124" y="192"/>
                    <a:pt x="181" y="237"/>
                    <a:pt x="237" y="282"/>
                  </a:cubicBezTo>
                  <a:cubicBezTo>
                    <a:pt x="305" y="339"/>
                    <a:pt x="384" y="395"/>
                    <a:pt x="474" y="440"/>
                  </a:cubicBezTo>
                  <a:cubicBezTo>
                    <a:pt x="677" y="553"/>
                    <a:pt x="892" y="643"/>
                    <a:pt x="1106" y="722"/>
                  </a:cubicBezTo>
                  <a:cubicBezTo>
                    <a:pt x="1354" y="813"/>
                    <a:pt x="1614" y="892"/>
                    <a:pt x="1851" y="982"/>
                  </a:cubicBezTo>
                  <a:cubicBezTo>
                    <a:pt x="1975" y="1027"/>
                    <a:pt x="2099" y="1083"/>
                    <a:pt x="2212" y="1151"/>
                  </a:cubicBezTo>
                  <a:cubicBezTo>
                    <a:pt x="2336" y="1208"/>
                    <a:pt x="2437" y="1275"/>
                    <a:pt x="2550" y="1332"/>
                  </a:cubicBezTo>
                  <a:cubicBezTo>
                    <a:pt x="2742" y="1445"/>
                    <a:pt x="2934" y="1569"/>
                    <a:pt x="3103" y="1727"/>
                  </a:cubicBezTo>
                  <a:cubicBezTo>
                    <a:pt x="3171" y="1783"/>
                    <a:pt x="3227" y="1851"/>
                    <a:pt x="3284" y="1919"/>
                  </a:cubicBezTo>
                  <a:cubicBezTo>
                    <a:pt x="3340" y="1986"/>
                    <a:pt x="3340" y="2065"/>
                    <a:pt x="3374" y="2110"/>
                  </a:cubicBezTo>
                  <a:cubicBezTo>
                    <a:pt x="3408" y="2155"/>
                    <a:pt x="3340" y="2246"/>
                    <a:pt x="3363" y="2268"/>
                  </a:cubicBezTo>
                  <a:lnTo>
                    <a:pt x="3385" y="2313"/>
                  </a:lnTo>
                  <a:cubicBezTo>
                    <a:pt x="3385" y="2313"/>
                    <a:pt x="3464" y="2257"/>
                    <a:pt x="3453" y="2223"/>
                  </a:cubicBezTo>
                  <a:cubicBezTo>
                    <a:pt x="3442" y="2178"/>
                    <a:pt x="3509" y="2099"/>
                    <a:pt x="3487" y="2043"/>
                  </a:cubicBezTo>
                  <a:cubicBezTo>
                    <a:pt x="3453" y="1975"/>
                    <a:pt x="3408" y="1919"/>
                    <a:pt x="3374" y="1862"/>
                  </a:cubicBezTo>
                  <a:cubicBezTo>
                    <a:pt x="3318" y="1783"/>
                    <a:pt x="3261" y="1704"/>
                    <a:pt x="3194" y="1636"/>
                  </a:cubicBezTo>
                  <a:cubicBezTo>
                    <a:pt x="3024" y="1478"/>
                    <a:pt x="2832" y="1332"/>
                    <a:pt x="2641" y="1208"/>
                  </a:cubicBezTo>
                  <a:cubicBezTo>
                    <a:pt x="2528" y="1129"/>
                    <a:pt x="2415" y="1072"/>
                    <a:pt x="2291" y="1004"/>
                  </a:cubicBezTo>
                  <a:cubicBezTo>
                    <a:pt x="2178" y="937"/>
                    <a:pt x="2043" y="880"/>
                    <a:pt x="1918" y="835"/>
                  </a:cubicBezTo>
                  <a:cubicBezTo>
                    <a:pt x="1659" y="734"/>
                    <a:pt x="1399" y="655"/>
                    <a:pt x="1162" y="587"/>
                  </a:cubicBezTo>
                  <a:cubicBezTo>
                    <a:pt x="1038" y="553"/>
                    <a:pt x="914" y="508"/>
                    <a:pt x="813" y="474"/>
                  </a:cubicBezTo>
                  <a:cubicBezTo>
                    <a:pt x="700" y="440"/>
                    <a:pt x="598" y="395"/>
                    <a:pt x="508" y="350"/>
                  </a:cubicBezTo>
                  <a:cubicBezTo>
                    <a:pt x="429" y="316"/>
                    <a:pt x="350" y="271"/>
                    <a:pt x="271" y="226"/>
                  </a:cubicBezTo>
                  <a:cubicBezTo>
                    <a:pt x="214" y="192"/>
                    <a:pt x="147" y="158"/>
                    <a:pt x="102" y="113"/>
                  </a:cubicBezTo>
                  <a:cubicBezTo>
                    <a:pt x="92" y="104"/>
                    <a:pt x="83" y="94"/>
                    <a:pt x="74" y="86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4161625" y="3498550"/>
              <a:ext cx="43200" cy="39800"/>
            </a:xfrm>
            <a:custGeom>
              <a:avLst/>
              <a:gdLst/>
              <a:ahLst/>
              <a:cxnLst/>
              <a:rect l="l" t="t" r="r" b="b"/>
              <a:pathLst>
                <a:path w="1728" h="1592" extrusionOk="0">
                  <a:moveTo>
                    <a:pt x="1" y="1"/>
                  </a:moveTo>
                  <a:lnTo>
                    <a:pt x="57" y="80"/>
                  </a:lnTo>
                  <a:cubicBezTo>
                    <a:pt x="102" y="136"/>
                    <a:pt x="159" y="215"/>
                    <a:pt x="238" y="283"/>
                  </a:cubicBezTo>
                  <a:cubicBezTo>
                    <a:pt x="317" y="362"/>
                    <a:pt x="418" y="463"/>
                    <a:pt x="520" y="554"/>
                  </a:cubicBezTo>
                  <a:cubicBezTo>
                    <a:pt x="633" y="633"/>
                    <a:pt x="746" y="723"/>
                    <a:pt x="870" y="813"/>
                  </a:cubicBezTo>
                  <a:cubicBezTo>
                    <a:pt x="982" y="903"/>
                    <a:pt x="1107" y="994"/>
                    <a:pt x="1208" y="1084"/>
                  </a:cubicBezTo>
                  <a:cubicBezTo>
                    <a:pt x="1253" y="1118"/>
                    <a:pt x="1310" y="1163"/>
                    <a:pt x="1355" y="1208"/>
                  </a:cubicBezTo>
                  <a:lnTo>
                    <a:pt x="1490" y="1321"/>
                  </a:lnTo>
                  <a:cubicBezTo>
                    <a:pt x="1524" y="1355"/>
                    <a:pt x="1558" y="1389"/>
                    <a:pt x="1592" y="1434"/>
                  </a:cubicBezTo>
                  <a:cubicBezTo>
                    <a:pt x="1626" y="1456"/>
                    <a:pt x="1648" y="1490"/>
                    <a:pt x="1671" y="1513"/>
                  </a:cubicBezTo>
                  <a:cubicBezTo>
                    <a:pt x="1691" y="1533"/>
                    <a:pt x="1711" y="1553"/>
                    <a:pt x="1723" y="1580"/>
                  </a:cubicBezTo>
                  <a:lnTo>
                    <a:pt x="1723" y="1580"/>
                  </a:lnTo>
                  <a:cubicBezTo>
                    <a:pt x="1717" y="1566"/>
                    <a:pt x="1704" y="1538"/>
                    <a:pt x="1682" y="1502"/>
                  </a:cubicBezTo>
                  <a:cubicBezTo>
                    <a:pt x="1671" y="1468"/>
                    <a:pt x="1648" y="1434"/>
                    <a:pt x="1637" y="1400"/>
                  </a:cubicBezTo>
                  <a:cubicBezTo>
                    <a:pt x="1614" y="1344"/>
                    <a:pt x="1592" y="1298"/>
                    <a:pt x="1558" y="1253"/>
                  </a:cubicBezTo>
                  <a:cubicBezTo>
                    <a:pt x="1479" y="1152"/>
                    <a:pt x="1400" y="1061"/>
                    <a:pt x="1298" y="971"/>
                  </a:cubicBezTo>
                  <a:cubicBezTo>
                    <a:pt x="1253" y="926"/>
                    <a:pt x="1197" y="870"/>
                    <a:pt x="1140" y="824"/>
                  </a:cubicBezTo>
                  <a:lnTo>
                    <a:pt x="971" y="689"/>
                  </a:lnTo>
                  <a:cubicBezTo>
                    <a:pt x="847" y="599"/>
                    <a:pt x="723" y="509"/>
                    <a:pt x="610" y="430"/>
                  </a:cubicBezTo>
                  <a:lnTo>
                    <a:pt x="305" y="215"/>
                  </a:lnTo>
                  <a:cubicBezTo>
                    <a:pt x="215" y="147"/>
                    <a:pt x="136" y="91"/>
                    <a:pt x="80" y="57"/>
                  </a:cubicBezTo>
                  <a:lnTo>
                    <a:pt x="1" y="1"/>
                  </a:lnTo>
                  <a:close/>
                  <a:moveTo>
                    <a:pt x="1723" y="1580"/>
                  </a:moveTo>
                  <a:cubicBezTo>
                    <a:pt x="1726" y="1588"/>
                    <a:pt x="1727" y="1592"/>
                    <a:pt x="1727" y="1592"/>
                  </a:cubicBezTo>
                  <a:lnTo>
                    <a:pt x="1727" y="1592"/>
                  </a:lnTo>
                  <a:cubicBezTo>
                    <a:pt x="1726" y="1588"/>
                    <a:pt x="1724" y="1584"/>
                    <a:pt x="1723" y="158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4161925" y="3501375"/>
              <a:ext cx="36975" cy="45725"/>
            </a:xfrm>
            <a:custGeom>
              <a:avLst/>
              <a:gdLst/>
              <a:ahLst/>
              <a:cxnLst/>
              <a:rect l="l" t="t" r="r" b="b"/>
              <a:pathLst>
                <a:path w="1479" h="1829" extrusionOk="0">
                  <a:moveTo>
                    <a:pt x="0" y="1"/>
                  </a:moveTo>
                  <a:cubicBezTo>
                    <a:pt x="0" y="1"/>
                    <a:pt x="79" y="125"/>
                    <a:pt x="214" y="305"/>
                  </a:cubicBezTo>
                  <a:cubicBezTo>
                    <a:pt x="248" y="350"/>
                    <a:pt x="282" y="396"/>
                    <a:pt x="327" y="452"/>
                  </a:cubicBezTo>
                  <a:cubicBezTo>
                    <a:pt x="372" y="497"/>
                    <a:pt x="406" y="554"/>
                    <a:pt x="440" y="599"/>
                  </a:cubicBezTo>
                  <a:cubicBezTo>
                    <a:pt x="530" y="711"/>
                    <a:pt x="621" y="813"/>
                    <a:pt x="711" y="937"/>
                  </a:cubicBezTo>
                  <a:cubicBezTo>
                    <a:pt x="801" y="1050"/>
                    <a:pt x="903" y="1163"/>
                    <a:pt x="982" y="1264"/>
                  </a:cubicBezTo>
                  <a:cubicBezTo>
                    <a:pt x="1072" y="1366"/>
                    <a:pt x="1151" y="1468"/>
                    <a:pt x="1230" y="1547"/>
                  </a:cubicBezTo>
                  <a:cubicBezTo>
                    <a:pt x="1365" y="1716"/>
                    <a:pt x="1478" y="1829"/>
                    <a:pt x="1478" y="1829"/>
                  </a:cubicBezTo>
                  <a:cubicBezTo>
                    <a:pt x="1478" y="1829"/>
                    <a:pt x="1411" y="1693"/>
                    <a:pt x="1309" y="1501"/>
                  </a:cubicBezTo>
                  <a:cubicBezTo>
                    <a:pt x="1162" y="1264"/>
                    <a:pt x="1016" y="1039"/>
                    <a:pt x="846" y="824"/>
                  </a:cubicBezTo>
                  <a:cubicBezTo>
                    <a:pt x="745" y="711"/>
                    <a:pt x="643" y="610"/>
                    <a:pt x="553" y="497"/>
                  </a:cubicBezTo>
                  <a:cubicBezTo>
                    <a:pt x="474" y="407"/>
                    <a:pt x="384" y="317"/>
                    <a:pt x="282" y="238"/>
                  </a:cubicBezTo>
                  <a:cubicBezTo>
                    <a:pt x="124" y="9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4045400" y="3490100"/>
              <a:ext cx="118800" cy="150150"/>
            </a:xfrm>
            <a:custGeom>
              <a:avLst/>
              <a:gdLst/>
              <a:ahLst/>
              <a:cxnLst/>
              <a:rect l="l" t="t" r="r" b="b"/>
              <a:pathLst>
                <a:path w="4752" h="6006" extrusionOk="0">
                  <a:moveTo>
                    <a:pt x="4334" y="0"/>
                  </a:moveTo>
                  <a:cubicBezTo>
                    <a:pt x="3668" y="790"/>
                    <a:pt x="3386" y="880"/>
                    <a:pt x="2551" y="1354"/>
                  </a:cubicBezTo>
                  <a:cubicBezTo>
                    <a:pt x="2269" y="1512"/>
                    <a:pt x="1592" y="1659"/>
                    <a:pt x="1332" y="1828"/>
                  </a:cubicBezTo>
                  <a:cubicBezTo>
                    <a:pt x="1073" y="1964"/>
                    <a:pt x="971" y="2122"/>
                    <a:pt x="757" y="2325"/>
                  </a:cubicBezTo>
                  <a:cubicBezTo>
                    <a:pt x="1" y="3070"/>
                    <a:pt x="114" y="4424"/>
                    <a:pt x="429" y="5315"/>
                  </a:cubicBezTo>
                  <a:cubicBezTo>
                    <a:pt x="508" y="5541"/>
                    <a:pt x="610" y="5755"/>
                    <a:pt x="734" y="5958"/>
                  </a:cubicBezTo>
                  <a:cubicBezTo>
                    <a:pt x="989" y="5987"/>
                    <a:pt x="1241" y="6006"/>
                    <a:pt x="1488" y="6006"/>
                  </a:cubicBezTo>
                  <a:cubicBezTo>
                    <a:pt x="2402" y="6006"/>
                    <a:pt x="3242" y="5751"/>
                    <a:pt x="3837" y="4819"/>
                  </a:cubicBezTo>
                  <a:cubicBezTo>
                    <a:pt x="4323" y="4029"/>
                    <a:pt x="4537" y="3589"/>
                    <a:pt x="4593" y="2686"/>
                  </a:cubicBezTo>
                  <a:cubicBezTo>
                    <a:pt x="4627" y="2155"/>
                    <a:pt x="4751" y="914"/>
                    <a:pt x="4492" y="203"/>
                  </a:cubicBezTo>
                  <a:cubicBezTo>
                    <a:pt x="4435" y="136"/>
                    <a:pt x="4390" y="68"/>
                    <a:pt x="4334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4150075" y="3476550"/>
              <a:ext cx="2275" cy="3700"/>
            </a:xfrm>
            <a:custGeom>
              <a:avLst/>
              <a:gdLst/>
              <a:ahLst/>
              <a:cxnLst/>
              <a:rect l="l" t="t" r="r" b="b"/>
              <a:pathLst>
                <a:path w="91" h="148" extrusionOk="0">
                  <a:moveTo>
                    <a:pt x="90" y="1"/>
                  </a:moveTo>
                  <a:lnTo>
                    <a:pt x="0" y="80"/>
                  </a:lnTo>
                  <a:cubicBezTo>
                    <a:pt x="34" y="102"/>
                    <a:pt x="57" y="125"/>
                    <a:pt x="79" y="147"/>
                  </a:cubicBezTo>
                  <a:cubicBezTo>
                    <a:pt x="79" y="102"/>
                    <a:pt x="90" y="57"/>
                    <a:pt x="90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4086025" y="3490100"/>
              <a:ext cx="78175" cy="105825"/>
            </a:xfrm>
            <a:custGeom>
              <a:avLst/>
              <a:gdLst/>
              <a:ahLst/>
              <a:cxnLst/>
              <a:rect l="l" t="t" r="r" b="b"/>
              <a:pathLst>
                <a:path w="3127" h="4233" extrusionOk="0">
                  <a:moveTo>
                    <a:pt x="2709" y="0"/>
                  </a:moveTo>
                  <a:cubicBezTo>
                    <a:pt x="2043" y="790"/>
                    <a:pt x="1761" y="880"/>
                    <a:pt x="926" y="1354"/>
                  </a:cubicBezTo>
                  <a:cubicBezTo>
                    <a:pt x="757" y="1433"/>
                    <a:pt x="587" y="1501"/>
                    <a:pt x="418" y="1557"/>
                  </a:cubicBezTo>
                  <a:cubicBezTo>
                    <a:pt x="271" y="1648"/>
                    <a:pt x="170" y="1794"/>
                    <a:pt x="113" y="1964"/>
                  </a:cubicBezTo>
                  <a:cubicBezTo>
                    <a:pt x="68" y="2302"/>
                    <a:pt x="396" y="2268"/>
                    <a:pt x="655" y="2302"/>
                  </a:cubicBezTo>
                  <a:cubicBezTo>
                    <a:pt x="497" y="2539"/>
                    <a:pt x="1" y="2945"/>
                    <a:pt x="125" y="3273"/>
                  </a:cubicBezTo>
                  <a:cubicBezTo>
                    <a:pt x="171" y="3411"/>
                    <a:pt x="281" y="3455"/>
                    <a:pt x="411" y="3455"/>
                  </a:cubicBezTo>
                  <a:cubicBezTo>
                    <a:pt x="600" y="3455"/>
                    <a:pt x="831" y="3362"/>
                    <a:pt x="971" y="3329"/>
                  </a:cubicBezTo>
                  <a:lnTo>
                    <a:pt x="971" y="3329"/>
                  </a:lnTo>
                  <a:cubicBezTo>
                    <a:pt x="1016" y="3521"/>
                    <a:pt x="960" y="4017"/>
                    <a:pt x="1152" y="4153"/>
                  </a:cubicBezTo>
                  <a:cubicBezTo>
                    <a:pt x="1198" y="4182"/>
                    <a:pt x="1240" y="4195"/>
                    <a:pt x="1279" y="4195"/>
                  </a:cubicBezTo>
                  <a:cubicBezTo>
                    <a:pt x="1451" y="4195"/>
                    <a:pt x="1567" y="3954"/>
                    <a:pt x="1705" y="3826"/>
                  </a:cubicBezTo>
                  <a:cubicBezTo>
                    <a:pt x="1735" y="4074"/>
                    <a:pt x="1820" y="4233"/>
                    <a:pt x="1978" y="4233"/>
                  </a:cubicBezTo>
                  <a:cubicBezTo>
                    <a:pt x="2057" y="4233"/>
                    <a:pt x="2153" y="4194"/>
                    <a:pt x="2269" y="4108"/>
                  </a:cubicBezTo>
                  <a:cubicBezTo>
                    <a:pt x="2517" y="3916"/>
                    <a:pt x="2720" y="3668"/>
                    <a:pt x="2867" y="3374"/>
                  </a:cubicBezTo>
                  <a:cubicBezTo>
                    <a:pt x="2923" y="3148"/>
                    <a:pt x="2957" y="2923"/>
                    <a:pt x="2968" y="2686"/>
                  </a:cubicBezTo>
                  <a:cubicBezTo>
                    <a:pt x="3002" y="2155"/>
                    <a:pt x="3126" y="914"/>
                    <a:pt x="2867" y="203"/>
                  </a:cubicBezTo>
                  <a:cubicBezTo>
                    <a:pt x="2810" y="136"/>
                    <a:pt x="2765" y="68"/>
                    <a:pt x="2709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4063750" y="3495175"/>
              <a:ext cx="113975" cy="165800"/>
            </a:xfrm>
            <a:custGeom>
              <a:avLst/>
              <a:gdLst/>
              <a:ahLst/>
              <a:cxnLst/>
              <a:rect l="l" t="t" r="r" b="b"/>
              <a:pathLst>
                <a:path w="4559" h="6632" extrusionOk="0">
                  <a:moveTo>
                    <a:pt x="3758" y="0"/>
                  </a:moveTo>
                  <a:lnTo>
                    <a:pt x="3758" y="0"/>
                  </a:lnTo>
                  <a:cubicBezTo>
                    <a:pt x="4017" y="711"/>
                    <a:pt x="3893" y="1952"/>
                    <a:pt x="3859" y="2483"/>
                  </a:cubicBezTo>
                  <a:cubicBezTo>
                    <a:pt x="3803" y="3386"/>
                    <a:pt x="3577" y="3826"/>
                    <a:pt x="3103" y="4616"/>
                  </a:cubicBezTo>
                  <a:cubicBezTo>
                    <a:pt x="2508" y="5548"/>
                    <a:pt x="1668" y="5803"/>
                    <a:pt x="754" y="5803"/>
                  </a:cubicBezTo>
                  <a:cubicBezTo>
                    <a:pt x="507" y="5803"/>
                    <a:pt x="255" y="5784"/>
                    <a:pt x="0" y="5755"/>
                  </a:cubicBezTo>
                  <a:lnTo>
                    <a:pt x="0" y="5755"/>
                  </a:lnTo>
                  <a:cubicBezTo>
                    <a:pt x="364" y="6336"/>
                    <a:pt x="880" y="6632"/>
                    <a:pt x="1476" y="6632"/>
                  </a:cubicBezTo>
                  <a:cubicBezTo>
                    <a:pt x="1933" y="6632"/>
                    <a:pt x="2437" y="6458"/>
                    <a:pt x="2957" y="6105"/>
                  </a:cubicBezTo>
                  <a:cubicBezTo>
                    <a:pt x="4277" y="5202"/>
                    <a:pt x="4559" y="4142"/>
                    <a:pt x="4435" y="2381"/>
                  </a:cubicBezTo>
                  <a:cubicBezTo>
                    <a:pt x="4424" y="2223"/>
                    <a:pt x="4412" y="971"/>
                    <a:pt x="37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4127225" y="3503625"/>
              <a:ext cx="26525" cy="80725"/>
            </a:xfrm>
            <a:custGeom>
              <a:avLst/>
              <a:gdLst/>
              <a:ahLst/>
              <a:cxnLst/>
              <a:rect l="l" t="t" r="r" b="b"/>
              <a:pathLst>
                <a:path w="1061" h="3229" extrusionOk="0">
                  <a:moveTo>
                    <a:pt x="1038" y="1"/>
                  </a:moveTo>
                  <a:cubicBezTo>
                    <a:pt x="1038" y="1"/>
                    <a:pt x="1027" y="57"/>
                    <a:pt x="1016" y="148"/>
                  </a:cubicBezTo>
                  <a:cubicBezTo>
                    <a:pt x="1004" y="238"/>
                    <a:pt x="993" y="373"/>
                    <a:pt x="959" y="531"/>
                  </a:cubicBezTo>
                  <a:cubicBezTo>
                    <a:pt x="948" y="610"/>
                    <a:pt x="937" y="700"/>
                    <a:pt x="914" y="791"/>
                  </a:cubicBezTo>
                  <a:cubicBezTo>
                    <a:pt x="903" y="881"/>
                    <a:pt x="880" y="971"/>
                    <a:pt x="858" y="1073"/>
                  </a:cubicBezTo>
                  <a:cubicBezTo>
                    <a:pt x="835" y="1174"/>
                    <a:pt x="813" y="1276"/>
                    <a:pt x="790" y="1366"/>
                  </a:cubicBezTo>
                  <a:cubicBezTo>
                    <a:pt x="756" y="1468"/>
                    <a:pt x="734" y="1581"/>
                    <a:pt x="700" y="1682"/>
                  </a:cubicBezTo>
                  <a:cubicBezTo>
                    <a:pt x="666" y="1772"/>
                    <a:pt x="632" y="1874"/>
                    <a:pt x="598" y="1976"/>
                  </a:cubicBezTo>
                  <a:cubicBezTo>
                    <a:pt x="564" y="2077"/>
                    <a:pt x="530" y="2167"/>
                    <a:pt x="485" y="2258"/>
                  </a:cubicBezTo>
                  <a:cubicBezTo>
                    <a:pt x="451" y="2348"/>
                    <a:pt x="418" y="2438"/>
                    <a:pt x="372" y="2517"/>
                  </a:cubicBezTo>
                  <a:lnTo>
                    <a:pt x="260" y="2754"/>
                  </a:lnTo>
                  <a:cubicBezTo>
                    <a:pt x="192" y="2901"/>
                    <a:pt x="113" y="3014"/>
                    <a:pt x="68" y="3093"/>
                  </a:cubicBezTo>
                  <a:lnTo>
                    <a:pt x="0" y="3228"/>
                  </a:lnTo>
                  <a:cubicBezTo>
                    <a:pt x="0" y="3228"/>
                    <a:pt x="34" y="3183"/>
                    <a:pt x="102" y="3115"/>
                  </a:cubicBezTo>
                  <a:cubicBezTo>
                    <a:pt x="124" y="3070"/>
                    <a:pt x="169" y="3025"/>
                    <a:pt x="203" y="2980"/>
                  </a:cubicBezTo>
                  <a:cubicBezTo>
                    <a:pt x="260" y="2923"/>
                    <a:pt x="305" y="2867"/>
                    <a:pt x="339" y="2799"/>
                  </a:cubicBezTo>
                  <a:lnTo>
                    <a:pt x="485" y="2574"/>
                  </a:lnTo>
                  <a:cubicBezTo>
                    <a:pt x="530" y="2495"/>
                    <a:pt x="587" y="2404"/>
                    <a:pt x="621" y="2314"/>
                  </a:cubicBezTo>
                  <a:cubicBezTo>
                    <a:pt x="677" y="2224"/>
                    <a:pt x="722" y="2122"/>
                    <a:pt x="756" y="2032"/>
                  </a:cubicBezTo>
                  <a:cubicBezTo>
                    <a:pt x="790" y="1930"/>
                    <a:pt x="835" y="1829"/>
                    <a:pt x="869" y="1716"/>
                  </a:cubicBezTo>
                  <a:cubicBezTo>
                    <a:pt x="892" y="1614"/>
                    <a:pt x="914" y="1513"/>
                    <a:pt x="948" y="1400"/>
                  </a:cubicBezTo>
                  <a:cubicBezTo>
                    <a:pt x="971" y="1299"/>
                    <a:pt x="993" y="1197"/>
                    <a:pt x="1004" y="1095"/>
                  </a:cubicBezTo>
                  <a:cubicBezTo>
                    <a:pt x="1016" y="994"/>
                    <a:pt x="1038" y="904"/>
                    <a:pt x="1050" y="802"/>
                  </a:cubicBezTo>
                  <a:cubicBezTo>
                    <a:pt x="1050" y="712"/>
                    <a:pt x="1061" y="621"/>
                    <a:pt x="1061" y="542"/>
                  </a:cubicBezTo>
                  <a:cubicBezTo>
                    <a:pt x="1061" y="464"/>
                    <a:pt x="1061" y="385"/>
                    <a:pt x="1061" y="317"/>
                  </a:cubicBezTo>
                  <a:cubicBezTo>
                    <a:pt x="1050" y="249"/>
                    <a:pt x="1050" y="193"/>
                    <a:pt x="1050" y="148"/>
                  </a:cubicBezTo>
                  <a:cubicBezTo>
                    <a:pt x="1038" y="57"/>
                    <a:pt x="1038" y="1"/>
                    <a:pt x="1038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4097600" y="3494050"/>
              <a:ext cx="57275" cy="93400"/>
            </a:xfrm>
            <a:custGeom>
              <a:avLst/>
              <a:gdLst/>
              <a:ahLst/>
              <a:cxnLst/>
              <a:rect l="l" t="t" r="r" b="b"/>
              <a:pathLst>
                <a:path w="2291" h="3736" extrusionOk="0">
                  <a:moveTo>
                    <a:pt x="2291" y="0"/>
                  </a:moveTo>
                  <a:cubicBezTo>
                    <a:pt x="2291" y="0"/>
                    <a:pt x="2246" y="68"/>
                    <a:pt x="2212" y="192"/>
                  </a:cubicBezTo>
                  <a:cubicBezTo>
                    <a:pt x="2178" y="305"/>
                    <a:pt x="2110" y="474"/>
                    <a:pt x="2043" y="666"/>
                  </a:cubicBezTo>
                  <a:cubicBezTo>
                    <a:pt x="1964" y="858"/>
                    <a:pt x="1873" y="1072"/>
                    <a:pt x="1761" y="1309"/>
                  </a:cubicBezTo>
                  <a:cubicBezTo>
                    <a:pt x="1704" y="1422"/>
                    <a:pt x="1636" y="1546"/>
                    <a:pt x="1580" y="1670"/>
                  </a:cubicBezTo>
                  <a:cubicBezTo>
                    <a:pt x="1524" y="1783"/>
                    <a:pt x="1456" y="1907"/>
                    <a:pt x="1377" y="2031"/>
                  </a:cubicBezTo>
                  <a:cubicBezTo>
                    <a:pt x="1309" y="2144"/>
                    <a:pt x="1242" y="2268"/>
                    <a:pt x="1163" y="2381"/>
                  </a:cubicBezTo>
                  <a:cubicBezTo>
                    <a:pt x="1095" y="2494"/>
                    <a:pt x="1027" y="2607"/>
                    <a:pt x="948" y="2708"/>
                  </a:cubicBezTo>
                  <a:cubicBezTo>
                    <a:pt x="858" y="2821"/>
                    <a:pt x="801" y="2923"/>
                    <a:pt x="722" y="3013"/>
                  </a:cubicBezTo>
                  <a:cubicBezTo>
                    <a:pt x="643" y="3103"/>
                    <a:pt x="564" y="3194"/>
                    <a:pt x="497" y="3261"/>
                  </a:cubicBezTo>
                  <a:cubicBezTo>
                    <a:pt x="429" y="3340"/>
                    <a:pt x="361" y="3408"/>
                    <a:pt x="305" y="3464"/>
                  </a:cubicBezTo>
                  <a:cubicBezTo>
                    <a:pt x="249" y="3521"/>
                    <a:pt x="192" y="3577"/>
                    <a:pt x="147" y="3611"/>
                  </a:cubicBezTo>
                  <a:lnTo>
                    <a:pt x="0" y="3735"/>
                  </a:lnTo>
                  <a:cubicBezTo>
                    <a:pt x="0" y="3735"/>
                    <a:pt x="68" y="3701"/>
                    <a:pt x="170" y="3634"/>
                  </a:cubicBezTo>
                  <a:cubicBezTo>
                    <a:pt x="226" y="3600"/>
                    <a:pt x="294" y="3555"/>
                    <a:pt x="350" y="3510"/>
                  </a:cubicBezTo>
                  <a:cubicBezTo>
                    <a:pt x="429" y="3453"/>
                    <a:pt x="497" y="3397"/>
                    <a:pt x="576" y="3329"/>
                  </a:cubicBezTo>
                  <a:cubicBezTo>
                    <a:pt x="655" y="3261"/>
                    <a:pt x="734" y="3182"/>
                    <a:pt x="813" y="3092"/>
                  </a:cubicBezTo>
                  <a:cubicBezTo>
                    <a:pt x="892" y="3002"/>
                    <a:pt x="982" y="2900"/>
                    <a:pt x="1061" y="2799"/>
                  </a:cubicBezTo>
                  <a:cubicBezTo>
                    <a:pt x="1140" y="2697"/>
                    <a:pt x="1219" y="2584"/>
                    <a:pt x="1309" y="2471"/>
                  </a:cubicBezTo>
                  <a:cubicBezTo>
                    <a:pt x="1388" y="2359"/>
                    <a:pt x="1467" y="2234"/>
                    <a:pt x="1535" y="2110"/>
                  </a:cubicBezTo>
                  <a:cubicBezTo>
                    <a:pt x="1591" y="1986"/>
                    <a:pt x="1659" y="1862"/>
                    <a:pt x="1727" y="1738"/>
                  </a:cubicBezTo>
                  <a:cubicBezTo>
                    <a:pt x="1794" y="1614"/>
                    <a:pt x="1840" y="1490"/>
                    <a:pt x="1896" y="1377"/>
                  </a:cubicBezTo>
                  <a:cubicBezTo>
                    <a:pt x="1952" y="1253"/>
                    <a:pt x="1998" y="1129"/>
                    <a:pt x="2031" y="1016"/>
                  </a:cubicBezTo>
                  <a:cubicBezTo>
                    <a:pt x="2077" y="903"/>
                    <a:pt x="2110" y="790"/>
                    <a:pt x="2144" y="689"/>
                  </a:cubicBezTo>
                  <a:cubicBezTo>
                    <a:pt x="2167" y="598"/>
                    <a:pt x="2189" y="508"/>
                    <a:pt x="2212" y="406"/>
                  </a:cubicBezTo>
                  <a:cubicBezTo>
                    <a:pt x="2235" y="327"/>
                    <a:pt x="2246" y="248"/>
                    <a:pt x="2257" y="192"/>
                  </a:cubicBezTo>
                  <a:cubicBezTo>
                    <a:pt x="2280" y="68"/>
                    <a:pt x="2291" y="0"/>
                    <a:pt x="229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4108325" y="3494050"/>
              <a:ext cx="45725" cy="62925"/>
            </a:xfrm>
            <a:custGeom>
              <a:avLst/>
              <a:gdLst/>
              <a:ahLst/>
              <a:cxnLst/>
              <a:rect l="l" t="t" r="r" b="b"/>
              <a:pathLst>
                <a:path w="1829" h="2517" extrusionOk="0">
                  <a:moveTo>
                    <a:pt x="1828" y="0"/>
                  </a:moveTo>
                  <a:cubicBezTo>
                    <a:pt x="1828" y="0"/>
                    <a:pt x="1794" y="34"/>
                    <a:pt x="1749" y="102"/>
                  </a:cubicBezTo>
                  <a:lnTo>
                    <a:pt x="1670" y="237"/>
                  </a:lnTo>
                  <a:cubicBezTo>
                    <a:pt x="1636" y="294"/>
                    <a:pt x="1602" y="350"/>
                    <a:pt x="1557" y="406"/>
                  </a:cubicBezTo>
                  <a:cubicBezTo>
                    <a:pt x="1523" y="463"/>
                    <a:pt x="1478" y="542"/>
                    <a:pt x="1433" y="610"/>
                  </a:cubicBezTo>
                  <a:cubicBezTo>
                    <a:pt x="1388" y="677"/>
                    <a:pt x="1343" y="756"/>
                    <a:pt x="1286" y="824"/>
                  </a:cubicBezTo>
                  <a:cubicBezTo>
                    <a:pt x="1196" y="982"/>
                    <a:pt x="1083" y="1140"/>
                    <a:pt x="970" y="1309"/>
                  </a:cubicBezTo>
                  <a:cubicBezTo>
                    <a:pt x="914" y="1388"/>
                    <a:pt x="858" y="1456"/>
                    <a:pt x="801" y="1535"/>
                  </a:cubicBezTo>
                  <a:cubicBezTo>
                    <a:pt x="745" y="1614"/>
                    <a:pt x="688" y="1693"/>
                    <a:pt x="643" y="1761"/>
                  </a:cubicBezTo>
                  <a:cubicBezTo>
                    <a:pt x="587" y="1840"/>
                    <a:pt x="530" y="1919"/>
                    <a:pt x="485" y="1975"/>
                  </a:cubicBezTo>
                  <a:cubicBezTo>
                    <a:pt x="429" y="2043"/>
                    <a:pt x="384" y="2099"/>
                    <a:pt x="339" y="2155"/>
                  </a:cubicBezTo>
                  <a:cubicBezTo>
                    <a:pt x="282" y="2212"/>
                    <a:pt x="248" y="2268"/>
                    <a:pt x="203" y="2313"/>
                  </a:cubicBezTo>
                  <a:cubicBezTo>
                    <a:pt x="158" y="2347"/>
                    <a:pt x="124" y="2392"/>
                    <a:pt x="90" y="2415"/>
                  </a:cubicBezTo>
                  <a:cubicBezTo>
                    <a:pt x="34" y="2483"/>
                    <a:pt x="0" y="2517"/>
                    <a:pt x="0" y="2517"/>
                  </a:cubicBezTo>
                  <a:cubicBezTo>
                    <a:pt x="0" y="2517"/>
                    <a:pt x="45" y="2494"/>
                    <a:pt x="113" y="2449"/>
                  </a:cubicBezTo>
                  <a:lnTo>
                    <a:pt x="248" y="2359"/>
                  </a:lnTo>
                  <a:cubicBezTo>
                    <a:pt x="293" y="2313"/>
                    <a:pt x="350" y="2268"/>
                    <a:pt x="395" y="2223"/>
                  </a:cubicBezTo>
                  <a:cubicBezTo>
                    <a:pt x="451" y="2167"/>
                    <a:pt x="519" y="2122"/>
                    <a:pt x="576" y="2054"/>
                  </a:cubicBezTo>
                  <a:lnTo>
                    <a:pt x="756" y="1862"/>
                  </a:lnTo>
                  <a:cubicBezTo>
                    <a:pt x="813" y="1783"/>
                    <a:pt x="880" y="1715"/>
                    <a:pt x="937" y="1636"/>
                  </a:cubicBezTo>
                  <a:cubicBezTo>
                    <a:pt x="993" y="1557"/>
                    <a:pt x="1049" y="1478"/>
                    <a:pt x="1106" y="1399"/>
                  </a:cubicBezTo>
                  <a:cubicBezTo>
                    <a:pt x="1162" y="1309"/>
                    <a:pt x="1219" y="1230"/>
                    <a:pt x="1264" y="1151"/>
                  </a:cubicBezTo>
                  <a:cubicBezTo>
                    <a:pt x="1320" y="1072"/>
                    <a:pt x="1365" y="982"/>
                    <a:pt x="1411" y="903"/>
                  </a:cubicBezTo>
                  <a:cubicBezTo>
                    <a:pt x="1501" y="745"/>
                    <a:pt x="1580" y="598"/>
                    <a:pt x="1636" y="452"/>
                  </a:cubicBezTo>
                  <a:cubicBezTo>
                    <a:pt x="1693" y="350"/>
                    <a:pt x="1738" y="237"/>
                    <a:pt x="1783" y="124"/>
                  </a:cubicBezTo>
                  <a:cubicBezTo>
                    <a:pt x="1794" y="79"/>
                    <a:pt x="1817" y="34"/>
                    <a:pt x="1828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4109150" y="3494050"/>
              <a:ext cx="44900" cy="44300"/>
            </a:xfrm>
            <a:custGeom>
              <a:avLst/>
              <a:gdLst/>
              <a:ahLst/>
              <a:cxnLst/>
              <a:rect l="l" t="t" r="r" b="b"/>
              <a:pathLst>
                <a:path w="1796" h="1772" extrusionOk="0">
                  <a:moveTo>
                    <a:pt x="1795" y="0"/>
                  </a:moveTo>
                  <a:lnTo>
                    <a:pt x="1705" y="79"/>
                  </a:lnTo>
                  <a:lnTo>
                    <a:pt x="1626" y="169"/>
                  </a:lnTo>
                  <a:cubicBezTo>
                    <a:pt x="1592" y="203"/>
                    <a:pt x="1547" y="237"/>
                    <a:pt x="1502" y="282"/>
                  </a:cubicBezTo>
                  <a:cubicBezTo>
                    <a:pt x="1423" y="373"/>
                    <a:pt x="1332" y="463"/>
                    <a:pt x="1220" y="564"/>
                  </a:cubicBezTo>
                  <a:cubicBezTo>
                    <a:pt x="1118" y="666"/>
                    <a:pt x="994" y="768"/>
                    <a:pt x="881" y="880"/>
                  </a:cubicBezTo>
                  <a:cubicBezTo>
                    <a:pt x="780" y="993"/>
                    <a:pt x="655" y="1106"/>
                    <a:pt x="554" y="1208"/>
                  </a:cubicBezTo>
                  <a:cubicBezTo>
                    <a:pt x="452" y="1309"/>
                    <a:pt x="362" y="1411"/>
                    <a:pt x="272" y="1490"/>
                  </a:cubicBezTo>
                  <a:cubicBezTo>
                    <a:pt x="193" y="1569"/>
                    <a:pt x="125" y="1648"/>
                    <a:pt x="69" y="1693"/>
                  </a:cubicBezTo>
                  <a:cubicBezTo>
                    <a:pt x="46" y="1715"/>
                    <a:pt x="23" y="1749"/>
                    <a:pt x="1" y="1772"/>
                  </a:cubicBezTo>
                  <a:lnTo>
                    <a:pt x="91" y="1715"/>
                  </a:lnTo>
                  <a:cubicBezTo>
                    <a:pt x="170" y="1670"/>
                    <a:pt x="260" y="1614"/>
                    <a:pt x="339" y="1557"/>
                  </a:cubicBezTo>
                  <a:cubicBezTo>
                    <a:pt x="430" y="1490"/>
                    <a:pt x="543" y="1411"/>
                    <a:pt x="655" y="1309"/>
                  </a:cubicBezTo>
                  <a:cubicBezTo>
                    <a:pt x="780" y="1219"/>
                    <a:pt x="892" y="1117"/>
                    <a:pt x="1005" y="993"/>
                  </a:cubicBezTo>
                  <a:cubicBezTo>
                    <a:pt x="1118" y="880"/>
                    <a:pt x="1231" y="779"/>
                    <a:pt x="1332" y="655"/>
                  </a:cubicBezTo>
                  <a:cubicBezTo>
                    <a:pt x="1389" y="598"/>
                    <a:pt x="1423" y="542"/>
                    <a:pt x="1468" y="497"/>
                  </a:cubicBezTo>
                  <a:cubicBezTo>
                    <a:pt x="1513" y="440"/>
                    <a:pt x="1558" y="384"/>
                    <a:pt x="1592" y="339"/>
                  </a:cubicBezTo>
                  <a:cubicBezTo>
                    <a:pt x="1648" y="260"/>
                    <a:pt x="1705" y="181"/>
                    <a:pt x="1750" y="90"/>
                  </a:cubicBezTo>
                  <a:cubicBezTo>
                    <a:pt x="1773" y="34"/>
                    <a:pt x="1795" y="0"/>
                    <a:pt x="1795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5473975" y="1589850"/>
              <a:ext cx="14975" cy="47125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294" y="0"/>
                  </a:moveTo>
                  <a:cubicBezTo>
                    <a:pt x="136" y="0"/>
                    <a:pt x="1" y="429"/>
                    <a:pt x="1" y="948"/>
                  </a:cubicBezTo>
                  <a:cubicBezTo>
                    <a:pt x="1" y="1467"/>
                    <a:pt x="136" y="1885"/>
                    <a:pt x="294" y="1885"/>
                  </a:cubicBezTo>
                  <a:cubicBezTo>
                    <a:pt x="452" y="1885"/>
                    <a:pt x="599" y="1456"/>
                    <a:pt x="599" y="948"/>
                  </a:cubicBezTo>
                  <a:cubicBezTo>
                    <a:pt x="599" y="429"/>
                    <a:pt x="452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5618975" y="1566700"/>
              <a:ext cx="15000" cy="47150"/>
            </a:xfrm>
            <a:custGeom>
              <a:avLst/>
              <a:gdLst/>
              <a:ahLst/>
              <a:cxnLst/>
              <a:rect l="l" t="t" r="r" b="b"/>
              <a:pathLst>
                <a:path w="600" h="1886" extrusionOk="0">
                  <a:moveTo>
                    <a:pt x="294" y="1"/>
                  </a:moveTo>
                  <a:cubicBezTo>
                    <a:pt x="136" y="1"/>
                    <a:pt x="1" y="430"/>
                    <a:pt x="1" y="949"/>
                  </a:cubicBezTo>
                  <a:cubicBezTo>
                    <a:pt x="1" y="1468"/>
                    <a:pt x="136" y="1885"/>
                    <a:pt x="294" y="1885"/>
                  </a:cubicBezTo>
                  <a:cubicBezTo>
                    <a:pt x="464" y="1885"/>
                    <a:pt x="599" y="1468"/>
                    <a:pt x="599" y="949"/>
                  </a:cubicBezTo>
                  <a:cubicBezTo>
                    <a:pt x="599" y="430"/>
                    <a:pt x="464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5581750" y="1589850"/>
              <a:ext cx="14975" cy="47125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305" y="0"/>
                  </a:moveTo>
                  <a:cubicBezTo>
                    <a:pt x="136" y="0"/>
                    <a:pt x="0" y="429"/>
                    <a:pt x="0" y="948"/>
                  </a:cubicBezTo>
                  <a:cubicBezTo>
                    <a:pt x="0" y="1467"/>
                    <a:pt x="147" y="1885"/>
                    <a:pt x="305" y="1885"/>
                  </a:cubicBezTo>
                  <a:cubicBezTo>
                    <a:pt x="463" y="1885"/>
                    <a:pt x="599" y="1467"/>
                    <a:pt x="599" y="948"/>
                  </a:cubicBezTo>
                  <a:cubicBezTo>
                    <a:pt x="599" y="429"/>
                    <a:pt x="463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"/>
            <p:cNvSpPr/>
            <p:nvPr/>
          </p:nvSpPr>
          <p:spPr>
            <a:xfrm>
              <a:off x="4461500" y="2560850"/>
              <a:ext cx="488650" cy="462875"/>
            </a:xfrm>
            <a:custGeom>
              <a:avLst/>
              <a:gdLst/>
              <a:ahLst/>
              <a:cxnLst/>
              <a:rect l="l" t="t" r="r" b="b"/>
              <a:pathLst>
                <a:path w="19546" h="18515" extrusionOk="0">
                  <a:moveTo>
                    <a:pt x="5903" y="0"/>
                  </a:moveTo>
                  <a:lnTo>
                    <a:pt x="5903" y="0"/>
                  </a:lnTo>
                  <a:cubicBezTo>
                    <a:pt x="5911" y="98"/>
                    <a:pt x="5913" y="161"/>
                    <a:pt x="5908" y="161"/>
                  </a:cubicBezTo>
                  <a:cubicBezTo>
                    <a:pt x="5907" y="161"/>
                    <a:pt x="5905" y="156"/>
                    <a:pt x="5903" y="147"/>
                  </a:cubicBezTo>
                  <a:cubicBezTo>
                    <a:pt x="5901" y="142"/>
                    <a:pt x="5897" y="140"/>
                    <a:pt x="5892" y="140"/>
                  </a:cubicBezTo>
                  <a:cubicBezTo>
                    <a:pt x="5606" y="140"/>
                    <a:pt x="1" y="7417"/>
                    <a:pt x="4977" y="14444"/>
                  </a:cubicBezTo>
                  <a:cubicBezTo>
                    <a:pt x="7232" y="17631"/>
                    <a:pt x="10539" y="18514"/>
                    <a:pt x="13515" y="18514"/>
                  </a:cubicBezTo>
                  <a:cubicBezTo>
                    <a:pt x="16051" y="18514"/>
                    <a:pt x="18346" y="17873"/>
                    <a:pt x="19545" y="17468"/>
                  </a:cubicBezTo>
                  <a:cubicBezTo>
                    <a:pt x="18214" y="15775"/>
                    <a:pt x="7133" y="1636"/>
                    <a:pt x="5903" y="0"/>
                  </a:cubicBezTo>
                  <a:close/>
                </a:path>
              </a:pathLst>
            </a:custGeom>
            <a:solidFill>
              <a:srgbClr val="F5D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"/>
            <p:cNvSpPr/>
            <p:nvPr/>
          </p:nvSpPr>
          <p:spPr>
            <a:xfrm>
              <a:off x="4441750" y="2557750"/>
              <a:ext cx="511775" cy="597500"/>
            </a:xfrm>
            <a:custGeom>
              <a:avLst/>
              <a:gdLst/>
              <a:ahLst/>
              <a:cxnLst/>
              <a:rect l="l" t="t" r="r" b="b"/>
              <a:pathLst>
                <a:path w="20471" h="23900" extrusionOk="0">
                  <a:moveTo>
                    <a:pt x="20335" y="17592"/>
                  </a:moveTo>
                  <a:cubicBezTo>
                    <a:pt x="17728" y="18472"/>
                    <a:pt x="9942" y="20470"/>
                    <a:pt x="5767" y="14568"/>
                  </a:cubicBezTo>
                  <a:cubicBezTo>
                    <a:pt x="701" y="7414"/>
                    <a:pt x="6602" y="0"/>
                    <a:pt x="6693" y="271"/>
                  </a:cubicBezTo>
                  <a:cubicBezTo>
                    <a:pt x="6704" y="316"/>
                    <a:pt x="6704" y="248"/>
                    <a:pt x="6693" y="124"/>
                  </a:cubicBezTo>
                  <a:cubicBezTo>
                    <a:pt x="6647" y="68"/>
                    <a:pt x="6625" y="23"/>
                    <a:pt x="6602" y="0"/>
                  </a:cubicBezTo>
                  <a:cubicBezTo>
                    <a:pt x="6602" y="0"/>
                    <a:pt x="1" y="6804"/>
                    <a:pt x="4233" y="13586"/>
                  </a:cubicBezTo>
                  <a:cubicBezTo>
                    <a:pt x="10665" y="23900"/>
                    <a:pt x="20471" y="17761"/>
                    <a:pt x="20471" y="17761"/>
                  </a:cubicBezTo>
                  <a:close/>
                </a:path>
              </a:pathLst>
            </a:custGeom>
            <a:solidFill>
              <a:srgbClr val="C79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4763075" y="2794425"/>
              <a:ext cx="89450" cy="108625"/>
            </a:xfrm>
            <a:custGeom>
              <a:avLst/>
              <a:gdLst/>
              <a:ahLst/>
              <a:cxnLst/>
              <a:rect l="l" t="t" r="r" b="b"/>
              <a:pathLst>
                <a:path w="3578" h="4345" extrusionOk="0">
                  <a:moveTo>
                    <a:pt x="1" y="0"/>
                  </a:moveTo>
                  <a:cubicBezTo>
                    <a:pt x="125" y="271"/>
                    <a:pt x="260" y="531"/>
                    <a:pt x="418" y="790"/>
                  </a:cubicBezTo>
                  <a:cubicBezTo>
                    <a:pt x="565" y="1050"/>
                    <a:pt x="734" y="1298"/>
                    <a:pt x="926" y="1535"/>
                  </a:cubicBezTo>
                  <a:cubicBezTo>
                    <a:pt x="1129" y="1806"/>
                    <a:pt x="1344" y="2088"/>
                    <a:pt x="1592" y="2348"/>
                  </a:cubicBezTo>
                  <a:cubicBezTo>
                    <a:pt x="1829" y="2607"/>
                    <a:pt x="2054" y="2867"/>
                    <a:pt x="2291" y="3104"/>
                  </a:cubicBezTo>
                  <a:cubicBezTo>
                    <a:pt x="2404" y="3228"/>
                    <a:pt x="2528" y="3318"/>
                    <a:pt x="2630" y="3431"/>
                  </a:cubicBezTo>
                  <a:cubicBezTo>
                    <a:pt x="2731" y="3544"/>
                    <a:pt x="2833" y="3645"/>
                    <a:pt x="2923" y="3736"/>
                  </a:cubicBezTo>
                  <a:cubicBezTo>
                    <a:pt x="3126" y="3950"/>
                    <a:pt x="3341" y="4153"/>
                    <a:pt x="3578" y="4345"/>
                  </a:cubicBezTo>
                  <a:cubicBezTo>
                    <a:pt x="3465" y="4074"/>
                    <a:pt x="3330" y="3803"/>
                    <a:pt x="3172" y="3544"/>
                  </a:cubicBezTo>
                  <a:cubicBezTo>
                    <a:pt x="3025" y="3273"/>
                    <a:pt x="2856" y="3025"/>
                    <a:pt x="2664" y="2788"/>
                  </a:cubicBezTo>
                  <a:cubicBezTo>
                    <a:pt x="2472" y="2517"/>
                    <a:pt x="2258" y="2235"/>
                    <a:pt x="2009" y="1975"/>
                  </a:cubicBezTo>
                  <a:cubicBezTo>
                    <a:pt x="1772" y="1727"/>
                    <a:pt x="1547" y="1456"/>
                    <a:pt x="1310" y="1230"/>
                  </a:cubicBezTo>
                  <a:cubicBezTo>
                    <a:pt x="1073" y="1005"/>
                    <a:pt x="858" y="768"/>
                    <a:pt x="666" y="587"/>
                  </a:cubicBezTo>
                  <a:cubicBezTo>
                    <a:pt x="452" y="384"/>
                    <a:pt x="226" y="18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4828525" y="2899075"/>
              <a:ext cx="33600" cy="37000"/>
            </a:xfrm>
            <a:custGeom>
              <a:avLst/>
              <a:gdLst/>
              <a:ahLst/>
              <a:cxnLst/>
              <a:rect l="l" t="t" r="r" b="b"/>
              <a:pathLst>
                <a:path w="1344" h="1480" extrusionOk="0">
                  <a:moveTo>
                    <a:pt x="1" y="1"/>
                  </a:moveTo>
                  <a:cubicBezTo>
                    <a:pt x="1" y="114"/>
                    <a:pt x="12" y="227"/>
                    <a:pt x="57" y="339"/>
                  </a:cubicBezTo>
                  <a:cubicBezTo>
                    <a:pt x="91" y="543"/>
                    <a:pt x="260" y="757"/>
                    <a:pt x="441" y="960"/>
                  </a:cubicBezTo>
                  <a:cubicBezTo>
                    <a:pt x="610" y="1118"/>
                    <a:pt x="802" y="1253"/>
                    <a:pt x="1005" y="1355"/>
                  </a:cubicBezTo>
                  <a:cubicBezTo>
                    <a:pt x="1118" y="1411"/>
                    <a:pt x="1219" y="1445"/>
                    <a:pt x="1343" y="1479"/>
                  </a:cubicBezTo>
                  <a:cubicBezTo>
                    <a:pt x="1321" y="1355"/>
                    <a:pt x="1287" y="1242"/>
                    <a:pt x="1242" y="1141"/>
                  </a:cubicBezTo>
                  <a:cubicBezTo>
                    <a:pt x="1140" y="926"/>
                    <a:pt x="1005" y="734"/>
                    <a:pt x="836" y="565"/>
                  </a:cubicBezTo>
                  <a:cubicBezTo>
                    <a:pt x="757" y="486"/>
                    <a:pt x="666" y="407"/>
                    <a:pt x="576" y="339"/>
                  </a:cubicBezTo>
                  <a:cubicBezTo>
                    <a:pt x="486" y="283"/>
                    <a:pt x="396" y="215"/>
                    <a:pt x="305" y="159"/>
                  </a:cubicBezTo>
                  <a:cubicBezTo>
                    <a:pt x="215" y="91"/>
                    <a:pt x="102" y="3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3263125" y="2635025"/>
              <a:ext cx="238400" cy="193275"/>
            </a:xfrm>
            <a:custGeom>
              <a:avLst/>
              <a:gdLst/>
              <a:ahLst/>
              <a:cxnLst/>
              <a:rect l="l" t="t" r="r" b="b"/>
              <a:pathLst>
                <a:path w="9536" h="7731" extrusionOk="0">
                  <a:moveTo>
                    <a:pt x="8193" y="1"/>
                  </a:moveTo>
                  <a:lnTo>
                    <a:pt x="711" y="3375"/>
                  </a:lnTo>
                  <a:lnTo>
                    <a:pt x="1" y="5959"/>
                  </a:lnTo>
                  <a:lnTo>
                    <a:pt x="4605" y="7731"/>
                  </a:lnTo>
                  <a:lnTo>
                    <a:pt x="5541" y="4740"/>
                  </a:lnTo>
                  <a:lnTo>
                    <a:pt x="9536" y="418"/>
                  </a:lnTo>
                  <a:lnTo>
                    <a:pt x="8193" y="1"/>
                  </a:lnTo>
                  <a:close/>
                </a:path>
              </a:pathLst>
            </a:custGeom>
            <a:solidFill>
              <a:srgbClr val="E3E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3378225" y="2645475"/>
              <a:ext cx="683275" cy="439825"/>
            </a:xfrm>
            <a:custGeom>
              <a:avLst/>
              <a:gdLst/>
              <a:ahLst/>
              <a:cxnLst/>
              <a:rect l="l" t="t" r="r" b="b"/>
              <a:pathLst>
                <a:path w="27331" h="17593" extrusionOk="0">
                  <a:moveTo>
                    <a:pt x="4932" y="0"/>
                  </a:moveTo>
                  <a:lnTo>
                    <a:pt x="937" y="4322"/>
                  </a:lnTo>
                  <a:lnTo>
                    <a:pt x="1" y="7313"/>
                  </a:lnTo>
                  <a:lnTo>
                    <a:pt x="6241" y="9705"/>
                  </a:lnTo>
                  <a:lnTo>
                    <a:pt x="26834" y="17592"/>
                  </a:lnTo>
                  <a:lnTo>
                    <a:pt x="27331" y="17468"/>
                  </a:lnTo>
                  <a:lnTo>
                    <a:pt x="27274" y="16701"/>
                  </a:lnTo>
                  <a:lnTo>
                    <a:pt x="16735" y="3668"/>
                  </a:lnTo>
                  <a:lnTo>
                    <a:pt x="12368" y="2302"/>
                  </a:lnTo>
                  <a:lnTo>
                    <a:pt x="4932" y="0"/>
                  </a:lnTo>
                  <a:close/>
                </a:path>
              </a:pathLst>
            </a:custGeom>
            <a:solidFill>
              <a:srgbClr val="D9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3378225" y="2645475"/>
              <a:ext cx="309225" cy="242625"/>
            </a:xfrm>
            <a:custGeom>
              <a:avLst/>
              <a:gdLst/>
              <a:ahLst/>
              <a:cxnLst/>
              <a:rect l="l" t="t" r="r" b="b"/>
              <a:pathLst>
                <a:path w="12369" h="9705" extrusionOk="0">
                  <a:moveTo>
                    <a:pt x="4932" y="0"/>
                  </a:moveTo>
                  <a:lnTo>
                    <a:pt x="937" y="4322"/>
                  </a:lnTo>
                  <a:lnTo>
                    <a:pt x="1" y="7313"/>
                  </a:lnTo>
                  <a:lnTo>
                    <a:pt x="6241" y="9705"/>
                  </a:lnTo>
                  <a:cubicBezTo>
                    <a:pt x="6636" y="8904"/>
                    <a:pt x="7222" y="8193"/>
                    <a:pt x="7798" y="7899"/>
                  </a:cubicBezTo>
                  <a:lnTo>
                    <a:pt x="12368" y="2302"/>
                  </a:lnTo>
                  <a:lnTo>
                    <a:pt x="4932" y="0"/>
                  </a:ln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3396275" y="2379325"/>
              <a:ext cx="743100" cy="702875"/>
            </a:xfrm>
            <a:custGeom>
              <a:avLst/>
              <a:gdLst/>
              <a:ahLst/>
              <a:cxnLst/>
              <a:rect l="l" t="t" r="r" b="b"/>
              <a:pathLst>
                <a:path w="29724" h="28115" extrusionOk="0">
                  <a:moveTo>
                    <a:pt x="28649" y="0"/>
                  </a:moveTo>
                  <a:cubicBezTo>
                    <a:pt x="20607" y="0"/>
                    <a:pt x="12541" y="2806"/>
                    <a:pt x="5790" y="9180"/>
                  </a:cubicBezTo>
                  <a:cubicBezTo>
                    <a:pt x="3657" y="11188"/>
                    <a:pt x="1716" y="13389"/>
                    <a:pt x="1" y="15747"/>
                  </a:cubicBezTo>
                  <a:lnTo>
                    <a:pt x="6546" y="18794"/>
                  </a:lnTo>
                  <a:lnTo>
                    <a:pt x="26237" y="27945"/>
                  </a:lnTo>
                  <a:lnTo>
                    <a:pt x="26609" y="28114"/>
                  </a:lnTo>
                  <a:lnTo>
                    <a:pt x="26643" y="27776"/>
                  </a:lnTo>
                  <a:lnTo>
                    <a:pt x="28414" y="11922"/>
                  </a:lnTo>
                  <a:lnTo>
                    <a:pt x="29723" y="17"/>
                  </a:lnTo>
                  <a:cubicBezTo>
                    <a:pt x="29365" y="6"/>
                    <a:pt x="29007" y="0"/>
                    <a:pt x="28649" y="0"/>
                  </a:cubicBezTo>
                  <a:close/>
                </a:path>
              </a:pathLst>
            </a:custGeom>
            <a:solidFill>
              <a:srgbClr val="E74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3280900" y="2281850"/>
              <a:ext cx="869200" cy="491150"/>
            </a:xfrm>
            <a:custGeom>
              <a:avLst/>
              <a:gdLst/>
              <a:ahLst/>
              <a:cxnLst/>
              <a:rect l="l" t="t" r="r" b="b"/>
              <a:pathLst>
                <a:path w="34768" h="19646" extrusionOk="0">
                  <a:moveTo>
                    <a:pt x="34767" y="0"/>
                  </a:moveTo>
                  <a:cubicBezTo>
                    <a:pt x="31009" y="0"/>
                    <a:pt x="27274" y="463"/>
                    <a:pt x="23630" y="1377"/>
                  </a:cubicBezTo>
                  <a:cubicBezTo>
                    <a:pt x="23630" y="1377"/>
                    <a:pt x="8035" y="5225"/>
                    <a:pt x="0" y="17502"/>
                  </a:cubicBezTo>
                  <a:lnTo>
                    <a:pt x="4616" y="19646"/>
                  </a:lnTo>
                  <a:cubicBezTo>
                    <a:pt x="6331" y="17276"/>
                    <a:pt x="8261" y="15076"/>
                    <a:pt x="10393" y="13079"/>
                  </a:cubicBezTo>
                  <a:cubicBezTo>
                    <a:pt x="17145" y="6705"/>
                    <a:pt x="25210" y="3899"/>
                    <a:pt x="33262" y="3899"/>
                  </a:cubicBezTo>
                  <a:cubicBezTo>
                    <a:pt x="33621" y="3899"/>
                    <a:pt x="33980" y="3905"/>
                    <a:pt x="34338" y="3916"/>
                  </a:cubicBezTo>
                  <a:lnTo>
                    <a:pt x="34767" y="0"/>
                  </a:lnTo>
                  <a:close/>
                </a:path>
              </a:pathLst>
            </a:custGeom>
            <a:solidFill>
              <a:srgbClr val="EFF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3396275" y="2379325"/>
              <a:ext cx="743100" cy="469850"/>
            </a:xfrm>
            <a:custGeom>
              <a:avLst/>
              <a:gdLst/>
              <a:ahLst/>
              <a:cxnLst/>
              <a:rect l="l" t="t" r="r" b="b"/>
              <a:pathLst>
                <a:path w="29724" h="18794" extrusionOk="0">
                  <a:moveTo>
                    <a:pt x="28647" y="0"/>
                  </a:moveTo>
                  <a:cubicBezTo>
                    <a:pt x="20595" y="0"/>
                    <a:pt x="12530" y="2806"/>
                    <a:pt x="5778" y="9180"/>
                  </a:cubicBezTo>
                  <a:cubicBezTo>
                    <a:pt x="3646" y="11177"/>
                    <a:pt x="1716" y="13377"/>
                    <a:pt x="1" y="15747"/>
                  </a:cubicBezTo>
                  <a:lnTo>
                    <a:pt x="6534" y="18794"/>
                  </a:lnTo>
                  <a:cubicBezTo>
                    <a:pt x="6602" y="18748"/>
                    <a:pt x="6681" y="18703"/>
                    <a:pt x="6737" y="18669"/>
                  </a:cubicBezTo>
                  <a:cubicBezTo>
                    <a:pt x="9750" y="17315"/>
                    <a:pt x="12402" y="18478"/>
                    <a:pt x="14275" y="15284"/>
                  </a:cubicBezTo>
                  <a:cubicBezTo>
                    <a:pt x="16182" y="12305"/>
                    <a:pt x="16487" y="7160"/>
                    <a:pt x="21350" y="7103"/>
                  </a:cubicBezTo>
                  <a:cubicBezTo>
                    <a:pt x="24487" y="7148"/>
                    <a:pt x="26270" y="9981"/>
                    <a:pt x="28403" y="11922"/>
                  </a:cubicBezTo>
                  <a:lnTo>
                    <a:pt x="29723" y="17"/>
                  </a:lnTo>
                  <a:cubicBezTo>
                    <a:pt x="29365" y="6"/>
                    <a:pt x="29006" y="0"/>
                    <a:pt x="28647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"/>
            <p:cNvSpPr/>
            <p:nvPr/>
          </p:nvSpPr>
          <p:spPr>
            <a:xfrm>
              <a:off x="3280625" y="2280725"/>
              <a:ext cx="869475" cy="438675"/>
            </a:xfrm>
            <a:custGeom>
              <a:avLst/>
              <a:gdLst/>
              <a:ahLst/>
              <a:cxnLst/>
              <a:rect l="l" t="t" r="r" b="b"/>
              <a:pathLst>
                <a:path w="34779" h="17547" extrusionOk="0">
                  <a:moveTo>
                    <a:pt x="33029" y="0"/>
                  </a:moveTo>
                  <a:cubicBezTo>
                    <a:pt x="32476" y="0"/>
                    <a:pt x="31799" y="11"/>
                    <a:pt x="31032" y="68"/>
                  </a:cubicBezTo>
                  <a:cubicBezTo>
                    <a:pt x="30253" y="113"/>
                    <a:pt x="29396" y="192"/>
                    <a:pt x="28448" y="305"/>
                  </a:cubicBezTo>
                  <a:cubicBezTo>
                    <a:pt x="27500" y="406"/>
                    <a:pt x="26484" y="587"/>
                    <a:pt x="25412" y="801"/>
                  </a:cubicBezTo>
                  <a:cubicBezTo>
                    <a:pt x="24284" y="1004"/>
                    <a:pt x="23167" y="1286"/>
                    <a:pt x="22072" y="1625"/>
                  </a:cubicBezTo>
                  <a:cubicBezTo>
                    <a:pt x="19702" y="2404"/>
                    <a:pt x="17400" y="3340"/>
                    <a:pt x="15177" y="4469"/>
                  </a:cubicBezTo>
                  <a:cubicBezTo>
                    <a:pt x="14049" y="5033"/>
                    <a:pt x="12932" y="5642"/>
                    <a:pt x="11860" y="6285"/>
                  </a:cubicBezTo>
                  <a:cubicBezTo>
                    <a:pt x="10777" y="6929"/>
                    <a:pt x="9761" y="7617"/>
                    <a:pt x="8802" y="8316"/>
                  </a:cubicBezTo>
                  <a:cubicBezTo>
                    <a:pt x="7843" y="9016"/>
                    <a:pt x="6940" y="9738"/>
                    <a:pt x="6128" y="10460"/>
                  </a:cubicBezTo>
                  <a:cubicBezTo>
                    <a:pt x="5315" y="11183"/>
                    <a:pt x="4559" y="11882"/>
                    <a:pt x="3905" y="12571"/>
                  </a:cubicBezTo>
                  <a:cubicBezTo>
                    <a:pt x="3239" y="13259"/>
                    <a:pt x="2675" y="13913"/>
                    <a:pt x="2178" y="14511"/>
                  </a:cubicBezTo>
                  <a:lnTo>
                    <a:pt x="1512" y="15358"/>
                  </a:lnTo>
                  <a:lnTo>
                    <a:pt x="971" y="16103"/>
                  </a:lnTo>
                  <a:cubicBezTo>
                    <a:pt x="632" y="16543"/>
                    <a:pt x="418" y="16926"/>
                    <a:pt x="248" y="17163"/>
                  </a:cubicBezTo>
                  <a:lnTo>
                    <a:pt x="0" y="17547"/>
                  </a:lnTo>
                  <a:lnTo>
                    <a:pt x="260" y="17175"/>
                  </a:lnTo>
                  <a:cubicBezTo>
                    <a:pt x="440" y="16938"/>
                    <a:pt x="677" y="16565"/>
                    <a:pt x="1027" y="16148"/>
                  </a:cubicBezTo>
                  <a:cubicBezTo>
                    <a:pt x="1196" y="15933"/>
                    <a:pt x="1388" y="15685"/>
                    <a:pt x="1591" y="15425"/>
                  </a:cubicBezTo>
                  <a:lnTo>
                    <a:pt x="2291" y="14602"/>
                  </a:lnTo>
                  <a:cubicBezTo>
                    <a:pt x="2799" y="14026"/>
                    <a:pt x="3385" y="13394"/>
                    <a:pt x="4063" y="12729"/>
                  </a:cubicBezTo>
                  <a:cubicBezTo>
                    <a:pt x="4740" y="12063"/>
                    <a:pt x="5484" y="11363"/>
                    <a:pt x="6319" y="10675"/>
                  </a:cubicBezTo>
                  <a:cubicBezTo>
                    <a:pt x="7154" y="9987"/>
                    <a:pt x="8057" y="9287"/>
                    <a:pt x="9016" y="8610"/>
                  </a:cubicBezTo>
                  <a:cubicBezTo>
                    <a:pt x="11047" y="7199"/>
                    <a:pt x="13169" y="5936"/>
                    <a:pt x="15381" y="4852"/>
                  </a:cubicBezTo>
                  <a:cubicBezTo>
                    <a:pt x="17592" y="3758"/>
                    <a:pt x="19883" y="2832"/>
                    <a:pt x="22230" y="2088"/>
                  </a:cubicBezTo>
                  <a:cubicBezTo>
                    <a:pt x="23302" y="1738"/>
                    <a:pt x="24408" y="1456"/>
                    <a:pt x="25514" y="1230"/>
                  </a:cubicBezTo>
                  <a:cubicBezTo>
                    <a:pt x="26563" y="1004"/>
                    <a:pt x="27579" y="835"/>
                    <a:pt x="28504" y="677"/>
                  </a:cubicBezTo>
                  <a:cubicBezTo>
                    <a:pt x="29441" y="519"/>
                    <a:pt x="30298" y="406"/>
                    <a:pt x="31066" y="327"/>
                  </a:cubicBezTo>
                  <a:lnTo>
                    <a:pt x="32126" y="214"/>
                  </a:lnTo>
                  <a:cubicBezTo>
                    <a:pt x="32465" y="192"/>
                    <a:pt x="32758" y="169"/>
                    <a:pt x="33040" y="147"/>
                  </a:cubicBezTo>
                  <a:cubicBezTo>
                    <a:pt x="33593" y="90"/>
                    <a:pt x="34033" y="90"/>
                    <a:pt x="34327" y="68"/>
                  </a:cubicBezTo>
                  <a:lnTo>
                    <a:pt x="34778" y="45"/>
                  </a:lnTo>
                  <a:lnTo>
                    <a:pt x="34315" y="23"/>
                  </a:lnTo>
                  <a:cubicBezTo>
                    <a:pt x="34022" y="11"/>
                    <a:pt x="33582" y="11"/>
                    <a:pt x="33029" y="0"/>
                  </a:cubicBezTo>
                  <a:close/>
                </a:path>
              </a:pathLst>
            </a:custGeom>
            <a:solidFill>
              <a:srgbClr val="BFD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3780500" y="2896825"/>
              <a:ext cx="64625" cy="50525"/>
            </a:xfrm>
            <a:custGeom>
              <a:avLst/>
              <a:gdLst/>
              <a:ahLst/>
              <a:cxnLst/>
              <a:rect l="l" t="t" r="r" b="b"/>
              <a:pathLst>
                <a:path w="2585" h="2021" extrusionOk="0">
                  <a:moveTo>
                    <a:pt x="1" y="1"/>
                  </a:moveTo>
                  <a:lnTo>
                    <a:pt x="1" y="1"/>
                  </a:lnTo>
                  <a:cubicBezTo>
                    <a:pt x="91" y="147"/>
                    <a:pt x="193" y="294"/>
                    <a:pt x="317" y="418"/>
                  </a:cubicBezTo>
                  <a:cubicBezTo>
                    <a:pt x="576" y="700"/>
                    <a:pt x="858" y="960"/>
                    <a:pt x="1174" y="1174"/>
                  </a:cubicBezTo>
                  <a:cubicBezTo>
                    <a:pt x="1332" y="1298"/>
                    <a:pt x="1490" y="1411"/>
                    <a:pt x="1660" y="1513"/>
                  </a:cubicBezTo>
                  <a:cubicBezTo>
                    <a:pt x="1818" y="1603"/>
                    <a:pt x="1976" y="1693"/>
                    <a:pt x="2111" y="1772"/>
                  </a:cubicBezTo>
                  <a:cubicBezTo>
                    <a:pt x="2258" y="1874"/>
                    <a:pt x="2427" y="1953"/>
                    <a:pt x="2585" y="2021"/>
                  </a:cubicBezTo>
                  <a:cubicBezTo>
                    <a:pt x="2506" y="1863"/>
                    <a:pt x="2404" y="1716"/>
                    <a:pt x="2303" y="1569"/>
                  </a:cubicBezTo>
                  <a:cubicBezTo>
                    <a:pt x="2055" y="1276"/>
                    <a:pt x="1772" y="1005"/>
                    <a:pt x="1456" y="791"/>
                  </a:cubicBezTo>
                  <a:cubicBezTo>
                    <a:pt x="1141" y="565"/>
                    <a:pt x="825" y="373"/>
                    <a:pt x="486" y="204"/>
                  </a:cubicBezTo>
                  <a:cubicBezTo>
                    <a:pt x="328" y="125"/>
                    <a:pt x="159" y="57"/>
                    <a:pt x="1" y="1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3616600" y="2844350"/>
              <a:ext cx="179725" cy="89750"/>
            </a:xfrm>
            <a:custGeom>
              <a:avLst/>
              <a:gdLst/>
              <a:ahLst/>
              <a:cxnLst/>
              <a:rect l="l" t="t" r="r" b="b"/>
              <a:pathLst>
                <a:path w="7189" h="3590" extrusionOk="0">
                  <a:moveTo>
                    <a:pt x="1" y="1"/>
                  </a:moveTo>
                  <a:cubicBezTo>
                    <a:pt x="1" y="1"/>
                    <a:pt x="102" y="80"/>
                    <a:pt x="283" y="204"/>
                  </a:cubicBezTo>
                  <a:cubicBezTo>
                    <a:pt x="463" y="328"/>
                    <a:pt x="723" y="509"/>
                    <a:pt x="1039" y="723"/>
                  </a:cubicBezTo>
                  <a:cubicBezTo>
                    <a:pt x="1197" y="825"/>
                    <a:pt x="1366" y="949"/>
                    <a:pt x="1558" y="1050"/>
                  </a:cubicBezTo>
                  <a:cubicBezTo>
                    <a:pt x="1750" y="1152"/>
                    <a:pt x="1953" y="1253"/>
                    <a:pt x="2156" y="1366"/>
                  </a:cubicBezTo>
                  <a:cubicBezTo>
                    <a:pt x="2573" y="1592"/>
                    <a:pt x="3036" y="1818"/>
                    <a:pt x="3488" y="2021"/>
                  </a:cubicBezTo>
                  <a:cubicBezTo>
                    <a:pt x="3939" y="2224"/>
                    <a:pt x="4390" y="2438"/>
                    <a:pt x="4830" y="2619"/>
                  </a:cubicBezTo>
                  <a:cubicBezTo>
                    <a:pt x="5045" y="2709"/>
                    <a:pt x="5248" y="2788"/>
                    <a:pt x="5451" y="2878"/>
                  </a:cubicBezTo>
                  <a:cubicBezTo>
                    <a:pt x="5654" y="2980"/>
                    <a:pt x="5835" y="3059"/>
                    <a:pt x="6015" y="3127"/>
                  </a:cubicBezTo>
                  <a:cubicBezTo>
                    <a:pt x="6354" y="3273"/>
                    <a:pt x="6658" y="3386"/>
                    <a:pt x="6861" y="3465"/>
                  </a:cubicBezTo>
                  <a:cubicBezTo>
                    <a:pt x="7065" y="3544"/>
                    <a:pt x="7189" y="3589"/>
                    <a:pt x="7189" y="3589"/>
                  </a:cubicBezTo>
                  <a:cubicBezTo>
                    <a:pt x="7189" y="3589"/>
                    <a:pt x="7076" y="3510"/>
                    <a:pt x="6895" y="3386"/>
                  </a:cubicBezTo>
                  <a:cubicBezTo>
                    <a:pt x="6704" y="3262"/>
                    <a:pt x="6455" y="3081"/>
                    <a:pt x="6128" y="2878"/>
                  </a:cubicBezTo>
                  <a:cubicBezTo>
                    <a:pt x="5812" y="2686"/>
                    <a:pt x="5440" y="2461"/>
                    <a:pt x="5011" y="2235"/>
                  </a:cubicBezTo>
                  <a:cubicBezTo>
                    <a:pt x="4593" y="2021"/>
                    <a:pt x="4142" y="1795"/>
                    <a:pt x="3679" y="1581"/>
                  </a:cubicBezTo>
                  <a:cubicBezTo>
                    <a:pt x="3228" y="1377"/>
                    <a:pt x="2777" y="1163"/>
                    <a:pt x="2337" y="983"/>
                  </a:cubicBezTo>
                  <a:lnTo>
                    <a:pt x="1716" y="723"/>
                  </a:lnTo>
                  <a:lnTo>
                    <a:pt x="1163" y="475"/>
                  </a:lnTo>
                  <a:cubicBezTo>
                    <a:pt x="824" y="317"/>
                    <a:pt x="531" y="204"/>
                    <a:pt x="328" y="125"/>
                  </a:cubicBezTo>
                  <a:cubicBezTo>
                    <a:pt x="125" y="3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3783325" y="2726450"/>
              <a:ext cx="98200" cy="149250"/>
            </a:xfrm>
            <a:custGeom>
              <a:avLst/>
              <a:gdLst/>
              <a:ahLst/>
              <a:cxnLst/>
              <a:rect l="l" t="t" r="r" b="b"/>
              <a:pathLst>
                <a:path w="3928" h="5970" extrusionOk="0">
                  <a:moveTo>
                    <a:pt x="1" y="0"/>
                  </a:moveTo>
                  <a:cubicBezTo>
                    <a:pt x="1" y="0"/>
                    <a:pt x="170" y="418"/>
                    <a:pt x="475" y="1016"/>
                  </a:cubicBezTo>
                  <a:cubicBezTo>
                    <a:pt x="633" y="1332"/>
                    <a:pt x="813" y="1670"/>
                    <a:pt x="1028" y="2031"/>
                  </a:cubicBezTo>
                  <a:cubicBezTo>
                    <a:pt x="1231" y="2404"/>
                    <a:pt x="1456" y="2787"/>
                    <a:pt x="1716" y="3160"/>
                  </a:cubicBezTo>
                  <a:cubicBezTo>
                    <a:pt x="2212" y="3893"/>
                    <a:pt x="2754" y="4604"/>
                    <a:pt x="3183" y="5123"/>
                  </a:cubicBezTo>
                  <a:cubicBezTo>
                    <a:pt x="3600" y="5642"/>
                    <a:pt x="3928" y="5969"/>
                    <a:pt x="3928" y="5969"/>
                  </a:cubicBezTo>
                  <a:cubicBezTo>
                    <a:pt x="3928" y="5969"/>
                    <a:pt x="3724" y="5552"/>
                    <a:pt x="3397" y="4965"/>
                  </a:cubicBezTo>
                  <a:cubicBezTo>
                    <a:pt x="3070" y="4378"/>
                    <a:pt x="2596" y="3622"/>
                    <a:pt x="2100" y="2889"/>
                  </a:cubicBezTo>
                  <a:cubicBezTo>
                    <a:pt x="1840" y="2516"/>
                    <a:pt x="1614" y="2144"/>
                    <a:pt x="1377" y="1805"/>
                  </a:cubicBezTo>
                  <a:cubicBezTo>
                    <a:pt x="1140" y="1456"/>
                    <a:pt x="915" y="1140"/>
                    <a:pt x="712" y="880"/>
                  </a:cubicBezTo>
                  <a:cubicBezTo>
                    <a:pt x="317" y="35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4055275" y="2597525"/>
              <a:ext cx="14125" cy="220350"/>
            </a:xfrm>
            <a:custGeom>
              <a:avLst/>
              <a:gdLst/>
              <a:ahLst/>
              <a:cxnLst/>
              <a:rect l="l" t="t" r="r" b="b"/>
              <a:pathLst>
                <a:path w="565" h="8814" extrusionOk="0">
                  <a:moveTo>
                    <a:pt x="170" y="0"/>
                  </a:moveTo>
                  <a:cubicBezTo>
                    <a:pt x="170" y="0"/>
                    <a:pt x="147" y="136"/>
                    <a:pt x="136" y="384"/>
                  </a:cubicBezTo>
                  <a:cubicBezTo>
                    <a:pt x="113" y="621"/>
                    <a:pt x="80" y="971"/>
                    <a:pt x="68" y="1377"/>
                  </a:cubicBezTo>
                  <a:cubicBezTo>
                    <a:pt x="23" y="2212"/>
                    <a:pt x="1" y="3306"/>
                    <a:pt x="46" y="4412"/>
                  </a:cubicBezTo>
                  <a:cubicBezTo>
                    <a:pt x="80" y="5518"/>
                    <a:pt x="136" y="6613"/>
                    <a:pt x="215" y="7436"/>
                  </a:cubicBezTo>
                  <a:cubicBezTo>
                    <a:pt x="260" y="7854"/>
                    <a:pt x="305" y="8192"/>
                    <a:pt x="339" y="8429"/>
                  </a:cubicBezTo>
                  <a:cubicBezTo>
                    <a:pt x="373" y="8666"/>
                    <a:pt x="396" y="8813"/>
                    <a:pt x="396" y="8813"/>
                  </a:cubicBezTo>
                  <a:cubicBezTo>
                    <a:pt x="396" y="8813"/>
                    <a:pt x="418" y="8678"/>
                    <a:pt x="429" y="8429"/>
                  </a:cubicBezTo>
                  <a:cubicBezTo>
                    <a:pt x="441" y="8192"/>
                    <a:pt x="475" y="7843"/>
                    <a:pt x="497" y="7425"/>
                  </a:cubicBezTo>
                  <a:cubicBezTo>
                    <a:pt x="531" y="6601"/>
                    <a:pt x="565" y="5507"/>
                    <a:pt x="520" y="4401"/>
                  </a:cubicBezTo>
                  <a:cubicBezTo>
                    <a:pt x="486" y="3295"/>
                    <a:pt x="418" y="2201"/>
                    <a:pt x="339" y="1377"/>
                  </a:cubicBezTo>
                  <a:cubicBezTo>
                    <a:pt x="305" y="959"/>
                    <a:pt x="260" y="621"/>
                    <a:pt x="226" y="384"/>
                  </a:cubicBezTo>
                  <a:cubicBezTo>
                    <a:pt x="192" y="136"/>
                    <a:pt x="170" y="0"/>
                    <a:pt x="170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3518725" y="2652525"/>
              <a:ext cx="119625" cy="100750"/>
            </a:xfrm>
            <a:custGeom>
              <a:avLst/>
              <a:gdLst/>
              <a:ahLst/>
              <a:cxnLst/>
              <a:rect l="l" t="t" r="r" b="b"/>
              <a:pathLst>
                <a:path w="4785" h="4030" extrusionOk="0">
                  <a:moveTo>
                    <a:pt x="0" y="1"/>
                  </a:moveTo>
                  <a:cubicBezTo>
                    <a:pt x="0" y="1"/>
                    <a:pt x="248" y="317"/>
                    <a:pt x="643" y="745"/>
                  </a:cubicBezTo>
                  <a:cubicBezTo>
                    <a:pt x="1049" y="1174"/>
                    <a:pt x="1580" y="1738"/>
                    <a:pt x="2200" y="2235"/>
                  </a:cubicBezTo>
                  <a:cubicBezTo>
                    <a:pt x="2810" y="2731"/>
                    <a:pt x="3442" y="3194"/>
                    <a:pt x="3938" y="3521"/>
                  </a:cubicBezTo>
                  <a:cubicBezTo>
                    <a:pt x="4209" y="3702"/>
                    <a:pt x="4502" y="3871"/>
                    <a:pt x="4785" y="4029"/>
                  </a:cubicBezTo>
                  <a:cubicBezTo>
                    <a:pt x="4785" y="4029"/>
                    <a:pt x="4536" y="3713"/>
                    <a:pt x="4119" y="3307"/>
                  </a:cubicBezTo>
                  <a:cubicBezTo>
                    <a:pt x="3701" y="2889"/>
                    <a:pt x="3115" y="2370"/>
                    <a:pt x="2516" y="1874"/>
                  </a:cubicBezTo>
                  <a:cubicBezTo>
                    <a:pt x="2212" y="1625"/>
                    <a:pt x="1918" y="1366"/>
                    <a:pt x="1625" y="1140"/>
                  </a:cubicBezTo>
                  <a:cubicBezTo>
                    <a:pt x="1343" y="915"/>
                    <a:pt x="1061" y="711"/>
                    <a:pt x="824" y="542"/>
                  </a:cubicBezTo>
                  <a:cubicBezTo>
                    <a:pt x="339" y="19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"/>
            <p:cNvSpPr/>
            <p:nvPr/>
          </p:nvSpPr>
          <p:spPr>
            <a:xfrm>
              <a:off x="3857250" y="2462950"/>
              <a:ext cx="58125" cy="238975"/>
            </a:xfrm>
            <a:custGeom>
              <a:avLst/>
              <a:gdLst/>
              <a:ahLst/>
              <a:cxnLst/>
              <a:rect l="l" t="t" r="r" b="b"/>
              <a:pathLst>
                <a:path w="2325" h="9559" extrusionOk="0">
                  <a:moveTo>
                    <a:pt x="0" y="1"/>
                  </a:moveTo>
                  <a:cubicBezTo>
                    <a:pt x="0" y="1"/>
                    <a:pt x="11" y="170"/>
                    <a:pt x="57" y="429"/>
                  </a:cubicBezTo>
                  <a:cubicBezTo>
                    <a:pt x="102" y="689"/>
                    <a:pt x="158" y="1073"/>
                    <a:pt x="248" y="1524"/>
                  </a:cubicBezTo>
                  <a:cubicBezTo>
                    <a:pt x="418" y="2438"/>
                    <a:pt x="677" y="3634"/>
                    <a:pt x="982" y="4819"/>
                  </a:cubicBezTo>
                  <a:cubicBezTo>
                    <a:pt x="1140" y="5417"/>
                    <a:pt x="1275" y="6015"/>
                    <a:pt x="1422" y="6579"/>
                  </a:cubicBezTo>
                  <a:cubicBezTo>
                    <a:pt x="1557" y="7132"/>
                    <a:pt x="1715" y="7651"/>
                    <a:pt x="1839" y="8091"/>
                  </a:cubicBezTo>
                  <a:cubicBezTo>
                    <a:pt x="1975" y="8543"/>
                    <a:pt x="2099" y="8893"/>
                    <a:pt x="2178" y="9163"/>
                  </a:cubicBezTo>
                  <a:cubicBezTo>
                    <a:pt x="2268" y="9423"/>
                    <a:pt x="2325" y="9558"/>
                    <a:pt x="2325" y="9558"/>
                  </a:cubicBezTo>
                  <a:cubicBezTo>
                    <a:pt x="2325" y="9558"/>
                    <a:pt x="2313" y="9412"/>
                    <a:pt x="2268" y="9141"/>
                  </a:cubicBezTo>
                  <a:cubicBezTo>
                    <a:pt x="2234" y="8870"/>
                    <a:pt x="2189" y="8498"/>
                    <a:pt x="2110" y="8035"/>
                  </a:cubicBezTo>
                  <a:cubicBezTo>
                    <a:pt x="2043" y="7584"/>
                    <a:pt x="1941" y="7053"/>
                    <a:pt x="1828" y="6489"/>
                  </a:cubicBezTo>
                  <a:cubicBezTo>
                    <a:pt x="1715" y="5914"/>
                    <a:pt x="1591" y="5315"/>
                    <a:pt x="1444" y="4717"/>
                  </a:cubicBezTo>
                  <a:cubicBezTo>
                    <a:pt x="1140" y="3521"/>
                    <a:pt x="801" y="2348"/>
                    <a:pt x="519" y="1468"/>
                  </a:cubicBezTo>
                  <a:cubicBezTo>
                    <a:pt x="372" y="1016"/>
                    <a:pt x="237" y="655"/>
                    <a:pt x="147" y="407"/>
                  </a:cubicBezTo>
                  <a:cubicBezTo>
                    <a:pt x="57" y="14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4065425" y="2394675"/>
              <a:ext cx="21750" cy="159975"/>
            </a:xfrm>
            <a:custGeom>
              <a:avLst/>
              <a:gdLst/>
              <a:ahLst/>
              <a:cxnLst/>
              <a:rect l="l" t="t" r="r" b="b"/>
              <a:pathLst>
                <a:path w="870" h="6399" extrusionOk="0">
                  <a:moveTo>
                    <a:pt x="689" y="1"/>
                  </a:moveTo>
                  <a:cubicBezTo>
                    <a:pt x="689" y="1"/>
                    <a:pt x="599" y="396"/>
                    <a:pt x="531" y="1005"/>
                  </a:cubicBezTo>
                  <a:cubicBezTo>
                    <a:pt x="486" y="1299"/>
                    <a:pt x="475" y="1660"/>
                    <a:pt x="430" y="2032"/>
                  </a:cubicBezTo>
                  <a:cubicBezTo>
                    <a:pt x="385" y="2404"/>
                    <a:pt x="373" y="2799"/>
                    <a:pt x="317" y="3194"/>
                  </a:cubicBezTo>
                  <a:cubicBezTo>
                    <a:pt x="272" y="3589"/>
                    <a:pt x="227" y="3984"/>
                    <a:pt x="181" y="4357"/>
                  </a:cubicBezTo>
                  <a:cubicBezTo>
                    <a:pt x="136" y="4729"/>
                    <a:pt x="80" y="5079"/>
                    <a:pt x="57" y="5383"/>
                  </a:cubicBezTo>
                  <a:cubicBezTo>
                    <a:pt x="1" y="5993"/>
                    <a:pt x="1" y="6399"/>
                    <a:pt x="1" y="6399"/>
                  </a:cubicBezTo>
                  <a:cubicBezTo>
                    <a:pt x="1" y="6399"/>
                    <a:pt x="159" y="6015"/>
                    <a:pt x="317" y="5440"/>
                  </a:cubicBezTo>
                  <a:cubicBezTo>
                    <a:pt x="362" y="5293"/>
                    <a:pt x="418" y="5124"/>
                    <a:pt x="452" y="4966"/>
                  </a:cubicBezTo>
                  <a:cubicBezTo>
                    <a:pt x="497" y="4797"/>
                    <a:pt x="554" y="4616"/>
                    <a:pt x="588" y="4436"/>
                  </a:cubicBezTo>
                  <a:cubicBezTo>
                    <a:pt x="667" y="4052"/>
                    <a:pt x="734" y="3657"/>
                    <a:pt x="802" y="3251"/>
                  </a:cubicBezTo>
                  <a:cubicBezTo>
                    <a:pt x="825" y="2844"/>
                    <a:pt x="858" y="2427"/>
                    <a:pt x="858" y="2055"/>
                  </a:cubicBezTo>
                  <a:cubicBezTo>
                    <a:pt x="870" y="1851"/>
                    <a:pt x="847" y="1671"/>
                    <a:pt x="836" y="1502"/>
                  </a:cubicBezTo>
                  <a:cubicBezTo>
                    <a:pt x="836" y="1321"/>
                    <a:pt x="825" y="1163"/>
                    <a:pt x="802" y="1005"/>
                  </a:cubicBezTo>
                  <a:cubicBezTo>
                    <a:pt x="768" y="407"/>
                    <a:pt x="689" y="1"/>
                    <a:pt x="689" y="1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"/>
            <p:cNvSpPr/>
            <p:nvPr/>
          </p:nvSpPr>
          <p:spPr>
            <a:xfrm>
              <a:off x="3877575" y="2749600"/>
              <a:ext cx="28900" cy="25775"/>
            </a:xfrm>
            <a:custGeom>
              <a:avLst/>
              <a:gdLst/>
              <a:ahLst/>
              <a:cxnLst/>
              <a:rect l="l" t="t" r="r" b="b"/>
              <a:pathLst>
                <a:path w="1156" h="1031" extrusionOk="0">
                  <a:moveTo>
                    <a:pt x="326" y="0"/>
                  </a:moveTo>
                  <a:cubicBezTo>
                    <a:pt x="190" y="0"/>
                    <a:pt x="75" y="75"/>
                    <a:pt x="33" y="259"/>
                  </a:cubicBezTo>
                  <a:cubicBezTo>
                    <a:pt x="33" y="281"/>
                    <a:pt x="33" y="304"/>
                    <a:pt x="33" y="327"/>
                  </a:cubicBezTo>
                  <a:cubicBezTo>
                    <a:pt x="0" y="642"/>
                    <a:pt x="302" y="1030"/>
                    <a:pt x="590" y="1030"/>
                  </a:cubicBezTo>
                  <a:cubicBezTo>
                    <a:pt x="694" y="1030"/>
                    <a:pt x="796" y="980"/>
                    <a:pt x="880" y="857"/>
                  </a:cubicBezTo>
                  <a:cubicBezTo>
                    <a:pt x="1155" y="484"/>
                    <a:pt x="674" y="0"/>
                    <a:pt x="326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"/>
            <p:cNvSpPr/>
            <p:nvPr/>
          </p:nvSpPr>
          <p:spPr>
            <a:xfrm>
              <a:off x="3958950" y="2790900"/>
              <a:ext cx="28875" cy="25425"/>
            </a:xfrm>
            <a:custGeom>
              <a:avLst/>
              <a:gdLst/>
              <a:ahLst/>
              <a:cxnLst/>
              <a:rect l="l" t="t" r="r" b="b"/>
              <a:pathLst>
                <a:path w="1155" h="1017" extrusionOk="0">
                  <a:moveTo>
                    <a:pt x="322" y="1"/>
                  </a:moveTo>
                  <a:cubicBezTo>
                    <a:pt x="182" y="1"/>
                    <a:pt x="64" y="77"/>
                    <a:pt x="28" y="266"/>
                  </a:cubicBezTo>
                  <a:cubicBezTo>
                    <a:pt x="28" y="288"/>
                    <a:pt x="28" y="311"/>
                    <a:pt x="17" y="333"/>
                  </a:cubicBezTo>
                  <a:cubicBezTo>
                    <a:pt x="0" y="639"/>
                    <a:pt x="310" y="1016"/>
                    <a:pt x="601" y="1016"/>
                  </a:cubicBezTo>
                  <a:cubicBezTo>
                    <a:pt x="708" y="1016"/>
                    <a:pt x="812" y="965"/>
                    <a:pt x="897" y="841"/>
                  </a:cubicBezTo>
                  <a:cubicBezTo>
                    <a:pt x="1154" y="464"/>
                    <a:pt x="668" y="1"/>
                    <a:pt x="322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"/>
            <p:cNvSpPr/>
            <p:nvPr/>
          </p:nvSpPr>
          <p:spPr>
            <a:xfrm>
              <a:off x="4070375" y="2652425"/>
              <a:ext cx="27750" cy="27225"/>
            </a:xfrm>
            <a:custGeom>
              <a:avLst/>
              <a:gdLst/>
              <a:ahLst/>
              <a:cxnLst/>
              <a:rect l="l" t="t" r="r" b="b"/>
              <a:pathLst>
                <a:path w="1110" h="1089" extrusionOk="0">
                  <a:moveTo>
                    <a:pt x="623" y="1"/>
                  </a:moveTo>
                  <a:cubicBezTo>
                    <a:pt x="603" y="1"/>
                    <a:pt x="581" y="2"/>
                    <a:pt x="559" y="5"/>
                  </a:cubicBezTo>
                  <a:cubicBezTo>
                    <a:pt x="0" y="74"/>
                    <a:pt x="85" y="1088"/>
                    <a:pt x="510" y="1088"/>
                  </a:cubicBezTo>
                  <a:cubicBezTo>
                    <a:pt x="566" y="1088"/>
                    <a:pt x="628" y="1071"/>
                    <a:pt x="694" y="1031"/>
                  </a:cubicBezTo>
                  <a:cubicBezTo>
                    <a:pt x="717" y="1020"/>
                    <a:pt x="739" y="1009"/>
                    <a:pt x="751" y="998"/>
                  </a:cubicBezTo>
                  <a:cubicBezTo>
                    <a:pt x="1076" y="748"/>
                    <a:pt x="1109" y="1"/>
                    <a:pt x="623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"/>
            <p:cNvSpPr/>
            <p:nvPr/>
          </p:nvSpPr>
          <p:spPr>
            <a:xfrm>
              <a:off x="3964400" y="2983475"/>
              <a:ext cx="28600" cy="23200"/>
            </a:xfrm>
            <a:custGeom>
              <a:avLst/>
              <a:gdLst/>
              <a:ahLst/>
              <a:cxnLst/>
              <a:rect l="l" t="t" r="r" b="b"/>
              <a:pathLst>
                <a:path w="1144" h="928" extrusionOk="0">
                  <a:moveTo>
                    <a:pt x="456" y="0"/>
                  </a:moveTo>
                  <a:cubicBezTo>
                    <a:pt x="300" y="0"/>
                    <a:pt x="162" y="80"/>
                    <a:pt x="104" y="281"/>
                  </a:cubicBezTo>
                  <a:cubicBezTo>
                    <a:pt x="1" y="659"/>
                    <a:pt x="429" y="928"/>
                    <a:pt x="759" y="928"/>
                  </a:cubicBezTo>
                  <a:cubicBezTo>
                    <a:pt x="971" y="928"/>
                    <a:pt x="1143" y="817"/>
                    <a:pt x="1108" y="552"/>
                  </a:cubicBezTo>
                  <a:cubicBezTo>
                    <a:pt x="1097" y="529"/>
                    <a:pt x="1097" y="507"/>
                    <a:pt x="1097" y="484"/>
                  </a:cubicBezTo>
                  <a:cubicBezTo>
                    <a:pt x="1033" y="229"/>
                    <a:pt x="719" y="0"/>
                    <a:pt x="456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"/>
            <p:cNvSpPr/>
            <p:nvPr/>
          </p:nvSpPr>
          <p:spPr>
            <a:xfrm>
              <a:off x="3971200" y="2700950"/>
              <a:ext cx="35725" cy="25675"/>
            </a:xfrm>
            <a:custGeom>
              <a:avLst/>
              <a:gdLst/>
              <a:ahLst/>
              <a:cxnLst/>
              <a:rect l="l" t="t" r="r" b="b"/>
              <a:pathLst>
                <a:path w="1429" h="1027" extrusionOk="0">
                  <a:moveTo>
                    <a:pt x="872" y="1"/>
                  </a:moveTo>
                  <a:cubicBezTo>
                    <a:pt x="854" y="1"/>
                    <a:pt x="834" y="2"/>
                    <a:pt x="813" y="4"/>
                  </a:cubicBezTo>
                  <a:cubicBezTo>
                    <a:pt x="791" y="16"/>
                    <a:pt x="768" y="16"/>
                    <a:pt x="746" y="27"/>
                  </a:cubicBezTo>
                  <a:cubicBezTo>
                    <a:pt x="339" y="117"/>
                    <a:pt x="1" y="851"/>
                    <a:pt x="543" y="1009"/>
                  </a:cubicBezTo>
                  <a:cubicBezTo>
                    <a:pt x="583" y="1021"/>
                    <a:pt x="623" y="1026"/>
                    <a:pt x="661" y="1026"/>
                  </a:cubicBezTo>
                  <a:cubicBezTo>
                    <a:pt x="1175" y="1026"/>
                    <a:pt x="1428" y="1"/>
                    <a:pt x="872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"/>
            <p:cNvSpPr/>
            <p:nvPr/>
          </p:nvSpPr>
          <p:spPr>
            <a:xfrm>
              <a:off x="3716450" y="2810150"/>
              <a:ext cx="28800" cy="23025"/>
            </a:xfrm>
            <a:custGeom>
              <a:avLst/>
              <a:gdLst/>
              <a:ahLst/>
              <a:cxnLst/>
              <a:rect l="l" t="t" r="r" b="b"/>
              <a:pathLst>
                <a:path w="1152" h="921" extrusionOk="0">
                  <a:moveTo>
                    <a:pt x="410" y="1"/>
                  </a:moveTo>
                  <a:cubicBezTo>
                    <a:pt x="186" y="1"/>
                    <a:pt x="1" y="117"/>
                    <a:pt x="46" y="387"/>
                  </a:cubicBezTo>
                  <a:cubicBezTo>
                    <a:pt x="58" y="410"/>
                    <a:pt x="58" y="432"/>
                    <a:pt x="69" y="455"/>
                  </a:cubicBezTo>
                  <a:cubicBezTo>
                    <a:pt x="138" y="705"/>
                    <a:pt x="447" y="921"/>
                    <a:pt x="704" y="921"/>
                  </a:cubicBezTo>
                  <a:cubicBezTo>
                    <a:pt x="864" y="921"/>
                    <a:pt x="1003" y="837"/>
                    <a:pt x="1051" y="624"/>
                  </a:cubicBezTo>
                  <a:cubicBezTo>
                    <a:pt x="1151" y="249"/>
                    <a:pt x="738" y="1"/>
                    <a:pt x="410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"/>
            <p:cNvSpPr/>
            <p:nvPr/>
          </p:nvSpPr>
          <p:spPr>
            <a:xfrm>
              <a:off x="3972600" y="2869325"/>
              <a:ext cx="29000" cy="22275"/>
            </a:xfrm>
            <a:custGeom>
              <a:avLst/>
              <a:gdLst/>
              <a:ahLst/>
              <a:cxnLst/>
              <a:rect l="l" t="t" r="r" b="b"/>
              <a:pathLst>
                <a:path w="1160" h="891" extrusionOk="0">
                  <a:moveTo>
                    <a:pt x="423" y="1"/>
                  </a:moveTo>
                  <a:cubicBezTo>
                    <a:pt x="244" y="1"/>
                    <a:pt x="91" y="92"/>
                    <a:pt x="58" y="322"/>
                  </a:cubicBezTo>
                  <a:cubicBezTo>
                    <a:pt x="1" y="683"/>
                    <a:pt x="384" y="891"/>
                    <a:pt x="701" y="891"/>
                  </a:cubicBezTo>
                  <a:cubicBezTo>
                    <a:pt x="950" y="891"/>
                    <a:pt x="1159" y="763"/>
                    <a:pt x="1085" y="480"/>
                  </a:cubicBezTo>
                  <a:cubicBezTo>
                    <a:pt x="1085" y="457"/>
                    <a:pt x="1073" y="435"/>
                    <a:pt x="1062" y="412"/>
                  </a:cubicBezTo>
                  <a:cubicBezTo>
                    <a:pt x="976" y="182"/>
                    <a:pt x="675" y="1"/>
                    <a:pt x="423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"/>
            <p:cNvSpPr/>
            <p:nvPr/>
          </p:nvSpPr>
          <p:spPr>
            <a:xfrm>
              <a:off x="3784900" y="2664300"/>
              <a:ext cx="28975" cy="22125"/>
            </a:xfrm>
            <a:custGeom>
              <a:avLst/>
              <a:gdLst/>
              <a:ahLst/>
              <a:cxnLst/>
              <a:rect l="l" t="t" r="r" b="b"/>
              <a:pathLst>
                <a:path w="1159" h="885" extrusionOk="0">
                  <a:moveTo>
                    <a:pt x="424" y="0"/>
                  </a:moveTo>
                  <a:cubicBezTo>
                    <a:pt x="239" y="0"/>
                    <a:pt x="79" y="94"/>
                    <a:pt x="50" y="331"/>
                  </a:cubicBezTo>
                  <a:cubicBezTo>
                    <a:pt x="1" y="684"/>
                    <a:pt x="370" y="884"/>
                    <a:pt x="683" y="884"/>
                  </a:cubicBezTo>
                  <a:cubicBezTo>
                    <a:pt x="940" y="884"/>
                    <a:pt x="1159" y="750"/>
                    <a:pt x="1077" y="455"/>
                  </a:cubicBezTo>
                  <a:cubicBezTo>
                    <a:pt x="1066" y="432"/>
                    <a:pt x="1066" y="410"/>
                    <a:pt x="1055" y="387"/>
                  </a:cubicBezTo>
                  <a:cubicBezTo>
                    <a:pt x="964" y="168"/>
                    <a:pt x="671" y="0"/>
                    <a:pt x="424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"/>
            <p:cNvSpPr/>
            <p:nvPr/>
          </p:nvSpPr>
          <p:spPr>
            <a:xfrm>
              <a:off x="4044600" y="2895900"/>
              <a:ext cx="27975" cy="27325"/>
            </a:xfrm>
            <a:custGeom>
              <a:avLst/>
              <a:gdLst/>
              <a:ahLst/>
              <a:cxnLst/>
              <a:rect l="l" t="t" r="r" b="b"/>
              <a:pathLst>
                <a:path w="1119" h="1093" extrusionOk="0">
                  <a:moveTo>
                    <a:pt x="584" y="0"/>
                  </a:moveTo>
                  <a:cubicBezTo>
                    <a:pt x="526" y="0"/>
                    <a:pt x="462" y="19"/>
                    <a:pt x="394" y="60"/>
                  </a:cubicBezTo>
                  <a:cubicBezTo>
                    <a:pt x="371" y="71"/>
                    <a:pt x="360" y="83"/>
                    <a:pt x="337" y="105"/>
                  </a:cubicBezTo>
                  <a:cubicBezTo>
                    <a:pt x="25" y="342"/>
                    <a:pt x="1" y="1092"/>
                    <a:pt x="479" y="1092"/>
                  </a:cubicBezTo>
                  <a:cubicBezTo>
                    <a:pt x="502" y="1092"/>
                    <a:pt x="526" y="1091"/>
                    <a:pt x="552" y="1087"/>
                  </a:cubicBezTo>
                  <a:cubicBezTo>
                    <a:pt x="1118" y="1008"/>
                    <a:pt x="1011" y="0"/>
                    <a:pt x="584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3925875" y="2901400"/>
              <a:ext cx="27700" cy="27425"/>
            </a:xfrm>
            <a:custGeom>
              <a:avLst/>
              <a:gdLst/>
              <a:ahLst/>
              <a:cxnLst/>
              <a:rect l="l" t="t" r="r" b="b"/>
              <a:pathLst>
                <a:path w="1108" h="1097" extrusionOk="0">
                  <a:moveTo>
                    <a:pt x="641" y="1"/>
                  </a:moveTo>
                  <a:cubicBezTo>
                    <a:pt x="613" y="1"/>
                    <a:pt x="582" y="4"/>
                    <a:pt x="550" y="9"/>
                  </a:cubicBezTo>
                  <a:cubicBezTo>
                    <a:pt x="0" y="117"/>
                    <a:pt x="134" y="1097"/>
                    <a:pt x="549" y="1097"/>
                  </a:cubicBezTo>
                  <a:cubicBezTo>
                    <a:pt x="612" y="1097"/>
                    <a:pt x="680" y="1075"/>
                    <a:pt x="753" y="1025"/>
                  </a:cubicBezTo>
                  <a:cubicBezTo>
                    <a:pt x="765" y="1014"/>
                    <a:pt x="787" y="1002"/>
                    <a:pt x="810" y="991"/>
                  </a:cubicBezTo>
                  <a:cubicBezTo>
                    <a:pt x="1107" y="736"/>
                    <a:pt x="1105" y="1"/>
                    <a:pt x="641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3989975" y="2929200"/>
              <a:ext cx="40100" cy="23475"/>
            </a:xfrm>
            <a:custGeom>
              <a:avLst/>
              <a:gdLst/>
              <a:ahLst/>
              <a:cxnLst/>
              <a:rect l="l" t="t" r="r" b="b"/>
              <a:pathLst>
                <a:path w="1604" h="939" extrusionOk="0">
                  <a:moveTo>
                    <a:pt x="919" y="1"/>
                  </a:moveTo>
                  <a:cubicBezTo>
                    <a:pt x="517" y="1"/>
                    <a:pt x="1" y="546"/>
                    <a:pt x="446" y="861"/>
                  </a:cubicBezTo>
                  <a:cubicBezTo>
                    <a:pt x="522" y="915"/>
                    <a:pt x="601" y="938"/>
                    <a:pt x="681" y="938"/>
                  </a:cubicBezTo>
                  <a:cubicBezTo>
                    <a:pt x="1149" y="938"/>
                    <a:pt x="1603" y="130"/>
                    <a:pt x="1044" y="15"/>
                  </a:cubicBezTo>
                  <a:cubicBezTo>
                    <a:pt x="1022" y="3"/>
                    <a:pt x="999" y="3"/>
                    <a:pt x="965" y="3"/>
                  </a:cubicBezTo>
                  <a:cubicBezTo>
                    <a:pt x="950" y="2"/>
                    <a:pt x="935" y="1"/>
                    <a:pt x="919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4011300" y="2997500"/>
              <a:ext cx="39975" cy="23600"/>
            </a:xfrm>
            <a:custGeom>
              <a:avLst/>
              <a:gdLst/>
              <a:ahLst/>
              <a:cxnLst/>
              <a:rect l="l" t="t" r="r" b="b"/>
              <a:pathLst>
                <a:path w="1599" h="944" extrusionOk="0">
                  <a:moveTo>
                    <a:pt x="923" y="1"/>
                  </a:moveTo>
                  <a:cubicBezTo>
                    <a:pt x="501" y="1"/>
                    <a:pt x="1" y="575"/>
                    <a:pt x="451" y="871"/>
                  </a:cubicBezTo>
                  <a:cubicBezTo>
                    <a:pt x="527" y="922"/>
                    <a:pt x="606" y="944"/>
                    <a:pt x="684" y="944"/>
                  </a:cubicBezTo>
                  <a:cubicBezTo>
                    <a:pt x="1162" y="944"/>
                    <a:pt x="1598" y="120"/>
                    <a:pt x="1026" y="13"/>
                  </a:cubicBezTo>
                  <a:lnTo>
                    <a:pt x="958" y="2"/>
                  </a:lnTo>
                  <a:cubicBezTo>
                    <a:pt x="947" y="1"/>
                    <a:pt x="935" y="1"/>
                    <a:pt x="923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3461375" y="2752750"/>
              <a:ext cx="28375" cy="23425"/>
            </a:xfrm>
            <a:custGeom>
              <a:avLst/>
              <a:gdLst/>
              <a:ahLst/>
              <a:cxnLst/>
              <a:rect l="l" t="t" r="r" b="b"/>
              <a:pathLst>
                <a:path w="1135" h="937" extrusionOk="0">
                  <a:moveTo>
                    <a:pt x="359" y="0"/>
                  </a:moveTo>
                  <a:cubicBezTo>
                    <a:pt x="160" y="0"/>
                    <a:pt x="1" y="105"/>
                    <a:pt x="26" y="359"/>
                  </a:cubicBezTo>
                  <a:cubicBezTo>
                    <a:pt x="26" y="381"/>
                    <a:pt x="26" y="404"/>
                    <a:pt x="37" y="426"/>
                  </a:cubicBezTo>
                  <a:cubicBezTo>
                    <a:pt x="88" y="689"/>
                    <a:pt x="408" y="937"/>
                    <a:pt x="673" y="937"/>
                  </a:cubicBezTo>
                  <a:cubicBezTo>
                    <a:pt x="818" y="937"/>
                    <a:pt x="948" y="862"/>
                    <a:pt x="1008" y="674"/>
                  </a:cubicBezTo>
                  <a:cubicBezTo>
                    <a:pt x="1135" y="293"/>
                    <a:pt x="692" y="0"/>
                    <a:pt x="359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3857350" y="2950325"/>
              <a:ext cx="35750" cy="25625"/>
            </a:xfrm>
            <a:custGeom>
              <a:avLst/>
              <a:gdLst/>
              <a:ahLst/>
              <a:cxnLst/>
              <a:rect l="l" t="t" r="r" b="b"/>
              <a:pathLst>
                <a:path w="1430" h="1025" extrusionOk="0">
                  <a:moveTo>
                    <a:pt x="774" y="0"/>
                  </a:moveTo>
                  <a:cubicBezTo>
                    <a:pt x="250" y="0"/>
                    <a:pt x="0" y="1025"/>
                    <a:pt x="540" y="1025"/>
                  </a:cubicBezTo>
                  <a:cubicBezTo>
                    <a:pt x="561" y="1025"/>
                    <a:pt x="582" y="1023"/>
                    <a:pt x="605" y="1020"/>
                  </a:cubicBezTo>
                  <a:cubicBezTo>
                    <a:pt x="628" y="1009"/>
                    <a:pt x="651" y="1009"/>
                    <a:pt x="673" y="998"/>
                  </a:cubicBezTo>
                  <a:cubicBezTo>
                    <a:pt x="1079" y="907"/>
                    <a:pt x="1429" y="174"/>
                    <a:pt x="888" y="16"/>
                  </a:cubicBezTo>
                  <a:cubicBezTo>
                    <a:pt x="849" y="5"/>
                    <a:pt x="811" y="0"/>
                    <a:pt x="774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3808125" y="2871275"/>
              <a:ext cx="28575" cy="23275"/>
            </a:xfrm>
            <a:custGeom>
              <a:avLst/>
              <a:gdLst/>
              <a:ahLst/>
              <a:cxnLst/>
              <a:rect l="l" t="t" r="r" b="b"/>
              <a:pathLst>
                <a:path w="1143" h="931" extrusionOk="0">
                  <a:moveTo>
                    <a:pt x="450" y="0"/>
                  </a:moveTo>
                  <a:cubicBezTo>
                    <a:pt x="297" y="0"/>
                    <a:pt x="161" y="79"/>
                    <a:pt x="103" y="278"/>
                  </a:cubicBezTo>
                  <a:cubicBezTo>
                    <a:pt x="0" y="663"/>
                    <a:pt x="429" y="930"/>
                    <a:pt x="759" y="930"/>
                  </a:cubicBezTo>
                  <a:cubicBezTo>
                    <a:pt x="971" y="930"/>
                    <a:pt x="1143" y="820"/>
                    <a:pt x="1108" y="560"/>
                  </a:cubicBezTo>
                  <a:cubicBezTo>
                    <a:pt x="1108" y="537"/>
                    <a:pt x="1096" y="515"/>
                    <a:pt x="1096" y="492"/>
                  </a:cubicBezTo>
                  <a:cubicBezTo>
                    <a:pt x="1032" y="235"/>
                    <a:pt x="714" y="0"/>
                    <a:pt x="450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"/>
            <p:cNvSpPr/>
            <p:nvPr/>
          </p:nvSpPr>
          <p:spPr>
            <a:xfrm>
              <a:off x="3647925" y="2639900"/>
              <a:ext cx="34950" cy="25650"/>
            </a:xfrm>
            <a:custGeom>
              <a:avLst/>
              <a:gdLst/>
              <a:ahLst/>
              <a:cxnLst/>
              <a:rect l="l" t="t" r="r" b="b"/>
              <a:pathLst>
                <a:path w="1398" h="1026" extrusionOk="0">
                  <a:moveTo>
                    <a:pt x="877" y="1"/>
                  </a:moveTo>
                  <a:cubicBezTo>
                    <a:pt x="850" y="1"/>
                    <a:pt x="821" y="3"/>
                    <a:pt x="790" y="9"/>
                  </a:cubicBezTo>
                  <a:cubicBezTo>
                    <a:pt x="768" y="9"/>
                    <a:pt x="745" y="9"/>
                    <a:pt x="722" y="20"/>
                  </a:cubicBezTo>
                  <a:cubicBezTo>
                    <a:pt x="316" y="133"/>
                    <a:pt x="0" y="878"/>
                    <a:pt x="553" y="1013"/>
                  </a:cubicBezTo>
                  <a:cubicBezTo>
                    <a:pt x="587" y="1021"/>
                    <a:pt x="620" y="1025"/>
                    <a:pt x="652" y="1025"/>
                  </a:cubicBezTo>
                  <a:cubicBezTo>
                    <a:pt x="1175" y="1025"/>
                    <a:pt x="1397" y="1"/>
                    <a:pt x="877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"/>
            <p:cNvSpPr/>
            <p:nvPr/>
          </p:nvSpPr>
          <p:spPr>
            <a:xfrm>
              <a:off x="3900975" y="2857225"/>
              <a:ext cx="28975" cy="25575"/>
            </a:xfrm>
            <a:custGeom>
              <a:avLst/>
              <a:gdLst/>
              <a:ahLst/>
              <a:cxnLst/>
              <a:rect l="l" t="t" r="r" b="b"/>
              <a:pathLst>
                <a:path w="1159" h="1023" extrusionOk="0">
                  <a:moveTo>
                    <a:pt x="333" y="1"/>
                  </a:moveTo>
                  <a:cubicBezTo>
                    <a:pt x="198" y="1"/>
                    <a:pt x="84" y="76"/>
                    <a:pt x="45" y="264"/>
                  </a:cubicBezTo>
                  <a:cubicBezTo>
                    <a:pt x="45" y="276"/>
                    <a:pt x="34" y="310"/>
                    <a:pt x="34" y="332"/>
                  </a:cubicBezTo>
                  <a:cubicBezTo>
                    <a:pt x="1" y="631"/>
                    <a:pt x="305" y="1023"/>
                    <a:pt x="598" y="1023"/>
                  </a:cubicBezTo>
                  <a:cubicBezTo>
                    <a:pt x="702" y="1023"/>
                    <a:pt x="806" y="973"/>
                    <a:pt x="892" y="851"/>
                  </a:cubicBezTo>
                  <a:cubicBezTo>
                    <a:pt x="1159" y="487"/>
                    <a:pt x="677" y="1"/>
                    <a:pt x="333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"/>
            <p:cNvSpPr/>
            <p:nvPr/>
          </p:nvSpPr>
          <p:spPr>
            <a:xfrm>
              <a:off x="3914725" y="2952550"/>
              <a:ext cx="28800" cy="25475"/>
            </a:xfrm>
            <a:custGeom>
              <a:avLst/>
              <a:gdLst/>
              <a:ahLst/>
              <a:cxnLst/>
              <a:rect l="l" t="t" r="r" b="b"/>
              <a:pathLst>
                <a:path w="1152" h="1019" extrusionOk="0">
                  <a:moveTo>
                    <a:pt x="328" y="1"/>
                  </a:moveTo>
                  <a:cubicBezTo>
                    <a:pt x="189" y="1"/>
                    <a:pt x="73" y="77"/>
                    <a:pt x="37" y="265"/>
                  </a:cubicBezTo>
                  <a:cubicBezTo>
                    <a:pt x="37" y="288"/>
                    <a:pt x="37" y="311"/>
                    <a:pt x="26" y="333"/>
                  </a:cubicBezTo>
                  <a:cubicBezTo>
                    <a:pt x="1" y="646"/>
                    <a:pt x="306" y="1018"/>
                    <a:pt x="595" y="1018"/>
                  </a:cubicBezTo>
                  <a:cubicBezTo>
                    <a:pt x="703" y="1018"/>
                    <a:pt x="809" y="966"/>
                    <a:pt x="895" y="841"/>
                  </a:cubicBezTo>
                  <a:cubicBezTo>
                    <a:pt x="1151" y="464"/>
                    <a:pt x="671" y="1"/>
                    <a:pt x="328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"/>
            <p:cNvSpPr/>
            <p:nvPr/>
          </p:nvSpPr>
          <p:spPr>
            <a:xfrm>
              <a:off x="3963825" y="2470975"/>
              <a:ext cx="28600" cy="23200"/>
            </a:xfrm>
            <a:custGeom>
              <a:avLst/>
              <a:gdLst/>
              <a:ahLst/>
              <a:cxnLst/>
              <a:rect l="l" t="t" r="r" b="b"/>
              <a:pathLst>
                <a:path w="1144" h="928" extrusionOk="0">
                  <a:moveTo>
                    <a:pt x="451" y="0"/>
                  </a:moveTo>
                  <a:cubicBezTo>
                    <a:pt x="297" y="0"/>
                    <a:pt x="162" y="79"/>
                    <a:pt x="104" y="278"/>
                  </a:cubicBezTo>
                  <a:cubicBezTo>
                    <a:pt x="1" y="657"/>
                    <a:pt x="433" y="927"/>
                    <a:pt x="764" y="927"/>
                  </a:cubicBezTo>
                  <a:cubicBezTo>
                    <a:pt x="974" y="927"/>
                    <a:pt x="1143" y="818"/>
                    <a:pt x="1108" y="560"/>
                  </a:cubicBezTo>
                  <a:cubicBezTo>
                    <a:pt x="1108" y="537"/>
                    <a:pt x="1097" y="515"/>
                    <a:pt x="1097" y="492"/>
                  </a:cubicBezTo>
                  <a:cubicBezTo>
                    <a:pt x="1033" y="235"/>
                    <a:pt x="715" y="0"/>
                    <a:pt x="451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"/>
            <p:cNvSpPr/>
            <p:nvPr/>
          </p:nvSpPr>
          <p:spPr>
            <a:xfrm>
              <a:off x="4013800" y="3029025"/>
              <a:ext cx="35675" cy="25400"/>
            </a:xfrm>
            <a:custGeom>
              <a:avLst/>
              <a:gdLst/>
              <a:ahLst/>
              <a:cxnLst/>
              <a:rect l="l" t="t" r="r" b="b"/>
              <a:pathLst>
                <a:path w="1427" h="1016" extrusionOk="0">
                  <a:moveTo>
                    <a:pt x="880" y="0"/>
                  </a:moveTo>
                  <a:cubicBezTo>
                    <a:pt x="859" y="0"/>
                    <a:pt x="837" y="2"/>
                    <a:pt x="813" y="5"/>
                  </a:cubicBezTo>
                  <a:cubicBezTo>
                    <a:pt x="791" y="5"/>
                    <a:pt x="768" y="5"/>
                    <a:pt x="746" y="16"/>
                  </a:cubicBezTo>
                  <a:cubicBezTo>
                    <a:pt x="339" y="118"/>
                    <a:pt x="1" y="840"/>
                    <a:pt x="542" y="998"/>
                  </a:cubicBezTo>
                  <a:cubicBezTo>
                    <a:pt x="583" y="1010"/>
                    <a:pt x="623" y="1016"/>
                    <a:pt x="661" y="1016"/>
                  </a:cubicBezTo>
                  <a:cubicBezTo>
                    <a:pt x="1173" y="1016"/>
                    <a:pt x="1426" y="0"/>
                    <a:pt x="880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"/>
            <p:cNvSpPr/>
            <p:nvPr/>
          </p:nvSpPr>
          <p:spPr>
            <a:xfrm>
              <a:off x="4036350" y="2820325"/>
              <a:ext cx="28625" cy="22800"/>
            </a:xfrm>
            <a:custGeom>
              <a:avLst/>
              <a:gdLst/>
              <a:ahLst/>
              <a:cxnLst/>
              <a:rect l="l" t="t" r="r" b="b"/>
              <a:pathLst>
                <a:path w="1145" h="912" extrusionOk="0">
                  <a:moveTo>
                    <a:pt x="407" y="0"/>
                  </a:moveTo>
                  <a:cubicBezTo>
                    <a:pt x="184" y="0"/>
                    <a:pt x="1" y="116"/>
                    <a:pt x="47" y="386"/>
                  </a:cubicBezTo>
                  <a:cubicBezTo>
                    <a:pt x="58" y="409"/>
                    <a:pt x="58" y="431"/>
                    <a:pt x="69" y="454"/>
                  </a:cubicBezTo>
                  <a:cubicBezTo>
                    <a:pt x="139" y="698"/>
                    <a:pt x="450" y="912"/>
                    <a:pt x="707" y="912"/>
                  </a:cubicBezTo>
                  <a:cubicBezTo>
                    <a:pt x="866" y="912"/>
                    <a:pt x="1004" y="830"/>
                    <a:pt x="1051" y="623"/>
                  </a:cubicBezTo>
                  <a:cubicBezTo>
                    <a:pt x="1145" y="248"/>
                    <a:pt x="733" y="0"/>
                    <a:pt x="407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"/>
            <p:cNvSpPr/>
            <p:nvPr/>
          </p:nvSpPr>
          <p:spPr>
            <a:xfrm>
              <a:off x="6357250" y="2912675"/>
              <a:ext cx="372975" cy="258875"/>
            </a:xfrm>
            <a:custGeom>
              <a:avLst/>
              <a:gdLst/>
              <a:ahLst/>
              <a:cxnLst/>
              <a:rect l="l" t="t" r="r" b="b"/>
              <a:pathLst>
                <a:path w="14919" h="10355" extrusionOk="0">
                  <a:moveTo>
                    <a:pt x="12564" y="0"/>
                  </a:moveTo>
                  <a:cubicBezTo>
                    <a:pt x="6454" y="0"/>
                    <a:pt x="1686" y="4185"/>
                    <a:pt x="1" y="10312"/>
                  </a:cubicBezTo>
                  <a:cubicBezTo>
                    <a:pt x="294" y="10340"/>
                    <a:pt x="599" y="10354"/>
                    <a:pt x="912" y="10354"/>
                  </a:cubicBezTo>
                  <a:cubicBezTo>
                    <a:pt x="6143" y="10354"/>
                    <a:pt x="13801" y="6483"/>
                    <a:pt x="14918" y="202"/>
                  </a:cubicBezTo>
                  <a:cubicBezTo>
                    <a:pt x="14115" y="66"/>
                    <a:pt x="13329" y="0"/>
                    <a:pt x="12564" y="0"/>
                  </a:cubicBezTo>
                  <a:close/>
                </a:path>
              </a:pathLst>
            </a:custGeom>
            <a:solidFill>
              <a:srgbClr val="8EC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"/>
            <p:cNvSpPr/>
            <p:nvPr/>
          </p:nvSpPr>
          <p:spPr>
            <a:xfrm>
              <a:off x="6370225" y="2870025"/>
              <a:ext cx="433075" cy="297925"/>
            </a:xfrm>
            <a:custGeom>
              <a:avLst/>
              <a:gdLst/>
              <a:ahLst/>
              <a:cxnLst/>
              <a:rect l="l" t="t" r="r" b="b"/>
              <a:pathLst>
                <a:path w="17323" h="11917" extrusionOk="0">
                  <a:moveTo>
                    <a:pt x="17322" y="1"/>
                  </a:moveTo>
                  <a:cubicBezTo>
                    <a:pt x="17322" y="1"/>
                    <a:pt x="16182" y="655"/>
                    <a:pt x="14501" y="1682"/>
                  </a:cubicBezTo>
                  <a:cubicBezTo>
                    <a:pt x="13722" y="2156"/>
                    <a:pt x="12831" y="2686"/>
                    <a:pt x="11883" y="3284"/>
                  </a:cubicBezTo>
                  <a:cubicBezTo>
                    <a:pt x="11466" y="3126"/>
                    <a:pt x="11048" y="2980"/>
                    <a:pt x="10631" y="2822"/>
                  </a:cubicBezTo>
                  <a:cubicBezTo>
                    <a:pt x="10394" y="2754"/>
                    <a:pt x="10145" y="2675"/>
                    <a:pt x="9908" y="2607"/>
                  </a:cubicBezTo>
                  <a:cubicBezTo>
                    <a:pt x="9660" y="2540"/>
                    <a:pt x="9412" y="2506"/>
                    <a:pt x="9164" y="2472"/>
                  </a:cubicBezTo>
                  <a:lnTo>
                    <a:pt x="9164" y="2472"/>
                  </a:lnTo>
                  <a:cubicBezTo>
                    <a:pt x="9389" y="2573"/>
                    <a:pt x="9626" y="2652"/>
                    <a:pt x="9863" y="2754"/>
                  </a:cubicBezTo>
                  <a:cubicBezTo>
                    <a:pt x="10100" y="2844"/>
                    <a:pt x="10326" y="2946"/>
                    <a:pt x="10552" y="3047"/>
                  </a:cubicBezTo>
                  <a:cubicBezTo>
                    <a:pt x="10901" y="3194"/>
                    <a:pt x="11251" y="3341"/>
                    <a:pt x="11601" y="3465"/>
                  </a:cubicBezTo>
                  <a:cubicBezTo>
                    <a:pt x="11003" y="3837"/>
                    <a:pt x="10382" y="4243"/>
                    <a:pt x="9750" y="4650"/>
                  </a:cubicBezTo>
                  <a:cubicBezTo>
                    <a:pt x="9739" y="4616"/>
                    <a:pt x="9717" y="4582"/>
                    <a:pt x="9683" y="4571"/>
                  </a:cubicBezTo>
                  <a:lnTo>
                    <a:pt x="8983" y="4368"/>
                  </a:lnTo>
                  <a:cubicBezTo>
                    <a:pt x="8757" y="4322"/>
                    <a:pt x="8520" y="4277"/>
                    <a:pt x="8295" y="4232"/>
                  </a:cubicBezTo>
                  <a:cubicBezTo>
                    <a:pt x="8058" y="4187"/>
                    <a:pt x="7832" y="4153"/>
                    <a:pt x="7595" y="4108"/>
                  </a:cubicBezTo>
                  <a:cubicBezTo>
                    <a:pt x="7369" y="4074"/>
                    <a:pt x="7144" y="4018"/>
                    <a:pt x="6895" y="3984"/>
                  </a:cubicBezTo>
                  <a:lnTo>
                    <a:pt x="6895" y="3984"/>
                  </a:lnTo>
                  <a:cubicBezTo>
                    <a:pt x="7121" y="4074"/>
                    <a:pt x="7336" y="4153"/>
                    <a:pt x="7561" y="4243"/>
                  </a:cubicBezTo>
                  <a:cubicBezTo>
                    <a:pt x="7787" y="4334"/>
                    <a:pt x="8013" y="4390"/>
                    <a:pt x="8250" y="4447"/>
                  </a:cubicBezTo>
                  <a:cubicBezTo>
                    <a:pt x="8475" y="4514"/>
                    <a:pt x="8701" y="4571"/>
                    <a:pt x="8927" y="4627"/>
                  </a:cubicBezTo>
                  <a:cubicBezTo>
                    <a:pt x="9107" y="4684"/>
                    <a:pt x="9288" y="4740"/>
                    <a:pt x="9480" y="4796"/>
                  </a:cubicBezTo>
                  <a:cubicBezTo>
                    <a:pt x="9480" y="4808"/>
                    <a:pt x="9480" y="4819"/>
                    <a:pt x="9480" y="4819"/>
                  </a:cubicBezTo>
                  <a:cubicBezTo>
                    <a:pt x="9118" y="5056"/>
                    <a:pt x="8746" y="5293"/>
                    <a:pt x="8385" y="5530"/>
                  </a:cubicBezTo>
                  <a:lnTo>
                    <a:pt x="7889" y="5868"/>
                  </a:lnTo>
                  <a:lnTo>
                    <a:pt x="7324" y="5688"/>
                  </a:lnTo>
                  <a:cubicBezTo>
                    <a:pt x="7065" y="5631"/>
                    <a:pt x="6805" y="5575"/>
                    <a:pt x="6546" y="5530"/>
                  </a:cubicBezTo>
                  <a:cubicBezTo>
                    <a:pt x="6015" y="5440"/>
                    <a:pt x="5508" y="5361"/>
                    <a:pt x="4977" y="5293"/>
                  </a:cubicBezTo>
                  <a:lnTo>
                    <a:pt x="4977" y="5293"/>
                  </a:lnTo>
                  <a:cubicBezTo>
                    <a:pt x="5225" y="5383"/>
                    <a:pt x="5474" y="5462"/>
                    <a:pt x="5733" y="5541"/>
                  </a:cubicBezTo>
                  <a:lnTo>
                    <a:pt x="6501" y="5756"/>
                  </a:lnTo>
                  <a:cubicBezTo>
                    <a:pt x="6749" y="5823"/>
                    <a:pt x="6997" y="5891"/>
                    <a:pt x="7257" y="5947"/>
                  </a:cubicBezTo>
                  <a:lnTo>
                    <a:pt x="7606" y="6060"/>
                  </a:lnTo>
                  <a:cubicBezTo>
                    <a:pt x="7324" y="6252"/>
                    <a:pt x="7042" y="6444"/>
                    <a:pt x="6771" y="6624"/>
                  </a:cubicBezTo>
                  <a:cubicBezTo>
                    <a:pt x="6467" y="6828"/>
                    <a:pt x="6173" y="7042"/>
                    <a:pt x="5880" y="7245"/>
                  </a:cubicBezTo>
                  <a:cubicBezTo>
                    <a:pt x="5778" y="7200"/>
                    <a:pt x="5688" y="7155"/>
                    <a:pt x="5587" y="7121"/>
                  </a:cubicBezTo>
                  <a:cubicBezTo>
                    <a:pt x="5372" y="7042"/>
                    <a:pt x="5146" y="6974"/>
                    <a:pt x="4932" y="6907"/>
                  </a:cubicBezTo>
                  <a:cubicBezTo>
                    <a:pt x="4706" y="6839"/>
                    <a:pt x="4481" y="6816"/>
                    <a:pt x="4255" y="6771"/>
                  </a:cubicBezTo>
                  <a:cubicBezTo>
                    <a:pt x="4018" y="6760"/>
                    <a:pt x="3792" y="6749"/>
                    <a:pt x="3567" y="6737"/>
                  </a:cubicBezTo>
                  <a:lnTo>
                    <a:pt x="3567" y="6737"/>
                  </a:lnTo>
                  <a:cubicBezTo>
                    <a:pt x="3792" y="6805"/>
                    <a:pt x="4007" y="6861"/>
                    <a:pt x="4221" y="6918"/>
                  </a:cubicBezTo>
                  <a:cubicBezTo>
                    <a:pt x="4436" y="6963"/>
                    <a:pt x="4650" y="7053"/>
                    <a:pt x="4864" y="7121"/>
                  </a:cubicBezTo>
                  <a:cubicBezTo>
                    <a:pt x="5079" y="7189"/>
                    <a:pt x="5282" y="7290"/>
                    <a:pt x="5485" y="7369"/>
                  </a:cubicBezTo>
                  <a:lnTo>
                    <a:pt x="5632" y="7426"/>
                  </a:lnTo>
                  <a:cubicBezTo>
                    <a:pt x="5485" y="7527"/>
                    <a:pt x="5350" y="7629"/>
                    <a:pt x="5214" y="7719"/>
                  </a:cubicBezTo>
                  <a:cubicBezTo>
                    <a:pt x="4774" y="8035"/>
                    <a:pt x="4379" y="8328"/>
                    <a:pt x="3995" y="8610"/>
                  </a:cubicBezTo>
                  <a:cubicBezTo>
                    <a:pt x="3995" y="8610"/>
                    <a:pt x="3995" y="8588"/>
                    <a:pt x="4007" y="8588"/>
                  </a:cubicBezTo>
                  <a:lnTo>
                    <a:pt x="4007" y="8565"/>
                  </a:lnTo>
                  <a:cubicBezTo>
                    <a:pt x="4007" y="8486"/>
                    <a:pt x="3950" y="8430"/>
                    <a:pt x="3883" y="8419"/>
                  </a:cubicBezTo>
                  <a:lnTo>
                    <a:pt x="3860" y="8419"/>
                  </a:lnTo>
                  <a:cubicBezTo>
                    <a:pt x="3499" y="8407"/>
                    <a:pt x="3149" y="8396"/>
                    <a:pt x="2788" y="8396"/>
                  </a:cubicBezTo>
                  <a:cubicBezTo>
                    <a:pt x="2438" y="8362"/>
                    <a:pt x="2077" y="8351"/>
                    <a:pt x="1716" y="8351"/>
                  </a:cubicBezTo>
                  <a:cubicBezTo>
                    <a:pt x="2055" y="8464"/>
                    <a:pt x="2416" y="8543"/>
                    <a:pt x="2765" y="8622"/>
                  </a:cubicBezTo>
                  <a:cubicBezTo>
                    <a:pt x="3070" y="8656"/>
                    <a:pt x="3386" y="8667"/>
                    <a:pt x="3691" y="8689"/>
                  </a:cubicBezTo>
                  <a:cubicBezTo>
                    <a:pt x="3679" y="8746"/>
                    <a:pt x="3668" y="8802"/>
                    <a:pt x="3668" y="8847"/>
                  </a:cubicBezTo>
                  <a:cubicBezTo>
                    <a:pt x="3251" y="9175"/>
                    <a:pt x="2856" y="9479"/>
                    <a:pt x="2495" y="9773"/>
                  </a:cubicBezTo>
                  <a:cubicBezTo>
                    <a:pt x="2111" y="10077"/>
                    <a:pt x="1750" y="10348"/>
                    <a:pt x="1457" y="10619"/>
                  </a:cubicBezTo>
                  <a:cubicBezTo>
                    <a:pt x="1163" y="10890"/>
                    <a:pt x="892" y="11116"/>
                    <a:pt x="678" y="11307"/>
                  </a:cubicBezTo>
                  <a:cubicBezTo>
                    <a:pt x="249" y="11691"/>
                    <a:pt x="1" y="11917"/>
                    <a:pt x="1" y="11917"/>
                  </a:cubicBezTo>
                  <a:lnTo>
                    <a:pt x="712" y="11353"/>
                  </a:lnTo>
                  <a:cubicBezTo>
                    <a:pt x="937" y="11172"/>
                    <a:pt x="1208" y="10946"/>
                    <a:pt x="1513" y="10698"/>
                  </a:cubicBezTo>
                  <a:cubicBezTo>
                    <a:pt x="1829" y="10450"/>
                    <a:pt x="2201" y="10190"/>
                    <a:pt x="2596" y="9886"/>
                  </a:cubicBezTo>
                  <a:lnTo>
                    <a:pt x="3612" y="9141"/>
                  </a:lnTo>
                  <a:lnTo>
                    <a:pt x="3612" y="9141"/>
                  </a:lnTo>
                  <a:cubicBezTo>
                    <a:pt x="3510" y="9660"/>
                    <a:pt x="3443" y="10179"/>
                    <a:pt x="3420" y="10709"/>
                  </a:cubicBezTo>
                  <a:cubicBezTo>
                    <a:pt x="3623" y="10123"/>
                    <a:pt x="3792" y="9513"/>
                    <a:pt x="3928" y="8904"/>
                  </a:cubicBezTo>
                  <a:cubicBezTo>
                    <a:pt x="4368" y="8599"/>
                    <a:pt x="4842" y="8272"/>
                    <a:pt x="5327" y="7933"/>
                  </a:cubicBezTo>
                  <a:cubicBezTo>
                    <a:pt x="5508" y="7798"/>
                    <a:pt x="5688" y="7674"/>
                    <a:pt x="5869" y="7550"/>
                  </a:cubicBezTo>
                  <a:lnTo>
                    <a:pt x="5970" y="7595"/>
                  </a:lnTo>
                  <a:cubicBezTo>
                    <a:pt x="5756" y="8283"/>
                    <a:pt x="5587" y="8972"/>
                    <a:pt x="5451" y="9682"/>
                  </a:cubicBezTo>
                  <a:cubicBezTo>
                    <a:pt x="5767" y="8994"/>
                    <a:pt x="6038" y="8283"/>
                    <a:pt x="6264" y="7561"/>
                  </a:cubicBezTo>
                  <a:cubicBezTo>
                    <a:pt x="6286" y="7493"/>
                    <a:pt x="6252" y="7426"/>
                    <a:pt x="6185" y="7392"/>
                  </a:cubicBezTo>
                  <a:lnTo>
                    <a:pt x="6128" y="7369"/>
                  </a:lnTo>
                  <a:cubicBezTo>
                    <a:pt x="6376" y="7200"/>
                    <a:pt x="6625" y="7019"/>
                    <a:pt x="6895" y="6850"/>
                  </a:cubicBezTo>
                  <a:cubicBezTo>
                    <a:pt x="7200" y="6647"/>
                    <a:pt x="7516" y="6433"/>
                    <a:pt x="7832" y="6218"/>
                  </a:cubicBezTo>
                  <a:lnTo>
                    <a:pt x="7832" y="6218"/>
                  </a:lnTo>
                  <a:cubicBezTo>
                    <a:pt x="7798" y="6365"/>
                    <a:pt x="7764" y="6512"/>
                    <a:pt x="7731" y="6670"/>
                  </a:cubicBezTo>
                  <a:cubicBezTo>
                    <a:pt x="7674" y="6873"/>
                    <a:pt x="7618" y="7087"/>
                    <a:pt x="7573" y="7313"/>
                  </a:cubicBezTo>
                  <a:cubicBezTo>
                    <a:pt x="7516" y="7527"/>
                    <a:pt x="7482" y="7753"/>
                    <a:pt x="7460" y="7979"/>
                  </a:cubicBezTo>
                  <a:cubicBezTo>
                    <a:pt x="7460" y="8091"/>
                    <a:pt x="7460" y="8204"/>
                    <a:pt x="7448" y="8317"/>
                  </a:cubicBezTo>
                  <a:cubicBezTo>
                    <a:pt x="7437" y="8430"/>
                    <a:pt x="7471" y="8531"/>
                    <a:pt x="7482" y="8644"/>
                  </a:cubicBezTo>
                  <a:lnTo>
                    <a:pt x="7516" y="8317"/>
                  </a:lnTo>
                  <a:cubicBezTo>
                    <a:pt x="7539" y="8204"/>
                    <a:pt x="7561" y="8103"/>
                    <a:pt x="7584" y="7990"/>
                  </a:cubicBezTo>
                  <a:cubicBezTo>
                    <a:pt x="7606" y="7888"/>
                    <a:pt x="7640" y="7787"/>
                    <a:pt x="7663" y="7674"/>
                  </a:cubicBezTo>
                  <a:lnTo>
                    <a:pt x="7764" y="7358"/>
                  </a:lnTo>
                  <a:cubicBezTo>
                    <a:pt x="7832" y="7155"/>
                    <a:pt x="7900" y="6940"/>
                    <a:pt x="7967" y="6737"/>
                  </a:cubicBezTo>
                  <a:cubicBezTo>
                    <a:pt x="8046" y="6534"/>
                    <a:pt x="8103" y="6308"/>
                    <a:pt x="8148" y="6083"/>
                  </a:cubicBezTo>
                  <a:cubicBezTo>
                    <a:pt x="8159" y="6060"/>
                    <a:pt x="8148" y="6038"/>
                    <a:pt x="8137" y="6015"/>
                  </a:cubicBezTo>
                  <a:cubicBezTo>
                    <a:pt x="8272" y="5936"/>
                    <a:pt x="8396" y="5846"/>
                    <a:pt x="8520" y="5756"/>
                  </a:cubicBezTo>
                  <a:cubicBezTo>
                    <a:pt x="8814" y="5564"/>
                    <a:pt x="9118" y="5372"/>
                    <a:pt x="9412" y="5169"/>
                  </a:cubicBezTo>
                  <a:lnTo>
                    <a:pt x="9412" y="5169"/>
                  </a:lnTo>
                  <a:cubicBezTo>
                    <a:pt x="9322" y="5857"/>
                    <a:pt x="9254" y="6545"/>
                    <a:pt x="9231" y="7234"/>
                  </a:cubicBezTo>
                  <a:cubicBezTo>
                    <a:pt x="9434" y="6489"/>
                    <a:pt x="9592" y="5733"/>
                    <a:pt x="9705" y="4977"/>
                  </a:cubicBezTo>
                  <a:cubicBezTo>
                    <a:pt x="10405" y="4526"/>
                    <a:pt x="11082" y="4063"/>
                    <a:pt x="11748" y="3645"/>
                  </a:cubicBezTo>
                  <a:lnTo>
                    <a:pt x="11770" y="3634"/>
                  </a:lnTo>
                  <a:lnTo>
                    <a:pt x="11770" y="3634"/>
                  </a:lnTo>
                  <a:cubicBezTo>
                    <a:pt x="11646" y="3961"/>
                    <a:pt x="11511" y="4289"/>
                    <a:pt x="11387" y="4616"/>
                  </a:cubicBezTo>
                  <a:cubicBezTo>
                    <a:pt x="11274" y="5033"/>
                    <a:pt x="11161" y="5440"/>
                    <a:pt x="11071" y="5868"/>
                  </a:cubicBezTo>
                  <a:cubicBezTo>
                    <a:pt x="11251" y="5473"/>
                    <a:pt x="11420" y="5090"/>
                    <a:pt x="11590" y="4684"/>
                  </a:cubicBezTo>
                  <a:cubicBezTo>
                    <a:pt x="11770" y="4300"/>
                    <a:pt x="11940" y="3916"/>
                    <a:pt x="12109" y="3521"/>
                  </a:cubicBezTo>
                  <a:cubicBezTo>
                    <a:pt x="12120" y="3487"/>
                    <a:pt x="12120" y="3454"/>
                    <a:pt x="12109" y="3420"/>
                  </a:cubicBezTo>
                  <a:lnTo>
                    <a:pt x="14580" y="1817"/>
                  </a:lnTo>
                  <a:cubicBezTo>
                    <a:pt x="16227" y="734"/>
                    <a:pt x="17322" y="1"/>
                    <a:pt x="17322" y="1"/>
                  </a:cubicBezTo>
                  <a:close/>
                </a:path>
              </a:pathLst>
            </a:custGeom>
            <a:solidFill>
              <a:srgbClr val="7C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"/>
            <p:cNvSpPr/>
            <p:nvPr/>
          </p:nvSpPr>
          <p:spPr>
            <a:xfrm>
              <a:off x="6541475" y="2937725"/>
              <a:ext cx="228525" cy="398925"/>
            </a:xfrm>
            <a:custGeom>
              <a:avLst/>
              <a:gdLst/>
              <a:ahLst/>
              <a:cxnLst/>
              <a:rect l="l" t="t" r="r" b="b"/>
              <a:pathLst>
                <a:path w="9141" h="15957" extrusionOk="0">
                  <a:moveTo>
                    <a:pt x="5157" y="1"/>
                  </a:moveTo>
                  <a:cubicBezTo>
                    <a:pt x="2991" y="2088"/>
                    <a:pt x="79" y="3420"/>
                    <a:pt x="136" y="6907"/>
                  </a:cubicBezTo>
                  <a:cubicBezTo>
                    <a:pt x="0" y="10055"/>
                    <a:pt x="2517" y="12526"/>
                    <a:pt x="3115" y="15550"/>
                  </a:cubicBezTo>
                  <a:lnTo>
                    <a:pt x="3228" y="15957"/>
                  </a:lnTo>
                  <a:lnTo>
                    <a:pt x="3465" y="15370"/>
                  </a:lnTo>
                  <a:cubicBezTo>
                    <a:pt x="4582" y="12944"/>
                    <a:pt x="7313" y="11262"/>
                    <a:pt x="8046" y="8780"/>
                  </a:cubicBezTo>
                  <a:cubicBezTo>
                    <a:pt x="9141" y="5485"/>
                    <a:pt x="7042" y="2450"/>
                    <a:pt x="5157" y="1"/>
                  </a:cubicBezTo>
                  <a:close/>
                </a:path>
              </a:pathLst>
            </a:custGeom>
            <a:solidFill>
              <a:srgbClr val="60A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"/>
            <p:cNvSpPr/>
            <p:nvPr/>
          </p:nvSpPr>
          <p:spPr>
            <a:xfrm>
              <a:off x="6595925" y="2943950"/>
              <a:ext cx="117375" cy="313425"/>
            </a:xfrm>
            <a:custGeom>
              <a:avLst/>
              <a:gdLst/>
              <a:ahLst/>
              <a:cxnLst/>
              <a:rect l="l" t="t" r="r" b="b"/>
              <a:pathLst>
                <a:path w="4695" h="12537" extrusionOk="0">
                  <a:moveTo>
                    <a:pt x="3013" y="0"/>
                  </a:moveTo>
                  <a:cubicBezTo>
                    <a:pt x="3013" y="0"/>
                    <a:pt x="2991" y="192"/>
                    <a:pt x="2945" y="530"/>
                  </a:cubicBezTo>
                  <a:cubicBezTo>
                    <a:pt x="2912" y="779"/>
                    <a:pt x="2866" y="1106"/>
                    <a:pt x="2821" y="1490"/>
                  </a:cubicBezTo>
                  <a:cubicBezTo>
                    <a:pt x="2720" y="1580"/>
                    <a:pt x="2607" y="1659"/>
                    <a:pt x="2505" y="1738"/>
                  </a:cubicBezTo>
                  <a:cubicBezTo>
                    <a:pt x="2415" y="1828"/>
                    <a:pt x="2325" y="1941"/>
                    <a:pt x="2246" y="2043"/>
                  </a:cubicBezTo>
                  <a:cubicBezTo>
                    <a:pt x="2167" y="2144"/>
                    <a:pt x="2099" y="2257"/>
                    <a:pt x="2031" y="2370"/>
                  </a:cubicBezTo>
                  <a:lnTo>
                    <a:pt x="1840" y="2708"/>
                  </a:lnTo>
                  <a:cubicBezTo>
                    <a:pt x="1727" y="2945"/>
                    <a:pt x="1625" y="3171"/>
                    <a:pt x="1546" y="3419"/>
                  </a:cubicBezTo>
                  <a:cubicBezTo>
                    <a:pt x="1456" y="3656"/>
                    <a:pt x="1377" y="3893"/>
                    <a:pt x="1298" y="4130"/>
                  </a:cubicBezTo>
                  <a:cubicBezTo>
                    <a:pt x="1445" y="3916"/>
                    <a:pt x="1557" y="3701"/>
                    <a:pt x="1682" y="3476"/>
                  </a:cubicBezTo>
                  <a:cubicBezTo>
                    <a:pt x="1749" y="3374"/>
                    <a:pt x="1806" y="3261"/>
                    <a:pt x="1873" y="3148"/>
                  </a:cubicBezTo>
                  <a:lnTo>
                    <a:pt x="2065" y="2832"/>
                  </a:lnTo>
                  <a:lnTo>
                    <a:pt x="2268" y="2528"/>
                  </a:lnTo>
                  <a:lnTo>
                    <a:pt x="2494" y="2246"/>
                  </a:lnTo>
                  <a:cubicBezTo>
                    <a:pt x="2573" y="2155"/>
                    <a:pt x="2652" y="2076"/>
                    <a:pt x="2742" y="1986"/>
                  </a:cubicBezTo>
                  <a:lnTo>
                    <a:pt x="2765" y="1964"/>
                  </a:lnTo>
                  <a:lnTo>
                    <a:pt x="2765" y="1964"/>
                  </a:lnTo>
                  <a:cubicBezTo>
                    <a:pt x="2708" y="2550"/>
                    <a:pt x="2629" y="3239"/>
                    <a:pt x="2562" y="3961"/>
                  </a:cubicBezTo>
                  <a:cubicBezTo>
                    <a:pt x="2539" y="4141"/>
                    <a:pt x="2528" y="4344"/>
                    <a:pt x="2505" y="4536"/>
                  </a:cubicBezTo>
                  <a:cubicBezTo>
                    <a:pt x="2347" y="4751"/>
                    <a:pt x="2167" y="4965"/>
                    <a:pt x="2009" y="5191"/>
                  </a:cubicBezTo>
                  <a:cubicBezTo>
                    <a:pt x="1840" y="5416"/>
                    <a:pt x="1659" y="5631"/>
                    <a:pt x="1501" y="5868"/>
                  </a:cubicBezTo>
                  <a:cubicBezTo>
                    <a:pt x="1332" y="6094"/>
                    <a:pt x="1174" y="6331"/>
                    <a:pt x="1027" y="6567"/>
                  </a:cubicBezTo>
                  <a:cubicBezTo>
                    <a:pt x="948" y="6692"/>
                    <a:pt x="880" y="6816"/>
                    <a:pt x="824" y="6940"/>
                  </a:cubicBezTo>
                  <a:cubicBezTo>
                    <a:pt x="756" y="7064"/>
                    <a:pt x="700" y="7199"/>
                    <a:pt x="655" y="7335"/>
                  </a:cubicBezTo>
                  <a:cubicBezTo>
                    <a:pt x="745" y="7211"/>
                    <a:pt x="801" y="7098"/>
                    <a:pt x="903" y="6985"/>
                  </a:cubicBezTo>
                  <a:cubicBezTo>
                    <a:pt x="993" y="6883"/>
                    <a:pt x="1061" y="6759"/>
                    <a:pt x="1162" y="6658"/>
                  </a:cubicBezTo>
                  <a:cubicBezTo>
                    <a:pt x="1332" y="6455"/>
                    <a:pt x="1524" y="6240"/>
                    <a:pt x="1704" y="6026"/>
                  </a:cubicBezTo>
                  <a:cubicBezTo>
                    <a:pt x="1952" y="5744"/>
                    <a:pt x="2212" y="5450"/>
                    <a:pt x="2460" y="5146"/>
                  </a:cubicBezTo>
                  <a:lnTo>
                    <a:pt x="2460" y="5146"/>
                  </a:lnTo>
                  <a:cubicBezTo>
                    <a:pt x="2426" y="5518"/>
                    <a:pt x="2392" y="5890"/>
                    <a:pt x="2370" y="6263"/>
                  </a:cubicBezTo>
                  <a:cubicBezTo>
                    <a:pt x="2336" y="6545"/>
                    <a:pt x="2313" y="6827"/>
                    <a:pt x="2280" y="7098"/>
                  </a:cubicBezTo>
                  <a:lnTo>
                    <a:pt x="1975" y="7301"/>
                  </a:lnTo>
                  <a:cubicBezTo>
                    <a:pt x="1851" y="7391"/>
                    <a:pt x="1727" y="7493"/>
                    <a:pt x="1614" y="7594"/>
                  </a:cubicBezTo>
                  <a:cubicBezTo>
                    <a:pt x="1377" y="7797"/>
                    <a:pt x="1162" y="8023"/>
                    <a:pt x="971" y="8260"/>
                  </a:cubicBezTo>
                  <a:cubicBezTo>
                    <a:pt x="779" y="8497"/>
                    <a:pt x="610" y="8745"/>
                    <a:pt x="452" y="9005"/>
                  </a:cubicBezTo>
                  <a:cubicBezTo>
                    <a:pt x="282" y="9264"/>
                    <a:pt x="136" y="9524"/>
                    <a:pt x="0" y="9783"/>
                  </a:cubicBezTo>
                  <a:cubicBezTo>
                    <a:pt x="406" y="9343"/>
                    <a:pt x="790" y="8869"/>
                    <a:pt x="1185" y="8452"/>
                  </a:cubicBezTo>
                  <a:cubicBezTo>
                    <a:pt x="1298" y="8350"/>
                    <a:pt x="1399" y="8238"/>
                    <a:pt x="1501" y="8136"/>
                  </a:cubicBezTo>
                  <a:cubicBezTo>
                    <a:pt x="1603" y="8034"/>
                    <a:pt x="1715" y="7933"/>
                    <a:pt x="1828" y="7843"/>
                  </a:cubicBezTo>
                  <a:cubicBezTo>
                    <a:pt x="1941" y="7752"/>
                    <a:pt x="2054" y="7662"/>
                    <a:pt x="2178" y="7583"/>
                  </a:cubicBezTo>
                  <a:lnTo>
                    <a:pt x="2234" y="7538"/>
                  </a:lnTo>
                  <a:lnTo>
                    <a:pt x="2234" y="7538"/>
                  </a:lnTo>
                  <a:cubicBezTo>
                    <a:pt x="2201" y="7888"/>
                    <a:pt x="2178" y="8226"/>
                    <a:pt x="2144" y="8565"/>
                  </a:cubicBezTo>
                  <a:cubicBezTo>
                    <a:pt x="2077" y="9298"/>
                    <a:pt x="2031" y="9987"/>
                    <a:pt x="1986" y="10573"/>
                  </a:cubicBezTo>
                  <a:cubicBezTo>
                    <a:pt x="1941" y="11160"/>
                    <a:pt x="1919" y="11645"/>
                    <a:pt x="1896" y="11995"/>
                  </a:cubicBezTo>
                  <a:cubicBezTo>
                    <a:pt x="1873" y="12345"/>
                    <a:pt x="1873" y="12537"/>
                    <a:pt x="1873" y="12537"/>
                  </a:cubicBezTo>
                  <a:cubicBezTo>
                    <a:pt x="1873" y="12537"/>
                    <a:pt x="1907" y="12345"/>
                    <a:pt x="1964" y="12006"/>
                  </a:cubicBezTo>
                  <a:cubicBezTo>
                    <a:pt x="2020" y="11668"/>
                    <a:pt x="2110" y="11171"/>
                    <a:pt x="2178" y="10596"/>
                  </a:cubicBezTo>
                  <a:cubicBezTo>
                    <a:pt x="2257" y="10009"/>
                    <a:pt x="2359" y="9321"/>
                    <a:pt x="2449" y="8599"/>
                  </a:cubicBezTo>
                  <a:cubicBezTo>
                    <a:pt x="2483" y="8294"/>
                    <a:pt x="2517" y="7989"/>
                    <a:pt x="2562" y="7673"/>
                  </a:cubicBezTo>
                  <a:cubicBezTo>
                    <a:pt x="2607" y="7752"/>
                    <a:pt x="2663" y="7843"/>
                    <a:pt x="2708" y="7922"/>
                  </a:cubicBezTo>
                  <a:lnTo>
                    <a:pt x="2912" y="8226"/>
                  </a:lnTo>
                  <a:cubicBezTo>
                    <a:pt x="2979" y="8339"/>
                    <a:pt x="3047" y="8441"/>
                    <a:pt x="3103" y="8542"/>
                  </a:cubicBezTo>
                  <a:lnTo>
                    <a:pt x="3295" y="8869"/>
                  </a:lnTo>
                  <a:cubicBezTo>
                    <a:pt x="3352" y="8971"/>
                    <a:pt x="3419" y="9073"/>
                    <a:pt x="3476" y="9185"/>
                  </a:cubicBezTo>
                  <a:cubicBezTo>
                    <a:pt x="3600" y="9411"/>
                    <a:pt x="3701" y="9637"/>
                    <a:pt x="3826" y="9862"/>
                  </a:cubicBezTo>
                  <a:cubicBezTo>
                    <a:pt x="3769" y="9614"/>
                    <a:pt x="3690" y="9377"/>
                    <a:pt x="3622" y="9129"/>
                  </a:cubicBezTo>
                  <a:cubicBezTo>
                    <a:pt x="3589" y="9005"/>
                    <a:pt x="3532" y="8892"/>
                    <a:pt x="3487" y="8779"/>
                  </a:cubicBezTo>
                  <a:cubicBezTo>
                    <a:pt x="3431" y="8655"/>
                    <a:pt x="3385" y="8542"/>
                    <a:pt x="3329" y="8429"/>
                  </a:cubicBezTo>
                  <a:cubicBezTo>
                    <a:pt x="3284" y="8305"/>
                    <a:pt x="3216" y="8204"/>
                    <a:pt x="3160" y="8080"/>
                  </a:cubicBezTo>
                  <a:lnTo>
                    <a:pt x="2979" y="7752"/>
                  </a:lnTo>
                  <a:cubicBezTo>
                    <a:pt x="2866" y="7549"/>
                    <a:pt x="2742" y="7346"/>
                    <a:pt x="2618" y="7143"/>
                  </a:cubicBezTo>
                  <a:cubicBezTo>
                    <a:pt x="2641" y="6861"/>
                    <a:pt x="2675" y="6579"/>
                    <a:pt x="2708" y="6297"/>
                  </a:cubicBezTo>
                  <a:cubicBezTo>
                    <a:pt x="2742" y="5879"/>
                    <a:pt x="2765" y="5462"/>
                    <a:pt x="2799" y="5044"/>
                  </a:cubicBezTo>
                  <a:cubicBezTo>
                    <a:pt x="2810" y="5067"/>
                    <a:pt x="2821" y="5078"/>
                    <a:pt x="2844" y="5089"/>
                  </a:cubicBezTo>
                  <a:cubicBezTo>
                    <a:pt x="2934" y="5202"/>
                    <a:pt x="3024" y="5326"/>
                    <a:pt x="3115" y="5450"/>
                  </a:cubicBezTo>
                  <a:cubicBezTo>
                    <a:pt x="3205" y="5563"/>
                    <a:pt x="3273" y="5699"/>
                    <a:pt x="3352" y="5834"/>
                  </a:cubicBezTo>
                  <a:cubicBezTo>
                    <a:pt x="3419" y="5958"/>
                    <a:pt x="3487" y="6105"/>
                    <a:pt x="3555" y="6240"/>
                  </a:cubicBezTo>
                  <a:lnTo>
                    <a:pt x="3950" y="7087"/>
                  </a:lnTo>
                  <a:cubicBezTo>
                    <a:pt x="4085" y="7369"/>
                    <a:pt x="4243" y="7639"/>
                    <a:pt x="4412" y="7910"/>
                  </a:cubicBezTo>
                  <a:cubicBezTo>
                    <a:pt x="4356" y="7764"/>
                    <a:pt x="4311" y="7617"/>
                    <a:pt x="4254" y="7470"/>
                  </a:cubicBezTo>
                  <a:cubicBezTo>
                    <a:pt x="4198" y="7324"/>
                    <a:pt x="4164" y="7166"/>
                    <a:pt x="4119" y="7019"/>
                  </a:cubicBezTo>
                  <a:cubicBezTo>
                    <a:pt x="4017" y="6725"/>
                    <a:pt x="3927" y="6432"/>
                    <a:pt x="3814" y="6127"/>
                  </a:cubicBezTo>
                  <a:cubicBezTo>
                    <a:pt x="3758" y="5981"/>
                    <a:pt x="3690" y="5834"/>
                    <a:pt x="3622" y="5687"/>
                  </a:cubicBezTo>
                  <a:cubicBezTo>
                    <a:pt x="3566" y="5552"/>
                    <a:pt x="3476" y="5405"/>
                    <a:pt x="3397" y="5270"/>
                  </a:cubicBezTo>
                  <a:cubicBezTo>
                    <a:pt x="3306" y="5123"/>
                    <a:pt x="3205" y="4999"/>
                    <a:pt x="3103" y="4875"/>
                  </a:cubicBezTo>
                  <a:cubicBezTo>
                    <a:pt x="3013" y="4773"/>
                    <a:pt x="2923" y="4683"/>
                    <a:pt x="2833" y="4581"/>
                  </a:cubicBezTo>
                  <a:cubicBezTo>
                    <a:pt x="2844" y="4390"/>
                    <a:pt x="2855" y="4187"/>
                    <a:pt x="2866" y="3995"/>
                  </a:cubicBezTo>
                  <a:cubicBezTo>
                    <a:pt x="2912" y="3295"/>
                    <a:pt x="2934" y="2641"/>
                    <a:pt x="2968" y="2076"/>
                  </a:cubicBezTo>
                  <a:cubicBezTo>
                    <a:pt x="3216" y="2516"/>
                    <a:pt x="3464" y="2968"/>
                    <a:pt x="3724" y="3408"/>
                  </a:cubicBezTo>
                  <a:cubicBezTo>
                    <a:pt x="3882" y="3690"/>
                    <a:pt x="4040" y="3983"/>
                    <a:pt x="4198" y="4266"/>
                  </a:cubicBezTo>
                  <a:cubicBezTo>
                    <a:pt x="4356" y="4559"/>
                    <a:pt x="4514" y="4830"/>
                    <a:pt x="4694" y="5112"/>
                  </a:cubicBezTo>
                  <a:cubicBezTo>
                    <a:pt x="4593" y="4796"/>
                    <a:pt x="4480" y="4491"/>
                    <a:pt x="4367" y="4187"/>
                  </a:cubicBezTo>
                  <a:cubicBezTo>
                    <a:pt x="4254" y="3893"/>
                    <a:pt x="4119" y="3588"/>
                    <a:pt x="3995" y="3284"/>
                  </a:cubicBezTo>
                  <a:cubicBezTo>
                    <a:pt x="3701" y="2708"/>
                    <a:pt x="3385" y="2122"/>
                    <a:pt x="3070" y="1557"/>
                  </a:cubicBezTo>
                  <a:lnTo>
                    <a:pt x="3070" y="1546"/>
                  </a:lnTo>
                  <a:lnTo>
                    <a:pt x="3058" y="1523"/>
                  </a:lnTo>
                  <a:cubicBezTo>
                    <a:pt x="3036" y="1512"/>
                    <a:pt x="3013" y="1490"/>
                    <a:pt x="2991" y="1478"/>
                  </a:cubicBezTo>
                  <a:cubicBezTo>
                    <a:pt x="3002" y="1117"/>
                    <a:pt x="3013" y="790"/>
                    <a:pt x="3013" y="553"/>
                  </a:cubicBezTo>
                  <a:cubicBezTo>
                    <a:pt x="3013" y="192"/>
                    <a:pt x="3013" y="0"/>
                    <a:pt x="3013" y="0"/>
                  </a:cubicBez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"/>
            <p:cNvSpPr/>
            <p:nvPr/>
          </p:nvSpPr>
          <p:spPr>
            <a:xfrm>
              <a:off x="6696625" y="2859800"/>
              <a:ext cx="165900" cy="123200"/>
            </a:xfrm>
            <a:custGeom>
              <a:avLst/>
              <a:gdLst/>
              <a:ahLst/>
              <a:cxnLst/>
              <a:rect l="l" t="t" r="r" b="b"/>
              <a:pathLst>
                <a:path w="6636" h="4928" extrusionOk="0">
                  <a:moveTo>
                    <a:pt x="4161" y="1"/>
                  </a:moveTo>
                  <a:cubicBezTo>
                    <a:pt x="3746" y="1"/>
                    <a:pt x="3345" y="57"/>
                    <a:pt x="3014" y="150"/>
                  </a:cubicBezTo>
                  <a:cubicBezTo>
                    <a:pt x="1558" y="590"/>
                    <a:pt x="429" y="1741"/>
                    <a:pt x="1" y="3197"/>
                  </a:cubicBezTo>
                  <a:cubicBezTo>
                    <a:pt x="80" y="3355"/>
                    <a:pt x="170" y="3513"/>
                    <a:pt x="283" y="3648"/>
                  </a:cubicBezTo>
                  <a:cubicBezTo>
                    <a:pt x="475" y="3930"/>
                    <a:pt x="655" y="4201"/>
                    <a:pt x="836" y="4483"/>
                  </a:cubicBezTo>
                  <a:cubicBezTo>
                    <a:pt x="1554" y="4696"/>
                    <a:pt x="2273" y="4928"/>
                    <a:pt x="2998" y="4928"/>
                  </a:cubicBezTo>
                  <a:cubicBezTo>
                    <a:pt x="3388" y="4928"/>
                    <a:pt x="3781" y="4860"/>
                    <a:pt x="4176" y="4686"/>
                  </a:cubicBezTo>
                  <a:cubicBezTo>
                    <a:pt x="4751" y="4427"/>
                    <a:pt x="5259" y="4054"/>
                    <a:pt x="5677" y="3580"/>
                  </a:cubicBezTo>
                  <a:cubicBezTo>
                    <a:pt x="6433" y="2745"/>
                    <a:pt x="6636" y="1696"/>
                    <a:pt x="6275" y="726"/>
                  </a:cubicBezTo>
                  <a:cubicBezTo>
                    <a:pt x="5780" y="201"/>
                    <a:pt x="4947" y="1"/>
                    <a:pt x="4161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"/>
            <p:cNvSpPr/>
            <p:nvPr/>
          </p:nvSpPr>
          <p:spPr>
            <a:xfrm>
              <a:off x="6694375" y="2872225"/>
              <a:ext cx="120475" cy="101475"/>
            </a:xfrm>
            <a:custGeom>
              <a:avLst/>
              <a:gdLst/>
              <a:ahLst/>
              <a:cxnLst/>
              <a:rect l="l" t="t" r="r" b="b"/>
              <a:pathLst>
                <a:path w="4819" h="4059" extrusionOk="0">
                  <a:moveTo>
                    <a:pt x="2146" y="1"/>
                  </a:moveTo>
                  <a:cubicBezTo>
                    <a:pt x="1718" y="1"/>
                    <a:pt x="1214" y="389"/>
                    <a:pt x="903" y="748"/>
                  </a:cubicBezTo>
                  <a:cubicBezTo>
                    <a:pt x="542" y="1188"/>
                    <a:pt x="271" y="1696"/>
                    <a:pt x="125" y="2248"/>
                  </a:cubicBezTo>
                  <a:cubicBezTo>
                    <a:pt x="0" y="2801"/>
                    <a:pt x="91" y="3343"/>
                    <a:pt x="598" y="3682"/>
                  </a:cubicBezTo>
                  <a:cubicBezTo>
                    <a:pt x="835" y="3840"/>
                    <a:pt x="1106" y="3952"/>
                    <a:pt x="1400" y="3998"/>
                  </a:cubicBezTo>
                  <a:cubicBezTo>
                    <a:pt x="1436" y="4002"/>
                    <a:pt x="1472" y="4004"/>
                    <a:pt x="1506" y="4004"/>
                  </a:cubicBezTo>
                  <a:cubicBezTo>
                    <a:pt x="1715" y="4004"/>
                    <a:pt x="1886" y="3928"/>
                    <a:pt x="2099" y="3919"/>
                  </a:cubicBezTo>
                  <a:cubicBezTo>
                    <a:pt x="2122" y="3918"/>
                    <a:pt x="2144" y="3917"/>
                    <a:pt x="2166" y="3917"/>
                  </a:cubicBezTo>
                  <a:cubicBezTo>
                    <a:pt x="2586" y="3917"/>
                    <a:pt x="2994" y="4058"/>
                    <a:pt x="3409" y="4058"/>
                  </a:cubicBezTo>
                  <a:cubicBezTo>
                    <a:pt x="3562" y="4058"/>
                    <a:pt x="3716" y="4039"/>
                    <a:pt x="3871" y="3986"/>
                  </a:cubicBezTo>
                  <a:cubicBezTo>
                    <a:pt x="4198" y="3873"/>
                    <a:pt x="4728" y="3208"/>
                    <a:pt x="4085" y="3162"/>
                  </a:cubicBezTo>
                  <a:cubicBezTo>
                    <a:pt x="4379" y="3083"/>
                    <a:pt x="4819" y="2824"/>
                    <a:pt x="4695" y="2485"/>
                  </a:cubicBezTo>
                  <a:cubicBezTo>
                    <a:pt x="4615" y="2245"/>
                    <a:pt x="4289" y="2089"/>
                    <a:pt x="4017" y="2089"/>
                  </a:cubicBezTo>
                  <a:cubicBezTo>
                    <a:pt x="3943" y="2089"/>
                    <a:pt x="3874" y="2100"/>
                    <a:pt x="3814" y="2124"/>
                  </a:cubicBezTo>
                  <a:cubicBezTo>
                    <a:pt x="4109" y="1758"/>
                    <a:pt x="4008" y="1236"/>
                    <a:pt x="3645" y="1236"/>
                  </a:cubicBezTo>
                  <a:cubicBezTo>
                    <a:pt x="3550" y="1236"/>
                    <a:pt x="3436" y="1272"/>
                    <a:pt x="3307" y="1357"/>
                  </a:cubicBezTo>
                  <a:cubicBezTo>
                    <a:pt x="3465" y="1154"/>
                    <a:pt x="3713" y="759"/>
                    <a:pt x="3487" y="522"/>
                  </a:cubicBezTo>
                  <a:cubicBezTo>
                    <a:pt x="3423" y="454"/>
                    <a:pt x="3347" y="429"/>
                    <a:pt x="3267" y="429"/>
                  </a:cubicBezTo>
                  <a:cubicBezTo>
                    <a:pt x="3108" y="429"/>
                    <a:pt x="2934" y="526"/>
                    <a:pt x="2799" y="578"/>
                  </a:cubicBezTo>
                  <a:cubicBezTo>
                    <a:pt x="2659" y="157"/>
                    <a:pt x="2418" y="1"/>
                    <a:pt x="2146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"/>
            <p:cNvSpPr/>
            <p:nvPr/>
          </p:nvSpPr>
          <p:spPr>
            <a:xfrm>
              <a:off x="6694925" y="2841175"/>
              <a:ext cx="158575" cy="98850"/>
            </a:xfrm>
            <a:custGeom>
              <a:avLst/>
              <a:gdLst/>
              <a:ahLst/>
              <a:cxnLst/>
              <a:rect l="l" t="t" r="r" b="b"/>
              <a:pathLst>
                <a:path w="6343" h="3954" extrusionOk="0">
                  <a:moveTo>
                    <a:pt x="4237" y="0"/>
                  </a:moveTo>
                  <a:cubicBezTo>
                    <a:pt x="3593" y="0"/>
                    <a:pt x="2922" y="182"/>
                    <a:pt x="2416" y="421"/>
                  </a:cubicBezTo>
                  <a:cubicBezTo>
                    <a:pt x="1671" y="771"/>
                    <a:pt x="1062" y="1392"/>
                    <a:pt x="622" y="2080"/>
                  </a:cubicBezTo>
                  <a:cubicBezTo>
                    <a:pt x="407" y="2362"/>
                    <a:pt x="227" y="2667"/>
                    <a:pt x="91" y="3005"/>
                  </a:cubicBezTo>
                  <a:cubicBezTo>
                    <a:pt x="12" y="3276"/>
                    <a:pt x="1" y="3558"/>
                    <a:pt x="46" y="3840"/>
                  </a:cubicBezTo>
                  <a:cubicBezTo>
                    <a:pt x="46" y="3863"/>
                    <a:pt x="46" y="3874"/>
                    <a:pt x="57" y="3897"/>
                  </a:cubicBezTo>
                  <a:cubicBezTo>
                    <a:pt x="57" y="3908"/>
                    <a:pt x="69" y="3931"/>
                    <a:pt x="69" y="3953"/>
                  </a:cubicBezTo>
                  <a:cubicBezTo>
                    <a:pt x="294" y="3107"/>
                    <a:pt x="780" y="2351"/>
                    <a:pt x="1445" y="1798"/>
                  </a:cubicBezTo>
                  <a:cubicBezTo>
                    <a:pt x="1919" y="1380"/>
                    <a:pt x="2472" y="1064"/>
                    <a:pt x="3082" y="895"/>
                  </a:cubicBezTo>
                  <a:cubicBezTo>
                    <a:pt x="3412" y="802"/>
                    <a:pt x="3811" y="746"/>
                    <a:pt x="4224" y="746"/>
                  </a:cubicBezTo>
                  <a:cubicBezTo>
                    <a:pt x="5011" y="746"/>
                    <a:pt x="5847" y="949"/>
                    <a:pt x="6343" y="1482"/>
                  </a:cubicBezTo>
                  <a:cubicBezTo>
                    <a:pt x="6241" y="1234"/>
                    <a:pt x="6128" y="997"/>
                    <a:pt x="5982" y="782"/>
                  </a:cubicBezTo>
                  <a:cubicBezTo>
                    <a:pt x="5590" y="210"/>
                    <a:pt x="4929" y="0"/>
                    <a:pt x="4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"/>
            <p:cNvSpPr/>
            <p:nvPr/>
          </p:nvSpPr>
          <p:spPr>
            <a:xfrm>
              <a:off x="6700300" y="2884125"/>
              <a:ext cx="72800" cy="55900"/>
            </a:xfrm>
            <a:custGeom>
              <a:avLst/>
              <a:gdLst/>
              <a:ahLst/>
              <a:cxnLst/>
              <a:rect l="l" t="t" r="r" b="b"/>
              <a:pathLst>
                <a:path w="2912" h="2236" extrusionOk="0">
                  <a:moveTo>
                    <a:pt x="2912" y="1"/>
                  </a:moveTo>
                  <a:lnTo>
                    <a:pt x="2912" y="1"/>
                  </a:lnTo>
                  <a:cubicBezTo>
                    <a:pt x="2709" y="46"/>
                    <a:pt x="2517" y="91"/>
                    <a:pt x="2325" y="159"/>
                  </a:cubicBezTo>
                  <a:cubicBezTo>
                    <a:pt x="2246" y="181"/>
                    <a:pt x="2156" y="215"/>
                    <a:pt x="2054" y="260"/>
                  </a:cubicBezTo>
                  <a:cubicBezTo>
                    <a:pt x="1964" y="294"/>
                    <a:pt x="1862" y="339"/>
                    <a:pt x="1761" y="385"/>
                  </a:cubicBezTo>
                  <a:cubicBezTo>
                    <a:pt x="1659" y="441"/>
                    <a:pt x="1558" y="497"/>
                    <a:pt x="1456" y="554"/>
                  </a:cubicBezTo>
                  <a:cubicBezTo>
                    <a:pt x="1343" y="610"/>
                    <a:pt x="1242" y="667"/>
                    <a:pt x="1140" y="734"/>
                  </a:cubicBezTo>
                  <a:cubicBezTo>
                    <a:pt x="1039" y="813"/>
                    <a:pt x="948" y="870"/>
                    <a:pt x="847" y="949"/>
                  </a:cubicBezTo>
                  <a:cubicBezTo>
                    <a:pt x="756" y="1016"/>
                    <a:pt x="666" y="1095"/>
                    <a:pt x="587" y="1186"/>
                  </a:cubicBezTo>
                  <a:cubicBezTo>
                    <a:pt x="508" y="1265"/>
                    <a:pt x="440" y="1344"/>
                    <a:pt x="361" y="1423"/>
                  </a:cubicBezTo>
                  <a:cubicBezTo>
                    <a:pt x="305" y="1502"/>
                    <a:pt x="249" y="1581"/>
                    <a:pt x="203" y="1671"/>
                  </a:cubicBezTo>
                  <a:cubicBezTo>
                    <a:pt x="158" y="1739"/>
                    <a:pt x="113" y="1818"/>
                    <a:pt x="91" y="1897"/>
                  </a:cubicBezTo>
                  <a:cubicBezTo>
                    <a:pt x="57" y="1953"/>
                    <a:pt x="46" y="2009"/>
                    <a:pt x="23" y="2066"/>
                  </a:cubicBezTo>
                  <a:cubicBezTo>
                    <a:pt x="0" y="2179"/>
                    <a:pt x="0" y="2235"/>
                    <a:pt x="0" y="2235"/>
                  </a:cubicBezTo>
                  <a:cubicBezTo>
                    <a:pt x="0" y="2235"/>
                    <a:pt x="23" y="2179"/>
                    <a:pt x="46" y="2088"/>
                  </a:cubicBezTo>
                  <a:cubicBezTo>
                    <a:pt x="79" y="2032"/>
                    <a:pt x="102" y="1976"/>
                    <a:pt x="136" y="1919"/>
                  </a:cubicBezTo>
                  <a:cubicBezTo>
                    <a:pt x="181" y="1851"/>
                    <a:pt x="226" y="1784"/>
                    <a:pt x="282" y="1727"/>
                  </a:cubicBezTo>
                  <a:cubicBezTo>
                    <a:pt x="328" y="1648"/>
                    <a:pt x="384" y="1581"/>
                    <a:pt x="463" y="1513"/>
                  </a:cubicBezTo>
                  <a:cubicBezTo>
                    <a:pt x="531" y="1434"/>
                    <a:pt x="598" y="1366"/>
                    <a:pt x="689" y="1299"/>
                  </a:cubicBezTo>
                  <a:cubicBezTo>
                    <a:pt x="734" y="1265"/>
                    <a:pt x="768" y="1220"/>
                    <a:pt x="813" y="1186"/>
                  </a:cubicBezTo>
                  <a:lnTo>
                    <a:pt x="948" y="1084"/>
                  </a:lnTo>
                  <a:cubicBezTo>
                    <a:pt x="1039" y="1005"/>
                    <a:pt x="1140" y="949"/>
                    <a:pt x="1230" y="881"/>
                  </a:cubicBezTo>
                  <a:cubicBezTo>
                    <a:pt x="1332" y="813"/>
                    <a:pt x="1433" y="746"/>
                    <a:pt x="1535" y="689"/>
                  </a:cubicBezTo>
                  <a:cubicBezTo>
                    <a:pt x="1625" y="633"/>
                    <a:pt x="1727" y="576"/>
                    <a:pt x="1828" y="520"/>
                  </a:cubicBezTo>
                  <a:cubicBezTo>
                    <a:pt x="2020" y="407"/>
                    <a:pt x="2201" y="317"/>
                    <a:pt x="2370" y="238"/>
                  </a:cubicBezTo>
                  <a:cubicBezTo>
                    <a:pt x="2449" y="204"/>
                    <a:pt x="2517" y="170"/>
                    <a:pt x="2584" y="136"/>
                  </a:cubicBezTo>
                  <a:cubicBezTo>
                    <a:pt x="2652" y="114"/>
                    <a:pt x="2709" y="91"/>
                    <a:pt x="2754" y="69"/>
                  </a:cubicBezTo>
                  <a:cubicBezTo>
                    <a:pt x="2855" y="23"/>
                    <a:pt x="2912" y="1"/>
                    <a:pt x="2912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"/>
            <p:cNvSpPr/>
            <p:nvPr/>
          </p:nvSpPr>
          <p:spPr>
            <a:xfrm>
              <a:off x="6715825" y="2902900"/>
              <a:ext cx="45725" cy="23000"/>
            </a:xfrm>
            <a:custGeom>
              <a:avLst/>
              <a:gdLst/>
              <a:ahLst/>
              <a:cxnLst/>
              <a:rect l="l" t="t" r="r" b="b"/>
              <a:pathLst>
                <a:path w="1829" h="920" extrusionOk="0">
                  <a:moveTo>
                    <a:pt x="1390" y="1"/>
                  </a:moveTo>
                  <a:cubicBezTo>
                    <a:pt x="1370" y="1"/>
                    <a:pt x="1350" y="2"/>
                    <a:pt x="1332" y="6"/>
                  </a:cubicBezTo>
                  <a:cubicBezTo>
                    <a:pt x="1264" y="6"/>
                    <a:pt x="1207" y="17"/>
                    <a:pt x="1140" y="28"/>
                  </a:cubicBezTo>
                  <a:cubicBezTo>
                    <a:pt x="1130" y="32"/>
                    <a:pt x="1118" y="34"/>
                    <a:pt x="1106" y="34"/>
                  </a:cubicBezTo>
                  <a:cubicBezTo>
                    <a:pt x="1066" y="34"/>
                    <a:pt x="1016" y="17"/>
                    <a:pt x="973" y="17"/>
                  </a:cubicBezTo>
                  <a:cubicBezTo>
                    <a:pt x="955" y="17"/>
                    <a:pt x="939" y="20"/>
                    <a:pt x="925" y="28"/>
                  </a:cubicBezTo>
                  <a:lnTo>
                    <a:pt x="756" y="107"/>
                  </a:lnTo>
                  <a:cubicBezTo>
                    <a:pt x="677" y="141"/>
                    <a:pt x="666" y="254"/>
                    <a:pt x="609" y="288"/>
                  </a:cubicBezTo>
                  <a:cubicBezTo>
                    <a:pt x="553" y="322"/>
                    <a:pt x="542" y="435"/>
                    <a:pt x="497" y="469"/>
                  </a:cubicBezTo>
                  <a:cubicBezTo>
                    <a:pt x="316" y="604"/>
                    <a:pt x="147" y="751"/>
                    <a:pt x="0" y="920"/>
                  </a:cubicBezTo>
                  <a:cubicBezTo>
                    <a:pt x="0" y="920"/>
                    <a:pt x="124" y="852"/>
                    <a:pt x="282" y="762"/>
                  </a:cubicBezTo>
                  <a:cubicBezTo>
                    <a:pt x="361" y="717"/>
                    <a:pt x="463" y="660"/>
                    <a:pt x="564" y="593"/>
                  </a:cubicBezTo>
                  <a:cubicBezTo>
                    <a:pt x="666" y="525"/>
                    <a:pt x="779" y="457"/>
                    <a:pt x="891" y="401"/>
                  </a:cubicBezTo>
                  <a:cubicBezTo>
                    <a:pt x="1004" y="344"/>
                    <a:pt x="1106" y="288"/>
                    <a:pt x="1219" y="243"/>
                  </a:cubicBezTo>
                  <a:cubicBezTo>
                    <a:pt x="1275" y="220"/>
                    <a:pt x="1320" y="186"/>
                    <a:pt x="1377" y="175"/>
                  </a:cubicBezTo>
                  <a:cubicBezTo>
                    <a:pt x="1422" y="153"/>
                    <a:pt x="1467" y="141"/>
                    <a:pt x="1512" y="119"/>
                  </a:cubicBezTo>
                  <a:cubicBezTo>
                    <a:pt x="1557" y="107"/>
                    <a:pt x="1591" y="85"/>
                    <a:pt x="1636" y="85"/>
                  </a:cubicBezTo>
                  <a:lnTo>
                    <a:pt x="1738" y="51"/>
                  </a:lnTo>
                  <a:cubicBezTo>
                    <a:pt x="1794" y="40"/>
                    <a:pt x="1828" y="28"/>
                    <a:pt x="1828" y="28"/>
                  </a:cubicBezTo>
                  <a:cubicBezTo>
                    <a:pt x="1794" y="17"/>
                    <a:pt x="1772" y="17"/>
                    <a:pt x="1749" y="6"/>
                  </a:cubicBezTo>
                  <a:cubicBezTo>
                    <a:pt x="1742" y="10"/>
                    <a:pt x="1731" y="11"/>
                    <a:pt x="1720" y="11"/>
                  </a:cubicBezTo>
                  <a:cubicBezTo>
                    <a:pt x="1698" y="11"/>
                    <a:pt x="1670" y="6"/>
                    <a:pt x="1647" y="6"/>
                  </a:cubicBezTo>
                  <a:lnTo>
                    <a:pt x="1501" y="6"/>
                  </a:lnTo>
                  <a:cubicBezTo>
                    <a:pt x="1471" y="6"/>
                    <a:pt x="1431" y="1"/>
                    <a:pt x="1390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"/>
            <p:cNvSpPr/>
            <p:nvPr/>
          </p:nvSpPr>
          <p:spPr>
            <a:xfrm>
              <a:off x="6716650" y="2912975"/>
              <a:ext cx="40375" cy="15475"/>
            </a:xfrm>
            <a:custGeom>
              <a:avLst/>
              <a:gdLst/>
              <a:ahLst/>
              <a:cxnLst/>
              <a:rect l="l" t="t" r="r" b="b"/>
              <a:pathLst>
                <a:path w="1615" h="619" extrusionOk="0">
                  <a:moveTo>
                    <a:pt x="1266" y="1"/>
                  </a:moveTo>
                  <a:cubicBezTo>
                    <a:pt x="1242" y="1"/>
                    <a:pt x="1220" y="3"/>
                    <a:pt x="1197" y="9"/>
                  </a:cubicBezTo>
                  <a:cubicBezTo>
                    <a:pt x="1152" y="9"/>
                    <a:pt x="1095" y="9"/>
                    <a:pt x="1050" y="20"/>
                  </a:cubicBezTo>
                  <a:cubicBezTo>
                    <a:pt x="994" y="32"/>
                    <a:pt x="937" y="43"/>
                    <a:pt x="892" y="66"/>
                  </a:cubicBezTo>
                  <a:lnTo>
                    <a:pt x="734" y="111"/>
                  </a:lnTo>
                  <a:cubicBezTo>
                    <a:pt x="678" y="133"/>
                    <a:pt x="633" y="156"/>
                    <a:pt x="576" y="178"/>
                  </a:cubicBezTo>
                  <a:cubicBezTo>
                    <a:pt x="520" y="201"/>
                    <a:pt x="475" y="224"/>
                    <a:pt x="430" y="257"/>
                  </a:cubicBezTo>
                  <a:cubicBezTo>
                    <a:pt x="351" y="303"/>
                    <a:pt x="272" y="359"/>
                    <a:pt x="193" y="415"/>
                  </a:cubicBezTo>
                  <a:cubicBezTo>
                    <a:pt x="148" y="460"/>
                    <a:pt x="102" y="506"/>
                    <a:pt x="57" y="562"/>
                  </a:cubicBezTo>
                  <a:cubicBezTo>
                    <a:pt x="23" y="596"/>
                    <a:pt x="1" y="618"/>
                    <a:pt x="1" y="618"/>
                  </a:cubicBezTo>
                  <a:lnTo>
                    <a:pt x="80" y="585"/>
                  </a:lnTo>
                  <a:cubicBezTo>
                    <a:pt x="125" y="562"/>
                    <a:pt x="181" y="528"/>
                    <a:pt x="249" y="494"/>
                  </a:cubicBezTo>
                  <a:cubicBezTo>
                    <a:pt x="294" y="483"/>
                    <a:pt x="328" y="460"/>
                    <a:pt x="373" y="449"/>
                  </a:cubicBezTo>
                  <a:cubicBezTo>
                    <a:pt x="407" y="427"/>
                    <a:pt x="464" y="404"/>
                    <a:pt x="509" y="382"/>
                  </a:cubicBezTo>
                  <a:cubicBezTo>
                    <a:pt x="588" y="336"/>
                    <a:pt x="689" y="291"/>
                    <a:pt x="791" y="269"/>
                  </a:cubicBezTo>
                  <a:cubicBezTo>
                    <a:pt x="881" y="235"/>
                    <a:pt x="983" y="201"/>
                    <a:pt x="1084" y="167"/>
                  </a:cubicBezTo>
                  <a:cubicBezTo>
                    <a:pt x="1129" y="156"/>
                    <a:pt x="1186" y="145"/>
                    <a:pt x="1220" y="133"/>
                  </a:cubicBezTo>
                  <a:lnTo>
                    <a:pt x="1344" y="99"/>
                  </a:lnTo>
                  <a:cubicBezTo>
                    <a:pt x="1423" y="77"/>
                    <a:pt x="1490" y="66"/>
                    <a:pt x="1536" y="54"/>
                  </a:cubicBezTo>
                  <a:lnTo>
                    <a:pt x="1614" y="32"/>
                  </a:lnTo>
                  <a:cubicBezTo>
                    <a:pt x="1592" y="32"/>
                    <a:pt x="1569" y="20"/>
                    <a:pt x="1536" y="20"/>
                  </a:cubicBezTo>
                  <a:cubicBezTo>
                    <a:pt x="1496" y="12"/>
                    <a:pt x="1450" y="4"/>
                    <a:pt x="1403" y="4"/>
                  </a:cubicBezTo>
                  <a:cubicBezTo>
                    <a:pt x="1383" y="4"/>
                    <a:pt x="1364" y="6"/>
                    <a:pt x="1344" y="9"/>
                  </a:cubicBezTo>
                  <a:cubicBezTo>
                    <a:pt x="1315" y="3"/>
                    <a:pt x="1290" y="1"/>
                    <a:pt x="1266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"/>
            <p:cNvSpPr/>
            <p:nvPr/>
          </p:nvSpPr>
          <p:spPr>
            <a:xfrm>
              <a:off x="6685625" y="2930925"/>
              <a:ext cx="126700" cy="171425"/>
            </a:xfrm>
            <a:custGeom>
              <a:avLst/>
              <a:gdLst/>
              <a:ahLst/>
              <a:cxnLst/>
              <a:rect l="l" t="t" r="r" b="b"/>
              <a:pathLst>
                <a:path w="5068" h="6857" extrusionOk="0">
                  <a:moveTo>
                    <a:pt x="384" y="1"/>
                  </a:moveTo>
                  <a:cubicBezTo>
                    <a:pt x="362" y="1"/>
                    <a:pt x="339" y="1"/>
                    <a:pt x="317" y="2"/>
                  </a:cubicBezTo>
                  <a:cubicBezTo>
                    <a:pt x="294" y="25"/>
                    <a:pt x="271" y="25"/>
                    <a:pt x="249" y="47"/>
                  </a:cubicBezTo>
                  <a:cubicBezTo>
                    <a:pt x="113" y="555"/>
                    <a:pt x="34" y="1074"/>
                    <a:pt x="34" y="1593"/>
                  </a:cubicBezTo>
                  <a:cubicBezTo>
                    <a:pt x="1" y="3308"/>
                    <a:pt x="305" y="5328"/>
                    <a:pt x="1840" y="6355"/>
                  </a:cubicBezTo>
                  <a:cubicBezTo>
                    <a:pt x="2302" y="6671"/>
                    <a:pt x="2846" y="6857"/>
                    <a:pt x="3369" y="6857"/>
                  </a:cubicBezTo>
                  <a:cubicBezTo>
                    <a:pt x="3779" y="6857"/>
                    <a:pt x="4177" y="6743"/>
                    <a:pt x="4514" y="6490"/>
                  </a:cubicBezTo>
                  <a:cubicBezTo>
                    <a:pt x="4548" y="6457"/>
                    <a:pt x="4582" y="6434"/>
                    <a:pt x="4616" y="6400"/>
                  </a:cubicBezTo>
                  <a:cubicBezTo>
                    <a:pt x="4695" y="6231"/>
                    <a:pt x="4751" y="6062"/>
                    <a:pt x="4808" y="5881"/>
                  </a:cubicBezTo>
                  <a:cubicBezTo>
                    <a:pt x="5067" y="4854"/>
                    <a:pt x="4763" y="3805"/>
                    <a:pt x="4311" y="2868"/>
                  </a:cubicBezTo>
                  <a:cubicBezTo>
                    <a:pt x="4029" y="2304"/>
                    <a:pt x="3499" y="1762"/>
                    <a:pt x="3036" y="1345"/>
                  </a:cubicBezTo>
                  <a:cubicBezTo>
                    <a:pt x="2308" y="705"/>
                    <a:pt x="1354" y="1"/>
                    <a:pt x="384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"/>
            <p:cNvSpPr/>
            <p:nvPr/>
          </p:nvSpPr>
          <p:spPr>
            <a:xfrm>
              <a:off x="6683375" y="2927300"/>
              <a:ext cx="97350" cy="98775"/>
            </a:xfrm>
            <a:custGeom>
              <a:avLst/>
              <a:gdLst/>
              <a:ahLst/>
              <a:cxnLst/>
              <a:rect l="l" t="t" r="r" b="b"/>
              <a:pathLst>
                <a:path w="3894" h="3951" extrusionOk="0">
                  <a:moveTo>
                    <a:pt x="576" y="0"/>
                  </a:moveTo>
                  <a:lnTo>
                    <a:pt x="113" y="621"/>
                  </a:lnTo>
                  <a:cubicBezTo>
                    <a:pt x="136" y="1264"/>
                    <a:pt x="23" y="1919"/>
                    <a:pt x="23" y="2551"/>
                  </a:cubicBezTo>
                  <a:cubicBezTo>
                    <a:pt x="45" y="2912"/>
                    <a:pt x="0" y="3442"/>
                    <a:pt x="316" y="3690"/>
                  </a:cubicBezTo>
                  <a:cubicBezTo>
                    <a:pt x="433" y="3789"/>
                    <a:pt x="579" y="3833"/>
                    <a:pt x="727" y="3833"/>
                  </a:cubicBezTo>
                  <a:cubicBezTo>
                    <a:pt x="1036" y="3833"/>
                    <a:pt x="1357" y="3641"/>
                    <a:pt x="1456" y="3352"/>
                  </a:cubicBezTo>
                  <a:cubicBezTo>
                    <a:pt x="1501" y="3577"/>
                    <a:pt x="1659" y="3950"/>
                    <a:pt x="1919" y="3950"/>
                  </a:cubicBezTo>
                  <a:cubicBezTo>
                    <a:pt x="1923" y="3950"/>
                    <a:pt x="1928" y="3950"/>
                    <a:pt x="1932" y="3950"/>
                  </a:cubicBezTo>
                  <a:cubicBezTo>
                    <a:pt x="2249" y="3950"/>
                    <a:pt x="2361" y="3552"/>
                    <a:pt x="2494" y="3352"/>
                  </a:cubicBezTo>
                  <a:cubicBezTo>
                    <a:pt x="2605" y="3407"/>
                    <a:pt x="2838" y="3569"/>
                    <a:pt x="3018" y="3569"/>
                  </a:cubicBezTo>
                  <a:cubicBezTo>
                    <a:pt x="3057" y="3569"/>
                    <a:pt x="3094" y="3562"/>
                    <a:pt x="3126" y="3544"/>
                  </a:cubicBezTo>
                  <a:cubicBezTo>
                    <a:pt x="3295" y="3453"/>
                    <a:pt x="3228" y="3261"/>
                    <a:pt x="3103" y="3126"/>
                  </a:cubicBezTo>
                  <a:lnTo>
                    <a:pt x="3103" y="3126"/>
                  </a:lnTo>
                  <a:cubicBezTo>
                    <a:pt x="3170" y="3184"/>
                    <a:pt x="3250" y="3212"/>
                    <a:pt x="3329" y="3212"/>
                  </a:cubicBezTo>
                  <a:cubicBezTo>
                    <a:pt x="3465" y="3212"/>
                    <a:pt x="3599" y="3129"/>
                    <a:pt x="3656" y="2979"/>
                  </a:cubicBezTo>
                  <a:cubicBezTo>
                    <a:pt x="3893" y="2539"/>
                    <a:pt x="3442" y="1704"/>
                    <a:pt x="3182" y="1354"/>
                  </a:cubicBezTo>
                  <a:cubicBezTo>
                    <a:pt x="2630" y="565"/>
                    <a:pt x="1366" y="339"/>
                    <a:pt x="576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"/>
            <p:cNvSpPr/>
            <p:nvPr/>
          </p:nvSpPr>
          <p:spPr>
            <a:xfrm>
              <a:off x="6693250" y="2927200"/>
              <a:ext cx="131200" cy="163750"/>
            </a:xfrm>
            <a:custGeom>
              <a:avLst/>
              <a:gdLst/>
              <a:ahLst/>
              <a:cxnLst/>
              <a:rect l="l" t="t" r="r" b="b"/>
              <a:pathLst>
                <a:path w="5248" h="6550" extrusionOk="0">
                  <a:moveTo>
                    <a:pt x="714" y="1"/>
                  </a:moveTo>
                  <a:cubicBezTo>
                    <a:pt x="438" y="1"/>
                    <a:pt x="188" y="44"/>
                    <a:pt x="0" y="151"/>
                  </a:cubicBezTo>
                  <a:cubicBezTo>
                    <a:pt x="16" y="151"/>
                    <a:pt x="31" y="151"/>
                    <a:pt x="46" y="151"/>
                  </a:cubicBezTo>
                  <a:cubicBezTo>
                    <a:pt x="1024" y="151"/>
                    <a:pt x="1998" y="850"/>
                    <a:pt x="2731" y="1494"/>
                  </a:cubicBezTo>
                  <a:cubicBezTo>
                    <a:pt x="3194" y="1911"/>
                    <a:pt x="3735" y="2442"/>
                    <a:pt x="4006" y="3017"/>
                  </a:cubicBezTo>
                  <a:cubicBezTo>
                    <a:pt x="4458" y="3954"/>
                    <a:pt x="4762" y="4992"/>
                    <a:pt x="4503" y="6030"/>
                  </a:cubicBezTo>
                  <a:cubicBezTo>
                    <a:pt x="4446" y="6211"/>
                    <a:pt x="4379" y="6380"/>
                    <a:pt x="4311" y="6549"/>
                  </a:cubicBezTo>
                  <a:cubicBezTo>
                    <a:pt x="4819" y="6098"/>
                    <a:pt x="5247" y="5421"/>
                    <a:pt x="5236" y="4766"/>
                  </a:cubicBezTo>
                  <a:cubicBezTo>
                    <a:pt x="5236" y="3762"/>
                    <a:pt x="5078" y="3186"/>
                    <a:pt x="4638" y="2272"/>
                  </a:cubicBezTo>
                  <a:cubicBezTo>
                    <a:pt x="4333" y="1663"/>
                    <a:pt x="3476" y="873"/>
                    <a:pt x="2833" y="557"/>
                  </a:cubicBezTo>
                  <a:cubicBezTo>
                    <a:pt x="2336" y="297"/>
                    <a:pt x="1433" y="1"/>
                    <a:pt x="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"/>
            <p:cNvSpPr/>
            <p:nvPr/>
          </p:nvSpPr>
          <p:spPr>
            <a:xfrm>
              <a:off x="6681675" y="2930975"/>
              <a:ext cx="67450" cy="38650"/>
            </a:xfrm>
            <a:custGeom>
              <a:avLst/>
              <a:gdLst/>
              <a:ahLst/>
              <a:cxnLst/>
              <a:rect l="l" t="t" r="r" b="b"/>
              <a:pathLst>
                <a:path w="2698" h="1546" extrusionOk="0">
                  <a:moveTo>
                    <a:pt x="1" y="0"/>
                  </a:moveTo>
                  <a:cubicBezTo>
                    <a:pt x="1" y="0"/>
                    <a:pt x="46" y="11"/>
                    <a:pt x="136" y="45"/>
                  </a:cubicBezTo>
                  <a:cubicBezTo>
                    <a:pt x="215" y="79"/>
                    <a:pt x="328" y="124"/>
                    <a:pt x="463" y="181"/>
                  </a:cubicBezTo>
                  <a:cubicBezTo>
                    <a:pt x="599" y="248"/>
                    <a:pt x="768" y="305"/>
                    <a:pt x="937" y="384"/>
                  </a:cubicBezTo>
                  <a:cubicBezTo>
                    <a:pt x="1016" y="418"/>
                    <a:pt x="1095" y="463"/>
                    <a:pt x="1185" y="508"/>
                  </a:cubicBezTo>
                  <a:cubicBezTo>
                    <a:pt x="1276" y="542"/>
                    <a:pt x="1366" y="587"/>
                    <a:pt x="1445" y="632"/>
                  </a:cubicBezTo>
                  <a:cubicBezTo>
                    <a:pt x="1535" y="677"/>
                    <a:pt x="1626" y="733"/>
                    <a:pt x="1705" y="779"/>
                  </a:cubicBezTo>
                  <a:cubicBezTo>
                    <a:pt x="1795" y="824"/>
                    <a:pt x="1863" y="869"/>
                    <a:pt x="1953" y="914"/>
                  </a:cubicBezTo>
                  <a:cubicBezTo>
                    <a:pt x="2032" y="959"/>
                    <a:pt x="2111" y="1004"/>
                    <a:pt x="2167" y="1061"/>
                  </a:cubicBezTo>
                  <a:cubicBezTo>
                    <a:pt x="2235" y="1106"/>
                    <a:pt x="2303" y="1151"/>
                    <a:pt x="2359" y="1196"/>
                  </a:cubicBezTo>
                  <a:cubicBezTo>
                    <a:pt x="2404" y="1241"/>
                    <a:pt x="2449" y="1286"/>
                    <a:pt x="2494" y="1332"/>
                  </a:cubicBezTo>
                  <a:cubicBezTo>
                    <a:pt x="2540" y="1365"/>
                    <a:pt x="2573" y="1399"/>
                    <a:pt x="2607" y="1444"/>
                  </a:cubicBezTo>
                  <a:lnTo>
                    <a:pt x="2698" y="1546"/>
                  </a:lnTo>
                  <a:cubicBezTo>
                    <a:pt x="2698" y="1546"/>
                    <a:pt x="2675" y="1501"/>
                    <a:pt x="2641" y="1433"/>
                  </a:cubicBezTo>
                  <a:cubicBezTo>
                    <a:pt x="2619" y="1377"/>
                    <a:pt x="2585" y="1332"/>
                    <a:pt x="2551" y="1286"/>
                  </a:cubicBezTo>
                  <a:cubicBezTo>
                    <a:pt x="2517" y="1230"/>
                    <a:pt x="2472" y="1185"/>
                    <a:pt x="2427" y="1128"/>
                  </a:cubicBezTo>
                  <a:cubicBezTo>
                    <a:pt x="2370" y="1072"/>
                    <a:pt x="2303" y="1016"/>
                    <a:pt x="2246" y="959"/>
                  </a:cubicBezTo>
                  <a:cubicBezTo>
                    <a:pt x="2178" y="891"/>
                    <a:pt x="2111" y="835"/>
                    <a:pt x="2032" y="790"/>
                  </a:cubicBezTo>
                  <a:cubicBezTo>
                    <a:pt x="1953" y="733"/>
                    <a:pt x="1874" y="666"/>
                    <a:pt x="1795" y="621"/>
                  </a:cubicBezTo>
                  <a:cubicBezTo>
                    <a:pt x="1705" y="576"/>
                    <a:pt x="1614" y="530"/>
                    <a:pt x="1524" y="485"/>
                  </a:cubicBezTo>
                  <a:cubicBezTo>
                    <a:pt x="1355" y="395"/>
                    <a:pt x="1174" y="316"/>
                    <a:pt x="982" y="248"/>
                  </a:cubicBezTo>
                  <a:cubicBezTo>
                    <a:pt x="824" y="181"/>
                    <a:pt x="666" y="124"/>
                    <a:pt x="497" y="90"/>
                  </a:cubicBezTo>
                  <a:cubicBezTo>
                    <a:pt x="339" y="45"/>
                    <a:pt x="170" y="11"/>
                    <a:pt x="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"/>
            <p:cNvSpPr/>
            <p:nvPr/>
          </p:nvSpPr>
          <p:spPr>
            <a:xfrm>
              <a:off x="6688450" y="2933775"/>
              <a:ext cx="45725" cy="38125"/>
            </a:xfrm>
            <a:custGeom>
              <a:avLst/>
              <a:gdLst/>
              <a:ahLst/>
              <a:cxnLst/>
              <a:rect l="l" t="t" r="r" b="b"/>
              <a:pathLst>
                <a:path w="1829" h="1525" extrusionOk="0">
                  <a:moveTo>
                    <a:pt x="0" y="1"/>
                  </a:moveTo>
                  <a:lnTo>
                    <a:pt x="91" y="69"/>
                  </a:lnTo>
                  <a:cubicBezTo>
                    <a:pt x="136" y="102"/>
                    <a:pt x="226" y="148"/>
                    <a:pt x="305" y="215"/>
                  </a:cubicBezTo>
                  <a:cubicBezTo>
                    <a:pt x="350" y="249"/>
                    <a:pt x="395" y="283"/>
                    <a:pt x="452" y="328"/>
                  </a:cubicBezTo>
                  <a:cubicBezTo>
                    <a:pt x="508" y="362"/>
                    <a:pt x="553" y="407"/>
                    <a:pt x="610" y="441"/>
                  </a:cubicBezTo>
                  <a:cubicBezTo>
                    <a:pt x="723" y="531"/>
                    <a:pt x="835" y="633"/>
                    <a:pt x="948" y="723"/>
                  </a:cubicBezTo>
                  <a:cubicBezTo>
                    <a:pt x="1050" y="825"/>
                    <a:pt x="1163" y="926"/>
                    <a:pt x="1264" y="1016"/>
                  </a:cubicBezTo>
                  <a:cubicBezTo>
                    <a:pt x="1377" y="1118"/>
                    <a:pt x="1467" y="1197"/>
                    <a:pt x="1546" y="1276"/>
                  </a:cubicBezTo>
                  <a:cubicBezTo>
                    <a:pt x="1637" y="1355"/>
                    <a:pt x="1704" y="1411"/>
                    <a:pt x="1749" y="1457"/>
                  </a:cubicBezTo>
                  <a:cubicBezTo>
                    <a:pt x="1795" y="1502"/>
                    <a:pt x="1828" y="1524"/>
                    <a:pt x="1828" y="1524"/>
                  </a:cubicBezTo>
                  <a:cubicBezTo>
                    <a:pt x="1817" y="1490"/>
                    <a:pt x="1795" y="1468"/>
                    <a:pt x="1783" y="1434"/>
                  </a:cubicBezTo>
                  <a:cubicBezTo>
                    <a:pt x="1727" y="1355"/>
                    <a:pt x="1682" y="1276"/>
                    <a:pt x="1625" y="1208"/>
                  </a:cubicBezTo>
                  <a:cubicBezTo>
                    <a:pt x="1558" y="1118"/>
                    <a:pt x="1467" y="1016"/>
                    <a:pt x="1377" y="904"/>
                  </a:cubicBezTo>
                  <a:cubicBezTo>
                    <a:pt x="1276" y="802"/>
                    <a:pt x="1163" y="700"/>
                    <a:pt x="1061" y="599"/>
                  </a:cubicBezTo>
                  <a:cubicBezTo>
                    <a:pt x="993" y="554"/>
                    <a:pt x="937" y="509"/>
                    <a:pt x="881" y="452"/>
                  </a:cubicBezTo>
                  <a:cubicBezTo>
                    <a:pt x="824" y="407"/>
                    <a:pt x="756" y="362"/>
                    <a:pt x="700" y="328"/>
                  </a:cubicBezTo>
                  <a:cubicBezTo>
                    <a:pt x="632" y="294"/>
                    <a:pt x="576" y="249"/>
                    <a:pt x="520" y="227"/>
                  </a:cubicBezTo>
                  <a:lnTo>
                    <a:pt x="362" y="136"/>
                  </a:lnTo>
                  <a:cubicBezTo>
                    <a:pt x="271" y="91"/>
                    <a:pt x="192" y="57"/>
                    <a:pt x="102" y="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"/>
            <p:cNvSpPr/>
            <p:nvPr/>
          </p:nvSpPr>
          <p:spPr>
            <a:xfrm>
              <a:off x="6684775" y="2931250"/>
              <a:ext cx="33875" cy="39800"/>
            </a:xfrm>
            <a:custGeom>
              <a:avLst/>
              <a:gdLst/>
              <a:ahLst/>
              <a:cxnLst/>
              <a:rect l="l" t="t" r="r" b="b"/>
              <a:pathLst>
                <a:path w="1355" h="1592" extrusionOk="0">
                  <a:moveTo>
                    <a:pt x="1" y="0"/>
                  </a:moveTo>
                  <a:cubicBezTo>
                    <a:pt x="1" y="0"/>
                    <a:pt x="80" y="113"/>
                    <a:pt x="204" y="260"/>
                  </a:cubicBezTo>
                  <a:cubicBezTo>
                    <a:pt x="238" y="294"/>
                    <a:pt x="272" y="328"/>
                    <a:pt x="305" y="373"/>
                  </a:cubicBezTo>
                  <a:cubicBezTo>
                    <a:pt x="339" y="429"/>
                    <a:pt x="373" y="474"/>
                    <a:pt x="418" y="519"/>
                  </a:cubicBezTo>
                  <a:cubicBezTo>
                    <a:pt x="497" y="610"/>
                    <a:pt x="588" y="700"/>
                    <a:pt x="667" y="801"/>
                  </a:cubicBezTo>
                  <a:cubicBezTo>
                    <a:pt x="745" y="903"/>
                    <a:pt x="836" y="1005"/>
                    <a:pt x="915" y="1084"/>
                  </a:cubicBezTo>
                  <a:cubicBezTo>
                    <a:pt x="949" y="1140"/>
                    <a:pt x="994" y="1174"/>
                    <a:pt x="1028" y="1219"/>
                  </a:cubicBezTo>
                  <a:cubicBezTo>
                    <a:pt x="1061" y="1264"/>
                    <a:pt x="1095" y="1309"/>
                    <a:pt x="1129" y="1343"/>
                  </a:cubicBezTo>
                  <a:cubicBezTo>
                    <a:pt x="1253" y="1501"/>
                    <a:pt x="1355" y="1591"/>
                    <a:pt x="1355" y="1591"/>
                  </a:cubicBezTo>
                  <a:cubicBezTo>
                    <a:pt x="1310" y="1490"/>
                    <a:pt x="1265" y="1388"/>
                    <a:pt x="1208" y="1298"/>
                  </a:cubicBezTo>
                  <a:cubicBezTo>
                    <a:pt x="1186" y="1253"/>
                    <a:pt x="1163" y="1208"/>
                    <a:pt x="1129" y="1151"/>
                  </a:cubicBezTo>
                  <a:cubicBezTo>
                    <a:pt x="1107" y="1106"/>
                    <a:pt x="1061" y="1061"/>
                    <a:pt x="1028" y="1005"/>
                  </a:cubicBezTo>
                  <a:cubicBezTo>
                    <a:pt x="960" y="903"/>
                    <a:pt x="881" y="801"/>
                    <a:pt x="791" y="700"/>
                  </a:cubicBezTo>
                  <a:cubicBezTo>
                    <a:pt x="700" y="598"/>
                    <a:pt x="610" y="497"/>
                    <a:pt x="531" y="418"/>
                  </a:cubicBezTo>
                  <a:cubicBezTo>
                    <a:pt x="441" y="339"/>
                    <a:pt x="362" y="260"/>
                    <a:pt x="272" y="192"/>
                  </a:cubicBezTo>
                  <a:cubicBezTo>
                    <a:pt x="181" y="124"/>
                    <a:pt x="91" y="57"/>
                    <a:pt x="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"/>
            <p:cNvSpPr/>
            <p:nvPr/>
          </p:nvSpPr>
          <p:spPr>
            <a:xfrm>
              <a:off x="6568550" y="2929825"/>
              <a:ext cx="129525" cy="133600"/>
            </a:xfrm>
            <a:custGeom>
              <a:avLst/>
              <a:gdLst/>
              <a:ahLst/>
              <a:cxnLst/>
              <a:rect l="l" t="t" r="r" b="b"/>
              <a:pathLst>
                <a:path w="5181" h="5344" extrusionOk="0">
                  <a:moveTo>
                    <a:pt x="5033" y="1"/>
                  </a:moveTo>
                  <a:lnTo>
                    <a:pt x="4638" y="91"/>
                  </a:lnTo>
                  <a:cubicBezTo>
                    <a:pt x="4153" y="204"/>
                    <a:pt x="3679" y="351"/>
                    <a:pt x="3217" y="543"/>
                  </a:cubicBezTo>
                  <a:cubicBezTo>
                    <a:pt x="1851" y="1129"/>
                    <a:pt x="147" y="2280"/>
                    <a:pt x="34" y="3928"/>
                  </a:cubicBezTo>
                  <a:cubicBezTo>
                    <a:pt x="1" y="4357"/>
                    <a:pt x="136" y="4785"/>
                    <a:pt x="396" y="5124"/>
                  </a:cubicBezTo>
                  <a:cubicBezTo>
                    <a:pt x="565" y="5225"/>
                    <a:pt x="745" y="5293"/>
                    <a:pt x="937" y="5316"/>
                  </a:cubicBezTo>
                  <a:cubicBezTo>
                    <a:pt x="1079" y="5335"/>
                    <a:pt x="1219" y="5344"/>
                    <a:pt x="1356" y="5344"/>
                  </a:cubicBezTo>
                  <a:cubicBezTo>
                    <a:pt x="2040" y="5344"/>
                    <a:pt x="2672" y="5120"/>
                    <a:pt x="3273" y="4763"/>
                  </a:cubicBezTo>
                  <a:cubicBezTo>
                    <a:pt x="4108" y="4266"/>
                    <a:pt x="4650" y="3420"/>
                    <a:pt x="4932" y="2495"/>
                  </a:cubicBezTo>
                  <a:cubicBezTo>
                    <a:pt x="5033" y="2122"/>
                    <a:pt x="5101" y="1739"/>
                    <a:pt x="5146" y="1344"/>
                  </a:cubicBezTo>
                  <a:cubicBezTo>
                    <a:pt x="5180" y="892"/>
                    <a:pt x="5135" y="441"/>
                    <a:pt x="5033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"/>
            <p:cNvSpPr/>
            <p:nvPr/>
          </p:nvSpPr>
          <p:spPr>
            <a:xfrm>
              <a:off x="6618900" y="2923900"/>
              <a:ext cx="88475" cy="85725"/>
            </a:xfrm>
            <a:custGeom>
              <a:avLst/>
              <a:gdLst/>
              <a:ahLst/>
              <a:cxnLst/>
              <a:rect l="l" t="t" r="r" b="b"/>
              <a:pathLst>
                <a:path w="3539" h="3429" extrusionOk="0">
                  <a:moveTo>
                    <a:pt x="3189" y="1"/>
                  </a:moveTo>
                  <a:lnTo>
                    <a:pt x="3189" y="1"/>
                  </a:lnTo>
                  <a:cubicBezTo>
                    <a:pt x="3189" y="1"/>
                    <a:pt x="3189" y="1"/>
                    <a:pt x="3189" y="1"/>
                  </a:cubicBezTo>
                  <a:lnTo>
                    <a:pt x="3189" y="1"/>
                  </a:lnTo>
                  <a:cubicBezTo>
                    <a:pt x="3189" y="1"/>
                    <a:pt x="3189" y="1"/>
                    <a:pt x="3189" y="1"/>
                  </a:cubicBezTo>
                  <a:close/>
                  <a:moveTo>
                    <a:pt x="3189" y="1"/>
                  </a:moveTo>
                  <a:cubicBezTo>
                    <a:pt x="3196" y="103"/>
                    <a:pt x="1902" y="351"/>
                    <a:pt x="1756" y="396"/>
                  </a:cubicBezTo>
                  <a:cubicBezTo>
                    <a:pt x="1090" y="633"/>
                    <a:pt x="368" y="723"/>
                    <a:pt x="86" y="1490"/>
                  </a:cubicBezTo>
                  <a:cubicBezTo>
                    <a:pt x="1" y="1726"/>
                    <a:pt x="65" y="2181"/>
                    <a:pt x="332" y="2181"/>
                  </a:cubicBezTo>
                  <a:cubicBezTo>
                    <a:pt x="384" y="2181"/>
                    <a:pt x="445" y="2163"/>
                    <a:pt x="514" y="2122"/>
                  </a:cubicBezTo>
                  <a:lnTo>
                    <a:pt x="514" y="2122"/>
                  </a:lnTo>
                  <a:cubicBezTo>
                    <a:pt x="428" y="2334"/>
                    <a:pt x="399" y="2864"/>
                    <a:pt x="677" y="2864"/>
                  </a:cubicBezTo>
                  <a:cubicBezTo>
                    <a:pt x="726" y="2864"/>
                    <a:pt x="784" y="2848"/>
                    <a:pt x="853" y="2811"/>
                  </a:cubicBezTo>
                  <a:cubicBezTo>
                    <a:pt x="866" y="3152"/>
                    <a:pt x="1082" y="3366"/>
                    <a:pt x="1322" y="3366"/>
                  </a:cubicBezTo>
                  <a:cubicBezTo>
                    <a:pt x="1486" y="3366"/>
                    <a:pt x="1661" y="3266"/>
                    <a:pt x="1789" y="3036"/>
                  </a:cubicBezTo>
                  <a:lnTo>
                    <a:pt x="1789" y="3036"/>
                  </a:lnTo>
                  <a:cubicBezTo>
                    <a:pt x="1738" y="3326"/>
                    <a:pt x="1871" y="3428"/>
                    <a:pt x="2060" y="3428"/>
                  </a:cubicBezTo>
                  <a:cubicBezTo>
                    <a:pt x="2329" y="3428"/>
                    <a:pt x="2711" y="3224"/>
                    <a:pt x="2850" y="3059"/>
                  </a:cubicBezTo>
                  <a:cubicBezTo>
                    <a:pt x="3538" y="2201"/>
                    <a:pt x="3279" y="1006"/>
                    <a:pt x="3189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"/>
            <p:cNvSpPr/>
            <p:nvPr/>
          </p:nvSpPr>
          <p:spPr>
            <a:xfrm>
              <a:off x="6578150" y="2929550"/>
              <a:ext cx="137975" cy="148575"/>
            </a:xfrm>
            <a:custGeom>
              <a:avLst/>
              <a:gdLst/>
              <a:ahLst/>
              <a:cxnLst/>
              <a:rect l="l" t="t" r="r" b="b"/>
              <a:pathLst>
                <a:path w="5519" h="5943" extrusionOk="0">
                  <a:moveTo>
                    <a:pt x="4638" y="1"/>
                  </a:moveTo>
                  <a:cubicBezTo>
                    <a:pt x="4751" y="441"/>
                    <a:pt x="4785" y="892"/>
                    <a:pt x="4751" y="1343"/>
                  </a:cubicBezTo>
                  <a:cubicBezTo>
                    <a:pt x="4717" y="1738"/>
                    <a:pt x="4649" y="2122"/>
                    <a:pt x="4537" y="2506"/>
                  </a:cubicBezTo>
                  <a:cubicBezTo>
                    <a:pt x="4254" y="3420"/>
                    <a:pt x="3724" y="4266"/>
                    <a:pt x="2889" y="4763"/>
                  </a:cubicBezTo>
                  <a:cubicBezTo>
                    <a:pt x="2282" y="5127"/>
                    <a:pt x="1659" y="5344"/>
                    <a:pt x="983" y="5344"/>
                  </a:cubicBezTo>
                  <a:cubicBezTo>
                    <a:pt x="842" y="5344"/>
                    <a:pt x="699" y="5335"/>
                    <a:pt x="553" y="5315"/>
                  </a:cubicBezTo>
                  <a:cubicBezTo>
                    <a:pt x="361" y="5293"/>
                    <a:pt x="170" y="5225"/>
                    <a:pt x="0" y="5124"/>
                  </a:cubicBezTo>
                  <a:lnTo>
                    <a:pt x="0" y="5124"/>
                  </a:lnTo>
                  <a:cubicBezTo>
                    <a:pt x="215" y="5417"/>
                    <a:pt x="508" y="5643"/>
                    <a:pt x="847" y="5778"/>
                  </a:cubicBezTo>
                  <a:cubicBezTo>
                    <a:pt x="1117" y="5891"/>
                    <a:pt x="1404" y="5943"/>
                    <a:pt x="1696" y="5943"/>
                  </a:cubicBezTo>
                  <a:cubicBezTo>
                    <a:pt x="2916" y="5943"/>
                    <a:pt x="4217" y="5042"/>
                    <a:pt x="4672" y="3995"/>
                  </a:cubicBezTo>
                  <a:cubicBezTo>
                    <a:pt x="5247" y="2743"/>
                    <a:pt x="5518" y="1242"/>
                    <a:pt x="4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6674625" y="2928425"/>
              <a:ext cx="22875" cy="80700"/>
            </a:xfrm>
            <a:custGeom>
              <a:avLst/>
              <a:gdLst/>
              <a:ahLst/>
              <a:cxnLst/>
              <a:rect l="l" t="t" r="r" b="b"/>
              <a:pathLst>
                <a:path w="915" h="3228" extrusionOk="0">
                  <a:moveTo>
                    <a:pt x="824" y="0"/>
                  </a:moveTo>
                  <a:cubicBezTo>
                    <a:pt x="824" y="1"/>
                    <a:pt x="824" y="57"/>
                    <a:pt x="847" y="136"/>
                  </a:cubicBezTo>
                  <a:cubicBezTo>
                    <a:pt x="847" y="192"/>
                    <a:pt x="847" y="249"/>
                    <a:pt x="847" y="305"/>
                  </a:cubicBezTo>
                  <a:cubicBezTo>
                    <a:pt x="847" y="373"/>
                    <a:pt x="836" y="441"/>
                    <a:pt x="836" y="520"/>
                  </a:cubicBezTo>
                  <a:cubicBezTo>
                    <a:pt x="824" y="599"/>
                    <a:pt x="813" y="678"/>
                    <a:pt x="802" y="768"/>
                  </a:cubicBezTo>
                  <a:cubicBezTo>
                    <a:pt x="779" y="858"/>
                    <a:pt x="768" y="971"/>
                    <a:pt x="745" y="1050"/>
                  </a:cubicBezTo>
                  <a:cubicBezTo>
                    <a:pt x="723" y="1140"/>
                    <a:pt x="689" y="1230"/>
                    <a:pt x="666" y="1332"/>
                  </a:cubicBezTo>
                  <a:cubicBezTo>
                    <a:pt x="632" y="1434"/>
                    <a:pt x="610" y="1535"/>
                    <a:pt x="576" y="1637"/>
                  </a:cubicBezTo>
                  <a:cubicBezTo>
                    <a:pt x="508" y="1840"/>
                    <a:pt x="429" y="2032"/>
                    <a:pt x="373" y="2223"/>
                  </a:cubicBezTo>
                  <a:cubicBezTo>
                    <a:pt x="305" y="2404"/>
                    <a:pt x="237" y="2585"/>
                    <a:pt x="181" y="2720"/>
                  </a:cubicBezTo>
                  <a:lnTo>
                    <a:pt x="46" y="3081"/>
                  </a:lnTo>
                  <a:cubicBezTo>
                    <a:pt x="12" y="3183"/>
                    <a:pt x="1" y="3228"/>
                    <a:pt x="1" y="3228"/>
                  </a:cubicBezTo>
                  <a:cubicBezTo>
                    <a:pt x="1" y="3228"/>
                    <a:pt x="113" y="3047"/>
                    <a:pt x="271" y="2765"/>
                  </a:cubicBezTo>
                  <a:cubicBezTo>
                    <a:pt x="339" y="2630"/>
                    <a:pt x="418" y="2460"/>
                    <a:pt x="508" y="2280"/>
                  </a:cubicBezTo>
                  <a:cubicBezTo>
                    <a:pt x="587" y="2099"/>
                    <a:pt x="666" y="1896"/>
                    <a:pt x="734" y="1693"/>
                  </a:cubicBezTo>
                  <a:cubicBezTo>
                    <a:pt x="757" y="1592"/>
                    <a:pt x="790" y="1479"/>
                    <a:pt x="824" y="1377"/>
                  </a:cubicBezTo>
                  <a:cubicBezTo>
                    <a:pt x="847" y="1276"/>
                    <a:pt x="869" y="1174"/>
                    <a:pt x="881" y="1072"/>
                  </a:cubicBezTo>
                  <a:cubicBezTo>
                    <a:pt x="903" y="982"/>
                    <a:pt x="915" y="881"/>
                    <a:pt x="915" y="790"/>
                  </a:cubicBezTo>
                  <a:lnTo>
                    <a:pt x="915" y="520"/>
                  </a:lnTo>
                  <a:cubicBezTo>
                    <a:pt x="915" y="452"/>
                    <a:pt x="915" y="373"/>
                    <a:pt x="892" y="305"/>
                  </a:cubicBezTo>
                  <a:cubicBezTo>
                    <a:pt x="892" y="249"/>
                    <a:pt x="881" y="192"/>
                    <a:pt x="869" y="136"/>
                  </a:cubicBezTo>
                  <a:cubicBezTo>
                    <a:pt x="836" y="46"/>
                    <a:pt x="824" y="1"/>
                    <a:pt x="824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6659100" y="2932375"/>
              <a:ext cx="34175" cy="73650"/>
            </a:xfrm>
            <a:custGeom>
              <a:avLst/>
              <a:gdLst/>
              <a:ahLst/>
              <a:cxnLst/>
              <a:rect l="l" t="t" r="r" b="b"/>
              <a:pathLst>
                <a:path w="1367" h="2946" extrusionOk="0">
                  <a:moveTo>
                    <a:pt x="1344" y="0"/>
                  </a:moveTo>
                  <a:cubicBezTo>
                    <a:pt x="1344" y="0"/>
                    <a:pt x="1332" y="57"/>
                    <a:pt x="1321" y="136"/>
                  </a:cubicBezTo>
                  <a:cubicBezTo>
                    <a:pt x="1321" y="192"/>
                    <a:pt x="1310" y="249"/>
                    <a:pt x="1299" y="294"/>
                  </a:cubicBezTo>
                  <a:cubicBezTo>
                    <a:pt x="1287" y="362"/>
                    <a:pt x="1265" y="429"/>
                    <a:pt x="1253" y="497"/>
                  </a:cubicBezTo>
                  <a:cubicBezTo>
                    <a:pt x="1231" y="565"/>
                    <a:pt x="1208" y="655"/>
                    <a:pt x="1174" y="734"/>
                  </a:cubicBezTo>
                  <a:cubicBezTo>
                    <a:pt x="1152" y="813"/>
                    <a:pt x="1118" y="892"/>
                    <a:pt x="1073" y="982"/>
                  </a:cubicBezTo>
                  <a:cubicBezTo>
                    <a:pt x="1039" y="1072"/>
                    <a:pt x="1005" y="1163"/>
                    <a:pt x="960" y="1253"/>
                  </a:cubicBezTo>
                  <a:cubicBezTo>
                    <a:pt x="904" y="1343"/>
                    <a:pt x="858" y="1434"/>
                    <a:pt x="813" y="1524"/>
                  </a:cubicBezTo>
                  <a:cubicBezTo>
                    <a:pt x="723" y="1704"/>
                    <a:pt x="622" y="1874"/>
                    <a:pt x="520" y="2043"/>
                  </a:cubicBezTo>
                  <a:cubicBezTo>
                    <a:pt x="430" y="2212"/>
                    <a:pt x="339" y="2370"/>
                    <a:pt x="260" y="2494"/>
                  </a:cubicBezTo>
                  <a:cubicBezTo>
                    <a:pt x="181" y="2630"/>
                    <a:pt x="114" y="2742"/>
                    <a:pt x="69" y="2821"/>
                  </a:cubicBezTo>
                  <a:cubicBezTo>
                    <a:pt x="23" y="2900"/>
                    <a:pt x="1" y="2946"/>
                    <a:pt x="1" y="2946"/>
                  </a:cubicBezTo>
                  <a:cubicBezTo>
                    <a:pt x="1" y="2946"/>
                    <a:pt x="136" y="2788"/>
                    <a:pt x="339" y="2551"/>
                  </a:cubicBezTo>
                  <a:cubicBezTo>
                    <a:pt x="430" y="2438"/>
                    <a:pt x="531" y="2291"/>
                    <a:pt x="644" y="2122"/>
                  </a:cubicBezTo>
                  <a:cubicBezTo>
                    <a:pt x="757" y="1964"/>
                    <a:pt x="858" y="1795"/>
                    <a:pt x="960" y="1603"/>
                  </a:cubicBezTo>
                  <a:cubicBezTo>
                    <a:pt x="1005" y="1513"/>
                    <a:pt x="1062" y="1422"/>
                    <a:pt x="1095" y="1321"/>
                  </a:cubicBezTo>
                  <a:cubicBezTo>
                    <a:pt x="1141" y="1230"/>
                    <a:pt x="1174" y="1140"/>
                    <a:pt x="1208" y="1039"/>
                  </a:cubicBezTo>
                  <a:cubicBezTo>
                    <a:pt x="1242" y="948"/>
                    <a:pt x="1265" y="858"/>
                    <a:pt x="1287" y="779"/>
                  </a:cubicBezTo>
                  <a:cubicBezTo>
                    <a:pt x="1310" y="689"/>
                    <a:pt x="1332" y="610"/>
                    <a:pt x="1344" y="520"/>
                  </a:cubicBezTo>
                  <a:cubicBezTo>
                    <a:pt x="1355" y="452"/>
                    <a:pt x="1355" y="384"/>
                    <a:pt x="1355" y="305"/>
                  </a:cubicBezTo>
                  <a:cubicBezTo>
                    <a:pt x="1366" y="249"/>
                    <a:pt x="1366" y="204"/>
                    <a:pt x="1355" y="147"/>
                  </a:cubicBezTo>
                  <a:cubicBezTo>
                    <a:pt x="1344" y="57"/>
                    <a:pt x="1344" y="0"/>
                    <a:pt x="1344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"/>
            <p:cNvSpPr/>
            <p:nvPr/>
          </p:nvSpPr>
          <p:spPr>
            <a:xfrm>
              <a:off x="6663050" y="2934625"/>
              <a:ext cx="28525" cy="41775"/>
            </a:xfrm>
            <a:custGeom>
              <a:avLst/>
              <a:gdLst/>
              <a:ahLst/>
              <a:cxnLst/>
              <a:rect l="l" t="t" r="r" b="b"/>
              <a:pathLst>
                <a:path w="1141" h="1671" extrusionOk="0">
                  <a:moveTo>
                    <a:pt x="1141" y="1"/>
                  </a:moveTo>
                  <a:cubicBezTo>
                    <a:pt x="1073" y="80"/>
                    <a:pt x="1005" y="159"/>
                    <a:pt x="949" y="249"/>
                  </a:cubicBezTo>
                  <a:cubicBezTo>
                    <a:pt x="836" y="407"/>
                    <a:pt x="700" y="621"/>
                    <a:pt x="565" y="836"/>
                  </a:cubicBezTo>
                  <a:cubicBezTo>
                    <a:pt x="497" y="937"/>
                    <a:pt x="430" y="1039"/>
                    <a:pt x="362" y="1140"/>
                  </a:cubicBezTo>
                  <a:cubicBezTo>
                    <a:pt x="328" y="1186"/>
                    <a:pt x="306" y="1242"/>
                    <a:pt x="272" y="1287"/>
                  </a:cubicBezTo>
                  <a:cubicBezTo>
                    <a:pt x="238" y="1321"/>
                    <a:pt x="215" y="1366"/>
                    <a:pt x="181" y="1411"/>
                  </a:cubicBezTo>
                  <a:cubicBezTo>
                    <a:pt x="125" y="1490"/>
                    <a:pt x="80" y="1547"/>
                    <a:pt x="46" y="1592"/>
                  </a:cubicBezTo>
                  <a:cubicBezTo>
                    <a:pt x="23" y="1614"/>
                    <a:pt x="12" y="1637"/>
                    <a:pt x="1" y="1671"/>
                  </a:cubicBezTo>
                  <a:cubicBezTo>
                    <a:pt x="23" y="1659"/>
                    <a:pt x="57" y="1637"/>
                    <a:pt x="80" y="1626"/>
                  </a:cubicBezTo>
                  <a:cubicBezTo>
                    <a:pt x="148" y="1581"/>
                    <a:pt x="215" y="1535"/>
                    <a:pt x="272" y="1490"/>
                  </a:cubicBezTo>
                  <a:cubicBezTo>
                    <a:pt x="317" y="1456"/>
                    <a:pt x="373" y="1434"/>
                    <a:pt x="418" y="1400"/>
                  </a:cubicBezTo>
                  <a:cubicBezTo>
                    <a:pt x="464" y="1355"/>
                    <a:pt x="542" y="1344"/>
                    <a:pt x="588" y="1298"/>
                  </a:cubicBezTo>
                  <a:cubicBezTo>
                    <a:pt x="621" y="1253"/>
                    <a:pt x="768" y="1276"/>
                    <a:pt x="802" y="1231"/>
                  </a:cubicBezTo>
                  <a:cubicBezTo>
                    <a:pt x="847" y="1174"/>
                    <a:pt x="881" y="1118"/>
                    <a:pt x="915" y="1073"/>
                  </a:cubicBezTo>
                  <a:cubicBezTo>
                    <a:pt x="994" y="960"/>
                    <a:pt x="937" y="779"/>
                    <a:pt x="994" y="666"/>
                  </a:cubicBezTo>
                  <a:cubicBezTo>
                    <a:pt x="1050" y="554"/>
                    <a:pt x="994" y="384"/>
                    <a:pt x="1028" y="294"/>
                  </a:cubicBezTo>
                  <a:cubicBezTo>
                    <a:pt x="1073" y="204"/>
                    <a:pt x="1107" y="102"/>
                    <a:pt x="1141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"/>
            <p:cNvSpPr/>
            <p:nvPr/>
          </p:nvSpPr>
          <p:spPr>
            <a:xfrm>
              <a:off x="6654875" y="2943375"/>
              <a:ext cx="28800" cy="22025"/>
            </a:xfrm>
            <a:custGeom>
              <a:avLst/>
              <a:gdLst/>
              <a:ahLst/>
              <a:cxnLst/>
              <a:rect l="l" t="t" r="r" b="b"/>
              <a:pathLst>
                <a:path w="1152" h="881" extrusionOk="0">
                  <a:moveTo>
                    <a:pt x="1152" y="1"/>
                  </a:moveTo>
                  <a:lnTo>
                    <a:pt x="1152" y="1"/>
                  </a:lnTo>
                  <a:cubicBezTo>
                    <a:pt x="1084" y="34"/>
                    <a:pt x="1016" y="68"/>
                    <a:pt x="948" y="113"/>
                  </a:cubicBezTo>
                  <a:cubicBezTo>
                    <a:pt x="903" y="159"/>
                    <a:pt x="824" y="204"/>
                    <a:pt x="757" y="249"/>
                  </a:cubicBezTo>
                  <a:cubicBezTo>
                    <a:pt x="689" y="294"/>
                    <a:pt x="621" y="350"/>
                    <a:pt x="554" y="407"/>
                  </a:cubicBezTo>
                  <a:cubicBezTo>
                    <a:pt x="486" y="463"/>
                    <a:pt x="407" y="508"/>
                    <a:pt x="339" y="565"/>
                  </a:cubicBezTo>
                  <a:cubicBezTo>
                    <a:pt x="317" y="587"/>
                    <a:pt x="283" y="621"/>
                    <a:pt x="249" y="644"/>
                  </a:cubicBezTo>
                  <a:cubicBezTo>
                    <a:pt x="215" y="666"/>
                    <a:pt x="192" y="689"/>
                    <a:pt x="170" y="711"/>
                  </a:cubicBezTo>
                  <a:cubicBezTo>
                    <a:pt x="102" y="768"/>
                    <a:pt x="46" y="813"/>
                    <a:pt x="1" y="881"/>
                  </a:cubicBezTo>
                  <a:cubicBezTo>
                    <a:pt x="68" y="858"/>
                    <a:pt x="147" y="824"/>
                    <a:pt x="215" y="790"/>
                  </a:cubicBezTo>
                  <a:cubicBezTo>
                    <a:pt x="294" y="768"/>
                    <a:pt x="362" y="723"/>
                    <a:pt x="429" y="689"/>
                  </a:cubicBezTo>
                  <a:cubicBezTo>
                    <a:pt x="497" y="644"/>
                    <a:pt x="576" y="587"/>
                    <a:pt x="655" y="531"/>
                  </a:cubicBezTo>
                  <a:cubicBezTo>
                    <a:pt x="791" y="429"/>
                    <a:pt x="915" y="316"/>
                    <a:pt x="1016" y="181"/>
                  </a:cubicBezTo>
                  <a:cubicBezTo>
                    <a:pt x="1061" y="125"/>
                    <a:pt x="1106" y="57"/>
                    <a:pt x="1152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"/>
            <p:cNvSpPr/>
            <p:nvPr/>
          </p:nvSpPr>
          <p:spPr>
            <a:xfrm>
              <a:off x="6523700" y="2854200"/>
              <a:ext cx="174925" cy="100050"/>
            </a:xfrm>
            <a:custGeom>
              <a:avLst/>
              <a:gdLst/>
              <a:ahLst/>
              <a:cxnLst/>
              <a:rect l="l" t="t" r="r" b="b"/>
              <a:pathLst>
                <a:path w="6997" h="4002" extrusionOk="0">
                  <a:moveTo>
                    <a:pt x="2604" y="0"/>
                  </a:moveTo>
                  <a:cubicBezTo>
                    <a:pt x="2417" y="0"/>
                    <a:pt x="2222" y="12"/>
                    <a:pt x="2020" y="36"/>
                  </a:cubicBezTo>
                  <a:cubicBezTo>
                    <a:pt x="869" y="160"/>
                    <a:pt x="204" y="893"/>
                    <a:pt x="0" y="1988"/>
                  </a:cubicBezTo>
                  <a:cubicBezTo>
                    <a:pt x="339" y="2575"/>
                    <a:pt x="813" y="3071"/>
                    <a:pt x="1377" y="3443"/>
                  </a:cubicBezTo>
                  <a:cubicBezTo>
                    <a:pt x="1982" y="3815"/>
                    <a:pt x="2667" y="4002"/>
                    <a:pt x="3357" y="4002"/>
                  </a:cubicBezTo>
                  <a:cubicBezTo>
                    <a:pt x="3800" y="4002"/>
                    <a:pt x="4245" y="3925"/>
                    <a:pt x="4672" y="3771"/>
                  </a:cubicBezTo>
                  <a:cubicBezTo>
                    <a:pt x="4974" y="3659"/>
                    <a:pt x="6229" y="3037"/>
                    <a:pt x="6977" y="3037"/>
                  </a:cubicBezTo>
                  <a:cubicBezTo>
                    <a:pt x="6983" y="3037"/>
                    <a:pt x="6990" y="3037"/>
                    <a:pt x="6997" y="3037"/>
                  </a:cubicBezTo>
                  <a:lnTo>
                    <a:pt x="6015" y="1785"/>
                  </a:lnTo>
                  <a:cubicBezTo>
                    <a:pt x="5048" y="668"/>
                    <a:pt x="4028" y="0"/>
                    <a:pt x="2604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"/>
            <p:cNvSpPr/>
            <p:nvPr/>
          </p:nvSpPr>
          <p:spPr>
            <a:xfrm>
              <a:off x="6589750" y="2873500"/>
              <a:ext cx="108875" cy="76575"/>
            </a:xfrm>
            <a:custGeom>
              <a:avLst/>
              <a:gdLst/>
              <a:ahLst/>
              <a:cxnLst/>
              <a:rect l="l" t="t" r="r" b="b"/>
              <a:pathLst>
                <a:path w="4355" h="3063" extrusionOk="0">
                  <a:moveTo>
                    <a:pt x="1318" y="1"/>
                  </a:moveTo>
                  <a:cubicBezTo>
                    <a:pt x="905" y="1"/>
                    <a:pt x="930" y="353"/>
                    <a:pt x="1127" y="697"/>
                  </a:cubicBezTo>
                  <a:cubicBezTo>
                    <a:pt x="998" y="652"/>
                    <a:pt x="886" y="632"/>
                    <a:pt x="791" y="632"/>
                  </a:cubicBezTo>
                  <a:cubicBezTo>
                    <a:pt x="382" y="632"/>
                    <a:pt x="309" y="1011"/>
                    <a:pt x="676" y="1441"/>
                  </a:cubicBezTo>
                  <a:cubicBezTo>
                    <a:pt x="1" y="1754"/>
                    <a:pt x="595" y="2562"/>
                    <a:pt x="1140" y="2562"/>
                  </a:cubicBezTo>
                  <a:cubicBezTo>
                    <a:pt x="1205" y="2562"/>
                    <a:pt x="1269" y="2550"/>
                    <a:pt x="1330" y="2525"/>
                  </a:cubicBezTo>
                  <a:lnTo>
                    <a:pt x="1330" y="2525"/>
                  </a:lnTo>
                  <a:cubicBezTo>
                    <a:pt x="979" y="2897"/>
                    <a:pt x="1558" y="3063"/>
                    <a:pt x="1880" y="3063"/>
                  </a:cubicBezTo>
                  <a:cubicBezTo>
                    <a:pt x="1920" y="3063"/>
                    <a:pt x="1955" y="3060"/>
                    <a:pt x="1985" y="3055"/>
                  </a:cubicBezTo>
                  <a:cubicBezTo>
                    <a:pt x="2738" y="2946"/>
                    <a:pt x="3317" y="2219"/>
                    <a:pt x="4043" y="2219"/>
                  </a:cubicBezTo>
                  <a:cubicBezTo>
                    <a:pt x="4144" y="2219"/>
                    <a:pt x="4247" y="2234"/>
                    <a:pt x="4355" y="2265"/>
                  </a:cubicBezTo>
                  <a:lnTo>
                    <a:pt x="3994" y="1915"/>
                  </a:lnTo>
                  <a:cubicBezTo>
                    <a:pt x="3520" y="1329"/>
                    <a:pt x="3350" y="753"/>
                    <a:pt x="2741" y="358"/>
                  </a:cubicBezTo>
                  <a:cubicBezTo>
                    <a:pt x="2425" y="132"/>
                    <a:pt x="1816" y="42"/>
                    <a:pt x="1432" y="8"/>
                  </a:cubicBezTo>
                  <a:cubicBezTo>
                    <a:pt x="1391" y="3"/>
                    <a:pt x="1352" y="1"/>
                    <a:pt x="1318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"/>
            <p:cNvSpPr/>
            <p:nvPr/>
          </p:nvSpPr>
          <p:spPr>
            <a:xfrm>
              <a:off x="6517200" y="2903875"/>
              <a:ext cx="182275" cy="67900"/>
            </a:xfrm>
            <a:custGeom>
              <a:avLst/>
              <a:gdLst/>
              <a:ahLst/>
              <a:cxnLst/>
              <a:rect l="l" t="t" r="r" b="b"/>
              <a:pathLst>
                <a:path w="7291" h="2716" extrusionOk="0">
                  <a:moveTo>
                    <a:pt x="260" y="1"/>
                  </a:moveTo>
                  <a:cubicBezTo>
                    <a:pt x="260" y="23"/>
                    <a:pt x="249" y="35"/>
                    <a:pt x="249" y="57"/>
                  </a:cubicBezTo>
                  <a:cubicBezTo>
                    <a:pt x="1" y="1355"/>
                    <a:pt x="1626" y="2562"/>
                    <a:pt x="2754" y="2698"/>
                  </a:cubicBezTo>
                  <a:cubicBezTo>
                    <a:pt x="2861" y="2710"/>
                    <a:pt x="2966" y="2716"/>
                    <a:pt x="3069" y="2716"/>
                  </a:cubicBezTo>
                  <a:cubicBezTo>
                    <a:pt x="3802" y="2716"/>
                    <a:pt x="4438" y="2420"/>
                    <a:pt x="5101" y="2133"/>
                  </a:cubicBezTo>
                  <a:cubicBezTo>
                    <a:pt x="5553" y="1942"/>
                    <a:pt x="5993" y="1727"/>
                    <a:pt x="6422" y="1479"/>
                  </a:cubicBezTo>
                  <a:cubicBezTo>
                    <a:pt x="6692" y="1310"/>
                    <a:pt x="6986" y="1174"/>
                    <a:pt x="7291" y="1084"/>
                  </a:cubicBezTo>
                  <a:lnTo>
                    <a:pt x="7257" y="1050"/>
                  </a:lnTo>
                  <a:cubicBezTo>
                    <a:pt x="7250" y="1050"/>
                    <a:pt x="7243" y="1050"/>
                    <a:pt x="7237" y="1050"/>
                  </a:cubicBezTo>
                  <a:cubicBezTo>
                    <a:pt x="6489" y="1050"/>
                    <a:pt x="5234" y="1672"/>
                    <a:pt x="4932" y="1784"/>
                  </a:cubicBezTo>
                  <a:cubicBezTo>
                    <a:pt x="4505" y="1938"/>
                    <a:pt x="4060" y="2015"/>
                    <a:pt x="3618" y="2015"/>
                  </a:cubicBezTo>
                  <a:cubicBezTo>
                    <a:pt x="2929" y="2015"/>
                    <a:pt x="2247" y="1828"/>
                    <a:pt x="1648" y="1456"/>
                  </a:cubicBezTo>
                  <a:cubicBezTo>
                    <a:pt x="1073" y="1084"/>
                    <a:pt x="599" y="588"/>
                    <a:pt x="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"/>
            <p:cNvSpPr/>
            <p:nvPr/>
          </p:nvSpPr>
          <p:spPr>
            <a:xfrm>
              <a:off x="6589700" y="2918275"/>
              <a:ext cx="101875" cy="17500"/>
            </a:xfrm>
            <a:custGeom>
              <a:avLst/>
              <a:gdLst/>
              <a:ahLst/>
              <a:cxnLst/>
              <a:rect l="l" t="t" r="r" b="b"/>
              <a:pathLst>
                <a:path w="4075" h="700" extrusionOk="0">
                  <a:moveTo>
                    <a:pt x="4007" y="573"/>
                  </a:moveTo>
                  <a:cubicBezTo>
                    <a:pt x="4001" y="582"/>
                    <a:pt x="3997" y="588"/>
                    <a:pt x="3996" y="588"/>
                  </a:cubicBezTo>
                  <a:cubicBezTo>
                    <a:pt x="3996" y="588"/>
                    <a:pt x="3996" y="588"/>
                    <a:pt x="3996" y="587"/>
                  </a:cubicBezTo>
                  <a:cubicBezTo>
                    <a:pt x="3973" y="621"/>
                    <a:pt x="3950" y="655"/>
                    <a:pt x="3939" y="689"/>
                  </a:cubicBezTo>
                  <a:cubicBezTo>
                    <a:pt x="3939" y="689"/>
                    <a:pt x="4007" y="576"/>
                    <a:pt x="4007" y="576"/>
                  </a:cubicBezTo>
                  <a:cubicBezTo>
                    <a:pt x="4007" y="576"/>
                    <a:pt x="4007" y="577"/>
                    <a:pt x="4007" y="577"/>
                  </a:cubicBezTo>
                  <a:cubicBezTo>
                    <a:pt x="4007" y="577"/>
                    <a:pt x="4007" y="575"/>
                    <a:pt x="4007" y="573"/>
                  </a:cubicBezTo>
                  <a:close/>
                  <a:moveTo>
                    <a:pt x="46" y="0"/>
                  </a:moveTo>
                  <a:cubicBezTo>
                    <a:pt x="46" y="0"/>
                    <a:pt x="1" y="91"/>
                    <a:pt x="35" y="124"/>
                  </a:cubicBezTo>
                  <a:cubicBezTo>
                    <a:pt x="57" y="147"/>
                    <a:pt x="35" y="260"/>
                    <a:pt x="80" y="294"/>
                  </a:cubicBezTo>
                  <a:cubicBezTo>
                    <a:pt x="136" y="339"/>
                    <a:pt x="193" y="373"/>
                    <a:pt x="260" y="406"/>
                  </a:cubicBezTo>
                  <a:cubicBezTo>
                    <a:pt x="339" y="452"/>
                    <a:pt x="430" y="497"/>
                    <a:pt x="520" y="531"/>
                  </a:cubicBezTo>
                  <a:cubicBezTo>
                    <a:pt x="746" y="598"/>
                    <a:pt x="971" y="643"/>
                    <a:pt x="1208" y="666"/>
                  </a:cubicBezTo>
                  <a:cubicBezTo>
                    <a:pt x="1344" y="677"/>
                    <a:pt x="1468" y="700"/>
                    <a:pt x="1603" y="700"/>
                  </a:cubicBezTo>
                  <a:cubicBezTo>
                    <a:pt x="1739" y="700"/>
                    <a:pt x="1874" y="700"/>
                    <a:pt x="2021" y="689"/>
                  </a:cubicBezTo>
                  <a:cubicBezTo>
                    <a:pt x="2292" y="655"/>
                    <a:pt x="2562" y="610"/>
                    <a:pt x="2811" y="576"/>
                  </a:cubicBezTo>
                  <a:cubicBezTo>
                    <a:pt x="2935" y="553"/>
                    <a:pt x="3048" y="531"/>
                    <a:pt x="3172" y="519"/>
                  </a:cubicBezTo>
                  <a:cubicBezTo>
                    <a:pt x="3273" y="508"/>
                    <a:pt x="3386" y="497"/>
                    <a:pt x="3488" y="497"/>
                  </a:cubicBezTo>
                  <a:cubicBezTo>
                    <a:pt x="3578" y="497"/>
                    <a:pt x="3668" y="497"/>
                    <a:pt x="3759" y="508"/>
                  </a:cubicBezTo>
                  <a:cubicBezTo>
                    <a:pt x="3826" y="508"/>
                    <a:pt x="3905" y="519"/>
                    <a:pt x="3973" y="531"/>
                  </a:cubicBezTo>
                  <a:cubicBezTo>
                    <a:pt x="3984" y="536"/>
                    <a:pt x="3996" y="541"/>
                    <a:pt x="4010" y="545"/>
                  </a:cubicBezTo>
                  <a:lnTo>
                    <a:pt x="4010" y="545"/>
                  </a:lnTo>
                  <a:cubicBezTo>
                    <a:pt x="4008" y="556"/>
                    <a:pt x="4007" y="568"/>
                    <a:pt x="4007" y="573"/>
                  </a:cubicBezTo>
                  <a:lnTo>
                    <a:pt x="4007" y="573"/>
                  </a:lnTo>
                  <a:cubicBezTo>
                    <a:pt x="4011" y="566"/>
                    <a:pt x="4017" y="558"/>
                    <a:pt x="4022" y="549"/>
                  </a:cubicBezTo>
                  <a:lnTo>
                    <a:pt x="4022" y="549"/>
                  </a:lnTo>
                  <a:cubicBezTo>
                    <a:pt x="4033" y="552"/>
                    <a:pt x="4043" y="553"/>
                    <a:pt x="4052" y="553"/>
                  </a:cubicBezTo>
                  <a:cubicBezTo>
                    <a:pt x="4063" y="553"/>
                    <a:pt x="4063" y="553"/>
                    <a:pt x="4063" y="531"/>
                  </a:cubicBezTo>
                  <a:cubicBezTo>
                    <a:pt x="4058" y="529"/>
                    <a:pt x="4053" y="527"/>
                    <a:pt x="4049" y="526"/>
                  </a:cubicBezTo>
                  <a:lnTo>
                    <a:pt x="4049" y="526"/>
                  </a:lnTo>
                  <a:cubicBezTo>
                    <a:pt x="4044" y="526"/>
                    <a:pt x="4039" y="527"/>
                    <a:pt x="4035" y="528"/>
                  </a:cubicBezTo>
                  <a:lnTo>
                    <a:pt x="4035" y="528"/>
                  </a:lnTo>
                  <a:cubicBezTo>
                    <a:pt x="4037" y="526"/>
                    <a:pt x="4038" y="524"/>
                    <a:pt x="4039" y="522"/>
                  </a:cubicBezTo>
                  <a:lnTo>
                    <a:pt x="4039" y="522"/>
                  </a:lnTo>
                  <a:cubicBezTo>
                    <a:pt x="4042" y="523"/>
                    <a:pt x="4046" y="524"/>
                    <a:pt x="4049" y="526"/>
                  </a:cubicBezTo>
                  <a:lnTo>
                    <a:pt x="4049" y="526"/>
                  </a:lnTo>
                  <a:cubicBezTo>
                    <a:pt x="4049" y="526"/>
                    <a:pt x="4049" y="526"/>
                    <a:pt x="4049" y="526"/>
                  </a:cubicBezTo>
                  <a:cubicBezTo>
                    <a:pt x="4054" y="526"/>
                    <a:pt x="4060" y="527"/>
                    <a:pt x="4063" y="531"/>
                  </a:cubicBezTo>
                  <a:cubicBezTo>
                    <a:pt x="4075" y="531"/>
                    <a:pt x="4063" y="508"/>
                    <a:pt x="4063" y="497"/>
                  </a:cubicBezTo>
                  <a:cubicBezTo>
                    <a:pt x="4063" y="495"/>
                    <a:pt x="4063" y="494"/>
                    <a:pt x="4062" y="494"/>
                  </a:cubicBezTo>
                  <a:cubicBezTo>
                    <a:pt x="4059" y="494"/>
                    <a:pt x="4050" y="506"/>
                    <a:pt x="4039" y="522"/>
                  </a:cubicBezTo>
                  <a:lnTo>
                    <a:pt x="4039" y="522"/>
                  </a:lnTo>
                  <a:cubicBezTo>
                    <a:pt x="4018" y="514"/>
                    <a:pt x="4001" y="508"/>
                    <a:pt x="3984" y="508"/>
                  </a:cubicBezTo>
                  <a:cubicBezTo>
                    <a:pt x="3917" y="485"/>
                    <a:pt x="3849" y="463"/>
                    <a:pt x="3781" y="440"/>
                  </a:cubicBezTo>
                  <a:cubicBezTo>
                    <a:pt x="3691" y="429"/>
                    <a:pt x="3589" y="418"/>
                    <a:pt x="3499" y="406"/>
                  </a:cubicBezTo>
                  <a:cubicBezTo>
                    <a:pt x="3436" y="403"/>
                    <a:pt x="3372" y="402"/>
                    <a:pt x="3309" y="402"/>
                  </a:cubicBezTo>
                  <a:cubicBezTo>
                    <a:pt x="3135" y="402"/>
                    <a:pt x="2962" y="413"/>
                    <a:pt x="2788" y="429"/>
                  </a:cubicBezTo>
                  <a:cubicBezTo>
                    <a:pt x="2540" y="463"/>
                    <a:pt x="2269" y="508"/>
                    <a:pt x="2010" y="531"/>
                  </a:cubicBezTo>
                  <a:cubicBezTo>
                    <a:pt x="1874" y="542"/>
                    <a:pt x="1739" y="542"/>
                    <a:pt x="1615" y="542"/>
                  </a:cubicBezTo>
                  <a:cubicBezTo>
                    <a:pt x="1479" y="542"/>
                    <a:pt x="1355" y="531"/>
                    <a:pt x="1231" y="519"/>
                  </a:cubicBezTo>
                  <a:cubicBezTo>
                    <a:pt x="1005" y="508"/>
                    <a:pt x="780" y="474"/>
                    <a:pt x="565" y="418"/>
                  </a:cubicBezTo>
                  <a:cubicBezTo>
                    <a:pt x="475" y="384"/>
                    <a:pt x="396" y="350"/>
                    <a:pt x="317" y="316"/>
                  </a:cubicBezTo>
                  <a:cubicBezTo>
                    <a:pt x="238" y="282"/>
                    <a:pt x="204" y="215"/>
                    <a:pt x="148" y="181"/>
                  </a:cubicBezTo>
                  <a:cubicBezTo>
                    <a:pt x="103" y="158"/>
                    <a:pt x="114" y="45"/>
                    <a:pt x="91" y="34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"/>
            <p:cNvSpPr/>
            <p:nvPr/>
          </p:nvSpPr>
          <p:spPr>
            <a:xfrm>
              <a:off x="6630050" y="2912050"/>
              <a:ext cx="56175" cy="16675"/>
            </a:xfrm>
            <a:custGeom>
              <a:avLst/>
              <a:gdLst/>
              <a:ahLst/>
              <a:cxnLst/>
              <a:rect l="l" t="t" r="r" b="b"/>
              <a:pathLst>
                <a:path w="2247" h="667" extrusionOk="0">
                  <a:moveTo>
                    <a:pt x="1" y="1"/>
                  </a:moveTo>
                  <a:lnTo>
                    <a:pt x="1" y="1"/>
                  </a:lnTo>
                  <a:cubicBezTo>
                    <a:pt x="9" y="10"/>
                    <a:pt x="19" y="17"/>
                    <a:pt x="31" y="23"/>
                  </a:cubicBezTo>
                  <a:lnTo>
                    <a:pt x="31" y="23"/>
                  </a:lnTo>
                  <a:lnTo>
                    <a:pt x="1" y="1"/>
                  </a:lnTo>
                  <a:close/>
                  <a:moveTo>
                    <a:pt x="31" y="23"/>
                  </a:moveTo>
                  <a:lnTo>
                    <a:pt x="80" y="57"/>
                  </a:lnTo>
                  <a:cubicBezTo>
                    <a:pt x="113" y="80"/>
                    <a:pt x="136" y="114"/>
                    <a:pt x="170" y="136"/>
                  </a:cubicBezTo>
                  <a:cubicBezTo>
                    <a:pt x="215" y="170"/>
                    <a:pt x="260" y="204"/>
                    <a:pt x="294" y="238"/>
                  </a:cubicBezTo>
                  <a:cubicBezTo>
                    <a:pt x="418" y="283"/>
                    <a:pt x="531" y="340"/>
                    <a:pt x="655" y="373"/>
                  </a:cubicBezTo>
                  <a:cubicBezTo>
                    <a:pt x="723" y="396"/>
                    <a:pt x="790" y="419"/>
                    <a:pt x="869" y="430"/>
                  </a:cubicBezTo>
                  <a:lnTo>
                    <a:pt x="1084" y="486"/>
                  </a:lnTo>
                  <a:cubicBezTo>
                    <a:pt x="1219" y="509"/>
                    <a:pt x="1366" y="531"/>
                    <a:pt x="1501" y="554"/>
                  </a:cubicBezTo>
                  <a:lnTo>
                    <a:pt x="1874" y="610"/>
                  </a:lnTo>
                  <a:cubicBezTo>
                    <a:pt x="1987" y="622"/>
                    <a:pt x="2077" y="655"/>
                    <a:pt x="2145" y="655"/>
                  </a:cubicBezTo>
                  <a:lnTo>
                    <a:pt x="2246" y="667"/>
                  </a:lnTo>
                  <a:lnTo>
                    <a:pt x="2156" y="622"/>
                  </a:lnTo>
                  <a:cubicBezTo>
                    <a:pt x="2077" y="588"/>
                    <a:pt x="1998" y="554"/>
                    <a:pt x="1908" y="520"/>
                  </a:cubicBezTo>
                  <a:cubicBezTo>
                    <a:pt x="1806" y="486"/>
                    <a:pt x="1671" y="441"/>
                    <a:pt x="1535" y="407"/>
                  </a:cubicBezTo>
                  <a:cubicBezTo>
                    <a:pt x="1411" y="385"/>
                    <a:pt x="1253" y="351"/>
                    <a:pt x="1118" y="328"/>
                  </a:cubicBezTo>
                  <a:cubicBezTo>
                    <a:pt x="971" y="294"/>
                    <a:pt x="824" y="272"/>
                    <a:pt x="689" y="238"/>
                  </a:cubicBezTo>
                  <a:cubicBezTo>
                    <a:pt x="633" y="227"/>
                    <a:pt x="565" y="204"/>
                    <a:pt x="508" y="193"/>
                  </a:cubicBezTo>
                  <a:lnTo>
                    <a:pt x="339" y="136"/>
                  </a:lnTo>
                  <a:cubicBezTo>
                    <a:pt x="283" y="125"/>
                    <a:pt x="238" y="114"/>
                    <a:pt x="192" y="91"/>
                  </a:cubicBezTo>
                  <a:cubicBezTo>
                    <a:pt x="159" y="80"/>
                    <a:pt x="125" y="57"/>
                    <a:pt x="91" y="46"/>
                  </a:cubicBezTo>
                  <a:cubicBezTo>
                    <a:pt x="70" y="39"/>
                    <a:pt x="49" y="32"/>
                    <a:pt x="31" y="23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"/>
            <p:cNvSpPr/>
            <p:nvPr/>
          </p:nvSpPr>
          <p:spPr>
            <a:xfrm>
              <a:off x="6631750" y="2901625"/>
              <a:ext cx="53050" cy="24850"/>
            </a:xfrm>
            <a:custGeom>
              <a:avLst/>
              <a:gdLst/>
              <a:ahLst/>
              <a:cxnLst/>
              <a:rect l="l" t="t" r="r" b="b"/>
              <a:pathLst>
                <a:path w="2122" h="994" extrusionOk="0">
                  <a:moveTo>
                    <a:pt x="0" y="0"/>
                  </a:moveTo>
                  <a:cubicBezTo>
                    <a:pt x="0" y="1"/>
                    <a:pt x="113" y="91"/>
                    <a:pt x="294" y="226"/>
                  </a:cubicBezTo>
                  <a:cubicBezTo>
                    <a:pt x="519" y="373"/>
                    <a:pt x="756" y="508"/>
                    <a:pt x="993" y="621"/>
                  </a:cubicBezTo>
                  <a:cubicBezTo>
                    <a:pt x="1129" y="678"/>
                    <a:pt x="1275" y="734"/>
                    <a:pt x="1400" y="779"/>
                  </a:cubicBezTo>
                  <a:cubicBezTo>
                    <a:pt x="1512" y="836"/>
                    <a:pt x="1637" y="869"/>
                    <a:pt x="1761" y="903"/>
                  </a:cubicBezTo>
                  <a:cubicBezTo>
                    <a:pt x="1975" y="960"/>
                    <a:pt x="2122" y="993"/>
                    <a:pt x="2122" y="993"/>
                  </a:cubicBezTo>
                  <a:cubicBezTo>
                    <a:pt x="2122" y="993"/>
                    <a:pt x="1986" y="914"/>
                    <a:pt x="1794" y="824"/>
                  </a:cubicBezTo>
                  <a:cubicBezTo>
                    <a:pt x="1749" y="790"/>
                    <a:pt x="1693" y="768"/>
                    <a:pt x="1637" y="745"/>
                  </a:cubicBezTo>
                  <a:cubicBezTo>
                    <a:pt x="1580" y="723"/>
                    <a:pt x="1524" y="689"/>
                    <a:pt x="1456" y="655"/>
                  </a:cubicBezTo>
                  <a:cubicBezTo>
                    <a:pt x="1332" y="599"/>
                    <a:pt x="1208" y="542"/>
                    <a:pt x="1072" y="474"/>
                  </a:cubicBezTo>
                  <a:cubicBezTo>
                    <a:pt x="937" y="407"/>
                    <a:pt x="801" y="350"/>
                    <a:pt x="677" y="294"/>
                  </a:cubicBezTo>
                  <a:cubicBezTo>
                    <a:pt x="553" y="237"/>
                    <a:pt x="440" y="181"/>
                    <a:pt x="339" y="147"/>
                  </a:cubicBezTo>
                  <a:cubicBezTo>
                    <a:pt x="136" y="46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"/>
            <p:cNvSpPr/>
            <p:nvPr/>
          </p:nvSpPr>
          <p:spPr>
            <a:xfrm>
              <a:off x="6652900" y="2759725"/>
              <a:ext cx="107800" cy="173250"/>
            </a:xfrm>
            <a:custGeom>
              <a:avLst/>
              <a:gdLst/>
              <a:ahLst/>
              <a:cxnLst/>
              <a:rect l="l" t="t" r="r" b="b"/>
              <a:pathLst>
                <a:path w="4312" h="6930" extrusionOk="0">
                  <a:moveTo>
                    <a:pt x="2382" y="1"/>
                  </a:moveTo>
                  <a:cubicBezTo>
                    <a:pt x="1253" y="395"/>
                    <a:pt x="249" y="994"/>
                    <a:pt x="91" y="2382"/>
                  </a:cubicBezTo>
                  <a:cubicBezTo>
                    <a:pt x="1" y="3307"/>
                    <a:pt x="12" y="3792"/>
                    <a:pt x="350" y="4627"/>
                  </a:cubicBezTo>
                  <a:cubicBezTo>
                    <a:pt x="554" y="5124"/>
                    <a:pt x="994" y="6297"/>
                    <a:pt x="1535" y="6816"/>
                  </a:cubicBezTo>
                  <a:cubicBezTo>
                    <a:pt x="1614" y="6850"/>
                    <a:pt x="1682" y="6895"/>
                    <a:pt x="1761" y="6929"/>
                  </a:cubicBezTo>
                  <a:cubicBezTo>
                    <a:pt x="2020" y="5925"/>
                    <a:pt x="2224" y="5722"/>
                    <a:pt x="2777" y="4920"/>
                  </a:cubicBezTo>
                  <a:cubicBezTo>
                    <a:pt x="2957" y="4661"/>
                    <a:pt x="3499" y="4232"/>
                    <a:pt x="3657" y="3973"/>
                  </a:cubicBezTo>
                  <a:cubicBezTo>
                    <a:pt x="3826" y="3736"/>
                    <a:pt x="3849" y="3544"/>
                    <a:pt x="3961" y="3262"/>
                  </a:cubicBezTo>
                  <a:cubicBezTo>
                    <a:pt x="4311" y="2280"/>
                    <a:pt x="3612" y="1095"/>
                    <a:pt x="2935" y="441"/>
                  </a:cubicBezTo>
                  <a:cubicBezTo>
                    <a:pt x="2765" y="271"/>
                    <a:pt x="2585" y="125"/>
                    <a:pt x="2382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"/>
            <p:cNvSpPr/>
            <p:nvPr/>
          </p:nvSpPr>
          <p:spPr>
            <a:xfrm>
              <a:off x="6703125" y="2941125"/>
              <a:ext cx="2275" cy="3125"/>
            </a:xfrm>
            <a:custGeom>
              <a:avLst/>
              <a:gdLst/>
              <a:ahLst/>
              <a:cxnLst/>
              <a:rect l="l" t="t" r="r" b="b"/>
              <a:pathLst>
                <a:path w="91" h="125" extrusionOk="0">
                  <a:moveTo>
                    <a:pt x="0" y="0"/>
                  </a:moveTo>
                  <a:cubicBezTo>
                    <a:pt x="11" y="34"/>
                    <a:pt x="34" y="79"/>
                    <a:pt x="45" y="124"/>
                  </a:cubicBezTo>
                  <a:lnTo>
                    <a:pt x="90" y="23"/>
                  </a:lnTo>
                  <a:cubicBezTo>
                    <a:pt x="57" y="12"/>
                    <a:pt x="34" y="12"/>
                    <a:pt x="0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"/>
            <p:cNvSpPr/>
            <p:nvPr/>
          </p:nvSpPr>
          <p:spPr>
            <a:xfrm>
              <a:off x="6656300" y="2822325"/>
              <a:ext cx="78150" cy="110650"/>
            </a:xfrm>
            <a:custGeom>
              <a:avLst/>
              <a:gdLst/>
              <a:ahLst/>
              <a:cxnLst/>
              <a:rect l="l" t="t" r="r" b="b"/>
              <a:pathLst>
                <a:path w="3126" h="4426" extrusionOk="0">
                  <a:moveTo>
                    <a:pt x="1170" y="1"/>
                  </a:moveTo>
                  <a:cubicBezTo>
                    <a:pt x="905" y="1"/>
                    <a:pt x="934" y="336"/>
                    <a:pt x="846" y="543"/>
                  </a:cubicBezTo>
                  <a:cubicBezTo>
                    <a:pt x="738" y="381"/>
                    <a:pt x="621" y="280"/>
                    <a:pt x="505" y="280"/>
                  </a:cubicBezTo>
                  <a:cubicBezTo>
                    <a:pt x="404" y="280"/>
                    <a:pt x="304" y="358"/>
                    <a:pt x="214" y="543"/>
                  </a:cubicBezTo>
                  <a:cubicBezTo>
                    <a:pt x="79" y="825"/>
                    <a:pt x="11" y="1141"/>
                    <a:pt x="0" y="1457"/>
                  </a:cubicBezTo>
                  <a:cubicBezTo>
                    <a:pt x="56" y="1694"/>
                    <a:pt x="124" y="1920"/>
                    <a:pt x="214" y="2134"/>
                  </a:cubicBezTo>
                  <a:cubicBezTo>
                    <a:pt x="418" y="2620"/>
                    <a:pt x="858" y="3793"/>
                    <a:pt x="1399" y="4312"/>
                  </a:cubicBezTo>
                  <a:cubicBezTo>
                    <a:pt x="1478" y="4346"/>
                    <a:pt x="1546" y="4391"/>
                    <a:pt x="1636" y="4425"/>
                  </a:cubicBezTo>
                  <a:cubicBezTo>
                    <a:pt x="1884" y="3421"/>
                    <a:pt x="2088" y="3218"/>
                    <a:pt x="2641" y="2416"/>
                  </a:cubicBezTo>
                  <a:cubicBezTo>
                    <a:pt x="2753" y="2281"/>
                    <a:pt x="2878" y="2146"/>
                    <a:pt x="3013" y="2021"/>
                  </a:cubicBezTo>
                  <a:cubicBezTo>
                    <a:pt x="3092" y="1864"/>
                    <a:pt x="3126" y="1694"/>
                    <a:pt x="3092" y="1514"/>
                  </a:cubicBezTo>
                  <a:cubicBezTo>
                    <a:pt x="3042" y="1374"/>
                    <a:pt x="2962" y="1329"/>
                    <a:pt x="2866" y="1329"/>
                  </a:cubicBezTo>
                  <a:cubicBezTo>
                    <a:pt x="2745" y="1329"/>
                    <a:pt x="2599" y="1402"/>
                    <a:pt x="2460" y="1446"/>
                  </a:cubicBezTo>
                  <a:cubicBezTo>
                    <a:pt x="2494" y="1164"/>
                    <a:pt x="2765" y="588"/>
                    <a:pt x="2505" y="351"/>
                  </a:cubicBezTo>
                  <a:cubicBezTo>
                    <a:pt x="2450" y="303"/>
                    <a:pt x="2391" y="283"/>
                    <a:pt x="2330" y="283"/>
                  </a:cubicBezTo>
                  <a:cubicBezTo>
                    <a:pt x="2108" y="283"/>
                    <a:pt x="1868" y="552"/>
                    <a:pt x="1727" y="667"/>
                  </a:cubicBezTo>
                  <a:cubicBezTo>
                    <a:pt x="1602" y="521"/>
                    <a:pt x="1433" y="47"/>
                    <a:pt x="1196" y="2"/>
                  </a:cubicBezTo>
                  <a:cubicBezTo>
                    <a:pt x="1187" y="1"/>
                    <a:pt x="1178" y="1"/>
                    <a:pt x="1170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6622425" y="2751925"/>
              <a:ext cx="90025" cy="178225"/>
            </a:xfrm>
            <a:custGeom>
              <a:avLst/>
              <a:gdLst/>
              <a:ahLst/>
              <a:cxnLst/>
              <a:rect l="l" t="t" r="r" b="b"/>
              <a:pathLst>
                <a:path w="3601" h="7129" extrusionOk="0">
                  <a:moveTo>
                    <a:pt x="2597" y="0"/>
                  </a:moveTo>
                  <a:cubicBezTo>
                    <a:pt x="1914" y="0"/>
                    <a:pt x="1270" y="442"/>
                    <a:pt x="791" y="1294"/>
                  </a:cubicBezTo>
                  <a:cubicBezTo>
                    <a:pt x="1" y="2682"/>
                    <a:pt x="215" y="3765"/>
                    <a:pt x="1095" y="5289"/>
                  </a:cubicBezTo>
                  <a:cubicBezTo>
                    <a:pt x="1174" y="5424"/>
                    <a:pt x="1739" y="6553"/>
                    <a:pt x="2754" y="7128"/>
                  </a:cubicBezTo>
                  <a:cubicBezTo>
                    <a:pt x="2213" y="6609"/>
                    <a:pt x="1761" y="5436"/>
                    <a:pt x="1569" y="4939"/>
                  </a:cubicBezTo>
                  <a:cubicBezTo>
                    <a:pt x="1231" y="4104"/>
                    <a:pt x="1220" y="3619"/>
                    <a:pt x="1310" y="2705"/>
                  </a:cubicBezTo>
                  <a:cubicBezTo>
                    <a:pt x="1468" y="1306"/>
                    <a:pt x="2461" y="707"/>
                    <a:pt x="3601" y="313"/>
                  </a:cubicBezTo>
                  <a:cubicBezTo>
                    <a:pt x="3266" y="103"/>
                    <a:pt x="2927" y="0"/>
                    <a:pt x="2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"/>
            <p:cNvSpPr/>
            <p:nvPr/>
          </p:nvSpPr>
          <p:spPr>
            <a:xfrm>
              <a:off x="6674900" y="2836750"/>
              <a:ext cx="16400" cy="83800"/>
            </a:xfrm>
            <a:custGeom>
              <a:avLst/>
              <a:gdLst/>
              <a:ahLst/>
              <a:cxnLst/>
              <a:rect l="l" t="t" r="r" b="b"/>
              <a:pathLst>
                <a:path w="656" h="3352" extrusionOk="0">
                  <a:moveTo>
                    <a:pt x="170" y="0"/>
                  </a:moveTo>
                  <a:cubicBezTo>
                    <a:pt x="170" y="0"/>
                    <a:pt x="147" y="45"/>
                    <a:pt x="125" y="136"/>
                  </a:cubicBezTo>
                  <a:cubicBezTo>
                    <a:pt x="114" y="192"/>
                    <a:pt x="102" y="237"/>
                    <a:pt x="80" y="305"/>
                  </a:cubicBezTo>
                  <a:cubicBezTo>
                    <a:pt x="68" y="372"/>
                    <a:pt x="46" y="451"/>
                    <a:pt x="46" y="519"/>
                  </a:cubicBezTo>
                  <a:cubicBezTo>
                    <a:pt x="35" y="609"/>
                    <a:pt x="23" y="700"/>
                    <a:pt x="12" y="790"/>
                  </a:cubicBezTo>
                  <a:cubicBezTo>
                    <a:pt x="1" y="880"/>
                    <a:pt x="1" y="982"/>
                    <a:pt x="12" y="1083"/>
                  </a:cubicBezTo>
                  <a:cubicBezTo>
                    <a:pt x="12" y="1185"/>
                    <a:pt x="12" y="1298"/>
                    <a:pt x="23" y="1399"/>
                  </a:cubicBezTo>
                  <a:cubicBezTo>
                    <a:pt x="35" y="1512"/>
                    <a:pt x="35" y="1614"/>
                    <a:pt x="57" y="1727"/>
                  </a:cubicBezTo>
                  <a:cubicBezTo>
                    <a:pt x="80" y="1828"/>
                    <a:pt x="102" y="1941"/>
                    <a:pt x="125" y="2043"/>
                  </a:cubicBezTo>
                  <a:cubicBezTo>
                    <a:pt x="147" y="2155"/>
                    <a:pt x="181" y="2246"/>
                    <a:pt x="204" y="2347"/>
                  </a:cubicBezTo>
                  <a:cubicBezTo>
                    <a:pt x="238" y="2449"/>
                    <a:pt x="260" y="2539"/>
                    <a:pt x="305" y="2629"/>
                  </a:cubicBezTo>
                  <a:cubicBezTo>
                    <a:pt x="339" y="2720"/>
                    <a:pt x="373" y="2799"/>
                    <a:pt x="407" y="2878"/>
                  </a:cubicBezTo>
                  <a:cubicBezTo>
                    <a:pt x="430" y="2945"/>
                    <a:pt x="463" y="3013"/>
                    <a:pt x="497" y="3069"/>
                  </a:cubicBezTo>
                  <a:lnTo>
                    <a:pt x="588" y="3227"/>
                  </a:lnTo>
                  <a:cubicBezTo>
                    <a:pt x="633" y="3306"/>
                    <a:pt x="655" y="3352"/>
                    <a:pt x="655" y="3352"/>
                  </a:cubicBezTo>
                  <a:cubicBezTo>
                    <a:pt x="655" y="3352"/>
                    <a:pt x="633" y="3306"/>
                    <a:pt x="610" y="3216"/>
                  </a:cubicBezTo>
                  <a:cubicBezTo>
                    <a:pt x="576" y="3126"/>
                    <a:pt x="531" y="3002"/>
                    <a:pt x="486" y="2844"/>
                  </a:cubicBezTo>
                  <a:cubicBezTo>
                    <a:pt x="463" y="2765"/>
                    <a:pt x="441" y="2686"/>
                    <a:pt x="418" y="2595"/>
                  </a:cubicBezTo>
                  <a:cubicBezTo>
                    <a:pt x="384" y="2505"/>
                    <a:pt x="373" y="2404"/>
                    <a:pt x="351" y="2313"/>
                  </a:cubicBezTo>
                  <a:cubicBezTo>
                    <a:pt x="317" y="2212"/>
                    <a:pt x="294" y="2110"/>
                    <a:pt x="272" y="2009"/>
                  </a:cubicBezTo>
                  <a:cubicBezTo>
                    <a:pt x="260" y="1907"/>
                    <a:pt x="226" y="1806"/>
                    <a:pt x="215" y="1704"/>
                  </a:cubicBezTo>
                  <a:cubicBezTo>
                    <a:pt x="204" y="1591"/>
                    <a:pt x="193" y="1490"/>
                    <a:pt x="181" y="1388"/>
                  </a:cubicBezTo>
                  <a:cubicBezTo>
                    <a:pt x="159" y="1287"/>
                    <a:pt x="159" y="1185"/>
                    <a:pt x="147" y="1083"/>
                  </a:cubicBezTo>
                  <a:cubicBezTo>
                    <a:pt x="147" y="982"/>
                    <a:pt x="136" y="892"/>
                    <a:pt x="136" y="801"/>
                  </a:cubicBezTo>
                  <a:lnTo>
                    <a:pt x="136" y="542"/>
                  </a:lnTo>
                  <a:cubicBezTo>
                    <a:pt x="136" y="372"/>
                    <a:pt x="147" y="248"/>
                    <a:pt x="159" y="147"/>
                  </a:cubicBezTo>
                  <a:cubicBezTo>
                    <a:pt x="170" y="57"/>
                    <a:pt x="170" y="0"/>
                    <a:pt x="17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"/>
            <p:cNvSpPr/>
            <p:nvPr/>
          </p:nvSpPr>
          <p:spPr>
            <a:xfrm>
              <a:off x="6687600" y="2820650"/>
              <a:ext cx="16950" cy="109200"/>
            </a:xfrm>
            <a:custGeom>
              <a:avLst/>
              <a:gdLst/>
              <a:ahLst/>
              <a:cxnLst/>
              <a:rect l="l" t="t" r="r" b="b"/>
              <a:pathLst>
                <a:path w="678" h="4368" extrusionOk="0">
                  <a:moveTo>
                    <a:pt x="678" y="1"/>
                  </a:moveTo>
                  <a:cubicBezTo>
                    <a:pt x="678" y="1"/>
                    <a:pt x="644" y="57"/>
                    <a:pt x="576" y="159"/>
                  </a:cubicBezTo>
                  <a:cubicBezTo>
                    <a:pt x="531" y="227"/>
                    <a:pt x="497" y="294"/>
                    <a:pt x="463" y="362"/>
                  </a:cubicBezTo>
                  <a:cubicBezTo>
                    <a:pt x="418" y="441"/>
                    <a:pt x="384" y="531"/>
                    <a:pt x="350" y="622"/>
                  </a:cubicBezTo>
                  <a:cubicBezTo>
                    <a:pt x="305" y="712"/>
                    <a:pt x="271" y="825"/>
                    <a:pt x="238" y="938"/>
                  </a:cubicBezTo>
                  <a:cubicBezTo>
                    <a:pt x="204" y="1062"/>
                    <a:pt x="159" y="1186"/>
                    <a:pt x="136" y="1310"/>
                  </a:cubicBezTo>
                  <a:cubicBezTo>
                    <a:pt x="113" y="1445"/>
                    <a:pt x="91" y="1569"/>
                    <a:pt x="68" y="1716"/>
                  </a:cubicBezTo>
                  <a:cubicBezTo>
                    <a:pt x="46" y="1852"/>
                    <a:pt x="34" y="1998"/>
                    <a:pt x="23" y="2134"/>
                  </a:cubicBezTo>
                  <a:cubicBezTo>
                    <a:pt x="12" y="2280"/>
                    <a:pt x="12" y="2416"/>
                    <a:pt x="12" y="2562"/>
                  </a:cubicBezTo>
                  <a:cubicBezTo>
                    <a:pt x="1" y="2698"/>
                    <a:pt x="12" y="2833"/>
                    <a:pt x="23" y="2969"/>
                  </a:cubicBezTo>
                  <a:cubicBezTo>
                    <a:pt x="23" y="3104"/>
                    <a:pt x="34" y="3228"/>
                    <a:pt x="57" y="3341"/>
                  </a:cubicBezTo>
                  <a:cubicBezTo>
                    <a:pt x="68" y="3465"/>
                    <a:pt x="80" y="3578"/>
                    <a:pt x="102" y="3680"/>
                  </a:cubicBezTo>
                  <a:cubicBezTo>
                    <a:pt x="113" y="3781"/>
                    <a:pt x="136" y="3871"/>
                    <a:pt x="159" y="3962"/>
                  </a:cubicBezTo>
                  <a:cubicBezTo>
                    <a:pt x="170" y="4041"/>
                    <a:pt x="192" y="4108"/>
                    <a:pt x="215" y="4187"/>
                  </a:cubicBezTo>
                  <a:cubicBezTo>
                    <a:pt x="249" y="4300"/>
                    <a:pt x="271" y="4368"/>
                    <a:pt x="271" y="4368"/>
                  </a:cubicBezTo>
                  <a:cubicBezTo>
                    <a:pt x="271" y="4368"/>
                    <a:pt x="271" y="4289"/>
                    <a:pt x="249" y="4165"/>
                  </a:cubicBezTo>
                  <a:cubicBezTo>
                    <a:pt x="226" y="4041"/>
                    <a:pt x="215" y="3871"/>
                    <a:pt x="192" y="3657"/>
                  </a:cubicBezTo>
                  <a:cubicBezTo>
                    <a:pt x="181" y="3454"/>
                    <a:pt x="170" y="3217"/>
                    <a:pt x="170" y="2957"/>
                  </a:cubicBezTo>
                  <a:cubicBezTo>
                    <a:pt x="170" y="2822"/>
                    <a:pt x="170" y="2687"/>
                    <a:pt x="170" y="2551"/>
                  </a:cubicBezTo>
                  <a:cubicBezTo>
                    <a:pt x="170" y="2427"/>
                    <a:pt x="170" y="2280"/>
                    <a:pt x="181" y="2145"/>
                  </a:cubicBezTo>
                  <a:cubicBezTo>
                    <a:pt x="192" y="2010"/>
                    <a:pt x="204" y="1863"/>
                    <a:pt x="226" y="1739"/>
                  </a:cubicBezTo>
                  <a:cubicBezTo>
                    <a:pt x="238" y="1603"/>
                    <a:pt x="260" y="1468"/>
                    <a:pt x="283" y="1344"/>
                  </a:cubicBezTo>
                  <a:cubicBezTo>
                    <a:pt x="305" y="1208"/>
                    <a:pt x="317" y="1084"/>
                    <a:pt x="350" y="971"/>
                  </a:cubicBezTo>
                  <a:cubicBezTo>
                    <a:pt x="384" y="859"/>
                    <a:pt x="407" y="746"/>
                    <a:pt x="429" y="655"/>
                  </a:cubicBezTo>
                  <a:cubicBezTo>
                    <a:pt x="463" y="554"/>
                    <a:pt x="497" y="464"/>
                    <a:pt x="520" y="385"/>
                  </a:cubicBezTo>
                  <a:cubicBezTo>
                    <a:pt x="554" y="306"/>
                    <a:pt x="576" y="238"/>
                    <a:pt x="599" y="181"/>
                  </a:cubicBezTo>
                  <a:lnTo>
                    <a:pt x="678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6694100" y="2852825"/>
              <a:ext cx="14400" cy="76750"/>
            </a:xfrm>
            <a:custGeom>
              <a:avLst/>
              <a:gdLst/>
              <a:ahLst/>
              <a:cxnLst/>
              <a:rect l="l" t="t" r="r" b="b"/>
              <a:pathLst>
                <a:path w="576" h="3070" extrusionOk="0">
                  <a:moveTo>
                    <a:pt x="576" y="0"/>
                  </a:moveTo>
                  <a:lnTo>
                    <a:pt x="576" y="0"/>
                  </a:lnTo>
                  <a:cubicBezTo>
                    <a:pt x="576" y="0"/>
                    <a:pt x="542" y="34"/>
                    <a:pt x="508" y="113"/>
                  </a:cubicBezTo>
                  <a:cubicBezTo>
                    <a:pt x="485" y="158"/>
                    <a:pt x="451" y="203"/>
                    <a:pt x="429" y="260"/>
                  </a:cubicBezTo>
                  <a:cubicBezTo>
                    <a:pt x="395" y="316"/>
                    <a:pt x="372" y="373"/>
                    <a:pt x="350" y="440"/>
                  </a:cubicBezTo>
                  <a:cubicBezTo>
                    <a:pt x="316" y="508"/>
                    <a:pt x="282" y="587"/>
                    <a:pt x="260" y="666"/>
                  </a:cubicBezTo>
                  <a:cubicBezTo>
                    <a:pt x="237" y="745"/>
                    <a:pt x="215" y="835"/>
                    <a:pt x="192" y="926"/>
                  </a:cubicBezTo>
                  <a:cubicBezTo>
                    <a:pt x="158" y="1016"/>
                    <a:pt x="136" y="1117"/>
                    <a:pt x="124" y="1208"/>
                  </a:cubicBezTo>
                  <a:cubicBezTo>
                    <a:pt x="102" y="1309"/>
                    <a:pt x="79" y="1400"/>
                    <a:pt x="68" y="1501"/>
                  </a:cubicBezTo>
                  <a:cubicBezTo>
                    <a:pt x="57" y="1591"/>
                    <a:pt x="45" y="1704"/>
                    <a:pt x="34" y="1794"/>
                  </a:cubicBezTo>
                  <a:cubicBezTo>
                    <a:pt x="23" y="1885"/>
                    <a:pt x="11" y="1986"/>
                    <a:pt x="11" y="2077"/>
                  </a:cubicBezTo>
                  <a:cubicBezTo>
                    <a:pt x="0" y="2257"/>
                    <a:pt x="0" y="2426"/>
                    <a:pt x="0" y="2584"/>
                  </a:cubicBezTo>
                  <a:cubicBezTo>
                    <a:pt x="0" y="2731"/>
                    <a:pt x="23" y="2855"/>
                    <a:pt x="23" y="2934"/>
                  </a:cubicBezTo>
                  <a:cubicBezTo>
                    <a:pt x="23" y="2979"/>
                    <a:pt x="34" y="3024"/>
                    <a:pt x="45" y="3070"/>
                  </a:cubicBezTo>
                  <a:cubicBezTo>
                    <a:pt x="45" y="3070"/>
                    <a:pt x="45" y="3024"/>
                    <a:pt x="57" y="2923"/>
                  </a:cubicBezTo>
                  <a:cubicBezTo>
                    <a:pt x="57" y="2889"/>
                    <a:pt x="68" y="2833"/>
                    <a:pt x="68" y="2776"/>
                  </a:cubicBezTo>
                  <a:cubicBezTo>
                    <a:pt x="79" y="2709"/>
                    <a:pt x="90" y="2641"/>
                    <a:pt x="102" y="2573"/>
                  </a:cubicBezTo>
                  <a:cubicBezTo>
                    <a:pt x="102" y="2494"/>
                    <a:pt x="113" y="2426"/>
                    <a:pt x="124" y="2336"/>
                  </a:cubicBezTo>
                  <a:cubicBezTo>
                    <a:pt x="136" y="2257"/>
                    <a:pt x="147" y="2167"/>
                    <a:pt x="158" y="2077"/>
                  </a:cubicBezTo>
                  <a:cubicBezTo>
                    <a:pt x="181" y="1896"/>
                    <a:pt x="215" y="1704"/>
                    <a:pt x="237" y="1512"/>
                  </a:cubicBezTo>
                  <a:cubicBezTo>
                    <a:pt x="248" y="1422"/>
                    <a:pt x="271" y="1332"/>
                    <a:pt x="282" y="1230"/>
                  </a:cubicBezTo>
                  <a:cubicBezTo>
                    <a:pt x="294" y="1129"/>
                    <a:pt x="316" y="1038"/>
                    <a:pt x="327" y="948"/>
                  </a:cubicBezTo>
                  <a:cubicBezTo>
                    <a:pt x="350" y="858"/>
                    <a:pt x="361" y="779"/>
                    <a:pt x="384" y="689"/>
                  </a:cubicBezTo>
                  <a:cubicBezTo>
                    <a:pt x="395" y="610"/>
                    <a:pt x="418" y="531"/>
                    <a:pt x="429" y="463"/>
                  </a:cubicBezTo>
                  <a:cubicBezTo>
                    <a:pt x="451" y="395"/>
                    <a:pt x="463" y="316"/>
                    <a:pt x="485" y="271"/>
                  </a:cubicBezTo>
                  <a:cubicBezTo>
                    <a:pt x="508" y="215"/>
                    <a:pt x="519" y="170"/>
                    <a:pt x="530" y="124"/>
                  </a:cubicBezTo>
                  <a:cubicBezTo>
                    <a:pt x="564" y="45"/>
                    <a:pt x="576" y="0"/>
                    <a:pt x="576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"/>
            <p:cNvSpPr/>
            <p:nvPr/>
          </p:nvSpPr>
          <p:spPr>
            <a:xfrm>
              <a:off x="6695225" y="2870025"/>
              <a:ext cx="20600" cy="59550"/>
            </a:xfrm>
            <a:custGeom>
              <a:avLst/>
              <a:gdLst/>
              <a:ahLst/>
              <a:cxnLst/>
              <a:rect l="l" t="t" r="r" b="b"/>
              <a:pathLst>
                <a:path w="824" h="2382" extrusionOk="0">
                  <a:moveTo>
                    <a:pt x="824" y="1"/>
                  </a:moveTo>
                  <a:lnTo>
                    <a:pt x="768" y="91"/>
                  </a:lnTo>
                  <a:cubicBezTo>
                    <a:pt x="711" y="170"/>
                    <a:pt x="655" y="260"/>
                    <a:pt x="621" y="339"/>
                  </a:cubicBezTo>
                  <a:cubicBezTo>
                    <a:pt x="553" y="441"/>
                    <a:pt x="497" y="576"/>
                    <a:pt x="440" y="712"/>
                  </a:cubicBezTo>
                  <a:cubicBezTo>
                    <a:pt x="373" y="847"/>
                    <a:pt x="316" y="994"/>
                    <a:pt x="260" y="1140"/>
                  </a:cubicBezTo>
                  <a:cubicBezTo>
                    <a:pt x="215" y="1298"/>
                    <a:pt x="158" y="1445"/>
                    <a:pt x="124" y="1592"/>
                  </a:cubicBezTo>
                  <a:cubicBezTo>
                    <a:pt x="102" y="1659"/>
                    <a:pt x="79" y="1727"/>
                    <a:pt x="68" y="1795"/>
                  </a:cubicBezTo>
                  <a:cubicBezTo>
                    <a:pt x="45" y="1863"/>
                    <a:pt x="34" y="1930"/>
                    <a:pt x="23" y="1998"/>
                  </a:cubicBezTo>
                  <a:cubicBezTo>
                    <a:pt x="12" y="2088"/>
                    <a:pt x="0" y="2178"/>
                    <a:pt x="0" y="2280"/>
                  </a:cubicBezTo>
                  <a:lnTo>
                    <a:pt x="0" y="2382"/>
                  </a:lnTo>
                  <a:lnTo>
                    <a:pt x="23" y="2291"/>
                  </a:lnTo>
                  <a:cubicBezTo>
                    <a:pt x="34" y="2246"/>
                    <a:pt x="34" y="2212"/>
                    <a:pt x="57" y="2167"/>
                  </a:cubicBezTo>
                  <a:cubicBezTo>
                    <a:pt x="79" y="2122"/>
                    <a:pt x="91" y="2066"/>
                    <a:pt x="113" y="2009"/>
                  </a:cubicBezTo>
                  <a:cubicBezTo>
                    <a:pt x="158" y="1896"/>
                    <a:pt x="203" y="1772"/>
                    <a:pt x="260" y="1637"/>
                  </a:cubicBezTo>
                  <a:cubicBezTo>
                    <a:pt x="305" y="1490"/>
                    <a:pt x="373" y="1355"/>
                    <a:pt x="418" y="1197"/>
                  </a:cubicBezTo>
                  <a:cubicBezTo>
                    <a:pt x="463" y="1050"/>
                    <a:pt x="519" y="903"/>
                    <a:pt x="576" y="768"/>
                  </a:cubicBezTo>
                  <a:cubicBezTo>
                    <a:pt x="621" y="621"/>
                    <a:pt x="666" y="486"/>
                    <a:pt x="700" y="373"/>
                  </a:cubicBezTo>
                  <a:cubicBezTo>
                    <a:pt x="745" y="271"/>
                    <a:pt x="768" y="170"/>
                    <a:pt x="790" y="102"/>
                  </a:cubicBezTo>
                  <a:cubicBezTo>
                    <a:pt x="801" y="68"/>
                    <a:pt x="813" y="35"/>
                    <a:pt x="824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"/>
            <p:cNvSpPr/>
            <p:nvPr/>
          </p:nvSpPr>
          <p:spPr>
            <a:xfrm>
              <a:off x="6032775" y="2125000"/>
              <a:ext cx="516900" cy="383775"/>
            </a:xfrm>
            <a:custGeom>
              <a:avLst/>
              <a:gdLst/>
              <a:ahLst/>
              <a:cxnLst/>
              <a:rect l="l" t="t" r="r" b="b"/>
              <a:pathLst>
                <a:path w="20676" h="15351" extrusionOk="0">
                  <a:moveTo>
                    <a:pt x="19175" y="0"/>
                  </a:moveTo>
                  <a:lnTo>
                    <a:pt x="19175" y="0"/>
                  </a:lnTo>
                  <a:cubicBezTo>
                    <a:pt x="17324" y="1095"/>
                    <a:pt x="1854" y="10235"/>
                    <a:pt x="59" y="11239"/>
                  </a:cubicBezTo>
                  <a:cubicBezTo>
                    <a:pt x="206" y="11239"/>
                    <a:pt x="262" y="11239"/>
                    <a:pt x="217" y="11251"/>
                  </a:cubicBezTo>
                  <a:cubicBezTo>
                    <a:pt x="0" y="11294"/>
                    <a:pt x="3850" y="15351"/>
                    <a:pt x="9176" y="15351"/>
                  </a:cubicBezTo>
                  <a:cubicBezTo>
                    <a:pt x="10768" y="15351"/>
                    <a:pt x="12491" y="14989"/>
                    <a:pt x="14277" y="14049"/>
                  </a:cubicBezTo>
                  <a:cubicBezTo>
                    <a:pt x="20676" y="10675"/>
                    <a:pt x="19705" y="2697"/>
                    <a:pt x="19175" y="0"/>
                  </a:cubicBezTo>
                  <a:close/>
                </a:path>
              </a:pathLst>
            </a:custGeom>
            <a:solidFill>
              <a:srgbClr val="F5D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"/>
            <p:cNvSpPr/>
            <p:nvPr/>
          </p:nvSpPr>
          <p:spPr>
            <a:xfrm>
              <a:off x="6031150" y="2122450"/>
              <a:ext cx="605700" cy="471425"/>
            </a:xfrm>
            <a:custGeom>
              <a:avLst/>
              <a:gdLst/>
              <a:ahLst/>
              <a:cxnLst/>
              <a:rect l="l" t="t" r="r" b="b"/>
              <a:pathLst>
                <a:path w="24228" h="18857" extrusionOk="0">
                  <a:moveTo>
                    <a:pt x="19240" y="113"/>
                  </a:moveTo>
                  <a:cubicBezTo>
                    <a:pt x="19770" y="2799"/>
                    <a:pt x="20741" y="10777"/>
                    <a:pt x="14342" y="14151"/>
                  </a:cubicBezTo>
                  <a:cubicBezTo>
                    <a:pt x="6579" y="18247"/>
                    <a:pt x="0" y="11420"/>
                    <a:pt x="282" y="11364"/>
                  </a:cubicBezTo>
                  <a:cubicBezTo>
                    <a:pt x="327" y="11353"/>
                    <a:pt x="271" y="11353"/>
                    <a:pt x="124" y="11341"/>
                  </a:cubicBezTo>
                  <a:lnTo>
                    <a:pt x="0" y="11420"/>
                  </a:lnTo>
                  <a:cubicBezTo>
                    <a:pt x="0" y="11420"/>
                    <a:pt x="5879" y="18856"/>
                    <a:pt x="13158" y="15550"/>
                  </a:cubicBezTo>
                  <a:cubicBezTo>
                    <a:pt x="24227" y="10517"/>
                    <a:pt x="19420" y="1"/>
                    <a:pt x="19420" y="1"/>
                  </a:cubicBezTo>
                  <a:close/>
                </a:path>
              </a:pathLst>
            </a:custGeom>
            <a:solidFill>
              <a:srgbClr val="C79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"/>
            <p:cNvSpPr/>
            <p:nvPr/>
          </p:nvSpPr>
          <p:spPr>
            <a:xfrm>
              <a:off x="6286175" y="2209350"/>
              <a:ext cx="119625" cy="74500"/>
            </a:xfrm>
            <a:custGeom>
              <a:avLst/>
              <a:gdLst/>
              <a:ahLst/>
              <a:cxnLst/>
              <a:rect l="l" t="t" r="r" b="b"/>
              <a:pathLst>
                <a:path w="4785" h="2980" extrusionOk="0">
                  <a:moveTo>
                    <a:pt x="4785" y="0"/>
                  </a:moveTo>
                  <a:cubicBezTo>
                    <a:pt x="4491" y="79"/>
                    <a:pt x="4209" y="181"/>
                    <a:pt x="3938" y="305"/>
                  </a:cubicBezTo>
                  <a:cubicBezTo>
                    <a:pt x="3645" y="406"/>
                    <a:pt x="3374" y="542"/>
                    <a:pt x="3115" y="700"/>
                  </a:cubicBezTo>
                  <a:cubicBezTo>
                    <a:pt x="2821" y="869"/>
                    <a:pt x="2517" y="1050"/>
                    <a:pt x="2223" y="1241"/>
                  </a:cubicBezTo>
                  <a:cubicBezTo>
                    <a:pt x="1941" y="1445"/>
                    <a:pt x="1648" y="1636"/>
                    <a:pt x="1399" y="1839"/>
                  </a:cubicBezTo>
                  <a:cubicBezTo>
                    <a:pt x="1140" y="2043"/>
                    <a:pt x="880" y="2223"/>
                    <a:pt x="677" y="2392"/>
                  </a:cubicBezTo>
                  <a:cubicBezTo>
                    <a:pt x="440" y="2573"/>
                    <a:pt x="215" y="2765"/>
                    <a:pt x="0" y="2979"/>
                  </a:cubicBezTo>
                  <a:cubicBezTo>
                    <a:pt x="282" y="2889"/>
                    <a:pt x="564" y="2787"/>
                    <a:pt x="835" y="2663"/>
                  </a:cubicBezTo>
                  <a:cubicBezTo>
                    <a:pt x="1117" y="2550"/>
                    <a:pt x="1388" y="2415"/>
                    <a:pt x="1648" y="2257"/>
                  </a:cubicBezTo>
                  <a:cubicBezTo>
                    <a:pt x="1941" y="2099"/>
                    <a:pt x="2234" y="1907"/>
                    <a:pt x="2539" y="1704"/>
                  </a:cubicBezTo>
                  <a:cubicBezTo>
                    <a:pt x="2832" y="1512"/>
                    <a:pt x="3115" y="1320"/>
                    <a:pt x="3385" y="1117"/>
                  </a:cubicBezTo>
                  <a:cubicBezTo>
                    <a:pt x="3510" y="1016"/>
                    <a:pt x="3634" y="914"/>
                    <a:pt x="3758" y="824"/>
                  </a:cubicBezTo>
                  <a:cubicBezTo>
                    <a:pt x="3882" y="745"/>
                    <a:pt x="3995" y="655"/>
                    <a:pt x="4096" y="576"/>
                  </a:cubicBezTo>
                  <a:cubicBezTo>
                    <a:pt x="4333" y="395"/>
                    <a:pt x="4559" y="203"/>
                    <a:pt x="4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"/>
            <p:cNvSpPr/>
            <p:nvPr/>
          </p:nvSpPr>
          <p:spPr>
            <a:xfrm>
              <a:off x="6398725" y="2204275"/>
              <a:ext cx="40925" cy="28700"/>
            </a:xfrm>
            <a:custGeom>
              <a:avLst/>
              <a:gdLst/>
              <a:ahLst/>
              <a:cxnLst/>
              <a:rect l="l" t="t" r="r" b="b"/>
              <a:pathLst>
                <a:path w="1637" h="1148" extrusionOk="0">
                  <a:moveTo>
                    <a:pt x="1637" y="0"/>
                  </a:moveTo>
                  <a:cubicBezTo>
                    <a:pt x="1513" y="0"/>
                    <a:pt x="1400" y="11"/>
                    <a:pt x="1287" y="56"/>
                  </a:cubicBezTo>
                  <a:cubicBezTo>
                    <a:pt x="1061" y="124"/>
                    <a:pt x="847" y="226"/>
                    <a:pt x="666" y="384"/>
                  </a:cubicBezTo>
                  <a:cubicBezTo>
                    <a:pt x="576" y="451"/>
                    <a:pt x="486" y="519"/>
                    <a:pt x="418" y="609"/>
                  </a:cubicBezTo>
                  <a:cubicBezTo>
                    <a:pt x="339" y="688"/>
                    <a:pt x="260" y="767"/>
                    <a:pt x="192" y="846"/>
                  </a:cubicBezTo>
                  <a:cubicBezTo>
                    <a:pt x="113" y="937"/>
                    <a:pt x="46" y="1027"/>
                    <a:pt x="1" y="1140"/>
                  </a:cubicBezTo>
                  <a:cubicBezTo>
                    <a:pt x="47" y="1144"/>
                    <a:pt x="94" y="1147"/>
                    <a:pt x="141" y="1147"/>
                  </a:cubicBezTo>
                  <a:cubicBezTo>
                    <a:pt x="207" y="1147"/>
                    <a:pt x="273" y="1142"/>
                    <a:pt x="339" y="1128"/>
                  </a:cubicBezTo>
                  <a:cubicBezTo>
                    <a:pt x="542" y="1117"/>
                    <a:pt x="790" y="970"/>
                    <a:pt x="1005" y="824"/>
                  </a:cubicBezTo>
                  <a:cubicBezTo>
                    <a:pt x="1185" y="677"/>
                    <a:pt x="1343" y="508"/>
                    <a:pt x="1479" y="316"/>
                  </a:cubicBezTo>
                  <a:cubicBezTo>
                    <a:pt x="1535" y="214"/>
                    <a:pt x="1592" y="113"/>
                    <a:pt x="16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"/>
            <p:cNvSpPr/>
            <p:nvPr/>
          </p:nvSpPr>
          <p:spPr>
            <a:xfrm>
              <a:off x="1235075" y="1951775"/>
              <a:ext cx="646600" cy="731175"/>
            </a:xfrm>
            <a:custGeom>
              <a:avLst/>
              <a:gdLst/>
              <a:ahLst/>
              <a:cxnLst/>
              <a:rect l="l" t="t" r="r" b="b"/>
              <a:pathLst>
                <a:path w="25864" h="29247" extrusionOk="0">
                  <a:moveTo>
                    <a:pt x="21384" y="1"/>
                  </a:moveTo>
                  <a:lnTo>
                    <a:pt x="21384" y="1"/>
                  </a:lnTo>
                  <a:cubicBezTo>
                    <a:pt x="23663" y="3420"/>
                    <a:pt x="24036" y="8227"/>
                    <a:pt x="22896" y="12063"/>
                  </a:cubicBezTo>
                  <a:cubicBezTo>
                    <a:pt x="22332" y="14027"/>
                    <a:pt x="21384" y="15697"/>
                    <a:pt x="20639" y="17548"/>
                  </a:cubicBezTo>
                  <a:cubicBezTo>
                    <a:pt x="19951" y="19297"/>
                    <a:pt x="19127" y="21170"/>
                    <a:pt x="17694" y="22467"/>
                  </a:cubicBezTo>
                  <a:cubicBezTo>
                    <a:pt x="16441" y="23562"/>
                    <a:pt x="14771" y="23889"/>
                    <a:pt x="13417" y="24860"/>
                  </a:cubicBezTo>
                  <a:cubicBezTo>
                    <a:pt x="11917" y="25853"/>
                    <a:pt x="10427" y="26293"/>
                    <a:pt x="8678" y="26643"/>
                  </a:cubicBezTo>
                  <a:cubicBezTo>
                    <a:pt x="7159" y="26920"/>
                    <a:pt x="5688" y="27073"/>
                    <a:pt x="4243" y="27073"/>
                  </a:cubicBezTo>
                  <a:cubicBezTo>
                    <a:pt x="2811" y="27073"/>
                    <a:pt x="1404" y="26923"/>
                    <a:pt x="0" y="26597"/>
                  </a:cubicBezTo>
                  <a:lnTo>
                    <a:pt x="0" y="26597"/>
                  </a:lnTo>
                  <a:cubicBezTo>
                    <a:pt x="2401" y="28337"/>
                    <a:pt x="5280" y="29246"/>
                    <a:pt x="8288" y="29246"/>
                  </a:cubicBezTo>
                  <a:cubicBezTo>
                    <a:pt x="9903" y="29246"/>
                    <a:pt x="11556" y="28984"/>
                    <a:pt x="13192" y="28448"/>
                  </a:cubicBezTo>
                  <a:cubicBezTo>
                    <a:pt x="15223" y="27782"/>
                    <a:pt x="17581" y="26868"/>
                    <a:pt x="19330" y="25650"/>
                  </a:cubicBezTo>
                  <a:cubicBezTo>
                    <a:pt x="24408" y="22118"/>
                    <a:pt x="25695" y="17198"/>
                    <a:pt x="25796" y="11285"/>
                  </a:cubicBezTo>
                  <a:cubicBezTo>
                    <a:pt x="25864" y="7606"/>
                    <a:pt x="24623" y="3781"/>
                    <a:pt x="22174" y="870"/>
                  </a:cubicBezTo>
                  <a:cubicBezTo>
                    <a:pt x="21914" y="565"/>
                    <a:pt x="21655" y="272"/>
                    <a:pt x="21384" y="1"/>
                  </a:cubicBezTo>
                  <a:close/>
                </a:path>
              </a:pathLst>
            </a:custGeom>
            <a:solidFill>
              <a:srgbClr val="CB6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"/>
            <p:cNvSpPr/>
            <p:nvPr/>
          </p:nvSpPr>
          <p:spPr>
            <a:xfrm>
              <a:off x="1066950" y="1862650"/>
              <a:ext cx="769325" cy="765950"/>
            </a:xfrm>
            <a:custGeom>
              <a:avLst/>
              <a:gdLst/>
              <a:ahLst/>
              <a:cxnLst/>
              <a:rect l="l" t="t" r="r" b="b"/>
              <a:pathLst>
                <a:path w="30773" h="30638" extrusionOk="0">
                  <a:moveTo>
                    <a:pt x="19203" y="0"/>
                  </a:moveTo>
                  <a:cubicBezTo>
                    <a:pt x="16365" y="0"/>
                    <a:pt x="13463" y="827"/>
                    <a:pt x="10934" y="2313"/>
                  </a:cubicBezTo>
                  <a:cubicBezTo>
                    <a:pt x="9129" y="3374"/>
                    <a:pt x="7402" y="4649"/>
                    <a:pt x="6082" y="6296"/>
                  </a:cubicBezTo>
                  <a:cubicBezTo>
                    <a:pt x="5055" y="7594"/>
                    <a:pt x="4096" y="8734"/>
                    <a:pt x="3464" y="10043"/>
                  </a:cubicBezTo>
                  <a:cubicBezTo>
                    <a:pt x="1230" y="14590"/>
                    <a:pt x="0" y="20909"/>
                    <a:pt x="2641" y="25547"/>
                  </a:cubicBezTo>
                  <a:cubicBezTo>
                    <a:pt x="3656" y="27364"/>
                    <a:pt x="5044" y="28933"/>
                    <a:pt x="6725" y="30162"/>
                  </a:cubicBezTo>
                  <a:cubicBezTo>
                    <a:pt x="8129" y="30488"/>
                    <a:pt x="9536" y="30638"/>
                    <a:pt x="10968" y="30638"/>
                  </a:cubicBezTo>
                  <a:cubicBezTo>
                    <a:pt x="12413" y="30638"/>
                    <a:pt x="13884" y="30485"/>
                    <a:pt x="15403" y="30208"/>
                  </a:cubicBezTo>
                  <a:cubicBezTo>
                    <a:pt x="17152" y="29858"/>
                    <a:pt x="18642" y="29418"/>
                    <a:pt x="20154" y="28425"/>
                  </a:cubicBezTo>
                  <a:cubicBezTo>
                    <a:pt x="21508" y="27454"/>
                    <a:pt x="23178" y="27127"/>
                    <a:pt x="24419" y="26032"/>
                  </a:cubicBezTo>
                  <a:cubicBezTo>
                    <a:pt x="25852" y="24735"/>
                    <a:pt x="26676" y="22862"/>
                    <a:pt x="27364" y="21113"/>
                  </a:cubicBezTo>
                  <a:cubicBezTo>
                    <a:pt x="28109" y="19262"/>
                    <a:pt x="29057" y="17592"/>
                    <a:pt x="29621" y="15628"/>
                  </a:cubicBezTo>
                  <a:cubicBezTo>
                    <a:pt x="30772" y="11792"/>
                    <a:pt x="30400" y="6985"/>
                    <a:pt x="28109" y="3566"/>
                  </a:cubicBezTo>
                  <a:cubicBezTo>
                    <a:pt x="25677" y="1104"/>
                    <a:pt x="22483" y="0"/>
                    <a:pt x="19203" y="0"/>
                  </a:cubicBezTo>
                  <a:close/>
                </a:path>
              </a:pathLst>
            </a:custGeom>
            <a:solidFill>
              <a:srgbClr val="973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"/>
            <p:cNvSpPr/>
            <p:nvPr/>
          </p:nvSpPr>
          <p:spPr>
            <a:xfrm>
              <a:off x="1110375" y="1891075"/>
              <a:ext cx="701350" cy="708125"/>
            </a:xfrm>
            <a:custGeom>
              <a:avLst/>
              <a:gdLst/>
              <a:ahLst/>
              <a:cxnLst/>
              <a:rect l="l" t="t" r="r" b="b"/>
              <a:pathLst>
                <a:path w="28054" h="28325" extrusionOk="0">
                  <a:moveTo>
                    <a:pt x="17685" y="1"/>
                  </a:moveTo>
                  <a:cubicBezTo>
                    <a:pt x="17609" y="1"/>
                    <a:pt x="17534" y="1"/>
                    <a:pt x="17457" y="3"/>
                  </a:cubicBezTo>
                  <a:cubicBezTo>
                    <a:pt x="10484" y="104"/>
                    <a:pt x="3318" y="5656"/>
                    <a:pt x="1186" y="12291"/>
                  </a:cubicBezTo>
                  <a:cubicBezTo>
                    <a:pt x="746" y="13747"/>
                    <a:pt x="91" y="15654"/>
                    <a:pt x="1" y="17267"/>
                  </a:cubicBezTo>
                  <a:cubicBezTo>
                    <a:pt x="12" y="18621"/>
                    <a:pt x="588" y="19987"/>
                    <a:pt x="915" y="21341"/>
                  </a:cubicBezTo>
                  <a:cubicBezTo>
                    <a:pt x="1569" y="24049"/>
                    <a:pt x="2483" y="25178"/>
                    <a:pt x="4605" y="26735"/>
                  </a:cubicBezTo>
                  <a:lnTo>
                    <a:pt x="5180" y="27152"/>
                  </a:lnTo>
                  <a:cubicBezTo>
                    <a:pt x="7290" y="27987"/>
                    <a:pt x="8938" y="28224"/>
                    <a:pt x="11195" y="28315"/>
                  </a:cubicBezTo>
                  <a:cubicBezTo>
                    <a:pt x="11320" y="28321"/>
                    <a:pt x="11445" y="28324"/>
                    <a:pt x="11569" y="28324"/>
                  </a:cubicBezTo>
                  <a:cubicBezTo>
                    <a:pt x="14924" y="28324"/>
                    <a:pt x="17595" y="26018"/>
                    <a:pt x="20403" y="24343"/>
                  </a:cubicBezTo>
                  <a:cubicBezTo>
                    <a:pt x="23810" y="22323"/>
                    <a:pt x="25040" y="18520"/>
                    <a:pt x="26417" y="15011"/>
                  </a:cubicBezTo>
                  <a:cubicBezTo>
                    <a:pt x="27196" y="13307"/>
                    <a:pt x="28053" y="11591"/>
                    <a:pt x="27771" y="9752"/>
                  </a:cubicBezTo>
                  <a:cubicBezTo>
                    <a:pt x="27523" y="8105"/>
                    <a:pt x="27004" y="6514"/>
                    <a:pt x="26225" y="5035"/>
                  </a:cubicBezTo>
                  <a:cubicBezTo>
                    <a:pt x="24400" y="1661"/>
                    <a:pt x="21457" y="1"/>
                    <a:pt x="17685" y="1"/>
                  </a:cubicBezTo>
                  <a:close/>
                </a:path>
              </a:pathLst>
            </a:custGeom>
            <a:solidFill>
              <a:srgbClr val="FFF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"/>
            <p:cNvSpPr/>
            <p:nvPr/>
          </p:nvSpPr>
          <p:spPr>
            <a:xfrm>
              <a:off x="1229700" y="2001350"/>
              <a:ext cx="453650" cy="494625"/>
            </a:xfrm>
            <a:custGeom>
              <a:avLst/>
              <a:gdLst/>
              <a:ahLst/>
              <a:cxnLst/>
              <a:rect l="l" t="t" r="r" b="b"/>
              <a:pathLst>
                <a:path w="18146" h="19785" extrusionOk="0">
                  <a:moveTo>
                    <a:pt x="11535" y="1"/>
                  </a:moveTo>
                  <a:cubicBezTo>
                    <a:pt x="10802" y="1"/>
                    <a:pt x="10072" y="196"/>
                    <a:pt x="8949" y="545"/>
                  </a:cubicBezTo>
                  <a:cubicBezTo>
                    <a:pt x="8216" y="805"/>
                    <a:pt x="7234" y="726"/>
                    <a:pt x="6523" y="1053"/>
                  </a:cubicBezTo>
                  <a:cubicBezTo>
                    <a:pt x="5654" y="1426"/>
                    <a:pt x="5259" y="2396"/>
                    <a:pt x="4650" y="3186"/>
                  </a:cubicBezTo>
                  <a:cubicBezTo>
                    <a:pt x="3612" y="4461"/>
                    <a:pt x="1254" y="5589"/>
                    <a:pt x="1129" y="7372"/>
                  </a:cubicBezTo>
                  <a:cubicBezTo>
                    <a:pt x="1028" y="8275"/>
                    <a:pt x="1197" y="8952"/>
                    <a:pt x="949" y="9877"/>
                  </a:cubicBezTo>
                  <a:cubicBezTo>
                    <a:pt x="734" y="10645"/>
                    <a:pt x="215" y="11491"/>
                    <a:pt x="182" y="12292"/>
                  </a:cubicBezTo>
                  <a:cubicBezTo>
                    <a:pt x="1" y="13849"/>
                    <a:pt x="1163" y="15395"/>
                    <a:pt x="1682" y="16862"/>
                  </a:cubicBezTo>
                  <a:cubicBezTo>
                    <a:pt x="2371" y="18690"/>
                    <a:pt x="5417" y="19458"/>
                    <a:pt x="7324" y="19785"/>
                  </a:cubicBezTo>
                  <a:lnTo>
                    <a:pt x="8374" y="18893"/>
                  </a:lnTo>
                  <a:cubicBezTo>
                    <a:pt x="8385" y="18912"/>
                    <a:pt x="8397" y="18921"/>
                    <a:pt x="8410" y="18921"/>
                  </a:cubicBezTo>
                  <a:cubicBezTo>
                    <a:pt x="8550" y="18921"/>
                    <a:pt x="8826" y="17972"/>
                    <a:pt x="9186" y="17663"/>
                  </a:cubicBezTo>
                  <a:cubicBezTo>
                    <a:pt x="9717" y="17223"/>
                    <a:pt x="10766" y="17280"/>
                    <a:pt x="11308" y="16919"/>
                  </a:cubicBezTo>
                  <a:cubicBezTo>
                    <a:pt x="12086" y="16490"/>
                    <a:pt x="12515" y="15666"/>
                    <a:pt x="13181" y="15113"/>
                  </a:cubicBezTo>
                  <a:cubicBezTo>
                    <a:pt x="13914" y="14538"/>
                    <a:pt x="14467" y="14165"/>
                    <a:pt x="15065" y="13375"/>
                  </a:cubicBezTo>
                  <a:cubicBezTo>
                    <a:pt x="15889" y="12473"/>
                    <a:pt x="16284" y="12134"/>
                    <a:pt x="16476" y="10972"/>
                  </a:cubicBezTo>
                  <a:cubicBezTo>
                    <a:pt x="16600" y="10464"/>
                    <a:pt x="16442" y="10182"/>
                    <a:pt x="16713" y="9640"/>
                  </a:cubicBezTo>
                  <a:cubicBezTo>
                    <a:pt x="16961" y="9347"/>
                    <a:pt x="17525" y="9370"/>
                    <a:pt x="17751" y="8997"/>
                  </a:cubicBezTo>
                  <a:cubicBezTo>
                    <a:pt x="18078" y="8354"/>
                    <a:pt x="17875" y="7214"/>
                    <a:pt x="17932" y="6481"/>
                  </a:cubicBezTo>
                  <a:cubicBezTo>
                    <a:pt x="18135" y="5319"/>
                    <a:pt x="18146" y="5082"/>
                    <a:pt x="17649" y="4010"/>
                  </a:cubicBezTo>
                  <a:cubicBezTo>
                    <a:pt x="17311" y="3220"/>
                    <a:pt x="16961" y="2114"/>
                    <a:pt x="16318" y="1471"/>
                  </a:cubicBezTo>
                  <a:cubicBezTo>
                    <a:pt x="15618" y="839"/>
                    <a:pt x="14907" y="861"/>
                    <a:pt x="14039" y="591"/>
                  </a:cubicBezTo>
                  <a:cubicBezTo>
                    <a:pt x="12960" y="185"/>
                    <a:pt x="12246" y="1"/>
                    <a:pt x="11535" y="1"/>
                  </a:cubicBezTo>
                  <a:close/>
                </a:path>
              </a:pathLst>
            </a:custGeom>
            <a:solidFill>
              <a:srgbClr val="F2E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"/>
            <p:cNvSpPr/>
            <p:nvPr/>
          </p:nvSpPr>
          <p:spPr>
            <a:xfrm>
              <a:off x="1319150" y="2105225"/>
              <a:ext cx="378025" cy="416350"/>
            </a:xfrm>
            <a:custGeom>
              <a:avLst/>
              <a:gdLst/>
              <a:ahLst/>
              <a:cxnLst/>
              <a:rect l="l" t="t" r="r" b="b"/>
              <a:pathLst>
                <a:path w="15121" h="16654" extrusionOk="0">
                  <a:moveTo>
                    <a:pt x="13837" y="0"/>
                  </a:moveTo>
                  <a:cubicBezTo>
                    <a:pt x="12889" y="0"/>
                    <a:pt x="11830" y="1238"/>
                    <a:pt x="11408" y="1931"/>
                  </a:cubicBezTo>
                  <a:lnTo>
                    <a:pt x="11408" y="1931"/>
                  </a:lnTo>
                  <a:cubicBezTo>
                    <a:pt x="11839" y="741"/>
                    <a:pt x="10890" y="83"/>
                    <a:pt x="9782" y="83"/>
                  </a:cubicBezTo>
                  <a:cubicBezTo>
                    <a:pt x="9671" y="83"/>
                    <a:pt x="9558" y="89"/>
                    <a:pt x="9445" y="103"/>
                  </a:cubicBezTo>
                  <a:cubicBezTo>
                    <a:pt x="8113" y="182"/>
                    <a:pt x="6658" y="1412"/>
                    <a:pt x="5665" y="2213"/>
                  </a:cubicBezTo>
                  <a:cubicBezTo>
                    <a:pt x="4085" y="3556"/>
                    <a:pt x="0" y="9390"/>
                    <a:pt x="3521" y="10766"/>
                  </a:cubicBezTo>
                  <a:cubicBezTo>
                    <a:pt x="2934" y="12256"/>
                    <a:pt x="790" y="15562"/>
                    <a:pt x="3329" y="16533"/>
                  </a:cubicBezTo>
                  <a:cubicBezTo>
                    <a:pt x="3562" y="16616"/>
                    <a:pt x="3803" y="16653"/>
                    <a:pt x="4049" y="16653"/>
                  </a:cubicBezTo>
                  <a:cubicBezTo>
                    <a:pt x="5906" y="16653"/>
                    <a:pt x="8029" y="14498"/>
                    <a:pt x="9185" y="13452"/>
                  </a:cubicBezTo>
                  <a:cubicBezTo>
                    <a:pt x="12582" y="10405"/>
                    <a:pt x="15121" y="6129"/>
                    <a:pt x="15031" y="1457"/>
                  </a:cubicBezTo>
                  <a:cubicBezTo>
                    <a:pt x="15065" y="1389"/>
                    <a:pt x="15076" y="1299"/>
                    <a:pt x="15042" y="1220"/>
                  </a:cubicBezTo>
                  <a:lnTo>
                    <a:pt x="14399" y="171"/>
                  </a:lnTo>
                  <a:cubicBezTo>
                    <a:pt x="14221" y="52"/>
                    <a:pt x="14031" y="0"/>
                    <a:pt x="13837" y="0"/>
                  </a:cubicBezTo>
                  <a:close/>
                </a:path>
              </a:pathLst>
            </a:custGeom>
            <a:solidFill>
              <a:srgbClr val="F2E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"/>
            <p:cNvSpPr/>
            <p:nvPr/>
          </p:nvSpPr>
          <p:spPr>
            <a:xfrm>
              <a:off x="1703650" y="2441525"/>
              <a:ext cx="69975" cy="108350"/>
            </a:xfrm>
            <a:custGeom>
              <a:avLst/>
              <a:gdLst/>
              <a:ahLst/>
              <a:cxnLst/>
              <a:rect l="l" t="t" r="r" b="b"/>
              <a:pathLst>
                <a:path w="2799" h="4334" extrusionOk="0">
                  <a:moveTo>
                    <a:pt x="0" y="0"/>
                  </a:moveTo>
                  <a:cubicBezTo>
                    <a:pt x="0" y="0"/>
                    <a:pt x="57" y="68"/>
                    <a:pt x="170" y="169"/>
                  </a:cubicBezTo>
                  <a:lnTo>
                    <a:pt x="362" y="350"/>
                  </a:lnTo>
                  <a:cubicBezTo>
                    <a:pt x="452" y="418"/>
                    <a:pt x="531" y="497"/>
                    <a:pt x="599" y="587"/>
                  </a:cubicBezTo>
                  <a:cubicBezTo>
                    <a:pt x="678" y="677"/>
                    <a:pt x="757" y="767"/>
                    <a:pt x="858" y="869"/>
                  </a:cubicBezTo>
                  <a:cubicBezTo>
                    <a:pt x="948" y="959"/>
                    <a:pt x="1016" y="1095"/>
                    <a:pt x="1118" y="1207"/>
                  </a:cubicBezTo>
                  <a:cubicBezTo>
                    <a:pt x="1298" y="1456"/>
                    <a:pt x="1467" y="1715"/>
                    <a:pt x="1625" y="1986"/>
                  </a:cubicBezTo>
                  <a:cubicBezTo>
                    <a:pt x="1783" y="2268"/>
                    <a:pt x="1941" y="2539"/>
                    <a:pt x="2077" y="2821"/>
                  </a:cubicBezTo>
                  <a:cubicBezTo>
                    <a:pt x="2133" y="2968"/>
                    <a:pt x="2212" y="3092"/>
                    <a:pt x="2269" y="3216"/>
                  </a:cubicBezTo>
                  <a:cubicBezTo>
                    <a:pt x="2325" y="3351"/>
                    <a:pt x="2381" y="3464"/>
                    <a:pt x="2438" y="3577"/>
                  </a:cubicBezTo>
                  <a:cubicBezTo>
                    <a:pt x="2551" y="3803"/>
                    <a:pt x="2630" y="3995"/>
                    <a:pt x="2697" y="4130"/>
                  </a:cubicBezTo>
                  <a:cubicBezTo>
                    <a:pt x="2765" y="4254"/>
                    <a:pt x="2799" y="4333"/>
                    <a:pt x="2799" y="4333"/>
                  </a:cubicBezTo>
                  <a:cubicBezTo>
                    <a:pt x="2799" y="4333"/>
                    <a:pt x="2799" y="4243"/>
                    <a:pt x="2788" y="4096"/>
                  </a:cubicBezTo>
                  <a:cubicBezTo>
                    <a:pt x="2765" y="3893"/>
                    <a:pt x="2743" y="3690"/>
                    <a:pt x="2697" y="3498"/>
                  </a:cubicBezTo>
                  <a:cubicBezTo>
                    <a:pt x="2641" y="3205"/>
                    <a:pt x="2562" y="2923"/>
                    <a:pt x="2460" y="2652"/>
                  </a:cubicBezTo>
                  <a:cubicBezTo>
                    <a:pt x="2415" y="2505"/>
                    <a:pt x="2348" y="2347"/>
                    <a:pt x="2280" y="2200"/>
                  </a:cubicBezTo>
                  <a:lnTo>
                    <a:pt x="2043" y="1749"/>
                  </a:lnTo>
                  <a:lnTo>
                    <a:pt x="1761" y="1320"/>
                  </a:lnTo>
                  <a:cubicBezTo>
                    <a:pt x="1671" y="1185"/>
                    <a:pt x="1558" y="1061"/>
                    <a:pt x="1445" y="937"/>
                  </a:cubicBezTo>
                  <a:cubicBezTo>
                    <a:pt x="1343" y="824"/>
                    <a:pt x="1230" y="711"/>
                    <a:pt x="1106" y="609"/>
                  </a:cubicBezTo>
                  <a:cubicBezTo>
                    <a:pt x="993" y="519"/>
                    <a:pt x="869" y="440"/>
                    <a:pt x="768" y="361"/>
                  </a:cubicBezTo>
                  <a:cubicBezTo>
                    <a:pt x="678" y="293"/>
                    <a:pt x="576" y="226"/>
                    <a:pt x="463" y="192"/>
                  </a:cubicBezTo>
                  <a:lnTo>
                    <a:pt x="226" y="79"/>
                  </a:lnTo>
                  <a:cubicBezTo>
                    <a:pt x="91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"/>
            <p:cNvSpPr/>
            <p:nvPr/>
          </p:nvSpPr>
          <p:spPr>
            <a:xfrm>
              <a:off x="1773050" y="2474225"/>
              <a:ext cx="18075" cy="34175"/>
            </a:xfrm>
            <a:custGeom>
              <a:avLst/>
              <a:gdLst/>
              <a:ahLst/>
              <a:cxnLst/>
              <a:rect l="l" t="t" r="r" b="b"/>
              <a:pathLst>
                <a:path w="723" h="1367" extrusionOk="0">
                  <a:moveTo>
                    <a:pt x="12" y="1"/>
                  </a:moveTo>
                  <a:cubicBezTo>
                    <a:pt x="0" y="91"/>
                    <a:pt x="0" y="193"/>
                    <a:pt x="12" y="283"/>
                  </a:cubicBezTo>
                  <a:cubicBezTo>
                    <a:pt x="46" y="452"/>
                    <a:pt x="91" y="622"/>
                    <a:pt x="170" y="768"/>
                  </a:cubicBezTo>
                  <a:cubicBezTo>
                    <a:pt x="203" y="847"/>
                    <a:pt x="249" y="926"/>
                    <a:pt x="305" y="994"/>
                  </a:cubicBezTo>
                  <a:cubicBezTo>
                    <a:pt x="361" y="1062"/>
                    <a:pt x="407" y="1129"/>
                    <a:pt x="452" y="1186"/>
                  </a:cubicBezTo>
                  <a:cubicBezTo>
                    <a:pt x="519" y="1254"/>
                    <a:pt x="587" y="1310"/>
                    <a:pt x="655" y="1366"/>
                  </a:cubicBezTo>
                  <a:cubicBezTo>
                    <a:pt x="689" y="1276"/>
                    <a:pt x="711" y="1186"/>
                    <a:pt x="723" y="1096"/>
                  </a:cubicBezTo>
                  <a:cubicBezTo>
                    <a:pt x="723" y="904"/>
                    <a:pt x="689" y="723"/>
                    <a:pt x="598" y="554"/>
                  </a:cubicBezTo>
                  <a:cubicBezTo>
                    <a:pt x="519" y="385"/>
                    <a:pt x="395" y="249"/>
                    <a:pt x="249" y="136"/>
                  </a:cubicBezTo>
                  <a:cubicBezTo>
                    <a:pt x="181" y="80"/>
                    <a:pt x="102" y="35"/>
                    <a:pt x="12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"/>
            <p:cNvSpPr/>
            <p:nvPr/>
          </p:nvSpPr>
          <p:spPr>
            <a:xfrm>
              <a:off x="1757525" y="2392700"/>
              <a:ext cx="38950" cy="70275"/>
            </a:xfrm>
            <a:custGeom>
              <a:avLst/>
              <a:gdLst/>
              <a:ahLst/>
              <a:cxnLst/>
              <a:rect l="l" t="t" r="r" b="b"/>
              <a:pathLst>
                <a:path w="1558" h="2811" extrusionOk="0">
                  <a:moveTo>
                    <a:pt x="1" y="1"/>
                  </a:moveTo>
                  <a:cubicBezTo>
                    <a:pt x="46" y="170"/>
                    <a:pt x="102" y="328"/>
                    <a:pt x="181" y="486"/>
                  </a:cubicBezTo>
                  <a:cubicBezTo>
                    <a:pt x="215" y="565"/>
                    <a:pt x="238" y="633"/>
                    <a:pt x="294" y="712"/>
                  </a:cubicBezTo>
                  <a:cubicBezTo>
                    <a:pt x="339" y="791"/>
                    <a:pt x="362" y="870"/>
                    <a:pt x="407" y="960"/>
                  </a:cubicBezTo>
                  <a:cubicBezTo>
                    <a:pt x="475" y="1118"/>
                    <a:pt x="576" y="1287"/>
                    <a:pt x="667" y="1457"/>
                  </a:cubicBezTo>
                  <a:cubicBezTo>
                    <a:pt x="836" y="1784"/>
                    <a:pt x="1028" y="2100"/>
                    <a:pt x="1231" y="2404"/>
                  </a:cubicBezTo>
                  <a:cubicBezTo>
                    <a:pt x="1332" y="2540"/>
                    <a:pt x="1434" y="2675"/>
                    <a:pt x="1558" y="2811"/>
                  </a:cubicBezTo>
                  <a:cubicBezTo>
                    <a:pt x="1547" y="2630"/>
                    <a:pt x="1524" y="2461"/>
                    <a:pt x="1490" y="2292"/>
                  </a:cubicBezTo>
                  <a:cubicBezTo>
                    <a:pt x="1400" y="1919"/>
                    <a:pt x="1265" y="1569"/>
                    <a:pt x="1095" y="1231"/>
                  </a:cubicBezTo>
                  <a:cubicBezTo>
                    <a:pt x="982" y="1050"/>
                    <a:pt x="870" y="881"/>
                    <a:pt x="757" y="723"/>
                  </a:cubicBezTo>
                  <a:cubicBezTo>
                    <a:pt x="655" y="576"/>
                    <a:pt x="542" y="441"/>
                    <a:pt x="407" y="328"/>
                  </a:cubicBezTo>
                  <a:cubicBezTo>
                    <a:pt x="283" y="204"/>
                    <a:pt x="147" y="102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"/>
            <p:cNvSpPr/>
            <p:nvPr/>
          </p:nvSpPr>
          <p:spPr>
            <a:xfrm>
              <a:off x="1786875" y="2365900"/>
              <a:ext cx="30475" cy="58150"/>
            </a:xfrm>
            <a:custGeom>
              <a:avLst/>
              <a:gdLst/>
              <a:ahLst/>
              <a:cxnLst/>
              <a:rect l="l" t="t" r="r" b="b"/>
              <a:pathLst>
                <a:path w="1219" h="2326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136"/>
                    <a:pt x="79" y="272"/>
                    <a:pt x="136" y="407"/>
                  </a:cubicBezTo>
                  <a:cubicBezTo>
                    <a:pt x="158" y="464"/>
                    <a:pt x="192" y="531"/>
                    <a:pt x="215" y="588"/>
                  </a:cubicBezTo>
                  <a:cubicBezTo>
                    <a:pt x="260" y="644"/>
                    <a:pt x="271" y="723"/>
                    <a:pt x="305" y="791"/>
                  </a:cubicBezTo>
                  <a:cubicBezTo>
                    <a:pt x="373" y="926"/>
                    <a:pt x="440" y="1062"/>
                    <a:pt x="519" y="1197"/>
                  </a:cubicBezTo>
                  <a:cubicBezTo>
                    <a:pt x="576" y="1344"/>
                    <a:pt x="655" y="1479"/>
                    <a:pt x="734" y="1615"/>
                  </a:cubicBezTo>
                  <a:cubicBezTo>
                    <a:pt x="813" y="1739"/>
                    <a:pt x="880" y="1863"/>
                    <a:pt x="937" y="1976"/>
                  </a:cubicBezTo>
                  <a:cubicBezTo>
                    <a:pt x="1016" y="2100"/>
                    <a:pt x="1095" y="2213"/>
                    <a:pt x="1196" y="2325"/>
                  </a:cubicBezTo>
                  <a:cubicBezTo>
                    <a:pt x="1219" y="2179"/>
                    <a:pt x="1219" y="2032"/>
                    <a:pt x="1208" y="1885"/>
                  </a:cubicBezTo>
                  <a:cubicBezTo>
                    <a:pt x="1208" y="1615"/>
                    <a:pt x="1072" y="1299"/>
                    <a:pt x="937" y="983"/>
                  </a:cubicBezTo>
                  <a:cubicBezTo>
                    <a:pt x="847" y="836"/>
                    <a:pt x="756" y="689"/>
                    <a:pt x="655" y="554"/>
                  </a:cubicBezTo>
                  <a:cubicBezTo>
                    <a:pt x="576" y="441"/>
                    <a:pt x="474" y="328"/>
                    <a:pt x="350" y="238"/>
                  </a:cubicBezTo>
                  <a:cubicBezTo>
                    <a:pt x="249" y="148"/>
                    <a:pt x="124" y="69"/>
                    <a:pt x="0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"/>
            <p:cNvSpPr/>
            <p:nvPr/>
          </p:nvSpPr>
          <p:spPr>
            <a:xfrm>
              <a:off x="1795325" y="2294250"/>
              <a:ext cx="43750" cy="122475"/>
            </a:xfrm>
            <a:custGeom>
              <a:avLst/>
              <a:gdLst/>
              <a:ahLst/>
              <a:cxnLst/>
              <a:rect l="l" t="t" r="r" b="b"/>
              <a:pathLst>
                <a:path w="1750" h="4899" extrusionOk="0">
                  <a:moveTo>
                    <a:pt x="1" y="1"/>
                  </a:moveTo>
                  <a:cubicBezTo>
                    <a:pt x="57" y="260"/>
                    <a:pt x="136" y="531"/>
                    <a:pt x="227" y="791"/>
                  </a:cubicBezTo>
                  <a:cubicBezTo>
                    <a:pt x="272" y="903"/>
                    <a:pt x="317" y="1028"/>
                    <a:pt x="373" y="1163"/>
                  </a:cubicBezTo>
                  <a:cubicBezTo>
                    <a:pt x="430" y="1298"/>
                    <a:pt x="452" y="1434"/>
                    <a:pt x="509" y="1580"/>
                  </a:cubicBezTo>
                  <a:cubicBezTo>
                    <a:pt x="588" y="1863"/>
                    <a:pt x="712" y="2156"/>
                    <a:pt x="813" y="2461"/>
                  </a:cubicBezTo>
                  <a:cubicBezTo>
                    <a:pt x="915" y="2777"/>
                    <a:pt x="1005" y="3081"/>
                    <a:pt x="1118" y="3363"/>
                  </a:cubicBezTo>
                  <a:cubicBezTo>
                    <a:pt x="1220" y="3657"/>
                    <a:pt x="1321" y="3916"/>
                    <a:pt x="1411" y="4142"/>
                  </a:cubicBezTo>
                  <a:cubicBezTo>
                    <a:pt x="1502" y="4402"/>
                    <a:pt x="1614" y="4650"/>
                    <a:pt x="1750" y="4898"/>
                  </a:cubicBezTo>
                  <a:cubicBezTo>
                    <a:pt x="1739" y="4627"/>
                    <a:pt x="1716" y="4345"/>
                    <a:pt x="1671" y="4074"/>
                  </a:cubicBezTo>
                  <a:cubicBezTo>
                    <a:pt x="1637" y="3792"/>
                    <a:pt x="1592" y="3521"/>
                    <a:pt x="1524" y="3251"/>
                  </a:cubicBezTo>
                  <a:cubicBezTo>
                    <a:pt x="1456" y="2946"/>
                    <a:pt x="1355" y="2630"/>
                    <a:pt x="1265" y="2314"/>
                  </a:cubicBezTo>
                  <a:cubicBezTo>
                    <a:pt x="1141" y="1998"/>
                    <a:pt x="1016" y="1682"/>
                    <a:pt x="892" y="1400"/>
                  </a:cubicBezTo>
                  <a:cubicBezTo>
                    <a:pt x="836" y="1265"/>
                    <a:pt x="768" y="1129"/>
                    <a:pt x="689" y="1005"/>
                  </a:cubicBezTo>
                  <a:cubicBezTo>
                    <a:pt x="621" y="881"/>
                    <a:pt x="554" y="768"/>
                    <a:pt x="486" y="666"/>
                  </a:cubicBezTo>
                  <a:cubicBezTo>
                    <a:pt x="339" y="429"/>
                    <a:pt x="170" y="215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"/>
            <p:cNvSpPr/>
            <p:nvPr/>
          </p:nvSpPr>
          <p:spPr>
            <a:xfrm>
              <a:off x="1830875" y="2293400"/>
              <a:ext cx="30225" cy="131500"/>
            </a:xfrm>
            <a:custGeom>
              <a:avLst/>
              <a:gdLst/>
              <a:ahLst/>
              <a:cxnLst/>
              <a:rect l="l" t="t" r="r" b="b"/>
              <a:pathLst>
                <a:path w="1209" h="5260" extrusionOk="0">
                  <a:moveTo>
                    <a:pt x="1" y="1"/>
                  </a:moveTo>
                  <a:cubicBezTo>
                    <a:pt x="1" y="1"/>
                    <a:pt x="23" y="91"/>
                    <a:pt x="57" y="238"/>
                  </a:cubicBezTo>
                  <a:cubicBezTo>
                    <a:pt x="91" y="385"/>
                    <a:pt x="181" y="576"/>
                    <a:pt x="226" y="825"/>
                  </a:cubicBezTo>
                  <a:cubicBezTo>
                    <a:pt x="260" y="949"/>
                    <a:pt x="294" y="1084"/>
                    <a:pt x="339" y="1208"/>
                  </a:cubicBezTo>
                  <a:cubicBezTo>
                    <a:pt x="373" y="1344"/>
                    <a:pt x="396" y="1513"/>
                    <a:pt x="441" y="1648"/>
                  </a:cubicBezTo>
                  <a:cubicBezTo>
                    <a:pt x="520" y="1953"/>
                    <a:pt x="565" y="2280"/>
                    <a:pt x="633" y="2596"/>
                  </a:cubicBezTo>
                  <a:cubicBezTo>
                    <a:pt x="678" y="2923"/>
                    <a:pt x="745" y="3251"/>
                    <a:pt x="779" y="3567"/>
                  </a:cubicBezTo>
                  <a:cubicBezTo>
                    <a:pt x="791" y="3713"/>
                    <a:pt x="824" y="3860"/>
                    <a:pt x="836" y="4007"/>
                  </a:cubicBezTo>
                  <a:cubicBezTo>
                    <a:pt x="847" y="4153"/>
                    <a:pt x="858" y="4289"/>
                    <a:pt x="870" y="4413"/>
                  </a:cubicBezTo>
                  <a:cubicBezTo>
                    <a:pt x="903" y="4661"/>
                    <a:pt x="903" y="4876"/>
                    <a:pt x="926" y="5022"/>
                  </a:cubicBezTo>
                  <a:cubicBezTo>
                    <a:pt x="937" y="5169"/>
                    <a:pt x="949" y="5259"/>
                    <a:pt x="949" y="5259"/>
                  </a:cubicBezTo>
                  <a:cubicBezTo>
                    <a:pt x="949" y="5259"/>
                    <a:pt x="982" y="5169"/>
                    <a:pt x="1016" y="5034"/>
                  </a:cubicBezTo>
                  <a:cubicBezTo>
                    <a:pt x="1084" y="4830"/>
                    <a:pt x="1118" y="4627"/>
                    <a:pt x="1152" y="4413"/>
                  </a:cubicBezTo>
                  <a:cubicBezTo>
                    <a:pt x="1197" y="4120"/>
                    <a:pt x="1208" y="3826"/>
                    <a:pt x="1197" y="3533"/>
                  </a:cubicBezTo>
                  <a:cubicBezTo>
                    <a:pt x="1208" y="3364"/>
                    <a:pt x="1197" y="3194"/>
                    <a:pt x="1174" y="3036"/>
                  </a:cubicBezTo>
                  <a:cubicBezTo>
                    <a:pt x="1152" y="2856"/>
                    <a:pt x="1152" y="2686"/>
                    <a:pt x="1106" y="2517"/>
                  </a:cubicBezTo>
                  <a:cubicBezTo>
                    <a:pt x="1073" y="2348"/>
                    <a:pt x="1028" y="2179"/>
                    <a:pt x="994" y="2009"/>
                  </a:cubicBezTo>
                  <a:cubicBezTo>
                    <a:pt x="960" y="1851"/>
                    <a:pt x="903" y="1682"/>
                    <a:pt x="847" y="1535"/>
                  </a:cubicBezTo>
                  <a:cubicBezTo>
                    <a:pt x="745" y="1242"/>
                    <a:pt x="633" y="971"/>
                    <a:pt x="486" y="712"/>
                  </a:cubicBezTo>
                  <a:cubicBezTo>
                    <a:pt x="384" y="531"/>
                    <a:pt x="271" y="351"/>
                    <a:pt x="147" y="193"/>
                  </a:cubicBezTo>
                  <a:cubicBezTo>
                    <a:pt x="57" y="6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"/>
            <p:cNvSpPr/>
            <p:nvPr/>
          </p:nvSpPr>
          <p:spPr>
            <a:xfrm>
              <a:off x="1831450" y="2221750"/>
              <a:ext cx="26525" cy="83250"/>
            </a:xfrm>
            <a:custGeom>
              <a:avLst/>
              <a:gdLst/>
              <a:ahLst/>
              <a:cxnLst/>
              <a:rect l="l" t="t" r="r" b="b"/>
              <a:pathLst>
                <a:path w="1061" h="3330" extrusionOk="0">
                  <a:moveTo>
                    <a:pt x="0" y="1"/>
                  </a:moveTo>
                  <a:cubicBezTo>
                    <a:pt x="11" y="192"/>
                    <a:pt x="45" y="373"/>
                    <a:pt x="79" y="554"/>
                  </a:cubicBezTo>
                  <a:cubicBezTo>
                    <a:pt x="102" y="644"/>
                    <a:pt x="113" y="734"/>
                    <a:pt x="147" y="813"/>
                  </a:cubicBezTo>
                  <a:cubicBezTo>
                    <a:pt x="181" y="903"/>
                    <a:pt x="181" y="1005"/>
                    <a:pt x="215" y="1095"/>
                  </a:cubicBezTo>
                  <a:cubicBezTo>
                    <a:pt x="248" y="1298"/>
                    <a:pt x="316" y="1501"/>
                    <a:pt x="373" y="1705"/>
                  </a:cubicBezTo>
                  <a:cubicBezTo>
                    <a:pt x="485" y="2088"/>
                    <a:pt x="621" y="2461"/>
                    <a:pt x="779" y="2833"/>
                  </a:cubicBezTo>
                  <a:cubicBezTo>
                    <a:pt x="858" y="3002"/>
                    <a:pt x="948" y="3172"/>
                    <a:pt x="1050" y="3329"/>
                  </a:cubicBezTo>
                  <a:cubicBezTo>
                    <a:pt x="1061" y="3138"/>
                    <a:pt x="1061" y="2946"/>
                    <a:pt x="1050" y="2765"/>
                  </a:cubicBezTo>
                  <a:cubicBezTo>
                    <a:pt x="1016" y="2359"/>
                    <a:pt x="948" y="1953"/>
                    <a:pt x="835" y="1569"/>
                  </a:cubicBezTo>
                  <a:cubicBezTo>
                    <a:pt x="756" y="1355"/>
                    <a:pt x="689" y="1140"/>
                    <a:pt x="598" y="949"/>
                  </a:cubicBezTo>
                  <a:cubicBezTo>
                    <a:pt x="531" y="779"/>
                    <a:pt x="440" y="610"/>
                    <a:pt x="339" y="452"/>
                  </a:cubicBezTo>
                  <a:cubicBezTo>
                    <a:pt x="237" y="294"/>
                    <a:pt x="124" y="136"/>
                    <a:pt x="0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"/>
            <p:cNvSpPr/>
            <p:nvPr/>
          </p:nvSpPr>
          <p:spPr>
            <a:xfrm>
              <a:off x="1834275" y="2167600"/>
              <a:ext cx="46275" cy="152075"/>
            </a:xfrm>
            <a:custGeom>
              <a:avLst/>
              <a:gdLst/>
              <a:ahLst/>
              <a:cxnLst/>
              <a:rect l="l" t="t" r="r" b="b"/>
              <a:pathLst>
                <a:path w="1851" h="6083" extrusionOk="0">
                  <a:moveTo>
                    <a:pt x="0" y="0"/>
                  </a:moveTo>
                  <a:lnTo>
                    <a:pt x="102" y="260"/>
                  </a:lnTo>
                  <a:cubicBezTo>
                    <a:pt x="169" y="429"/>
                    <a:pt x="305" y="643"/>
                    <a:pt x="395" y="925"/>
                  </a:cubicBezTo>
                  <a:cubicBezTo>
                    <a:pt x="440" y="1072"/>
                    <a:pt x="508" y="1219"/>
                    <a:pt x="564" y="1365"/>
                  </a:cubicBezTo>
                  <a:cubicBezTo>
                    <a:pt x="632" y="1523"/>
                    <a:pt x="677" y="1704"/>
                    <a:pt x="734" y="1873"/>
                  </a:cubicBezTo>
                  <a:cubicBezTo>
                    <a:pt x="869" y="2223"/>
                    <a:pt x="959" y="2607"/>
                    <a:pt x="1072" y="2979"/>
                  </a:cubicBezTo>
                  <a:cubicBezTo>
                    <a:pt x="1174" y="3363"/>
                    <a:pt x="1264" y="3746"/>
                    <a:pt x="1354" y="4108"/>
                  </a:cubicBezTo>
                  <a:cubicBezTo>
                    <a:pt x="1444" y="4469"/>
                    <a:pt x="1501" y="4830"/>
                    <a:pt x="1569" y="5112"/>
                  </a:cubicBezTo>
                  <a:cubicBezTo>
                    <a:pt x="1648" y="5394"/>
                    <a:pt x="1681" y="5642"/>
                    <a:pt x="1727" y="5811"/>
                  </a:cubicBezTo>
                  <a:cubicBezTo>
                    <a:pt x="1760" y="5981"/>
                    <a:pt x="1794" y="6082"/>
                    <a:pt x="1794" y="6082"/>
                  </a:cubicBezTo>
                  <a:cubicBezTo>
                    <a:pt x="1794" y="6082"/>
                    <a:pt x="1806" y="5981"/>
                    <a:pt x="1817" y="5800"/>
                  </a:cubicBezTo>
                  <a:cubicBezTo>
                    <a:pt x="1839" y="5552"/>
                    <a:pt x="1851" y="5315"/>
                    <a:pt x="1851" y="5067"/>
                  </a:cubicBezTo>
                  <a:cubicBezTo>
                    <a:pt x="1851" y="4717"/>
                    <a:pt x="1817" y="4367"/>
                    <a:pt x="1772" y="4029"/>
                  </a:cubicBezTo>
                  <a:cubicBezTo>
                    <a:pt x="1749" y="3825"/>
                    <a:pt x="1715" y="3634"/>
                    <a:pt x="1670" y="3442"/>
                  </a:cubicBezTo>
                  <a:cubicBezTo>
                    <a:pt x="1636" y="3250"/>
                    <a:pt x="1591" y="3047"/>
                    <a:pt x="1546" y="2844"/>
                  </a:cubicBezTo>
                  <a:lnTo>
                    <a:pt x="1354" y="2268"/>
                  </a:lnTo>
                  <a:cubicBezTo>
                    <a:pt x="1298" y="2076"/>
                    <a:pt x="1219" y="1896"/>
                    <a:pt x="1140" y="1715"/>
                  </a:cubicBezTo>
                  <a:cubicBezTo>
                    <a:pt x="1004" y="1388"/>
                    <a:pt x="835" y="1072"/>
                    <a:pt x="632" y="779"/>
                  </a:cubicBezTo>
                  <a:cubicBezTo>
                    <a:pt x="508" y="576"/>
                    <a:pt x="350" y="384"/>
                    <a:pt x="192" y="2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"/>
            <p:cNvSpPr/>
            <p:nvPr/>
          </p:nvSpPr>
          <p:spPr>
            <a:xfrm>
              <a:off x="1802950" y="2071675"/>
              <a:ext cx="60675" cy="102425"/>
            </a:xfrm>
            <a:custGeom>
              <a:avLst/>
              <a:gdLst/>
              <a:ahLst/>
              <a:cxnLst/>
              <a:rect l="l" t="t" r="r" b="b"/>
              <a:pathLst>
                <a:path w="2427" h="4097" extrusionOk="0">
                  <a:moveTo>
                    <a:pt x="1" y="0"/>
                  </a:moveTo>
                  <a:lnTo>
                    <a:pt x="1" y="0"/>
                  </a:lnTo>
                  <a:cubicBezTo>
                    <a:pt x="113" y="226"/>
                    <a:pt x="226" y="452"/>
                    <a:pt x="362" y="666"/>
                  </a:cubicBezTo>
                  <a:cubicBezTo>
                    <a:pt x="587" y="1061"/>
                    <a:pt x="903" y="1558"/>
                    <a:pt x="1219" y="2054"/>
                  </a:cubicBezTo>
                  <a:cubicBezTo>
                    <a:pt x="1377" y="2314"/>
                    <a:pt x="1524" y="2551"/>
                    <a:pt x="1671" y="2799"/>
                  </a:cubicBezTo>
                  <a:cubicBezTo>
                    <a:pt x="1727" y="2912"/>
                    <a:pt x="1817" y="3025"/>
                    <a:pt x="1874" y="3137"/>
                  </a:cubicBezTo>
                  <a:cubicBezTo>
                    <a:pt x="1930" y="3250"/>
                    <a:pt x="1998" y="3352"/>
                    <a:pt x="2054" y="3442"/>
                  </a:cubicBezTo>
                  <a:cubicBezTo>
                    <a:pt x="2167" y="3634"/>
                    <a:pt x="2246" y="3803"/>
                    <a:pt x="2314" y="3916"/>
                  </a:cubicBezTo>
                  <a:cubicBezTo>
                    <a:pt x="2381" y="4029"/>
                    <a:pt x="2427" y="4097"/>
                    <a:pt x="2427" y="4097"/>
                  </a:cubicBezTo>
                  <a:cubicBezTo>
                    <a:pt x="2427" y="4097"/>
                    <a:pt x="2427" y="4029"/>
                    <a:pt x="2404" y="3894"/>
                  </a:cubicBezTo>
                  <a:cubicBezTo>
                    <a:pt x="2393" y="3702"/>
                    <a:pt x="2359" y="3521"/>
                    <a:pt x="2302" y="3341"/>
                  </a:cubicBezTo>
                  <a:cubicBezTo>
                    <a:pt x="2246" y="3092"/>
                    <a:pt x="2156" y="2844"/>
                    <a:pt x="2043" y="2596"/>
                  </a:cubicBezTo>
                  <a:cubicBezTo>
                    <a:pt x="1987" y="2460"/>
                    <a:pt x="1930" y="2325"/>
                    <a:pt x="1851" y="2201"/>
                  </a:cubicBezTo>
                  <a:cubicBezTo>
                    <a:pt x="1783" y="2065"/>
                    <a:pt x="1716" y="1930"/>
                    <a:pt x="1625" y="1806"/>
                  </a:cubicBezTo>
                  <a:cubicBezTo>
                    <a:pt x="1546" y="1682"/>
                    <a:pt x="1456" y="1558"/>
                    <a:pt x="1366" y="1422"/>
                  </a:cubicBezTo>
                  <a:cubicBezTo>
                    <a:pt x="1287" y="1298"/>
                    <a:pt x="1185" y="1185"/>
                    <a:pt x="1106" y="1072"/>
                  </a:cubicBezTo>
                  <a:cubicBezTo>
                    <a:pt x="937" y="869"/>
                    <a:pt x="768" y="678"/>
                    <a:pt x="576" y="497"/>
                  </a:cubicBezTo>
                  <a:cubicBezTo>
                    <a:pt x="395" y="316"/>
                    <a:pt x="204" y="147"/>
                    <a:pt x="1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"/>
            <p:cNvSpPr/>
            <p:nvPr/>
          </p:nvSpPr>
          <p:spPr>
            <a:xfrm>
              <a:off x="1830025" y="2060950"/>
              <a:ext cx="19500" cy="29375"/>
            </a:xfrm>
            <a:custGeom>
              <a:avLst/>
              <a:gdLst/>
              <a:ahLst/>
              <a:cxnLst/>
              <a:rect l="l" t="t" r="r" b="b"/>
              <a:pathLst>
                <a:path w="780" h="1175" extrusionOk="0">
                  <a:moveTo>
                    <a:pt x="12" y="1"/>
                  </a:moveTo>
                  <a:cubicBezTo>
                    <a:pt x="1" y="91"/>
                    <a:pt x="1" y="170"/>
                    <a:pt x="12" y="260"/>
                  </a:cubicBezTo>
                  <a:cubicBezTo>
                    <a:pt x="35" y="418"/>
                    <a:pt x="102" y="576"/>
                    <a:pt x="193" y="723"/>
                  </a:cubicBezTo>
                  <a:cubicBezTo>
                    <a:pt x="283" y="858"/>
                    <a:pt x="396" y="971"/>
                    <a:pt x="531" y="1061"/>
                  </a:cubicBezTo>
                  <a:cubicBezTo>
                    <a:pt x="610" y="1107"/>
                    <a:pt x="689" y="1140"/>
                    <a:pt x="768" y="1174"/>
                  </a:cubicBezTo>
                  <a:cubicBezTo>
                    <a:pt x="779" y="1084"/>
                    <a:pt x="779" y="994"/>
                    <a:pt x="768" y="915"/>
                  </a:cubicBezTo>
                  <a:cubicBezTo>
                    <a:pt x="712" y="576"/>
                    <a:pt x="531" y="283"/>
                    <a:pt x="249" y="114"/>
                  </a:cubicBezTo>
                  <a:cubicBezTo>
                    <a:pt x="170" y="57"/>
                    <a:pt x="91" y="23"/>
                    <a:pt x="12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"/>
            <p:cNvSpPr/>
            <p:nvPr/>
          </p:nvSpPr>
          <p:spPr>
            <a:xfrm>
              <a:off x="1687575" y="2481300"/>
              <a:ext cx="45150" cy="56425"/>
            </a:xfrm>
            <a:custGeom>
              <a:avLst/>
              <a:gdLst/>
              <a:ahLst/>
              <a:cxnLst/>
              <a:rect l="l" t="t" r="r" b="b"/>
              <a:pathLst>
                <a:path w="1806" h="2257" extrusionOk="0">
                  <a:moveTo>
                    <a:pt x="0" y="0"/>
                  </a:moveTo>
                  <a:cubicBezTo>
                    <a:pt x="34" y="147"/>
                    <a:pt x="79" y="305"/>
                    <a:pt x="147" y="440"/>
                  </a:cubicBezTo>
                  <a:cubicBezTo>
                    <a:pt x="282" y="745"/>
                    <a:pt x="452" y="1038"/>
                    <a:pt x="655" y="1309"/>
                  </a:cubicBezTo>
                  <a:cubicBezTo>
                    <a:pt x="880" y="1569"/>
                    <a:pt x="1129" y="1806"/>
                    <a:pt x="1400" y="2009"/>
                  </a:cubicBezTo>
                  <a:cubicBezTo>
                    <a:pt x="1535" y="2110"/>
                    <a:pt x="1670" y="2189"/>
                    <a:pt x="1806" y="2257"/>
                  </a:cubicBezTo>
                  <a:cubicBezTo>
                    <a:pt x="1761" y="2110"/>
                    <a:pt x="1693" y="1964"/>
                    <a:pt x="1614" y="1828"/>
                  </a:cubicBezTo>
                  <a:cubicBezTo>
                    <a:pt x="1456" y="1546"/>
                    <a:pt x="1264" y="1275"/>
                    <a:pt x="1050" y="1027"/>
                  </a:cubicBezTo>
                  <a:cubicBezTo>
                    <a:pt x="847" y="756"/>
                    <a:pt x="621" y="508"/>
                    <a:pt x="373" y="282"/>
                  </a:cubicBezTo>
                  <a:cubicBezTo>
                    <a:pt x="260" y="181"/>
                    <a:pt x="124" y="79"/>
                    <a:pt x="0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"/>
            <p:cNvSpPr/>
            <p:nvPr/>
          </p:nvSpPr>
          <p:spPr>
            <a:xfrm>
              <a:off x="1665275" y="2520500"/>
              <a:ext cx="41775" cy="41500"/>
            </a:xfrm>
            <a:custGeom>
              <a:avLst/>
              <a:gdLst/>
              <a:ahLst/>
              <a:cxnLst/>
              <a:rect l="l" t="t" r="r" b="b"/>
              <a:pathLst>
                <a:path w="1671" h="1660" extrusionOk="0">
                  <a:moveTo>
                    <a:pt x="1" y="1"/>
                  </a:moveTo>
                  <a:cubicBezTo>
                    <a:pt x="35" y="125"/>
                    <a:pt x="91" y="238"/>
                    <a:pt x="159" y="350"/>
                  </a:cubicBezTo>
                  <a:cubicBezTo>
                    <a:pt x="441" y="824"/>
                    <a:pt x="836" y="1219"/>
                    <a:pt x="1310" y="1490"/>
                  </a:cubicBezTo>
                  <a:cubicBezTo>
                    <a:pt x="1423" y="1558"/>
                    <a:pt x="1547" y="1614"/>
                    <a:pt x="1671" y="1659"/>
                  </a:cubicBezTo>
                  <a:cubicBezTo>
                    <a:pt x="1637" y="1535"/>
                    <a:pt x="1581" y="1422"/>
                    <a:pt x="1513" y="1310"/>
                  </a:cubicBezTo>
                  <a:cubicBezTo>
                    <a:pt x="1366" y="1073"/>
                    <a:pt x="1197" y="858"/>
                    <a:pt x="1005" y="666"/>
                  </a:cubicBezTo>
                  <a:cubicBezTo>
                    <a:pt x="813" y="463"/>
                    <a:pt x="599" y="305"/>
                    <a:pt x="362" y="159"/>
                  </a:cubicBezTo>
                  <a:cubicBezTo>
                    <a:pt x="249" y="91"/>
                    <a:pt x="125" y="34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"/>
            <p:cNvSpPr/>
            <p:nvPr/>
          </p:nvSpPr>
          <p:spPr>
            <a:xfrm>
              <a:off x="1635100" y="2585375"/>
              <a:ext cx="50525" cy="28075"/>
            </a:xfrm>
            <a:custGeom>
              <a:avLst/>
              <a:gdLst/>
              <a:ahLst/>
              <a:cxnLst/>
              <a:rect l="l" t="t" r="r" b="b"/>
              <a:pathLst>
                <a:path w="2021" h="1123" extrusionOk="0">
                  <a:moveTo>
                    <a:pt x="0" y="1"/>
                  </a:moveTo>
                  <a:lnTo>
                    <a:pt x="0" y="1"/>
                  </a:lnTo>
                  <a:cubicBezTo>
                    <a:pt x="57" y="114"/>
                    <a:pt x="125" y="227"/>
                    <a:pt x="204" y="328"/>
                  </a:cubicBezTo>
                  <a:cubicBezTo>
                    <a:pt x="384" y="543"/>
                    <a:pt x="598" y="723"/>
                    <a:pt x="835" y="870"/>
                  </a:cubicBezTo>
                  <a:cubicBezTo>
                    <a:pt x="971" y="938"/>
                    <a:pt x="1106" y="994"/>
                    <a:pt x="1242" y="1039"/>
                  </a:cubicBezTo>
                  <a:cubicBezTo>
                    <a:pt x="1366" y="1084"/>
                    <a:pt x="1501" y="1107"/>
                    <a:pt x="1625" y="1118"/>
                  </a:cubicBezTo>
                  <a:cubicBezTo>
                    <a:pt x="1665" y="1121"/>
                    <a:pt x="1704" y="1123"/>
                    <a:pt x="1742" y="1123"/>
                  </a:cubicBezTo>
                  <a:cubicBezTo>
                    <a:pt x="1834" y="1123"/>
                    <a:pt x="1925" y="1115"/>
                    <a:pt x="2020" y="1107"/>
                  </a:cubicBezTo>
                  <a:cubicBezTo>
                    <a:pt x="1930" y="1005"/>
                    <a:pt x="1828" y="926"/>
                    <a:pt x="1727" y="859"/>
                  </a:cubicBezTo>
                  <a:cubicBezTo>
                    <a:pt x="1682" y="825"/>
                    <a:pt x="1625" y="791"/>
                    <a:pt x="1580" y="757"/>
                  </a:cubicBezTo>
                  <a:cubicBezTo>
                    <a:pt x="1524" y="734"/>
                    <a:pt x="1479" y="689"/>
                    <a:pt x="1422" y="655"/>
                  </a:cubicBezTo>
                  <a:cubicBezTo>
                    <a:pt x="1309" y="576"/>
                    <a:pt x="1197" y="509"/>
                    <a:pt x="1072" y="452"/>
                  </a:cubicBezTo>
                  <a:cubicBezTo>
                    <a:pt x="960" y="373"/>
                    <a:pt x="835" y="317"/>
                    <a:pt x="711" y="260"/>
                  </a:cubicBezTo>
                  <a:cubicBezTo>
                    <a:pt x="598" y="215"/>
                    <a:pt x="486" y="148"/>
                    <a:pt x="373" y="114"/>
                  </a:cubicBezTo>
                  <a:cubicBezTo>
                    <a:pt x="260" y="57"/>
                    <a:pt x="136" y="24"/>
                    <a:pt x="0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"/>
            <p:cNvSpPr/>
            <p:nvPr/>
          </p:nvSpPr>
          <p:spPr>
            <a:xfrm>
              <a:off x="1628900" y="2608800"/>
              <a:ext cx="52500" cy="21050"/>
            </a:xfrm>
            <a:custGeom>
              <a:avLst/>
              <a:gdLst/>
              <a:ahLst/>
              <a:cxnLst/>
              <a:rect l="l" t="t" r="r" b="b"/>
              <a:pathLst>
                <a:path w="2100" h="842" extrusionOk="0">
                  <a:moveTo>
                    <a:pt x="0" y="1"/>
                  </a:moveTo>
                  <a:cubicBezTo>
                    <a:pt x="68" y="102"/>
                    <a:pt x="147" y="204"/>
                    <a:pt x="237" y="283"/>
                  </a:cubicBezTo>
                  <a:cubicBezTo>
                    <a:pt x="327" y="373"/>
                    <a:pt x="429" y="452"/>
                    <a:pt x="531" y="520"/>
                  </a:cubicBezTo>
                  <a:cubicBezTo>
                    <a:pt x="655" y="587"/>
                    <a:pt x="790" y="666"/>
                    <a:pt x="914" y="723"/>
                  </a:cubicBezTo>
                  <a:cubicBezTo>
                    <a:pt x="1129" y="797"/>
                    <a:pt x="1360" y="841"/>
                    <a:pt x="1586" y="841"/>
                  </a:cubicBezTo>
                  <a:cubicBezTo>
                    <a:pt x="1633" y="841"/>
                    <a:pt x="1680" y="839"/>
                    <a:pt x="1727" y="836"/>
                  </a:cubicBezTo>
                  <a:cubicBezTo>
                    <a:pt x="1851" y="824"/>
                    <a:pt x="1975" y="802"/>
                    <a:pt x="2099" y="757"/>
                  </a:cubicBezTo>
                  <a:cubicBezTo>
                    <a:pt x="1997" y="689"/>
                    <a:pt x="1885" y="621"/>
                    <a:pt x="1772" y="565"/>
                  </a:cubicBezTo>
                  <a:cubicBezTo>
                    <a:pt x="1681" y="520"/>
                    <a:pt x="1569" y="474"/>
                    <a:pt x="1456" y="418"/>
                  </a:cubicBezTo>
                  <a:cubicBezTo>
                    <a:pt x="1343" y="362"/>
                    <a:pt x="1219" y="316"/>
                    <a:pt x="1095" y="283"/>
                  </a:cubicBezTo>
                  <a:cubicBezTo>
                    <a:pt x="971" y="226"/>
                    <a:pt x="846" y="181"/>
                    <a:pt x="722" y="147"/>
                  </a:cubicBezTo>
                  <a:cubicBezTo>
                    <a:pt x="598" y="113"/>
                    <a:pt x="485" y="80"/>
                    <a:pt x="373" y="46"/>
                  </a:cubicBezTo>
                  <a:cubicBezTo>
                    <a:pt x="248" y="12"/>
                    <a:pt x="124" y="1"/>
                    <a:pt x="0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"/>
            <p:cNvSpPr/>
            <p:nvPr/>
          </p:nvSpPr>
          <p:spPr>
            <a:xfrm>
              <a:off x="1579800" y="2601475"/>
              <a:ext cx="34450" cy="14625"/>
            </a:xfrm>
            <a:custGeom>
              <a:avLst/>
              <a:gdLst/>
              <a:ahLst/>
              <a:cxnLst/>
              <a:rect l="l" t="t" r="r" b="b"/>
              <a:pathLst>
                <a:path w="1378" h="585" extrusionOk="0">
                  <a:moveTo>
                    <a:pt x="260" y="0"/>
                  </a:moveTo>
                  <a:cubicBezTo>
                    <a:pt x="170" y="11"/>
                    <a:pt x="80" y="23"/>
                    <a:pt x="1" y="57"/>
                  </a:cubicBezTo>
                  <a:cubicBezTo>
                    <a:pt x="46" y="124"/>
                    <a:pt x="102" y="203"/>
                    <a:pt x="170" y="260"/>
                  </a:cubicBezTo>
                  <a:cubicBezTo>
                    <a:pt x="294" y="373"/>
                    <a:pt x="441" y="474"/>
                    <a:pt x="599" y="530"/>
                  </a:cubicBezTo>
                  <a:cubicBezTo>
                    <a:pt x="723" y="564"/>
                    <a:pt x="853" y="584"/>
                    <a:pt x="980" y="584"/>
                  </a:cubicBezTo>
                  <a:cubicBezTo>
                    <a:pt x="1026" y="584"/>
                    <a:pt x="1072" y="582"/>
                    <a:pt x="1118" y="576"/>
                  </a:cubicBezTo>
                  <a:cubicBezTo>
                    <a:pt x="1208" y="576"/>
                    <a:pt x="1298" y="553"/>
                    <a:pt x="1377" y="508"/>
                  </a:cubicBezTo>
                  <a:cubicBezTo>
                    <a:pt x="1332" y="440"/>
                    <a:pt x="1276" y="373"/>
                    <a:pt x="1208" y="316"/>
                  </a:cubicBezTo>
                  <a:cubicBezTo>
                    <a:pt x="1084" y="215"/>
                    <a:pt x="926" y="124"/>
                    <a:pt x="768" y="79"/>
                  </a:cubicBezTo>
                  <a:cubicBezTo>
                    <a:pt x="610" y="23"/>
                    <a:pt x="429" y="0"/>
                    <a:pt x="260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"/>
            <p:cNvSpPr/>
            <p:nvPr/>
          </p:nvSpPr>
          <p:spPr>
            <a:xfrm>
              <a:off x="1538325" y="2612750"/>
              <a:ext cx="77625" cy="34275"/>
            </a:xfrm>
            <a:custGeom>
              <a:avLst/>
              <a:gdLst/>
              <a:ahLst/>
              <a:cxnLst/>
              <a:rect l="l" t="t" r="r" b="b"/>
              <a:pathLst>
                <a:path w="3105" h="1371" extrusionOk="0">
                  <a:moveTo>
                    <a:pt x="1" y="1"/>
                  </a:moveTo>
                  <a:lnTo>
                    <a:pt x="1" y="1"/>
                  </a:lnTo>
                  <a:cubicBezTo>
                    <a:pt x="114" y="147"/>
                    <a:pt x="238" y="283"/>
                    <a:pt x="373" y="407"/>
                  </a:cubicBezTo>
                  <a:cubicBezTo>
                    <a:pt x="509" y="531"/>
                    <a:pt x="655" y="644"/>
                    <a:pt x="813" y="757"/>
                  </a:cubicBezTo>
                  <a:cubicBezTo>
                    <a:pt x="994" y="869"/>
                    <a:pt x="1186" y="982"/>
                    <a:pt x="1378" y="1072"/>
                  </a:cubicBezTo>
                  <a:cubicBezTo>
                    <a:pt x="1581" y="1163"/>
                    <a:pt x="1784" y="1230"/>
                    <a:pt x="1987" y="1287"/>
                  </a:cubicBezTo>
                  <a:cubicBezTo>
                    <a:pt x="2167" y="1332"/>
                    <a:pt x="2359" y="1366"/>
                    <a:pt x="2551" y="1366"/>
                  </a:cubicBezTo>
                  <a:cubicBezTo>
                    <a:pt x="2587" y="1369"/>
                    <a:pt x="2624" y="1370"/>
                    <a:pt x="2660" y="1370"/>
                  </a:cubicBezTo>
                  <a:cubicBezTo>
                    <a:pt x="2759" y="1370"/>
                    <a:pt x="2858" y="1360"/>
                    <a:pt x="2957" y="1343"/>
                  </a:cubicBezTo>
                  <a:cubicBezTo>
                    <a:pt x="3059" y="1332"/>
                    <a:pt x="3104" y="1321"/>
                    <a:pt x="3104" y="1321"/>
                  </a:cubicBezTo>
                  <a:lnTo>
                    <a:pt x="2969" y="1253"/>
                  </a:lnTo>
                  <a:cubicBezTo>
                    <a:pt x="2878" y="1208"/>
                    <a:pt x="2754" y="1163"/>
                    <a:pt x="2619" y="1095"/>
                  </a:cubicBezTo>
                  <a:cubicBezTo>
                    <a:pt x="2472" y="1039"/>
                    <a:pt x="2303" y="960"/>
                    <a:pt x="2134" y="881"/>
                  </a:cubicBezTo>
                  <a:cubicBezTo>
                    <a:pt x="1953" y="813"/>
                    <a:pt x="1773" y="711"/>
                    <a:pt x="1581" y="632"/>
                  </a:cubicBezTo>
                  <a:cubicBezTo>
                    <a:pt x="1208" y="463"/>
                    <a:pt x="825" y="294"/>
                    <a:pt x="531" y="181"/>
                  </a:cubicBezTo>
                  <a:cubicBezTo>
                    <a:pt x="351" y="102"/>
                    <a:pt x="181" y="46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"/>
            <p:cNvSpPr/>
            <p:nvPr/>
          </p:nvSpPr>
          <p:spPr>
            <a:xfrm>
              <a:off x="1427475" y="2621775"/>
              <a:ext cx="58125" cy="35575"/>
            </a:xfrm>
            <a:custGeom>
              <a:avLst/>
              <a:gdLst/>
              <a:ahLst/>
              <a:cxnLst/>
              <a:rect l="l" t="t" r="r" b="b"/>
              <a:pathLst>
                <a:path w="2325" h="1423" extrusionOk="0">
                  <a:moveTo>
                    <a:pt x="0" y="1"/>
                  </a:moveTo>
                  <a:cubicBezTo>
                    <a:pt x="68" y="125"/>
                    <a:pt x="158" y="249"/>
                    <a:pt x="260" y="362"/>
                  </a:cubicBezTo>
                  <a:cubicBezTo>
                    <a:pt x="474" y="587"/>
                    <a:pt x="711" y="802"/>
                    <a:pt x="971" y="982"/>
                  </a:cubicBezTo>
                  <a:cubicBezTo>
                    <a:pt x="1264" y="1129"/>
                    <a:pt x="1569" y="1253"/>
                    <a:pt x="1885" y="1343"/>
                  </a:cubicBezTo>
                  <a:cubicBezTo>
                    <a:pt x="2020" y="1389"/>
                    <a:pt x="2167" y="1411"/>
                    <a:pt x="2325" y="1422"/>
                  </a:cubicBezTo>
                  <a:cubicBezTo>
                    <a:pt x="2223" y="1310"/>
                    <a:pt x="2122" y="1197"/>
                    <a:pt x="2009" y="1106"/>
                  </a:cubicBezTo>
                  <a:cubicBezTo>
                    <a:pt x="1772" y="903"/>
                    <a:pt x="1524" y="723"/>
                    <a:pt x="1253" y="587"/>
                  </a:cubicBezTo>
                  <a:cubicBezTo>
                    <a:pt x="993" y="407"/>
                    <a:pt x="711" y="249"/>
                    <a:pt x="418" y="136"/>
                  </a:cubicBezTo>
                  <a:cubicBezTo>
                    <a:pt x="282" y="68"/>
                    <a:pt x="136" y="34"/>
                    <a:pt x="0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"/>
            <p:cNvSpPr/>
            <p:nvPr/>
          </p:nvSpPr>
          <p:spPr>
            <a:xfrm>
              <a:off x="1390800" y="2626575"/>
              <a:ext cx="75625" cy="41500"/>
            </a:xfrm>
            <a:custGeom>
              <a:avLst/>
              <a:gdLst/>
              <a:ahLst/>
              <a:cxnLst/>
              <a:rect l="l" t="t" r="r" b="b"/>
              <a:pathLst>
                <a:path w="3025" h="1660" extrusionOk="0">
                  <a:moveTo>
                    <a:pt x="0" y="0"/>
                  </a:moveTo>
                  <a:lnTo>
                    <a:pt x="0" y="0"/>
                  </a:lnTo>
                  <a:cubicBezTo>
                    <a:pt x="124" y="147"/>
                    <a:pt x="249" y="283"/>
                    <a:pt x="395" y="407"/>
                  </a:cubicBezTo>
                  <a:cubicBezTo>
                    <a:pt x="700" y="655"/>
                    <a:pt x="1016" y="892"/>
                    <a:pt x="1354" y="1095"/>
                  </a:cubicBezTo>
                  <a:cubicBezTo>
                    <a:pt x="1557" y="1197"/>
                    <a:pt x="1749" y="1298"/>
                    <a:pt x="1930" y="1377"/>
                  </a:cubicBezTo>
                  <a:cubicBezTo>
                    <a:pt x="2110" y="1467"/>
                    <a:pt x="2291" y="1524"/>
                    <a:pt x="2472" y="1569"/>
                  </a:cubicBezTo>
                  <a:cubicBezTo>
                    <a:pt x="2652" y="1614"/>
                    <a:pt x="2833" y="1637"/>
                    <a:pt x="3024" y="1659"/>
                  </a:cubicBezTo>
                  <a:cubicBezTo>
                    <a:pt x="2889" y="1535"/>
                    <a:pt x="2742" y="1411"/>
                    <a:pt x="2584" y="1309"/>
                  </a:cubicBezTo>
                  <a:cubicBezTo>
                    <a:pt x="2449" y="1219"/>
                    <a:pt x="2302" y="1129"/>
                    <a:pt x="2133" y="1005"/>
                  </a:cubicBezTo>
                  <a:cubicBezTo>
                    <a:pt x="1975" y="892"/>
                    <a:pt x="1783" y="790"/>
                    <a:pt x="1603" y="677"/>
                  </a:cubicBezTo>
                  <a:cubicBezTo>
                    <a:pt x="1264" y="474"/>
                    <a:pt x="903" y="294"/>
                    <a:pt x="531" y="158"/>
                  </a:cubicBezTo>
                  <a:cubicBezTo>
                    <a:pt x="361" y="91"/>
                    <a:pt x="181" y="34"/>
                    <a:pt x="0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"/>
            <p:cNvSpPr/>
            <p:nvPr/>
          </p:nvSpPr>
          <p:spPr>
            <a:xfrm>
              <a:off x="1502225" y="2642825"/>
              <a:ext cx="39800" cy="17625"/>
            </a:xfrm>
            <a:custGeom>
              <a:avLst/>
              <a:gdLst/>
              <a:ahLst/>
              <a:cxnLst/>
              <a:rect l="l" t="t" r="r" b="b"/>
              <a:pathLst>
                <a:path w="1592" h="705" extrusionOk="0">
                  <a:moveTo>
                    <a:pt x="213" y="0"/>
                  </a:moveTo>
                  <a:cubicBezTo>
                    <a:pt x="139" y="0"/>
                    <a:pt x="67" y="11"/>
                    <a:pt x="1" y="27"/>
                  </a:cubicBezTo>
                  <a:cubicBezTo>
                    <a:pt x="57" y="118"/>
                    <a:pt x="125" y="185"/>
                    <a:pt x="204" y="264"/>
                  </a:cubicBezTo>
                  <a:cubicBezTo>
                    <a:pt x="350" y="389"/>
                    <a:pt x="520" y="501"/>
                    <a:pt x="711" y="580"/>
                  </a:cubicBezTo>
                  <a:cubicBezTo>
                    <a:pt x="892" y="648"/>
                    <a:pt x="1095" y="693"/>
                    <a:pt x="1287" y="705"/>
                  </a:cubicBezTo>
                  <a:cubicBezTo>
                    <a:pt x="1388" y="705"/>
                    <a:pt x="1490" y="705"/>
                    <a:pt x="1592" y="682"/>
                  </a:cubicBezTo>
                  <a:cubicBezTo>
                    <a:pt x="1535" y="592"/>
                    <a:pt x="1456" y="513"/>
                    <a:pt x="1388" y="445"/>
                  </a:cubicBezTo>
                  <a:cubicBezTo>
                    <a:pt x="1231" y="310"/>
                    <a:pt x="1061" y="208"/>
                    <a:pt x="869" y="129"/>
                  </a:cubicBezTo>
                  <a:cubicBezTo>
                    <a:pt x="689" y="50"/>
                    <a:pt x="497" y="5"/>
                    <a:pt x="294" y="5"/>
                  </a:cubicBezTo>
                  <a:cubicBezTo>
                    <a:pt x="267" y="2"/>
                    <a:pt x="240" y="0"/>
                    <a:pt x="213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"/>
            <p:cNvSpPr/>
            <p:nvPr/>
          </p:nvSpPr>
          <p:spPr>
            <a:xfrm>
              <a:off x="1344800" y="2633900"/>
              <a:ext cx="62950" cy="38400"/>
            </a:xfrm>
            <a:custGeom>
              <a:avLst/>
              <a:gdLst/>
              <a:ahLst/>
              <a:cxnLst/>
              <a:rect l="l" t="t" r="r" b="b"/>
              <a:pathLst>
                <a:path w="2518" h="1536" extrusionOk="0">
                  <a:moveTo>
                    <a:pt x="1" y="1"/>
                  </a:moveTo>
                  <a:lnTo>
                    <a:pt x="1" y="1"/>
                  </a:lnTo>
                  <a:cubicBezTo>
                    <a:pt x="91" y="125"/>
                    <a:pt x="193" y="249"/>
                    <a:pt x="317" y="362"/>
                  </a:cubicBezTo>
                  <a:cubicBezTo>
                    <a:pt x="554" y="599"/>
                    <a:pt x="825" y="813"/>
                    <a:pt x="1107" y="1005"/>
                  </a:cubicBezTo>
                  <a:cubicBezTo>
                    <a:pt x="1400" y="1197"/>
                    <a:pt x="1716" y="1344"/>
                    <a:pt x="2043" y="1445"/>
                  </a:cubicBezTo>
                  <a:cubicBezTo>
                    <a:pt x="2201" y="1490"/>
                    <a:pt x="2359" y="1524"/>
                    <a:pt x="2517" y="1535"/>
                  </a:cubicBezTo>
                  <a:cubicBezTo>
                    <a:pt x="2416" y="1411"/>
                    <a:pt x="2303" y="1298"/>
                    <a:pt x="2179" y="1197"/>
                  </a:cubicBezTo>
                  <a:cubicBezTo>
                    <a:pt x="2066" y="1107"/>
                    <a:pt x="1942" y="1016"/>
                    <a:pt x="1806" y="904"/>
                  </a:cubicBezTo>
                  <a:cubicBezTo>
                    <a:pt x="1671" y="802"/>
                    <a:pt x="1513" y="700"/>
                    <a:pt x="1366" y="599"/>
                  </a:cubicBezTo>
                  <a:cubicBezTo>
                    <a:pt x="1084" y="407"/>
                    <a:pt x="780" y="249"/>
                    <a:pt x="464" y="125"/>
                  </a:cubicBezTo>
                  <a:cubicBezTo>
                    <a:pt x="306" y="69"/>
                    <a:pt x="159" y="23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"/>
            <p:cNvSpPr/>
            <p:nvPr/>
          </p:nvSpPr>
          <p:spPr>
            <a:xfrm>
              <a:off x="1276825" y="2616425"/>
              <a:ext cx="141350" cy="82950"/>
            </a:xfrm>
            <a:custGeom>
              <a:avLst/>
              <a:gdLst/>
              <a:ahLst/>
              <a:cxnLst/>
              <a:rect l="l" t="t" r="r" b="b"/>
              <a:pathLst>
                <a:path w="5654" h="3318" extrusionOk="0">
                  <a:moveTo>
                    <a:pt x="0" y="0"/>
                  </a:moveTo>
                  <a:cubicBezTo>
                    <a:pt x="0" y="0"/>
                    <a:pt x="271" y="327"/>
                    <a:pt x="711" y="756"/>
                  </a:cubicBezTo>
                  <a:cubicBezTo>
                    <a:pt x="824" y="869"/>
                    <a:pt x="937" y="993"/>
                    <a:pt x="1072" y="1106"/>
                  </a:cubicBezTo>
                  <a:cubicBezTo>
                    <a:pt x="1219" y="1230"/>
                    <a:pt x="1366" y="1343"/>
                    <a:pt x="1524" y="1456"/>
                  </a:cubicBezTo>
                  <a:cubicBezTo>
                    <a:pt x="1840" y="1682"/>
                    <a:pt x="2190" y="1919"/>
                    <a:pt x="2539" y="2155"/>
                  </a:cubicBezTo>
                  <a:cubicBezTo>
                    <a:pt x="2923" y="2336"/>
                    <a:pt x="3295" y="2528"/>
                    <a:pt x="3645" y="2686"/>
                  </a:cubicBezTo>
                  <a:cubicBezTo>
                    <a:pt x="3815" y="2776"/>
                    <a:pt x="3995" y="2844"/>
                    <a:pt x="4164" y="2912"/>
                  </a:cubicBezTo>
                  <a:cubicBezTo>
                    <a:pt x="4334" y="2968"/>
                    <a:pt x="4503" y="3013"/>
                    <a:pt x="4650" y="3058"/>
                  </a:cubicBezTo>
                  <a:cubicBezTo>
                    <a:pt x="5248" y="3239"/>
                    <a:pt x="5654" y="3318"/>
                    <a:pt x="5654" y="3318"/>
                  </a:cubicBezTo>
                  <a:cubicBezTo>
                    <a:pt x="5654" y="3318"/>
                    <a:pt x="5304" y="3092"/>
                    <a:pt x="4762" y="2810"/>
                  </a:cubicBezTo>
                  <a:cubicBezTo>
                    <a:pt x="4627" y="2731"/>
                    <a:pt x="4469" y="2663"/>
                    <a:pt x="4311" y="2584"/>
                  </a:cubicBezTo>
                  <a:cubicBezTo>
                    <a:pt x="4153" y="2505"/>
                    <a:pt x="4006" y="2392"/>
                    <a:pt x="3837" y="2302"/>
                  </a:cubicBezTo>
                  <a:cubicBezTo>
                    <a:pt x="3510" y="2110"/>
                    <a:pt x="3149" y="1930"/>
                    <a:pt x="2788" y="1738"/>
                  </a:cubicBezTo>
                  <a:cubicBezTo>
                    <a:pt x="2449" y="1524"/>
                    <a:pt x="2111" y="1298"/>
                    <a:pt x="1772" y="1117"/>
                  </a:cubicBezTo>
                  <a:cubicBezTo>
                    <a:pt x="1614" y="1004"/>
                    <a:pt x="1445" y="937"/>
                    <a:pt x="1298" y="835"/>
                  </a:cubicBezTo>
                  <a:cubicBezTo>
                    <a:pt x="1163" y="734"/>
                    <a:pt x="1016" y="643"/>
                    <a:pt x="892" y="553"/>
                  </a:cubicBezTo>
                  <a:cubicBezTo>
                    <a:pt x="373" y="2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"/>
            <p:cNvSpPr/>
            <p:nvPr/>
          </p:nvSpPr>
          <p:spPr>
            <a:xfrm>
              <a:off x="1916650" y="3244950"/>
              <a:ext cx="577475" cy="434775"/>
            </a:xfrm>
            <a:custGeom>
              <a:avLst/>
              <a:gdLst/>
              <a:ahLst/>
              <a:cxnLst/>
              <a:rect l="l" t="t" r="r" b="b"/>
              <a:pathLst>
                <a:path w="23099" h="17391" extrusionOk="0">
                  <a:moveTo>
                    <a:pt x="1625" y="0"/>
                  </a:moveTo>
                  <a:lnTo>
                    <a:pt x="1625" y="0"/>
                  </a:lnTo>
                  <a:cubicBezTo>
                    <a:pt x="1546" y="79"/>
                    <a:pt x="1467" y="158"/>
                    <a:pt x="1388" y="237"/>
                  </a:cubicBezTo>
                  <a:cubicBezTo>
                    <a:pt x="79" y="1648"/>
                    <a:pt x="0" y="5981"/>
                    <a:pt x="576" y="8463"/>
                  </a:cubicBezTo>
                  <a:cubicBezTo>
                    <a:pt x="1467" y="12481"/>
                    <a:pt x="5766" y="16520"/>
                    <a:pt x="10099" y="17242"/>
                  </a:cubicBezTo>
                  <a:cubicBezTo>
                    <a:pt x="10690" y="17341"/>
                    <a:pt x="11295" y="17391"/>
                    <a:pt x="11905" y="17391"/>
                  </a:cubicBezTo>
                  <a:cubicBezTo>
                    <a:pt x="16163" y="17391"/>
                    <a:pt x="20710" y="14994"/>
                    <a:pt x="23099" y="10404"/>
                  </a:cubicBezTo>
                  <a:lnTo>
                    <a:pt x="23099" y="10404"/>
                  </a:lnTo>
                  <a:cubicBezTo>
                    <a:pt x="22930" y="10619"/>
                    <a:pt x="22704" y="10799"/>
                    <a:pt x="22467" y="10935"/>
                  </a:cubicBezTo>
                  <a:cubicBezTo>
                    <a:pt x="20985" y="11789"/>
                    <a:pt x="19359" y="12079"/>
                    <a:pt x="17695" y="12079"/>
                  </a:cubicBezTo>
                  <a:cubicBezTo>
                    <a:pt x="15974" y="12079"/>
                    <a:pt x="14212" y="11769"/>
                    <a:pt x="12526" y="11454"/>
                  </a:cubicBezTo>
                  <a:cubicBezTo>
                    <a:pt x="10303" y="11093"/>
                    <a:pt x="7820" y="9727"/>
                    <a:pt x="5924" y="8509"/>
                  </a:cubicBezTo>
                  <a:cubicBezTo>
                    <a:pt x="4739" y="7775"/>
                    <a:pt x="3306" y="6861"/>
                    <a:pt x="2358" y="5812"/>
                  </a:cubicBezTo>
                  <a:cubicBezTo>
                    <a:pt x="1049" y="4469"/>
                    <a:pt x="248" y="1749"/>
                    <a:pt x="1625" y="0"/>
                  </a:cubicBezTo>
                  <a:close/>
                </a:path>
              </a:pathLst>
            </a:custGeom>
            <a:solidFill>
              <a:srgbClr val="B43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"/>
            <p:cNvSpPr/>
            <p:nvPr/>
          </p:nvSpPr>
          <p:spPr>
            <a:xfrm>
              <a:off x="1922850" y="3178550"/>
              <a:ext cx="593275" cy="368350"/>
            </a:xfrm>
            <a:custGeom>
              <a:avLst/>
              <a:gdLst/>
              <a:ahLst/>
              <a:cxnLst/>
              <a:rect l="l" t="t" r="r" b="b"/>
              <a:pathLst>
                <a:path w="23731" h="14734" extrusionOk="0">
                  <a:moveTo>
                    <a:pt x="8910" y="0"/>
                  </a:moveTo>
                  <a:cubicBezTo>
                    <a:pt x="6097" y="0"/>
                    <a:pt x="3414" y="610"/>
                    <a:pt x="1377" y="2656"/>
                  </a:cubicBezTo>
                  <a:cubicBezTo>
                    <a:pt x="0" y="4405"/>
                    <a:pt x="813" y="7125"/>
                    <a:pt x="2110" y="8468"/>
                  </a:cubicBezTo>
                  <a:cubicBezTo>
                    <a:pt x="3070" y="9517"/>
                    <a:pt x="4503" y="10420"/>
                    <a:pt x="5676" y="11165"/>
                  </a:cubicBezTo>
                  <a:cubicBezTo>
                    <a:pt x="7572" y="12383"/>
                    <a:pt x="10066" y="13749"/>
                    <a:pt x="12289" y="14110"/>
                  </a:cubicBezTo>
                  <a:cubicBezTo>
                    <a:pt x="13965" y="14424"/>
                    <a:pt x="15720" y="14733"/>
                    <a:pt x="17436" y="14733"/>
                  </a:cubicBezTo>
                  <a:cubicBezTo>
                    <a:pt x="19103" y="14733"/>
                    <a:pt x="20734" y="14441"/>
                    <a:pt x="22219" y="13579"/>
                  </a:cubicBezTo>
                  <a:cubicBezTo>
                    <a:pt x="22467" y="13444"/>
                    <a:pt x="22682" y="13275"/>
                    <a:pt x="22862" y="13060"/>
                  </a:cubicBezTo>
                  <a:cubicBezTo>
                    <a:pt x="23020" y="12756"/>
                    <a:pt x="23167" y="12451"/>
                    <a:pt x="23302" y="12135"/>
                  </a:cubicBezTo>
                  <a:cubicBezTo>
                    <a:pt x="23731" y="11142"/>
                    <a:pt x="22964" y="8095"/>
                    <a:pt x="22061" y="6651"/>
                  </a:cubicBezTo>
                  <a:cubicBezTo>
                    <a:pt x="20267" y="3762"/>
                    <a:pt x="16712" y="1460"/>
                    <a:pt x="13496" y="591"/>
                  </a:cubicBezTo>
                  <a:cubicBezTo>
                    <a:pt x="12661" y="343"/>
                    <a:pt x="11815" y="185"/>
                    <a:pt x="10957" y="95"/>
                  </a:cubicBezTo>
                  <a:cubicBezTo>
                    <a:pt x="10272" y="36"/>
                    <a:pt x="9587" y="0"/>
                    <a:pt x="8910" y="0"/>
                  </a:cubicBezTo>
                  <a:close/>
                </a:path>
              </a:pathLst>
            </a:custGeom>
            <a:solidFill>
              <a:srgbClr val="D86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"/>
            <p:cNvSpPr/>
            <p:nvPr/>
          </p:nvSpPr>
          <p:spPr>
            <a:xfrm>
              <a:off x="1933000" y="3175500"/>
              <a:ext cx="576075" cy="373750"/>
            </a:xfrm>
            <a:custGeom>
              <a:avLst/>
              <a:gdLst/>
              <a:ahLst/>
              <a:cxnLst/>
              <a:rect l="l" t="t" r="r" b="b"/>
              <a:pathLst>
                <a:path w="23043" h="14950" extrusionOk="0">
                  <a:moveTo>
                    <a:pt x="8281" y="1"/>
                  </a:moveTo>
                  <a:cubicBezTo>
                    <a:pt x="8071" y="1"/>
                    <a:pt x="7861" y="4"/>
                    <a:pt x="7651" y="14"/>
                  </a:cubicBezTo>
                  <a:cubicBezTo>
                    <a:pt x="7155" y="25"/>
                    <a:pt x="6669" y="70"/>
                    <a:pt x="6173" y="138"/>
                  </a:cubicBezTo>
                  <a:cubicBezTo>
                    <a:pt x="5676" y="206"/>
                    <a:pt x="5191" y="307"/>
                    <a:pt x="4706" y="431"/>
                  </a:cubicBezTo>
                  <a:cubicBezTo>
                    <a:pt x="4232" y="567"/>
                    <a:pt x="3758" y="736"/>
                    <a:pt x="3296" y="939"/>
                  </a:cubicBezTo>
                  <a:cubicBezTo>
                    <a:pt x="3070" y="1041"/>
                    <a:pt x="2844" y="1153"/>
                    <a:pt x="2630" y="1277"/>
                  </a:cubicBezTo>
                  <a:cubicBezTo>
                    <a:pt x="2404" y="1402"/>
                    <a:pt x="2190" y="1526"/>
                    <a:pt x="1987" y="1672"/>
                  </a:cubicBezTo>
                  <a:cubicBezTo>
                    <a:pt x="1569" y="1966"/>
                    <a:pt x="1185" y="2282"/>
                    <a:pt x="824" y="2632"/>
                  </a:cubicBezTo>
                  <a:lnTo>
                    <a:pt x="824" y="2643"/>
                  </a:lnTo>
                  <a:lnTo>
                    <a:pt x="813" y="2654"/>
                  </a:lnTo>
                  <a:cubicBezTo>
                    <a:pt x="407" y="3162"/>
                    <a:pt x="159" y="3771"/>
                    <a:pt x="80" y="4414"/>
                  </a:cubicBezTo>
                  <a:cubicBezTo>
                    <a:pt x="1" y="5046"/>
                    <a:pt x="46" y="5690"/>
                    <a:pt x="204" y="6310"/>
                  </a:cubicBezTo>
                  <a:cubicBezTo>
                    <a:pt x="362" y="6920"/>
                    <a:pt x="621" y="7506"/>
                    <a:pt x="960" y="8037"/>
                  </a:cubicBezTo>
                  <a:cubicBezTo>
                    <a:pt x="1140" y="8308"/>
                    <a:pt x="1332" y="8556"/>
                    <a:pt x="1558" y="8793"/>
                  </a:cubicBezTo>
                  <a:lnTo>
                    <a:pt x="2224" y="9413"/>
                  </a:lnTo>
                  <a:cubicBezTo>
                    <a:pt x="2438" y="9628"/>
                    <a:pt x="2697" y="9797"/>
                    <a:pt x="2946" y="10000"/>
                  </a:cubicBezTo>
                  <a:cubicBezTo>
                    <a:pt x="3194" y="10192"/>
                    <a:pt x="3442" y="10361"/>
                    <a:pt x="3702" y="10531"/>
                  </a:cubicBezTo>
                  <a:cubicBezTo>
                    <a:pt x="4198" y="10880"/>
                    <a:pt x="4717" y="11196"/>
                    <a:pt x="5236" y="11524"/>
                  </a:cubicBezTo>
                  <a:cubicBezTo>
                    <a:pt x="6263" y="12178"/>
                    <a:pt x="7335" y="12776"/>
                    <a:pt x="8441" y="13295"/>
                  </a:cubicBezTo>
                  <a:lnTo>
                    <a:pt x="9287" y="13656"/>
                  </a:lnTo>
                  <a:lnTo>
                    <a:pt x="10156" y="13972"/>
                  </a:lnTo>
                  <a:cubicBezTo>
                    <a:pt x="10450" y="14051"/>
                    <a:pt x="10743" y="14141"/>
                    <a:pt x="11036" y="14220"/>
                  </a:cubicBezTo>
                  <a:lnTo>
                    <a:pt x="11939" y="14401"/>
                  </a:lnTo>
                  <a:cubicBezTo>
                    <a:pt x="13135" y="14615"/>
                    <a:pt x="14343" y="14807"/>
                    <a:pt x="15550" y="14897"/>
                  </a:cubicBezTo>
                  <a:cubicBezTo>
                    <a:pt x="15987" y="14930"/>
                    <a:pt x="16427" y="14949"/>
                    <a:pt x="16867" y="14949"/>
                  </a:cubicBezTo>
                  <a:cubicBezTo>
                    <a:pt x="17653" y="14949"/>
                    <a:pt x="18439" y="14887"/>
                    <a:pt x="19206" y="14728"/>
                  </a:cubicBezTo>
                  <a:cubicBezTo>
                    <a:pt x="19804" y="14615"/>
                    <a:pt x="20391" y="14435"/>
                    <a:pt x="20944" y="14187"/>
                  </a:cubicBezTo>
                  <a:cubicBezTo>
                    <a:pt x="21497" y="13927"/>
                    <a:pt x="22072" y="13679"/>
                    <a:pt x="22479" y="13205"/>
                  </a:cubicBezTo>
                  <a:lnTo>
                    <a:pt x="22851" y="12438"/>
                  </a:lnTo>
                  <a:cubicBezTo>
                    <a:pt x="22919" y="12302"/>
                    <a:pt x="22964" y="12167"/>
                    <a:pt x="22998" y="12031"/>
                  </a:cubicBezTo>
                  <a:cubicBezTo>
                    <a:pt x="23020" y="11896"/>
                    <a:pt x="23043" y="11749"/>
                    <a:pt x="23043" y="11614"/>
                  </a:cubicBezTo>
                  <a:cubicBezTo>
                    <a:pt x="23043" y="11038"/>
                    <a:pt x="22975" y="10474"/>
                    <a:pt x="22840" y="9932"/>
                  </a:cubicBezTo>
                  <a:cubicBezTo>
                    <a:pt x="22727" y="9380"/>
                    <a:pt x="22569" y="8838"/>
                    <a:pt x="22377" y="8308"/>
                  </a:cubicBezTo>
                  <a:cubicBezTo>
                    <a:pt x="22185" y="7766"/>
                    <a:pt x="21948" y="7258"/>
                    <a:pt x="21655" y="6773"/>
                  </a:cubicBezTo>
                  <a:lnTo>
                    <a:pt x="21655" y="6773"/>
                  </a:lnTo>
                  <a:cubicBezTo>
                    <a:pt x="21937" y="7258"/>
                    <a:pt x="22174" y="7777"/>
                    <a:pt x="22355" y="8319"/>
                  </a:cubicBezTo>
                  <a:cubicBezTo>
                    <a:pt x="22546" y="8849"/>
                    <a:pt x="22693" y="9391"/>
                    <a:pt x="22817" y="9944"/>
                  </a:cubicBezTo>
                  <a:cubicBezTo>
                    <a:pt x="22941" y="10485"/>
                    <a:pt x="22998" y="11050"/>
                    <a:pt x="22986" y="11614"/>
                  </a:cubicBezTo>
                  <a:cubicBezTo>
                    <a:pt x="22986" y="11749"/>
                    <a:pt x="22964" y="11896"/>
                    <a:pt x="22941" y="12031"/>
                  </a:cubicBezTo>
                  <a:cubicBezTo>
                    <a:pt x="22907" y="12167"/>
                    <a:pt x="22862" y="12291"/>
                    <a:pt x="22795" y="12415"/>
                  </a:cubicBezTo>
                  <a:lnTo>
                    <a:pt x="22434" y="13182"/>
                  </a:lnTo>
                  <a:cubicBezTo>
                    <a:pt x="22039" y="13634"/>
                    <a:pt x="21463" y="13893"/>
                    <a:pt x="20910" y="14119"/>
                  </a:cubicBezTo>
                  <a:cubicBezTo>
                    <a:pt x="20357" y="14345"/>
                    <a:pt x="19770" y="14514"/>
                    <a:pt x="19172" y="14615"/>
                  </a:cubicBezTo>
                  <a:cubicBezTo>
                    <a:pt x="18488" y="14726"/>
                    <a:pt x="17796" y="14781"/>
                    <a:pt x="17100" y="14781"/>
                  </a:cubicBezTo>
                  <a:cubicBezTo>
                    <a:pt x="16592" y="14781"/>
                    <a:pt x="16083" y="14752"/>
                    <a:pt x="15573" y="14694"/>
                  </a:cubicBezTo>
                  <a:cubicBezTo>
                    <a:pt x="14377" y="14570"/>
                    <a:pt x="13192" y="14356"/>
                    <a:pt x="11996" y="14108"/>
                  </a:cubicBezTo>
                  <a:lnTo>
                    <a:pt x="11115" y="13916"/>
                  </a:lnTo>
                  <a:cubicBezTo>
                    <a:pt x="10833" y="13837"/>
                    <a:pt x="10551" y="13735"/>
                    <a:pt x="10269" y="13645"/>
                  </a:cubicBezTo>
                  <a:lnTo>
                    <a:pt x="9434" y="13318"/>
                  </a:lnTo>
                  <a:lnTo>
                    <a:pt x="8610" y="12945"/>
                  </a:lnTo>
                  <a:cubicBezTo>
                    <a:pt x="8069" y="12674"/>
                    <a:pt x="7538" y="12404"/>
                    <a:pt x="7019" y="12099"/>
                  </a:cubicBezTo>
                  <a:cubicBezTo>
                    <a:pt x="6489" y="11806"/>
                    <a:pt x="5970" y="11490"/>
                    <a:pt x="5462" y="11162"/>
                  </a:cubicBezTo>
                  <a:cubicBezTo>
                    <a:pt x="4954" y="10835"/>
                    <a:pt x="4447" y="10508"/>
                    <a:pt x="3950" y="10169"/>
                  </a:cubicBezTo>
                  <a:cubicBezTo>
                    <a:pt x="3702" y="10000"/>
                    <a:pt x="3465" y="9831"/>
                    <a:pt x="3228" y="9639"/>
                  </a:cubicBezTo>
                  <a:cubicBezTo>
                    <a:pt x="3002" y="9447"/>
                    <a:pt x="2765" y="9289"/>
                    <a:pt x="2539" y="9075"/>
                  </a:cubicBezTo>
                  <a:lnTo>
                    <a:pt x="1885" y="8443"/>
                  </a:lnTo>
                  <a:cubicBezTo>
                    <a:pt x="1693" y="8240"/>
                    <a:pt x="1513" y="8014"/>
                    <a:pt x="1355" y="7777"/>
                  </a:cubicBezTo>
                  <a:cubicBezTo>
                    <a:pt x="1039" y="7292"/>
                    <a:pt x="802" y="6750"/>
                    <a:pt x="644" y="6197"/>
                  </a:cubicBezTo>
                  <a:cubicBezTo>
                    <a:pt x="497" y="5633"/>
                    <a:pt x="452" y="5046"/>
                    <a:pt x="520" y="4471"/>
                  </a:cubicBezTo>
                  <a:cubicBezTo>
                    <a:pt x="576" y="3907"/>
                    <a:pt x="802" y="3365"/>
                    <a:pt x="1140" y="2914"/>
                  </a:cubicBezTo>
                  <a:lnTo>
                    <a:pt x="1140" y="2914"/>
                  </a:lnTo>
                  <a:lnTo>
                    <a:pt x="1129" y="2936"/>
                  </a:lnTo>
                  <a:cubicBezTo>
                    <a:pt x="1467" y="2598"/>
                    <a:pt x="1829" y="2282"/>
                    <a:pt x="2224" y="2011"/>
                  </a:cubicBezTo>
                  <a:cubicBezTo>
                    <a:pt x="2607" y="1729"/>
                    <a:pt x="3025" y="1481"/>
                    <a:pt x="3465" y="1277"/>
                  </a:cubicBezTo>
                  <a:cubicBezTo>
                    <a:pt x="3894" y="1074"/>
                    <a:pt x="4345" y="905"/>
                    <a:pt x="4808" y="758"/>
                  </a:cubicBezTo>
                  <a:cubicBezTo>
                    <a:pt x="5270" y="623"/>
                    <a:pt x="5744" y="521"/>
                    <a:pt x="6218" y="442"/>
                  </a:cubicBezTo>
                  <a:cubicBezTo>
                    <a:pt x="6692" y="363"/>
                    <a:pt x="7177" y="307"/>
                    <a:pt x="7663" y="273"/>
                  </a:cubicBezTo>
                  <a:cubicBezTo>
                    <a:pt x="8018" y="257"/>
                    <a:pt x="8379" y="246"/>
                    <a:pt x="8737" y="246"/>
                  </a:cubicBezTo>
                  <a:cubicBezTo>
                    <a:pt x="8869" y="246"/>
                    <a:pt x="8999" y="248"/>
                    <a:pt x="9129" y="251"/>
                  </a:cubicBezTo>
                  <a:cubicBezTo>
                    <a:pt x="9615" y="262"/>
                    <a:pt x="10100" y="284"/>
                    <a:pt x="10596" y="318"/>
                  </a:cubicBezTo>
                  <a:cubicBezTo>
                    <a:pt x="11070" y="397"/>
                    <a:pt x="11556" y="420"/>
                    <a:pt x="12041" y="533"/>
                  </a:cubicBezTo>
                  <a:cubicBezTo>
                    <a:pt x="12515" y="657"/>
                    <a:pt x="13000" y="736"/>
                    <a:pt x="13463" y="894"/>
                  </a:cubicBezTo>
                  <a:cubicBezTo>
                    <a:pt x="13925" y="1018"/>
                    <a:pt x="14388" y="1187"/>
                    <a:pt x="14839" y="1379"/>
                  </a:cubicBezTo>
                  <a:lnTo>
                    <a:pt x="15516" y="1661"/>
                  </a:lnTo>
                  <a:lnTo>
                    <a:pt x="16171" y="1988"/>
                  </a:lnTo>
                  <a:cubicBezTo>
                    <a:pt x="16385" y="2113"/>
                    <a:pt x="16611" y="2214"/>
                    <a:pt x="16825" y="2338"/>
                  </a:cubicBezTo>
                  <a:lnTo>
                    <a:pt x="17446" y="2733"/>
                  </a:lnTo>
                  <a:cubicBezTo>
                    <a:pt x="17863" y="2981"/>
                    <a:pt x="18258" y="3264"/>
                    <a:pt x="18653" y="3579"/>
                  </a:cubicBezTo>
                  <a:cubicBezTo>
                    <a:pt x="19060" y="3850"/>
                    <a:pt x="19398" y="4211"/>
                    <a:pt x="19770" y="4527"/>
                  </a:cubicBezTo>
                  <a:cubicBezTo>
                    <a:pt x="19951" y="4685"/>
                    <a:pt x="20120" y="4866"/>
                    <a:pt x="20278" y="5046"/>
                  </a:cubicBezTo>
                  <a:lnTo>
                    <a:pt x="20775" y="5588"/>
                  </a:lnTo>
                  <a:cubicBezTo>
                    <a:pt x="21091" y="5960"/>
                    <a:pt x="21362" y="6378"/>
                    <a:pt x="21655" y="6773"/>
                  </a:cubicBezTo>
                  <a:cubicBezTo>
                    <a:pt x="21373" y="6378"/>
                    <a:pt x="21102" y="5960"/>
                    <a:pt x="20786" y="5588"/>
                  </a:cubicBezTo>
                  <a:lnTo>
                    <a:pt x="20301" y="5035"/>
                  </a:lnTo>
                  <a:cubicBezTo>
                    <a:pt x="20143" y="4855"/>
                    <a:pt x="19962" y="4674"/>
                    <a:pt x="19782" y="4516"/>
                  </a:cubicBezTo>
                  <a:cubicBezTo>
                    <a:pt x="19409" y="4189"/>
                    <a:pt x="19071" y="3828"/>
                    <a:pt x="18676" y="3546"/>
                  </a:cubicBezTo>
                  <a:cubicBezTo>
                    <a:pt x="18292" y="3230"/>
                    <a:pt x="17886" y="2948"/>
                    <a:pt x="17480" y="2677"/>
                  </a:cubicBezTo>
                  <a:lnTo>
                    <a:pt x="16859" y="2282"/>
                  </a:lnTo>
                  <a:cubicBezTo>
                    <a:pt x="16645" y="2158"/>
                    <a:pt x="16419" y="2045"/>
                    <a:pt x="16205" y="1932"/>
                  </a:cubicBezTo>
                  <a:lnTo>
                    <a:pt x="15561" y="1582"/>
                  </a:lnTo>
                  <a:lnTo>
                    <a:pt x="14884" y="1289"/>
                  </a:lnTo>
                  <a:cubicBezTo>
                    <a:pt x="14433" y="1086"/>
                    <a:pt x="13970" y="916"/>
                    <a:pt x="13496" y="770"/>
                  </a:cubicBezTo>
                  <a:cubicBezTo>
                    <a:pt x="13034" y="600"/>
                    <a:pt x="12549" y="499"/>
                    <a:pt x="12075" y="375"/>
                  </a:cubicBezTo>
                  <a:cubicBezTo>
                    <a:pt x="11601" y="262"/>
                    <a:pt x="11104" y="217"/>
                    <a:pt x="10608" y="127"/>
                  </a:cubicBezTo>
                  <a:cubicBezTo>
                    <a:pt x="10122" y="70"/>
                    <a:pt x="9637" y="25"/>
                    <a:pt x="9141" y="14"/>
                  </a:cubicBezTo>
                  <a:cubicBezTo>
                    <a:pt x="8854" y="7"/>
                    <a:pt x="8567" y="1"/>
                    <a:pt x="8281" y="1"/>
                  </a:cubicBezTo>
                  <a:close/>
                </a:path>
              </a:pathLst>
            </a:custGeom>
            <a:solidFill>
              <a:srgbClr val="952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"/>
            <p:cNvSpPr/>
            <p:nvPr/>
          </p:nvSpPr>
          <p:spPr>
            <a:xfrm>
              <a:off x="1940900" y="3195075"/>
              <a:ext cx="556625" cy="335600"/>
            </a:xfrm>
            <a:custGeom>
              <a:avLst/>
              <a:gdLst/>
              <a:ahLst/>
              <a:cxnLst/>
              <a:rect l="l" t="t" r="r" b="b"/>
              <a:pathLst>
                <a:path w="22265" h="13424" extrusionOk="0">
                  <a:moveTo>
                    <a:pt x="8282" y="0"/>
                  </a:moveTo>
                  <a:cubicBezTo>
                    <a:pt x="7831" y="0"/>
                    <a:pt x="7380" y="15"/>
                    <a:pt x="6929" y="43"/>
                  </a:cubicBezTo>
                  <a:cubicBezTo>
                    <a:pt x="4469" y="235"/>
                    <a:pt x="2573" y="1025"/>
                    <a:pt x="1151" y="2435"/>
                  </a:cubicBezTo>
                  <a:cubicBezTo>
                    <a:pt x="0" y="3936"/>
                    <a:pt x="824" y="6295"/>
                    <a:pt x="1862" y="7367"/>
                  </a:cubicBezTo>
                  <a:cubicBezTo>
                    <a:pt x="2799" y="8382"/>
                    <a:pt x="4243" y="9285"/>
                    <a:pt x="5304" y="9951"/>
                  </a:cubicBezTo>
                  <a:cubicBezTo>
                    <a:pt x="7820" y="11564"/>
                    <a:pt x="9953" y="12523"/>
                    <a:pt x="11680" y="12806"/>
                  </a:cubicBezTo>
                  <a:cubicBezTo>
                    <a:pt x="13421" y="13139"/>
                    <a:pt x="15130" y="13423"/>
                    <a:pt x="16759" y="13423"/>
                  </a:cubicBezTo>
                  <a:cubicBezTo>
                    <a:pt x="17063" y="13423"/>
                    <a:pt x="17363" y="13414"/>
                    <a:pt x="17660" y="13392"/>
                  </a:cubicBezTo>
                  <a:cubicBezTo>
                    <a:pt x="19003" y="13279"/>
                    <a:pt x="20154" y="12952"/>
                    <a:pt x="21170" y="12365"/>
                  </a:cubicBezTo>
                  <a:cubicBezTo>
                    <a:pt x="21328" y="12275"/>
                    <a:pt x="21463" y="12162"/>
                    <a:pt x="21587" y="12027"/>
                  </a:cubicBezTo>
                  <a:cubicBezTo>
                    <a:pt x="21734" y="11745"/>
                    <a:pt x="21858" y="11485"/>
                    <a:pt x="21971" y="11226"/>
                  </a:cubicBezTo>
                  <a:cubicBezTo>
                    <a:pt x="22264" y="10549"/>
                    <a:pt x="21666" y="7761"/>
                    <a:pt x="20786" y="6340"/>
                  </a:cubicBezTo>
                  <a:cubicBezTo>
                    <a:pt x="19184" y="3778"/>
                    <a:pt x="15900" y="1454"/>
                    <a:pt x="12605" y="562"/>
                  </a:cubicBezTo>
                  <a:cubicBezTo>
                    <a:pt x="11804" y="337"/>
                    <a:pt x="10991" y="179"/>
                    <a:pt x="10179" y="88"/>
                  </a:cubicBezTo>
                  <a:cubicBezTo>
                    <a:pt x="9546" y="29"/>
                    <a:pt x="8914" y="0"/>
                    <a:pt x="8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"/>
            <p:cNvSpPr/>
            <p:nvPr/>
          </p:nvSpPr>
          <p:spPr>
            <a:xfrm>
              <a:off x="1992250" y="3212925"/>
              <a:ext cx="463525" cy="296025"/>
            </a:xfrm>
            <a:custGeom>
              <a:avLst/>
              <a:gdLst/>
              <a:ahLst/>
              <a:cxnLst/>
              <a:rect l="l" t="t" r="r" b="b"/>
              <a:pathLst>
                <a:path w="18541" h="11841" extrusionOk="0">
                  <a:moveTo>
                    <a:pt x="7705" y="0"/>
                  </a:moveTo>
                  <a:cubicBezTo>
                    <a:pt x="7193" y="0"/>
                    <a:pt x="6679" y="50"/>
                    <a:pt x="6173" y="153"/>
                  </a:cubicBezTo>
                  <a:cubicBezTo>
                    <a:pt x="5281" y="345"/>
                    <a:pt x="4615" y="1044"/>
                    <a:pt x="3701" y="1202"/>
                  </a:cubicBezTo>
                  <a:cubicBezTo>
                    <a:pt x="2505" y="1417"/>
                    <a:pt x="1490" y="1168"/>
                    <a:pt x="700" y="2195"/>
                  </a:cubicBezTo>
                  <a:cubicBezTo>
                    <a:pt x="643" y="2263"/>
                    <a:pt x="587" y="2342"/>
                    <a:pt x="542" y="2410"/>
                  </a:cubicBezTo>
                  <a:cubicBezTo>
                    <a:pt x="0" y="3279"/>
                    <a:pt x="102" y="4294"/>
                    <a:pt x="587" y="5208"/>
                  </a:cubicBezTo>
                  <a:cubicBezTo>
                    <a:pt x="1275" y="6495"/>
                    <a:pt x="2460" y="7465"/>
                    <a:pt x="3747" y="8119"/>
                  </a:cubicBezTo>
                  <a:cubicBezTo>
                    <a:pt x="4717" y="8616"/>
                    <a:pt x="5857" y="8864"/>
                    <a:pt x="6895" y="9191"/>
                  </a:cubicBezTo>
                  <a:cubicBezTo>
                    <a:pt x="7989" y="9541"/>
                    <a:pt x="9118" y="9598"/>
                    <a:pt x="10111" y="10218"/>
                  </a:cubicBezTo>
                  <a:cubicBezTo>
                    <a:pt x="10889" y="10704"/>
                    <a:pt x="11476" y="11448"/>
                    <a:pt x="12413" y="11674"/>
                  </a:cubicBezTo>
                  <a:cubicBezTo>
                    <a:pt x="12863" y="11783"/>
                    <a:pt x="13388" y="11840"/>
                    <a:pt x="13932" y="11840"/>
                  </a:cubicBezTo>
                  <a:cubicBezTo>
                    <a:pt x="14971" y="11840"/>
                    <a:pt x="16077" y="11629"/>
                    <a:pt x="16848" y="11155"/>
                  </a:cubicBezTo>
                  <a:cubicBezTo>
                    <a:pt x="17829" y="10568"/>
                    <a:pt x="18540" y="9270"/>
                    <a:pt x="18292" y="8131"/>
                  </a:cubicBezTo>
                  <a:cubicBezTo>
                    <a:pt x="18190" y="7691"/>
                    <a:pt x="18066" y="7251"/>
                    <a:pt x="17739" y="6935"/>
                  </a:cubicBezTo>
                  <a:cubicBezTo>
                    <a:pt x="17288" y="6495"/>
                    <a:pt x="16656" y="6303"/>
                    <a:pt x="16362" y="5693"/>
                  </a:cubicBezTo>
                  <a:cubicBezTo>
                    <a:pt x="16137" y="5253"/>
                    <a:pt x="16238" y="4791"/>
                    <a:pt x="16204" y="4328"/>
                  </a:cubicBezTo>
                  <a:cubicBezTo>
                    <a:pt x="16125" y="3301"/>
                    <a:pt x="15166" y="2635"/>
                    <a:pt x="14342" y="2184"/>
                  </a:cubicBezTo>
                  <a:cubicBezTo>
                    <a:pt x="13395" y="1665"/>
                    <a:pt x="12277" y="1225"/>
                    <a:pt x="11262" y="774"/>
                  </a:cubicBezTo>
                  <a:cubicBezTo>
                    <a:pt x="10149" y="280"/>
                    <a:pt x="8929" y="0"/>
                    <a:pt x="7705" y="0"/>
                  </a:cubicBezTo>
                  <a:close/>
                </a:path>
              </a:pathLst>
            </a:custGeom>
            <a:solidFill>
              <a:srgbClr val="F5D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"/>
            <p:cNvSpPr/>
            <p:nvPr/>
          </p:nvSpPr>
          <p:spPr>
            <a:xfrm>
              <a:off x="2043350" y="3343675"/>
              <a:ext cx="42100" cy="34750"/>
            </a:xfrm>
            <a:custGeom>
              <a:avLst/>
              <a:gdLst/>
              <a:ahLst/>
              <a:cxnLst/>
              <a:rect l="l" t="t" r="r" b="b"/>
              <a:pathLst>
                <a:path w="1684" h="1390" extrusionOk="0">
                  <a:moveTo>
                    <a:pt x="562" y="0"/>
                  </a:moveTo>
                  <a:cubicBezTo>
                    <a:pt x="0" y="0"/>
                    <a:pt x="175" y="927"/>
                    <a:pt x="597" y="1231"/>
                  </a:cubicBezTo>
                  <a:cubicBezTo>
                    <a:pt x="736" y="1333"/>
                    <a:pt x="924" y="1389"/>
                    <a:pt x="1101" y="1389"/>
                  </a:cubicBezTo>
                  <a:cubicBezTo>
                    <a:pt x="1410" y="1389"/>
                    <a:pt x="1683" y="1216"/>
                    <a:pt x="1590" y="813"/>
                  </a:cubicBezTo>
                  <a:cubicBezTo>
                    <a:pt x="1545" y="588"/>
                    <a:pt x="1195" y="204"/>
                    <a:pt x="868" y="68"/>
                  </a:cubicBezTo>
                  <a:cubicBezTo>
                    <a:pt x="748" y="21"/>
                    <a:pt x="647" y="0"/>
                    <a:pt x="562" y="0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"/>
            <p:cNvSpPr/>
            <p:nvPr/>
          </p:nvSpPr>
          <p:spPr>
            <a:xfrm>
              <a:off x="2031675" y="3288975"/>
              <a:ext cx="46925" cy="32525"/>
            </a:xfrm>
            <a:custGeom>
              <a:avLst/>
              <a:gdLst/>
              <a:ahLst/>
              <a:cxnLst/>
              <a:rect l="l" t="t" r="r" b="b"/>
              <a:pathLst>
                <a:path w="1877" h="1301" extrusionOk="0">
                  <a:moveTo>
                    <a:pt x="1200" y="1"/>
                  </a:moveTo>
                  <a:cubicBezTo>
                    <a:pt x="1095" y="1"/>
                    <a:pt x="983" y="21"/>
                    <a:pt x="872" y="56"/>
                  </a:cubicBezTo>
                  <a:cubicBezTo>
                    <a:pt x="500" y="158"/>
                    <a:pt x="138" y="428"/>
                    <a:pt x="82" y="688"/>
                  </a:cubicBezTo>
                  <a:cubicBezTo>
                    <a:pt x="0" y="1096"/>
                    <a:pt x="392" y="1300"/>
                    <a:pt x="754" y="1300"/>
                  </a:cubicBezTo>
                  <a:cubicBezTo>
                    <a:pt x="843" y="1300"/>
                    <a:pt x="930" y="1288"/>
                    <a:pt x="1007" y="1263"/>
                  </a:cubicBezTo>
                  <a:cubicBezTo>
                    <a:pt x="1335" y="1151"/>
                    <a:pt x="1876" y="507"/>
                    <a:pt x="1594" y="158"/>
                  </a:cubicBezTo>
                  <a:cubicBezTo>
                    <a:pt x="1505" y="48"/>
                    <a:pt x="1362" y="1"/>
                    <a:pt x="1200" y="1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"/>
            <p:cNvSpPr/>
            <p:nvPr/>
          </p:nvSpPr>
          <p:spPr>
            <a:xfrm>
              <a:off x="2016650" y="3317700"/>
              <a:ext cx="52350" cy="26500"/>
            </a:xfrm>
            <a:custGeom>
              <a:avLst/>
              <a:gdLst/>
              <a:ahLst/>
              <a:cxnLst/>
              <a:rect l="l" t="t" r="r" b="b"/>
              <a:pathLst>
                <a:path w="2094" h="1060" extrusionOk="0">
                  <a:moveTo>
                    <a:pt x="763" y="1"/>
                  </a:moveTo>
                  <a:cubicBezTo>
                    <a:pt x="421" y="1"/>
                    <a:pt x="1" y="104"/>
                    <a:pt x="107" y="532"/>
                  </a:cubicBezTo>
                  <a:cubicBezTo>
                    <a:pt x="198" y="918"/>
                    <a:pt x="702" y="1059"/>
                    <a:pt x="1125" y="1059"/>
                  </a:cubicBezTo>
                  <a:cubicBezTo>
                    <a:pt x="1283" y="1059"/>
                    <a:pt x="1430" y="1040"/>
                    <a:pt x="1541" y="1006"/>
                  </a:cubicBezTo>
                  <a:cubicBezTo>
                    <a:pt x="1845" y="916"/>
                    <a:pt x="2094" y="656"/>
                    <a:pt x="1857" y="363"/>
                  </a:cubicBezTo>
                  <a:cubicBezTo>
                    <a:pt x="1845" y="340"/>
                    <a:pt x="1834" y="329"/>
                    <a:pt x="1811" y="318"/>
                  </a:cubicBezTo>
                  <a:cubicBezTo>
                    <a:pt x="1586" y="69"/>
                    <a:pt x="1123" y="13"/>
                    <a:pt x="818" y="2"/>
                  </a:cubicBezTo>
                  <a:cubicBezTo>
                    <a:pt x="800" y="1"/>
                    <a:pt x="782" y="1"/>
                    <a:pt x="763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"/>
            <p:cNvSpPr/>
            <p:nvPr/>
          </p:nvSpPr>
          <p:spPr>
            <a:xfrm>
              <a:off x="2021300" y="3256650"/>
              <a:ext cx="52750" cy="25675"/>
            </a:xfrm>
            <a:custGeom>
              <a:avLst/>
              <a:gdLst/>
              <a:ahLst/>
              <a:cxnLst/>
              <a:rect l="l" t="t" r="r" b="b"/>
              <a:pathLst>
                <a:path w="2110" h="1027" extrusionOk="0">
                  <a:moveTo>
                    <a:pt x="1280" y="1"/>
                  </a:moveTo>
                  <a:cubicBezTo>
                    <a:pt x="1246" y="1"/>
                    <a:pt x="1210" y="2"/>
                    <a:pt x="1174" y="6"/>
                  </a:cubicBezTo>
                  <a:cubicBezTo>
                    <a:pt x="1027" y="18"/>
                    <a:pt x="869" y="51"/>
                    <a:pt x="723" y="96"/>
                  </a:cubicBezTo>
                  <a:cubicBezTo>
                    <a:pt x="373" y="198"/>
                    <a:pt x="0" y="390"/>
                    <a:pt x="46" y="706"/>
                  </a:cubicBezTo>
                  <a:cubicBezTo>
                    <a:pt x="74" y="946"/>
                    <a:pt x="373" y="1026"/>
                    <a:pt x="701" y="1026"/>
                  </a:cubicBezTo>
                  <a:cubicBezTo>
                    <a:pt x="1035" y="1026"/>
                    <a:pt x="1399" y="943"/>
                    <a:pt x="1535" y="864"/>
                  </a:cubicBezTo>
                  <a:cubicBezTo>
                    <a:pt x="2110" y="513"/>
                    <a:pt x="1851" y="1"/>
                    <a:pt x="1280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"/>
            <p:cNvSpPr/>
            <p:nvPr/>
          </p:nvSpPr>
          <p:spPr>
            <a:xfrm>
              <a:off x="2074050" y="3254100"/>
              <a:ext cx="33100" cy="41725"/>
            </a:xfrm>
            <a:custGeom>
              <a:avLst/>
              <a:gdLst/>
              <a:ahLst/>
              <a:cxnLst/>
              <a:rect l="l" t="t" r="r" b="b"/>
              <a:pathLst>
                <a:path w="1324" h="1669" extrusionOk="0">
                  <a:moveTo>
                    <a:pt x="599" y="1"/>
                  </a:moveTo>
                  <a:cubicBezTo>
                    <a:pt x="507" y="1"/>
                    <a:pt x="408" y="40"/>
                    <a:pt x="305" y="131"/>
                  </a:cubicBezTo>
                  <a:cubicBezTo>
                    <a:pt x="294" y="142"/>
                    <a:pt x="283" y="153"/>
                    <a:pt x="283" y="165"/>
                  </a:cubicBezTo>
                  <a:cubicBezTo>
                    <a:pt x="1" y="435"/>
                    <a:pt x="23" y="977"/>
                    <a:pt x="181" y="1304"/>
                  </a:cubicBezTo>
                  <a:cubicBezTo>
                    <a:pt x="304" y="1550"/>
                    <a:pt x="471" y="1668"/>
                    <a:pt x="639" y="1668"/>
                  </a:cubicBezTo>
                  <a:cubicBezTo>
                    <a:pt x="812" y="1668"/>
                    <a:pt x="986" y="1544"/>
                    <a:pt x="1118" y="1304"/>
                  </a:cubicBezTo>
                  <a:cubicBezTo>
                    <a:pt x="1323" y="912"/>
                    <a:pt x="1041" y="1"/>
                    <a:pt x="599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"/>
            <p:cNvSpPr/>
            <p:nvPr/>
          </p:nvSpPr>
          <p:spPr>
            <a:xfrm>
              <a:off x="2069250" y="3317100"/>
              <a:ext cx="47100" cy="32200"/>
            </a:xfrm>
            <a:custGeom>
              <a:avLst/>
              <a:gdLst/>
              <a:ahLst/>
              <a:cxnLst/>
              <a:rect l="l" t="t" r="r" b="b"/>
              <a:pathLst>
                <a:path w="1884" h="1288" extrusionOk="0">
                  <a:moveTo>
                    <a:pt x="607" y="1"/>
                  </a:moveTo>
                  <a:cubicBezTo>
                    <a:pt x="585" y="1"/>
                    <a:pt x="563" y="1"/>
                    <a:pt x="542" y="3"/>
                  </a:cubicBezTo>
                  <a:cubicBezTo>
                    <a:pt x="317" y="14"/>
                    <a:pt x="193" y="82"/>
                    <a:pt x="136" y="184"/>
                  </a:cubicBezTo>
                  <a:cubicBezTo>
                    <a:pt x="1" y="443"/>
                    <a:pt x="272" y="827"/>
                    <a:pt x="452" y="985"/>
                  </a:cubicBezTo>
                  <a:cubicBezTo>
                    <a:pt x="615" y="1136"/>
                    <a:pt x="1022" y="1287"/>
                    <a:pt x="1357" y="1287"/>
                  </a:cubicBezTo>
                  <a:cubicBezTo>
                    <a:pt x="1647" y="1287"/>
                    <a:pt x="1884" y="1174"/>
                    <a:pt x="1863" y="849"/>
                  </a:cubicBezTo>
                  <a:cubicBezTo>
                    <a:pt x="1820" y="333"/>
                    <a:pt x="1068" y="1"/>
                    <a:pt x="607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"/>
            <p:cNvSpPr/>
            <p:nvPr/>
          </p:nvSpPr>
          <p:spPr>
            <a:xfrm>
              <a:off x="2326250" y="3360750"/>
              <a:ext cx="53350" cy="26100"/>
            </a:xfrm>
            <a:custGeom>
              <a:avLst/>
              <a:gdLst/>
              <a:ahLst/>
              <a:cxnLst/>
              <a:rect l="l" t="t" r="r" b="b"/>
              <a:pathLst>
                <a:path w="2134" h="1044" extrusionOk="0">
                  <a:moveTo>
                    <a:pt x="996" y="0"/>
                  </a:moveTo>
                  <a:cubicBezTo>
                    <a:pt x="912" y="0"/>
                    <a:pt x="829" y="6"/>
                    <a:pt x="745" y="17"/>
                  </a:cubicBezTo>
                  <a:cubicBezTo>
                    <a:pt x="373" y="108"/>
                    <a:pt x="1" y="401"/>
                    <a:pt x="384" y="762"/>
                  </a:cubicBezTo>
                  <a:cubicBezTo>
                    <a:pt x="549" y="915"/>
                    <a:pt x="990" y="1043"/>
                    <a:pt x="1385" y="1043"/>
                  </a:cubicBezTo>
                  <a:cubicBezTo>
                    <a:pt x="1748" y="1043"/>
                    <a:pt x="2073" y="935"/>
                    <a:pt x="2111" y="638"/>
                  </a:cubicBezTo>
                  <a:cubicBezTo>
                    <a:pt x="2133" y="412"/>
                    <a:pt x="1896" y="232"/>
                    <a:pt x="1716" y="141"/>
                  </a:cubicBezTo>
                  <a:cubicBezTo>
                    <a:pt x="1489" y="49"/>
                    <a:pt x="1243" y="0"/>
                    <a:pt x="996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"/>
            <p:cNvSpPr/>
            <p:nvPr/>
          </p:nvSpPr>
          <p:spPr>
            <a:xfrm>
              <a:off x="2222450" y="3329025"/>
              <a:ext cx="62600" cy="25950"/>
            </a:xfrm>
            <a:custGeom>
              <a:avLst/>
              <a:gdLst/>
              <a:ahLst/>
              <a:cxnLst/>
              <a:rect l="l" t="t" r="r" b="b"/>
              <a:pathLst>
                <a:path w="2504" h="1038" extrusionOk="0">
                  <a:moveTo>
                    <a:pt x="1411" y="0"/>
                  </a:moveTo>
                  <a:cubicBezTo>
                    <a:pt x="1014" y="0"/>
                    <a:pt x="604" y="100"/>
                    <a:pt x="440" y="248"/>
                  </a:cubicBezTo>
                  <a:cubicBezTo>
                    <a:pt x="0" y="632"/>
                    <a:pt x="824" y="937"/>
                    <a:pt x="1095" y="993"/>
                  </a:cubicBezTo>
                  <a:cubicBezTo>
                    <a:pt x="1197" y="1019"/>
                    <a:pt x="1344" y="1037"/>
                    <a:pt x="1503" y="1037"/>
                  </a:cubicBezTo>
                  <a:cubicBezTo>
                    <a:pt x="1958" y="1037"/>
                    <a:pt x="2503" y="889"/>
                    <a:pt x="2302" y="361"/>
                  </a:cubicBezTo>
                  <a:cubicBezTo>
                    <a:pt x="2246" y="203"/>
                    <a:pt x="2065" y="90"/>
                    <a:pt x="1839" y="45"/>
                  </a:cubicBezTo>
                  <a:cubicBezTo>
                    <a:pt x="1707" y="14"/>
                    <a:pt x="1560" y="0"/>
                    <a:pt x="1411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"/>
            <p:cNvSpPr/>
            <p:nvPr/>
          </p:nvSpPr>
          <p:spPr>
            <a:xfrm>
              <a:off x="2098025" y="3401650"/>
              <a:ext cx="64050" cy="30750"/>
            </a:xfrm>
            <a:custGeom>
              <a:avLst/>
              <a:gdLst/>
              <a:ahLst/>
              <a:cxnLst/>
              <a:rect l="l" t="t" r="r" b="b"/>
              <a:pathLst>
                <a:path w="2562" h="1230" extrusionOk="0">
                  <a:moveTo>
                    <a:pt x="576" y="0"/>
                  </a:moveTo>
                  <a:cubicBezTo>
                    <a:pt x="486" y="0"/>
                    <a:pt x="409" y="16"/>
                    <a:pt x="351" y="51"/>
                  </a:cubicBezTo>
                  <a:cubicBezTo>
                    <a:pt x="1" y="266"/>
                    <a:pt x="226" y="627"/>
                    <a:pt x="475" y="819"/>
                  </a:cubicBezTo>
                  <a:cubicBezTo>
                    <a:pt x="644" y="943"/>
                    <a:pt x="836" y="1044"/>
                    <a:pt x="1039" y="1101"/>
                  </a:cubicBezTo>
                  <a:cubicBezTo>
                    <a:pt x="1250" y="1178"/>
                    <a:pt x="1479" y="1229"/>
                    <a:pt x="1674" y="1229"/>
                  </a:cubicBezTo>
                  <a:cubicBezTo>
                    <a:pt x="1791" y="1229"/>
                    <a:pt x="1895" y="1211"/>
                    <a:pt x="1976" y="1169"/>
                  </a:cubicBezTo>
                  <a:cubicBezTo>
                    <a:pt x="2561" y="851"/>
                    <a:pt x="1234" y="0"/>
                    <a:pt x="576" y="0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"/>
            <p:cNvSpPr/>
            <p:nvPr/>
          </p:nvSpPr>
          <p:spPr>
            <a:xfrm>
              <a:off x="2103100" y="3361425"/>
              <a:ext cx="53675" cy="30925"/>
            </a:xfrm>
            <a:custGeom>
              <a:avLst/>
              <a:gdLst/>
              <a:ahLst/>
              <a:cxnLst/>
              <a:rect l="l" t="t" r="r" b="b"/>
              <a:pathLst>
                <a:path w="2147" h="1237" extrusionOk="0">
                  <a:moveTo>
                    <a:pt x="717" y="1"/>
                  </a:moveTo>
                  <a:cubicBezTo>
                    <a:pt x="570" y="1"/>
                    <a:pt x="432" y="35"/>
                    <a:pt x="317" y="114"/>
                  </a:cubicBezTo>
                  <a:cubicBezTo>
                    <a:pt x="249" y="160"/>
                    <a:pt x="193" y="227"/>
                    <a:pt x="159" y="295"/>
                  </a:cubicBezTo>
                  <a:cubicBezTo>
                    <a:pt x="1" y="667"/>
                    <a:pt x="723" y="1107"/>
                    <a:pt x="1005" y="1186"/>
                  </a:cubicBezTo>
                  <a:cubicBezTo>
                    <a:pt x="1121" y="1216"/>
                    <a:pt x="1273" y="1236"/>
                    <a:pt x="1421" y="1236"/>
                  </a:cubicBezTo>
                  <a:cubicBezTo>
                    <a:pt x="1792" y="1236"/>
                    <a:pt x="2146" y="1107"/>
                    <a:pt x="1897" y="656"/>
                  </a:cubicBezTo>
                  <a:cubicBezTo>
                    <a:pt x="1709" y="332"/>
                    <a:pt x="1172" y="1"/>
                    <a:pt x="717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"/>
            <p:cNvSpPr/>
            <p:nvPr/>
          </p:nvSpPr>
          <p:spPr>
            <a:xfrm>
              <a:off x="2159250" y="3405875"/>
              <a:ext cx="64350" cy="33400"/>
            </a:xfrm>
            <a:custGeom>
              <a:avLst/>
              <a:gdLst/>
              <a:ahLst/>
              <a:cxnLst/>
              <a:rect l="l" t="t" r="r" b="b"/>
              <a:pathLst>
                <a:path w="2574" h="1336" extrusionOk="0">
                  <a:moveTo>
                    <a:pt x="429" y="1"/>
                  </a:moveTo>
                  <a:cubicBezTo>
                    <a:pt x="208" y="1"/>
                    <a:pt x="50" y="92"/>
                    <a:pt x="34" y="322"/>
                  </a:cubicBezTo>
                  <a:cubicBezTo>
                    <a:pt x="0" y="751"/>
                    <a:pt x="328" y="1056"/>
                    <a:pt x="734" y="1214"/>
                  </a:cubicBezTo>
                  <a:cubicBezTo>
                    <a:pt x="930" y="1295"/>
                    <a:pt x="1135" y="1336"/>
                    <a:pt x="1340" y="1336"/>
                  </a:cubicBezTo>
                  <a:cubicBezTo>
                    <a:pt x="1477" y="1336"/>
                    <a:pt x="1614" y="1318"/>
                    <a:pt x="1750" y="1282"/>
                  </a:cubicBezTo>
                  <a:cubicBezTo>
                    <a:pt x="2573" y="1004"/>
                    <a:pt x="1159" y="1"/>
                    <a:pt x="429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"/>
            <p:cNvSpPr/>
            <p:nvPr/>
          </p:nvSpPr>
          <p:spPr>
            <a:xfrm>
              <a:off x="2076600" y="3358900"/>
              <a:ext cx="43975" cy="42525"/>
            </a:xfrm>
            <a:custGeom>
              <a:avLst/>
              <a:gdLst/>
              <a:ahLst/>
              <a:cxnLst/>
              <a:rect l="l" t="t" r="r" b="b"/>
              <a:pathLst>
                <a:path w="1759" h="1701" extrusionOk="0">
                  <a:moveTo>
                    <a:pt x="530" y="1"/>
                  </a:moveTo>
                  <a:cubicBezTo>
                    <a:pt x="492" y="1"/>
                    <a:pt x="454" y="8"/>
                    <a:pt x="418" y="24"/>
                  </a:cubicBezTo>
                  <a:cubicBezTo>
                    <a:pt x="102" y="159"/>
                    <a:pt x="0" y="814"/>
                    <a:pt x="113" y="1186"/>
                  </a:cubicBezTo>
                  <a:cubicBezTo>
                    <a:pt x="169" y="1493"/>
                    <a:pt x="440" y="1700"/>
                    <a:pt x="735" y="1700"/>
                  </a:cubicBezTo>
                  <a:cubicBezTo>
                    <a:pt x="798" y="1700"/>
                    <a:pt x="862" y="1691"/>
                    <a:pt x="925" y="1671"/>
                  </a:cubicBezTo>
                  <a:cubicBezTo>
                    <a:pt x="1758" y="1471"/>
                    <a:pt x="1075" y="1"/>
                    <a:pt x="530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"/>
            <p:cNvSpPr/>
            <p:nvPr/>
          </p:nvSpPr>
          <p:spPr>
            <a:xfrm>
              <a:off x="2087725" y="3293175"/>
              <a:ext cx="55900" cy="33250"/>
            </a:xfrm>
            <a:custGeom>
              <a:avLst/>
              <a:gdLst/>
              <a:ahLst/>
              <a:cxnLst/>
              <a:rect l="l" t="t" r="r" b="b"/>
              <a:pathLst>
                <a:path w="2236" h="1330" extrusionOk="0">
                  <a:moveTo>
                    <a:pt x="940" y="0"/>
                  </a:moveTo>
                  <a:cubicBezTo>
                    <a:pt x="787" y="0"/>
                    <a:pt x="642" y="37"/>
                    <a:pt x="537" y="125"/>
                  </a:cubicBezTo>
                  <a:cubicBezTo>
                    <a:pt x="0" y="603"/>
                    <a:pt x="1207" y="1330"/>
                    <a:pt x="1854" y="1330"/>
                  </a:cubicBezTo>
                  <a:cubicBezTo>
                    <a:pt x="2078" y="1330"/>
                    <a:pt x="2235" y="1242"/>
                    <a:pt x="2230" y="1028"/>
                  </a:cubicBezTo>
                  <a:cubicBezTo>
                    <a:pt x="2218" y="723"/>
                    <a:pt x="1857" y="418"/>
                    <a:pt x="1643" y="238"/>
                  </a:cubicBezTo>
                  <a:cubicBezTo>
                    <a:pt x="1480" y="103"/>
                    <a:pt x="1198" y="0"/>
                    <a:pt x="940" y="0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"/>
            <p:cNvSpPr/>
            <p:nvPr/>
          </p:nvSpPr>
          <p:spPr>
            <a:xfrm>
              <a:off x="2359250" y="3386400"/>
              <a:ext cx="59000" cy="28600"/>
            </a:xfrm>
            <a:custGeom>
              <a:avLst/>
              <a:gdLst/>
              <a:ahLst/>
              <a:cxnLst/>
              <a:rect l="l" t="t" r="r" b="b"/>
              <a:pathLst>
                <a:path w="2360" h="1144" extrusionOk="0">
                  <a:moveTo>
                    <a:pt x="1100" y="0"/>
                  </a:moveTo>
                  <a:cubicBezTo>
                    <a:pt x="772" y="0"/>
                    <a:pt x="454" y="104"/>
                    <a:pt x="283" y="413"/>
                  </a:cubicBezTo>
                  <a:cubicBezTo>
                    <a:pt x="1" y="921"/>
                    <a:pt x="678" y="1079"/>
                    <a:pt x="1062" y="1124"/>
                  </a:cubicBezTo>
                  <a:cubicBezTo>
                    <a:pt x="1158" y="1134"/>
                    <a:pt x="1266" y="1143"/>
                    <a:pt x="1376" y="1143"/>
                  </a:cubicBezTo>
                  <a:cubicBezTo>
                    <a:pt x="1523" y="1143"/>
                    <a:pt x="1672" y="1126"/>
                    <a:pt x="1795" y="1068"/>
                  </a:cubicBezTo>
                  <a:cubicBezTo>
                    <a:pt x="2359" y="797"/>
                    <a:pt x="2235" y="244"/>
                    <a:pt x="1694" y="86"/>
                  </a:cubicBezTo>
                  <a:cubicBezTo>
                    <a:pt x="1626" y="63"/>
                    <a:pt x="1558" y="52"/>
                    <a:pt x="1479" y="41"/>
                  </a:cubicBezTo>
                  <a:cubicBezTo>
                    <a:pt x="1356" y="16"/>
                    <a:pt x="1228" y="0"/>
                    <a:pt x="1100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"/>
            <p:cNvSpPr/>
            <p:nvPr/>
          </p:nvSpPr>
          <p:spPr>
            <a:xfrm>
              <a:off x="2353825" y="3338025"/>
              <a:ext cx="42325" cy="35025"/>
            </a:xfrm>
            <a:custGeom>
              <a:avLst/>
              <a:gdLst/>
              <a:ahLst/>
              <a:cxnLst/>
              <a:rect l="l" t="t" r="r" b="b"/>
              <a:pathLst>
                <a:path w="1693" h="1401" extrusionOk="0">
                  <a:moveTo>
                    <a:pt x="588" y="0"/>
                  </a:moveTo>
                  <a:cubicBezTo>
                    <a:pt x="278" y="0"/>
                    <a:pt x="0" y="174"/>
                    <a:pt x="94" y="577"/>
                  </a:cubicBezTo>
                  <a:cubicBezTo>
                    <a:pt x="150" y="814"/>
                    <a:pt x="500" y="1197"/>
                    <a:pt x="827" y="1333"/>
                  </a:cubicBezTo>
                  <a:cubicBezTo>
                    <a:pt x="946" y="1379"/>
                    <a:pt x="1046" y="1400"/>
                    <a:pt x="1130" y="1400"/>
                  </a:cubicBezTo>
                  <a:cubicBezTo>
                    <a:pt x="1692" y="1400"/>
                    <a:pt x="1509" y="463"/>
                    <a:pt x="1087" y="159"/>
                  </a:cubicBezTo>
                  <a:cubicBezTo>
                    <a:pt x="952" y="57"/>
                    <a:pt x="765" y="0"/>
                    <a:pt x="588" y="0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"/>
            <p:cNvSpPr/>
            <p:nvPr/>
          </p:nvSpPr>
          <p:spPr>
            <a:xfrm>
              <a:off x="2362650" y="3419675"/>
              <a:ext cx="46900" cy="32400"/>
            </a:xfrm>
            <a:custGeom>
              <a:avLst/>
              <a:gdLst/>
              <a:ahLst/>
              <a:cxnLst/>
              <a:rect l="l" t="t" r="r" b="b"/>
              <a:pathLst>
                <a:path w="1876" h="1296" extrusionOk="0">
                  <a:moveTo>
                    <a:pt x="1130" y="0"/>
                  </a:moveTo>
                  <a:cubicBezTo>
                    <a:pt x="1039" y="0"/>
                    <a:pt x="949" y="14"/>
                    <a:pt x="869" y="41"/>
                  </a:cubicBezTo>
                  <a:cubicBezTo>
                    <a:pt x="542" y="143"/>
                    <a:pt x="0" y="797"/>
                    <a:pt x="282" y="1136"/>
                  </a:cubicBezTo>
                  <a:cubicBezTo>
                    <a:pt x="374" y="1249"/>
                    <a:pt x="523" y="1295"/>
                    <a:pt x="693" y="1295"/>
                  </a:cubicBezTo>
                  <a:cubicBezTo>
                    <a:pt x="795" y="1295"/>
                    <a:pt x="906" y="1278"/>
                    <a:pt x="1016" y="1249"/>
                  </a:cubicBezTo>
                  <a:cubicBezTo>
                    <a:pt x="1377" y="1136"/>
                    <a:pt x="1738" y="876"/>
                    <a:pt x="1795" y="617"/>
                  </a:cubicBezTo>
                  <a:cubicBezTo>
                    <a:pt x="1876" y="212"/>
                    <a:pt x="1490" y="0"/>
                    <a:pt x="1130" y="0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"/>
            <p:cNvSpPr/>
            <p:nvPr/>
          </p:nvSpPr>
          <p:spPr>
            <a:xfrm>
              <a:off x="2305950" y="3385550"/>
              <a:ext cx="52350" cy="26725"/>
            </a:xfrm>
            <a:custGeom>
              <a:avLst/>
              <a:gdLst/>
              <a:ahLst/>
              <a:cxnLst/>
              <a:rect l="l" t="t" r="r" b="b"/>
              <a:pathLst>
                <a:path w="2094" h="1069" extrusionOk="0">
                  <a:moveTo>
                    <a:pt x="956" y="1"/>
                  </a:moveTo>
                  <a:cubicBezTo>
                    <a:pt x="803" y="1"/>
                    <a:pt x="661" y="19"/>
                    <a:pt x="553" y="52"/>
                  </a:cubicBezTo>
                  <a:cubicBezTo>
                    <a:pt x="249" y="154"/>
                    <a:pt x="0" y="402"/>
                    <a:pt x="237" y="707"/>
                  </a:cubicBezTo>
                  <a:cubicBezTo>
                    <a:pt x="249" y="718"/>
                    <a:pt x="260" y="741"/>
                    <a:pt x="282" y="752"/>
                  </a:cubicBezTo>
                  <a:cubicBezTo>
                    <a:pt x="508" y="989"/>
                    <a:pt x="971" y="1057"/>
                    <a:pt x="1275" y="1068"/>
                  </a:cubicBezTo>
                  <a:cubicBezTo>
                    <a:pt x="1294" y="1068"/>
                    <a:pt x="1312" y="1069"/>
                    <a:pt x="1331" y="1069"/>
                  </a:cubicBezTo>
                  <a:cubicBezTo>
                    <a:pt x="1673" y="1069"/>
                    <a:pt x="2093" y="965"/>
                    <a:pt x="1986" y="526"/>
                  </a:cubicBezTo>
                  <a:cubicBezTo>
                    <a:pt x="1895" y="144"/>
                    <a:pt x="1383" y="1"/>
                    <a:pt x="956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"/>
            <p:cNvSpPr/>
            <p:nvPr/>
          </p:nvSpPr>
          <p:spPr>
            <a:xfrm>
              <a:off x="2256775" y="3303525"/>
              <a:ext cx="52850" cy="25625"/>
            </a:xfrm>
            <a:custGeom>
              <a:avLst/>
              <a:gdLst/>
              <a:ahLst/>
              <a:cxnLst/>
              <a:rect l="l" t="t" r="r" b="b"/>
              <a:pathLst>
                <a:path w="2114" h="1025" extrusionOk="0">
                  <a:moveTo>
                    <a:pt x="1412" y="0"/>
                  </a:moveTo>
                  <a:cubicBezTo>
                    <a:pt x="1079" y="0"/>
                    <a:pt x="721" y="83"/>
                    <a:pt x="591" y="162"/>
                  </a:cubicBezTo>
                  <a:cubicBezTo>
                    <a:pt x="0" y="517"/>
                    <a:pt x="278" y="1024"/>
                    <a:pt x="850" y="1024"/>
                  </a:cubicBezTo>
                  <a:cubicBezTo>
                    <a:pt x="880" y="1024"/>
                    <a:pt x="910" y="1023"/>
                    <a:pt x="940" y="1020"/>
                  </a:cubicBezTo>
                  <a:cubicBezTo>
                    <a:pt x="1087" y="997"/>
                    <a:pt x="1245" y="964"/>
                    <a:pt x="1392" y="930"/>
                  </a:cubicBezTo>
                  <a:cubicBezTo>
                    <a:pt x="1742" y="828"/>
                    <a:pt x="2114" y="636"/>
                    <a:pt x="2080" y="320"/>
                  </a:cubicBezTo>
                  <a:cubicBezTo>
                    <a:pt x="2041" y="80"/>
                    <a:pt x="1738" y="0"/>
                    <a:pt x="1412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"/>
            <p:cNvSpPr/>
            <p:nvPr/>
          </p:nvSpPr>
          <p:spPr>
            <a:xfrm>
              <a:off x="2412575" y="3398325"/>
              <a:ext cx="33025" cy="41725"/>
            </a:xfrm>
            <a:custGeom>
              <a:avLst/>
              <a:gdLst/>
              <a:ahLst/>
              <a:cxnLst/>
              <a:rect l="l" t="t" r="r" b="b"/>
              <a:pathLst>
                <a:path w="1321" h="1669" extrusionOk="0">
                  <a:moveTo>
                    <a:pt x="684" y="1"/>
                  </a:moveTo>
                  <a:cubicBezTo>
                    <a:pt x="512" y="1"/>
                    <a:pt x="341" y="125"/>
                    <a:pt x="215" y="365"/>
                  </a:cubicBezTo>
                  <a:cubicBezTo>
                    <a:pt x="0" y="758"/>
                    <a:pt x="288" y="1669"/>
                    <a:pt x="727" y="1669"/>
                  </a:cubicBezTo>
                  <a:cubicBezTo>
                    <a:pt x="818" y="1669"/>
                    <a:pt x="915" y="1630"/>
                    <a:pt x="1016" y="1539"/>
                  </a:cubicBezTo>
                  <a:cubicBezTo>
                    <a:pt x="1028" y="1527"/>
                    <a:pt x="1039" y="1516"/>
                    <a:pt x="1050" y="1505"/>
                  </a:cubicBezTo>
                  <a:cubicBezTo>
                    <a:pt x="1321" y="1223"/>
                    <a:pt x="1298" y="692"/>
                    <a:pt x="1140" y="365"/>
                  </a:cubicBezTo>
                  <a:cubicBezTo>
                    <a:pt x="1018" y="120"/>
                    <a:pt x="851" y="1"/>
                    <a:pt x="684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"/>
            <p:cNvSpPr/>
            <p:nvPr/>
          </p:nvSpPr>
          <p:spPr>
            <a:xfrm>
              <a:off x="2287350" y="3329100"/>
              <a:ext cx="47100" cy="32425"/>
            </a:xfrm>
            <a:custGeom>
              <a:avLst/>
              <a:gdLst/>
              <a:ahLst/>
              <a:cxnLst/>
              <a:rect l="l" t="t" r="r" b="b"/>
              <a:pathLst>
                <a:path w="1884" h="1297" extrusionOk="0">
                  <a:moveTo>
                    <a:pt x="533" y="1"/>
                  </a:moveTo>
                  <a:cubicBezTo>
                    <a:pt x="241" y="1"/>
                    <a:pt x="1" y="116"/>
                    <a:pt x="22" y="448"/>
                  </a:cubicBezTo>
                  <a:cubicBezTo>
                    <a:pt x="54" y="955"/>
                    <a:pt x="818" y="1297"/>
                    <a:pt x="1280" y="1297"/>
                  </a:cubicBezTo>
                  <a:cubicBezTo>
                    <a:pt x="1301" y="1297"/>
                    <a:pt x="1322" y="1296"/>
                    <a:pt x="1342" y="1295"/>
                  </a:cubicBezTo>
                  <a:cubicBezTo>
                    <a:pt x="1568" y="1272"/>
                    <a:pt x="1692" y="1204"/>
                    <a:pt x="1749" y="1103"/>
                  </a:cubicBezTo>
                  <a:cubicBezTo>
                    <a:pt x="1884" y="855"/>
                    <a:pt x="1613" y="471"/>
                    <a:pt x="1433" y="302"/>
                  </a:cubicBezTo>
                  <a:cubicBezTo>
                    <a:pt x="1270" y="151"/>
                    <a:pt x="867" y="1"/>
                    <a:pt x="533" y="1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"/>
            <p:cNvSpPr/>
            <p:nvPr/>
          </p:nvSpPr>
          <p:spPr>
            <a:xfrm>
              <a:off x="2142050" y="3224975"/>
              <a:ext cx="53325" cy="26075"/>
            </a:xfrm>
            <a:custGeom>
              <a:avLst/>
              <a:gdLst/>
              <a:ahLst/>
              <a:cxnLst/>
              <a:rect l="l" t="t" r="r" b="b"/>
              <a:pathLst>
                <a:path w="2133" h="1043" extrusionOk="0">
                  <a:moveTo>
                    <a:pt x="756" y="0"/>
                  </a:moveTo>
                  <a:cubicBezTo>
                    <a:pt x="390" y="0"/>
                    <a:pt x="61" y="111"/>
                    <a:pt x="23" y="416"/>
                  </a:cubicBezTo>
                  <a:cubicBezTo>
                    <a:pt x="0" y="630"/>
                    <a:pt x="237" y="822"/>
                    <a:pt x="418" y="901"/>
                  </a:cubicBezTo>
                  <a:cubicBezTo>
                    <a:pt x="645" y="993"/>
                    <a:pt x="885" y="1042"/>
                    <a:pt x="1128" y="1042"/>
                  </a:cubicBezTo>
                  <a:cubicBezTo>
                    <a:pt x="1211" y="1042"/>
                    <a:pt x="1294" y="1036"/>
                    <a:pt x="1377" y="1025"/>
                  </a:cubicBezTo>
                  <a:cubicBezTo>
                    <a:pt x="1760" y="935"/>
                    <a:pt x="2133" y="641"/>
                    <a:pt x="1749" y="280"/>
                  </a:cubicBezTo>
                  <a:cubicBezTo>
                    <a:pt x="1586" y="128"/>
                    <a:pt x="1149" y="0"/>
                    <a:pt x="756" y="0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"/>
            <p:cNvSpPr/>
            <p:nvPr/>
          </p:nvSpPr>
          <p:spPr>
            <a:xfrm>
              <a:off x="2204050" y="3259475"/>
              <a:ext cx="62425" cy="26100"/>
            </a:xfrm>
            <a:custGeom>
              <a:avLst/>
              <a:gdLst/>
              <a:ahLst/>
              <a:cxnLst/>
              <a:rect l="l" t="t" r="r" b="b"/>
              <a:pathLst>
                <a:path w="2497" h="1044" extrusionOk="0">
                  <a:moveTo>
                    <a:pt x="1002" y="1"/>
                  </a:moveTo>
                  <a:cubicBezTo>
                    <a:pt x="548" y="1"/>
                    <a:pt x="1" y="142"/>
                    <a:pt x="194" y="672"/>
                  </a:cubicBezTo>
                  <a:cubicBezTo>
                    <a:pt x="262" y="841"/>
                    <a:pt x="431" y="943"/>
                    <a:pt x="668" y="999"/>
                  </a:cubicBezTo>
                  <a:cubicBezTo>
                    <a:pt x="797" y="1030"/>
                    <a:pt x="942" y="1044"/>
                    <a:pt x="1089" y="1044"/>
                  </a:cubicBezTo>
                  <a:cubicBezTo>
                    <a:pt x="1483" y="1044"/>
                    <a:pt x="1892" y="944"/>
                    <a:pt x="2056" y="796"/>
                  </a:cubicBezTo>
                  <a:cubicBezTo>
                    <a:pt x="2496" y="412"/>
                    <a:pt x="1673" y="108"/>
                    <a:pt x="1402" y="40"/>
                  </a:cubicBezTo>
                  <a:cubicBezTo>
                    <a:pt x="1301" y="17"/>
                    <a:pt x="1157" y="1"/>
                    <a:pt x="1002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"/>
            <p:cNvSpPr/>
            <p:nvPr/>
          </p:nvSpPr>
          <p:spPr>
            <a:xfrm>
              <a:off x="2308800" y="3265425"/>
              <a:ext cx="64300" cy="30750"/>
            </a:xfrm>
            <a:custGeom>
              <a:avLst/>
              <a:gdLst/>
              <a:ahLst/>
              <a:cxnLst/>
              <a:rect l="l" t="t" r="r" b="b"/>
              <a:pathLst>
                <a:path w="2572" h="1230" extrusionOk="0">
                  <a:moveTo>
                    <a:pt x="888" y="1"/>
                  </a:moveTo>
                  <a:cubicBezTo>
                    <a:pt x="771" y="1"/>
                    <a:pt x="666" y="19"/>
                    <a:pt x="586" y="61"/>
                  </a:cubicBezTo>
                  <a:cubicBezTo>
                    <a:pt x="0" y="379"/>
                    <a:pt x="1327" y="1230"/>
                    <a:pt x="1985" y="1230"/>
                  </a:cubicBezTo>
                  <a:cubicBezTo>
                    <a:pt x="2075" y="1230"/>
                    <a:pt x="2152" y="1214"/>
                    <a:pt x="2211" y="1179"/>
                  </a:cubicBezTo>
                  <a:cubicBezTo>
                    <a:pt x="2572" y="964"/>
                    <a:pt x="2335" y="603"/>
                    <a:pt x="2087" y="411"/>
                  </a:cubicBezTo>
                  <a:cubicBezTo>
                    <a:pt x="1917" y="287"/>
                    <a:pt x="1726" y="186"/>
                    <a:pt x="1522" y="129"/>
                  </a:cubicBezTo>
                  <a:cubicBezTo>
                    <a:pt x="1311" y="52"/>
                    <a:pt x="1082" y="1"/>
                    <a:pt x="888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"/>
            <p:cNvSpPr/>
            <p:nvPr/>
          </p:nvSpPr>
          <p:spPr>
            <a:xfrm>
              <a:off x="2314100" y="3305475"/>
              <a:ext cx="53650" cy="30950"/>
            </a:xfrm>
            <a:custGeom>
              <a:avLst/>
              <a:gdLst/>
              <a:ahLst/>
              <a:cxnLst/>
              <a:rect l="l" t="t" r="r" b="b"/>
              <a:pathLst>
                <a:path w="2146" h="1238" extrusionOk="0">
                  <a:moveTo>
                    <a:pt x="720" y="1"/>
                  </a:moveTo>
                  <a:cubicBezTo>
                    <a:pt x="348" y="1"/>
                    <a:pt x="0" y="130"/>
                    <a:pt x="250" y="581"/>
                  </a:cubicBezTo>
                  <a:cubicBezTo>
                    <a:pt x="428" y="913"/>
                    <a:pt x="966" y="1238"/>
                    <a:pt x="1423" y="1238"/>
                  </a:cubicBezTo>
                  <a:cubicBezTo>
                    <a:pt x="1572" y="1238"/>
                    <a:pt x="1713" y="1203"/>
                    <a:pt x="1830" y="1123"/>
                  </a:cubicBezTo>
                  <a:cubicBezTo>
                    <a:pt x="1897" y="1077"/>
                    <a:pt x="1942" y="1010"/>
                    <a:pt x="1988" y="942"/>
                  </a:cubicBezTo>
                  <a:cubicBezTo>
                    <a:pt x="2145" y="570"/>
                    <a:pt x="1423" y="130"/>
                    <a:pt x="1141" y="51"/>
                  </a:cubicBezTo>
                  <a:cubicBezTo>
                    <a:pt x="1022" y="21"/>
                    <a:pt x="869" y="1"/>
                    <a:pt x="720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"/>
            <p:cNvSpPr/>
            <p:nvPr/>
          </p:nvSpPr>
          <p:spPr>
            <a:xfrm>
              <a:off x="2247050" y="3258550"/>
              <a:ext cx="64550" cy="33375"/>
            </a:xfrm>
            <a:custGeom>
              <a:avLst/>
              <a:gdLst/>
              <a:ahLst/>
              <a:cxnLst/>
              <a:rect l="l" t="t" r="r" b="b"/>
              <a:pathLst>
                <a:path w="2582" h="1335" extrusionOk="0">
                  <a:moveTo>
                    <a:pt x="1242" y="0"/>
                  </a:moveTo>
                  <a:cubicBezTo>
                    <a:pt x="1106" y="0"/>
                    <a:pt x="968" y="18"/>
                    <a:pt x="833" y="54"/>
                  </a:cubicBezTo>
                  <a:cubicBezTo>
                    <a:pt x="1" y="332"/>
                    <a:pt x="1419" y="1335"/>
                    <a:pt x="2152" y="1335"/>
                  </a:cubicBezTo>
                  <a:cubicBezTo>
                    <a:pt x="2374" y="1335"/>
                    <a:pt x="2532" y="1244"/>
                    <a:pt x="2548" y="1014"/>
                  </a:cubicBezTo>
                  <a:cubicBezTo>
                    <a:pt x="2582" y="585"/>
                    <a:pt x="2255" y="280"/>
                    <a:pt x="1848" y="122"/>
                  </a:cubicBezTo>
                  <a:cubicBezTo>
                    <a:pt x="1652" y="41"/>
                    <a:pt x="1448" y="0"/>
                    <a:pt x="1242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"/>
            <p:cNvSpPr/>
            <p:nvPr/>
          </p:nvSpPr>
          <p:spPr>
            <a:xfrm>
              <a:off x="2350025" y="3296400"/>
              <a:ext cx="43950" cy="42525"/>
            </a:xfrm>
            <a:custGeom>
              <a:avLst/>
              <a:gdLst/>
              <a:ahLst/>
              <a:cxnLst/>
              <a:rect l="l" t="t" r="r" b="b"/>
              <a:pathLst>
                <a:path w="1758" h="1701" extrusionOk="0">
                  <a:moveTo>
                    <a:pt x="1034" y="1"/>
                  </a:moveTo>
                  <a:cubicBezTo>
                    <a:pt x="971" y="1"/>
                    <a:pt x="907" y="10"/>
                    <a:pt x="844" y="30"/>
                  </a:cubicBezTo>
                  <a:cubicBezTo>
                    <a:pt x="1" y="230"/>
                    <a:pt x="693" y="1700"/>
                    <a:pt x="1239" y="1700"/>
                  </a:cubicBezTo>
                  <a:cubicBezTo>
                    <a:pt x="1277" y="1700"/>
                    <a:pt x="1315" y="1693"/>
                    <a:pt x="1352" y="1677"/>
                  </a:cubicBezTo>
                  <a:cubicBezTo>
                    <a:pt x="1668" y="1542"/>
                    <a:pt x="1758" y="887"/>
                    <a:pt x="1656" y="515"/>
                  </a:cubicBezTo>
                  <a:cubicBezTo>
                    <a:pt x="1601" y="208"/>
                    <a:pt x="1330" y="1"/>
                    <a:pt x="1034" y="1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"/>
            <p:cNvSpPr/>
            <p:nvPr/>
          </p:nvSpPr>
          <p:spPr>
            <a:xfrm>
              <a:off x="2209325" y="3224700"/>
              <a:ext cx="55900" cy="33400"/>
            </a:xfrm>
            <a:custGeom>
              <a:avLst/>
              <a:gdLst/>
              <a:ahLst/>
              <a:cxnLst/>
              <a:rect l="l" t="t" r="r" b="b"/>
              <a:pathLst>
                <a:path w="2236" h="1336" extrusionOk="0">
                  <a:moveTo>
                    <a:pt x="381" y="1"/>
                  </a:moveTo>
                  <a:cubicBezTo>
                    <a:pt x="157" y="1"/>
                    <a:pt x="0" y="88"/>
                    <a:pt x="6" y="303"/>
                  </a:cubicBezTo>
                  <a:cubicBezTo>
                    <a:pt x="6" y="607"/>
                    <a:pt x="367" y="912"/>
                    <a:pt x="582" y="1092"/>
                  </a:cubicBezTo>
                  <a:cubicBezTo>
                    <a:pt x="752" y="1227"/>
                    <a:pt x="1038" y="1335"/>
                    <a:pt x="1297" y="1335"/>
                  </a:cubicBezTo>
                  <a:cubicBezTo>
                    <a:pt x="1450" y="1335"/>
                    <a:pt x="1594" y="1297"/>
                    <a:pt x="1699" y="1205"/>
                  </a:cubicBezTo>
                  <a:cubicBezTo>
                    <a:pt x="2235" y="727"/>
                    <a:pt x="1028" y="1"/>
                    <a:pt x="381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"/>
            <p:cNvSpPr/>
            <p:nvPr/>
          </p:nvSpPr>
          <p:spPr>
            <a:xfrm>
              <a:off x="2108200" y="3262125"/>
              <a:ext cx="58975" cy="28550"/>
            </a:xfrm>
            <a:custGeom>
              <a:avLst/>
              <a:gdLst/>
              <a:ahLst/>
              <a:cxnLst/>
              <a:rect l="l" t="t" r="r" b="b"/>
              <a:pathLst>
                <a:path w="2359" h="1142" extrusionOk="0">
                  <a:moveTo>
                    <a:pt x="946" y="0"/>
                  </a:moveTo>
                  <a:cubicBezTo>
                    <a:pt x="810" y="0"/>
                    <a:pt x="676" y="16"/>
                    <a:pt x="564" y="69"/>
                  </a:cubicBezTo>
                  <a:cubicBezTo>
                    <a:pt x="0" y="340"/>
                    <a:pt x="135" y="904"/>
                    <a:pt x="666" y="1051"/>
                  </a:cubicBezTo>
                  <a:cubicBezTo>
                    <a:pt x="745" y="1074"/>
                    <a:pt x="812" y="1096"/>
                    <a:pt x="880" y="1107"/>
                  </a:cubicBezTo>
                  <a:cubicBezTo>
                    <a:pt x="997" y="1128"/>
                    <a:pt x="1119" y="1141"/>
                    <a:pt x="1241" y="1141"/>
                  </a:cubicBezTo>
                  <a:cubicBezTo>
                    <a:pt x="1576" y="1141"/>
                    <a:pt x="1902" y="1042"/>
                    <a:pt x="2076" y="735"/>
                  </a:cubicBezTo>
                  <a:cubicBezTo>
                    <a:pt x="2358" y="216"/>
                    <a:pt x="1681" y="58"/>
                    <a:pt x="1309" y="24"/>
                  </a:cubicBezTo>
                  <a:cubicBezTo>
                    <a:pt x="1196" y="13"/>
                    <a:pt x="1070" y="0"/>
                    <a:pt x="946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"/>
            <p:cNvSpPr/>
            <p:nvPr/>
          </p:nvSpPr>
          <p:spPr>
            <a:xfrm>
              <a:off x="2230750" y="3289475"/>
              <a:ext cx="36775" cy="36875"/>
            </a:xfrm>
            <a:custGeom>
              <a:avLst/>
              <a:gdLst/>
              <a:ahLst/>
              <a:cxnLst/>
              <a:rect l="l" t="t" r="r" b="b"/>
              <a:pathLst>
                <a:path w="1471" h="1475" extrusionOk="0">
                  <a:moveTo>
                    <a:pt x="991" y="1"/>
                  </a:moveTo>
                  <a:cubicBezTo>
                    <a:pt x="781" y="1"/>
                    <a:pt x="548" y="93"/>
                    <a:pt x="402" y="239"/>
                  </a:cubicBezTo>
                  <a:cubicBezTo>
                    <a:pt x="44" y="587"/>
                    <a:pt x="0" y="1475"/>
                    <a:pt x="485" y="1475"/>
                  </a:cubicBezTo>
                  <a:cubicBezTo>
                    <a:pt x="582" y="1475"/>
                    <a:pt x="700" y="1439"/>
                    <a:pt x="842" y="1356"/>
                  </a:cubicBezTo>
                  <a:cubicBezTo>
                    <a:pt x="1146" y="1176"/>
                    <a:pt x="1428" y="736"/>
                    <a:pt x="1440" y="499"/>
                  </a:cubicBezTo>
                  <a:cubicBezTo>
                    <a:pt x="1471" y="143"/>
                    <a:pt x="1250" y="1"/>
                    <a:pt x="991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"/>
            <p:cNvSpPr/>
            <p:nvPr/>
          </p:nvSpPr>
          <p:spPr>
            <a:xfrm>
              <a:off x="2255600" y="3453175"/>
              <a:ext cx="49250" cy="30700"/>
            </a:xfrm>
            <a:custGeom>
              <a:avLst/>
              <a:gdLst/>
              <a:ahLst/>
              <a:cxnLst/>
              <a:rect l="l" t="t" r="r" b="b"/>
              <a:pathLst>
                <a:path w="1970" h="1228" extrusionOk="0">
                  <a:moveTo>
                    <a:pt x="862" y="0"/>
                  </a:moveTo>
                  <a:cubicBezTo>
                    <a:pt x="471" y="0"/>
                    <a:pt x="1" y="273"/>
                    <a:pt x="164" y="710"/>
                  </a:cubicBezTo>
                  <a:cubicBezTo>
                    <a:pt x="254" y="958"/>
                    <a:pt x="660" y="1161"/>
                    <a:pt x="1033" y="1218"/>
                  </a:cubicBezTo>
                  <a:cubicBezTo>
                    <a:pt x="1092" y="1224"/>
                    <a:pt x="1151" y="1228"/>
                    <a:pt x="1207" y="1228"/>
                  </a:cubicBezTo>
                  <a:cubicBezTo>
                    <a:pt x="1441" y="1228"/>
                    <a:pt x="1644" y="1167"/>
                    <a:pt x="1743" y="1003"/>
                  </a:cubicBezTo>
                  <a:cubicBezTo>
                    <a:pt x="1969" y="620"/>
                    <a:pt x="1326" y="67"/>
                    <a:pt x="987" y="10"/>
                  </a:cubicBezTo>
                  <a:cubicBezTo>
                    <a:pt x="947" y="4"/>
                    <a:pt x="905" y="0"/>
                    <a:pt x="862" y="0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"/>
            <p:cNvSpPr/>
            <p:nvPr/>
          </p:nvSpPr>
          <p:spPr>
            <a:xfrm>
              <a:off x="2117775" y="3325875"/>
              <a:ext cx="49400" cy="28575"/>
            </a:xfrm>
            <a:custGeom>
              <a:avLst/>
              <a:gdLst/>
              <a:ahLst/>
              <a:cxnLst/>
              <a:rect l="l" t="t" r="r" b="b"/>
              <a:pathLst>
                <a:path w="1976" h="1143" extrusionOk="0">
                  <a:moveTo>
                    <a:pt x="1207" y="1"/>
                  </a:moveTo>
                  <a:cubicBezTo>
                    <a:pt x="753" y="1"/>
                    <a:pt x="74" y="223"/>
                    <a:pt x="35" y="690"/>
                  </a:cubicBezTo>
                  <a:cubicBezTo>
                    <a:pt x="0" y="1049"/>
                    <a:pt x="270" y="1142"/>
                    <a:pt x="549" y="1142"/>
                  </a:cubicBezTo>
                  <a:cubicBezTo>
                    <a:pt x="640" y="1142"/>
                    <a:pt x="731" y="1133"/>
                    <a:pt x="813" y="1119"/>
                  </a:cubicBezTo>
                  <a:cubicBezTo>
                    <a:pt x="1118" y="1063"/>
                    <a:pt x="1558" y="938"/>
                    <a:pt x="1750" y="656"/>
                  </a:cubicBezTo>
                  <a:cubicBezTo>
                    <a:pt x="1761" y="634"/>
                    <a:pt x="1772" y="622"/>
                    <a:pt x="1784" y="600"/>
                  </a:cubicBezTo>
                  <a:cubicBezTo>
                    <a:pt x="1975" y="261"/>
                    <a:pt x="1693" y="58"/>
                    <a:pt x="1377" y="13"/>
                  </a:cubicBezTo>
                  <a:cubicBezTo>
                    <a:pt x="1326" y="5"/>
                    <a:pt x="1269" y="1"/>
                    <a:pt x="1207" y="1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"/>
            <p:cNvSpPr/>
            <p:nvPr/>
          </p:nvSpPr>
          <p:spPr>
            <a:xfrm>
              <a:off x="2309425" y="3480550"/>
              <a:ext cx="52975" cy="24225"/>
            </a:xfrm>
            <a:custGeom>
              <a:avLst/>
              <a:gdLst/>
              <a:ahLst/>
              <a:cxnLst/>
              <a:rect l="l" t="t" r="r" b="b"/>
              <a:pathLst>
                <a:path w="2119" h="969" extrusionOk="0">
                  <a:moveTo>
                    <a:pt x="969" y="0"/>
                  </a:moveTo>
                  <a:cubicBezTo>
                    <a:pt x="535" y="0"/>
                    <a:pt x="0" y="114"/>
                    <a:pt x="8" y="450"/>
                  </a:cubicBezTo>
                  <a:cubicBezTo>
                    <a:pt x="19" y="766"/>
                    <a:pt x="414" y="901"/>
                    <a:pt x="775" y="946"/>
                  </a:cubicBezTo>
                  <a:cubicBezTo>
                    <a:pt x="933" y="969"/>
                    <a:pt x="1091" y="969"/>
                    <a:pt x="1238" y="969"/>
                  </a:cubicBezTo>
                  <a:cubicBezTo>
                    <a:pt x="1870" y="935"/>
                    <a:pt x="2118" y="337"/>
                    <a:pt x="1452" y="66"/>
                  </a:cubicBezTo>
                  <a:cubicBezTo>
                    <a:pt x="1361" y="26"/>
                    <a:pt x="1177" y="0"/>
                    <a:pt x="969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"/>
            <p:cNvSpPr/>
            <p:nvPr/>
          </p:nvSpPr>
          <p:spPr>
            <a:xfrm>
              <a:off x="2165175" y="3261825"/>
              <a:ext cx="32425" cy="41550"/>
            </a:xfrm>
            <a:custGeom>
              <a:avLst/>
              <a:gdLst/>
              <a:ahLst/>
              <a:cxnLst/>
              <a:rect l="l" t="t" r="r" b="b"/>
              <a:pathLst>
                <a:path w="1297" h="1662" extrusionOk="0">
                  <a:moveTo>
                    <a:pt x="555" y="0"/>
                  </a:moveTo>
                  <a:cubicBezTo>
                    <a:pt x="367" y="0"/>
                    <a:pt x="195" y="146"/>
                    <a:pt x="102" y="431"/>
                  </a:cubicBezTo>
                  <a:cubicBezTo>
                    <a:pt x="0" y="781"/>
                    <a:pt x="57" y="1323"/>
                    <a:pt x="373" y="1548"/>
                  </a:cubicBezTo>
                  <a:lnTo>
                    <a:pt x="407" y="1571"/>
                  </a:lnTo>
                  <a:cubicBezTo>
                    <a:pt x="502" y="1634"/>
                    <a:pt x="590" y="1662"/>
                    <a:pt x="668" y="1662"/>
                  </a:cubicBezTo>
                  <a:cubicBezTo>
                    <a:pt x="1138" y="1662"/>
                    <a:pt x="1296" y="673"/>
                    <a:pt x="1016" y="296"/>
                  </a:cubicBezTo>
                  <a:cubicBezTo>
                    <a:pt x="874" y="98"/>
                    <a:pt x="709" y="0"/>
                    <a:pt x="555" y="0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"/>
            <p:cNvSpPr/>
            <p:nvPr/>
          </p:nvSpPr>
          <p:spPr>
            <a:xfrm>
              <a:off x="2265600" y="3403075"/>
              <a:ext cx="45450" cy="35250"/>
            </a:xfrm>
            <a:custGeom>
              <a:avLst/>
              <a:gdLst/>
              <a:ahLst/>
              <a:cxnLst/>
              <a:rect l="l" t="t" r="r" b="b"/>
              <a:pathLst>
                <a:path w="1818" h="1410" extrusionOk="0">
                  <a:moveTo>
                    <a:pt x="1354" y="1"/>
                  </a:moveTo>
                  <a:cubicBezTo>
                    <a:pt x="998" y="1"/>
                    <a:pt x="522" y="251"/>
                    <a:pt x="362" y="446"/>
                  </a:cubicBezTo>
                  <a:cubicBezTo>
                    <a:pt x="215" y="638"/>
                    <a:pt x="1" y="1055"/>
                    <a:pt x="181" y="1281"/>
                  </a:cubicBezTo>
                  <a:cubicBezTo>
                    <a:pt x="239" y="1358"/>
                    <a:pt x="345" y="1410"/>
                    <a:pt x="508" y="1410"/>
                  </a:cubicBezTo>
                  <a:cubicBezTo>
                    <a:pt x="536" y="1410"/>
                    <a:pt x="567" y="1408"/>
                    <a:pt x="599" y="1405"/>
                  </a:cubicBezTo>
                  <a:cubicBezTo>
                    <a:pt x="1050" y="1371"/>
                    <a:pt x="1817" y="897"/>
                    <a:pt x="1772" y="367"/>
                  </a:cubicBezTo>
                  <a:cubicBezTo>
                    <a:pt x="1751" y="98"/>
                    <a:pt x="1576" y="1"/>
                    <a:pt x="1354" y="1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"/>
            <p:cNvSpPr/>
            <p:nvPr/>
          </p:nvSpPr>
          <p:spPr>
            <a:xfrm>
              <a:off x="2306800" y="3415875"/>
              <a:ext cx="52475" cy="28250"/>
            </a:xfrm>
            <a:custGeom>
              <a:avLst/>
              <a:gdLst/>
              <a:ahLst/>
              <a:cxnLst/>
              <a:rect l="l" t="t" r="r" b="b"/>
              <a:pathLst>
                <a:path w="2099" h="1130" extrusionOk="0">
                  <a:moveTo>
                    <a:pt x="1502" y="0"/>
                  </a:moveTo>
                  <a:cubicBezTo>
                    <a:pt x="1059" y="0"/>
                    <a:pt x="491" y="240"/>
                    <a:pt x="327" y="453"/>
                  </a:cubicBezTo>
                  <a:cubicBezTo>
                    <a:pt x="0" y="859"/>
                    <a:pt x="406" y="1096"/>
                    <a:pt x="801" y="1130"/>
                  </a:cubicBezTo>
                  <a:cubicBezTo>
                    <a:pt x="1129" y="1119"/>
                    <a:pt x="1444" y="1028"/>
                    <a:pt x="1727" y="859"/>
                  </a:cubicBezTo>
                  <a:cubicBezTo>
                    <a:pt x="1896" y="746"/>
                    <a:pt x="2099" y="521"/>
                    <a:pt x="2043" y="306"/>
                  </a:cubicBezTo>
                  <a:cubicBezTo>
                    <a:pt x="1980" y="84"/>
                    <a:pt x="1763" y="0"/>
                    <a:pt x="1502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"/>
            <p:cNvSpPr/>
            <p:nvPr/>
          </p:nvSpPr>
          <p:spPr>
            <a:xfrm>
              <a:off x="2084200" y="3234525"/>
              <a:ext cx="60175" cy="27400"/>
            </a:xfrm>
            <a:custGeom>
              <a:avLst/>
              <a:gdLst/>
              <a:ahLst/>
              <a:cxnLst/>
              <a:rect l="l" t="t" r="r" b="b"/>
              <a:pathLst>
                <a:path w="2407" h="1096" extrusionOk="0">
                  <a:moveTo>
                    <a:pt x="1711" y="1"/>
                  </a:moveTo>
                  <a:cubicBezTo>
                    <a:pt x="1455" y="1"/>
                    <a:pt x="1182" y="63"/>
                    <a:pt x="1028" y="124"/>
                  </a:cubicBezTo>
                  <a:cubicBezTo>
                    <a:pt x="768" y="237"/>
                    <a:pt x="1" y="654"/>
                    <a:pt x="497" y="970"/>
                  </a:cubicBezTo>
                  <a:cubicBezTo>
                    <a:pt x="619" y="1053"/>
                    <a:pt x="851" y="1096"/>
                    <a:pt x="1109" y="1096"/>
                  </a:cubicBezTo>
                  <a:cubicBezTo>
                    <a:pt x="1377" y="1096"/>
                    <a:pt x="1673" y="1051"/>
                    <a:pt x="1908" y="959"/>
                  </a:cubicBezTo>
                  <a:cubicBezTo>
                    <a:pt x="2111" y="869"/>
                    <a:pt x="2269" y="745"/>
                    <a:pt x="2314" y="564"/>
                  </a:cubicBezTo>
                  <a:cubicBezTo>
                    <a:pt x="2407" y="127"/>
                    <a:pt x="2076" y="1"/>
                    <a:pt x="1711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"/>
            <p:cNvSpPr/>
            <p:nvPr/>
          </p:nvSpPr>
          <p:spPr>
            <a:xfrm>
              <a:off x="2213425" y="3425425"/>
              <a:ext cx="51350" cy="24200"/>
            </a:xfrm>
            <a:custGeom>
              <a:avLst/>
              <a:gdLst/>
              <a:ahLst/>
              <a:cxnLst/>
              <a:rect l="l" t="t" r="r" b="b"/>
              <a:pathLst>
                <a:path w="2054" h="968" extrusionOk="0">
                  <a:moveTo>
                    <a:pt x="1181" y="1"/>
                  </a:moveTo>
                  <a:cubicBezTo>
                    <a:pt x="997" y="1"/>
                    <a:pt x="820" y="33"/>
                    <a:pt x="643" y="82"/>
                  </a:cubicBezTo>
                  <a:cubicBezTo>
                    <a:pt x="350" y="184"/>
                    <a:pt x="0" y="443"/>
                    <a:pt x="260" y="759"/>
                  </a:cubicBezTo>
                  <a:cubicBezTo>
                    <a:pt x="395" y="921"/>
                    <a:pt x="642" y="967"/>
                    <a:pt x="885" y="967"/>
                  </a:cubicBezTo>
                  <a:cubicBezTo>
                    <a:pt x="1066" y="967"/>
                    <a:pt x="1246" y="941"/>
                    <a:pt x="1377" y="917"/>
                  </a:cubicBezTo>
                  <a:cubicBezTo>
                    <a:pt x="1580" y="895"/>
                    <a:pt x="1806" y="883"/>
                    <a:pt x="1873" y="691"/>
                  </a:cubicBezTo>
                  <a:cubicBezTo>
                    <a:pt x="2054" y="285"/>
                    <a:pt x="1602" y="3"/>
                    <a:pt x="1264" y="3"/>
                  </a:cubicBezTo>
                  <a:cubicBezTo>
                    <a:pt x="1236" y="2"/>
                    <a:pt x="1209" y="1"/>
                    <a:pt x="1181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"/>
            <p:cNvSpPr/>
            <p:nvPr/>
          </p:nvSpPr>
          <p:spPr>
            <a:xfrm>
              <a:off x="2322875" y="3442675"/>
              <a:ext cx="50425" cy="33850"/>
            </a:xfrm>
            <a:custGeom>
              <a:avLst/>
              <a:gdLst/>
              <a:ahLst/>
              <a:cxnLst/>
              <a:rect l="l" t="t" r="r" b="b"/>
              <a:pathLst>
                <a:path w="2017" h="1354" extrusionOk="0">
                  <a:moveTo>
                    <a:pt x="1526" y="0"/>
                  </a:moveTo>
                  <a:cubicBezTo>
                    <a:pt x="1322" y="0"/>
                    <a:pt x="1081" y="65"/>
                    <a:pt x="914" y="137"/>
                  </a:cubicBezTo>
                  <a:cubicBezTo>
                    <a:pt x="644" y="250"/>
                    <a:pt x="0" y="791"/>
                    <a:pt x="215" y="1141"/>
                  </a:cubicBezTo>
                  <a:cubicBezTo>
                    <a:pt x="260" y="1209"/>
                    <a:pt x="316" y="1254"/>
                    <a:pt x="395" y="1288"/>
                  </a:cubicBezTo>
                  <a:cubicBezTo>
                    <a:pt x="486" y="1333"/>
                    <a:pt x="585" y="1353"/>
                    <a:pt x="687" y="1353"/>
                  </a:cubicBezTo>
                  <a:cubicBezTo>
                    <a:pt x="1171" y="1353"/>
                    <a:pt x="1734" y="902"/>
                    <a:pt x="1873" y="521"/>
                  </a:cubicBezTo>
                  <a:cubicBezTo>
                    <a:pt x="2017" y="123"/>
                    <a:pt x="1806" y="0"/>
                    <a:pt x="1526" y="0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"/>
            <p:cNvSpPr/>
            <p:nvPr/>
          </p:nvSpPr>
          <p:spPr>
            <a:xfrm>
              <a:off x="2221825" y="3374800"/>
              <a:ext cx="62450" cy="32000"/>
            </a:xfrm>
            <a:custGeom>
              <a:avLst/>
              <a:gdLst/>
              <a:ahLst/>
              <a:cxnLst/>
              <a:rect l="l" t="t" r="r" b="b"/>
              <a:pathLst>
                <a:path w="2498" h="1280" extrusionOk="0">
                  <a:moveTo>
                    <a:pt x="1029" y="0"/>
                  </a:moveTo>
                  <a:cubicBezTo>
                    <a:pt x="807" y="0"/>
                    <a:pt x="600" y="74"/>
                    <a:pt x="443" y="257"/>
                  </a:cubicBezTo>
                  <a:cubicBezTo>
                    <a:pt x="1" y="751"/>
                    <a:pt x="1199" y="1280"/>
                    <a:pt x="1906" y="1280"/>
                  </a:cubicBezTo>
                  <a:cubicBezTo>
                    <a:pt x="2265" y="1280"/>
                    <a:pt x="2498" y="1144"/>
                    <a:pt x="2327" y="798"/>
                  </a:cubicBezTo>
                  <a:cubicBezTo>
                    <a:pt x="2158" y="494"/>
                    <a:pt x="1887" y="257"/>
                    <a:pt x="1571" y="121"/>
                  </a:cubicBezTo>
                  <a:cubicBezTo>
                    <a:pt x="1392" y="46"/>
                    <a:pt x="1206" y="0"/>
                    <a:pt x="1029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"/>
            <p:cNvSpPr/>
            <p:nvPr/>
          </p:nvSpPr>
          <p:spPr>
            <a:xfrm>
              <a:off x="2194800" y="3292500"/>
              <a:ext cx="41650" cy="43275"/>
            </a:xfrm>
            <a:custGeom>
              <a:avLst/>
              <a:gdLst/>
              <a:ahLst/>
              <a:cxnLst/>
              <a:rect l="l" t="t" r="r" b="b"/>
              <a:pathLst>
                <a:path w="1666" h="1731" extrusionOk="0">
                  <a:moveTo>
                    <a:pt x="701" y="1"/>
                  </a:moveTo>
                  <a:cubicBezTo>
                    <a:pt x="360" y="1"/>
                    <a:pt x="66" y="269"/>
                    <a:pt x="45" y="626"/>
                  </a:cubicBezTo>
                  <a:cubicBezTo>
                    <a:pt x="0" y="1010"/>
                    <a:pt x="203" y="1642"/>
                    <a:pt x="531" y="1721"/>
                  </a:cubicBezTo>
                  <a:cubicBezTo>
                    <a:pt x="555" y="1727"/>
                    <a:pt x="580" y="1730"/>
                    <a:pt x="605" y="1730"/>
                  </a:cubicBezTo>
                  <a:cubicBezTo>
                    <a:pt x="1164" y="1730"/>
                    <a:pt x="1665" y="81"/>
                    <a:pt x="779" y="5"/>
                  </a:cubicBezTo>
                  <a:cubicBezTo>
                    <a:pt x="753" y="2"/>
                    <a:pt x="726" y="1"/>
                    <a:pt x="701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"/>
            <p:cNvSpPr/>
            <p:nvPr/>
          </p:nvSpPr>
          <p:spPr>
            <a:xfrm>
              <a:off x="2378275" y="3446650"/>
              <a:ext cx="55200" cy="36850"/>
            </a:xfrm>
            <a:custGeom>
              <a:avLst/>
              <a:gdLst/>
              <a:ahLst/>
              <a:cxnLst/>
              <a:rect l="l" t="t" r="r" b="b"/>
              <a:pathLst>
                <a:path w="2208" h="1474" extrusionOk="0">
                  <a:moveTo>
                    <a:pt x="1856" y="0"/>
                  </a:moveTo>
                  <a:cubicBezTo>
                    <a:pt x="1246" y="0"/>
                    <a:pt x="0" y="983"/>
                    <a:pt x="639" y="1400"/>
                  </a:cubicBezTo>
                  <a:cubicBezTo>
                    <a:pt x="721" y="1451"/>
                    <a:pt x="820" y="1473"/>
                    <a:pt x="925" y="1473"/>
                  </a:cubicBezTo>
                  <a:cubicBezTo>
                    <a:pt x="1212" y="1473"/>
                    <a:pt x="1546" y="1308"/>
                    <a:pt x="1711" y="1118"/>
                  </a:cubicBezTo>
                  <a:cubicBezTo>
                    <a:pt x="1892" y="914"/>
                    <a:pt x="2208" y="553"/>
                    <a:pt x="2163" y="249"/>
                  </a:cubicBezTo>
                  <a:cubicBezTo>
                    <a:pt x="2141" y="73"/>
                    <a:pt x="2022" y="0"/>
                    <a:pt x="1856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"/>
            <p:cNvSpPr/>
            <p:nvPr/>
          </p:nvSpPr>
          <p:spPr>
            <a:xfrm>
              <a:off x="2265875" y="3355400"/>
              <a:ext cx="58700" cy="30100"/>
            </a:xfrm>
            <a:custGeom>
              <a:avLst/>
              <a:gdLst/>
              <a:ahLst/>
              <a:cxnLst/>
              <a:rect l="l" t="t" r="r" b="b"/>
              <a:pathLst>
                <a:path w="2348" h="1204" extrusionOk="0">
                  <a:moveTo>
                    <a:pt x="1540" y="0"/>
                  </a:moveTo>
                  <a:cubicBezTo>
                    <a:pt x="1364" y="0"/>
                    <a:pt x="1176" y="48"/>
                    <a:pt x="1016" y="96"/>
                  </a:cubicBezTo>
                  <a:cubicBezTo>
                    <a:pt x="644" y="186"/>
                    <a:pt x="1" y="446"/>
                    <a:pt x="362" y="920"/>
                  </a:cubicBezTo>
                  <a:cubicBezTo>
                    <a:pt x="527" y="1130"/>
                    <a:pt x="765" y="1203"/>
                    <a:pt x="1015" y="1203"/>
                  </a:cubicBezTo>
                  <a:cubicBezTo>
                    <a:pt x="1209" y="1203"/>
                    <a:pt x="1410" y="1159"/>
                    <a:pt x="1592" y="1100"/>
                  </a:cubicBezTo>
                  <a:cubicBezTo>
                    <a:pt x="1671" y="1078"/>
                    <a:pt x="1739" y="1044"/>
                    <a:pt x="1795" y="1021"/>
                  </a:cubicBezTo>
                  <a:cubicBezTo>
                    <a:pt x="2303" y="784"/>
                    <a:pt x="2348" y="209"/>
                    <a:pt x="1750" y="28"/>
                  </a:cubicBezTo>
                  <a:cubicBezTo>
                    <a:pt x="1684" y="8"/>
                    <a:pt x="1613" y="0"/>
                    <a:pt x="1540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"/>
            <p:cNvSpPr/>
            <p:nvPr/>
          </p:nvSpPr>
          <p:spPr>
            <a:xfrm>
              <a:off x="2280375" y="3440150"/>
              <a:ext cx="42050" cy="34900"/>
            </a:xfrm>
            <a:custGeom>
              <a:avLst/>
              <a:gdLst/>
              <a:ahLst/>
              <a:cxnLst/>
              <a:rect l="l" t="t" r="r" b="b"/>
              <a:pathLst>
                <a:path w="1682" h="1396" extrusionOk="0">
                  <a:moveTo>
                    <a:pt x="561" y="0"/>
                  </a:moveTo>
                  <a:cubicBezTo>
                    <a:pt x="1" y="0"/>
                    <a:pt x="182" y="928"/>
                    <a:pt x="594" y="1242"/>
                  </a:cubicBezTo>
                  <a:cubicBezTo>
                    <a:pt x="733" y="1340"/>
                    <a:pt x="921" y="1395"/>
                    <a:pt x="1097" y="1395"/>
                  </a:cubicBezTo>
                  <a:cubicBezTo>
                    <a:pt x="1407" y="1395"/>
                    <a:pt x="1681" y="1224"/>
                    <a:pt x="1587" y="813"/>
                  </a:cubicBezTo>
                  <a:cubicBezTo>
                    <a:pt x="1542" y="588"/>
                    <a:pt x="1193" y="204"/>
                    <a:pt x="865" y="69"/>
                  </a:cubicBezTo>
                  <a:cubicBezTo>
                    <a:pt x="746" y="21"/>
                    <a:pt x="645" y="0"/>
                    <a:pt x="561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"/>
            <p:cNvSpPr/>
            <p:nvPr/>
          </p:nvSpPr>
          <p:spPr>
            <a:xfrm>
              <a:off x="2129000" y="3379825"/>
              <a:ext cx="46925" cy="32500"/>
            </a:xfrm>
            <a:custGeom>
              <a:avLst/>
              <a:gdLst/>
              <a:ahLst/>
              <a:cxnLst/>
              <a:rect l="l" t="t" r="r" b="b"/>
              <a:pathLst>
                <a:path w="1877" h="1300" extrusionOk="0">
                  <a:moveTo>
                    <a:pt x="1198" y="0"/>
                  </a:moveTo>
                  <a:cubicBezTo>
                    <a:pt x="1091" y="0"/>
                    <a:pt x="976" y="20"/>
                    <a:pt x="861" y="56"/>
                  </a:cubicBezTo>
                  <a:cubicBezTo>
                    <a:pt x="500" y="168"/>
                    <a:pt x="138" y="428"/>
                    <a:pt x="82" y="687"/>
                  </a:cubicBezTo>
                  <a:cubicBezTo>
                    <a:pt x="0" y="1095"/>
                    <a:pt x="392" y="1300"/>
                    <a:pt x="755" y="1300"/>
                  </a:cubicBezTo>
                  <a:cubicBezTo>
                    <a:pt x="843" y="1300"/>
                    <a:pt x="930" y="1287"/>
                    <a:pt x="1007" y="1263"/>
                  </a:cubicBezTo>
                  <a:cubicBezTo>
                    <a:pt x="1335" y="1161"/>
                    <a:pt x="1876" y="507"/>
                    <a:pt x="1594" y="157"/>
                  </a:cubicBezTo>
                  <a:cubicBezTo>
                    <a:pt x="1505" y="47"/>
                    <a:pt x="1362" y="0"/>
                    <a:pt x="1198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"/>
            <p:cNvSpPr/>
            <p:nvPr/>
          </p:nvSpPr>
          <p:spPr>
            <a:xfrm>
              <a:off x="2139775" y="3304900"/>
              <a:ext cx="52775" cy="25650"/>
            </a:xfrm>
            <a:custGeom>
              <a:avLst/>
              <a:gdLst/>
              <a:ahLst/>
              <a:cxnLst/>
              <a:rect l="l" t="t" r="r" b="b"/>
              <a:pathLst>
                <a:path w="2111" h="1026" extrusionOk="0">
                  <a:moveTo>
                    <a:pt x="1280" y="0"/>
                  </a:moveTo>
                  <a:cubicBezTo>
                    <a:pt x="1246" y="0"/>
                    <a:pt x="1211" y="2"/>
                    <a:pt x="1174" y="6"/>
                  </a:cubicBezTo>
                  <a:cubicBezTo>
                    <a:pt x="1028" y="17"/>
                    <a:pt x="870" y="51"/>
                    <a:pt x="723" y="96"/>
                  </a:cubicBezTo>
                  <a:cubicBezTo>
                    <a:pt x="373" y="198"/>
                    <a:pt x="1" y="389"/>
                    <a:pt x="46" y="705"/>
                  </a:cubicBezTo>
                  <a:cubicBezTo>
                    <a:pt x="80" y="946"/>
                    <a:pt x="382" y="1026"/>
                    <a:pt x="710" y="1026"/>
                  </a:cubicBezTo>
                  <a:cubicBezTo>
                    <a:pt x="1044" y="1026"/>
                    <a:pt x="1405" y="943"/>
                    <a:pt x="1536" y="863"/>
                  </a:cubicBezTo>
                  <a:cubicBezTo>
                    <a:pt x="2110" y="512"/>
                    <a:pt x="1852" y="0"/>
                    <a:pt x="1280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"/>
            <p:cNvSpPr/>
            <p:nvPr/>
          </p:nvSpPr>
          <p:spPr>
            <a:xfrm>
              <a:off x="2360675" y="3461600"/>
              <a:ext cx="33075" cy="41675"/>
            </a:xfrm>
            <a:custGeom>
              <a:avLst/>
              <a:gdLst/>
              <a:ahLst/>
              <a:cxnLst/>
              <a:rect l="l" t="t" r="r" b="b"/>
              <a:pathLst>
                <a:path w="1323" h="1667" extrusionOk="0">
                  <a:moveTo>
                    <a:pt x="603" y="1"/>
                  </a:moveTo>
                  <a:cubicBezTo>
                    <a:pt x="510" y="1"/>
                    <a:pt x="409" y="41"/>
                    <a:pt x="305" y="136"/>
                  </a:cubicBezTo>
                  <a:lnTo>
                    <a:pt x="282" y="158"/>
                  </a:lnTo>
                  <a:cubicBezTo>
                    <a:pt x="0" y="441"/>
                    <a:pt x="23" y="971"/>
                    <a:pt x="181" y="1298"/>
                  </a:cubicBezTo>
                  <a:cubicBezTo>
                    <a:pt x="304" y="1545"/>
                    <a:pt x="472" y="1666"/>
                    <a:pt x="642" y="1666"/>
                  </a:cubicBezTo>
                  <a:cubicBezTo>
                    <a:pt x="814" y="1666"/>
                    <a:pt x="987" y="1542"/>
                    <a:pt x="1118" y="1298"/>
                  </a:cubicBezTo>
                  <a:cubicBezTo>
                    <a:pt x="1322" y="907"/>
                    <a:pt x="1043" y="1"/>
                    <a:pt x="603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"/>
            <p:cNvSpPr/>
            <p:nvPr/>
          </p:nvSpPr>
          <p:spPr>
            <a:xfrm>
              <a:off x="2178425" y="3397850"/>
              <a:ext cx="62625" cy="26100"/>
            </a:xfrm>
            <a:custGeom>
              <a:avLst/>
              <a:gdLst/>
              <a:ahLst/>
              <a:cxnLst/>
              <a:rect l="l" t="t" r="r" b="b"/>
              <a:pathLst>
                <a:path w="2505" h="1044" extrusionOk="0">
                  <a:moveTo>
                    <a:pt x="1419" y="1"/>
                  </a:moveTo>
                  <a:cubicBezTo>
                    <a:pt x="1025" y="1"/>
                    <a:pt x="613" y="101"/>
                    <a:pt x="441" y="249"/>
                  </a:cubicBezTo>
                  <a:cubicBezTo>
                    <a:pt x="1" y="632"/>
                    <a:pt x="825" y="937"/>
                    <a:pt x="1107" y="1005"/>
                  </a:cubicBezTo>
                  <a:cubicBezTo>
                    <a:pt x="1207" y="1028"/>
                    <a:pt x="1351" y="1044"/>
                    <a:pt x="1506" y="1044"/>
                  </a:cubicBezTo>
                  <a:cubicBezTo>
                    <a:pt x="1960" y="1044"/>
                    <a:pt x="2505" y="903"/>
                    <a:pt x="2303" y="373"/>
                  </a:cubicBezTo>
                  <a:cubicBezTo>
                    <a:pt x="2246" y="203"/>
                    <a:pt x="2066" y="102"/>
                    <a:pt x="1840" y="45"/>
                  </a:cubicBezTo>
                  <a:cubicBezTo>
                    <a:pt x="1711" y="15"/>
                    <a:pt x="1566" y="1"/>
                    <a:pt x="1419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"/>
            <p:cNvSpPr/>
            <p:nvPr/>
          </p:nvSpPr>
          <p:spPr>
            <a:xfrm>
              <a:off x="2143175" y="3337625"/>
              <a:ext cx="47700" cy="39275"/>
            </a:xfrm>
            <a:custGeom>
              <a:avLst/>
              <a:gdLst/>
              <a:ahLst/>
              <a:cxnLst/>
              <a:rect l="l" t="t" r="r" b="b"/>
              <a:pathLst>
                <a:path w="1908" h="1571" extrusionOk="0">
                  <a:moveTo>
                    <a:pt x="1447" y="1"/>
                  </a:moveTo>
                  <a:cubicBezTo>
                    <a:pt x="1122" y="1"/>
                    <a:pt x="664" y="351"/>
                    <a:pt x="531" y="547"/>
                  </a:cubicBezTo>
                  <a:cubicBezTo>
                    <a:pt x="296" y="867"/>
                    <a:pt x="1" y="1570"/>
                    <a:pt x="579" y="1570"/>
                  </a:cubicBezTo>
                  <a:cubicBezTo>
                    <a:pt x="612" y="1570"/>
                    <a:pt x="649" y="1568"/>
                    <a:pt x="689" y="1563"/>
                  </a:cubicBezTo>
                  <a:cubicBezTo>
                    <a:pt x="1185" y="1495"/>
                    <a:pt x="1907" y="863"/>
                    <a:pt x="1772" y="299"/>
                  </a:cubicBezTo>
                  <a:cubicBezTo>
                    <a:pt x="1761" y="209"/>
                    <a:pt x="1727" y="141"/>
                    <a:pt x="1670" y="85"/>
                  </a:cubicBezTo>
                  <a:cubicBezTo>
                    <a:pt x="1611" y="25"/>
                    <a:pt x="1534" y="1"/>
                    <a:pt x="1447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"/>
            <p:cNvSpPr/>
            <p:nvPr/>
          </p:nvSpPr>
          <p:spPr>
            <a:xfrm>
              <a:off x="2175050" y="3359475"/>
              <a:ext cx="43975" cy="42500"/>
            </a:xfrm>
            <a:custGeom>
              <a:avLst/>
              <a:gdLst/>
              <a:ahLst/>
              <a:cxnLst/>
              <a:rect l="l" t="t" r="r" b="b"/>
              <a:pathLst>
                <a:path w="1759" h="1700" extrusionOk="0">
                  <a:moveTo>
                    <a:pt x="531" y="0"/>
                  </a:moveTo>
                  <a:cubicBezTo>
                    <a:pt x="492" y="0"/>
                    <a:pt x="454" y="8"/>
                    <a:pt x="418" y="23"/>
                  </a:cubicBezTo>
                  <a:cubicBezTo>
                    <a:pt x="91" y="159"/>
                    <a:pt x="0" y="813"/>
                    <a:pt x="102" y="1185"/>
                  </a:cubicBezTo>
                  <a:cubicBezTo>
                    <a:pt x="167" y="1493"/>
                    <a:pt x="439" y="1700"/>
                    <a:pt x="735" y="1700"/>
                  </a:cubicBezTo>
                  <a:cubicBezTo>
                    <a:pt x="798" y="1700"/>
                    <a:pt x="862" y="1691"/>
                    <a:pt x="926" y="1671"/>
                  </a:cubicBezTo>
                  <a:cubicBezTo>
                    <a:pt x="1758" y="1470"/>
                    <a:pt x="1075" y="0"/>
                    <a:pt x="531" y="0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"/>
            <p:cNvSpPr/>
            <p:nvPr/>
          </p:nvSpPr>
          <p:spPr>
            <a:xfrm>
              <a:off x="2181950" y="3343250"/>
              <a:ext cx="55825" cy="33400"/>
            </a:xfrm>
            <a:custGeom>
              <a:avLst/>
              <a:gdLst/>
              <a:ahLst/>
              <a:cxnLst/>
              <a:rect l="l" t="t" r="r" b="b"/>
              <a:pathLst>
                <a:path w="2233" h="1336" extrusionOk="0">
                  <a:moveTo>
                    <a:pt x="938" y="1"/>
                  </a:moveTo>
                  <a:cubicBezTo>
                    <a:pt x="785" y="1"/>
                    <a:pt x="642" y="38"/>
                    <a:pt x="537" y="131"/>
                  </a:cubicBezTo>
                  <a:cubicBezTo>
                    <a:pt x="0" y="608"/>
                    <a:pt x="1201" y="1335"/>
                    <a:pt x="1850" y="1335"/>
                  </a:cubicBezTo>
                  <a:cubicBezTo>
                    <a:pt x="2074" y="1335"/>
                    <a:pt x="2232" y="1248"/>
                    <a:pt x="2229" y="1033"/>
                  </a:cubicBezTo>
                  <a:cubicBezTo>
                    <a:pt x="2218" y="729"/>
                    <a:pt x="1857" y="424"/>
                    <a:pt x="1643" y="243"/>
                  </a:cubicBezTo>
                  <a:cubicBezTo>
                    <a:pt x="1480" y="109"/>
                    <a:pt x="1196" y="1"/>
                    <a:pt x="938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"/>
            <p:cNvSpPr/>
            <p:nvPr/>
          </p:nvSpPr>
          <p:spPr>
            <a:xfrm>
              <a:off x="1944000" y="3413625"/>
              <a:ext cx="15375" cy="12850"/>
            </a:xfrm>
            <a:custGeom>
              <a:avLst/>
              <a:gdLst/>
              <a:ahLst/>
              <a:cxnLst/>
              <a:rect l="l" t="t" r="r" b="b"/>
              <a:pathLst>
                <a:path w="615" h="514" extrusionOk="0">
                  <a:moveTo>
                    <a:pt x="339" y="0"/>
                  </a:moveTo>
                  <a:cubicBezTo>
                    <a:pt x="331" y="0"/>
                    <a:pt x="324" y="1"/>
                    <a:pt x="317" y="1"/>
                  </a:cubicBezTo>
                  <a:cubicBezTo>
                    <a:pt x="91" y="12"/>
                    <a:pt x="1" y="306"/>
                    <a:pt x="170" y="453"/>
                  </a:cubicBezTo>
                  <a:cubicBezTo>
                    <a:pt x="222" y="495"/>
                    <a:pt x="281" y="514"/>
                    <a:pt x="339" y="514"/>
                  </a:cubicBezTo>
                  <a:cubicBezTo>
                    <a:pt x="482" y="514"/>
                    <a:pt x="615" y="399"/>
                    <a:pt x="599" y="238"/>
                  </a:cubicBezTo>
                  <a:cubicBezTo>
                    <a:pt x="588" y="99"/>
                    <a:pt x="476" y="0"/>
                    <a:pt x="339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"/>
            <p:cNvSpPr/>
            <p:nvPr/>
          </p:nvSpPr>
          <p:spPr>
            <a:xfrm>
              <a:off x="1947950" y="3462425"/>
              <a:ext cx="15250" cy="13025"/>
            </a:xfrm>
            <a:custGeom>
              <a:avLst/>
              <a:gdLst/>
              <a:ahLst/>
              <a:cxnLst/>
              <a:rect l="l" t="t" r="r" b="b"/>
              <a:pathLst>
                <a:path w="610" h="521" extrusionOk="0">
                  <a:moveTo>
                    <a:pt x="337" y="1"/>
                  </a:moveTo>
                  <a:cubicBezTo>
                    <a:pt x="330" y="1"/>
                    <a:pt x="323" y="1"/>
                    <a:pt x="317" y="1"/>
                  </a:cubicBezTo>
                  <a:cubicBezTo>
                    <a:pt x="1" y="58"/>
                    <a:pt x="34" y="520"/>
                    <a:pt x="362" y="520"/>
                  </a:cubicBezTo>
                  <a:cubicBezTo>
                    <a:pt x="497" y="509"/>
                    <a:pt x="610" y="385"/>
                    <a:pt x="599" y="238"/>
                  </a:cubicBezTo>
                  <a:cubicBezTo>
                    <a:pt x="588" y="109"/>
                    <a:pt x="475" y="1"/>
                    <a:pt x="337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"/>
            <p:cNvSpPr/>
            <p:nvPr/>
          </p:nvSpPr>
          <p:spPr>
            <a:xfrm>
              <a:off x="1970250" y="3436200"/>
              <a:ext cx="15450" cy="12850"/>
            </a:xfrm>
            <a:custGeom>
              <a:avLst/>
              <a:gdLst/>
              <a:ahLst/>
              <a:cxnLst/>
              <a:rect l="l" t="t" r="r" b="b"/>
              <a:pathLst>
                <a:path w="618" h="514" extrusionOk="0">
                  <a:moveTo>
                    <a:pt x="348" y="0"/>
                  </a:moveTo>
                  <a:cubicBezTo>
                    <a:pt x="341" y="0"/>
                    <a:pt x="334" y="0"/>
                    <a:pt x="327" y="1"/>
                  </a:cubicBezTo>
                  <a:cubicBezTo>
                    <a:pt x="90" y="24"/>
                    <a:pt x="0" y="306"/>
                    <a:pt x="181" y="452"/>
                  </a:cubicBezTo>
                  <a:cubicBezTo>
                    <a:pt x="233" y="495"/>
                    <a:pt x="291" y="513"/>
                    <a:pt x="348" y="513"/>
                  </a:cubicBezTo>
                  <a:cubicBezTo>
                    <a:pt x="488" y="513"/>
                    <a:pt x="617" y="399"/>
                    <a:pt x="609" y="238"/>
                  </a:cubicBezTo>
                  <a:cubicBezTo>
                    <a:pt x="599" y="99"/>
                    <a:pt x="476" y="0"/>
                    <a:pt x="348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"/>
            <p:cNvSpPr/>
            <p:nvPr/>
          </p:nvSpPr>
          <p:spPr>
            <a:xfrm>
              <a:off x="1988000" y="3533250"/>
              <a:ext cx="13600" cy="12850"/>
            </a:xfrm>
            <a:custGeom>
              <a:avLst/>
              <a:gdLst/>
              <a:ahLst/>
              <a:cxnLst/>
              <a:rect l="l" t="t" r="r" b="b"/>
              <a:pathLst>
                <a:path w="544" h="514" extrusionOk="0">
                  <a:moveTo>
                    <a:pt x="274" y="0"/>
                  </a:moveTo>
                  <a:cubicBezTo>
                    <a:pt x="138" y="0"/>
                    <a:pt x="0" y="94"/>
                    <a:pt x="12" y="272"/>
                  </a:cubicBezTo>
                  <a:cubicBezTo>
                    <a:pt x="23" y="436"/>
                    <a:pt x="144" y="514"/>
                    <a:pt x="266" y="514"/>
                  </a:cubicBezTo>
                  <a:cubicBezTo>
                    <a:pt x="404" y="514"/>
                    <a:pt x="543" y="417"/>
                    <a:pt x="531" y="238"/>
                  </a:cubicBezTo>
                  <a:cubicBezTo>
                    <a:pt x="521" y="77"/>
                    <a:pt x="398" y="0"/>
                    <a:pt x="274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"/>
            <p:cNvSpPr/>
            <p:nvPr/>
          </p:nvSpPr>
          <p:spPr>
            <a:xfrm>
              <a:off x="2151075" y="3545075"/>
              <a:ext cx="15375" cy="13150"/>
            </a:xfrm>
            <a:custGeom>
              <a:avLst/>
              <a:gdLst/>
              <a:ahLst/>
              <a:cxnLst/>
              <a:rect l="l" t="t" r="r" b="b"/>
              <a:pathLst>
                <a:path w="615" h="526" extrusionOk="0">
                  <a:moveTo>
                    <a:pt x="336" y="1"/>
                  </a:moveTo>
                  <a:cubicBezTo>
                    <a:pt x="330" y="1"/>
                    <a:pt x="323" y="1"/>
                    <a:pt x="316" y="2"/>
                  </a:cubicBezTo>
                  <a:cubicBezTo>
                    <a:pt x="90" y="24"/>
                    <a:pt x="0" y="318"/>
                    <a:pt x="169" y="464"/>
                  </a:cubicBezTo>
                  <a:cubicBezTo>
                    <a:pt x="221" y="506"/>
                    <a:pt x="280" y="525"/>
                    <a:pt x="338" y="525"/>
                  </a:cubicBezTo>
                  <a:cubicBezTo>
                    <a:pt x="481" y="525"/>
                    <a:pt x="614" y="408"/>
                    <a:pt x="598" y="239"/>
                  </a:cubicBezTo>
                  <a:cubicBezTo>
                    <a:pt x="588" y="109"/>
                    <a:pt x="474" y="1"/>
                    <a:pt x="336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"/>
            <p:cNvSpPr/>
            <p:nvPr/>
          </p:nvSpPr>
          <p:spPr>
            <a:xfrm>
              <a:off x="2321075" y="3630550"/>
              <a:ext cx="15925" cy="13050"/>
            </a:xfrm>
            <a:custGeom>
              <a:avLst/>
              <a:gdLst/>
              <a:ahLst/>
              <a:cxnLst/>
              <a:rect l="l" t="t" r="r" b="b"/>
              <a:pathLst>
                <a:path w="637" h="522" extrusionOk="0">
                  <a:moveTo>
                    <a:pt x="364" y="1"/>
                  </a:moveTo>
                  <a:cubicBezTo>
                    <a:pt x="357" y="1"/>
                    <a:pt x="350" y="1"/>
                    <a:pt x="343" y="2"/>
                  </a:cubicBezTo>
                  <a:cubicBezTo>
                    <a:pt x="1" y="24"/>
                    <a:pt x="37" y="522"/>
                    <a:pt x="356" y="522"/>
                  </a:cubicBezTo>
                  <a:cubicBezTo>
                    <a:pt x="363" y="522"/>
                    <a:pt x="370" y="521"/>
                    <a:pt x="377" y="521"/>
                  </a:cubicBezTo>
                  <a:cubicBezTo>
                    <a:pt x="524" y="510"/>
                    <a:pt x="637" y="374"/>
                    <a:pt x="614" y="239"/>
                  </a:cubicBezTo>
                  <a:cubicBezTo>
                    <a:pt x="603" y="99"/>
                    <a:pt x="491" y="1"/>
                    <a:pt x="364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"/>
            <p:cNvSpPr/>
            <p:nvPr/>
          </p:nvSpPr>
          <p:spPr>
            <a:xfrm>
              <a:off x="2343475" y="3595850"/>
              <a:ext cx="15375" cy="13150"/>
            </a:xfrm>
            <a:custGeom>
              <a:avLst/>
              <a:gdLst/>
              <a:ahLst/>
              <a:cxnLst/>
              <a:rect l="l" t="t" r="r" b="b"/>
              <a:pathLst>
                <a:path w="615" h="526" extrusionOk="0">
                  <a:moveTo>
                    <a:pt x="338" y="1"/>
                  </a:moveTo>
                  <a:cubicBezTo>
                    <a:pt x="331" y="1"/>
                    <a:pt x="323" y="1"/>
                    <a:pt x="316" y="2"/>
                  </a:cubicBezTo>
                  <a:cubicBezTo>
                    <a:pt x="90" y="24"/>
                    <a:pt x="0" y="318"/>
                    <a:pt x="181" y="464"/>
                  </a:cubicBezTo>
                  <a:cubicBezTo>
                    <a:pt x="229" y="506"/>
                    <a:pt x="286" y="525"/>
                    <a:pt x="342" y="525"/>
                  </a:cubicBezTo>
                  <a:cubicBezTo>
                    <a:pt x="481" y="525"/>
                    <a:pt x="614" y="408"/>
                    <a:pt x="598" y="239"/>
                  </a:cubicBezTo>
                  <a:cubicBezTo>
                    <a:pt x="587" y="99"/>
                    <a:pt x="475" y="1"/>
                    <a:pt x="338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"/>
            <p:cNvSpPr/>
            <p:nvPr/>
          </p:nvSpPr>
          <p:spPr>
            <a:xfrm>
              <a:off x="1992250" y="3213075"/>
              <a:ext cx="400050" cy="197775"/>
            </a:xfrm>
            <a:custGeom>
              <a:avLst/>
              <a:gdLst/>
              <a:ahLst/>
              <a:cxnLst/>
              <a:rect l="l" t="t" r="r" b="b"/>
              <a:pathLst>
                <a:path w="16002" h="7911" extrusionOk="0">
                  <a:moveTo>
                    <a:pt x="7709" y="1"/>
                  </a:moveTo>
                  <a:cubicBezTo>
                    <a:pt x="7195" y="1"/>
                    <a:pt x="6681" y="51"/>
                    <a:pt x="6173" y="158"/>
                  </a:cubicBezTo>
                  <a:cubicBezTo>
                    <a:pt x="5281" y="339"/>
                    <a:pt x="4615" y="1050"/>
                    <a:pt x="3701" y="1208"/>
                  </a:cubicBezTo>
                  <a:cubicBezTo>
                    <a:pt x="2505" y="1411"/>
                    <a:pt x="1490" y="1162"/>
                    <a:pt x="700" y="2189"/>
                  </a:cubicBezTo>
                  <a:cubicBezTo>
                    <a:pt x="643" y="2268"/>
                    <a:pt x="587" y="2336"/>
                    <a:pt x="542" y="2404"/>
                  </a:cubicBezTo>
                  <a:cubicBezTo>
                    <a:pt x="0" y="3273"/>
                    <a:pt x="102" y="4288"/>
                    <a:pt x="587" y="5202"/>
                  </a:cubicBezTo>
                  <a:cubicBezTo>
                    <a:pt x="1208" y="6353"/>
                    <a:pt x="2234" y="7256"/>
                    <a:pt x="3363" y="7910"/>
                  </a:cubicBezTo>
                  <a:cubicBezTo>
                    <a:pt x="3318" y="7798"/>
                    <a:pt x="3273" y="7696"/>
                    <a:pt x="3216" y="7594"/>
                  </a:cubicBezTo>
                  <a:cubicBezTo>
                    <a:pt x="2107" y="5328"/>
                    <a:pt x="3605" y="4206"/>
                    <a:pt x="5506" y="4206"/>
                  </a:cubicBezTo>
                  <a:cubicBezTo>
                    <a:pt x="6256" y="4206"/>
                    <a:pt x="7068" y="4380"/>
                    <a:pt x="7809" y="4728"/>
                  </a:cubicBezTo>
                  <a:cubicBezTo>
                    <a:pt x="8761" y="5199"/>
                    <a:pt x="10224" y="6395"/>
                    <a:pt x="11470" y="6395"/>
                  </a:cubicBezTo>
                  <a:cubicBezTo>
                    <a:pt x="11715" y="6395"/>
                    <a:pt x="11953" y="6348"/>
                    <a:pt x="12176" y="6240"/>
                  </a:cubicBezTo>
                  <a:cubicBezTo>
                    <a:pt x="13237" y="5721"/>
                    <a:pt x="13237" y="4412"/>
                    <a:pt x="14399" y="3882"/>
                  </a:cubicBezTo>
                  <a:cubicBezTo>
                    <a:pt x="14818" y="3691"/>
                    <a:pt x="15277" y="3589"/>
                    <a:pt x="15743" y="3589"/>
                  </a:cubicBezTo>
                  <a:cubicBezTo>
                    <a:pt x="15829" y="3589"/>
                    <a:pt x="15915" y="3593"/>
                    <a:pt x="16001" y="3600"/>
                  </a:cubicBezTo>
                  <a:cubicBezTo>
                    <a:pt x="15651" y="2979"/>
                    <a:pt x="14963" y="2517"/>
                    <a:pt x="14342" y="2189"/>
                  </a:cubicBezTo>
                  <a:cubicBezTo>
                    <a:pt x="13395" y="1670"/>
                    <a:pt x="12277" y="1219"/>
                    <a:pt x="11262" y="779"/>
                  </a:cubicBezTo>
                  <a:cubicBezTo>
                    <a:pt x="10150" y="286"/>
                    <a:pt x="8932" y="1"/>
                    <a:pt x="7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"/>
            <p:cNvSpPr/>
            <p:nvPr/>
          </p:nvSpPr>
          <p:spPr>
            <a:xfrm>
              <a:off x="324725" y="3379275"/>
              <a:ext cx="446025" cy="172500"/>
            </a:xfrm>
            <a:custGeom>
              <a:avLst/>
              <a:gdLst/>
              <a:ahLst/>
              <a:cxnLst/>
              <a:rect l="l" t="t" r="r" b="b"/>
              <a:pathLst>
                <a:path w="17841" h="6900" extrusionOk="0">
                  <a:moveTo>
                    <a:pt x="10237" y="0"/>
                  </a:moveTo>
                  <a:cubicBezTo>
                    <a:pt x="6349" y="0"/>
                    <a:pt x="2289" y="1270"/>
                    <a:pt x="0" y="4399"/>
                  </a:cubicBezTo>
                  <a:cubicBezTo>
                    <a:pt x="2380" y="6103"/>
                    <a:pt x="4950" y="6899"/>
                    <a:pt x="7480" y="6899"/>
                  </a:cubicBezTo>
                  <a:cubicBezTo>
                    <a:pt x="11286" y="6899"/>
                    <a:pt x="15001" y="5098"/>
                    <a:pt x="17841" y="1872"/>
                  </a:cubicBezTo>
                  <a:cubicBezTo>
                    <a:pt x="15937" y="706"/>
                    <a:pt x="13135" y="0"/>
                    <a:pt x="10237" y="0"/>
                  </a:cubicBezTo>
                  <a:close/>
                </a:path>
              </a:pathLst>
            </a:custGeom>
            <a:solidFill>
              <a:srgbClr val="8EC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"/>
            <p:cNvSpPr/>
            <p:nvPr/>
          </p:nvSpPr>
          <p:spPr>
            <a:xfrm>
              <a:off x="238675" y="3411675"/>
              <a:ext cx="519375" cy="122175"/>
            </a:xfrm>
            <a:custGeom>
              <a:avLst/>
              <a:gdLst/>
              <a:ahLst/>
              <a:cxnLst/>
              <a:rect l="l" t="t" r="r" b="b"/>
              <a:pathLst>
                <a:path w="20775" h="4887" extrusionOk="0">
                  <a:moveTo>
                    <a:pt x="17175" y="0"/>
                  </a:moveTo>
                  <a:cubicBezTo>
                    <a:pt x="16724" y="440"/>
                    <a:pt x="16306" y="914"/>
                    <a:pt x="15923" y="1399"/>
                  </a:cubicBezTo>
                  <a:lnTo>
                    <a:pt x="14230" y="1659"/>
                  </a:lnTo>
                  <a:cubicBezTo>
                    <a:pt x="14016" y="1704"/>
                    <a:pt x="13812" y="1738"/>
                    <a:pt x="13587" y="1761"/>
                  </a:cubicBezTo>
                  <a:lnTo>
                    <a:pt x="13508" y="1682"/>
                  </a:lnTo>
                  <a:cubicBezTo>
                    <a:pt x="14004" y="1162"/>
                    <a:pt x="14467" y="610"/>
                    <a:pt x="14884" y="34"/>
                  </a:cubicBezTo>
                  <a:lnTo>
                    <a:pt x="14884" y="34"/>
                  </a:lnTo>
                  <a:cubicBezTo>
                    <a:pt x="14309" y="519"/>
                    <a:pt x="13756" y="1038"/>
                    <a:pt x="13237" y="1591"/>
                  </a:cubicBezTo>
                  <a:cubicBezTo>
                    <a:pt x="13192" y="1648"/>
                    <a:pt x="13192" y="1715"/>
                    <a:pt x="13237" y="1772"/>
                  </a:cubicBezTo>
                  <a:lnTo>
                    <a:pt x="13282" y="1828"/>
                  </a:lnTo>
                  <a:cubicBezTo>
                    <a:pt x="12977" y="1873"/>
                    <a:pt x="12673" y="1919"/>
                    <a:pt x="12368" y="1952"/>
                  </a:cubicBezTo>
                  <a:lnTo>
                    <a:pt x="11240" y="2110"/>
                  </a:lnTo>
                  <a:cubicBezTo>
                    <a:pt x="11341" y="1986"/>
                    <a:pt x="11431" y="1873"/>
                    <a:pt x="11533" y="1749"/>
                  </a:cubicBezTo>
                  <a:cubicBezTo>
                    <a:pt x="11680" y="1591"/>
                    <a:pt x="11826" y="1422"/>
                    <a:pt x="11962" y="1241"/>
                  </a:cubicBezTo>
                  <a:cubicBezTo>
                    <a:pt x="12097" y="1072"/>
                    <a:pt x="12233" y="880"/>
                    <a:pt x="12345" y="700"/>
                  </a:cubicBezTo>
                  <a:cubicBezTo>
                    <a:pt x="12402" y="598"/>
                    <a:pt x="12458" y="497"/>
                    <a:pt x="12503" y="395"/>
                  </a:cubicBezTo>
                  <a:cubicBezTo>
                    <a:pt x="12560" y="294"/>
                    <a:pt x="12582" y="192"/>
                    <a:pt x="12616" y="79"/>
                  </a:cubicBezTo>
                  <a:lnTo>
                    <a:pt x="12616" y="79"/>
                  </a:lnTo>
                  <a:lnTo>
                    <a:pt x="12447" y="361"/>
                  </a:lnTo>
                  <a:cubicBezTo>
                    <a:pt x="12379" y="452"/>
                    <a:pt x="12312" y="542"/>
                    <a:pt x="12244" y="621"/>
                  </a:cubicBezTo>
                  <a:cubicBezTo>
                    <a:pt x="12176" y="711"/>
                    <a:pt x="12109" y="790"/>
                    <a:pt x="12030" y="869"/>
                  </a:cubicBezTo>
                  <a:lnTo>
                    <a:pt x="11804" y="1106"/>
                  </a:lnTo>
                  <a:cubicBezTo>
                    <a:pt x="11646" y="1264"/>
                    <a:pt x="11499" y="1422"/>
                    <a:pt x="11341" y="1580"/>
                  </a:cubicBezTo>
                  <a:cubicBezTo>
                    <a:pt x="11183" y="1738"/>
                    <a:pt x="11037" y="1907"/>
                    <a:pt x="10901" y="2088"/>
                  </a:cubicBezTo>
                  <a:cubicBezTo>
                    <a:pt x="10879" y="2110"/>
                    <a:pt x="10879" y="2133"/>
                    <a:pt x="10879" y="2155"/>
                  </a:cubicBezTo>
                  <a:lnTo>
                    <a:pt x="10416" y="2212"/>
                  </a:lnTo>
                  <a:lnTo>
                    <a:pt x="9366" y="2359"/>
                  </a:lnTo>
                  <a:cubicBezTo>
                    <a:pt x="9750" y="1783"/>
                    <a:pt x="10100" y="1196"/>
                    <a:pt x="10427" y="587"/>
                  </a:cubicBezTo>
                  <a:lnTo>
                    <a:pt x="10427" y="587"/>
                  </a:lnTo>
                  <a:cubicBezTo>
                    <a:pt x="9919" y="1162"/>
                    <a:pt x="9445" y="1772"/>
                    <a:pt x="9005" y="2392"/>
                  </a:cubicBezTo>
                  <a:cubicBezTo>
                    <a:pt x="8182" y="2505"/>
                    <a:pt x="7369" y="2607"/>
                    <a:pt x="6591" y="2697"/>
                  </a:cubicBezTo>
                  <a:lnTo>
                    <a:pt x="6557" y="2697"/>
                  </a:lnTo>
                  <a:cubicBezTo>
                    <a:pt x="6828" y="2460"/>
                    <a:pt x="7087" y="2223"/>
                    <a:pt x="7347" y="1975"/>
                  </a:cubicBezTo>
                  <a:cubicBezTo>
                    <a:pt x="7629" y="1659"/>
                    <a:pt x="7911" y="1332"/>
                    <a:pt x="8193" y="993"/>
                  </a:cubicBezTo>
                  <a:lnTo>
                    <a:pt x="8193" y="993"/>
                  </a:lnTo>
                  <a:cubicBezTo>
                    <a:pt x="7843" y="1253"/>
                    <a:pt x="7527" y="1535"/>
                    <a:pt x="7200" y="1828"/>
                  </a:cubicBezTo>
                  <a:cubicBezTo>
                    <a:pt x="6861" y="2088"/>
                    <a:pt x="6545" y="2359"/>
                    <a:pt x="6218" y="2629"/>
                  </a:cubicBezTo>
                  <a:cubicBezTo>
                    <a:pt x="6196" y="2663"/>
                    <a:pt x="6184" y="2697"/>
                    <a:pt x="6184" y="2731"/>
                  </a:cubicBezTo>
                  <a:lnTo>
                    <a:pt x="3262" y="3092"/>
                  </a:lnTo>
                  <a:cubicBezTo>
                    <a:pt x="1298" y="3329"/>
                    <a:pt x="1" y="3510"/>
                    <a:pt x="1" y="3510"/>
                  </a:cubicBezTo>
                  <a:cubicBezTo>
                    <a:pt x="1" y="3510"/>
                    <a:pt x="1310" y="3419"/>
                    <a:pt x="3273" y="3250"/>
                  </a:cubicBezTo>
                  <a:cubicBezTo>
                    <a:pt x="4176" y="3171"/>
                    <a:pt x="5225" y="3081"/>
                    <a:pt x="6331" y="2957"/>
                  </a:cubicBezTo>
                  <a:cubicBezTo>
                    <a:pt x="6636" y="3284"/>
                    <a:pt x="6940" y="3600"/>
                    <a:pt x="7256" y="3927"/>
                  </a:cubicBezTo>
                  <a:cubicBezTo>
                    <a:pt x="7437" y="4096"/>
                    <a:pt x="7617" y="4266"/>
                    <a:pt x="7809" y="4435"/>
                  </a:cubicBezTo>
                  <a:cubicBezTo>
                    <a:pt x="8012" y="4593"/>
                    <a:pt x="8204" y="4751"/>
                    <a:pt x="8419" y="4886"/>
                  </a:cubicBezTo>
                  <a:cubicBezTo>
                    <a:pt x="8249" y="4694"/>
                    <a:pt x="8080" y="4514"/>
                    <a:pt x="7911" y="4333"/>
                  </a:cubicBezTo>
                  <a:cubicBezTo>
                    <a:pt x="7742" y="4153"/>
                    <a:pt x="7584" y="3950"/>
                    <a:pt x="7426" y="3769"/>
                  </a:cubicBezTo>
                  <a:cubicBezTo>
                    <a:pt x="7177" y="3487"/>
                    <a:pt x="6929" y="3205"/>
                    <a:pt x="6670" y="2923"/>
                  </a:cubicBezTo>
                  <a:cubicBezTo>
                    <a:pt x="7380" y="2855"/>
                    <a:pt x="8103" y="2765"/>
                    <a:pt x="8847" y="2675"/>
                  </a:cubicBezTo>
                  <a:cubicBezTo>
                    <a:pt x="8847" y="2708"/>
                    <a:pt x="8859" y="2754"/>
                    <a:pt x="8881" y="2776"/>
                  </a:cubicBezTo>
                  <a:lnTo>
                    <a:pt x="9400" y="3273"/>
                  </a:lnTo>
                  <a:cubicBezTo>
                    <a:pt x="9581" y="3408"/>
                    <a:pt x="9773" y="3555"/>
                    <a:pt x="9965" y="3690"/>
                  </a:cubicBezTo>
                  <a:cubicBezTo>
                    <a:pt x="10145" y="3826"/>
                    <a:pt x="10337" y="3972"/>
                    <a:pt x="10529" y="4096"/>
                  </a:cubicBezTo>
                  <a:cubicBezTo>
                    <a:pt x="10709" y="4232"/>
                    <a:pt x="10890" y="4378"/>
                    <a:pt x="11093" y="4525"/>
                  </a:cubicBezTo>
                  <a:cubicBezTo>
                    <a:pt x="10935" y="4345"/>
                    <a:pt x="10777" y="4175"/>
                    <a:pt x="10608" y="3995"/>
                  </a:cubicBezTo>
                  <a:cubicBezTo>
                    <a:pt x="10450" y="3814"/>
                    <a:pt x="10269" y="3668"/>
                    <a:pt x="10089" y="3510"/>
                  </a:cubicBezTo>
                  <a:cubicBezTo>
                    <a:pt x="9908" y="3352"/>
                    <a:pt x="9739" y="3205"/>
                    <a:pt x="9558" y="3047"/>
                  </a:cubicBezTo>
                  <a:cubicBezTo>
                    <a:pt x="9412" y="2923"/>
                    <a:pt x="9276" y="2787"/>
                    <a:pt x="9129" y="2652"/>
                  </a:cubicBezTo>
                  <a:cubicBezTo>
                    <a:pt x="9141" y="2652"/>
                    <a:pt x="9141" y="2641"/>
                    <a:pt x="9152" y="2641"/>
                  </a:cubicBezTo>
                  <a:lnTo>
                    <a:pt x="10438" y="2483"/>
                  </a:lnTo>
                  <a:lnTo>
                    <a:pt x="11037" y="2392"/>
                  </a:lnTo>
                  <a:lnTo>
                    <a:pt x="11477" y="2799"/>
                  </a:lnTo>
                  <a:cubicBezTo>
                    <a:pt x="11680" y="2968"/>
                    <a:pt x="11894" y="3137"/>
                    <a:pt x="12097" y="3295"/>
                  </a:cubicBezTo>
                  <a:cubicBezTo>
                    <a:pt x="12537" y="3600"/>
                    <a:pt x="12955" y="3905"/>
                    <a:pt x="13406" y="4187"/>
                  </a:cubicBezTo>
                  <a:cubicBezTo>
                    <a:pt x="13226" y="3995"/>
                    <a:pt x="13034" y="3826"/>
                    <a:pt x="12842" y="3634"/>
                  </a:cubicBezTo>
                  <a:lnTo>
                    <a:pt x="12255" y="3126"/>
                  </a:lnTo>
                  <a:cubicBezTo>
                    <a:pt x="12052" y="2957"/>
                    <a:pt x="11860" y="2776"/>
                    <a:pt x="11657" y="2607"/>
                  </a:cubicBezTo>
                  <a:lnTo>
                    <a:pt x="11386" y="2359"/>
                  </a:lnTo>
                  <a:lnTo>
                    <a:pt x="12391" y="2212"/>
                  </a:lnTo>
                  <a:cubicBezTo>
                    <a:pt x="12752" y="2167"/>
                    <a:pt x="13113" y="2110"/>
                    <a:pt x="13463" y="2054"/>
                  </a:cubicBezTo>
                  <a:cubicBezTo>
                    <a:pt x="13530" y="2133"/>
                    <a:pt x="13598" y="2223"/>
                    <a:pt x="13666" y="2302"/>
                  </a:cubicBezTo>
                  <a:cubicBezTo>
                    <a:pt x="13835" y="2460"/>
                    <a:pt x="13993" y="2618"/>
                    <a:pt x="14162" y="2776"/>
                  </a:cubicBezTo>
                  <a:cubicBezTo>
                    <a:pt x="14332" y="2934"/>
                    <a:pt x="14535" y="3058"/>
                    <a:pt x="14715" y="3205"/>
                  </a:cubicBezTo>
                  <a:cubicBezTo>
                    <a:pt x="14918" y="3306"/>
                    <a:pt x="15110" y="3431"/>
                    <a:pt x="15313" y="3532"/>
                  </a:cubicBezTo>
                  <a:cubicBezTo>
                    <a:pt x="15144" y="3374"/>
                    <a:pt x="14975" y="3227"/>
                    <a:pt x="14805" y="3081"/>
                  </a:cubicBezTo>
                  <a:cubicBezTo>
                    <a:pt x="14636" y="2945"/>
                    <a:pt x="14489" y="2765"/>
                    <a:pt x="14320" y="2618"/>
                  </a:cubicBezTo>
                  <a:cubicBezTo>
                    <a:pt x="14162" y="2471"/>
                    <a:pt x="14027" y="2280"/>
                    <a:pt x="13869" y="2110"/>
                  </a:cubicBezTo>
                  <a:lnTo>
                    <a:pt x="13779" y="1998"/>
                  </a:lnTo>
                  <a:cubicBezTo>
                    <a:pt x="13937" y="1964"/>
                    <a:pt x="14117" y="1941"/>
                    <a:pt x="14275" y="1907"/>
                  </a:cubicBezTo>
                  <a:cubicBezTo>
                    <a:pt x="14783" y="1828"/>
                    <a:pt x="15268" y="1738"/>
                    <a:pt x="15731" y="1659"/>
                  </a:cubicBezTo>
                  <a:lnTo>
                    <a:pt x="15731" y="1659"/>
                  </a:lnTo>
                  <a:cubicBezTo>
                    <a:pt x="15731" y="1659"/>
                    <a:pt x="15719" y="1670"/>
                    <a:pt x="15719" y="1682"/>
                  </a:cubicBezTo>
                  <a:lnTo>
                    <a:pt x="15708" y="1693"/>
                  </a:lnTo>
                  <a:cubicBezTo>
                    <a:pt x="15674" y="1761"/>
                    <a:pt x="15697" y="1840"/>
                    <a:pt x="15753" y="1873"/>
                  </a:cubicBezTo>
                  <a:lnTo>
                    <a:pt x="15776" y="1885"/>
                  </a:lnTo>
                  <a:cubicBezTo>
                    <a:pt x="16081" y="2054"/>
                    <a:pt x="16397" y="2212"/>
                    <a:pt x="16724" y="2370"/>
                  </a:cubicBezTo>
                  <a:cubicBezTo>
                    <a:pt x="17028" y="2550"/>
                    <a:pt x="17344" y="2731"/>
                    <a:pt x="17672" y="2889"/>
                  </a:cubicBezTo>
                  <a:cubicBezTo>
                    <a:pt x="17412" y="2641"/>
                    <a:pt x="17130" y="2404"/>
                    <a:pt x="16837" y="2178"/>
                  </a:cubicBezTo>
                  <a:cubicBezTo>
                    <a:pt x="16577" y="2009"/>
                    <a:pt x="16306" y="1862"/>
                    <a:pt x="16035" y="1704"/>
                  </a:cubicBezTo>
                  <a:cubicBezTo>
                    <a:pt x="16069" y="1659"/>
                    <a:pt x="16103" y="1614"/>
                    <a:pt x="16137" y="1569"/>
                  </a:cubicBezTo>
                  <a:lnTo>
                    <a:pt x="17593" y="1264"/>
                  </a:lnTo>
                  <a:cubicBezTo>
                    <a:pt x="18067" y="1162"/>
                    <a:pt x="18518" y="1072"/>
                    <a:pt x="18902" y="959"/>
                  </a:cubicBezTo>
                  <a:cubicBezTo>
                    <a:pt x="19285" y="847"/>
                    <a:pt x="19624" y="756"/>
                    <a:pt x="19906" y="677"/>
                  </a:cubicBezTo>
                  <a:lnTo>
                    <a:pt x="20775" y="429"/>
                  </a:lnTo>
                  <a:lnTo>
                    <a:pt x="20775" y="429"/>
                  </a:lnTo>
                  <a:lnTo>
                    <a:pt x="19883" y="621"/>
                  </a:lnTo>
                  <a:lnTo>
                    <a:pt x="18879" y="847"/>
                  </a:lnTo>
                  <a:cubicBezTo>
                    <a:pt x="18484" y="948"/>
                    <a:pt x="18044" y="1016"/>
                    <a:pt x="17559" y="1106"/>
                  </a:cubicBezTo>
                  <a:lnTo>
                    <a:pt x="16318" y="1332"/>
                  </a:lnTo>
                  <a:cubicBezTo>
                    <a:pt x="16622" y="903"/>
                    <a:pt x="16916" y="463"/>
                    <a:pt x="17175" y="0"/>
                  </a:cubicBezTo>
                  <a:close/>
                </a:path>
              </a:pathLst>
            </a:custGeom>
            <a:solidFill>
              <a:srgbClr val="7C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"/>
            <p:cNvSpPr/>
            <p:nvPr/>
          </p:nvSpPr>
          <p:spPr>
            <a:xfrm>
              <a:off x="358300" y="3160600"/>
              <a:ext cx="255325" cy="336850"/>
            </a:xfrm>
            <a:custGeom>
              <a:avLst/>
              <a:gdLst/>
              <a:ahLst/>
              <a:cxnLst/>
              <a:rect l="l" t="t" r="r" b="b"/>
              <a:pathLst>
                <a:path w="10213" h="13474" extrusionOk="0">
                  <a:moveTo>
                    <a:pt x="9919" y="0"/>
                  </a:moveTo>
                  <a:lnTo>
                    <a:pt x="9445" y="418"/>
                  </a:lnTo>
                  <a:cubicBezTo>
                    <a:pt x="7369" y="2099"/>
                    <a:pt x="4187" y="2415"/>
                    <a:pt x="2437" y="4322"/>
                  </a:cubicBezTo>
                  <a:cubicBezTo>
                    <a:pt x="0" y="6793"/>
                    <a:pt x="553" y="10449"/>
                    <a:pt x="1162" y="13474"/>
                  </a:cubicBezTo>
                  <a:cubicBezTo>
                    <a:pt x="4029" y="12548"/>
                    <a:pt x="7233" y="12627"/>
                    <a:pt x="8711" y="9479"/>
                  </a:cubicBezTo>
                  <a:cubicBezTo>
                    <a:pt x="10212" y="6714"/>
                    <a:pt x="9039" y="3397"/>
                    <a:pt x="9829" y="407"/>
                  </a:cubicBezTo>
                  <a:lnTo>
                    <a:pt x="9919" y="0"/>
                  </a:lnTo>
                  <a:close/>
                </a:path>
              </a:pathLst>
            </a:custGeom>
            <a:solidFill>
              <a:srgbClr val="60A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"/>
            <p:cNvSpPr/>
            <p:nvPr/>
          </p:nvSpPr>
          <p:spPr>
            <a:xfrm>
              <a:off x="389050" y="3222650"/>
              <a:ext cx="175475" cy="268875"/>
            </a:xfrm>
            <a:custGeom>
              <a:avLst/>
              <a:gdLst/>
              <a:ahLst/>
              <a:cxnLst/>
              <a:rect l="l" t="t" r="r" b="b"/>
              <a:pathLst>
                <a:path w="7019" h="10755" extrusionOk="0">
                  <a:moveTo>
                    <a:pt x="6534" y="1"/>
                  </a:moveTo>
                  <a:lnTo>
                    <a:pt x="6218" y="441"/>
                  </a:lnTo>
                  <a:cubicBezTo>
                    <a:pt x="6026" y="723"/>
                    <a:pt x="5732" y="1118"/>
                    <a:pt x="5405" y="1614"/>
                  </a:cubicBezTo>
                  <a:cubicBezTo>
                    <a:pt x="5078" y="2100"/>
                    <a:pt x="4694" y="2664"/>
                    <a:pt x="4288" y="3285"/>
                  </a:cubicBezTo>
                  <a:cubicBezTo>
                    <a:pt x="4130" y="3544"/>
                    <a:pt x="3961" y="3804"/>
                    <a:pt x="3792" y="4063"/>
                  </a:cubicBezTo>
                  <a:lnTo>
                    <a:pt x="3758" y="3781"/>
                  </a:lnTo>
                  <a:lnTo>
                    <a:pt x="3713" y="3409"/>
                  </a:lnTo>
                  <a:cubicBezTo>
                    <a:pt x="3701" y="3285"/>
                    <a:pt x="3679" y="3160"/>
                    <a:pt x="3679" y="3036"/>
                  </a:cubicBezTo>
                  <a:lnTo>
                    <a:pt x="3656" y="2675"/>
                  </a:lnTo>
                  <a:cubicBezTo>
                    <a:pt x="3645" y="2551"/>
                    <a:pt x="3634" y="2427"/>
                    <a:pt x="3622" y="2303"/>
                  </a:cubicBezTo>
                  <a:cubicBezTo>
                    <a:pt x="3622" y="2043"/>
                    <a:pt x="3622" y="1795"/>
                    <a:pt x="3611" y="1547"/>
                  </a:cubicBezTo>
                  <a:cubicBezTo>
                    <a:pt x="3555" y="1795"/>
                    <a:pt x="3509" y="2043"/>
                    <a:pt x="3464" y="2292"/>
                  </a:cubicBezTo>
                  <a:cubicBezTo>
                    <a:pt x="3453" y="2416"/>
                    <a:pt x="3442" y="2540"/>
                    <a:pt x="3430" y="2664"/>
                  </a:cubicBezTo>
                  <a:cubicBezTo>
                    <a:pt x="3430" y="2799"/>
                    <a:pt x="3419" y="2923"/>
                    <a:pt x="3419" y="3048"/>
                  </a:cubicBezTo>
                  <a:cubicBezTo>
                    <a:pt x="3408" y="3183"/>
                    <a:pt x="3419" y="3307"/>
                    <a:pt x="3419" y="3431"/>
                  </a:cubicBezTo>
                  <a:lnTo>
                    <a:pt x="3430" y="3815"/>
                  </a:lnTo>
                  <a:cubicBezTo>
                    <a:pt x="3442" y="4052"/>
                    <a:pt x="3476" y="4278"/>
                    <a:pt x="3487" y="4515"/>
                  </a:cubicBezTo>
                  <a:lnTo>
                    <a:pt x="3036" y="5237"/>
                  </a:lnTo>
                  <a:lnTo>
                    <a:pt x="2404" y="6320"/>
                  </a:lnTo>
                  <a:cubicBezTo>
                    <a:pt x="2404" y="6297"/>
                    <a:pt x="2392" y="6275"/>
                    <a:pt x="2392" y="6264"/>
                  </a:cubicBezTo>
                  <a:cubicBezTo>
                    <a:pt x="2347" y="6117"/>
                    <a:pt x="2325" y="5970"/>
                    <a:pt x="2302" y="5823"/>
                  </a:cubicBezTo>
                  <a:cubicBezTo>
                    <a:pt x="2268" y="5677"/>
                    <a:pt x="2268" y="5519"/>
                    <a:pt x="2257" y="5372"/>
                  </a:cubicBezTo>
                  <a:cubicBezTo>
                    <a:pt x="2246" y="5214"/>
                    <a:pt x="2257" y="5067"/>
                    <a:pt x="2257" y="4909"/>
                  </a:cubicBezTo>
                  <a:lnTo>
                    <a:pt x="2279" y="3973"/>
                  </a:lnTo>
                  <a:cubicBezTo>
                    <a:pt x="2268" y="3657"/>
                    <a:pt x="2257" y="3352"/>
                    <a:pt x="2223" y="3036"/>
                  </a:cubicBezTo>
                  <a:cubicBezTo>
                    <a:pt x="2200" y="3194"/>
                    <a:pt x="2178" y="3352"/>
                    <a:pt x="2167" y="3499"/>
                  </a:cubicBezTo>
                  <a:cubicBezTo>
                    <a:pt x="2144" y="3657"/>
                    <a:pt x="2121" y="3815"/>
                    <a:pt x="2099" y="3962"/>
                  </a:cubicBezTo>
                  <a:cubicBezTo>
                    <a:pt x="2054" y="4278"/>
                    <a:pt x="2009" y="4582"/>
                    <a:pt x="1975" y="4898"/>
                  </a:cubicBezTo>
                  <a:cubicBezTo>
                    <a:pt x="1964" y="5056"/>
                    <a:pt x="1952" y="5214"/>
                    <a:pt x="1952" y="5372"/>
                  </a:cubicBezTo>
                  <a:cubicBezTo>
                    <a:pt x="1941" y="5530"/>
                    <a:pt x="1964" y="5699"/>
                    <a:pt x="1975" y="5857"/>
                  </a:cubicBezTo>
                  <a:cubicBezTo>
                    <a:pt x="1986" y="6027"/>
                    <a:pt x="2020" y="6185"/>
                    <a:pt x="2065" y="6343"/>
                  </a:cubicBezTo>
                  <a:cubicBezTo>
                    <a:pt x="2099" y="6467"/>
                    <a:pt x="2133" y="6602"/>
                    <a:pt x="2178" y="6726"/>
                  </a:cubicBezTo>
                  <a:cubicBezTo>
                    <a:pt x="2076" y="6895"/>
                    <a:pt x="1975" y="7076"/>
                    <a:pt x="1885" y="7234"/>
                  </a:cubicBezTo>
                  <a:cubicBezTo>
                    <a:pt x="1535" y="7843"/>
                    <a:pt x="1230" y="8419"/>
                    <a:pt x="948" y="8927"/>
                  </a:cubicBezTo>
                  <a:cubicBezTo>
                    <a:pt x="925" y="8408"/>
                    <a:pt x="892" y="7888"/>
                    <a:pt x="858" y="7381"/>
                  </a:cubicBezTo>
                  <a:cubicBezTo>
                    <a:pt x="846" y="7053"/>
                    <a:pt x="835" y="6726"/>
                    <a:pt x="813" y="6410"/>
                  </a:cubicBezTo>
                  <a:cubicBezTo>
                    <a:pt x="801" y="6083"/>
                    <a:pt x="767" y="5756"/>
                    <a:pt x="734" y="5429"/>
                  </a:cubicBezTo>
                  <a:cubicBezTo>
                    <a:pt x="688" y="5756"/>
                    <a:pt x="655" y="6083"/>
                    <a:pt x="632" y="6399"/>
                  </a:cubicBezTo>
                  <a:cubicBezTo>
                    <a:pt x="598" y="6726"/>
                    <a:pt x="576" y="7053"/>
                    <a:pt x="564" y="7381"/>
                  </a:cubicBezTo>
                  <a:cubicBezTo>
                    <a:pt x="564" y="8024"/>
                    <a:pt x="598" y="8690"/>
                    <a:pt x="632" y="9344"/>
                  </a:cubicBezTo>
                  <a:lnTo>
                    <a:pt x="632" y="9355"/>
                  </a:lnTo>
                  <a:lnTo>
                    <a:pt x="632" y="9367"/>
                  </a:lnTo>
                  <a:cubicBezTo>
                    <a:pt x="643" y="9401"/>
                    <a:pt x="655" y="9423"/>
                    <a:pt x="666" y="9434"/>
                  </a:cubicBezTo>
                  <a:cubicBezTo>
                    <a:pt x="497" y="9762"/>
                    <a:pt x="350" y="10055"/>
                    <a:pt x="237" y="10269"/>
                  </a:cubicBezTo>
                  <a:lnTo>
                    <a:pt x="0" y="10755"/>
                  </a:lnTo>
                  <a:cubicBezTo>
                    <a:pt x="0" y="10755"/>
                    <a:pt x="113" y="10597"/>
                    <a:pt x="305" y="10315"/>
                  </a:cubicBezTo>
                  <a:cubicBezTo>
                    <a:pt x="440" y="10100"/>
                    <a:pt x="621" y="9818"/>
                    <a:pt x="835" y="9502"/>
                  </a:cubicBezTo>
                  <a:cubicBezTo>
                    <a:pt x="970" y="9468"/>
                    <a:pt x="1095" y="9446"/>
                    <a:pt x="1219" y="9412"/>
                  </a:cubicBezTo>
                  <a:cubicBezTo>
                    <a:pt x="1354" y="9378"/>
                    <a:pt x="1478" y="9310"/>
                    <a:pt x="1591" y="9254"/>
                  </a:cubicBezTo>
                  <a:cubicBezTo>
                    <a:pt x="1704" y="9197"/>
                    <a:pt x="1828" y="9130"/>
                    <a:pt x="1930" y="9062"/>
                  </a:cubicBezTo>
                  <a:lnTo>
                    <a:pt x="2246" y="8836"/>
                  </a:lnTo>
                  <a:cubicBezTo>
                    <a:pt x="2449" y="8678"/>
                    <a:pt x="2641" y="8509"/>
                    <a:pt x="2832" y="8340"/>
                  </a:cubicBezTo>
                  <a:cubicBezTo>
                    <a:pt x="3013" y="8159"/>
                    <a:pt x="3193" y="7979"/>
                    <a:pt x="3363" y="7798"/>
                  </a:cubicBezTo>
                  <a:lnTo>
                    <a:pt x="3363" y="7798"/>
                  </a:lnTo>
                  <a:cubicBezTo>
                    <a:pt x="3148" y="7934"/>
                    <a:pt x="2934" y="8080"/>
                    <a:pt x="2731" y="8216"/>
                  </a:cubicBezTo>
                  <a:cubicBezTo>
                    <a:pt x="2629" y="8283"/>
                    <a:pt x="2528" y="8362"/>
                    <a:pt x="2426" y="8430"/>
                  </a:cubicBezTo>
                  <a:lnTo>
                    <a:pt x="2110" y="8633"/>
                  </a:lnTo>
                  <a:lnTo>
                    <a:pt x="1794" y="8814"/>
                  </a:lnTo>
                  <a:lnTo>
                    <a:pt x="1467" y="8972"/>
                  </a:lnTo>
                  <a:cubicBezTo>
                    <a:pt x="1354" y="9017"/>
                    <a:pt x="1241" y="9051"/>
                    <a:pt x="1128" y="9096"/>
                  </a:cubicBezTo>
                  <a:lnTo>
                    <a:pt x="1083" y="9096"/>
                  </a:lnTo>
                  <a:cubicBezTo>
                    <a:pt x="1399" y="8599"/>
                    <a:pt x="1772" y="8024"/>
                    <a:pt x="2155" y="7403"/>
                  </a:cubicBezTo>
                  <a:cubicBezTo>
                    <a:pt x="2246" y="7245"/>
                    <a:pt x="2347" y="7065"/>
                    <a:pt x="2449" y="6907"/>
                  </a:cubicBezTo>
                  <a:cubicBezTo>
                    <a:pt x="2686" y="6783"/>
                    <a:pt x="2945" y="6658"/>
                    <a:pt x="3193" y="6534"/>
                  </a:cubicBezTo>
                  <a:cubicBezTo>
                    <a:pt x="3442" y="6410"/>
                    <a:pt x="3701" y="6286"/>
                    <a:pt x="3950" y="6151"/>
                  </a:cubicBezTo>
                  <a:cubicBezTo>
                    <a:pt x="4198" y="6027"/>
                    <a:pt x="4435" y="5880"/>
                    <a:pt x="4672" y="5733"/>
                  </a:cubicBezTo>
                  <a:cubicBezTo>
                    <a:pt x="4796" y="5665"/>
                    <a:pt x="4909" y="5575"/>
                    <a:pt x="5022" y="5485"/>
                  </a:cubicBezTo>
                  <a:cubicBezTo>
                    <a:pt x="5134" y="5406"/>
                    <a:pt x="5247" y="5304"/>
                    <a:pt x="5337" y="5203"/>
                  </a:cubicBezTo>
                  <a:lnTo>
                    <a:pt x="5337" y="5203"/>
                  </a:lnTo>
                  <a:cubicBezTo>
                    <a:pt x="5213" y="5271"/>
                    <a:pt x="5112" y="5350"/>
                    <a:pt x="4976" y="5406"/>
                  </a:cubicBezTo>
                  <a:cubicBezTo>
                    <a:pt x="4852" y="5474"/>
                    <a:pt x="4728" y="5541"/>
                    <a:pt x="4593" y="5586"/>
                  </a:cubicBezTo>
                  <a:cubicBezTo>
                    <a:pt x="4344" y="5699"/>
                    <a:pt x="4085" y="5801"/>
                    <a:pt x="3837" y="5914"/>
                  </a:cubicBezTo>
                  <a:cubicBezTo>
                    <a:pt x="3476" y="6060"/>
                    <a:pt x="3126" y="6218"/>
                    <a:pt x="2765" y="6376"/>
                  </a:cubicBezTo>
                  <a:lnTo>
                    <a:pt x="3329" y="5417"/>
                  </a:lnTo>
                  <a:cubicBezTo>
                    <a:pt x="3487" y="5180"/>
                    <a:pt x="3634" y="4943"/>
                    <a:pt x="3780" y="4706"/>
                  </a:cubicBezTo>
                  <a:lnTo>
                    <a:pt x="4141" y="4661"/>
                  </a:lnTo>
                  <a:cubicBezTo>
                    <a:pt x="4299" y="4627"/>
                    <a:pt x="4446" y="4593"/>
                    <a:pt x="4593" y="4560"/>
                  </a:cubicBezTo>
                  <a:cubicBezTo>
                    <a:pt x="4897" y="4469"/>
                    <a:pt x="5180" y="4368"/>
                    <a:pt x="5462" y="4232"/>
                  </a:cubicBezTo>
                  <a:cubicBezTo>
                    <a:pt x="5732" y="4108"/>
                    <a:pt x="6003" y="3962"/>
                    <a:pt x="6263" y="3792"/>
                  </a:cubicBezTo>
                  <a:cubicBezTo>
                    <a:pt x="6511" y="3634"/>
                    <a:pt x="6771" y="3476"/>
                    <a:pt x="7019" y="3296"/>
                  </a:cubicBezTo>
                  <a:lnTo>
                    <a:pt x="7019" y="3296"/>
                  </a:lnTo>
                  <a:cubicBezTo>
                    <a:pt x="6455" y="3510"/>
                    <a:pt x="5902" y="3758"/>
                    <a:pt x="5349" y="3973"/>
                  </a:cubicBezTo>
                  <a:cubicBezTo>
                    <a:pt x="5213" y="4018"/>
                    <a:pt x="5067" y="4074"/>
                    <a:pt x="4931" y="4108"/>
                  </a:cubicBezTo>
                  <a:cubicBezTo>
                    <a:pt x="4807" y="4153"/>
                    <a:pt x="4649" y="4199"/>
                    <a:pt x="4514" y="4232"/>
                  </a:cubicBezTo>
                  <a:cubicBezTo>
                    <a:pt x="4367" y="4266"/>
                    <a:pt x="4232" y="4289"/>
                    <a:pt x="4085" y="4311"/>
                  </a:cubicBezTo>
                  <a:lnTo>
                    <a:pt x="4017" y="4323"/>
                  </a:lnTo>
                  <a:cubicBezTo>
                    <a:pt x="4198" y="4029"/>
                    <a:pt x="4378" y="3736"/>
                    <a:pt x="4548" y="3454"/>
                  </a:cubicBezTo>
                  <a:cubicBezTo>
                    <a:pt x="4931" y="2822"/>
                    <a:pt x="5270" y="2224"/>
                    <a:pt x="5574" y="1716"/>
                  </a:cubicBezTo>
                  <a:cubicBezTo>
                    <a:pt x="5868" y="1208"/>
                    <a:pt x="6105" y="768"/>
                    <a:pt x="6274" y="475"/>
                  </a:cubicBezTo>
                  <a:lnTo>
                    <a:pt x="6534" y="1"/>
                  </a:ln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"/>
            <p:cNvSpPr/>
            <p:nvPr/>
          </p:nvSpPr>
          <p:spPr>
            <a:xfrm>
              <a:off x="1681375" y="1589850"/>
              <a:ext cx="14975" cy="47125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305" y="0"/>
                  </a:moveTo>
                  <a:cubicBezTo>
                    <a:pt x="135" y="0"/>
                    <a:pt x="0" y="429"/>
                    <a:pt x="0" y="948"/>
                  </a:cubicBezTo>
                  <a:cubicBezTo>
                    <a:pt x="0" y="1467"/>
                    <a:pt x="147" y="1885"/>
                    <a:pt x="305" y="1885"/>
                  </a:cubicBezTo>
                  <a:cubicBezTo>
                    <a:pt x="463" y="1885"/>
                    <a:pt x="598" y="1456"/>
                    <a:pt x="598" y="948"/>
                  </a:cubicBezTo>
                  <a:cubicBezTo>
                    <a:pt x="598" y="429"/>
                    <a:pt x="463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"/>
            <p:cNvSpPr/>
            <p:nvPr/>
          </p:nvSpPr>
          <p:spPr>
            <a:xfrm>
              <a:off x="1826375" y="1566700"/>
              <a:ext cx="14975" cy="47150"/>
            </a:xfrm>
            <a:custGeom>
              <a:avLst/>
              <a:gdLst/>
              <a:ahLst/>
              <a:cxnLst/>
              <a:rect l="l" t="t" r="r" b="b"/>
              <a:pathLst>
                <a:path w="599" h="1886" extrusionOk="0">
                  <a:moveTo>
                    <a:pt x="305" y="1"/>
                  </a:moveTo>
                  <a:cubicBezTo>
                    <a:pt x="136" y="1"/>
                    <a:pt x="0" y="430"/>
                    <a:pt x="0" y="949"/>
                  </a:cubicBezTo>
                  <a:cubicBezTo>
                    <a:pt x="0" y="1468"/>
                    <a:pt x="136" y="1885"/>
                    <a:pt x="305" y="1885"/>
                  </a:cubicBezTo>
                  <a:cubicBezTo>
                    <a:pt x="463" y="1885"/>
                    <a:pt x="598" y="1468"/>
                    <a:pt x="598" y="949"/>
                  </a:cubicBezTo>
                  <a:cubicBezTo>
                    <a:pt x="598" y="430"/>
                    <a:pt x="463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"/>
            <p:cNvSpPr/>
            <p:nvPr/>
          </p:nvSpPr>
          <p:spPr>
            <a:xfrm>
              <a:off x="1789400" y="1589850"/>
              <a:ext cx="14975" cy="47125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294" y="0"/>
                  </a:moveTo>
                  <a:cubicBezTo>
                    <a:pt x="136" y="0"/>
                    <a:pt x="1" y="429"/>
                    <a:pt x="1" y="948"/>
                  </a:cubicBezTo>
                  <a:cubicBezTo>
                    <a:pt x="1" y="1467"/>
                    <a:pt x="136" y="1885"/>
                    <a:pt x="294" y="1885"/>
                  </a:cubicBezTo>
                  <a:cubicBezTo>
                    <a:pt x="464" y="1885"/>
                    <a:pt x="599" y="1467"/>
                    <a:pt x="599" y="948"/>
                  </a:cubicBezTo>
                  <a:cubicBezTo>
                    <a:pt x="599" y="429"/>
                    <a:pt x="464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"/>
            <p:cNvSpPr/>
            <p:nvPr/>
          </p:nvSpPr>
          <p:spPr>
            <a:xfrm>
              <a:off x="668875" y="2560850"/>
              <a:ext cx="488650" cy="462875"/>
            </a:xfrm>
            <a:custGeom>
              <a:avLst/>
              <a:gdLst/>
              <a:ahLst/>
              <a:cxnLst/>
              <a:rect l="l" t="t" r="r" b="b"/>
              <a:pathLst>
                <a:path w="19546" h="18515" extrusionOk="0">
                  <a:moveTo>
                    <a:pt x="5903" y="0"/>
                  </a:moveTo>
                  <a:lnTo>
                    <a:pt x="5903" y="0"/>
                  </a:lnTo>
                  <a:cubicBezTo>
                    <a:pt x="5912" y="98"/>
                    <a:pt x="5920" y="161"/>
                    <a:pt x="5913" y="161"/>
                  </a:cubicBezTo>
                  <a:cubicBezTo>
                    <a:pt x="5911" y="161"/>
                    <a:pt x="5907" y="156"/>
                    <a:pt x="5903" y="147"/>
                  </a:cubicBezTo>
                  <a:cubicBezTo>
                    <a:pt x="5901" y="142"/>
                    <a:pt x="5898" y="140"/>
                    <a:pt x="5892" y="140"/>
                  </a:cubicBezTo>
                  <a:cubicBezTo>
                    <a:pt x="5606" y="140"/>
                    <a:pt x="1" y="7417"/>
                    <a:pt x="4977" y="14444"/>
                  </a:cubicBezTo>
                  <a:cubicBezTo>
                    <a:pt x="7232" y="17631"/>
                    <a:pt x="10539" y="18514"/>
                    <a:pt x="13515" y="18514"/>
                  </a:cubicBezTo>
                  <a:cubicBezTo>
                    <a:pt x="16051" y="18514"/>
                    <a:pt x="18346" y="17873"/>
                    <a:pt x="19545" y="17468"/>
                  </a:cubicBezTo>
                  <a:cubicBezTo>
                    <a:pt x="18214" y="15775"/>
                    <a:pt x="7133" y="1636"/>
                    <a:pt x="5903" y="0"/>
                  </a:cubicBezTo>
                  <a:close/>
                </a:path>
              </a:pathLst>
            </a:custGeom>
            <a:solidFill>
              <a:srgbClr val="F5D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"/>
            <p:cNvSpPr/>
            <p:nvPr/>
          </p:nvSpPr>
          <p:spPr>
            <a:xfrm>
              <a:off x="649150" y="2557750"/>
              <a:ext cx="511750" cy="597500"/>
            </a:xfrm>
            <a:custGeom>
              <a:avLst/>
              <a:gdLst/>
              <a:ahLst/>
              <a:cxnLst/>
              <a:rect l="l" t="t" r="r" b="b"/>
              <a:pathLst>
                <a:path w="20470" h="23900" extrusionOk="0">
                  <a:moveTo>
                    <a:pt x="20334" y="17592"/>
                  </a:moveTo>
                  <a:cubicBezTo>
                    <a:pt x="17728" y="18472"/>
                    <a:pt x="9953" y="20470"/>
                    <a:pt x="5766" y="14568"/>
                  </a:cubicBezTo>
                  <a:cubicBezTo>
                    <a:pt x="700" y="7414"/>
                    <a:pt x="6601" y="0"/>
                    <a:pt x="6692" y="271"/>
                  </a:cubicBezTo>
                  <a:cubicBezTo>
                    <a:pt x="6714" y="316"/>
                    <a:pt x="6703" y="248"/>
                    <a:pt x="6692" y="124"/>
                  </a:cubicBezTo>
                  <a:cubicBezTo>
                    <a:pt x="6658" y="68"/>
                    <a:pt x="6624" y="23"/>
                    <a:pt x="6601" y="0"/>
                  </a:cubicBezTo>
                  <a:cubicBezTo>
                    <a:pt x="6601" y="0"/>
                    <a:pt x="0" y="6804"/>
                    <a:pt x="4232" y="13586"/>
                  </a:cubicBezTo>
                  <a:cubicBezTo>
                    <a:pt x="10664" y="23900"/>
                    <a:pt x="20470" y="17761"/>
                    <a:pt x="20470" y="17761"/>
                  </a:cubicBezTo>
                  <a:close/>
                </a:path>
              </a:pathLst>
            </a:custGeom>
            <a:solidFill>
              <a:srgbClr val="C79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"/>
            <p:cNvSpPr/>
            <p:nvPr/>
          </p:nvSpPr>
          <p:spPr>
            <a:xfrm>
              <a:off x="970450" y="2794425"/>
              <a:ext cx="89450" cy="108625"/>
            </a:xfrm>
            <a:custGeom>
              <a:avLst/>
              <a:gdLst/>
              <a:ahLst/>
              <a:cxnLst/>
              <a:rect l="l" t="t" r="r" b="b"/>
              <a:pathLst>
                <a:path w="3578" h="4345" extrusionOk="0">
                  <a:moveTo>
                    <a:pt x="1" y="0"/>
                  </a:moveTo>
                  <a:lnTo>
                    <a:pt x="1" y="0"/>
                  </a:lnTo>
                  <a:cubicBezTo>
                    <a:pt x="125" y="271"/>
                    <a:pt x="260" y="531"/>
                    <a:pt x="418" y="790"/>
                  </a:cubicBezTo>
                  <a:cubicBezTo>
                    <a:pt x="576" y="1050"/>
                    <a:pt x="746" y="1298"/>
                    <a:pt x="926" y="1535"/>
                  </a:cubicBezTo>
                  <a:cubicBezTo>
                    <a:pt x="1129" y="1806"/>
                    <a:pt x="1344" y="2088"/>
                    <a:pt x="1592" y="2348"/>
                  </a:cubicBezTo>
                  <a:cubicBezTo>
                    <a:pt x="1829" y="2607"/>
                    <a:pt x="2066" y="2867"/>
                    <a:pt x="2292" y="3104"/>
                  </a:cubicBezTo>
                  <a:cubicBezTo>
                    <a:pt x="2404" y="3228"/>
                    <a:pt x="2528" y="3318"/>
                    <a:pt x="2630" y="3431"/>
                  </a:cubicBezTo>
                  <a:cubicBezTo>
                    <a:pt x="2732" y="3544"/>
                    <a:pt x="2833" y="3645"/>
                    <a:pt x="2923" y="3736"/>
                  </a:cubicBezTo>
                  <a:cubicBezTo>
                    <a:pt x="3127" y="3950"/>
                    <a:pt x="3352" y="4153"/>
                    <a:pt x="3578" y="4345"/>
                  </a:cubicBezTo>
                  <a:cubicBezTo>
                    <a:pt x="3465" y="4074"/>
                    <a:pt x="3330" y="3803"/>
                    <a:pt x="3172" y="3544"/>
                  </a:cubicBezTo>
                  <a:cubicBezTo>
                    <a:pt x="3025" y="3273"/>
                    <a:pt x="2856" y="3025"/>
                    <a:pt x="2664" y="2788"/>
                  </a:cubicBezTo>
                  <a:cubicBezTo>
                    <a:pt x="2472" y="2517"/>
                    <a:pt x="2258" y="2235"/>
                    <a:pt x="2009" y="1975"/>
                  </a:cubicBezTo>
                  <a:cubicBezTo>
                    <a:pt x="1772" y="1727"/>
                    <a:pt x="1547" y="1456"/>
                    <a:pt x="1310" y="1230"/>
                  </a:cubicBezTo>
                  <a:cubicBezTo>
                    <a:pt x="1073" y="1005"/>
                    <a:pt x="870" y="768"/>
                    <a:pt x="667" y="587"/>
                  </a:cubicBezTo>
                  <a:cubicBezTo>
                    <a:pt x="463" y="384"/>
                    <a:pt x="238" y="18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"/>
            <p:cNvSpPr/>
            <p:nvPr/>
          </p:nvSpPr>
          <p:spPr>
            <a:xfrm>
              <a:off x="1035900" y="2899075"/>
              <a:ext cx="33600" cy="37000"/>
            </a:xfrm>
            <a:custGeom>
              <a:avLst/>
              <a:gdLst/>
              <a:ahLst/>
              <a:cxnLst/>
              <a:rect l="l" t="t" r="r" b="b"/>
              <a:pathLst>
                <a:path w="1344" h="1480" extrusionOk="0">
                  <a:moveTo>
                    <a:pt x="1" y="1"/>
                  </a:moveTo>
                  <a:cubicBezTo>
                    <a:pt x="1" y="114"/>
                    <a:pt x="23" y="227"/>
                    <a:pt x="57" y="339"/>
                  </a:cubicBezTo>
                  <a:cubicBezTo>
                    <a:pt x="91" y="543"/>
                    <a:pt x="272" y="757"/>
                    <a:pt x="441" y="960"/>
                  </a:cubicBezTo>
                  <a:cubicBezTo>
                    <a:pt x="610" y="1118"/>
                    <a:pt x="802" y="1253"/>
                    <a:pt x="1005" y="1355"/>
                  </a:cubicBezTo>
                  <a:cubicBezTo>
                    <a:pt x="1118" y="1411"/>
                    <a:pt x="1231" y="1445"/>
                    <a:pt x="1344" y="1479"/>
                  </a:cubicBezTo>
                  <a:cubicBezTo>
                    <a:pt x="1321" y="1355"/>
                    <a:pt x="1287" y="1242"/>
                    <a:pt x="1242" y="1141"/>
                  </a:cubicBezTo>
                  <a:cubicBezTo>
                    <a:pt x="1140" y="926"/>
                    <a:pt x="1005" y="734"/>
                    <a:pt x="836" y="565"/>
                  </a:cubicBezTo>
                  <a:cubicBezTo>
                    <a:pt x="757" y="486"/>
                    <a:pt x="667" y="407"/>
                    <a:pt x="576" y="339"/>
                  </a:cubicBezTo>
                  <a:cubicBezTo>
                    <a:pt x="486" y="283"/>
                    <a:pt x="396" y="215"/>
                    <a:pt x="317" y="159"/>
                  </a:cubicBezTo>
                  <a:cubicBezTo>
                    <a:pt x="215" y="91"/>
                    <a:pt x="114" y="3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"/>
            <p:cNvSpPr/>
            <p:nvPr/>
          </p:nvSpPr>
          <p:spPr>
            <a:xfrm>
              <a:off x="2564625" y="2912675"/>
              <a:ext cx="372975" cy="258875"/>
            </a:xfrm>
            <a:custGeom>
              <a:avLst/>
              <a:gdLst/>
              <a:ahLst/>
              <a:cxnLst/>
              <a:rect l="l" t="t" r="r" b="b"/>
              <a:pathLst>
                <a:path w="14919" h="10355" extrusionOk="0">
                  <a:moveTo>
                    <a:pt x="12564" y="0"/>
                  </a:moveTo>
                  <a:cubicBezTo>
                    <a:pt x="6454" y="0"/>
                    <a:pt x="1686" y="4185"/>
                    <a:pt x="1" y="10312"/>
                  </a:cubicBezTo>
                  <a:cubicBezTo>
                    <a:pt x="295" y="10340"/>
                    <a:pt x="600" y="10354"/>
                    <a:pt x="914" y="10354"/>
                  </a:cubicBezTo>
                  <a:cubicBezTo>
                    <a:pt x="6153" y="10354"/>
                    <a:pt x="13801" y="6483"/>
                    <a:pt x="14919" y="202"/>
                  </a:cubicBezTo>
                  <a:cubicBezTo>
                    <a:pt x="14115" y="66"/>
                    <a:pt x="13329" y="0"/>
                    <a:pt x="12564" y="0"/>
                  </a:cubicBezTo>
                  <a:close/>
                </a:path>
              </a:pathLst>
            </a:custGeom>
            <a:solidFill>
              <a:srgbClr val="8EC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"/>
            <p:cNvSpPr/>
            <p:nvPr/>
          </p:nvSpPr>
          <p:spPr>
            <a:xfrm>
              <a:off x="2577600" y="2870300"/>
              <a:ext cx="433350" cy="297650"/>
            </a:xfrm>
            <a:custGeom>
              <a:avLst/>
              <a:gdLst/>
              <a:ahLst/>
              <a:cxnLst/>
              <a:rect l="l" t="t" r="r" b="b"/>
              <a:pathLst>
                <a:path w="17334" h="11906" extrusionOk="0">
                  <a:moveTo>
                    <a:pt x="17333" y="1"/>
                  </a:moveTo>
                  <a:cubicBezTo>
                    <a:pt x="17333" y="1"/>
                    <a:pt x="16194" y="656"/>
                    <a:pt x="14512" y="1671"/>
                  </a:cubicBezTo>
                  <a:cubicBezTo>
                    <a:pt x="13734" y="2145"/>
                    <a:pt x="12842" y="2687"/>
                    <a:pt x="11894" y="3285"/>
                  </a:cubicBezTo>
                  <a:cubicBezTo>
                    <a:pt x="11477" y="3127"/>
                    <a:pt x="11071" y="2969"/>
                    <a:pt x="10642" y="2822"/>
                  </a:cubicBezTo>
                  <a:cubicBezTo>
                    <a:pt x="10405" y="2743"/>
                    <a:pt x="10157" y="2675"/>
                    <a:pt x="9920" y="2608"/>
                  </a:cubicBezTo>
                  <a:cubicBezTo>
                    <a:pt x="9672" y="2529"/>
                    <a:pt x="9423" y="2506"/>
                    <a:pt x="9175" y="2461"/>
                  </a:cubicBezTo>
                  <a:lnTo>
                    <a:pt x="9175" y="2461"/>
                  </a:lnTo>
                  <a:cubicBezTo>
                    <a:pt x="9412" y="2562"/>
                    <a:pt x="9638" y="2653"/>
                    <a:pt x="9875" y="2743"/>
                  </a:cubicBezTo>
                  <a:cubicBezTo>
                    <a:pt x="10112" y="2833"/>
                    <a:pt x="10337" y="2946"/>
                    <a:pt x="10563" y="3036"/>
                  </a:cubicBezTo>
                  <a:cubicBezTo>
                    <a:pt x="10913" y="3194"/>
                    <a:pt x="11263" y="3330"/>
                    <a:pt x="11612" y="3465"/>
                  </a:cubicBezTo>
                  <a:cubicBezTo>
                    <a:pt x="11014" y="3838"/>
                    <a:pt x="10394" y="4232"/>
                    <a:pt x="9773" y="4639"/>
                  </a:cubicBezTo>
                  <a:cubicBezTo>
                    <a:pt x="9750" y="4605"/>
                    <a:pt x="9728" y="4582"/>
                    <a:pt x="9694" y="4560"/>
                  </a:cubicBezTo>
                  <a:lnTo>
                    <a:pt x="9006" y="4368"/>
                  </a:lnTo>
                  <a:cubicBezTo>
                    <a:pt x="8769" y="4323"/>
                    <a:pt x="8532" y="4266"/>
                    <a:pt x="8306" y="4221"/>
                  </a:cubicBezTo>
                  <a:cubicBezTo>
                    <a:pt x="8069" y="4176"/>
                    <a:pt x="7843" y="4142"/>
                    <a:pt x="7606" y="4108"/>
                  </a:cubicBezTo>
                  <a:cubicBezTo>
                    <a:pt x="7381" y="4075"/>
                    <a:pt x="7155" y="4007"/>
                    <a:pt x="6918" y="3973"/>
                  </a:cubicBezTo>
                  <a:lnTo>
                    <a:pt x="6918" y="3973"/>
                  </a:lnTo>
                  <a:cubicBezTo>
                    <a:pt x="7133" y="4075"/>
                    <a:pt x="7358" y="4154"/>
                    <a:pt x="7573" y="4244"/>
                  </a:cubicBezTo>
                  <a:cubicBezTo>
                    <a:pt x="7798" y="4334"/>
                    <a:pt x="8024" y="4379"/>
                    <a:pt x="8261" y="4447"/>
                  </a:cubicBezTo>
                  <a:cubicBezTo>
                    <a:pt x="8487" y="4503"/>
                    <a:pt x="8712" y="4560"/>
                    <a:pt x="8938" y="4627"/>
                  </a:cubicBezTo>
                  <a:cubicBezTo>
                    <a:pt x="9119" y="4684"/>
                    <a:pt x="9310" y="4740"/>
                    <a:pt x="9491" y="4797"/>
                  </a:cubicBezTo>
                  <a:cubicBezTo>
                    <a:pt x="9491" y="4797"/>
                    <a:pt x="9491" y="4808"/>
                    <a:pt x="9491" y="4819"/>
                  </a:cubicBezTo>
                  <a:cubicBezTo>
                    <a:pt x="9130" y="5056"/>
                    <a:pt x="8769" y="5293"/>
                    <a:pt x="8396" y="5519"/>
                  </a:cubicBezTo>
                  <a:lnTo>
                    <a:pt x="7900" y="5857"/>
                  </a:lnTo>
                  <a:lnTo>
                    <a:pt x="7336" y="5688"/>
                  </a:lnTo>
                  <a:cubicBezTo>
                    <a:pt x="7076" y="5632"/>
                    <a:pt x="6817" y="5575"/>
                    <a:pt x="6557" y="5519"/>
                  </a:cubicBezTo>
                  <a:cubicBezTo>
                    <a:pt x="6038" y="5440"/>
                    <a:pt x="5519" y="5350"/>
                    <a:pt x="4989" y="5293"/>
                  </a:cubicBezTo>
                  <a:lnTo>
                    <a:pt x="4989" y="5293"/>
                  </a:lnTo>
                  <a:cubicBezTo>
                    <a:pt x="5237" y="5383"/>
                    <a:pt x="5496" y="5462"/>
                    <a:pt x="5745" y="5541"/>
                  </a:cubicBezTo>
                  <a:lnTo>
                    <a:pt x="6512" y="5745"/>
                  </a:lnTo>
                  <a:cubicBezTo>
                    <a:pt x="6760" y="5812"/>
                    <a:pt x="7008" y="5891"/>
                    <a:pt x="7268" y="5948"/>
                  </a:cubicBezTo>
                  <a:lnTo>
                    <a:pt x="7618" y="6061"/>
                  </a:lnTo>
                  <a:cubicBezTo>
                    <a:pt x="7336" y="6252"/>
                    <a:pt x="7054" y="6444"/>
                    <a:pt x="6783" y="6625"/>
                  </a:cubicBezTo>
                  <a:cubicBezTo>
                    <a:pt x="6478" y="6828"/>
                    <a:pt x="6185" y="7031"/>
                    <a:pt x="5891" y="7234"/>
                  </a:cubicBezTo>
                  <a:cubicBezTo>
                    <a:pt x="5790" y="7200"/>
                    <a:pt x="5699" y="7155"/>
                    <a:pt x="5598" y="7110"/>
                  </a:cubicBezTo>
                  <a:cubicBezTo>
                    <a:pt x="5384" y="7042"/>
                    <a:pt x="5158" y="6975"/>
                    <a:pt x="4943" y="6896"/>
                  </a:cubicBezTo>
                  <a:cubicBezTo>
                    <a:pt x="4718" y="6828"/>
                    <a:pt x="4492" y="6805"/>
                    <a:pt x="4266" y="6771"/>
                  </a:cubicBezTo>
                  <a:cubicBezTo>
                    <a:pt x="4041" y="6749"/>
                    <a:pt x="3804" y="6738"/>
                    <a:pt x="3578" y="6738"/>
                  </a:cubicBezTo>
                  <a:cubicBezTo>
                    <a:pt x="3804" y="6805"/>
                    <a:pt x="4018" y="6850"/>
                    <a:pt x="4233" y="6907"/>
                  </a:cubicBezTo>
                  <a:cubicBezTo>
                    <a:pt x="4458" y="6963"/>
                    <a:pt x="4661" y="7054"/>
                    <a:pt x="4876" y="7121"/>
                  </a:cubicBezTo>
                  <a:cubicBezTo>
                    <a:pt x="5090" y="7189"/>
                    <a:pt x="5293" y="7290"/>
                    <a:pt x="5496" y="7358"/>
                  </a:cubicBezTo>
                  <a:lnTo>
                    <a:pt x="5643" y="7415"/>
                  </a:lnTo>
                  <a:cubicBezTo>
                    <a:pt x="5496" y="7516"/>
                    <a:pt x="5361" y="7618"/>
                    <a:pt x="5226" y="7719"/>
                  </a:cubicBezTo>
                  <a:cubicBezTo>
                    <a:pt x="4785" y="8024"/>
                    <a:pt x="4379" y="8317"/>
                    <a:pt x="3996" y="8599"/>
                  </a:cubicBezTo>
                  <a:cubicBezTo>
                    <a:pt x="3996" y="8599"/>
                    <a:pt x="3996" y="8577"/>
                    <a:pt x="4007" y="8577"/>
                  </a:cubicBezTo>
                  <a:lnTo>
                    <a:pt x="4007" y="8554"/>
                  </a:lnTo>
                  <a:cubicBezTo>
                    <a:pt x="4007" y="8475"/>
                    <a:pt x="3950" y="8419"/>
                    <a:pt x="3883" y="8408"/>
                  </a:cubicBezTo>
                  <a:lnTo>
                    <a:pt x="3860" y="8408"/>
                  </a:lnTo>
                  <a:cubicBezTo>
                    <a:pt x="3510" y="8396"/>
                    <a:pt x="3161" y="8385"/>
                    <a:pt x="2799" y="8385"/>
                  </a:cubicBezTo>
                  <a:cubicBezTo>
                    <a:pt x="2438" y="8351"/>
                    <a:pt x="2077" y="8340"/>
                    <a:pt x="1716" y="8340"/>
                  </a:cubicBezTo>
                  <a:cubicBezTo>
                    <a:pt x="2066" y="8453"/>
                    <a:pt x="2416" y="8532"/>
                    <a:pt x="2777" y="8611"/>
                  </a:cubicBezTo>
                  <a:cubicBezTo>
                    <a:pt x="3082" y="8645"/>
                    <a:pt x="3386" y="8656"/>
                    <a:pt x="3702" y="8678"/>
                  </a:cubicBezTo>
                  <a:cubicBezTo>
                    <a:pt x="3691" y="8735"/>
                    <a:pt x="3680" y="8791"/>
                    <a:pt x="3668" y="8836"/>
                  </a:cubicBezTo>
                  <a:cubicBezTo>
                    <a:pt x="3251" y="9164"/>
                    <a:pt x="2867" y="9468"/>
                    <a:pt x="2506" y="9762"/>
                  </a:cubicBezTo>
                  <a:cubicBezTo>
                    <a:pt x="2111" y="10066"/>
                    <a:pt x="1750" y="10337"/>
                    <a:pt x="1457" y="10608"/>
                  </a:cubicBezTo>
                  <a:cubicBezTo>
                    <a:pt x="1163" y="10879"/>
                    <a:pt x="892" y="11105"/>
                    <a:pt x="678" y="11296"/>
                  </a:cubicBezTo>
                  <a:cubicBezTo>
                    <a:pt x="260" y="11680"/>
                    <a:pt x="1" y="11906"/>
                    <a:pt x="1" y="11906"/>
                  </a:cubicBezTo>
                  <a:lnTo>
                    <a:pt x="712" y="11342"/>
                  </a:lnTo>
                  <a:cubicBezTo>
                    <a:pt x="938" y="11161"/>
                    <a:pt x="1208" y="10935"/>
                    <a:pt x="1524" y="10687"/>
                  </a:cubicBezTo>
                  <a:cubicBezTo>
                    <a:pt x="1840" y="10439"/>
                    <a:pt x="2201" y="10179"/>
                    <a:pt x="2596" y="9875"/>
                  </a:cubicBezTo>
                  <a:lnTo>
                    <a:pt x="3612" y="9130"/>
                  </a:lnTo>
                  <a:lnTo>
                    <a:pt x="3612" y="9130"/>
                  </a:lnTo>
                  <a:cubicBezTo>
                    <a:pt x="3510" y="9649"/>
                    <a:pt x="3454" y="10168"/>
                    <a:pt x="3420" y="10698"/>
                  </a:cubicBezTo>
                  <a:cubicBezTo>
                    <a:pt x="3623" y="10112"/>
                    <a:pt x="3792" y="9502"/>
                    <a:pt x="3928" y="8893"/>
                  </a:cubicBezTo>
                  <a:cubicBezTo>
                    <a:pt x="4379" y="8588"/>
                    <a:pt x="4842" y="8261"/>
                    <a:pt x="5327" y="7922"/>
                  </a:cubicBezTo>
                  <a:cubicBezTo>
                    <a:pt x="5508" y="7787"/>
                    <a:pt x="5688" y="7663"/>
                    <a:pt x="5869" y="7539"/>
                  </a:cubicBezTo>
                  <a:lnTo>
                    <a:pt x="5970" y="7584"/>
                  </a:lnTo>
                  <a:cubicBezTo>
                    <a:pt x="5756" y="8272"/>
                    <a:pt x="5587" y="8961"/>
                    <a:pt x="5451" y="9671"/>
                  </a:cubicBezTo>
                  <a:cubicBezTo>
                    <a:pt x="5767" y="8983"/>
                    <a:pt x="6038" y="8272"/>
                    <a:pt x="6264" y="7550"/>
                  </a:cubicBezTo>
                  <a:cubicBezTo>
                    <a:pt x="6286" y="7482"/>
                    <a:pt x="6252" y="7415"/>
                    <a:pt x="6196" y="7381"/>
                  </a:cubicBezTo>
                  <a:lnTo>
                    <a:pt x="6128" y="7358"/>
                  </a:lnTo>
                  <a:cubicBezTo>
                    <a:pt x="6377" y="7189"/>
                    <a:pt x="6636" y="7008"/>
                    <a:pt x="6896" y="6839"/>
                  </a:cubicBezTo>
                  <a:cubicBezTo>
                    <a:pt x="7212" y="6636"/>
                    <a:pt x="7528" y="6422"/>
                    <a:pt x="7843" y="6207"/>
                  </a:cubicBezTo>
                  <a:lnTo>
                    <a:pt x="7843" y="6207"/>
                  </a:lnTo>
                  <a:cubicBezTo>
                    <a:pt x="7810" y="6354"/>
                    <a:pt x="7776" y="6501"/>
                    <a:pt x="7731" y="6659"/>
                  </a:cubicBezTo>
                  <a:cubicBezTo>
                    <a:pt x="7674" y="6862"/>
                    <a:pt x="7618" y="7076"/>
                    <a:pt x="7573" y="7302"/>
                  </a:cubicBezTo>
                  <a:cubicBezTo>
                    <a:pt x="7528" y="7516"/>
                    <a:pt x="7482" y="7742"/>
                    <a:pt x="7460" y="7968"/>
                  </a:cubicBezTo>
                  <a:cubicBezTo>
                    <a:pt x="7460" y="8080"/>
                    <a:pt x="7460" y="8193"/>
                    <a:pt x="7449" y="8306"/>
                  </a:cubicBezTo>
                  <a:cubicBezTo>
                    <a:pt x="7449" y="8419"/>
                    <a:pt x="7471" y="8520"/>
                    <a:pt x="7494" y="8633"/>
                  </a:cubicBezTo>
                  <a:lnTo>
                    <a:pt x="7528" y="8306"/>
                  </a:lnTo>
                  <a:cubicBezTo>
                    <a:pt x="7539" y="8193"/>
                    <a:pt x="7561" y="8092"/>
                    <a:pt x="7584" y="7979"/>
                  </a:cubicBezTo>
                  <a:cubicBezTo>
                    <a:pt x="7606" y="7877"/>
                    <a:pt x="7640" y="7776"/>
                    <a:pt x="7674" y="7663"/>
                  </a:cubicBezTo>
                  <a:lnTo>
                    <a:pt x="7764" y="7347"/>
                  </a:lnTo>
                  <a:cubicBezTo>
                    <a:pt x="7843" y="7144"/>
                    <a:pt x="7911" y="6929"/>
                    <a:pt x="7979" y="6726"/>
                  </a:cubicBezTo>
                  <a:cubicBezTo>
                    <a:pt x="8047" y="6523"/>
                    <a:pt x="8103" y="6297"/>
                    <a:pt x="8159" y="6072"/>
                  </a:cubicBezTo>
                  <a:cubicBezTo>
                    <a:pt x="8159" y="6049"/>
                    <a:pt x="8159" y="6027"/>
                    <a:pt x="8148" y="6004"/>
                  </a:cubicBezTo>
                  <a:cubicBezTo>
                    <a:pt x="8272" y="5925"/>
                    <a:pt x="8396" y="5835"/>
                    <a:pt x="8521" y="5745"/>
                  </a:cubicBezTo>
                  <a:cubicBezTo>
                    <a:pt x="8825" y="5553"/>
                    <a:pt x="9119" y="5361"/>
                    <a:pt x="9412" y="5158"/>
                  </a:cubicBezTo>
                  <a:lnTo>
                    <a:pt x="9412" y="5158"/>
                  </a:lnTo>
                  <a:cubicBezTo>
                    <a:pt x="9322" y="5846"/>
                    <a:pt x="9254" y="6534"/>
                    <a:pt x="9231" y="7223"/>
                  </a:cubicBezTo>
                  <a:cubicBezTo>
                    <a:pt x="9435" y="6478"/>
                    <a:pt x="9593" y="5722"/>
                    <a:pt x="9717" y="4966"/>
                  </a:cubicBezTo>
                  <a:cubicBezTo>
                    <a:pt x="10405" y="4515"/>
                    <a:pt x="11093" y="4052"/>
                    <a:pt x="11748" y="3634"/>
                  </a:cubicBezTo>
                  <a:lnTo>
                    <a:pt x="11793" y="3623"/>
                  </a:lnTo>
                  <a:lnTo>
                    <a:pt x="11793" y="3623"/>
                  </a:lnTo>
                  <a:cubicBezTo>
                    <a:pt x="11658" y="3950"/>
                    <a:pt x="11522" y="4278"/>
                    <a:pt x="11398" y="4616"/>
                  </a:cubicBezTo>
                  <a:cubicBezTo>
                    <a:pt x="11285" y="5022"/>
                    <a:pt x="11172" y="5440"/>
                    <a:pt x="11082" y="5857"/>
                  </a:cubicBezTo>
                  <a:cubicBezTo>
                    <a:pt x="11274" y="5474"/>
                    <a:pt x="11443" y="5079"/>
                    <a:pt x="11601" y="4684"/>
                  </a:cubicBezTo>
                  <a:cubicBezTo>
                    <a:pt x="11782" y="4300"/>
                    <a:pt x="11951" y="3917"/>
                    <a:pt x="12120" y="3522"/>
                  </a:cubicBezTo>
                  <a:cubicBezTo>
                    <a:pt x="12131" y="3488"/>
                    <a:pt x="12131" y="3443"/>
                    <a:pt x="12120" y="3409"/>
                  </a:cubicBezTo>
                  <a:lnTo>
                    <a:pt x="14591" y="1806"/>
                  </a:lnTo>
                  <a:cubicBezTo>
                    <a:pt x="16239" y="735"/>
                    <a:pt x="17333" y="1"/>
                    <a:pt x="17333" y="1"/>
                  </a:cubicBezTo>
                  <a:close/>
                </a:path>
              </a:pathLst>
            </a:custGeom>
            <a:solidFill>
              <a:srgbClr val="7C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"/>
            <p:cNvSpPr/>
            <p:nvPr/>
          </p:nvSpPr>
          <p:spPr>
            <a:xfrm>
              <a:off x="2749125" y="2937725"/>
              <a:ext cx="228525" cy="398925"/>
            </a:xfrm>
            <a:custGeom>
              <a:avLst/>
              <a:gdLst/>
              <a:ahLst/>
              <a:cxnLst/>
              <a:rect l="l" t="t" r="r" b="b"/>
              <a:pathLst>
                <a:path w="9141" h="15957" extrusionOk="0">
                  <a:moveTo>
                    <a:pt x="5146" y="1"/>
                  </a:moveTo>
                  <a:cubicBezTo>
                    <a:pt x="2980" y="2088"/>
                    <a:pt x="68" y="3420"/>
                    <a:pt x="125" y="6907"/>
                  </a:cubicBezTo>
                  <a:cubicBezTo>
                    <a:pt x="1" y="10055"/>
                    <a:pt x="2506" y="12526"/>
                    <a:pt x="3115" y="15550"/>
                  </a:cubicBezTo>
                  <a:lnTo>
                    <a:pt x="3217" y="15957"/>
                  </a:lnTo>
                  <a:lnTo>
                    <a:pt x="3454" y="15370"/>
                  </a:lnTo>
                  <a:cubicBezTo>
                    <a:pt x="4571" y="12944"/>
                    <a:pt x="7302" y="11262"/>
                    <a:pt x="8035" y="8780"/>
                  </a:cubicBezTo>
                  <a:cubicBezTo>
                    <a:pt x="9141" y="5485"/>
                    <a:pt x="7031" y="2450"/>
                    <a:pt x="5146" y="1"/>
                  </a:cubicBezTo>
                  <a:close/>
                </a:path>
              </a:pathLst>
            </a:custGeom>
            <a:solidFill>
              <a:srgbClr val="60A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"/>
            <p:cNvSpPr/>
            <p:nvPr/>
          </p:nvSpPr>
          <p:spPr>
            <a:xfrm>
              <a:off x="2803300" y="2943950"/>
              <a:ext cx="117375" cy="313425"/>
            </a:xfrm>
            <a:custGeom>
              <a:avLst/>
              <a:gdLst/>
              <a:ahLst/>
              <a:cxnLst/>
              <a:rect l="l" t="t" r="r" b="b"/>
              <a:pathLst>
                <a:path w="4695" h="12537" extrusionOk="0">
                  <a:moveTo>
                    <a:pt x="3024" y="0"/>
                  </a:moveTo>
                  <a:cubicBezTo>
                    <a:pt x="3024" y="0"/>
                    <a:pt x="2991" y="192"/>
                    <a:pt x="2945" y="530"/>
                  </a:cubicBezTo>
                  <a:cubicBezTo>
                    <a:pt x="2923" y="779"/>
                    <a:pt x="2866" y="1106"/>
                    <a:pt x="2821" y="1490"/>
                  </a:cubicBezTo>
                  <a:cubicBezTo>
                    <a:pt x="2720" y="1580"/>
                    <a:pt x="2607" y="1659"/>
                    <a:pt x="2517" y="1738"/>
                  </a:cubicBezTo>
                  <a:cubicBezTo>
                    <a:pt x="2415" y="1828"/>
                    <a:pt x="2336" y="1952"/>
                    <a:pt x="2246" y="2043"/>
                  </a:cubicBezTo>
                  <a:cubicBezTo>
                    <a:pt x="2167" y="2144"/>
                    <a:pt x="2099" y="2257"/>
                    <a:pt x="2031" y="2370"/>
                  </a:cubicBezTo>
                  <a:lnTo>
                    <a:pt x="1851" y="2708"/>
                  </a:lnTo>
                  <a:cubicBezTo>
                    <a:pt x="1738" y="2945"/>
                    <a:pt x="1637" y="3171"/>
                    <a:pt x="1546" y="3419"/>
                  </a:cubicBezTo>
                  <a:cubicBezTo>
                    <a:pt x="1467" y="3656"/>
                    <a:pt x="1377" y="3893"/>
                    <a:pt x="1309" y="4141"/>
                  </a:cubicBezTo>
                  <a:cubicBezTo>
                    <a:pt x="1445" y="3927"/>
                    <a:pt x="1558" y="3701"/>
                    <a:pt x="1682" y="3476"/>
                  </a:cubicBezTo>
                  <a:cubicBezTo>
                    <a:pt x="1749" y="3374"/>
                    <a:pt x="1806" y="3261"/>
                    <a:pt x="1873" y="3148"/>
                  </a:cubicBezTo>
                  <a:lnTo>
                    <a:pt x="2065" y="2832"/>
                  </a:lnTo>
                  <a:lnTo>
                    <a:pt x="2268" y="2528"/>
                  </a:lnTo>
                  <a:lnTo>
                    <a:pt x="2494" y="2246"/>
                  </a:lnTo>
                  <a:cubicBezTo>
                    <a:pt x="2573" y="2155"/>
                    <a:pt x="2663" y="2076"/>
                    <a:pt x="2742" y="1997"/>
                  </a:cubicBezTo>
                  <a:lnTo>
                    <a:pt x="2776" y="1964"/>
                  </a:lnTo>
                  <a:lnTo>
                    <a:pt x="2776" y="1964"/>
                  </a:lnTo>
                  <a:cubicBezTo>
                    <a:pt x="2709" y="2550"/>
                    <a:pt x="2630" y="3239"/>
                    <a:pt x="2562" y="3961"/>
                  </a:cubicBezTo>
                  <a:cubicBezTo>
                    <a:pt x="2551" y="4141"/>
                    <a:pt x="2528" y="4344"/>
                    <a:pt x="2517" y="4536"/>
                  </a:cubicBezTo>
                  <a:cubicBezTo>
                    <a:pt x="2359" y="4751"/>
                    <a:pt x="2178" y="4965"/>
                    <a:pt x="2009" y="5191"/>
                  </a:cubicBezTo>
                  <a:cubicBezTo>
                    <a:pt x="1840" y="5416"/>
                    <a:pt x="1670" y="5631"/>
                    <a:pt x="1501" y="5868"/>
                  </a:cubicBezTo>
                  <a:cubicBezTo>
                    <a:pt x="1332" y="6094"/>
                    <a:pt x="1174" y="6331"/>
                    <a:pt x="1027" y="6567"/>
                  </a:cubicBezTo>
                  <a:cubicBezTo>
                    <a:pt x="959" y="6692"/>
                    <a:pt x="892" y="6816"/>
                    <a:pt x="824" y="6940"/>
                  </a:cubicBezTo>
                  <a:cubicBezTo>
                    <a:pt x="756" y="7064"/>
                    <a:pt x="700" y="7199"/>
                    <a:pt x="666" y="7335"/>
                  </a:cubicBezTo>
                  <a:cubicBezTo>
                    <a:pt x="745" y="7222"/>
                    <a:pt x="801" y="7098"/>
                    <a:pt x="903" y="6985"/>
                  </a:cubicBezTo>
                  <a:cubicBezTo>
                    <a:pt x="1005" y="6883"/>
                    <a:pt x="1072" y="6771"/>
                    <a:pt x="1163" y="6669"/>
                  </a:cubicBezTo>
                  <a:cubicBezTo>
                    <a:pt x="1343" y="6455"/>
                    <a:pt x="1524" y="6240"/>
                    <a:pt x="1704" y="6037"/>
                  </a:cubicBezTo>
                  <a:cubicBezTo>
                    <a:pt x="1964" y="5744"/>
                    <a:pt x="2212" y="5450"/>
                    <a:pt x="2460" y="5157"/>
                  </a:cubicBezTo>
                  <a:lnTo>
                    <a:pt x="2460" y="5157"/>
                  </a:lnTo>
                  <a:cubicBezTo>
                    <a:pt x="2426" y="5518"/>
                    <a:pt x="2404" y="5890"/>
                    <a:pt x="2370" y="6263"/>
                  </a:cubicBezTo>
                  <a:cubicBezTo>
                    <a:pt x="2336" y="6545"/>
                    <a:pt x="2314" y="6827"/>
                    <a:pt x="2280" y="7098"/>
                  </a:cubicBezTo>
                  <a:lnTo>
                    <a:pt x="1975" y="7301"/>
                  </a:lnTo>
                  <a:cubicBezTo>
                    <a:pt x="1851" y="7391"/>
                    <a:pt x="1738" y="7493"/>
                    <a:pt x="1614" y="7594"/>
                  </a:cubicBezTo>
                  <a:cubicBezTo>
                    <a:pt x="1377" y="7797"/>
                    <a:pt x="1174" y="8023"/>
                    <a:pt x="971" y="8260"/>
                  </a:cubicBezTo>
                  <a:cubicBezTo>
                    <a:pt x="790" y="8497"/>
                    <a:pt x="610" y="8745"/>
                    <a:pt x="452" y="9005"/>
                  </a:cubicBezTo>
                  <a:cubicBezTo>
                    <a:pt x="294" y="9264"/>
                    <a:pt x="136" y="9524"/>
                    <a:pt x="0" y="9795"/>
                  </a:cubicBezTo>
                  <a:cubicBezTo>
                    <a:pt x="407" y="9343"/>
                    <a:pt x="790" y="8881"/>
                    <a:pt x="1196" y="8452"/>
                  </a:cubicBezTo>
                  <a:cubicBezTo>
                    <a:pt x="1298" y="8350"/>
                    <a:pt x="1400" y="8238"/>
                    <a:pt x="1501" y="8136"/>
                  </a:cubicBezTo>
                  <a:cubicBezTo>
                    <a:pt x="1614" y="8034"/>
                    <a:pt x="1727" y="7944"/>
                    <a:pt x="1828" y="7843"/>
                  </a:cubicBezTo>
                  <a:cubicBezTo>
                    <a:pt x="1941" y="7752"/>
                    <a:pt x="2054" y="7662"/>
                    <a:pt x="2178" y="7583"/>
                  </a:cubicBezTo>
                  <a:cubicBezTo>
                    <a:pt x="2201" y="7560"/>
                    <a:pt x="2223" y="7549"/>
                    <a:pt x="2246" y="7538"/>
                  </a:cubicBezTo>
                  <a:lnTo>
                    <a:pt x="2246" y="7538"/>
                  </a:lnTo>
                  <a:cubicBezTo>
                    <a:pt x="2212" y="7888"/>
                    <a:pt x="2178" y="8226"/>
                    <a:pt x="2144" y="8565"/>
                  </a:cubicBezTo>
                  <a:cubicBezTo>
                    <a:pt x="2077" y="9298"/>
                    <a:pt x="2031" y="9987"/>
                    <a:pt x="1986" y="10573"/>
                  </a:cubicBezTo>
                  <a:cubicBezTo>
                    <a:pt x="1941" y="11160"/>
                    <a:pt x="1930" y="11645"/>
                    <a:pt x="1907" y="11995"/>
                  </a:cubicBezTo>
                  <a:cubicBezTo>
                    <a:pt x="1885" y="12345"/>
                    <a:pt x="1885" y="12537"/>
                    <a:pt x="1885" y="12537"/>
                  </a:cubicBezTo>
                  <a:cubicBezTo>
                    <a:pt x="1885" y="12537"/>
                    <a:pt x="1919" y="12345"/>
                    <a:pt x="1975" y="12006"/>
                  </a:cubicBezTo>
                  <a:cubicBezTo>
                    <a:pt x="2031" y="11668"/>
                    <a:pt x="2110" y="11171"/>
                    <a:pt x="2189" y="10596"/>
                  </a:cubicBezTo>
                  <a:cubicBezTo>
                    <a:pt x="2257" y="10009"/>
                    <a:pt x="2359" y="9321"/>
                    <a:pt x="2449" y="8599"/>
                  </a:cubicBezTo>
                  <a:cubicBezTo>
                    <a:pt x="2483" y="8294"/>
                    <a:pt x="2528" y="7989"/>
                    <a:pt x="2562" y="7673"/>
                  </a:cubicBezTo>
                  <a:cubicBezTo>
                    <a:pt x="2607" y="7752"/>
                    <a:pt x="2663" y="7843"/>
                    <a:pt x="2709" y="7922"/>
                  </a:cubicBezTo>
                  <a:lnTo>
                    <a:pt x="2912" y="8226"/>
                  </a:lnTo>
                  <a:cubicBezTo>
                    <a:pt x="2979" y="8339"/>
                    <a:pt x="3047" y="8441"/>
                    <a:pt x="3115" y="8542"/>
                  </a:cubicBezTo>
                  <a:lnTo>
                    <a:pt x="3295" y="8869"/>
                  </a:lnTo>
                  <a:cubicBezTo>
                    <a:pt x="3352" y="8971"/>
                    <a:pt x="3419" y="9073"/>
                    <a:pt x="3487" y="9185"/>
                  </a:cubicBezTo>
                  <a:cubicBezTo>
                    <a:pt x="3600" y="9411"/>
                    <a:pt x="3702" y="9637"/>
                    <a:pt x="3826" y="9862"/>
                  </a:cubicBezTo>
                  <a:cubicBezTo>
                    <a:pt x="3769" y="9614"/>
                    <a:pt x="3690" y="9377"/>
                    <a:pt x="3623" y="9129"/>
                  </a:cubicBezTo>
                  <a:cubicBezTo>
                    <a:pt x="3589" y="9005"/>
                    <a:pt x="3532" y="8892"/>
                    <a:pt x="3487" y="8779"/>
                  </a:cubicBezTo>
                  <a:cubicBezTo>
                    <a:pt x="3442" y="8655"/>
                    <a:pt x="3386" y="8542"/>
                    <a:pt x="3329" y="8429"/>
                  </a:cubicBezTo>
                  <a:cubicBezTo>
                    <a:pt x="3284" y="8305"/>
                    <a:pt x="3216" y="8204"/>
                    <a:pt x="3160" y="8080"/>
                  </a:cubicBezTo>
                  <a:lnTo>
                    <a:pt x="2979" y="7752"/>
                  </a:lnTo>
                  <a:cubicBezTo>
                    <a:pt x="2866" y="7549"/>
                    <a:pt x="2742" y="7346"/>
                    <a:pt x="2618" y="7143"/>
                  </a:cubicBezTo>
                  <a:cubicBezTo>
                    <a:pt x="2652" y="6861"/>
                    <a:pt x="2675" y="6579"/>
                    <a:pt x="2709" y="6297"/>
                  </a:cubicBezTo>
                  <a:cubicBezTo>
                    <a:pt x="2742" y="5879"/>
                    <a:pt x="2776" y="5462"/>
                    <a:pt x="2799" y="5044"/>
                  </a:cubicBezTo>
                  <a:cubicBezTo>
                    <a:pt x="2810" y="5067"/>
                    <a:pt x="2821" y="5078"/>
                    <a:pt x="2844" y="5089"/>
                  </a:cubicBezTo>
                  <a:cubicBezTo>
                    <a:pt x="2934" y="5202"/>
                    <a:pt x="3024" y="5326"/>
                    <a:pt x="3115" y="5450"/>
                  </a:cubicBezTo>
                  <a:cubicBezTo>
                    <a:pt x="3205" y="5563"/>
                    <a:pt x="3273" y="5699"/>
                    <a:pt x="3352" y="5834"/>
                  </a:cubicBezTo>
                  <a:cubicBezTo>
                    <a:pt x="3431" y="5958"/>
                    <a:pt x="3487" y="6105"/>
                    <a:pt x="3555" y="6240"/>
                  </a:cubicBezTo>
                  <a:lnTo>
                    <a:pt x="3950" y="7087"/>
                  </a:lnTo>
                  <a:cubicBezTo>
                    <a:pt x="4085" y="7369"/>
                    <a:pt x="4243" y="7639"/>
                    <a:pt x="4412" y="7910"/>
                  </a:cubicBezTo>
                  <a:cubicBezTo>
                    <a:pt x="4367" y="7764"/>
                    <a:pt x="4311" y="7617"/>
                    <a:pt x="4254" y="7470"/>
                  </a:cubicBezTo>
                  <a:cubicBezTo>
                    <a:pt x="4198" y="7324"/>
                    <a:pt x="4164" y="7166"/>
                    <a:pt x="4119" y="7019"/>
                  </a:cubicBezTo>
                  <a:cubicBezTo>
                    <a:pt x="4017" y="6725"/>
                    <a:pt x="3927" y="6432"/>
                    <a:pt x="3814" y="6127"/>
                  </a:cubicBezTo>
                  <a:cubicBezTo>
                    <a:pt x="3758" y="5981"/>
                    <a:pt x="3690" y="5834"/>
                    <a:pt x="3634" y="5687"/>
                  </a:cubicBezTo>
                  <a:cubicBezTo>
                    <a:pt x="3566" y="5552"/>
                    <a:pt x="3476" y="5405"/>
                    <a:pt x="3397" y="5270"/>
                  </a:cubicBezTo>
                  <a:cubicBezTo>
                    <a:pt x="3318" y="5123"/>
                    <a:pt x="3205" y="4999"/>
                    <a:pt x="3103" y="4875"/>
                  </a:cubicBezTo>
                  <a:cubicBezTo>
                    <a:pt x="3013" y="4773"/>
                    <a:pt x="2923" y="4683"/>
                    <a:pt x="2833" y="4581"/>
                  </a:cubicBezTo>
                  <a:cubicBezTo>
                    <a:pt x="2844" y="4390"/>
                    <a:pt x="2855" y="4187"/>
                    <a:pt x="2866" y="3995"/>
                  </a:cubicBezTo>
                  <a:cubicBezTo>
                    <a:pt x="2912" y="3295"/>
                    <a:pt x="2934" y="2641"/>
                    <a:pt x="2968" y="2076"/>
                  </a:cubicBezTo>
                  <a:cubicBezTo>
                    <a:pt x="3216" y="2516"/>
                    <a:pt x="3465" y="2968"/>
                    <a:pt x="3724" y="3408"/>
                  </a:cubicBezTo>
                  <a:cubicBezTo>
                    <a:pt x="3882" y="3690"/>
                    <a:pt x="4040" y="3983"/>
                    <a:pt x="4198" y="4266"/>
                  </a:cubicBezTo>
                  <a:cubicBezTo>
                    <a:pt x="4356" y="4559"/>
                    <a:pt x="4525" y="4830"/>
                    <a:pt x="4695" y="5112"/>
                  </a:cubicBezTo>
                  <a:cubicBezTo>
                    <a:pt x="4593" y="4796"/>
                    <a:pt x="4480" y="4491"/>
                    <a:pt x="4367" y="4187"/>
                  </a:cubicBezTo>
                  <a:cubicBezTo>
                    <a:pt x="4254" y="3893"/>
                    <a:pt x="4119" y="3588"/>
                    <a:pt x="3995" y="3284"/>
                  </a:cubicBezTo>
                  <a:cubicBezTo>
                    <a:pt x="3702" y="2708"/>
                    <a:pt x="3386" y="2122"/>
                    <a:pt x="3070" y="1557"/>
                  </a:cubicBezTo>
                  <a:lnTo>
                    <a:pt x="3058" y="1546"/>
                  </a:lnTo>
                  <a:lnTo>
                    <a:pt x="3047" y="1523"/>
                  </a:lnTo>
                  <a:cubicBezTo>
                    <a:pt x="3036" y="1512"/>
                    <a:pt x="3013" y="1490"/>
                    <a:pt x="2991" y="1478"/>
                  </a:cubicBezTo>
                  <a:cubicBezTo>
                    <a:pt x="3002" y="1117"/>
                    <a:pt x="3002" y="790"/>
                    <a:pt x="3013" y="553"/>
                  </a:cubicBezTo>
                  <a:cubicBezTo>
                    <a:pt x="3024" y="192"/>
                    <a:pt x="3024" y="0"/>
                    <a:pt x="3024" y="0"/>
                  </a:cubicBez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"/>
            <p:cNvSpPr/>
            <p:nvPr/>
          </p:nvSpPr>
          <p:spPr>
            <a:xfrm>
              <a:off x="2904000" y="2859800"/>
              <a:ext cx="165900" cy="123200"/>
            </a:xfrm>
            <a:custGeom>
              <a:avLst/>
              <a:gdLst/>
              <a:ahLst/>
              <a:cxnLst/>
              <a:rect l="l" t="t" r="r" b="b"/>
              <a:pathLst>
                <a:path w="6636" h="4928" extrusionOk="0">
                  <a:moveTo>
                    <a:pt x="4166" y="1"/>
                  </a:moveTo>
                  <a:cubicBezTo>
                    <a:pt x="3751" y="1"/>
                    <a:pt x="3349" y="57"/>
                    <a:pt x="3014" y="150"/>
                  </a:cubicBezTo>
                  <a:cubicBezTo>
                    <a:pt x="1558" y="590"/>
                    <a:pt x="430" y="1741"/>
                    <a:pt x="1" y="3197"/>
                  </a:cubicBezTo>
                  <a:cubicBezTo>
                    <a:pt x="80" y="3355"/>
                    <a:pt x="170" y="3513"/>
                    <a:pt x="283" y="3648"/>
                  </a:cubicBezTo>
                  <a:lnTo>
                    <a:pt x="836" y="4483"/>
                  </a:lnTo>
                  <a:cubicBezTo>
                    <a:pt x="1554" y="4696"/>
                    <a:pt x="2273" y="4928"/>
                    <a:pt x="2998" y="4928"/>
                  </a:cubicBezTo>
                  <a:cubicBezTo>
                    <a:pt x="3388" y="4928"/>
                    <a:pt x="3781" y="4860"/>
                    <a:pt x="4176" y="4686"/>
                  </a:cubicBezTo>
                  <a:cubicBezTo>
                    <a:pt x="4740" y="4427"/>
                    <a:pt x="5259" y="4054"/>
                    <a:pt x="5677" y="3580"/>
                  </a:cubicBezTo>
                  <a:cubicBezTo>
                    <a:pt x="6433" y="2745"/>
                    <a:pt x="6636" y="1696"/>
                    <a:pt x="6275" y="726"/>
                  </a:cubicBezTo>
                  <a:cubicBezTo>
                    <a:pt x="5780" y="201"/>
                    <a:pt x="4951" y="1"/>
                    <a:pt x="4166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"/>
            <p:cNvSpPr/>
            <p:nvPr/>
          </p:nvSpPr>
          <p:spPr>
            <a:xfrm>
              <a:off x="2902025" y="2872225"/>
              <a:ext cx="120200" cy="101475"/>
            </a:xfrm>
            <a:custGeom>
              <a:avLst/>
              <a:gdLst/>
              <a:ahLst/>
              <a:cxnLst/>
              <a:rect l="l" t="t" r="r" b="b"/>
              <a:pathLst>
                <a:path w="4808" h="4059" extrusionOk="0">
                  <a:moveTo>
                    <a:pt x="2136" y="1"/>
                  </a:moveTo>
                  <a:cubicBezTo>
                    <a:pt x="1709" y="1"/>
                    <a:pt x="1207" y="389"/>
                    <a:pt x="904" y="748"/>
                  </a:cubicBezTo>
                  <a:cubicBezTo>
                    <a:pt x="531" y="1188"/>
                    <a:pt x="260" y="1696"/>
                    <a:pt x="125" y="2248"/>
                  </a:cubicBezTo>
                  <a:cubicBezTo>
                    <a:pt x="1" y="2801"/>
                    <a:pt x="80" y="3343"/>
                    <a:pt x="588" y="3682"/>
                  </a:cubicBezTo>
                  <a:cubicBezTo>
                    <a:pt x="825" y="3840"/>
                    <a:pt x="1107" y="3952"/>
                    <a:pt x="1389" y="3998"/>
                  </a:cubicBezTo>
                  <a:cubicBezTo>
                    <a:pt x="1426" y="4002"/>
                    <a:pt x="1461" y="4004"/>
                    <a:pt x="1496" y="4004"/>
                  </a:cubicBezTo>
                  <a:cubicBezTo>
                    <a:pt x="1707" y="4004"/>
                    <a:pt x="1887" y="3928"/>
                    <a:pt x="2100" y="3919"/>
                  </a:cubicBezTo>
                  <a:cubicBezTo>
                    <a:pt x="2122" y="3918"/>
                    <a:pt x="2144" y="3917"/>
                    <a:pt x="2167" y="3917"/>
                  </a:cubicBezTo>
                  <a:cubicBezTo>
                    <a:pt x="2585" y="3917"/>
                    <a:pt x="2989" y="4058"/>
                    <a:pt x="3404" y="4058"/>
                  </a:cubicBezTo>
                  <a:cubicBezTo>
                    <a:pt x="3558" y="4058"/>
                    <a:pt x="3713" y="4039"/>
                    <a:pt x="3871" y="3986"/>
                  </a:cubicBezTo>
                  <a:cubicBezTo>
                    <a:pt x="4187" y="3873"/>
                    <a:pt x="4718" y="3208"/>
                    <a:pt x="4074" y="3162"/>
                  </a:cubicBezTo>
                  <a:cubicBezTo>
                    <a:pt x="4368" y="3083"/>
                    <a:pt x="4808" y="2824"/>
                    <a:pt x="4684" y="2485"/>
                  </a:cubicBezTo>
                  <a:cubicBezTo>
                    <a:pt x="4604" y="2245"/>
                    <a:pt x="4278" y="2089"/>
                    <a:pt x="4006" y="2089"/>
                  </a:cubicBezTo>
                  <a:cubicBezTo>
                    <a:pt x="3933" y="2089"/>
                    <a:pt x="3863" y="2100"/>
                    <a:pt x="3804" y="2124"/>
                  </a:cubicBezTo>
                  <a:cubicBezTo>
                    <a:pt x="4107" y="1758"/>
                    <a:pt x="4001" y="1236"/>
                    <a:pt x="3635" y="1236"/>
                  </a:cubicBezTo>
                  <a:cubicBezTo>
                    <a:pt x="3539" y="1236"/>
                    <a:pt x="3425" y="1272"/>
                    <a:pt x="3296" y="1357"/>
                  </a:cubicBezTo>
                  <a:cubicBezTo>
                    <a:pt x="3454" y="1154"/>
                    <a:pt x="3702" y="759"/>
                    <a:pt x="3476" y="522"/>
                  </a:cubicBezTo>
                  <a:cubicBezTo>
                    <a:pt x="3416" y="454"/>
                    <a:pt x="3341" y="429"/>
                    <a:pt x="3261" y="429"/>
                  </a:cubicBezTo>
                  <a:cubicBezTo>
                    <a:pt x="3102" y="429"/>
                    <a:pt x="2923" y="526"/>
                    <a:pt x="2788" y="578"/>
                  </a:cubicBezTo>
                  <a:cubicBezTo>
                    <a:pt x="2648" y="157"/>
                    <a:pt x="2407" y="1"/>
                    <a:pt x="2136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"/>
            <p:cNvSpPr/>
            <p:nvPr/>
          </p:nvSpPr>
          <p:spPr>
            <a:xfrm>
              <a:off x="2902325" y="2841175"/>
              <a:ext cx="158550" cy="98850"/>
            </a:xfrm>
            <a:custGeom>
              <a:avLst/>
              <a:gdLst/>
              <a:ahLst/>
              <a:cxnLst/>
              <a:rect l="l" t="t" r="r" b="b"/>
              <a:pathLst>
                <a:path w="6342" h="3954" extrusionOk="0">
                  <a:moveTo>
                    <a:pt x="4236" y="0"/>
                  </a:moveTo>
                  <a:cubicBezTo>
                    <a:pt x="3592" y="0"/>
                    <a:pt x="2921" y="182"/>
                    <a:pt x="2415" y="421"/>
                  </a:cubicBezTo>
                  <a:cubicBezTo>
                    <a:pt x="1670" y="771"/>
                    <a:pt x="1061" y="1392"/>
                    <a:pt x="621" y="2080"/>
                  </a:cubicBezTo>
                  <a:cubicBezTo>
                    <a:pt x="406" y="2362"/>
                    <a:pt x="237" y="2667"/>
                    <a:pt x="102" y="3005"/>
                  </a:cubicBezTo>
                  <a:cubicBezTo>
                    <a:pt x="11" y="3276"/>
                    <a:pt x="0" y="3558"/>
                    <a:pt x="45" y="3840"/>
                  </a:cubicBezTo>
                  <a:cubicBezTo>
                    <a:pt x="45" y="3863"/>
                    <a:pt x="45" y="3874"/>
                    <a:pt x="56" y="3897"/>
                  </a:cubicBezTo>
                  <a:cubicBezTo>
                    <a:pt x="56" y="3908"/>
                    <a:pt x="68" y="3931"/>
                    <a:pt x="79" y="3953"/>
                  </a:cubicBezTo>
                  <a:cubicBezTo>
                    <a:pt x="305" y="3107"/>
                    <a:pt x="779" y="2351"/>
                    <a:pt x="1456" y="1798"/>
                  </a:cubicBezTo>
                  <a:cubicBezTo>
                    <a:pt x="1918" y="1380"/>
                    <a:pt x="2483" y="1064"/>
                    <a:pt x="3081" y="895"/>
                  </a:cubicBezTo>
                  <a:cubicBezTo>
                    <a:pt x="3415" y="802"/>
                    <a:pt x="3815" y="746"/>
                    <a:pt x="4228" y="746"/>
                  </a:cubicBezTo>
                  <a:cubicBezTo>
                    <a:pt x="5015" y="746"/>
                    <a:pt x="5846" y="949"/>
                    <a:pt x="6342" y="1482"/>
                  </a:cubicBezTo>
                  <a:cubicBezTo>
                    <a:pt x="6252" y="1234"/>
                    <a:pt x="6127" y="997"/>
                    <a:pt x="5981" y="782"/>
                  </a:cubicBezTo>
                  <a:cubicBezTo>
                    <a:pt x="5589" y="210"/>
                    <a:pt x="4928" y="0"/>
                    <a:pt x="4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"/>
            <p:cNvSpPr/>
            <p:nvPr/>
          </p:nvSpPr>
          <p:spPr>
            <a:xfrm>
              <a:off x="2907675" y="2884125"/>
              <a:ext cx="72525" cy="55900"/>
            </a:xfrm>
            <a:custGeom>
              <a:avLst/>
              <a:gdLst/>
              <a:ahLst/>
              <a:cxnLst/>
              <a:rect l="l" t="t" r="r" b="b"/>
              <a:pathLst>
                <a:path w="2901" h="2236" extrusionOk="0">
                  <a:moveTo>
                    <a:pt x="2901" y="1"/>
                  </a:moveTo>
                  <a:cubicBezTo>
                    <a:pt x="2709" y="46"/>
                    <a:pt x="2517" y="91"/>
                    <a:pt x="2325" y="159"/>
                  </a:cubicBezTo>
                  <a:cubicBezTo>
                    <a:pt x="2235" y="181"/>
                    <a:pt x="2144" y="215"/>
                    <a:pt x="2054" y="260"/>
                  </a:cubicBezTo>
                  <a:cubicBezTo>
                    <a:pt x="1953" y="294"/>
                    <a:pt x="1851" y="339"/>
                    <a:pt x="1750" y="385"/>
                  </a:cubicBezTo>
                  <a:cubicBezTo>
                    <a:pt x="1648" y="441"/>
                    <a:pt x="1546" y="497"/>
                    <a:pt x="1445" y="554"/>
                  </a:cubicBezTo>
                  <a:cubicBezTo>
                    <a:pt x="1343" y="610"/>
                    <a:pt x="1219" y="667"/>
                    <a:pt x="1129" y="734"/>
                  </a:cubicBezTo>
                  <a:cubicBezTo>
                    <a:pt x="1050" y="813"/>
                    <a:pt x="948" y="870"/>
                    <a:pt x="847" y="949"/>
                  </a:cubicBezTo>
                  <a:cubicBezTo>
                    <a:pt x="757" y="1016"/>
                    <a:pt x="666" y="1095"/>
                    <a:pt x="587" y="1186"/>
                  </a:cubicBezTo>
                  <a:cubicBezTo>
                    <a:pt x="508" y="1265"/>
                    <a:pt x="441" y="1344"/>
                    <a:pt x="362" y="1423"/>
                  </a:cubicBezTo>
                  <a:cubicBezTo>
                    <a:pt x="305" y="1502"/>
                    <a:pt x="249" y="1581"/>
                    <a:pt x="204" y="1671"/>
                  </a:cubicBezTo>
                  <a:cubicBezTo>
                    <a:pt x="158" y="1739"/>
                    <a:pt x="113" y="1818"/>
                    <a:pt x="91" y="1897"/>
                  </a:cubicBezTo>
                  <a:cubicBezTo>
                    <a:pt x="57" y="1953"/>
                    <a:pt x="46" y="2009"/>
                    <a:pt x="23" y="2066"/>
                  </a:cubicBezTo>
                  <a:cubicBezTo>
                    <a:pt x="0" y="2179"/>
                    <a:pt x="0" y="2235"/>
                    <a:pt x="0" y="2235"/>
                  </a:cubicBezTo>
                  <a:cubicBezTo>
                    <a:pt x="0" y="2235"/>
                    <a:pt x="23" y="2179"/>
                    <a:pt x="46" y="2088"/>
                  </a:cubicBezTo>
                  <a:cubicBezTo>
                    <a:pt x="57" y="2032"/>
                    <a:pt x="91" y="1987"/>
                    <a:pt x="125" y="1919"/>
                  </a:cubicBezTo>
                  <a:cubicBezTo>
                    <a:pt x="170" y="1851"/>
                    <a:pt x="215" y="1784"/>
                    <a:pt x="271" y="1727"/>
                  </a:cubicBezTo>
                  <a:cubicBezTo>
                    <a:pt x="316" y="1648"/>
                    <a:pt x="373" y="1581"/>
                    <a:pt x="452" y="1513"/>
                  </a:cubicBezTo>
                  <a:cubicBezTo>
                    <a:pt x="520" y="1434"/>
                    <a:pt x="599" y="1366"/>
                    <a:pt x="678" y="1299"/>
                  </a:cubicBezTo>
                  <a:cubicBezTo>
                    <a:pt x="723" y="1265"/>
                    <a:pt x="768" y="1220"/>
                    <a:pt x="802" y="1186"/>
                  </a:cubicBezTo>
                  <a:lnTo>
                    <a:pt x="948" y="1084"/>
                  </a:lnTo>
                  <a:cubicBezTo>
                    <a:pt x="1027" y="1005"/>
                    <a:pt x="1129" y="949"/>
                    <a:pt x="1230" y="881"/>
                  </a:cubicBezTo>
                  <a:cubicBezTo>
                    <a:pt x="1321" y="813"/>
                    <a:pt x="1422" y="746"/>
                    <a:pt x="1524" y="689"/>
                  </a:cubicBezTo>
                  <a:cubicBezTo>
                    <a:pt x="1625" y="633"/>
                    <a:pt x="1727" y="576"/>
                    <a:pt x="1817" y="520"/>
                  </a:cubicBezTo>
                  <a:cubicBezTo>
                    <a:pt x="2009" y="407"/>
                    <a:pt x="2201" y="317"/>
                    <a:pt x="2359" y="238"/>
                  </a:cubicBezTo>
                  <a:cubicBezTo>
                    <a:pt x="2438" y="204"/>
                    <a:pt x="2517" y="170"/>
                    <a:pt x="2585" y="136"/>
                  </a:cubicBezTo>
                  <a:cubicBezTo>
                    <a:pt x="2641" y="114"/>
                    <a:pt x="2709" y="91"/>
                    <a:pt x="2754" y="69"/>
                  </a:cubicBezTo>
                  <a:cubicBezTo>
                    <a:pt x="2844" y="23"/>
                    <a:pt x="2900" y="1"/>
                    <a:pt x="2901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"/>
            <p:cNvSpPr/>
            <p:nvPr/>
          </p:nvSpPr>
          <p:spPr>
            <a:xfrm>
              <a:off x="2923200" y="2902900"/>
              <a:ext cx="45725" cy="23000"/>
            </a:xfrm>
            <a:custGeom>
              <a:avLst/>
              <a:gdLst/>
              <a:ahLst/>
              <a:cxnLst/>
              <a:rect l="l" t="t" r="r" b="b"/>
              <a:pathLst>
                <a:path w="1829" h="920" extrusionOk="0">
                  <a:moveTo>
                    <a:pt x="1388" y="1"/>
                  </a:moveTo>
                  <a:cubicBezTo>
                    <a:pt x="1369" y="1"/>
                    <a:pt x="1350" y="2"/>
                    <a:pt x="1332" y="6"/>
                  </a:cubicBezTo>
                  <a:cubicBezTo>
                    <a:pt x="1264" y="6"/>
                    <a:pt x="1196" y="17"/>
                    <a:pt x="1140" y="28"/>
                  </a:cubicBezTo>
                  <a:cubicBezTo>
                    <a:pt x="1130" y="32"/>
                    <a:pt x="1119" y="34"/>
                    <a:pt x="1106" y="34"/>
                  </a:cubicBezTo>
                  <a:cubicBezTo>
                    <a:pt x="1066" y="34"/>
                    <a:pt x="1016" y="17"/>
                    <a:pt x="973" y="17"/>
                  </a:cubicBezTo>
                  <a:cubicBezTo>
                    <a:pt x="955" y="17"/>
                    <a:pt x="939" y="20"/>
                    <a:pt x="925" y="28"/>
                  </a:cubicBezTo>
                  <a:lnTo>
                    <a:pt x="745" y="107"/>
                  </a:lnTo>
                  <a:cubicBezTo>
                    <a:pt x="688" y="141"/>
                    <a:pt x="666" y="254"/>
                    <a:pt x="609" y="288"/>
                  </a:cubicBezTo>
                  <a:cubicBezTo>
                    <a:pt x="553" y="322"/>
                    <a:pt x="542" y="435"/>
                    <a:pt x="497" y="469"/>
                  </a:cubicBezTo>
                  <a:cubicBezTo>
                    <a:pt x="316" y="604"/>
                    <a:pt x="147" y="751"/>
                    <a:pt x="0" y="920"/>
                  </a:cubicBezTo>
                  <a:cubicBezTo>
                    <a:pt x="0" y="920"/>
                    <a:pt x="124" y="852"/>
                    <a:pt x="282" y="762"/>
                  </a:cubicBezTo>
                  <a:cubicBezTo>
                    <a:pt x="372" y="717"/>
                    <a:pt x="463" y="660"/>
                    <a:pt x="564" y="593"/>
                  </a:cubicBezTo>
                  <a:cubicBezTo>
                    <a:pt x="677" y="525"/>
                    <a:pt x="779" y="457"/>
                    <a:pt x="892" y="401"/>
                  </a:cubicBezTo>
                  <a:cubicBezTo>
                    <a:pt x="1004" y="344"/>
                    <a:pt x="1117" y="288"/>
                    <a:pt x="1219" y="243"/>
                  </a:cubicBezTo>
                  <a:cubicBezTo>
                    <a:pt x="1275" y="220"/>
                    <a:pt x="1332" y="186"/>
                    <a:pt x="1377" y="175"/>
                  </a:cubicBezTo>
                  <a:cubicBezTo>
                    <a:pt x="1422" y="153"/>
                    <a:pt x="1478" y="141"/>
                    <a:pt x="1512" y="119"/>
                  </a:cubicBezTo>
                  <a:cubicBezTo>
                    <a:pt x="1557" y="107"/>
                    <a:pt x="1602" y="85"/>
                    <a:pt x="1636" y="85"/>
                  </a:cubicBezTo>
                  <a:lnTo>
                    <a:pt x="1738" y="51"/>
                  </a:lnTo>
                  <a:cubicBezTo>
                    <a:pt x="1794" y="40"/>
                    <a:pt x="1828" y="28"/>
                    <a:pt x="1828" y="28"/>
                  </a:cubicBezTo>
                  <a:cubicBezTo>
                    <a:pt x="1794" y="17"/>
                    <a:pt x="1772" y="17"/>
                    <a:pt x="1749" y="6"/>
                  </a:cubicBezTo>
                  <a:cubicBezTo>
                    <a:pt x="1738" y="10"/>
                    <a:pt x="1727" y="11"/>
                    <a:pt x="1715" y="11"/>
                  </a:cubicBezTo>
                  <a:cubicBezTo>
                    <a:pt x="1691" y="11"/>
                    <a:pt x="1666" y="6"/>
                    <a:pt x="1636" y="6"/>
                  </a:cubicBezTo>
                  <a:lnTo>
                    <a:pt x="1501" y="6"/>
                  </a:lnTo>
                  <a:cubicBezTo>
                    <a:pt x="1463" y="6"/>
                    <a:pt x="1426" y="1"/>
                    <a:pt x="1388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"/>
            <p:cNvSpPr/>
            <p:nvPr/>
          </p:nvSpPr>
          <p:spPr>
            <a:xfrm>
              <a:off x="2924025" y="2912975"/>
              <a:ext cx="40650" cy="15475"/>
            </a:xfrm>
            <a:custGeom>
              <a:avLst/>
              <a:gdLst/>
              <a:ahLst/>
              <a:cxnLst/>
              <a:rect l="l" t="t" r="r" b="b"/>
              <a:pathLst>
                <a:path w="1626" h="619" extrusionOk="0">
                  <a:moveTo>
                    <a:pt x="1276" y="1"/>
                  </a:moveTo>
                  <a:cubicBezTo>
                    <a:pt x="1253" y="1"/>
                    <a:pt x="1231" y="3"/>
                    <a:pt x="1208" y="9"/>
                  </a:cubicBezTo>
                  <a:cubicBezTo>
                    <a:pt x="1152" y="9"/>
                    <a:pt x="1107" y="9"/>
                    <a:pt x="1050" y="20"/>
                  </a:cubicBezTo>
                  <a:cubicBezTo>
                    <a:pt x="994" y="32"/>
                    <a:pt x="949" y="43"/>
                    <a:pt x="892" y="66"/>
                  </a:cubicBezTo>
                  <a:lnTo>
                    <a:pt x="734" y="111"/>
                  </a:lnTo>
                  <a:cubicBezTo>
                    <a:pt x="678" y="133"/>
                    <a:pt x="633" y="156"/>
                    <a:pt x="576" y="178"/>
                  </a:cubicBezTo>
                  <a:cubicBezTo>
                    <a:pt x="531" y="201"/>
                    <a:pt x="475" y="224"/>
                    <a:pt x="441" y="257"/>
                  </a:cubicBezTo>
                  <a:cubicBezTo>
                    <a:pt x="351" y="303"/>
                    <a:pt x="272" y="359"/>
                    <a:pt x="204" y="415"/>
                  </a:cubicBezTo>
                  <a:cubicBezTo>
                    <a:pt x="148" y="460"/>
                    <a:pt x="103" y="506"/>
                    <a:pt x="57" y="562"/>
                  </a:cubicBezTo>
                  <a:cubicBezTo>
                    <a:pt x="24" y="596"/>
                    <a:pt x="1" y="618"/>
                    <a:pt x="1" y="618"/>
                  </a:cubicBezTo>
                  <a:lnTo>
                    <a:pt x="80" y="585"/>
                  </a:lnTo>
                  <a:cubicBezTo>
                    <a:pt x="125" y="562"/>
                    <a:pt x="181" y="528"/>
                    <a:pt x="260" y="494"/>
                  </a:cubicBezTo>
                  <a:cubicBezTo>
                    <a:pt x="294" y="483"/>
                    <a:pt x="339" y="460"/>
                    <a:pt x="373" y="449"/>
                  </a:cubicBezTo>
                  <a:cubicBezTo>
                    <a:pt x="418" y="427"/>
                    <a:pt x="464" y="404"/>
                    <a:pt x="509" y="382"/>
                  </a:cubicBezTo>
                  <a:cubicBezTo>
                    <a:pt x="588" y="336"/>
                    <a:pt x="689" y="291"/>
                    <a:pt x="791" y="269"/>
                  </a:cubicBezTo>
                  <a:cubicBezTo>
                    <a:pt x="892" y="235"/>
                    <a:pt x="994" y="201"/>
                    <a:pt x="1084" y="167"/>
                  </a:cubicBezTo>
                  <a:cubicBezTo>
                    <a:pt x="1141" y="156"/>
                    <a:pt x="1186" y="145"/>
                    <a:pt x="1231" y="133"/>
                  </a:cubicBezTo>
                  <a:lnTo>
                    <a:pt x="1355" y="99"/>
                  </a:lnTo>
                  <a:cubicBezTo>
                    <a:pt x="1434" y="77"/>
                    <a:pt x="1502" y="66"/>
                    <a:pt x="1547" y="54"/>
                  </a:cubicBezTo>
                  <a:lnTo>
                    <a:pt x="1626" y="32"/>
                  </a:lnTo>
                  <a:cubicBezTo>
                    <a:pt x="1592" y="32"/>
                    <a:pt x="1569" y="20"/>
                    <a:pt x="1547" y="20"/>
                  </a:cubicBezTo>
                  <a:cubicBezTo>
                    <a:pt x="1499" y="12"/>
                    <a:pt x="1451" y="4"/>
                    <a:pt x="1403" y="4"/>
                  </a:cubicBezTo>
                  <a:cubicBezTo>
                    <a:pt x="1383" y="4"/>
                    <a:pt x="1364" y="6"/>
                    <a:pt x="1344" y="9"/>
                  </a:cubicBezTo>
                  <a:cubicBezTo>
                    <a:pt x="1321" y="3"/>
                    <a:pt x="1299" y="1"/>
                    <a:pt x="1276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"/>
            <p:cNvSpPr/>
            <p:nvPr/>
          </p:nvSpPr>
          <p:spPr>
            <a:xfrm>
              <a:off x="2893000" y="2930925"/>
              <a:ext cx="126700" cy="171425"/>
            </a:xfrm>
            <a:custGeom>
              <a:avLst/>
              <a:gdLst/>
              <a:ahLst/>
              <a:cxnLst/>
              <a:rect l="l" t="t" r="r" b="b"/>
              <a:pathLst>
                <a:path w="5068" h="6857" extrusionOk="0">
                  <a:moveTo>
                    <a:pt x="384" y="1"/>
                  </a:moveTo>
                  <a:cubicBezTo>
                    <a:pt x="362" y="1"/>
                    <a:pt x="339" y="1"/>
                    <a:pt x="317" y="2"/>
                  </a:cubicBezTo>
                  <a:cubicBezTo>
                    <a:pt x="294" y="25"/>
                    <a:pt x="272" y="25"/>
                    <a:pt x="260" y="47"/>
                  </a:cubicBezTo>
                  <a:cubicBezTo>
                    <a:pt x="114" y="555"/>
                    <a:pt x="46" y="1074"/>
                    <a:pt x="35" y="1593"/>
                  </a:cubicBezTo>
                  <a:cubicBezTo>
                    <a:pt x="1" y="3308"/>
                    <a:pt x="305" y="5328"/>
                    <a:pt x="1840" y="6355"/>
                  </a:cubicBezTo>
                  <a:cubicBezTo>
                    <a:pt x="2308" y="6671"/>
                    <a:pt x="2855" y="6857"/>
                    <a:pt x="3378" y="6857"/>
                  </a:cubicBezTo>
                  <a:cubicBezTo>
                    <a:pt x="3787" y="6857"/>
                    <a:pt x="4182" y="6743"/>
                    <a:pt x="4514" y="6490"/>
                  </a:cubicBezTo>
                  <a:cubicBezTo>
                    <a:pt x="4548" y="6457"/>
                    <a:pt x="4582" y="6434"/>
                    <a:pt x="4616" y="6400"/>
                  </a:cubicBezTo>
                  <a:cubicBezTo>
                    <a:pt x="4695" y="6231"/>
                    <a:pt x="4763" y="6062"/>
                    <a:pt x="4808" y="5881"/>
                  </a:cubicBezTo>
                  <a:cubicBezTo>
                    <a:pt x="5067" y="4854"/>
                    <a:pt x="4774" y="3805"/>
                    <a:pt x="4311" y="2868"/>
                  </a:cubicBezTo>
                  <a:cubicBezTo>
                    <a:pt x="4029" y="2304"/>
                    <a:pt x="3499" y="1762"/>
                    <a:pt x="3047" y="1345"/>
                  </a:cubicBezTo>
                  <a:cubicBezTo>
                    <a:pt x="2309" y="705"/>
                    <a:pt x="1354" y="1"/>
                    <a:pt x="384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"/>
            <p:cNvSpPr/>
            <p:nvPr/>
          </p:nvSpPr>
          <p:spPr>
            <a:xfrm>
              <a:off x="2890750" y="2927300"/>
              <a:ext cx="97350" cy="98775"/>
            </a:xfrm>
            <a:custGeom>
              <a:avLst/>
              <a:gdLst/>
              <a:ahLst/>
              <a:cxnLst/>
              <a:rect l="l" t="t" r="r" b="b"/>
              <a:pathLst>
                <a:path w="3894" h="3951" extrusionOk="0">
                  <a:moveTo>
                    <a:pt x="576" y="0"/>
                  </a:moveTo>
                  <a:lnTo>
                    <a:pt x="113" y="621"/>
                  </a:lnTo>
                  <a:cubicBezTo>
                    <a:pt x="136" y="1264"/>
                    <a:pt x="23" y="1919"/>
                    <a:pt x="23" y="2551"/>
                  </a:cubicBezTo>
                  <a:cubicBezTo>
                    <a:pt x="46" y="2912"/>
                    <a:pt x="0" y="3442"/>
                    <a:pt x="316" y="3690"/>
                  </a:cubicBezTo>
                  <a:cubicBezTo>
                    <a:pt x="433" y="3789"/>
                    <a:pt x="579" y="3833"/>
                    <a:pt x="727" y="3833"/>
                  </a:cubicBezTo>
                  <a:cubicBezTo>
                    <a:pt x="1036" y="3833"/>
                    <a:pt x="1357" y="3641"/>
                    <a:pt x="1456" y="3352"/>
                  </a:cubicBezTo>
                  <a:cubicBezTo>
                    <a:pt x="1501" y="3577"/>
                    <a:pt x="1659" y="3950"/>
                    <a:pt x="1919" y="3950"/>
                  </a:cubicBezTo>
                  <a:cubicBezTo>
                    <a:pt x="1923" y="3950"/>
                    <a:pt x="1928" y="3950"/>
                    <a:pt x="1932" y="3950"/>
                  </a:cubicBezTo>
                  <a:cubicBezTo>
                    <a:pt x="2249" y="3950"/>
                    <a:pt x="2361" y="3552"/>
                    <a:pt x="2494" y="3352"/>
                  </a:cubicBezTo>
                  <a:cubicBezTo>
                    <a:pt x="2615" y="3407"/>
                    <a:pt x="2842" y="3569"/>
                    <a:pt x="3019" y="3569"/>
                  </a:cubicBezTo>
                  <a:cubicBezTo>
                    <a:pt x="3058" y="3569"/>
                    <a:pt x="3094" y="3562"/>
                    <a:pt x="3126" y="3544"/>
                  </a:cubicBezTo>
                  <a:cubicBezTo>
                    <a:pt x="3307" y="3453"/>
                    <a:pt x="3228" y="3261"/>
                    <a:pt x="3104" y="3126"/>
                  </a:cubicBezTo>
                  <a:lnTo>
                    <a:pt x="3104" y="3126"/>
                  </a:lnTo>
                  <a:cubicBezTo>
                    <a:pt x="3170" y="3184"/>
                    <a:pt x="3251" y="3212"/>
                    <a:pt x="3332" y="3212"/>
                  </a:cubicBezTo>
                  <a:cubicBezTo>
                    <a:pt x="3471" y="3212"/>
                    <a:pt x="3606" y="3129"/>
                    <a:pt x="3656" y="2979"/>
                  </a:cubicBezTo>
                  <a:cubicBezTo>
                    <a:pt x="3893" y="2539"/>
                    <a:pt x="3442" y="1704"/>
                    <a:pt x="3194" y="1354"/>
                  </a:cubicBezTo>
                  <a:cubicBezTo>
                    <a:pt x="2630" y="565"/>
                    <a:pt x="1366" y="339"/>
                    <a:pt x="576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"/>
            <p:cNvSpPr/>
            <p:nvPr/>
          </p:nvSpPr>
          <p:spPr>
            <a:xfrm>
              <a:off x="2900625" y="2927200"/>
              <a:ext cx="131200" cy="163750"/>
            </a:xfrm>
            <a:custGeom>
              <a:avLst/>
              <a:gdLst/>
              <a:ahLst/>
              <a:cxnLst/>
              <a:rect l="l" t="t" r="r" b="b"/>
              <a:pathLst>
                <a:path w="5248" h="6550" extrusionOk="0">
                  <a:moveTo>
                    <a:pt x="714" y="1"/>
                  </a:moveTo>
                  <a:cubicBezTo>
                    <a:pt x="438" y="1"/>
                    <a:pt x="189" y="44"/>
                    <a:pt x="0" y="151"/>
                  </a:cubicBezTo>
                  <a:cubicBezTo>
                    <a:pt x="16" y="151"/>
                    <a:pt x="32" y="151"/>
                    <a:pt x="47" y="151"/>
                  </a:cubicBezTo>
                  <a:cubicBezTo>
                    <a:pt x="1035" y="151"/>
                    <a:pt x="1998" y="850"/>
                    <a:pt x="2742" y="1494"/>
                  </a:cubicBezTo>
                  <a:cubicBezTo>
                    <a:pt x="3194" y="1911"/>
                    <a:pt x="3735" y="2442"/>
                    <a:pt x="4006" y="3017"/>
                  </a:cubicBezTo>
                  <a:cubicBezTo>
                    <a:pt x="4458" y="3954"/>
                    <a:pt x="4762" y="4992"/>
                    <a:pt x="4503" y="6030"/>
                  </a:cubicBezTo>
                  <a:cubicBezTo>
                    <a:pt x="4446" y="6211"/>
                    <a:pt x="4390" y="6380"/>
                    <a:pt x="4311" y="6549"/>
                  </a:cubicBezTo>
                  <a:cubicBezTo>
                    <a:pt x="4819" y="6098"/>
                    <a:pt x="5248" y="5421"/>
                    <a:pt x="5236" y="4766"/>
                  </a:cubicBezTo>
                  <a:cubicBezTo>
                    <a:pt x="5236" y="3762"/>
                    <a:pt x="5078" y="3186"/>
                    <a:pt x="4638" y="2272"/>
                  </a:cubicBezTo>
                  <a:cubicBezTo>
                    <a:pt x="4333" y="1663"/>
                    <a:pt x="3476" y="873"/>
                    <a:pt x="2833" y="557"/>
                  </a:cubicBezTo>
                  <a:cubicBezTo>
                    <a:pt x="2336" y="297"/>
                    <a:pt x="1433" y="1"/>
                    <a:pt x="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"/>
            <p:cNvSpPr/>
            <p:nvPr/>
          </p:nvSpPr>
          <p:spPr>
            <a:xfrm>
              <a:off x="2889050" y="2930975"/>
              <a:ext cx="67450" cy="38650"/>
            </a:xfrm>
            <a:custGeom>
              <a:avLst/>
              <a:gdLst/>
              <a:ahLst/>
              <a:cxnLst/>
              <a:rect l="l" t="t" r="r" b="b"/>
              <a:pathLst>
                <a:path w="2698" h="154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46" y="11"/>
                    <a:pt x="136" y="45"/>
                  </a:cubicBezTo>
                  <a:cubicBezTo>
                    <a:pt x="215" y="79"/>
                    <a:pt x="328" y="124"/>
                    <a:pt x="475" y="181"/>
                  </a:cubicBezTo>
                  <a:cubicBezTo>
                    <a:pt x="610" y="248"/>
                    <a:pt x="768" y="305"/>
                    <a:pt x="937" y="384"/>
                  </a:cubicBezTo>
                  <a:cubicBezTo>
                    <a:pt x="1016" y="418"/>
                    <a:pt x="1095" y="463"/>
                    <a:pt x="1186" y="508"/>
                  </a:cubicBezTo>
                  <a:cubicBezTo>
                    <a:pt x="1276" y="542"/>
                    <a:pt x="1366" y="587"/>
                    <a:pt x="1456" y="632"/>
                  </a:cubicBezTo>
                  <a:cubicBezTo>
                    <a:pt x="1535" y="677"/>
                    <a:pt x="1626" y="733"/>
                    <a:pt x="1705" y="779"/>
                  </a:cubicBezTo>
                  <a:cubicBezTo>
                    <a:pt x="1795" y="824"/>
                    <a:pt x="1874" y="869"/>
                    <a:pt x="1953" y="914"/>
                  </a:cubicBezTo>
                  <a:cubicBezTo>
                    <a:pt x="2032" y="959"/>
                    <a:pt x="2111" y="1004"/>
                    <a:pt x="2179" y="1061"/>
                  </a:cubicBezTo>
                  <a:cubicBezTo>
                    <a:pt x="2235" y="1106"/>
                    <a:pt x="2303" y="1151"/>
                    <a:pt x="2359" y="1196"/>
                  </a:cubicBezTo>
                  <a:cubicBezTo>
                    <a:pt x="2404" y="1241"/>
                    <a:pt x="2461" y="1286"/>
                    <a:pt x="2506" y="1332"/>
                  </a:cubicBezTo>
                  <a:cubicBezTo>
                    <a:pt x="2540" y="1365"/>
                    <a:pt x="2574" y="1399"/>
                    <a:pt x="2607" y="1444"/>
                  </a:cubicBezTo>
                  <a:lnTo>
                    <a:pt x="2698" y="1546"/>
                  </a:lnTo>
                  <a:cubicBezTo>
                    <a:pt x="2698" y="1546"/>
                    <a:pt x="2675" y="1501"/>
                    <a:pt x="2641" y="1433"/>
                  </a:cubicBezTo>
                  <a:cubicBezTo>
                    <a:pt x="2619" y="1377"/>
                    <a:pt x="2585" y="1332"/>
                    <a:pt x="2551" y="1286"/>
                  </a:cubicBezTo>
                  <a:cubicBezTo>
                    <a:pt x="2517" y="1230"/>
                    <a:pt x="2472" y="1185"/>
                    <a:pt x="2427" y="1128"/>
                  </a:cubicBezTo>
                  <a:cubicBezTo>
                    <a:pt x="2370" y="1072"/>
                    <a:pt x="2314" y="1016"/>
                    <a:pt x="2246" y="959"/>
                  </a:cubicBezTo>
                  <a:cubicBezTo>
                    <a:pt x="2179" y="891"/>
                    <a:pt x="2111" y="835"/>
                    <a:pt x="2032" y="790"/>
                  </a:cubicBezTo>
                  <a:cubicBezTo>
                    <a:pt x="1953" y="733"/>
                    <a:pt x="1874" y="666"/>
                    <a:pt x="1795" y="621"/>
                  </a:cubicBezTo>
                  <a:cubicBezTo>
                    <a:pt x="1705" y="576"/>
                    <a:pt x="1614" y="530"/>
                    <a:pt x="1535" y="485"/>
                  </a:cubicBezTo>
                  <a:cubicBezTo>
                    <a:pt x="1355" y="395"/>
                    <a:pt x="1174" y="316"/>
                    <a:pt x="994" y="248"/>
                  </a:cubicBezTo>
                  <a:cubicBezTo>
                    <a:pt x="824" y="181"/>
                    <a:pt x="666" y="124"/>
                    <a:pt x="497" y="90"/>
                  </a:cubicBezTo>
                  <a:cubicBezTo>
                    <a:pt x="339" y="45"/>
                    <a:pt x="170" y="11"/>
                    <a:pt x="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"/>
            <p:cNvSpPr/>
            <p:nvPr/>
          </p:nvSpPr>
          <p:spPr>
            <a:xfrm>
              <a:off x="2895825" y="2933775"/>
              <a:ext cx="45725" cy="38125"/>
            </a:xfrm>
            <a:custGeom>
              <a:avLst/>
              <a:gdLst/>
              <a:ahLst/>
              <a:cxnLst/>
              <a:rect l="l" t="t" r="r" b="b"/>
              <a:pathLst>
                <a:path w="1829" h="1525" extrusionOk="0">
                  <a:moveTo>
                    <a:pt x="1" y="1"/>
                  </a:moveTo>
                  <a:lnTo>
                    <a:pt x="91" y="69"/>
                  </a:lnTo>
                  <a:cubicBezTo>
                    <a:pt x="147" y="102"/>
                    <a:pt x="226" y="148"/>
                    <a:pt x="316" y="215"/>
                  </a:cubicBezTo>
                  <a:cubicBezTo>
                    <a:pt x="350" y="249"/>
                    <a:pt x="407" y="283"/>
                    <a:pt x="452" y="328"/>
                  </a:cubicBezTo>
                  <a:cubicBezTo>
                    <a:pt x="508" y="362"/>
                    <a:pt x="553" y="407"/>
                    <a:pt x="610" y="441"/>
                  </a:cubicBezTo>
                  <a:cubicBezTo>
                    <a:pt x="723" y="531"/>
                    <a:pt x="836" y="633"/>
                    <a:pt x="948" y="723"/>
                  </a:cubicBezTo>
                  <a:cubicBezTo>
                    <a:pt x="1061" y="825"/>
                    <a:pt x="1163" y="926"/>
                    <a:pt x="1264" y="1016"/>
                  </a:cubicBezTo>
                  <a:cubicBezTo>
                    <a:pt x="1377" y="1118"/>
                    <a:pt x="1467" y="1197"/>
                    <a:pt x="1546" y="1276"/>
                  </a:cubicBezTo>
                  <a:cubicBezTo>
                    <a:pt x="1637" y="1355"/>
                    <a:pt x="1704" y="1411"/>
                    <a:pt x="1750" y="1457"/>
                  </a:cubicBezTo>
                  <a:cubicBezTo>
                    <a:pt x="1806" y="1502"/>
                    <a:pt x="1829" y="1524"/>
                    <a:pt x="1829" y="1524"/>
                  </a:cubicBezTo>
                  <a:cubicBezTo>
                    <a:pt x="1817" y="1490"/>
                    <a:pt x="1795" y="1468"/>
                    <a:pt x="1783" y="1434"/>
                  </a:cubicBezTo>
                  <a:cubicBezTo>
                    <a:pt x="1738" y="1355"/>
                    <a:pt x="1682" y="1276"/>
                    <a:pt x="1625" y="1208"/>
                  </a:cubicBezTo>
                  <a:cubicBezTo>
                    <a:pt x="1558" y="1118"/>
                    <a:pt x="1467" y="1016"/>
                    <a:pt x="1377" y="904"/>
                  </a:cubicBezTo>
                  <a:cubicBezTo>
                    <a:pt x="1287" y="802"/>
                    <a:pt x="1163" y="700"/>
                    <a:pt x="1061" y="599"/>
                  </a:cubicBezTo>
                  <a:cubicBezTo>
                    <a:pt x="994" y="554"/>
                    <a:pt x="937" y="509"/>
                    <a:pt x="881" y="452"/>
                  </a:cubicBezTo>
                  <a:cubicBezTo>
                    <a:pt x="824" y="407"/>
                    <a:pt x="757" y="362"/>
                    <a:pt x="700" y="328"/>
                  </a:cubicBezTo>
                  <a:cubicBezTo>
                    <a:pt x="644" y="294"/>
                    <a:pt x="587" y="249"/>
                    <a:pt x="531" y="227"/>
                  </a:cubicBezTo>
                  <a:lnTo>
                    <a:pt x="362" y="136"/>
                  </a:lnTo>
                  <a:cubicBezTo>
                    <a:pt x="271" y="91"/>
                    <a:pt x="192" y="57"/>
                    <a:pt x="102" y="3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"/>
            <p:cNvSpPr/>
            <p:nvPr/>
          </p:nvSpPr>
          <p:spPr>
            <a:xfrm>
              <a:off x="2892150" y="2931250"/>
              <a:ext cx="33875" cy="39800"/>
            </a:xfrm>
            <a:custGeom>
              <a:avLst/>
              <a:gdLst/>
              <a:ahLst/>
              <a:cxnLst/>
              <a:rect l="l" t="t" r="r" b="b"/>
              <a:pathLst>
                <a:path w="1355" h="1592" extrusionOk="0">
                  <a:moveTo>
                    <a:pt x="1" y="0"/>
                  </a:moveTo>
                  <a:cubicBezTo>
                    <a:pt x="1" y="0"/>
                    <a:pt x="80" y="113"/>
                    <a:pt x="204" y="260"/>
                  </a:cubicBezTo>
                  <a:cubicBezTo>
                    <a:pt x="238" y="294"/>
                    <a:pt x="272" y="328"/>
                    <a:pt x="306" y="373"/>
                  </a:cubicBezTo>
                  <a:cubicBezTo>
                    <a:pt x="351" y="429"/>
                    <a:pt x="384" y="474"/>
                    <a:pt x="418" y="519"/>
                  </a:cubicBezTo>
                  <a:cubicBezTo>
                    <a:pt x="497" y="610"/>
                    <a:pt x="588" y="700"/>
                    <a:pt x="667" y="801"/>
                  </a:cubicBezTo>
                  <a:cubicBezTo>
                    <a:pt x="757" y="903"/>
                    <a:pt x="836" y="1005"/>
                    <a:pt x="915" y="1084"/>
                  </a:cubicBezTo>
                  <a:cubicBezTo>
                    <a:pt x="949" y="1140"/>
                    <a:pt x="994" y="1174"/>
                    <a:pt x="1028" y="1219"/>
                  </a:cubicBezTo>
                  <a:cubicBezTo>
                    <a:pt x="1062" y="1264"/>
                    <a:pt x="1095" y="1309"/>
                    <a:pt x="1129" y="1343"/>
                  </a:cubicBezTo>
                  <a:cubicBezTo>
                    <a:pt x="1265" y="1501"/>
                    <a:pt x="1355" y="1591"/>
                    <a:pt x="1355" y="1591"/>
                  </a:cubicBezTo>
                  <a:cubicBezTo>
                    <a:pt x="1310" y="1490"/>
                    <a:pt x="1265" y="1388"/>
                    <a:pt x="1208" y="1298"/>
                  </a:cubicBezTo>
                  <a:cubicBezTo>
                    <a:pt x="1186" y="1253"/>
                    <a:pt x="1163" y="1208"/>
                    <a:pt x="1129" y="1151"/>
                  </a:cubicBezTo>
                  <a:cubicBezTo>
                    <a:pt x="1107" y="1106"/>
                    <a:pt x="1073" y="1061"/>
                    <a:pt x="1039" y="1005"/>
                  </a:cubicBezTo>
                  <a:cubicBezTo>
                    <a:pt x="960" y="903"/>
                    <a:pt x="892" y="801"/>
                    <a:pt x="802" y="700"/>
                  </a:cubicBezTo>
                  <a:cubicBezTo>
                    <a:pt x="712" y="598"/>
                    <a:pt x="621" y="497"/>
                    <a:pt x="531" y="418"/>
                  </a:cubicBezTo>
                  <a:cubicBezTo>
                    <a:pt x="452" y="339"/>
                    <a:pt x="362" y="260"/>
                    <a:pt x="272" y="192"/>
                  </a:cubicBezTo>
                  <a:cubicBezTo>
                    <a:pt x="181" y="124"/>
                    <a:pt x="91" y="57"/>
                    <a:pt x="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"/>
            <p:cNvSpPr/>
            <p:nvPr/>
          </p:nvSpPr>
          <p:spPr>
            <a:xfrm>
              <a:off x="2776225" y="2929825"/>
              <a:ext cx="129225" cy="133600"/>
            </a:xfrm>
            <a:custGeom>
              <a:avLst/>
              <a:gdLst/>
              <a:ahLst/>
              <a:cxnLst/>
              <a:rect l="l" t="t" r="r" b="b"/>
              <a:pathLst>
                <a:path w="5169" h="5344" extrusionOk="0">
                  <a:moveTo>
                    <a:pt x="5021" y="1"/>
                  </a:moveTo>
                  <a:lnTo>
                    <a:pt x="4627" y="91"/>
                  </a:lnTo>
                  <a:cubicBezTo>
                    <a:pt x="4141" y="204"/>
                    <a:pt x="3667" y="351"/>
                    <a:pt x="3216" y="543"/>
                  </a:cubicBezTo>
                  <a:cubicBezTo>
                    <a:pt x="1839" y="1129"/>
                    <a:pt x="147" y="2280"/>
                    <a:pt x="23" y="3928"/>
                  </a:cubicBezTo>
                  <a:cubicBezTo>
                    <a:pt x="0" y="4357"/>
                    <a:pt x="124" y="4785"/>
                    <a:pt x="384" y="5124"/>
                  </a:cubicBezTo>
                  <a:cubicBezTo>
                    <a:pt x="553" y="5225"/>
                    <a:pt x="733" y="5293"/>
                    <a:pt x="937" y="5316"/>
                  </a:cubicBezTo>
                  <a:cubicBezTo>
                    <a:pt x="1078" y="5335"/>
                    <a:pt x="1218" y="5344"/>
                    <a:pt x="1355" y="5344"/>
                  </a:cubicBezTo>
                  <a:cubicBezTo>
                    <a:pt x="2035" y="5344"/>
                    <a:pt x="2660" y="5120"/>
                    <a:pt x="3261" y="4763"/>
                  </a:cubicBezTo>
                  <a:cubicBezTo>
                    <a:pt x="4107" y="4266"/>
                    <a:pt x="4638" y="3420"/>
                    <a:pt x="4920" y="2495"/>
                  </a:cubicBezTo>
                  <a:cubicBezTo>
                    <a:pt x="5021" y="2122"/>
                    <a:pt x="5089" y="1739"/>
                    <a:pt x="5134" y="1344"/>
                  </a:cubicBezTo>
                  <a:cubicBezTo>
                    <a:pt x="5168" y="892"/>
                    <a:pt x="5134" y="441"/>
                    <a:pt x="5021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"/>
            <p:cNvSpPr/>
            <p:nvPr/>
          </p:nvSpPr>
          <p:spPr>
            <a:xfrm>
              <a:off x="2826275" y="2923900"/>
              <a:ext cx="88475" cy="85725"/>
            </a:xfrm>
            <a:custGeom>
              <a:avLst/>
              <a:gdLst/>
              <a:ahLst/>
              <a:cxnLst/>
              <a:rect l="l" t="t" r="r" b="b"/>
              <a:pathLst>
                <a:path w="3539" h="3429" extrusionOk="0">
                  <a:moveTo>
                    <a:pt x="3189" y="1"/>
                  </a:moveTo>
                  <a:cubicBezTo>
                    <a:pt x="3189" y="1"/>
                    <a:pt x="3189" y="1"/>
                    <a:pt x="3189" y="1"/>
                  </a:cubicBezTo>
                  <a:lnTo>
                    <a:pt x="3189" y="1"/>
                  </a:lnTo>
                  <a:cubicBezTo>
                    <a:pt x="3189" y="1"/>
                    <a:pt x="3189" y="1"/>
                    <a:pt x="3189" y="1"/>
                  </a:cubicBezTo>
                  <a:close/>
                  <a:moveTo>
                    <a:pt x="3189" y="1"/>
                  </a:moveTo>
                  <a:lnTo>
                    <a:pt x="3189" y="1"/>
                  </a:lnTo>
                  <a:cubicBezTo>
                    <a:pt x="3196" y="103"/>
                    <a:pt x="1902" y="351"/>
                    <a:pt x="1756" y="396"/>
                  </a:cubicBezTo>
                  <a:cubicBezTo>
                    <a:pt x="1090" y="633"/>
                    <a:pt x="368" y="723"/>
                    <a:pt x="86" y="1490"/>
                  </a:cubicBezTo>
                  <a:cubicBezTo>
                    <a:pt x="1" y="1726"/>
                    <a:pt x="65" y="2181"/>
                    <a:pt x="332" y="2181"/>
                  </a:cubicBezTo>
                  <a:cubicBezTo>
                    <a:pt x="385" y="2181"/>
                    <a:pt x="445" y="2163"/>
                    <a:pt x="514" y="2122"/>
                  </a:cubicBezTo>
                  <a:lnTo>
                    <a:pt x="514" y="2122"/>
                  </a:lnTo>
                  <a:cubicBezTo>
                    <a:pt x="438" y="2334"/>
                    <a:pt x="410" y="2864"/>
                    <a:pt x="682" y="2864"/>
                  </a:cubicBezTo>
                  <a:cubicBezTo>
                    <a:pt x="729" y="2864"/>
                    <a:pt x="786" y="2848"/>
                    <a:pt x="853" y="2811"/>
                  </a:cubicBezTo>
                  <a:cubicBezTo>
                    <a:pt x="866" y="3152"/>
                    <a:pt x="1086" y="3366"/>
                    <a:pt x="1329" y="3366"/>
                  </a:cubicBezTo>
                  <a:cubicBezTo>
                    <a:pt x="1495" y="3366"/>
                    <a:pt x="1672" y="3266"/>
                    <a:pt x="1801" y="3036"/>
                  </a:cubicBezTo>
                  <a:lnTo>
                    <a:pt x="1801" y="3036"/>
                  </a:lnTo>
                  <a:cubicBezTo>
                    <a:pt x="1745" y="3326"/>
                    <a:pt x="1874" y="3428"/>
                    <a:pt x="2063" y="3428"/>
                  </a:cubicBezTo>
                  <a:cubicBezTo>
                    <a:pt x="2329" y="3428"/>
                    <a:pt x="2711" y="3224"/>
                    <a:pt x="2850" y="3059"/>
                  </a:cubicBezTo>
                  <a:cubicBezTo>
                    <a:pt x="3538" y="2201"/>
                    <a:pt x="3279" y="1006"/>
                    <a:pt x="3189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"/>
            <p:cNvSpPr/>
            <p:nvPr/>
          </p:nvSpPr>
          <p:spPr>
            <a:xfrm>
              <a:off x="2785800" y="2929550"/>
              <a:ext cx="137700" cy="148575"/>
            </a:xfrm>
            <a:custGeom>
              <a:avLst/>
              <a:gdLst/>
              <a:ahLst/>
              <a:cxnLst/>
              <a:rect l="l" t="t" r="r" b="b"/>
              <a:pathLst>
                <a:path w="5508" h="5943" extrusionOk="0">
                  <a:moveTo>
                    <a:pt x="4638" y="1"/>
                  </a:moveTo>
                  <a:cubicBezTo>
                    <a:pt x="4751" y="441"/>
                    <a:pt x="4785" y="892"/>
                    <a:pt x="4751" y="1343"/>
                  </a:cubicBezTo>
                  <a:cubicBezTo>
                    <a:pt x="4706" y="1738"/>
                    <a:pt x="4638" y="2122"/>
                    <a:pt x="4537" y="2506"/>
                  </a:cubicBezTo>
                  <a:cubicBezTo>
                    <a:pt x="4255" y="3420"/>
                    <a:pt x="3724" y="4266"/>
                    <a:pt x="2878" y="4763"/>
                  </a:cubicBezTo>
                  <a:cubicBezTo>
                    <a:pt x="2280" y="5127"/>
                    <a:pt x="1659" y="5344"/>
                    <a:pt x="983" y="5344"/>
                  </a:cubicBezTo>
                  <a:cubicBezTo>
                    <a:pt x="842" y="5344"/>
                    <a:pt x="699" y="5335"/>
                    <a:pt x="554" y="5315"/>
                  </a:cubicBezTo>
                  <a:cubicBezTo>
                    <a:pt x="350" y="5293"/>
                    <a:pt x="170" y="5225"/>
                    <a:pt x="1" y="5124"/>
                  </a:cubicBezTo>
                  <a:lnTo>
                    <a:pt x="1" y="5124"/>
                  </a:lnTo>
                  <a:cubicBezTo>
                    <a:pt x="215" y="5417"/>
                    <a:pt x="497" y="5643"/>
                    <a:pt x="836" y="5778"/>
                  </a:cubicBezTo>
                  <a:cubicBezTo>
                    <a:pt x="1106" y="5891"/>
                    <a:pt x="1393" y="5943"/>
                    <a:pt x="1685" y="5943"/>
                  </a:cubicBezTo>
                  <a:cubicBezTo>
                    <a:pt x="2905" y="5943"/>
                    <a:pt x="4206" y="5042"/>
                    <a:pt x="4661" y="3995"/>
                  </a:cubicBezTo>
                  <a:cubicBezTo>
                    <a:pt x="5248" y="2743"/>
                    <a:pt x="5507" y="1242"/>
                    <a:pt x="4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"/>
            <p:cNvSpPr/>
            <p:nvPr/>
          </p:nvSpPr>
          <p:spPr>
            <a:xfrm>
              <a:off x="2882000" y="2928425"/>
              <a:ext cx="23150" cy="80700"/>
            </a:xfrm>
            <a:custGeom>
              <a:avLst/>
              <a:gdLst/>
              <a:ahLst/>
              <a:cxnLst/>
              <a:rect l="l" t="t" r="r" b="b"/>
              <a:pathLst>
                <a:path w="926" h="3228" extrusionOk="0">
                  <a:moveTo>
                    <a:pt x="824" y="0"/>
                  </a:moveTo>
                  <a:cubicBezTo>
                    <a:pt x="824" y="1"/>
                    <a:pt x="824" y="57"/>
                    <a:pt x="847" y="136"/>
                  </a:cubicBezTo>
                  <a:cubicBezTo>
                    <a:pt x="847" y="192"/>
                    <a:pt x="847" y="249"/>
                    <a:pt x="847" y="305"/>
                  </a:cubicBezTo>
                  <a:cubicBezTo>
                    <a:pt x="847" y="373"/>
                    <a:pt x="836" y="441"/>
                    <a:pt x="836" y="520"/>
                  </a:cubicBezTo>
                  <a:cubicBezTo>
                    <a:pt x="824" y="599"/>
                    <a:pt x="824" y="678"/>
                    <a:pt x="802" y="768"/>
                  </a:cubicBezTo>
                  <a:cubicBezTo>
                    <a:pt x="779" y="858"/>
                    <a:pt x="768" y="971"/>
                    <a:pt x="745" y="1050"/>
                  </a:cubicBezTo>
                  <a:cubicBezTo>
                    <a:pt x="723" y="1140"/>
                    <a:pt x="700" y="1230"/>
                    <a:pt x="666" y="1332"/>
                  </a:cubicBezTo>
                  <a:cubicBezTo>
                    <a:pt x="644" y="1434"/>
                    <a:pt x="610" y="1535"/>
                    <a:pt x="576" y="1637"/>
                  </a:cubicBezTo>
                  <a:cubicBezTo>
                    <a:pt x="508" y="1840"/>
                    <a:pt x="441" y="2032"/>
                    <a:pt x="373" y="2223"/>
                  </a:cubicBezTo>
                  <a:cubicBezTo>
                    <a:pt x="305" y="2404"/>
                    <a:pt x="238" y="2585"/>
                    <a:pt x="181" y="2720"/>
                  </a:cubicBezTo>
                  <a:lnTo>
                    <a:pt x="46" y="3081"/>
                  </a:lnTo>
                  <a:cubicBezTo>
                    <a:pt x="12" y="3183"/>
                    <a:pt x="1" y="3228"/>
                    <a:pt x="1" y="3228"/>
                  </a:cubicBezTo>
                  <a:cubicBezTo>
                    <a:pt x="1" y="3228"/>
                    <a:pt x="113" y="3047"/>
                    <a:pt x="271" y="2765"/>
                  </a:cubicBezTo>
                  <a:cubicBezTo>
                    <a:pt x="339" y="2630"/>
                    <a:pt x="429" y="2460"/>
                    <a:pt x="508" y="2280"/>
                  </a:cubicBezTo>
                  <a:cubicBezTo>
                    <a:pt x="587" y="2099"/>
                    <a:pt x="666" y="1896"/>
                    <a:pt x="734" y="1693"/>
                  </a:cubicBezTo>
                  <a:cubicBezTo>
                    <a:pt x="768" y="1592"/>
                    <a:pt x="790" y="1479"/>
                    <a:pt x="824" y="1377"/>
                  </a:cubicBezTo>
                  <a:cubicBezTo>
                    <a:pt x="847" y="1276"/>
                    <a:pt x="869" y="1174"/>
                    <a:pt x="892" y="1072"/>
                  </a:cubicBezTo>
                  <a:cubicBezTo>
                    <a:pt x="903" y="982"/>
                    <a:pt x="926" y="881"/>
                    <a:pt x="926" y="790"/>
                  </a:cubicBezTo>
                  <a:cubicBezTo>
                    <a:pt x="926" y="689"/>
                    <a:pt x="926" y="610"/>
                    <a:pt x="926" y="520"/>
                  </a:cubicBezTo>
                  <a:cubicBezTo>
                    <a:pt x="926" y="452"/>
                    <a:pt x="915" y="373"/>
                    <a:pt x="903" y="305"/>
                  </a:cubicBezTo>
                  <a:cubicBezTo>
                    <a:pt x="892" y="249"/>
                    <a:pt x="881" y="192"/>
                    <a:pt x="869" y="136"/>
                  </a:cubicBezTo>
                  <a:cubicBezTo>
                    <a:pt x="847" y="46"/>
                    <a:pt x="824" y="1"/>
                    <a:pt x="824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"/>
            <p:cNvSpPr/>
            <p:nvPr/>
          </p:nvSpPr>
          <p:spPr>
            <a:xfrm>
              <a:off x="2866475" y="2932375"/>
              <a:ext cx="34175" cy="73650"/>
            </a:xfrm>
            <a:custGeom>
              <a:avLst/>
              <a:gdLst/>
              <a:ahLst/>
              <a:cxnLst/>
              <a:rect l="l" t="t" r="r" b="b"/>
              <a:pathLst>
                <a:path w="1367" h="2946" extrusionOk="0">
                  <a:moveTo>
                    <a:pt x="1344" y="0"/>
                  </a:moveTo>
                  <a:cubicBezTo>
                    <a:pt x="1344" y="0"/>
                    <a:pt x="1333" y="57"/>
                    <a:pt x="1333" y="136"/>
                  </a:cubicBezTo>
                  <a:cubicBezTo>
                    <a:pt x="1321" y="192"/>
                    <a:pt x="1310" y="249"/>
                    <a:pt x="1299" y="294"/>
                  </a:cubicBezTo>
                  <a:cubicBezTo>
                    <a:pt x="1287" y="362"/>
                    <a:pt x="1276" y="429"/>
                    <a:pt x="1254" y="497"/>
                  </a:cubicBezTo>
                  <a:cubicBezTo>
                    <a:pt x="1242" y="565"/>
                    <a:pt x="1208" y="655"/>
                    <a:pt x="1186" y="734"/>
                  </a:cubicBezTo>
                  <a:cubicBezTo>
                    <a:pt x="1152" y="813"/>
                    <a:pt x="1118" y="892"/>
                    <a:pt x="1084" y="982"/>
                  </a:cubicBezTo>
                  <a:cubicBezTo>
                    <a:pt x="1039" y="1072"/>
                    <a:pt x="1005" y="1163"/>
                    <a:pt x="960" y="1253"/>
                  </a:cubicBezTo>
                  <a:cubicBezTo>
                    <a:pt x="915" y="1343"/>
                    <a:pt x="859" y="1434"/>
                    <a:pt x="813" y="1524"/>
                  </a:cubicBezTo>
                  <a:cubicBezTo>
                    <a:pt x="723" y="1704"/>
                    <a:pt x="622" y="1874"/>
                    <a:pt x="531" y="2043"/>
                  </a:cubicBezTo>
                  <a:cubicBezTo>
                    <a:pt x="430" y="2212"/>
                    <a:pt x="339" y="2370"/>
                    <a:pt x="261" y="2494"/>
                  </a:cubicBezTo>
                  <a:cubicBezTo>
                    <a:pt x="182" y="2630"/>
                    <a:pt x="114" y="2742"/>
                    <a:pt x="69" y="2821"/>
                  </a:cubicBezTo>
                  <a:cubicBezTo>
                    <a:pt x="24" y="2900"/>
                    <a:pt x="1" y="2946"/>
                    <a:pt x="1" y="2946"/>
                  </a:cubicBezTo>
                  <a:cubicBezTo>
                    <a:pt x="1" y="2946"/>
                    <a:pt x="148" y="2788"/>
                    <a:pt x="339" y="2551"/>
                  </a:cubicBezTo>
                  <a:cubicBezTo>
                    <a:pt x="430" y="2438"/>
                    <a:pt x="543" y="2291"/>
                    <a:pt x="644" y="2122"/>
                  </a:cubicBezTo>
                  <a:cubicBezTo>
                    <a:pt x="757" y="1964"/>
                    <a:pt x="859" y="1795"/>
                    <a:pt x="960" y="1603"/>
                  </a:cubicBezTo>
                  <a:cubicBezTo>
                    <a:pt x="1017" y="1513"/>
                    <a:pt x="1062" y="1422"/>
                    <a:pt x="1107" y="1321"/>
                  </a:cubicBezTo>
                  <a:cubicBezTo>
                    <a:pt x="1141" y="1230"/>
                    <a:pt x="1186" y="1140"/>
                    <a:pt x="1208" y="1039"/>
                  </a:cubicBezTo>
                  <a:cubicBezTo>
                    <a:pt x="1254" y="948"/>
                    <a:pt x="1265" y="858"/>
                    <a:pt x="1299" y="779"/>
                  </a:cubicBezTo>
                  <a:cubicBezTo>
                    <a:pt x="1321" y="689"/>
                    <a:pt x="1333" y="610"/>
                    <a:pt x="1344" y="520"/>
                  </a:cubicBezTo>
                  <a:cubicBezTo>
                    <a:pt x="1355" y="452"/>
                    <a:pt x="1355" y="384"/>
                    <a:pt x="1355" y="305"/>
                  </a:cubicBezTo>
                  <a:cubicBezTo>
                    <a:pt x="1366" y="249"/>
                    <a:pt x="1366" y="204"/>
                    <a:pt x="1355" y="147"/>
                  </a:cubicBezTo>
                  <a:cubicBezTo>
                    <a:pt x="1355" y="57"/>
                    <a:pt x="1344" y="0"/>
                    <a:pt x="1344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"/>
            <p:cNvSpPr/>
            <p:nvPr/>
          </p:nvSpPr>
          <p:spPr>
            <a:xfrm>
              <a:off x="2870425" y="2934625"/>
              <a:ext cx="28800" cy="41775"/>
            </a:xfrm>
            <a:custGeom>
              <a:avLst/>
              <a:gdLst/>
              <a:ahLst/>
              <a:cxnLst/>
              <a:rect l="l" t="t" r="r" b="b"/>
              <a:pathLst>
                <a:path w="1152" h="1671" extrusionOk="0">
                  <a:moveTo>
                    <a:pt x="1152" y="1"/>
                  </a:moveTo>
                  <a:lnTo>
                    <a:pt x="1152" y="1"/>
                  </a:lnTo>
                  <a:cubicBezTo>
                    <a:pt x="1073" y="80"/>
                    <a:pt x="1017" y="159"/>
                    <a:pt x="949" y="249"/>
                  </a:cubicBezTo>
                  <a:cubicBezTo>
                    <a:pt x="836" y="407"/>
                    <a:pt x="701" y="621"/>
                    <a:pt x="565" y="836"/>
                  </a:cubicBezTo>
                  <a:cubicBezTo>
                    <a:pt x="497" y="937"/>
                    <a:pt x="441" y="1039"/>
                    <a:pt x="373" y="1140"/>
                  </a:cubicBezTo>
                  <a:cubicBezTo>
                    <a:pt x="339" y="1186"/>
                    <a:pt x="306" y="1242"/>
                    <a:pt x="283" y="1287"/>
                  </a:cubicBezTo>
                  <a:cubicBezTo>
                    <a:pt x="249" y="1321"/>
                    <a:pt x="215" y="1366"/>
                    <a:pt x="193" y="1411"/>
                  </a:cubicBezTo>
                  <a:cubicBezTo>
                    <a:pt x="136" y="1490"/>
                    <a:pt x="80" y="1547"/>
                    <a:pt x="46" y="1592"/>
                  </a:cubicBezTo>
                  <a:cubicBezTo>
                    <a:pt x="24" y="1614"/>
                    <a:pt x="12" y="1637"/>
                    <a:pt x="1" y="1671"/>
                  </a:cubicBezTo>
                  <a:cubicBezTo>
                    <a:pt x="24" y="1659"/>
                    <a:pt x="57" y="1637"/>
                    <a:pt x="80" y="1626"/>
                  </a:cubicBezTo>
                  <a:cubicBezTo>
                    <a:pt x="148" y="1581"/>
                    <a:pt x="215" y="1535"/>
                    <a:pt x="283" y="1490"/>
                  </a:cubicBezTo>
                  <a:cubicBezTo>
                    <a:pt x="317" y="1456"/>
                    <a:pt x="373" y="1434"/>
                    <a:pt x="418" y="1400"/>
                  </a:cubicBezTo>
                  <a:cubicBezTo>
                    <a:pt x="464" y="1355"/>
                    <a:pt x="543" y="1344"/>
                    <a:pt x="588" y="1298"/>
                  </a:cubicBezTo>
                  <a:cubicBezTo>
                    <a:pt x="633" y="1253"/>
                    <a:pt x="768" y="1276"/>
                    <a:pt x="813" y="1231"/>
                  </a:cubicBezTo>
                  <a:cubicBezTo>
                    <a:pt x="847" y="1174"/>
                    <a:pt x="881" y="1118"/>
                    <a:pt x="915" y="1073"/>
                  </a:cubicBezTo>
                  <a:cubicBezTo>
                    <a:pt x="994" y="960"/>
                    <a:pt x="938" y="779"/>
                    <a:pt x="994" y="666"/>
                  </a:cubicBezTo>
                  <a:cubicBezTo>
                    <a:pt x="1050" y="554"/>
                    <a:pt x="994" y="384"/>
                    <a:pt x="1028" y="294"/>
                  </a:cubicBezTo>
                  <a:cubicBezTo>
                    <a:pt x="1073" y="204"/>
                    <a:pt x="1107" y="102"/>
                    <a:pt x="1152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"/>
            <p:cNvSpPr/>
            <p:nvPr/>
          </p:nvSpPr>
          <p:spPr>
            <a:xfrm>
              <a:off x="2861975" y="2943375"/>
              <a:ext cx="29075" cy="22025"/>
            </a:xfrm>
            <a:custGeom>
              <a:avLst/>
              <a:gdLst/>
              <a:ahLst/>
              <a:cxnLst/>
              <a:rect l="l" t="t" r="r" b="b"/>
              <a:pathLst>
                <a:path w="1163" h="881" extrusionOk="0">
                  <a:moveTo>
                    <a:pt x="1163" y="1"/>
                  </a:moveTo>
                  <a:lnTo>
                    <a:pt x="1163" y="1"/>
                  </a:lnTo>
                  <a:cubicBezTo>
                    <a:pt x="1095" y="34"/>
                    <a:pt x="1027" y="68"/>
                    <a:pt x="960" y="113"/>
                  </a:cubicBezTo>
                  <a:cubicBezTo>
                    <a:pt x="914" y="159"/>
                    <a:pt x="835" y="204"/>
                    <a:pt x="768" y="249"/>
                  </a:cubicBezTo>
                  <a:cubicBezTo>
                    <a:pt x="700" y="294"/>
                    <a:pt x="632" y="350"/>
                    <a:pt x="565" y="407"/>
                  </a:cubicBezTo>
                  <a:cubicBezTo>
                    <a:pt x="497" y="463"/>
                    <a:pt x="418" y="508"/>
                    <a:pt x="350" y="565"/>
                  </a:cubicBezTo>
                  <a:cubicBezTo>
                    <a:pt x="316" y="587"/>
                    <a:pt x="283" y="621"/>
                    <a:pt x="260" y="644"/>
                  </a:cubicBezTo>
                  <a:cubicBezTo>
                    <a:pt x="226" y="666"/>
                    <a:pt x="204" y="689"/>
                    <a:pt x="170" y="711"/>
                  </a:cubicBezTo>
                  <a:cubicBezTo>
                    <a:pt x="113" y="768"/>
                    <a:pt x="57" y="813"/>
                    <a:pt x="0" y="881"/>
                  </a:cubicBezTo>
                  <a:cubicBezTo>
                    <a:pt x="79" y="858"/>
                    <a:pt x="147" y="824"/>
                    <a:pt x="226" y="790"/>
                  </a:cubicBezTo>
                  <a:cubicBezTo>
                    <a:pt x="294" y="768"/>
                    <a:pt x="373" y="723"/>
                    <a:pt x="441" y="689"/>
                  </a:cubicBezTo>
                  <a:cubicBezTo>
                    <a:pt x="508" y="644"/>
                    <a:pt x="587" y="587"/>
                    <a:pt x="655" y="531"/>
                  </a:cubicBezTo>
                  <a:cubicBezTo>
                    <a:pt x="790" y="429"/>
                    <a:pt x="914" y="316"/>
                    <a:pt x="1027" y="181"/>
                  </a:cubicBezTo>
                  <a:cubicBezTo>
                    <a:pt x="1072" y="125"/>
                    <a:pt x="1118" y="57"/>
                    <a:pt x="1163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"/>
            <p:cNvSpPr/>
            <p:nvPr/>
          </p:nvSpPr>
          <p:spPr>
            <a:xfrm>
              <a:off x="2731075" y="2854200"/>
              <a:ext cx="174925" cy="100050"/>
            </a:xfrm>
            <a:custGeom>
              <a:avLst/>
              <a:gdLst/>
              <a:ahLst/>
              <a:cxnLst/>
              <a:rect l="l" t="t" r="r" b="b"/>
              <a:pathLst>
                <a:path w="6997" h="4002" extrusionOk="0">
                  <a:moveTo>
                    <a:pt x="2604" y="0"/>
                  </a:moveTo>
                  <a:cubicBezTo>
                    <a:pt x="2417" y="0"/>
                    <a:pt x="2223" y="12"/>
                    <a:pt x="2020" y="36"/>
                  </a:cubicBezTo>
                  <a:cubicBezTo>
                    <a:pt x="869" y="160"/>
                    <a:pt x="215" y="893"/>
                    <a:pt x="1" y="1988"/>
                  </a:cubicBezTo>
                  <a:cubicBezTo>
                    <a:pt x="339" y="2575"/>
                    <a:pt x="813" y="3071"/>
                    <a:pt x="1377" y="3443"/>
                  </a:cubicBezTo>
                  <a:cubicBezTo>
                    <a:pt x="1982" y="3815"/>
                    <a:pt x="2667" y="4002"/>
                    <a:pt x="3358" y="4002"/>
                  </a:cubicBezTo>
                  <a:cubicBezTo>
                    <a:pt x="3800" y="4002"/>
                    <a:pt x="4245" y="3925"/>
                    <a:pt x="4672" y="3771"/>
                  </a:cubicBezTo>
                  <a:cubicBezTo>
                    <a:pt x="4974" y="3659"/>
                    <a:pt x="6230" y="3037"/>
                    <a:pt x="6977" y="3037"/>
                  </a:cubicBezTo>
                  <a:cubicBezTo>
                    <a:pt x="6984" y="3037"/>
                    <a:pt x="6990" y="3037"/>
                    <a:pt x="6997" y="3037"/>
                  </a:cubicBezTo>
                  <a:lnTo>
                    <a:pt x="6015" y="1785"/>
                  </a:lnTo>
                  <a:cubicBezTo>
                    <a:pt x="5048" y="668"/>
                    <a:pt x="4028" y="0"/>
                    <a:pt x="2604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"/>
            <p:cNvSpPr/>
            <p:nvPr/>
          </p:nvSpPr>
          <p:spPr>
            <a:xfrm>
              <a:off x="2797375" y="2873500"/>
              <a:ext cx="108925" cy="76575"/>
            </a:xfrm>
            <a:custGeom>
              <a:avLst/>
              <a:gdLst/>
              <a:ahLst/>
              <a:cxnLst/>
              <a:rect l="l" t="t" r="r" b="b"/>
              <a:pathLst>
                <a:path w="4357" h="3063" extrusionOk="0">
                  <a:moveTo>
                    <a:pt x="1319" y="1"/>
                  </a:moveTo>
                  <a:cubicBezTo>
                    <a:pt x="904" y="1"/>
                    <a:pt x="920" y="353"/>
                    <a:pt x="1117" y="697"/>
                  </a:cubicBezTo>
                  <a:cubicBezTo>
                    <a:pt x="990" y="652"/>
                    <a:pt x="879" y="632"/>
                    <a:pt x="785" y="632"/>
                  </a:cubicBezTo>
                  <a:cubicBezTo>
                    <a:pt x="380" y="632"/>
                    <a:pt x="299" y="1011"/>
                    <a:pt x="666" y="1441"/>
                  </a:cubicBezTo>
                  <a:cubicBezTo>
                    <a:pt x="1" y="1754"/>
                    <a:pt x="587" y="2562"/>
                    <a:pt x="1130" y="2562"/>
                  </a:cubicBezTo>
                  <a:cubicBezTo>
                    <a:pt x="1195" y="2562"/>
                    <a:pt x="1259" y="2550"/>
                    <a:pt x="1321" y="2525"/>
                  </a:cubicBezTo>
                  <a:lnTo>
                    <a:pt x="1321" y="2525"/>
                  </a:lnTo>
                  <a:cubicBezTo>
                    <a:pt x="969" y="2897"/>
                    <a:pt x="1548" y="3063"/>
                    <a:pt x="1870" y="3063"/>
                  </a:cubicBezTo>
                  <a:cubicBezTo>
                    <a:pt x="1910" y="3063"/>
                    <a:pt x="1945" y="3060"/>
                    <a:pt x="1975" y="3055"/>
                  </a:cubicBezTo>
                  <a:cubicBezTo>
                    <a:pt x="2728" y="2946"/>
                    <a:pt x="3316" y="2219"/>
                    <a:pt x="4044" y="2219"/>
                  </a:cubicBezTo>
                  <a:cubicBezTo>
                    <a:pt x="4145" y="2219"/>
                    <a:pt x="4249" y="2234"/>
                    <a:pt x="4356" y="2265"/>
                  </a:cubicBezTo>
                  <a:lnTo>
                    <a:pt x="3984" y="1915"/>
                  </a:lnTo>
                  <a:cubicBezTo>
                    <a:pt x="3510" y="1329"/>
                    <a:pt x="3352" y="753"/>
                    <a:pt x="2731" y="358"/>
                  </a:cubicBezTo>
                  <a:cubicBezTo>
                    <a:pt x="2415" y="132"/>
                    <a:pt x="1817" y="42"/>
                    <a:pt x="1433" y="8"/>
                  </a:cubicBezTo>
                  <a:cubicBezTo>
                    <a:pt x="1392" y="3"/>
                    <a:pt x="1354" y="1"/>
                    <a:pt x="1319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"/>
            <p:cNvSpPr/>
            <p:nvPr/>
          </p:nvSpPr>
          <p:spPr>
            <a:xfrm>
              <a:off x="2724600" y="2903875"/>
              <a:ext cx="182525" cy="67900"/>
            </a:xfrm>
            <a:custGeom>
              <a:avLst/>
              <a:gdLst/>
              <a:ahLst/>
              <a:cxnLst/>
              <a:rect l="l" t="t" r="r" b="b"/>
              <a:pathLst>
                <a:path w="7301" h="2716" extrusionOk="0">
                  <a:moveTo>
                    <a:pt x="260" y="1"/>
                  </a:moveTo>
                  <a:cubicBezTo>
                    <a:pt x="260" y="23"/>
                    <a:pt x="260" y="35"/>
                    <a:pt x="248" y="57"/>
                  </a:cubicBezTo>
                  <a:cubicBezTo>
                    <a:pt x="0" y="1355"/>
                    <a:pt x="1636" y="2562"/>
                    <a:pt x="2753" y="2698"/>
                  </a:cubicBezTo>
                  <a:cubicBezTo>
                    <a:pt x="2862" y="2710"/>
                    <a:pt x="2968" y="2716"/>
                    <a:pt x="3071" y="2716"/>
                  </a:cubicBezTo>
                  <a:cubicBezTo>
                    <a:pt x="3809" y="2716"/>
                    <a:pt x="4439" y="2420"/>
                    <a:pt x="5112" y="2133"/>
                  </a:cubicBezTo>
                  <a:cubicBezTo>
                    <a:pt x="5563" y="1942"/>
                    <a:pt x="6003" y="1727"/>
                    <a:pt x="6421" y="1479"/>
                  </a:cubicBezTo>
                  <a:cubicBezTo>
                    <a:pt x="6692" y="1310"/>
                    <a:pt x="6985" y="1174"/>
                    <a:pt x="7301" y="1084"/>
                  </a:cubicBezTo>
                  <a:lnTo>
                    <a:pt x="7267" y="1050"/>
                  </a:lnTo>
                  <a:cubicBezTo>
                    <a:pt x="7260" y="1050"/>
                    <a:pt x="7254" y="1050"/>
                    <a:pt x="7247" y="1050"/>
                  </a:cubicBezTo>
                  <a:cubicBezTo>
                    <a:pt x="6489" y="1050"/>
                    <a:pt x="5233" y="1672"/>
                    <a:pt x="4931" y="1784"/>
                  </a:cubicBezTo>
                  <a:cubicBezTo>
                    <a:pt x="4504" y="1938"/>
                    <a:pt x="4059" y="2015"/>
                    <a:pt x="3617" y="2015"/>
                  </a:cubicBezTo>
                  <a:cubicBezTo>
                    <a:pt x="2928" y="2015"/>
                    <a:pt x="2246" y="1828"/>
                    <a:pt x="1648" y="1456"/>
                  </a:cubicBezTo>
                  <a:cubicBezTo>
                    <a:pt x="1083" y="1084"/>
                    <a:pt x="609" y="588"/>
                    <a:pt x="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"/>
            <p:cNvSpPr/>
            <p:nvPr/>
          </p:nvSpPr>
          <p:spPr>
            <a:xfrm>
              <a:off x="2797375" y="2918275"/>
              <a:ext cx="101850" cy="17500"/>
            </a:xfrm>
            <a:custGeom>
              <a:avLst/>
              <a:gdLst/>
              <a:ahLst/>
              <a:cxnLst/>
              <a:rect l="l" t="t" r="r" b="b"/>
              <a:pathLst>
                <a:path w="4074" h="700" extrusionOk="0">
                  <a:moveTo>
                    <a:pt x="3995" y="573"/>
                  </a:moveTo>
                  <a:lnTo>
                    <a:pt x="3995" y="573"/>
                  </a:lnTo>
                  <a:cubicBezTo>
                    <a:pt x="3989" y="582"/>
                    <a:pt x="3985" y="588"/>
                    <a:pt x="3984" y="588"/>
                  </a:cubicBezTo>
                  <a:cubicBezTo>
                    <a:pt x="3984" y="588"/>
                    <a:pt x="3984" y="588"/>
                    <a:pt x="3984" y="587"/>
                  </a:cubicBezTo>
                  <a:cubicBezTo>
                    <a:pt x="3961" y="621"/>
                    <a:pt x="3939" y="655"/>
                    <a:pt x="3927" y="689"/>
                  </a:cubicBezTo>
                  <a:cubicBezTo>
                    <a:pt x="3939" y="689"/>
                    <a:pt x="3995" y="576"/>
                    <a:pt x="3995" y="576"/>
                  </a:cubicBezTo>
                  <a:cubicBezTo>
                    <a:pt x="3995" y="576"/>
                    <a:pt x="3995" y="577"/>
                    <a:pt x="3995" y="577"/>
                  </a:cubicBezTo>
                  <a:cubicBezTo>
                    <a:pt x="3995" y="577"/>
                    <a:pt x="3995" y="575"/>
                    <a:pt x="3995" y="573"/>
                  </a:cubicBezTo>
                  <a:close/>
                  <a:moveTo>
                    <a:pt x="34" y="0"/>
                  </a:moveTo>
                  <a:cubicBezTo>
                    <a:pt x="34" y="0"/>
                    <a:pt x="0" y="91"/>
                    <a:pt x="23" y="124"/>
                  </a:cubicBezTo>
                  <a:cubicBezTo>
                    <a:pt x="45" y="147"/>
                    <a:pt x="23" y="260"/>
                    <a:pt x="68" y="294"/>
                  </a:cubicBezTo>
                  <a:cubicBezTo>
                    <a:pt x="124" y="339"/>
                    <a:pt x="192" y="373"/>
                    <a:pt x="249" y="406"/>
                  </a:cubicBezTo>
                  <a:cubicBezTo>
                    <a:pt x="339" y="452"/>
                    <a:pt x="418" y="497"/>
                    <a:pt x="508" y="531"/>
                  </a:cubicBezTo>
                  <a:cubicBezTo>
                    <a:pt x="734" y="598"/>
                    <a:pt x="971" y="643"/>
                    <a:pt x="1196" y="666"/>
                  </a:cubicBezTo>
                  <a:cubicBezTo>
                    <a:pt x="1332" y="677"/>
                    <a:pt x="1456" y="700"/>
                    <a:pt x="1591" y="700"/>
                  </a:cubicBezTo>
                  <a:cubicBezTo>
                    <a:pt x="1738" y="700"/>
                    <a:pt x="1874" y="700"/>
                    <a:pt x="2009" y="689"/>
                  </a:cubicBezTo>
                  <a:cubicBezTo>
                    <a:pt x="2280" y="655"/>
                    <a:pt x="2551" y="610"/>
                    <a:pt x="2799" y="576"/>
                  </a:cubicBezTo>
                  <a:cubicBezTo>
                    <a:pt x="2923" y="553"/>
                    <a:pt x="3047" y="531"/>
                    <a:pt x="3160" y="519"/>
                  </a:cubicBezTo>
                  <a:cubicBezTo>
                    <a:pt x="3261" y="508"/>
                    <a:pt x="3374" y="497"/>
                    <a:pt x="3476" y="497"/>
                  </a:cubicBezTo>
                  <a:cubicBezTo>
                    <a:pt x="3566" y="497"/>
                    <a:pt x="3656" y="497"/>
                    <a:pt x="3747" y="508"/>
                  </a:cubicBezTo>
                  <a:cubicBezTo>
                    <a:pt x="3826" y="508"/>
                    <a:pt x="3893" y="519"/>
                    <a:pt x="3961" y="531"/>
                  </a:cubicBezTo>
                  <a:cubicBezTo>
                    <a:pt x="3971" y="535"/>
                    <a:pt x="3984" y="540"/>
                    <a:pt x="3998" y="544"/>
                  </a:cubicBezTo>
                  <a:lnTo>
                    <a:pt x="3998" y="544"/>
                  </a:lnTo>
                  <a:cubicBezTo>
                    <a:pt x="3996" y="555"/>
                    <a:pt x="3995" y="567"/>
                    <a:pt x="3995" y="573"/>
                  </a:cubicBezTo>
                  <a:lnTo>
                    <a:pt x="3995" y="573"/>
                  </a:lnTo>
                  <a:cubicBezTo>
                    <a:pt x="4000" y="566"/>
                    <a:pt x="4005" y="557"/>
                    <a:pt x="4011" y="548"/>
                  </a:cubicBezTo>
                  <a:lnTo>
                    <a:pt x="4011" y="548"/>
                  </a:lnTo>
                  <a:cubicBezTo>
                    <a:pt x="4024" y="551"/>
                    <a:pt x="4035" y="553"/>
                    <a:pt x="4040" y="553"/>
                  </a:cubicBezTo>
                  <a:cubicBezTo>
                    <a:pt x="4051" y="553"/>
                    <a:pt x="4051" y="553"/>
                    <a:pt x="4051" y="531"/>
                  </a:cubicBezTo>
                  <a:cubicBezTo>
                    <a:pt x="4048" y="529"/>
                    <a:pt x="4044" y="527"/>
                    <a:pt x="4041" y="526"/>
                  </a:cubicBezTo>
                  <a:lnTo>
                    <a:pt x="4041" y="526"/>
                  </a:lnTo>
                  <a:cubicBezTo>
                    <a:pt x="4035" y="526"/>
                    <a:pt x="4028" y="528"/>
                    <a:pt x="4023" y="529"/>
                  </a:cubicBezTo>
                  <a:lnTo>
                    <a:pt x="4023" y="529"/>
                  </a:lnTo>
                  <a:cubicBezTo>
                    <a:pt x="4025" y="526"/>
                    <a:pt x="4027" y="523"/>
                    <a:pt x="4028" y="521"/>
                  </a:cubicBezTo>
                  <a:lnTo>
                    <a:pt x="4028" y="521"/>
                  </a:lnTo>
                  <a:cubicBezTo>
                    <a:pt x="4033" y="522"/>
                    <a:pt x="4037" y="524"/>
                    <a:pt x="4041" y="526"/>
                  </a:cubicBezTo>
                  <a:lnTo>
                    <a:pt x="4041" y="526"/>
                  </a:lnTo>
                  <a:cubicBezTo>
                    <a:pt x="4041" y="526"/>
                    <a:pt x="4042" y="526"/>
                    <a:pt x="4043" y="526"/>
                  </a:cubicBezTo>
                  <a:cubicBezTo>
                    <a:pt x="4048" y="526"/>
                    <a:pt x="4051" y="527"/>
                    <a:pt x="4051" y="531"/>
                  </a:cubicBezTo>
                  <a:cubicBezTo>
                    <a:pt x="4074" y="531"/>
                    <a:pt x="4051" y="508"/>
                    <a:pt x="4051" y="497"/>
                  </a:cubicBezTo>
                  <a:cubicBezTo>
                    <a:pt x="4051" y="495"/>
                    <a:pt x="4051" y="494"/>
                    <a:pt x="4050" y="494"/>
                  </a:cubicBezTo>
                  <a:cubicBezTo>
                    <a:pt x="4047" y="494"/>
                    <a:pt x="4038" y="506"/>
                    <a:pt x="4028" y="521"/>
                  </a:cubicBezTo>
                  <a:lnTo>
                    <a:pt x="4028" y="521"/>
                  </a:lnTo>
                  <a:cubicBezTo>
                    <a:pt x="4009" y="514"/>
                    <a:pt x="3988" y="508"/>
                    <a:pt x="3972" y="508"/>
                  </a:cubicBezTo>
                  <a:cubicBezTo>
                    <a:pt x="3905" y="485"/>
                    <a:pt x="3837" y="463"/>
                    <a:pt x="3769" y="440"/>
                  </a:cubicBezTo>
                  <a:cubicBezTo>
                    <a:pt x="3679" y="429"/>
                    <a:pt x="3577" y="418"/>
                    <a:pt x="3487" y="406"/>
                  </a:cubicBezTo>
                  <a:cubicBezTo>
                    <a:pt x="3424" y="403"/>
                    <a:pt x="3360" y="402"/>
                    <a:pt x="3297" y="402"/>
                  </a:cubicBezTo>
                  <a:cubicBezTo>
                    <a:pt x="3124" y="402"/>
                    <a:pt x="2953" y="413"/>
                    <a:pt x="2788" y="429"/>
                  </a:cubicBezTo>
                  <a:cubicBezTo>
                    <a:pt x="2528" y="463"/>
                    <a:pt x="2257" y="508"/>
                    <a:pt x="1998" y="531"/>
                  </a:cubicBezTo>
                  <a:cubicBezTo>
                    <a:pt x="1862" y="542"/>
                    <a:pt x="1738" y="542"/>
                    <a:pt x="1603" y="542"/>
                  </a:cubicBezTo>
                  <a:cubicBezTo>
                    <a:pt x="1467" y="542"/>
                    <a:pt x="1343" y="531"/>
                    <a:pt x="1219" y="519"/>
                  </a:cubicBezTo>
                  <a:cubicBezTo>
                    <a:pt x="993" y="508"/>
                    <a:pt x="768" y="474"/>
                    <a:pt x="553" y="418"/>
                  </a:cubicBezTo>
                  <a:cubicBezTo>
                    <a:pt x="463" y="384"/>
                    <a:pt x="384" y="350"/>
                    <a:pt x="305" y="316"/>
                  </a:cubicBezTo>
                  <a:cubicBezTo>
                    <a:pt x="226" y="282"/>
                    <a:pt x="192" y="215"/>
                    <a:pt x="136" y="181"/>
                  </a:cubicBezTo>
                  <a:cubicBezTo>
                    <a:pt x="91" y="158"/>
                    <a:pt x="102" y="45"/>
                    <a:pt x="79" y="3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"/>
            <p:cNvSpPr/>
            <p:nvPr/>
          </p:nvSpPr>
          <p:spPr>
            <a:xfrm>
              <a:off x="2837425" y="2912050"/>
              <a:ext cx="56175" cy="16675"/>
            </a:xfrm>
            <a:custGeom>
              <a:avLst/>
              <a:gdLst/>
              <a:ahLst/>
              <a:cxnLst/>
              <a:rect l="l" t="t" r="r" b="b"/>
              <a:pathLst>
                <a:path w="2247" h="667" extrusionOk="0">
                  <a:moveTo>
                    <a:pt x="1" y="1"/>
                  </a:moveTo>
                  <a:cubicBezTo>
                    <a:pt x="9" y="10"/>
                    <a:pt x="20" y="17"/>
                    <a:pt x="31" y="23"/>
                  </a:cubicBezTo>
                  <a:lnTo>
                    <a:pt x="31" y="23"/>
                  </a:lnTo>
                  <a:lnTo>
                    <a:pt x="1" y="1"/>
                  </a:lnTo>
                  <a:close/>
                  <a:moveTo>
                    <a:pt x="31" y="23"/>
                  </a:moveTo>
                  <a:lnTo>
                    <a:pt x="80" y="57"/>
                  </a:lnTo>
                  <a:cubicBezTo>
                    <a:pt x="114" y="80"/>
                    <a:pt x="136" y="114"/>
                    <a:pt x="170" y="136"/>
                  </a:cubicBezTo>
                  <a:cubicBezTo>
                    <a:pt x="204" y="170"/>
                    <a:pt x="249" y="204"/>
                    <a:pt x="294" y="238"/>
                  </a:cubicBezTo>
                  <a:cubicBezTo>
                    <a:pt x="407" y="294"/>
                    <a:pt x="531" y="340"/>
                    <a:pt x="655" y="373"/>
                  </a:cubicBezTo>
                  <a:cubicBezTo>
                    <a:pt x="723" y="396"/>
                    <a:pt x="791" y="419"/>
                    <a:pt x="858" y="430"/>
                  </a:cubicBezTo>
                  <a:lnTo>
                    <a:pt x="1084" y="486"/>
                  </a:lnTo>
                  <a:cubicBezTo>
                    <a:pt x="1231" y="509"/>
                    <a:pt x="1366" y="531"/>
                    <a:pt x="1513" y="554"/>
                  </a:cubicBezTo>
                  <a:lnTo>
                    <a:pt x="1885" y="610"/>
                  </a:lnTo>
                  <a:cubicBezTo>
                    <a:pt x="1987" y="622"/>
                    <a:pt x="2088" y="655"/>
                    <a:pt x="2145" y="655"/>
                  </a:cubicBezTo>
                  <a:lnTo>
                    <a:pt x="2246" y="667"/>
                  </a:lnTo>
                  <a:lnTo>
                    <a:pt x="2156" y="622"/>
                  </a:lnTo>
                  <a:cubicBezTo>
                    <a:pt x="2077" y="588"/>
                    <a:pt x="1987" y="554"/>
                    <a:pt x="1908" y="520"/>
                  </a:cubicBezTo>
                  <a:cubicBezTo>
                    <a:pt x="1795" y="486"/>
                    <a:pt x="1671" y="441"/>
                    <a:pt x="1535" y="407"/>
                  </a:cubicBezTo>
                  <a:cubicBezTo>
                    <a:pt x="1400" y="385"/>
                    <a:pt x="1253" y="351"/>
                    <a:pt x="1118" y="328"/>
                  </a:cubicBezTo>
                  <a:cubicBezTo>
                    <a:pt x="971" y="294"/>
                    <a:pt x="824" y="272"/>
                    <a:pt x="689" y="238"/>
                  </a:cubicBezTo>
                  <a:cubicBezTo>
                    <a:pt x="621" y="227"/>
                    <a:pt x="565" y="204"/>
                    <a:pt x="497" y="193"/>
                  </a:cubicBezTo>
                  <a:lnTo>
                    <a:pt x="328" y="136"/>
                  </a:lnTo>
                  <a:cubicBezTo>
                    <a:pt x="283" y="125"/>
                    <a:pt x="238" y="114"/>
                    <a:pt x="193" y="91"/>
                  </a:cubicBezTo>
                  <a:cubicBezTo>
                    <a:pt x="159" y="80"/>
                    <a:pt x="114" y="57"/>
                    <a:pt x="91" y="46"/>
                  </a:cubicBezTo>
                  <a:cubicBezTo>
                    <a:pt x="70" y="39"/>
                    <a:pt x="49" y="32"/>
                    <a:pt x="31" y="23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"/>
            <p:cNvSpPr/>
            <p:nvPr/>
          </p:nvSpPr>
          <p:spPr>
            <a:xfrm>
              <a:off x="2839125" y="2901625"/>
              <a:ext cx="53050" cy="24850"/>
            </a:xfrm>
            <a:custGeom>
              <a:avLst/>
              <a:gdLst/>
              <a:ahLst/>
              <a:cxnLst/>
              <a:rect l="l" t="t" r="r" b="b"/>
              <a:pathLst>
                <a:path w="2122" h="994" extrusionOk="0">
                  <a:moveTo>
                    <a:pt x="0" y="0"/>
                  </a:moveTo>
                  <a:cubicBezTo>
                    <a:pt x="0" y="1"/>
                    <a:pt x="113" y="91"/>
                    <a:pt x="294" y="226"/>
                  </a:cubicBezTo>
                  <a:cubicBezTo>
                    <a:pt x="519" y="373"/>
                    <a:pt x="756" y="508"/>
                    <a:pt x="993" y="621"/>
                  </a:cubicBezTo>
                  <a:cubicBezTo>
                    <a:pt x="1140" y="678"/>
                    <a:pt x="1276" y="734"/>
                    <a:pt x="1400" y="779"/>
                  </a:cubicBezTo>
                  <a:cubicBezTo>
                    <a:pt x="1524" y="836"/>
                    <a:pt x="1637" y="869"/>
                    <a:pt x="1761" y="903"/>
                  </a:cubicBezTo>
                  <a:cubicBezTo>
                    <a:pt x="1975" y="960"/>
                    <a:pt x="2122" y="993"/>
                    <a:pt x="2122" y="993"/>
                  </a:cubicBezTo>
                  <a:cubicBezTo>
                    <a:pt x="2122" y="993"/>
                    <a:pt x="1986" y="914"/>
                    <a:pt x="1795" y="824"/>
                  </a:cubicBezTo>
                  <a:cubicBezTo>
                    <a:pt x="1749" y="790"/>
                    <a:pt x="1693" y="768"/>
                    <a:pt x="1637" y="745"/>
                  </a:cubicBezTo>
                  <a:cubicBezTo>
                    <a:pt x="1580" y="723"/>
                    <a:pt x="1524" y="689"/>
                    <a:pt x="1456" y="655"/>
                  </a:cubicBezTo>
                  <a:cubicBezTo>
                    <a:pt x="1332" y="599"/>
                    <a:pt x="1208" y="542"/>
                    <a:pt x="1072" y="474"/>
                  </a:cubicBezTo>
                  <a:cubicBezTo>
                    <a:pt x="937" y="407"/>
                    <a:pt x="813" y="350"/>
                    <a:pt x="677" y="294"/>
                  </a:cubicBezTo>
                  <a:cubicBezTo>
                    <a:pt x="553" y="237"/>
                    <a:pt x="440" y="181"/>
                    <a:pt x="339" y="147"/>
                  </a:cubicBezTo>
                  <a:cubicBezTo>
                    <a:pt x="136" y="4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"/>
            <p:cNvSpPr/>
            <p:nvPr/>
          </p:nvSpPr>
          <p:spPr>
            <a:xfrm>
              <a:off x="2860575" y="2759725"/>
              <a:ext cx="107500" cy="173250"/>
            </a:xfrm>
            <a:custGeom>
              <a:avLst/>
              <a:gdLst/>
              <a:ahLst/>
              <a:cxnLst/>
              <a:rect l="l" t="t" r="r" b="b"/>
              <a:pathLst>
                <a:path w="4300" h="6930" extrusionOk="0">
                  <a:moveTo>
                    <a:pt x="2370" y="1"/>
                  </a:moveTo>
                  <a:cubicBezTo>
                    <a:pt x="1241" y="395"/>
                    <a:pt x="248" y="994"/>
                    <a:pt x="90" y="2382"/>
                  </a:cubicBezTo>
                  <a:cubicBezTo>
                    <a:pt x="0" y="3307"/>
                    <a:pt x="0" y="3792"/>
                    <a:pt x="339" y="4627"/>
                  </a:cubicBezTo>
                  <a:cubicBezTo>
                    <a:pt x="542" y="5124"/>
                    <a:pt x="982" y="6297"/>
                    <a:pt x="1523" y="6816"/>
                  </a:cubicBezTo>
                  <a:cubicBezTo>
                    <a:pt x="1602" y="6850"/>
                    <a:pt x="1681" y="6895"/>
                    <a:pt x="1760" y="6929"/>
                  </a:cubicBezTo>
                  <a:cubicBezTo>
                    <a:pt x="2009" y="5925"/>
                    <a:pt x="2212" y="5722"/>
                    <a:pt x="2765" y="4920"/>
                  </a:cubicBezTo>
                  <a:cubicBezTo>
                    <a:pt x="2945" y="4661"/>
                    <a:pt x="3487" y="4232"/>
                    <a:pt x="3645" y="3973"/>
                  </a:cubicBezTo>
                  <a:cubicBezTo>
                    <a:pt x="3814" y="3736"/>
                    <a:pt x="3848" y="3544"/>
                    <a:pt x="3949" y="3262"/>
                  </a:cubicBezTo>
                  <a:cubicBezTo>
                    <a:pt x="4299" y="2280"/>
                    <a:pt x="3600" y="1095"/>
                    <a:pt x="2923" y="441"/>
                  </a:cubicBezTo>
                  <a:cubicBezTo>
                    <a:pt x="2765" y="271"/>
                    <a:pt x="2573" y="125"/>
                    <a:pt x="2370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"/>
            <p:cNvSpPr/>
            <p:nvPr/>
          </p:nvSpPr>
          <p:spPr>
            <a:xfrm>
              <a:off x="2910500" y="2941125"/>
              <a:ext cx="2275" cy="3125"/>
            </a:xfrm>
            <a:custGeom>
              <a:avLst/>
              <a:gdLst/>
              <a:ahLst/>
              <a:cxnLst/>
              <a:rect l="l" t="t" r="r" b="b"/>
              <a:pathLst>
                <a:path w="91" h="125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34"/>
                    <a:pt x="23" y="79"/>
                    <a:pt x="45" y="124"/>
                  </a:cubicBezTo>
                  <a:lnTo>
                    <a:pt x="91" y="23"/>
                  </a:lnTo>
                  <a:cubicBezTo>
                    <a:pt x="57" y="12"/>
                    <a:pt x="23" y="12"/>
                    <a:pt x="0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"/>
            <p:cNvSpPr/>
            <p:nvPr/>
          </p:nvSpPr>
          <p:spPr>
            <a:xfrm>
              <a:off x="2863675" y="2822325"/>
              <a:ext cx="78150" cy="110650"/>
            </a:xfrm>
            <a:custGeom>
              <a:avLst/>
              <a:gdLst/>
              <a:ahLst/>
              <a:cxnLst/>
              <a:rect l="l" t="t" r="r" b="b"/>
              <a:pathLst>
                <a:path w="3126" h="4426" extrusionOk="0">
                  <a:moveTo>
                    <a:pt x="1170" y="1"/>
                  </a:moveTo>
                  <a:cubicBezTo>
                    <a:pt x="905" y="1"/>
                    <a:pt x="934" y="335"/>
                    <a:pt x="846" y="532"/>
                  </a:cubicBezTo>
                  <a:cubicBezTo>
                    <a:pt x="739" y="371"/>
                    <a:pt x="625" y="273"/>
                    <a:pt x="514" y="273"/>
                  </a:cubicBezTo>
                  <a:cubicBezTo>
                    <a:pt x="414" y="273"/>
                    <a:pt x="316" y="351"/>
                    <a:pt x="226" y="532"/>
                  </a:cubicBezTo>
                  <a:cubicBezTo>
                    <a:pt x="90" y="825"/>
                    <a:pt x="11" y="1141"/>
                    <a:pt x="0" y="1457"/>
                  </a:cubicBezTo>
                  <a:cubicBezTo>
                    <a:pt x="57" y="1694"/>
                    <a:pt x="124" y="1909"/>
                    <a:pt x="215" y="2134"/>
                  </a:cubicBezTo>
                  <a:cubicBezTo>
                    <a:pt x="418" y="2620"/>
                    <a:pt x="858" y="3793"/>
                    <a:pt x="1399" y="4312"/>
                  </a:cubicBezTo>
                  <a:cubicBezTo>
                    <a:pt x="1478" y="4346"/>
                    <a:pt x="1557" y="4391"/>
                    <a:pt x="1636" y="4425"/>
                  </a:cubicBezTo>
                  <a:cubicBezTo>
                    <a:pt x="1885" y="3421"/>
                    <a:pt x="2088" y="3218"/>
                    <a:pt x="2641" y="2416"/>
                  </a:cubicBezTo>
                  <a:cubicBezTo>
                    <a:pt x="2753" y="2281"/>
                    <a:pt x="2878" y="2146"/>
                    <a:pt x="3013" y="2021"/>
                  </a:cubicBezTo>
                  <a:cubicBezTo>
                    <a:pt x="3092" y="1864"/>
                    <a:pt x="3126" y="1683"/>
                    <a:pt x="3092" y="1514"/>
                  </a:cubicBezTo>
                  <a:cubicBezTo>
                    <a:pt x="3043" y="1371"/>
                    <a:pt x="2963" y="1325"/>
                    <a:pt x="2869" y="1325"/>
                  </a:cubicBezTo>
                  <a:cubicBezTo>
                    <a:pt x="2747" y="1325"/>
                    <a:pt x="2600" y="1401"/>
                    <a:pt x="2460" y="1446"/>
                  </a:cubicBezTo>
                  <a:cubicBezTo>
                    <a:pt x="2494" y="1164"/>
                    <a:pt x="2765" y="588"/>
                    <a:pt x="2505" y="340"/>
                  </a:cubicBezTo>
                  <a:cubicBezTo>
                    <a:pt x="2452" y="296"/>
                    <a:pt x="2395" y="278"/>
                    <a:pt x="2337" y="278"/>
                  </a:cubicBezTo>
                  <a:cubicBezTo>
                    <a:pt x="2113" y="278"/>
                    <a:pt x="1870" y="549"/>
                    <a:pt x="1727" y="656"/>
                  </a:cubicBezTo>
                  <a:cubicBezTo>
                    <a:pt x="1602" y="521"/>
                    <a:pt x="1433" y="35"/>
                    <a:pt x="1196" y="2"/>
                  </a:cubicBezTo>
                  <a:cubicBezTo>
                    <a:pt x="1187" y="1"/>
                    <a:pt x="1178" y="1"/>
                    <a:pt x="1170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"/>
            <p:cNvSpPr/>
            <p:nvPr/>
          </p:nvSpPr>
          <p:spPr>
            <a:xfrm>
              <a:off x="2829825" y="2751925"/>
              <a:ext cx="90275" cy="178225"/>
            </a:xfrm>
            <a:custGeom>
              <a:avLst/>
              <a:gdLst/>
              <a:ahLst/>
              <a:cxnLst/>
              <a:rect l="l" t="t" r="r" b="b"/>
              <a:pathLst>
                <a:path w="3611" h="7129" extrusionOk="0">
                  <a:moveTo>
                    <a:pt x="2600" y="0"/>
                  </a:moveTo>
                  <a:cubicBezTo>
                    <a:pt x="1913" y="0"/>
                    <a:pt x="1269" y="442"/>
                    <a:pt x="790" y="1294"/>
                  </a:cubicBezTo>
                  <a:cubicBezTo>
                    <a:pt x="0" y="2682"/>
                    <a:pt x="214" y="3765"/>
                    <a:pt x="1095" y="5289"/>
                  </a:cubicBezTo>
                  <a:cubicBezTo>
                    <a:pt x="1174" y="5424"/>
                    <a:pt x="1738" y="6553"/>
                    <a:pt x="2753" y="7128"/>
                  </a:cubicBezTo>
                  <a:cubicBezTo>
                    <a:pt x="2212" y="6609"/>
                    <a:pt x="1772" y="5436"/>
                    <a:pt x="1569" y="4939"/>
                  </a:cubicBezTo>
                  <a:cubicBezTo>
                    <a:pt x="1230" y="4104"/>
                    <a:pt x="1230" y="3619"/>
                    <a:pt x="1320" y="2705"/>
                  </a:cubicBezTo>
                  <a:cubicBezTo>
                    <a:pt x="1478" y="1306"/>
                    <a:pt x="2471" y="707"/>
                    <a:pt x="3611" y="313"/>
                  </a:cubicBezTo>
                  <a:cubicBezTo>
                    <a:pt x="3273" y="103"/>
                    <a:pt x="2931" y="0"/>
                    <a:pt x="2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"/>
            <p:cNvSpPr/>
            <p:nvPr/>
          </p:nvSpPr>
          <p:spPr>
            <a:xfrm>
              <a:off x="2882575" y="2836750"/>
              <a:ext cx="16375" cy="83800"/>
            </a:xfrm>
            <a:custGeom>
              <a:avLst/>
              <a:gdLst/>
              <a:ahLst/>
              <a:cxnLst/>
              <a:rect l="l" t="t" r="r" b="b"/>
              <a:pathLst>
                <a:path w="655" h="3352" extrusionOk="0">
                  <a:moveTo>
                    <a:pt x="158" y="0"/>
                  </a:moveTo>
                  <a:cubicBezTo>
                    <a:pt x="158" y="0"/>
                    <a:pt x="147" y="45"/>
                    <a:pt x="124" y="136"/>
                  </a:cubicBezTo>
                  <a:cubicBezTo>
                    <a:pt x="113" y="192"/>
                    <a:pt x="102" y="237"/>
                    <a:pt x="79" y="305"/>
                  </a:cubicBezTo>
                  <a:cubicBezTo>
                    <a:pt x="57" y="372"/>
                    <a:pt x="45" y="451"/>
                    <a:pt x="34" y="519"/>
                  </a:cubicBezTo>
                  <a:cubicBezTo>
                    <a:pt x="23" y="609"/>
                    <a:pt x="23" y="700"/>
                    <a:pt x="11" y="790"/>
                  </a:cubicBezTo>
                  <a:cubicBezTo>
                    <a:pt x="0" y="880"/>
                    <a:pt x="0" y="982"/>
                    <a:pt x="11" y="1083"/>
                  </a:cubicBezTo>
                  <a:cubicBezTo>
                    <a:pt x="0" y="1185"/>
                    <a:pt x="11" y="1298"/>
                    <a:pt x="23" y="1399"/>
                  </a:cubicBezTo>
                  <a:cubicBezTo>
                    <a:pt x="34" y="1512"/>
                    <a:pt x="34" y="1614"/>
                    <a:pt x="57" y="1727"/>
                  </a:cubicBezTo>
                  <a:cubicBezTo>
                    <a:pt x="79" y="1828"/>
                    <a:pt x="102" y="1941"/>
                    <a:pt x="124" y="2043"/>
                  </a:cubicBezTo>
                  <a:cubicBezTo>
                    <a:pt x="136" y="2155"/>
                    <a:pt x="169" y="2246"/>
                    <a:pt x="203" y="2347"/>
                  </a:cubicBezTo>
                  <a:cubicBezTo>
                    <a:pt x="237" y="2449"/>
                    <a:pt x="260" y="2539"/>
                    <a:pt x="294" y="2629"/>
                  </a:cubicBezTo>
                  <a:cubicBezTo>
                    <a:pt x="327" y="2720"/>
                    <a:pt x="373" y="2799"/>
                    <a:pt x="395" y="2878"/>
                  </a:cubicBezTo>
                  <a:cubicBezTo>
                    <a:pt x="429" y="2945"/>
                    <a:pt x="463" y="3013"/>
                    <a:pt x="497" y="3069"/>
                  </a:cubicBezTo>
                  <a:lnTo>
                    <a:pt x="576" y="3227"/>
                  </a:lnTo>
                  <a:cubicBezTo>
                    <a:pt x="621" y="3306"/>
                    <a:pt x="655" y="3352"/>
                    <a:pt x="655" y="3352"/>
                  </a:cubicBezTo>
                  <a:cubicBezTo>
                    <a:pt x="655" y="3352"/>
                    <a:pt x="632" y="3306"/>
                    <a:pt x="598" y="3216"/>
                  </a:cubicBezTo>
                  <a:cubicBezTo>
                    <a:pt x="576" y="3126"/>
                    <a:pt x="519" y="3002"/>
                    <a:pt x="485" y="2844"/>
                  </a:cubicBezTo>
                  <a:cubicBezTo>
                    <a:pt x="463" y="2765"/>
                    <a:pt x="429" y="2686"/>
                    <a:pt x="406" y="2595"/>
                  </a:cubicBezTo>
                  <a:cubicBezTo>
                    <a:pt x="384" y="2505"/>
                    <a:pt x="361" y="2404"/>
                    <a:pt x="339" y="2313"/>
                  </a:cubicBezTo>
                  <a:cubicBezTo>
                    <a:pt x="316" y="2212"/>
                    <a:pt x="294" y="2110"/>
                    <a:pt x="271" y="2009"/>
                  </a:cubicBezTo>
                  <a:cubicBezTo>
                    <a:pt x="248" y="1907"/>
                    <a:pt x="226" y="1806"/>
                    <a:pt x="215" y="1704"/>
                  </a:cubicBezTo>
                  <a:cubicBezTo>
                    <a:pt x="203" y="1591"/>
                    <a:pt x="181" y="1490"/>
                    <a:pt x="169" y="1388"/>
                  </a:cubicBezTo>
                  <a:cubicBezTo>
                    <a:pt x="158" y="1287"/>
                    <a:pt x="147" y="1185"/>
                    <a:pt x="147" y="1083"/>
                  </a:cubicBezTo>
                  <a:cubicBezTo>
                    <a:pt x="147" y="982"/>
                    <a:pt x="136" y="892"/>
                    <a:pt x="136" y="801"/>
                  </a:cubicBezTo>
                  <a:lnTo>
                    <a:pt x="136" y="542"/>
                  </a:lnTo>
                  <a:cubicBezTo>
                    <a:pt x="124" y="372"/>
                    <a:pt x="147" y="248"/>
                    <a:pt x="158" y="147"/>
                  </a:cubicBezTo>
                  <a:cubicBezTo>
                    <a:pt x="158" y="57"/>
                    <a:pt x="158" y="0"/>
                    <a:pt x="158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"/>
            <p:cNvSpPr/>
            <p:nvPr/>
          </p:nvSpPr>
          <p:spPr>
            <a:xfrm>
              <a:off x="2895250" y="2820650"/>
              <a:ext cx="16975" cy="109200"/>
            </a:xfrm>
            <a:custGeom>
              <a:avLst/>
              <a:gdLst/>
              <a:ahLst/>
              <a:cxnLst/>
              <a:rect l="l" t="t" r="r" b="b"/>
              <a:pathLst>
                <a:path w="679" h="4368" extrusionOk="0">
                  <a:moveTo>
                    <a:pt x="678" y="1"/>
                  </a:moveTo>
                  <a:cubicBezTo>
                    <a:pt x="678" y="1"/>
                    <a:pt x="633" y="57"/>
                    <a:pt x="565" y="159"/>
                  </a:cubicBezTo>
                  <a:cubicBezTo>
                    <a:pt x="520" y="227"/>
                    <a:pt x="486" y="294"/>
                    <a:pt x="464" y="362"/>
                  </a:cubicBezTo>
                  <a:cubicBezTo>
                    <a:pt x="407" y="441"/>
                    <a:pt x="373" y="531"/>
                    <a:pt x="339" y="622"/>
                  </a:cubicBezTo>
                  <a:cubicBezTo>
                    <a:pt x="294" y="712"/>
                    <a:pt x="260" y="825"/>
                    <a:pt x="227" y="938"/>
                  </a:cubicBezTo>
                  <a:cubicBezTo>
                    <a:pt x="193" y="1062"/>
                    <a:pt x="159" y="1186"/>
                    <a:pt x="125" y="1310"/>
                  </a:cubicBezTo>
                  <a:cubicBezTo>
                    <a:pt x="103" y="1445"/>
                    <a:pt x="80" y="1581"/>
                    <a:pt x="57" y="1716"/>
                  </a:cubicBezTo>
                  <a:cubicBezTo>
                    <a:pt x="35" y="1852"/>
                    <a:pt x="24" y="1998"/>
                    <a:pt x="12" y="2134"/>
                  </a:cubicBezTo>
                  <a:cubicBezTo>
                    <a:pt x="12" y="2280"/>
                    <a:pt x="1" y="2416"/>
                    <a:pt x="1" y="2562"/>
                  </a:cubicBezTo>
                  <a:cubicBezTo>
                    <a:pt x="1" y="2698"/>
                    <a:pt x="12" y="2833"/>
                    <a:pt x="12" y="2969"/>
                  </a:cubicBezTo>
                  <a:cubicBezTo>
                    <a:pt x="12" y="3104"/>
                    <a:pt x="24" y="3228"/>
                    <a:pt x="46" y="3341"/>
                  </a:cubicBezTo>
                  <a:cubicBezTo>
                    <a:pt x="57" y="3465"/>
                    <a:pt x="80" y="3578"/>
                    <a:pt x="91" y="3680"/>
                  </a:cubicBezTo>
                  <a:cubicBezTo>
                    <a:pt x="103" y="3781"/>
                    <a:pt x="125" y="3871"/>
                    <a:pt x="148" y="3962"/>
                  </a:cubicBezTo>
                  <a:cubicBezTo>
                    <a:pt x="170" y="4052"/>
                    <a:pt x="182" y="4120"/>
                    <a:pt x="204" y="4187"/>
                  </a:cubicBezTo>
                  <a:cubicBezTo>
                    <a:pt x="238" y="4300"/>
                    <a:pt x="260" y="4368"/>
                    <a:pt x="260" y="4368"/>
                  </a:cubicBezTo>
                  <a:cubicBezTo>
                    <a:pt x="260" y="4368"/>
                    <a:pt x="260" y="4289"/>
                    <a:pt x="238" y="4165"/>
                  </a:cubicBezTo>
                  <a:cubicBezTo>
                    <a:pt x="215" y="4041"/>
                    <a:pt x="204" y="3871"/>
                    <a:pt x="193" y="3657"/>
                  </a:cubicBezTo>
                  <a:cubicBezTo>
                    <a:pt x="170" y="3454"/>
                    <a:pt x="159" y="3217"/>
                    <a:pt x="159" y="2957"/>
                  </a:cubicBezTo>
                  <a:cubicBezTo>
                    <a:pt x="159" y="2822"/>
                    <a:pt x="159" y="2687"/>
                    <a:pt x="159" y="2551"/>
                  </a:cubicBezTo>
                  <a:cubicBezTo>
                    <a:pt x="159" y="2427"/>
                    <a:pt x="170" y="2280"/>
                    <a:pt x="182" y="2145"/>
                  </a:cubicBezTo>
                  <a:cubicBezTo>
                    <a:pt x="193" y="2010"/>
                    <a:pt x="204" y="1863"/>
                    <a:pt x="215" y="1739"/>
                  </a:cubicBezTo>
                  <a:cubicBezTo>
                    <a:pt x="238" y="1603"/>
                    <a:pt x="249" y="1468"/>
                    <a:pt x="272" y="1344"/>
                  </a:cubicBezTo>
                  <a:cubicBezTo>
                    <a:pt x="294" y="1208"/>
                    <a:pt x="306" y="1084"/>
                    <a:pt x="339" y="971"/>
                  </a:cubicBezTo>
                  <a:cubicBezTo>
                    <a:pt x="373" y="859"/>
                    <a:pt x="396" y="746"/>
                    <a:pt x="430" y="655"/>
                  </a:cubicBezTo>
                  <a:cubicBezTo>
                    <a:pt x="452" y="554"/>
                    <a:pt x="486" y="464"/>
                    <a:pt x="520" y="385"/>
                  </a:cubicBezTo>
                  <a:cubicBezTo>
                    <a:pt x="543" y="306"/>
                    <a:pt x="565" y="238"/>
                    <a:pt x="599" y="181"/>
                  </a:cubicBezTo>
                  <a:cubicBezTo>
                    <a:pt x="644" y="69"/>
                    <a:pt x="678" y="1"/>
                    <a:pt x="678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"/>
            <p:cNvSpPr/>
            <p:nvPr/>
          </p:nvSpPr>
          <p:spPr>
            <a:xfrm>
              <a:off x="2901475" y="2852825"/>
              <a:ext cx="14400" cy="76750"/>
            </a:xfrm>
            <a:custGeom>
              <a:avLst/>
              <a:gdLst/>
              <a:ahLst/>
              <a:cxnLst/>
              <a:rect l="l" t="t" r="r" b="b"/>
              <a:pathLst>
                <a:path w="576" h="3070" extrusionOk="0">
                  <a:moveTo>
                    <a:pt x="576" y="0"/>
                  </a:moveTo>
                  <a:cubicBezTo>
                    <a:pt x="576" y="0"/>
                    <a:pt x="553" y="34"/>
                    <a:pt x="508" y="113"/>
                  </a:cubicBezTo>
                  <a:cubicBezTo>
                    <a:pt x="485" y="158"/>
                    <a:pt x="463" y="203"/>
                    <a:pt x="429" y="260"/>
                  </a:cubicBezTo>
                  <a:cubicBezTo>
                    <a:pt x="395" y="316"/>
                    <a:pt x="373" y="373"/>
                    <a:pt x="350" y="440"/>
                  </a:cubicBezTo>
                  <a:cubicBezTo>
                    <a:pt x="316" y="508"/>
                    <a:pt x="282" y="587"/>
                    <a:pt x="260" y="666"/>
                  </a:cubicBezTo>
                  <a:cubicBezTo>
                    <a:pt x="237" y="745"/>
                    <a:pt x="215" y="835"/>
                    <a:pt x="192" y="926"/>
                  </a:cubicBezTo>
                  <a:cubicBezTo>
                    <a:pt x="169" y="1016"/>
                    <a:pt x="147" y="1117"/>
                    <a:pt x="124" y="1208"/>
                  </a:cubicBezTo>
                  <a:cubicBezTo>
                    <a:pt x="113" y="1309"/>
                    <a:pt x="90" y="1400"/>
                    <a:pt x="79" y="1501"/>
                  </a:cubicBezTo>
                  <a:cubicBezTo>
                    <a:pt x="68" y="1591"/>
                    <a:pt x="57" y="1704"/>
                    <a:pt x="34" y="1794"/>
                  </a:cubicBezTo>
                  <a:cubicBezTo>
                    <a:pt x="23" y="1885"/>
                    <a:pt x="11" y="1986"/>
                    <a:pt x="11" y="2077"/>
                  </a:cubicBezTo>
                  <a:cubicBezTo>
                    <a:pt x="0" y="2257"/>
                    <a:pt x="0" y="2426"/>
                    <a:pt x="0" y="2584"/>
                  </a:cubicBezTo>
                  <a:cubicBezTo>
                    <a:pt x="0" y="2731"/>
                    <a:pt x="23" y="2855"/>
                    <a:pt x="34" y="2934"/>
                  </a:cubicBezTo>
                  <a:cubicBezTo>
                    <a:pt x="34" y="2979"/>
                    <a:pt x="34" y="3024"/>
                    <a:pt x="45" y="3070"/>
                  </a:cubicBezTo>
                  <a:cubicBezTo>
                    <a:pt x="45" y="3070"/>
                    <a:pt x="57" y="3024"/>
                    <a:pt x="57" y="2923"/>
                  </a:cubicBezTo>
                  <a:cubicBezTo>
                    <a:pt x="68" y="2889"/>
                    <a:pt x="68" y="2833"/>
                    <a:pt x="79" y="2776"/>
                  </a:cubicBezTo>
                  <a:cubicBezTo>
                    <a:pt x="79" y="2709"/>
                    <a:pt x="90" y="2641"/>
                    <a:pt x="102" y="2573"/>
                  </a:cubicBezTo>
                  <a:cubicBezTo>
                    <a:pt x="113" y="2494"/>
                    <a:pt x="113" y="2426"/>
                    <a:pt x="124" y="2336"/>
                  </a:cubicBezTo>
                  <a:cubicBezTo>
                    <a:pt x="136" y="2257"/>
                    <a:pt x="147" y="2167"/>
                    <a:pt x="158" y="2077"/>
                  </a:cubicBezTo>
                  <a:cubicBezTo>
                    <a:pt x="181" y="1896"/>
                    <a:pt x="215" y="1704"/>
                    <a:pt x="237" y="1512"/>
                  </a:cubicBezTo>
                  <a:cubicBezTo>
                    <a:pt x="248" y="1422"/>
                    <a:pt x="271" y="1332"/>
                    <a:pt x="282" y="1230"/>
                  </a:cubicBezTo>
                  <a:cubicBezTo>
                    <a:pt x="294" y="1129"/>
                    <a:pt x="316" y="1038"/>
                    <a:pt x="339" y="948"/>
                  </a:cubicBezTo>
                  <a:cubicBezTo>
                    <a:pt x="350" y="858"/>
                    <a:pt x="361" y="779"/>
                    <a:pt x="384" y="689"/>
                  </a:cubicBezTo>
                  <a:cubicBezTo>
                    <a:pt x="406" y="610"/>
                    <a:pt x="418" y="531"/>
                    <a:pt x="440" y="463"/>
                  </a:cubicBezTo>
                  <a:cubicBezTo>
                    <a:pt x="452" y="395"/>
                    <a:pt x="474" y="316"/>
                    <a:pt x="485" y="271"/>
                  </a:cubicBezTo>
                  <a:cubicBezTo>
                    <a:pt x="508" y="215"/>
                    <a:pt x="519" y="170"/>
                    <a:pt x="542" y="124"/>
                  </a:cubicBezTo>
                  <a:cubicBezTo>
                    <a:pt x="564" y="45"/>
                    <a:pt x="576" y="0"/>
                    <a:pt x="576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"/>
            <p:cNvSpPr/>
            <p:nvPr/>
          </p:nvSpPr>
          <p:spPr>
            <a:xfrm>
              <a:off x="2902600" y="2870025"/>
              <a:ext cx="20625" cy="59550"/>
            </a:xfrm>
            <a:custGeom>
              <a:avLst/>
              <a:gdLst/>
              <a:ahLst/>
              <a:cxnLst/>
              <a:rect l="l" t="t" r="r" b="b"/>
              <a:pathLst>
                <a:path w="825" h="2382" extrusionOk="0">
                  <a:moveTo>
                    <a:pt x="824" y="1"/>
                  </a:moveTo>
                  <a:lnTo>
                    <a:pt x="756" y="91"/>
                  </a:lnTo>
                  <a:cubicBezTo>
                    <a:pt x="711" y="170"/>
                    <a:pt x="666" y="260"/>
                    <a:pt x="621" y="339"/>
                  </a:cubicBezTo>
                  <a:cubicBezTo>
                    <a:pt x="565" y="441"/>
                    <a:pt x="497" y="576"/>
                    <a:pt x="440" y="712"/>
                  </a:cubicBezTo>
                  <a:cubicBezTo>
                    <a:pt x="373" y="847"/>
                    <a:pt x="316" y="994"/>
                    <a:pt x="260" y="1140"/>
                  </a:cubicBezTo>
                  <a:cubicBezTo>
                    <a:pt x="215" y="1298"/>
                    <a:pt x="158" y="1445"/>
                    <a:pt x="124" y="1592"/>
                  </a:cubicBezTo>
                  <a:cubicBezTo>
                    <a:pt x="102" y="1659"/>
                    <a:pt x="91" y="1727"/>
                    <a:pt x="68" y="1795"/>
                  </a:cubicBezTo>
                  <a:cubicBezTo>
                    <a:pt x="45" y="1863"/>
                    <a:pt x="45" y="1930"/>
                    <a:pt x="34" y="1998"/>
                  </a:cubicBezTo>
                  <a:cubicBezTo>
                    <a:pt x="12" y="2088"/>
                    <a:pt x="0" y="2178"/>
                    <a:pt x="0" y="2280"/>
                  </a:cubicBezTo>
                  <a:lnTo>
                    <a:pt x="0" y="2382"/>
                  </a:lnTo>
                  <a:cubicBezTo>
                    <a:pt x="0" y="2382"/>
                    <a:pt x="12" y="2348"/>
                    <a:pt x="23" y="2291"/>
                  </a:cubicBezTo>
                  <a:cubicBezTo>
                    <a:pt x="34" y="2246"/>
                    <a:pt x="34" y="2212"/>
                    <a:pt x="57" y="2167"/>
                  </a:cubicBezTo>
                  <a:cubicBezTo>
                    <a:pt x="68" y="2122"/>
                    <a:pt x="91" y="2066"/>
                    <a:pt x="113" y="2009"/>
                  </a:cubicBezTo>
                  <a:cubicBezTo>
                    <a:pt x="158" y="1896"/>
                    <a:pt x="203" y="1772"/>
                    <a:pt x="249" y="1637"/>
                  </a:cubicBezTo>
                  <a:cubicBezTo>
                    <a:pt x="305" y="1490"/>
                    <a:pt x="361" y="1355"/>
                    <a:pt x="418" y="1197"/>
                  </a:cubicBezTo>
                  <a:cubicBezTo>
                    <a:pt x="463" y="1050"/>
                    <a:pt x="519" y="903"/>
                    <a:pt x="565" y="768"/>
                  </a:cubicBezTo>
                  <a:cubicBezTo>
                    <a:pt x="610" y="621"/>
                    <a:pt x="655" y="486"/>
                    <a:pt x="700" y="373"/>
                  </a:cubicBezTo>
                  <a:cubicBezTo>
                    <a:pt x="734" y="271"/>
                    <a:pt x="768" y="170"/>
                    <a:pt x="790" y="102"/>
                  </a:cubicBezTo>
                  <a:cubicBezTo>
                    <a:pt x="802" y="68"/>
                    <a:pt x="813" y="35"/>
                    <a:pt x="824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"/>
            <p:cNvSpPr/>
            <p:nvPr/>
          </p:nvSpPr>
          <p:spPr>
            <a:xfrm>
              <a:off x="3136175" y="3262700"/>
              <a:ext cx="453925" cy="418850"/>
            </a:xfrm>
            <a:custGeom>
              <a:avLst/>
              <a:gdLst/>
              <a:ahLst/>
              <a:cxnLst/>
              <a:rect l="l" t="t" r="r" b="b"/>
              <a:pathLst>
                <a:path w="18157" h="16754" extrusionOk="0">
                  <a:moveTo>
                    <a:pt x="6602" y="0"/>
                  </a:moveTo>
                  <a:cubicBezTo>
                    <a:pt x="4996" y="0"/>
                    <a:pt x="3711" y="470"/>
                    <a:pt x="2179" y="1209"/>
                  </a:cubicBezTo>
                  <a:cubicBezTo>
                    <a:pt x="2032" y="1276"/>
                    <a:pt x="1896" y="1367"/>
                    <a:pt x="1761" y="1457"/>
                  </a:cubicBezTo>
                  <a:cubicBezTo>
                    <a:pt x="903" y="2235"/>
                    <a:pt x="644" y="2845"/>
                    <a:pt x="475" y="3714"/>
                  </a:cubicBezTo>
                  <a:cubicBezTo>
                    <a:pt x="1" y="6162"/>
                    <a:pt x="994" y="8690"/>
                    <a:pt x="2472" y="10653"/>
                  </a:cubicBezTo>
                  <a:cubicBezTo>
                    <a:pt x="4898" y="13903"/>
                    <a:pt x="8137" y="15934"/>
                    <a:pt x="12142" y="16623"/>
                  </a:cubicBezTo>
                  <a:cubicBezTo>
                    <a:pt x="12657" y="16710"/>
                    <a:pt x="13130" y="16753"/>
                    <a:pt x="13567" y="16753"/>
                  </a:cubicBezTo>
                  <a:cubicBezTo>
                    <a:pt x="15265" y="16753"/>
                    <a:pt x="16406" y="16104"/>
                    <a:pt x="17232" y="14919"/>
                  </a:cubicBezTo>
                  <a:cubicBezTo>
                    <a:pt x="17559" y="14174"/>
                    <a:pt x="17762" y="13373"/>
                    <a:pt x="17830" y="12560"/>
                  </a:cubicBezTo>
                  <a:cubicBezTo>
                    <a:pt x="18157" y="9390"/>
                    <a:pt x="16837" y="6286"/>
                    <a:pt x="14738" y="3917"/>
                  </a:cubicBezTo>
                  <a:cubicBezTo>
                    <a:pt x="14264" y="3375"/>
                    <a:pt x="13745" y="2879"/>
                    <a:pt x="13203" y="2427"/>
                  </a:cubicBezTo>
                  <a:cubicBezTo>
                    <a:pt x="11386" y="881"/>
                    <a:pt x="9096" y="24"/>
                    <a:pt x="6715" y="1"/>
                  </a:cubicBezTo>
                  <a:cubicBezTo>
                    <a:pt x="6677" y="1"/>
                    <a:pt x="6639" y="0"/>
                    <a:pt x="6602" y="0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"/>
            <p:cNvSpPr/>
            <p:nvPr/>
          </p:nvSpPr>
          <p:spPr>
            <a:xfrm>
              <a:off x="3153950" y="3272025"/>
              <a:ext cx="423475" cy="400250"/>
            </a:xfrm>
            <a:custGeom>
              <a:avLst/>
              <a:gdLst/>
              <a:ahLst/>
              <a:cxnLst/>
              <a:rect l="l" t="t" r="r" b="b"/>
              <a:pathLst>
                <a:path w="16939" h="16010" extrusionOk="0">
                  <a:moveTo>
                    <a:pt x="5992" y="1"/>
                  </a:moveTo>
                  <a:cubicBezTo>
                    <a:pt x="5033" y="1"/>
                    <a:pt x="4074" y="170"/>
                    <a:pt x="3171" y="497"/>
                  </a:cubicBezTo>
                  <a:cubicBezTo>
                    <a:pt x="2438" y="768"/>
                    <a:pt x="1750" y="1027"/>
                    <a:pt x="1253" y="1648"/>
                  </a:cubicBezTo>
                  <a:cubicBezTo>
                    <a:pt x="745" y="2269"/>
                    <a:pt x="463" y="2697"/>
                    <a:pt x="305" y="3476"/>
                  </a:cubicBezTo>
                  <a:cubicBezTo>
                    <a:pt x="1" y="5067"/>
                    <a:pt x="305" y="6884"/>
                    <a:pt x="1039" y="8396"/>
                  </a:cubicBezTo>
                  <a:cubicBezTo>
                    <a:pt x="1321" y="8983"/>
                    <a:pt x="1659" y="9536"/>
                    <a:pt x="2054" y="10055"/>
                  </a:cubicBezTo>
                  <a:cubicBezTo>
                    <a:pt x="4447" y="13259"/>
                    <a:pt x="7629" y="15212"/>
                    <a:pt x="11499" y="15877"/>
                  </a:cubicBezTo>
                  <a:cubicBezTo>
                    <a:pt x="11949" y="15958"/>
                    <a:pt x="12411" y="16010"/>
                    <a:pt x="12869" y="16010"/>
                  </a:cubicBezTo>
                  <a:cubicBezTo>
                    <a:pt x="13757" y="16010"/>
                    <a:pt x="14629" y="15815"/>
                    <a:pt x="15358" y="15257"/>
                  </a:cubicBezTo>
                  <a:cubicBezTo>
                    <a:pt x="16419" y="14433"/>
                    <a:pt x="16611" y="13417"/>
                    <a:pt x="16746" y="12154"/>
                  </a:cubicBezTo>
                  <a:cubicBezTo>
                    <a:pt x="16938" y="10371"/>
                    <a:pt x="16577" y="8498"/>
                    <a:pt x="15719" y="6726"/>
                  </a:cubicBezTo>
                  <a:cubicBezTo>
                    <a:pt x="15200" y="5665"/>
                    <a:pt x="14535" y="4672"/>
                    <a:pt x="13745" y="3792"/>
                  </a:cubicBezTo>
                  <a:cubicBezTo>
                    <a:pt x="13293" y="3262"/>
                    <a:pt x="12786" y="2788"/>
                    <a:pt x="12255" y="2336"/>
                  </a:cubicBezTo>
                  <a:cubicBezTo>
                    <a:pt x="10506" y="847"/>
                    <a:pt x="8294" y="23"/>
                    <a:pt x="5992" y="1"/>
                  </a:cubicBezTo>
                  <a:close/>
                </a:path>
              </a:pathLst>
            </a:custGeom>
            <a:solidFill>
              <a:srgbClr val="C03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"/>
            <p:cNvSpPr/>
            <p:nvPr/>
          </p:nvSpPr>
          <p:spPr>
            <a:xfrm>
              <a:off x="3078900" y="3299100"/>
              <a:ext cx="488075" cy="441750"/>
            </a:xfrm>
            <a:custGeom>
              <a:avLst/>
              <a:gdLst/>
              <a:ahLst/>
              <a:cxnLst/>
              <a:rect l="l" t="t" r="r" b="b"/>
              <a:pathLst>
                <a:path w="19523" h="17670" extrusionOk="0">
                  <a:moveTo>
                    <a:pt x="4041" y="1"/>
                  </a:moveTo>
                  <a:cubicBezTo>
                    <a:pt x="2709" y="926"/>
                    <a:pt x="1615" y="3014"/>
                    <a:pt x="1073" y="4571"/>
                  </a:cubicBezTo>
                  <a:cubicBezTo>
                    <a:pt x="1" y="7663"/>
                    <a:pt x="1547" y="12120"/>
                    <a:pt x="3138" y="13847"/>
                  </a:cubicBezTo>
                  <a:cubicBezTo>
                    <a:pt x="4018" y="14794"/>
                    <a:pt x="5011" y="15618"/>
                    <a:pt x="6106" y="16318"/>
                  </a:cubicBezTo>
                  <a:cubicBezTo>
                    <a:pt x="7585" y="17234"/>
                    <a:pt x="9320" y="17669"/>
                    <a:pt x="11096" y="17669"/>
                  </a:cubicBezTo>
                  <a:cubicBezTo>
                    <a:pt x="13343" y="17669"/>
                    <a:pt x="15657" y="16973"/>
                    <a:pt x="17604" y="15675"/>
                  </a:cubicBezTo>
                  <a:cubicBezTo>
                    <a:pt x="18439" y="15122"/>
                    <a:pt x="19105" y="14366"/>
                    <a:pt x="19523" y="13463"/>
                  </a:cubicBezTo>
                  <a:lnTo>
                    <a:pt x="19523" y="13463"/>
                  </a:lnTo>
                  <a:cubicBezTo>
                    <a:pt x="18697" y="14648"/>
                    <a:pt x="17556" y="15297"/>
                    <a:pt x="15858" y="15297"/>
                  </a:cubicBezTo>
                  <a:cubicBezTo>
                    <a:pt x="15421" y="15297"/>
                    <a:pt x="14948" y="15254"/>
                    <a:pt x="14433" y="15167"/>
                  </a:cubicBezTo>
                  <a:cubicBezTo>
                    <a:pt x="10428" y="14478"/>
                    <a:pt x="7189" y="12447"/>
                    <a:pt x="4763" y="9197"/>
                  </a:cubicBezTo>
                  <a:cubicBezTo>
                    <a:pt x="3296" y="7234"/>
                    <a:pt x="2292" y="4706"/>
                    <a:pt x="2766" y="2258"/>
                  </a:cubicBezTo>
                  <a:cubicBezTo>
                    <a:pt x="2946" y="1389"/>
                    <a:pt x="3194" y="779"/>
                    <a:pt x="4041" y="1"/>
                  </a:cubicBezTo>
                  <a:close/>
                </a:path>
              </a:pathLst>
            </a:custGeom>
            <a:solidFill>
              <a:srgbClr val="875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"/>
            <p:cNvSpPr/>
            <p:nvPr/>
          </p:nvSpPr>
          <p:spPr>
            <a:xfrm>
              <a:off x="3432100" y="3702125"/>
              <a:ext cx="20050" cy="11575"/>
            </a:xfrm>
            <a:custGeom>
              <a:avLst/>
              <a:gdLst/>
              <a:ahLst/>
              <a:cxnLst/>
              <a:rect l="l" t="t" r="r" b="b"/>
              <a:pathLst>
                <a:path w="802" h="463" extrusionOk="0">
                  <a:moveTo>
                    <a:pt x="544" y="1"/>
                  </a:moveTo>
                  <a:cubicBezTo>
                    <a:pt x="465" y="1"/>
                    <a:pt x="384" y="13"/>
                    <a:pt x="317" y="39"/>
                  </a:cubicBezTo>
                  <a:cubicBezTo>
                    <a:pt x="215" y="84"/>
                    <a:pt x="136" y="152"/>
                    <a:pt x="80" y="242"/>
                  </a:cubicBezTo>
                  <a:cubicBezTo>
                    <a:pt x="46" y="287"/>
                    <a:pt x="12" y="343"/>
                    <a:pt x="1" y="400"/>
                  </a:cubicBezTo>
                  <a:cubicBezTo>
                    <a:pt x="86" y="443"/>
                    <a:pt x="175" y="462"/>
                    <a:pt x="266" y="462"/>
                  </a:cubicBezTo>
                  <a:cubicBezTo>
                    <a:pt x="342" y="462"/>
                    <a:pt x="420" y="448"/>
                    <a:pt x="497" y="422"/>
                  </a:cubicBezTo>
                  <a:cubicBezTo>
                    <a:pt x="588" y="377"/>
                    <a:pt x="667" y="310"/>
                    <a:pt x="734" y="219"/>
                  </a:cubicBezTo>
                  <a:cubicBezTo>
                    <a:pt x="757" y="174"/>
                    <a:pt x="791" y="118"/>
                    <a:pt x="802" y="61"/>
                  </a:cubicBezTo>
                  <a:cubicBezTo>
                    <a:pt x="746" y="27"/>
                    <a:pt x="689" y="16"/>
                    <a:pt x="621" y="5"/>
                  </a:cubicBezTo>
                  <a:cubicBezTo>
                    <a:pt x="596" y="2"/>
                    <a:pt x="570" y="1"/>
                    <a:pt x="544" y="1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"/>
            <p:cNvSpPr/>
            <p:nvPr/>
          </p:nvSpPr>
          <p:spPr>
            <a:xfrm>
              <a:off x="3464275" y="3695175"/>
              <a:ext cx="14125" cy="11325"/>
            </a:xfrm>
            <a:custGeom>
              <a:avLst/>
              <a:gdLst/>
              <a:ahLst/>
              <a:cxnLst/>
              <a:rect l="l" t="t" r="r" b="b"/>
              <a:pathLst>
                <a:path w="565" h="453" extrusionOk="0">
                  <a:moveTo>
                    <a:pt x="406" y="1"/>
                  </a:moveTo>
                  <a:cubicBezTo>
                    <a:pt x="361" y="1"/>
                    <a:pt x="316" y="12"/>
                    <a:pt x="282" y="12"/>
                  </a:cubicBezTo>
                  <a:cubicBezTo>
                    <a:pt x="248" y="23"/>
                    <a:pt x="215" y="35"/>
                    <a:pt x="192" y="46"/>
                  </a:cubicBezTo>
                  <a:cubicBezTo>
                    <a:pt x="124" y="91"/>
                    <a:pt x="68" y="159"/>
                    <a:pt x="45" y="226"/>
                  </a:cubicBezTo>
                  <a:cubicBezTo>
                    <a:pt x="23" y="283"/>
                    <a:pt x="11" y="328"/>
                    <a:pt x="0" y="384"/>
                  </a:cubicBezTo>
                  <a:cubicBezTo>
                    <a:pt x="45" y="407"/>
                    <a:pt x="90" y="430"/>
                    <a:pt x="147" y="441"/>
                  </a:cubicBezTo>
                  <a:cubicBezTo>
                    <a:pt x="173" y="448"/>
                    <a:pt x="201" y="452"/>
                    <a:pt x="229" y="452"/>
                  </a:cubicBezTo>
                  <a:cubicBezTo>
                    <a:pt x="285" y="452"/>
                    <a:pt x="342" y="437"/>
                    <a:pt x="395" y="407"/>
                  </a:cubicBezTo>
                  <a:cubicBezTo>
                    <a:pt x="485" y="351"/>
                    <a:pt x="542" y="272"/>
                    <a:pt x="564" y="181"/>
                  </a:cubicBezTo>
                  <a:cubicBezTo>
                    <a:pt x="564" y="125"/>
                    <a:pt x="564" y="69"/>
                    <a:pt x="564" y="23"/>
                  </a:cubicBezTo>
                  <a:cubicBezTo>
                    <a:pt x="508" y="1"/>
                    <a:pt x="452" y="1"/>
                    <a:pt x="406" y="1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"/>
            <p:cNvSpPr/>
            <p:nvPr/>
          </p:nvSpPr>
          <p:spPr>
            <a:xfrm>
              <a:off x="3117550" y="3518575"/>
              <a:ext cx="13575" cy="40950"/>
            </a:xfrm>
            <a:custGeom>
              <a:avLst/>
              <a:gdLst/>
              <a:ahLst/>
              <a:cxnLst/>
              <a:rect l="l" t="t" r="r" b="b"/>
              <a:pathLst>
                <a:path w="543" h="1638" extrusionOk="0">
                  <a:moveTo>
                    <a:pt x="204" y="1"/>
                  </a:moveTo>
                  <a:cubicBezTo>
                    <a:pt x="148" y="80"/>
                    <a:pt x="102" y="170"/>
                    <a:pt x="69" y="249"/>
                  </a:cubicBezTo>
                  <a:cubicBezTo>
                    <a:pt x="23" y="339"/>
                    <a:pt x="1" y="441"/>
                    <a:pt x="12" y="531"/>
                  </a:cubicBezTo>
                  <a:cubicBezTo>
                    <a:pt x="12" y="655"/>
                    <a:pt x="12" y="780"/>
                    <a:pt x="35" y="892"/>
                  </a:cubicBezTo>
                  <a:cubicBezTo>
                    <a:pt x="91" y="1095"/>
                    <a:pt x="181" y="1287"/>
                    <a:pt x="317" y="1445"/>
                  </a:cubicBezTo>
                  <a:cubicBezTo>
                    <a:pt x="385" y="1513"/>
                    <a:pt x="452" y="1581"/>
                    <a:pt x="531" y="1637"/>
                  </a:cubicBezTo>
                  <a:cubicBezTo>
                    <a:pt x="543" y="1547"/>
                    <a:pt x="543" y="1445"/>
                    <a:pt x="531" y="1355"/>
                  </a:cubicBezTo>
                  <a:cubicBezTo>
                    <a:pt x="531" y="1276"/>
                    <a:pt x="509" y="1186"/>
                    <a:pt x="497" y="1084"/>
                  </a:cubicBezTo>
                  <a:cubicBezTo>
                    <a:pt x="475" y="994"/>
                    <a:pt x="452" y="904"/>
                    <a:pt x="430" y="802"/>
                  </a:cubicBezTo>
                  <a:cubicBezTo>
                    <a:pt x="418" y="723"/>
                    <a:pt x="396" y="633"/>
                    <a:pt x="362" y="543"/>
                  </a:cubicBezTo>
                  <a:cubicBezTo>
                    <a:pt x="351" y="509"/>
                    <a:pt x="339" y="464"/>
                    <a:pt x="328" y="418"/>
                  </a:cubicBezTo>
                  <a:cubicBezTo>
                    <a:pt x="317" y="373"/>
                    <a:pt x="317" y="328"/>
                    <a:pt x="306" y="283"/>
                  </a:cubicBezTo>
                  <a:cubicBezTo>
                    <a:pt x="283" y="193"/>
                    <a:pt x="249" y="91"/>
                    <a:pt x="204" y="1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"/>
            <p:cNvSpPr/>
            <p:nvPr/>
          </p:nvSpPr>
          <p:spPr>
            <a:xfrm>
              <a:off x="3135625" y="3552150"/>
              <a:ext cx="11575" cy="22600"/>
            </a:xfrm>
            <a:custGeom>
              <a:avLst/>
              <a:gdLst/>
              <a:ahLst/>
              <a:cxnLst/>
              <a:rect l="l" t="t" r="r" b="b"/>
              <a:pathLst>
                <a:path w="463" h="904" extrusionOk="0">
                  <a:moveTo>
                    <a:pt x="124" y="1"/>
                  </a:moveTo>
                  <a:cubicBezTo>
                    <a:pt x="90" y="57"/>
                    <a:pt x="57" y="114"/>
                    <a:pt x="34" y="170"/>
                  </a:cubicBezTo>
                  <a:cubicBezTo>
                    <a:pt x="0" y="283"/>
                    <a:pt x="0" y="396"/>
                    <a:pt x="23" y="497"/>
                  </a:cubicBezTo>
                  <a:cubicBezTo>
                    <a:pt x="57" y="610"/>
                    <a:pt x="124" y="712"/>
                    <a:pt x="215" y="791"/>
                  </a:cubicBezTo>
                  <a:cubicBezTo>
                    <a:pt x="260" y="836"/>
                    <a:pt x="316" y="870"/>
                    <a:pt x="372" y="903"/>
                  </a:cubicBezTo>
                  <a:cubicBezTo>
                    <a:pt x="406" y="847"/>
                    <a:pt x="429" y="791"/>
                    <a:pt x="440" y="723"/>
                  </a:cubicBezTo>
                  <a:cubicBezTo>
                    <a:pt x="463" y="621"/>
                    <a:pt x="463" y="520"/>
                    <a:pt x="429" y="418"/>
                  </a:cubicBezTo>
                  <a:cubicBezTo>
                    <a:pt x="418" y="362"/>
                    <a:pt x="395" y="305"/>
                    <a:pt x="361" y="249"/>
                  </a:cubicBezTo>
                  <a:cubicBezTo>
                    <a:pt x="339" y="204"/>
                    <a:pt x="305" y="159"/>
                    <a:pt x="271" y="125"/>
                  </a:cubicBezTo>
                  <a:cubicBezTo>
                    <a:pt x="226" y="80"/>
                    <a:pt x="181" y="35"/>
                    <a:pt x="124" y="1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"/>
            <p:cNvSpPr/>
            <p:nvPr/>
          </p:nvSpPr>
          <p:spPr>
            <a:xfrm>
              <a:off x="3190625" y="3350700"/>
              <a:ext cx="13475" cy="18950"/>
            </a:xfrm>
            <a:custGeom>
              <a:avLst/>
              <a:gdLst/>
              <a:ahLst/>
              <a:cxnLst/>
              <a:rect l="l" t="t" r="r" b="b"/>
              <a:pathLst>
                <a:path w="539" h="758" extrusionOk="0">
                  <a:moveTo>
                    <a:pt x="126" y="0"/>
                  </a:moveTo>
                  <a:cubicBezTo>
                    <a:pt x="55" y="0"/>
                    <a:pt x="1" y="70"/>
                    <a:pt x="1" y="250"/>
                  </a:cubicBezTo>
                  <a:cubicBezTo>
                    <a:pt x="1" y="284"/>
                    <a:pt x="1" y="307"/>
                    <a:pt x="1" y="340"/>
                  </a:cubicBezTo>
                  <a:cubicBezTo>
                    <a:pt x="34" y="561"/>
                    <a:pt x="249" y="757"/>
                    <a:pt x="386" y="757"/>
                  </a:cubicBezTo>
                  <a:cubicBezTo>
                    <a:pt x="481" y="757"/>
                    <a:pt x="539" y="664"/>
                    <a:pt x="474" y="419"/>
                  </a:cubicBezTo>
                  <a:cubicBezTo>
                    <a:pt x="452" y="318"/>
                    <a:pt x="407" y="228"/>
                    <a:pt x="339" y="149"/>
                  </a:cubicBezTo>
                  <a:cubicBezTo>
                    <a:pt x="274" y="61"/>
                    <a:pt x="192" y="0"/>
                    <a:pt x="126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"/>
            <p:cNvSpPr/>
            <p:nvPr/>
          </p:nvSpPr>
          <p:spPr>
            <a:xfrm>
              <a:off x="3224350" y="3480900"/>
              <a:ext cx="20875" cy="13425"/>
            </a:xfrm>
            <a:custGeom>
              <a:avLst/>
              <a:gdLst/>
              <a:ahLst/>
              <a:cxnLst/>
              <a:rect l="l" t="t" r="r" b="b"/>
              <a:pathLst>
                <a:path w="835" h="537" extrusionOk="0">
                  <a:moveTo>
                    <a:pt x="326" y="1"/>
                  </a:moveTo>
                  <a:cubicBezTo>
                    <a:pt x="155" y="1"/>
                    <a:pt x="1" y="93"/>
                    <a:pt x="39" y="301"/>
                  </a:cubicBezTo>
                  <a:cubicBezTo>
                    <a:pt x="67" y="466"/>
                    <a:pt x="221" y="536"/>
                    <a:pt x="377" y="536"/>
                  </a:cubicBezTo>
                  <a:cubicBezTo>
                    <a:pt x="603" y="536"/>
                    <a:pt x="834" y="390"/>
                    <a:pt x="694" y="176"/>
                  </a:cubicBezTo>
                  <a:cubicBezTo>
                    <a:pt x="683" y="165"/>
                    <a:pt x="671" y="154"/>
                    <a:pt x="660" y="143"/>
                  </a:cubicBezTo>
                  <a:cubicBezTo>
                    <a:pt x="588" y="51"/>
                    <a:pt x="453" y="1"/>
                    <a:pt x="326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"/>
            <p:cNvSpPr/>
            <p:nvPr/>
          </p:nvSpPr>
          <p:spPr>
            <a:xfrm>
              <a:off x="3286900" y="3573200"/>
              <a:ext cx="21450" cy="13175"/>
            </a:xfrm>
            <a:custGeom>
              <a:avLst/>
              <a:gdLst/>
              <a:ahLst/>
              <a:cxnLst/>
              <a:rect l="l" t="t" r="r" b="b"/>
              <a:pathLst>
                <a:path w="858" h="527" extrusionOk="0">
                  <a:moveTo>
                    <a:pt x="341" y="0"/>
                  </a:moveTo>
                  <a:cubicBezTo>
                    <a:pt x="162" y="0"/>
                    <a:pt x="1" y="93"/>
                    <a:pt x="54" y="298"/>
                  </a:cubicBezTo>
                  <a:cubicBezTo>
                    <a:pt x="85" y="460"/>
                    <a:pt x="235" y="527"/>
                    <a:pt x="387" y="527"/>
                  </a:cubicBezTo>
                  <a:cubicBezTo>
                    <a:pt x="619" y="527"/>
                    <a:pt x="858" y="374"/>
                    <a:pt x="708" y="163"/>
                  </a:cubicBezTo>
                  <a:cubicBezTo>
                    <a:pt x="697" y="152"/>
                    <a:pt x="686" y="140"/>
                    <a:pt x="674" y="129"/>
                  </a:cubicBezTo>
                  <a:cubicBezTo>
                    <a:pt x="600" y="46"/>
                    <a:pt x="466" y="0"/>
                    <a:pt x="34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"/>
            <p:cNvSpPr/>
            <p:nvPr/>
          </p:nvSpPr>
          <p:spPr>
            <a:xfrm>
              <a:off x="3190275" y="3460675"/>
              <a:ext cx="18975" cy="16725"/>
            </a:xfrm>
            <a:custGeom>
              <a:avLst/>
              <a:gdLst/>
              <a:ahLst/>
              <a:cxnLst/>
              <a:rect l="l" t="t" r="r" b="b"/>
              <a:pathLst>
                <a:path w="759" h="669" extrusionOk="0">
                  <a:moveTo>
                    <a:pt x="213" y="0"/>
                  </a:moveTo>
                  <a:cubicBezTo>
                    <a:pt x="127" y="0"/>
                    <a:pt x="54" y="47"/>
                    <a:pt x="26" y="162"/>
                  </a:cubicBezTo>
                  <a:lnTo>
                    <a:pt x="26" y="207"/>
                  </a:lnTo>
                  <a:cubicBezTo>
                    <a:pt x="0" y="409"/>
                    <a:pt x="196" y="669"/>
                    <a:pt x="391" y="669"/>
                  </a:cubicBezTo>
                  <a:cubicBezTo>
                    <a:pt x="456" y="669"/>
                    <a:pt x="522" y="639"/>
                    <a:pt x="579" y="568"/>
                  </a:cubicBezTo>
                  <a:cubicBezTo>
                    <a:pt x="759" y="323"/>
                    <a:pt x="441" y="0"/>
                    <a:pt x="213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"/>
            <p:cNvSpPr/>
            <p:nvPr/>
          </p:nvSpPr>
          <p:spPr>
            <a:xfrm>
              <a:off x="3269675" y="3530000"/>
              <a:ext cx="24350" cy="13700"/>
            </a:xfrm>
            <a:custGeom>
              <a:avLst/>
              <a:gdLst/>
              <a:ahLst/>
              <a:cxnLst/>
              <a:rect l="l" t="t" r="r" b="b"/>
              <a:pathLst>
                <a:path w="974" h="548" extrusionOk="0">
                  <a:moveTo>
                    <a:pt x="593" y="1"/>
                  </a:moveTo>
                  <a:cubicBezTo>
                    <a:pt x="323" y="1"/>
                    <a:pt x="0" y="290"/>
                    <a:pt x="258" y="481"/>
                  </a:cubicBezTo>
                  <a:cubicBezTo>
                    <a:pt x="269" y="481"/>
                    <a:pt x="280" y="492"/>
                    <a:pt x="291" y="503"/>
                  </a:cubicBezTo>
                  <a:cubicBezTo>
                    <a:pt x="344" y="533"/>
                    <a:pt x="409" y="547"/>
                    <a:pt x="476" y="547"/>
                  </a:cubicBezTo>
                  <a:cubicBezTo>
                    <a:pt x="711" y="547"/>
                    <a:pt x="974" y="376"/>
                    <a:pt x="833" y="131"/>
                  </a:cubicBezTo>
                  <a:cubicBezTo>
                    <a:pt x="779" y="38"/>
                    <a:pt x="689" y="1"/>
                    <a:pt x="593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"/>
            <p:cNvSpPr/>
            <p:nvPr/>
          </p:nvSpPr>
          <p:spPr>
            <a:xfrm>
              <a:off x="3213300" y="3337275"/>
              <a:ext cx="19300" cy="17275"/>
            </a:xfrm>
            <a:custGeom>
              <a:avLst/>
              <a:gdLst/>
              <a:ahLst/>
              <a:cxnLst/>
              <a:rect l="l" t="t" r="r" b="b"/>
              <a:pathLst>
                <a:path w="772" h="691" extrusionOk="0">
                  <a:moveTo>
                    <a:pt x="387" y="0"/>
                  </a:moveTo>
                  <a:cubicBezTo>
                    <a:pt x="332" y="0"/>
                    <a:pt x="275" y="23"/>
                    <a:pt x="222" y="76"/>
                  </a:cubicBezTo>
                  <a:cubicBezTo>
                    <a:pt x="1" y="306"/>
                    <a:pt x="300" y="690"/>
                    <a:pt x="528" y="690"/>
                  </a:cubicBezTo>
                  <a:cubicBezTo>
                    <a:pt x="602" y="690"/>
                    <a:pt x="668" y="650"/>
                    <a:pt x="707" y="550"/>
                  </a:cubicBezTo>
                  <a:cubicBezTo>
                    <a:pt x="707" y="528"/>
                    <a:pt x="707" y="516"/>
                    <a:pt x="718" y="505"/>
                  </a:cubicBezTo>
                  <a:cubicBezTo>
                    <a:pt x="772" y="301"/>
                    <a:pt x="588" y="0"/>
                    <a:pt x="387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"/>
            <p:cNvSpPr/>
            <p:nvPr/>
          </p:nvSpPr>
          <p:spPr>
            <a:xfrm>
              <a:off x="3277500" y="3282325"/>
              <a:ext cx="18725" cy="13850"/>
            </a:xfrm>
            <a:custGeom>
              <a:avLst/>
              <a:gdLst/>
              <a:ahLst/>
              <a:cxnLst/>
              <a:rect l="l" t="t" r="r" b="b"/>
              <a:pathLst>
                <a:path w="749" h="554" extrusionOk="0">
                  <a:moveTo>
                    <a:pt x="260" y="0"/>
                  </a:moveTo>
                  <a:cubicBezTo>
                    <a:pt x="129" y="0"/>
                    <a:pt x="18" y="66"/>
                    <a:pt x="12" y="232"/>
                  </a:cubicBezTo>
                  <a:cubicBezTo>
                    <a:pt x="1" y="443"/>
                    <a:pt x="221" y="554"/>
                    <a:pt x="415" y="554"/>
                  </a:cubicBezTo>
                  <a:cubicBezTo>
                    <a:pt x="593" y="554"/>
                    <a:pt x="748" y="460"/>
                    <a:pt x="678" y="266"/>
                  </a:cubicBezTo>
                  <a:cubicBezTo>
                    <a:pt x="667" y="243"/>
                    <a:pt x="667" y="232"/>
                    <a:pt x="656" y="220"/>
                  </a:cubicBezTo>
                  <a:cubicBezTo>
                    <a:pt x="594" y="92"/>
                    <a:pt x="414" y="0"/>
                    <a:pt x="260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"/>
            <p:cNvSpPr/>
            <p:nvPr/>
          </p:nvSpPr>
          <p:spPr>
            <a:xfrm>
              <a:off x="3517175" y="3625125"/>
              <a:ext cx="25000" cy="13950"/>
            </a:xfrm>
            <a:custGeom>
              <a:avLst/>
              <a:gdLst/>
              <a:ahLst/>
              <a:cxnLst/>
              <a:rect l="l" t="t" r="r" b="b"/>
              <a:pathLst>
                <a:path w="1000" h="558" extrusionOk="0">
                  <a:moveTo>
                    <a:pt x="601" y="0"/>
                  </a:moveTo>
                  <a:cubicBezTo>
                    <a:pt x="324" y="0"/>
                    <a:pt x="1" y="347"/>
                    <a:pt x="288" y="512"/>
                  </a:cubicBezTo>
                  <a:lnTo>
                    <a:pt x="333" y="535"/>
                  </a:lnTo>
                  <a:cubicBezTo>
                    <a:pt x="372" y="551"/>
                    <a:pt x="415" y="558"/>
                    <a:pt x="461" y="558"/>
                  </a:cubicBezTo>
                  <a:cubicBezTo>
                    <a:pt x="706" y="558"/>
                    <a:pt x="999" y="344"/>
                    <a:pt x="818" y="106"/>
                  </a:cubicBezTo>
                  <a:cubicBezTo>
                    <a:pt x="761" y="31"/>
                    <a:pt x="683" y="0"/>
                    <a:pt x="60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"/>
            <p:cNvSpPr/>
            <p:nvPr/>
          </p:nvSpPr>
          <p:spPr>
            <a:xfrm>
              <a:off x="3162925" y="3393000"/>
              <a:ext cx="24900" cy="15875"/>
            </a:xfrm>
            <a:custGeom>
              <a:avLst/>
              <a:gdLst/>
              <a:ahLst/>
              <a:cxnLst/>
              <a:rect l="l" t="t" r="r" b="b"/>
              <a:pathLst>
                <a:path w="996" h="635" extrusionOk="0">
                  <a:moveTo>
                    <a:pt x="550" y="1"/>
                  </a:moveTo>
                  <a:cubicBezTo>
                    <a:pt x="228" y="1"/>
                    <a:pt x="1" y="634"/>
                    <a:pt x="398" y="634"/>
                  </a:cubicBezTo>
                  <a:lnTo>
                    <a:pt x="443" y="634"/>
                  </a:lnTo>
                  <a:cubicBezTo>
                    <a:pt x="702" y="612"/>
                    <a:pt x="996" y="172"/>
                    <a:pt x="657" y="25"/>
                  </a:cubicBezTo>
                  <a:cubicBezTo>
                    <a:pt x="621" y="8"/>
                    <a:pt x="585" y="1"/>
                    <a:pt x="55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"/>
            <p:cNvSpPr/>
            <p:nvPr/>
          </p:nvSpPr>
          <p:spPr>
            <a:xfrm>
              <a:off x="3226650" y="3531975"/>
              <a:ext cx="18500" cy="16575"/>
            </a:xfrm>
            <a:custGeom>
              <a:avLst/>
              <a:gdLst/>
              <a:ahLst/>
              <a:cxnLst/>
              <a:rect l="l" t="t" r="r" b="b"/>
              <a:pathLst>
                <a:path w="740" h="663" extrusionOk="0">
                  <a:moveTo>
                    <a:pt x="351" y="1"/>
                  </a:moveTo>
                  <a:cubicBezTo>
                    <a:pt x="284" y="1"/>
                    <a:pt x="218" y="32"/>
                    <a:pt x="162" y="108"/>
                  </a:cubicBezTo>
                  <a:cubicBezTo>
                    <a:pt x="0" y="351"/>
                    <a:pt x="307" y="662"/>
                    <a:pt x="528" y="662"/>
                  </a:cubicBezTo>
                  <a:cubicBezTo>
                    <a:pt x="615" y="662"/>
                    <a:pt x="689" y="613"/>
                    <a:pt x="715" y="492"/>
                  </a:cubicBezTo>
                  <a:cubicBezTo>
                    <a:pt x="715" y="480"/>
                    <a:pt x="715" y="469"/>
                    <a:pt x="715" y="447"/>
                  </a:cubicBezTo>
                  <a:cubicBezTo>
                    <a:pt x="740" y="255"/>
                    <a:pt x="542" y="1"/>
                    <a:pt x="35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"/>
            <p:cNvSpPr/>
            <p:nvPr/>
          </p:nvSpPr>
          <p:spPr>
            <a:xfrm>
              <a:off x="3319975" y="3278225"/>
              <a:ext cx="18550" cy="16475"/>
            </a:xfrm>
            <a:custGeom>
              <a:avLst/>
              <a:gdLst/>
              <a:ahLst/>
              <a:cxnLst/>
              <a:rect l="l" t="t" r="r" b="b"/>
              <a:pathLst>
                <a:path w="742" h="659" extrusionOk="0">
                  <a:moveTo>
                    <a:pt x="207" y="0"/>
                  </a:moveTo>
                  <a:cubicBezTo>
                    <a:pt x="116" y="0"/>
                    <a:pt x="40" y="49"/>
                    <a:pt x="17" y="170"/>
                  </a:cubicBezTo>
                  <a:lnTo>
                    <a:pt x="17" y="215"/>
                  </a:lnTo>
                  <a:cubicBezTo>
                    <a:pt x="1" y="413"/>
                    <a:pt x="201" y="659"/>
                    <a:pt x="389" y="659"/>
                  </a:cubicBezTo>
                  <a:cubicBezTo>
                    <a:pt x="458" y="659"/>
                    <a:pt x="527" y="625"/>
                    <a:pt x="581" y="542"/>
                  </a:cubicBezTo>
                  <a:cubicBezTo>
                    <a:pt x="742" y="294"/>
                    <a:pt x="430" y="0"/>
                    <a:pt x="207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"/>
            <p:cNvSpPr/>
            <p:nvPr/>
          </p:nvSpPr>
          <p:spPr>
            <a:xfrm>
              <a:off x="3457575" y="3631575"/>
              <a:ext cx="19200" cy="17575"/>
            </a:xfrm>
            <a:custGeom>
              <a:avLst/>
              <a:gdLst/>
              <a:ahLst/>
              <a:cxnLst/>
              <a:rect l="l" t="t" r="r" b="b"/>
              <a:pathLst>
                <a:path w="768" h="703" extrusionOk="0">
                  <a:moveTo>
                    <a:pt x="412" y="1"/>
                  </a:moveTo>
                  <a:cubicBezTo>
                    <a:pt x="367" y="1"/>
                    <a:pt x="319" y="16"/>
                    <a:pt x="268" y="51"/>
                  </a:cubicBezTo>
                  <a:cubicBezTo>
                    <a:pt x="0" y="239"/>
                    <a:pt x="256" y="702"/>
                    <a:pt x="486" y="702"/>
                  </a:cubicBezTo>
                  <a:cubicBezTo>
                    <a:pt x="546" y="702"/>
                    <a:pt x="605" y="670"/>
                    <a:pt x="652" y="593"/>
                  </a:cubicBezTo>
                  <a:cubicBezTo>
                    <a:pt x="663" y="581"/>
                    <a:pt x="663" y="570"/>
                    <a:pt x="674" y="559"/>
                  </a:cubicBezTo>
                  <a:cubicBezTo>
                    <a:pt x="768" y="353"/>
                    <a:pt x="629" y="1"/>
                    <a:pt x="412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"/>
            <p:cNvSpPr/>
            <p:nvPr/>
          </p:nvSpPr>
          <p:spPr>
            <a:xfrm>
              <a:off x="3494650" y="3643350"/>
              <a:ext cx="18100" cy="17775"/>
            </a:xfrm>
            <a:custGeom>
              <a:avLst/>
              <a:gdLst/>
              <a:ahLst/>
              <a:cxnLst/>
              <a:rect l="l" t="t" r="r" b="b"/>
              <a:pathLst>
                <a:path w="724" h="711" extrusionOk="0">
                  <a:moveTo>
                    <a:pt x="421" y="1"/>
                  </a:moveTo>
                  <a:cubicBezTo>
                    <a:pt x="400" y="1"/>
                    <a:pt x="378" y="3"/>
                    <a:pt x="354" y="9"/>
                  </a:cubicBezTo>
                  <a:cubicBezTo>
                    <a:pt x="1" y="87"/>
                    <a:pt x="99" y="710"/>
                    <a:pt x="368" y="710"/>
                  </a:cubicBezTo>
                  <a:cubicBezTo>
                    <a:pt x="408" y="710"/>
                    <a:pt x="453" y="696"/>
                    <a:pt x="500" y="663"/>
                  </a:cubicBezTo>
                  <a:cubicBezTo>
                    <a:pt x="512" y="663"/>
                    <a:pt x="523" y="652"/>
                    <a:pt x="534" y="641"/>
                  </a:cubicBezTo>
                  <a:cubicBezTo>
                    <a:pt x="723" y="473"/>
                    <a:pt x="707" y="1"/>
                    <a:pt x="42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"/>
            <p:cNvSpPr/>
            <p:nvPr/>
          </p:nvSpPr>
          <p:spPr>
            <a:xfrm>
              <a:off x="3197000" y="3396175"/>
              <a:ext cx="23975" cy="13450"/>
            </a:xfrm>
            <a:custGeom>
              <a:avLst/>
              <a:gdLst/>
              <a:ahLst/>
              <a:cxnLst/>
              <a:rect l="l" t="t" r="r" b="b"/>
              <a:pathLst>
                <a:path w="959" h="538" extrusionOk="0">
                  <a:moveTo>
                    <a:pt x="462" y="1"/>
                  </a:moveTo>
                  <a:cubicBezTo>
                    <a:pt x="239" y="1"/>
                    <a:pt x="0" y="151"/>
                    <a:pt x="118" y="395"/>
                  </a:cubicBezTo>
                  <a:cubicBezTo>
                    <a:pt x="175" y="496"/>
                    <a:pt x="275" y="537"/>
                    <a:pt x="380" y="537"/>
                  </a:cubicBezTo>
                  <a:cubicBezTo>
                    <a:pt x="650" y="537"/>
                    <a:pt x="959" y="273"/>
                    <a:pt x="716" y="79"/>
                  </a:cubicBezTo>
                  <a:cubicBezTo>
                    <a:pt x="705" y="67"/>
                    <a:pt x="693" y="56"/>
                    <a:pt x="671" y="56"/>
                  </a:cubicBezTo>
                  <a:cubicBezTo>
                    <a:pt x="613" y="19"/>
                    <a:pt x="539" y="1"/>
                    <a:pt x="462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"/>
            <p:cNvSpPr/>
            <p:nvPr/>
          </p:nvSpPr>
          <p:spPr>
            <a:xfrm>
              <a:off x="3522600" y="3593250"/>
              <a:ext cx="19250" cy="17750"/>
            </a:xfrm>
            <a:custGeom>
              <a:avLst/>
              <a:gdLst/>
              <a:ahLst/>
              <a:cxnLst/>
              <a:rect l="l" t="t" r="r" b="b"/>
              <a:pathLst>
                <a:path w="770" h="710" extrusionOk="0">
                  <a:moveTo>
                    <a:pt x="299" y="0"/>
                  </a:moveTo>
                  <a:cubicBezTo>
                    <a:pt x="244" y="0"/>
                    <a:pt x="188" y="28"/>
                    <a:pt x="138" y="94"/>
                  </a:cubicBezTo>
                  <a:cubicBezTo>
                    <a:pt x="138" y="106"/>
                    <a:pt x="127" y="117"/>
                    <a:pt x="116" y="128"/>
                  </a:cubicBezTo>
                  <a:cubicBezTo>
                    <a:pt x="1" y="329"/>
                    <a:pt x="122" y="709"/>
                    <a:pt x="347" y="709"/>
                  </a:cubicBezTo>
                  <a:cubicBezTo>
                    <a:pt x="387" y="709"/>
                    <a:pt x="431" y="697"/>
                    <a:pt x="477" y="670"/>
                  </a:cubicBezTo>
                  <a:cubicBezTo>
                    <a:pt x="769" y="505"/>
                    <a:pt x="536" y="0"/>
                    <a:pt x="29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"/>
            <p:cNvSpPr/>
            <p:nvPr/>
          </p:nvSpPr>
          <p:spPr>
            <a:xfrm>
              <a:off x="3317125" y="3611075"/>
              <a:ext cx="24250" cy="13725"/>
            </a:xfrm>
            <a:custGeom>
              <a:avLst/>
              <a:gdLst/>
              <a:ahLst/>
              <a:cxnLst/>
              <a:rect l="l" t="t" r="r" b="b"/>
              <a:pathLst>
                <a:path w="970" h="549" extrusionOk="0">
                  <a:moveTo>
                    <a:pt x="584" y="1"/>
                  </a:moveTo>
                  <a:cubicBezTo>
                    <a:pt x="316" y="1"/>
                    <a:pt x="0" y="287"/>
                    <a:pt x="255" y="476"/>
                  </a:cubicBezTo>
                  <a:cubicBezTo>
                    <a:pt x="267" y="487"/>
                    <a:pt x="278" y="487"/>
                    <a:pt x="289" y="499"/>
                  </a:cubicBezTo>
                  <a:cubicBezTo>
                    <a:pt x="342" y="533"/>
                    <a:pt x="410" y="549"/>
                    <a:pt x="480" y="549"/>
                  </a:cubicBezTo>
                  <a:cubicBezTo>
                    <a:pt x="710" y="549"/>
                    <a:pt x="969" y="380"/>
                    <a:pt x="831" y="138"/>
                  </a:cubicBezTo>
                  <a:cubicBezTo>
                    <a:pt x="776" y="40"/>
                    <a:pt x="683" y="1"/>
                    <a:pt x="584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"/>
            <p:cNvSpPr/>
            <p:nvPr/>
          </p:nvSpPr>
          <p:spPr>
            <a:xfrm>
              <a:off x="3312325" y="3557825"/>
              <a:ext cx="19400" cy="17775"/>
            </a:xfrm>
            <a:custGeom>
              <a:avLst/>
              <a:gdLst/>
              <a:ahLst/>
              <a:cxnLst/>
              <a:rect l="l" t="t" r="r" b="b"/>
              <a:pathLst>
                <a:path w="776" h="711" extrusionOk="0">
                  <a:moveTo>
                    <a:pt x="426" y="1"/>
                  </a:moveTo>
                  <a:cubicBezTo>
                    <a:pt x="384" y="1"/>
                    <a:pt x="338" y="14"/>
                    <a:pt x="289" y="45"/>
                  </a:cubicBezTo>
                  <a:cubicBezTo>
                    <a:pt x="0" y="225"/>
                    <a:pt x="247" y="710"/>
                    <a:pt x="478" y="710"/>
                  </a:cubicBezTo>
                  <a:cubicBezTo>
                    <a:pt x="536" y="710"/>
                    <a:pt x="592" y="681"/>
                    <a:pt x="639" y="609"/>
                  </a:cubicBezTo>
                  <a:cubicBezTo>
                    <a:pt x="651" y="597"/>
                    <a:pt x="662" y="586"/>
                    <a:pt x="662" y="575"/>
                  </a:cubicBezTo>
                  <a:cubicBezTo>
                    <a:pt x="776" y="376"/>
                    <a:pt x="650" y="1"/>
                    <a:pt x="426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"/>
            <p:cNvSpPr/>
            <p:nvPr/>
          </p:nvSpPr>
          <p:spPr>
            <a:xfrm>
              <a:off x="3545400" y="3568925"/>
              <a:ext cx="21025" cy="13425"/>
            </a:xfrm>
            <a:custGeom>
              <a:avLst/>
              <a:gdLst/>
              <a:ahLst/>
              <a:cxnLst/>
              <a:rect l="l" t="t" r="r" b="b"/>
              <a:pathLst>
                <a:path w="841" h="537" extrusionOk="0">
                  <a:moveTo>
                    <a:pt x="333" y="1"/>
                  </a:moveTo>
                  <a:cubicBezTo>
                    <a:pt x="159" y="1"/>
                    <a:pt x="0" y="93"/>
                    <a:pt x="39" y="300"/>
                  </a:cubicBezTo>
                  <a:cubicBezTo>
                    <a:pt x="71" y="466"/>
                    <a:pt x="228" y="536"/>
                    <a:pt x="385" y="536"/>
                  </a:cubicBezTo>
                  <a:cubicBezTo>
                    <a:pt x="612" y="536"/>
                    <a:pt x="840" y="390"/>
                    <a:pt x="693" y="176"/>
                  </a:cubicBezTo>
                  <a:cubicBezTo>
                    <a:pt x="693" y="165"/>
                    <a:pt x="682" y="153"/>
                    <a:pt x="671" y="142"/>
                  </a:cubicBezTo>
                  <a:cubicBezTo>
                    <a:pt x="599" y="5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"/>
            <p:cNvSpPr/>
            <p:nvPr/>
          </p:nvSpPr>
          <p:spPr>
            <a:xfrm>
              <a:off x="3421350" y="3652200"/>
              <a:ext cx="21300" cy="13450"/>
            </a:xfrm>
            <a:custGeom>
              <a:avLst/>
              <a:gdLst/>
              <a:ahLst/>
              <a:cxnLst/>
              <a:rect l="l" t="t" r="r" b="b"/>
              <a:pathLst>
                <a:path w="852" h="538" extrusionOk="0">
                  <a:moveTo>
                    <a:pt x="341" y="0"/>
                  </a:moveTo>
                  <a:cubicBezTo>
                    <a:pt x="163" y="0"/>
                    <a:pt x="0" y="96"/>
                    <a:pt x="47" y="309"/>
                  </a:cubicBezTo>
                  <a:cubicBezTo>
                    <a:pt x="78" y="470"/>
                    <a:pt x="226" y="537"/>
                    <a:pt x="378" y="537"/>
                  </a:cubicBezTo>
                  <a:cubicBezTo>
                    <a:pt x="610" y="537"/>
                    <a:pt x="852" y="381"/>
                    <a:pt x="702" y="163"/>
                  </a:cubicBezTo>
                  <a:lnTo>
                    <a:pt x="668" y="129"/>
                  </a:lnTo>
                  <a:cubicBezTo>
                    <a:pt x="594" y="46"/>
                    <a:pt x="464" y="0"/>
                    <a:pt x="34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"/>
            <p:cNvSpPr/>
            <p:nvPr/>
          </p:nvSpPr>
          <p:spPr>
            <a:xfrm>
              <a:off x="3215750" y="3302625"/>
              <a:ext cx="21725" cy="13275"/>
            </a:xfrm>
            <a:custGeom>
              <a:avLst/>
              <a:gdLst/>
              <a:ahLst/>
              <a:cxnLst/>
              <a:rect l="l" t="t" r="r" b="b"/>
              <a:pathLst>
                <a:path w="869" h="531" extrusionOk="0">
                  <a:moveTo>
                    <a:pt x="492" y="0"/>
                  </a:moveTo>
                  <a:cubicBezTo>
                    <a:pt x="253" y="0"/>
                    <a:pt x="0" y="168"/>
                    <a:pt x="169" y="379"/>
                  </a:cubicBezTo>
                  <a:cubicBezTo>
                    <a:pt x="180" y="390"/>
                    <a:pt x="180" y="401"/>
                    <a:pt x="192" y="413"/>
                  </a:cubicBezTo>
                  <a:cubicBezTo>
                    <a:pt x="265" y="490"/>
                    <a:pt x="386" y="530"/>
                    <a:pt x="502" y="530"/>
                  </a:cubicBezTo>
                  <a:cubicBezTo>
                    <a:pt x="691" y="530"/>
                    <a:pt x="868" y="426"/>
                    <a:pt x="812" y="210"/>
                  </a:cubicBezTo>
                  <a:cubicBezTo>
                    <a:pt x="774" y="61"/>
                    <a:pt x="635" y="0"/>
                    <a:pt x="492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"/>
            <p:cNvSpPr/>
            <p:nvPr/>
          </p:nvSpPr>
          <p:spPr>
            <a:xfrm>
              <a:off x="3545525" y="3599700"/>
              <a:ext cx="19250" cy="17750"/>
            </a:xfrm>
            <a:custGeom>
              <a:avLst/>
              <a:gdLst/>
              <a:ahLst/>
              <a:cxnLst/>
              <a:rect l="l" t="t" r="r" b="b"/>
              <a:pathLst>
                <a:path w="770" h="710" extrusionOk="0">
                  <a:moveTo>
                    <a:pt x="427" y="0"/>
                  </a:moveTo>
                  <a:cubicBezTo>
                    <a:pt x="386" y="0"/>
                    <a:pt x="341" y="12"/>
                    <a:pt x="293" y="40"/>
                  </a:cubicBezTo>
                  <a:cubicBezTo>
                    <a:pt x="1" y="204"/>
                    <a:pt x="234" y="709"/>
                    <a:pt x="471" y="709"/>
                  </a:cubicBezTo>
                  <a:cubicBezTo>
                    <a:pt x="527" y="709"/>
                    <a:pt x="583" y="682"/>
                    <a:pt x="632" y="615"/>
                  </a:cubicBezTo>
                  <a:cubicBezTo>
                    <a:pt x="632" y="604"/>
                    <a:pt x="643" y="593"/>
                    <a:pt x="655" y="581"/>
                  </a:cubicBezTo>
                  <a:cubicBezTo>
                    <a:pt x="769" y="380"/>
                    <a:pt x="657" y="0"/>
                    <a:pt x="427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"/>
            <p:cNvSpPr/>
            <p:nvPr/>
          </p:nvSpPr>
          <p:spPr>
            <a:xfrm>
              <a:off x="3361100" y="3613500"/>
              <a:ext cx="18300" cy="17875"/>
            </a:xfrm>
            <a:custGeom>
              <a:avLst/>
              <a:gdLst/>
              <a:ahLst/>
              <a:cxnLst/>
              <a:rect l="l" t="t" r="r" b="b"/>
              <a:pathLst>
                <a:path w="732" h="715" extrusionOk="0">
                  <a:moveTo>
                    <a:pt x="357" y="1"/>
                  </a:moveTo>
                  <a:cubicBezTo>
                    <a:pt x="316" y="1"/>
                    <a:pt x="271" y="16"/>
                    <a:pt x="223" y="52"/>
                  </a:cubicBezTo>
                  <a:lnTo>
                    <a:pt x="189" y="86"/>
                  </a:lnTo>
                  <a:cubicBezTo>
                    <a:pt x="0" y="254"/>
                    <a:pt x="26" y="714"/>
                    <a:pt x="312" y="714"/>
                  </a:cubicBezTo>
                  <a:cubicBezTo>
                    <a:pt x="333" y="714"/>
                    <a:pt x="356" y="712"/>
                    <a:pt x="381" y="706"/>
                  </a:cubicBezTo>
                  <a:cubicBezTo>
                    <a:pt x="732" y="619"/>
                    <a:pt x="620" y="1"/>
                    <a:pt x="357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"/>
            <p:cNvSpPr/>
            <p:nvPr/>
          </p:nvSpPr>
          <p:spPr>
            <a:xfrm>
              <a:off x="3399150" y="3313875"/>
              <a:ext cx="211550" cy="144650"/>
            </a:xfrm>
            <a:custGeom>
              <a:avLst/>
              <a:gdLst/>
              <a:ahLst/>
              <a:cxnLst/>
              <a:rect l="l" t="t" r="r" b="b"/>
              <a:pathLst>
                <a:path w="8462" h="5786" extrusionOk="0">
                  <a:moveTo>
                    <a:pt x="2786" y="0"/>
                  </a:moveTo>
                  <a:cubicBezTo>
                    <a:pt x="523" y="0"/>
                    <a:pt x="1" y="4023"/>
                    <a:pt x="901" y="5029"/>
                  </a:cubicBezTo>
                  <a:lnTo>
                    <a:pt x="4580" y="5785"/>
                  </a:lnTo>
                  <a:cubicBezTo>
                    <a:pt x="8462" y="5503"/>
                    <a:pt x="5629" y="550"/>
                    <a:pt x="3248" y="53"/>
                  </a:cubicBezTo>
                  <a:cubicBezTo>
                    <a:pt x="3087" y="17"/>
                    <a:pt x="2933" y="0"/>
                    <a:pt x="2786" y="0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"/>
            <p:cNvSpPr/>
            <p:nvPr/>
          </p:nvSpPr>
          <p:spPr>
            <a:xfrm>
              <a:off x="3409250" y="3309450"/>
              <a:ext cx="156875" cy="152750"/>
            </a:xfrm>
            <a:custGeom>
              <a:avLst/>
              <a:gdLst/>
              <a:ahLst/>
              <a:cxnLst/>
              <a:rect l="l" t="t" r="r" b="b"/>
              <a:pathLst>
                <a:path w="6275" h="6110" extrusionOk="0">
                  <a:moveTo>
                    <a:pt x="2428" y="0"/>
                  </a:moveTo>
                  <a:cubicBezTo>
                    <a:pt x="2195" y="0"/>
                    <a:pt x="1961" y="40"/>
                    <a:pt x="1739" y="117"/>
                  </a:cubicBezTo>
                  <a:cubicBezTo>
                    <a:pt x="1411" y="230"/>
                    <a:pt x="1129" y="433"/>
                    <a:pt x="915" y="693"/>
                  </a:cubicBezTo>
                  <a:cubicBezTo>
                    <a:pt x="700" y="952"/>
                    <a:pt x="520" y="1234"/>
                    <a:pt x="396" y="1539"/>
                  </a:cubicBezTo>
                  <a:cubicBezTo>
                    <a:pt x="136" y="2126"/>
                    <a:pt x="12" y="2769"/>
                    <a:pt x="12" y="3412"/>
                  </a:cubicBezTo>
                  <a:cubicBezTo>
                    <a:pt x="1" y="3728"/>
                    <a:pt x="35" y="4044"/>
                    <a:pt x="102" y="4360"/>
                  </a:cubicBezTo>
                  <a:cubicBezTo>
                    <a:pt x="159" y="4676"/>
                    <a:pt x="294" y="4958"/>
                    <a:pt x="497" y="5206"/>
                  </a:cubicBezTo>
                  <a:cubicBezTo>
                    <a:pt x="328" y="4947"/>
                    <a:pt x="215" y="4642"/>
                    <a:pt x="193" y="4337"/>
                  </a:cubicBezTo>
                  <a:cubicBezTo>
                    <a:pt x="147" y="4022"/>
                    <a:pt x="147" y="3717"/>
                    <a:pt x="170" y="3412"/>
                  </a:cubicBezTo>
                  <a:cubicBezTo>
                    <a:pt x="215" y="2792"/>
                    <a:pt x="373" y="2193"/>
                    <a:pt x="644" y="1641"/>
                  </a:cubicBezTo>
                  <a:cubicBezTo>
                    <a:pt x="904" y="1099"/>
                    <a:pt x="1321" y="614"/>
                    <a:pt x="1851" y="433"/>
                  </a:cubicBezTo>
                  <a:cubicBezTo>
                    <a:pt x="2020" y="384"/>
                    <a:pt x="2197" y="357"/>
                    <a:pt x="2375" y="357"/>
                  </a:cubicBezTo>
                  <a:cubicBezTo>
                    <a:pt x="2483" y="357"/>
                    <a:pt x="2591" y="367"/>
                    <a:pt x="2698" y="388"/>
                  </a:cubicBezTo>
                  <a:cubicBezTo>
                    <a:pt x="2765" y="399"/>
                    <a:pt x="2833" y="411"/>
                    <a:pt x="2912" y="433"/>
                  </a:cubicBezTo>
                  <a:cubicBezTo>
                    <a:pt x="2980" y="456"/>
                    <a:pt x="3048" y="478"/>
                    <a:pt x="3115" y="501"/>
                  </a:cubicBezTo>
                  <a:cubicBezTo>
                    <a:pt x="3251" y="557"/>
                    <a:pt x="3386" y="614"/>
                    <a:pt x="3510" y="693"/>
                  </a:cubicBezTo>
                  <a:cubicBezTo>
                    <a:pt x="4029" y="997"/>
                    <a:pt x="4481" y="1404"/>
                    <a:pt x="4853" y="1889"/>
                  </a:cubicBezTo>
                  <a:cubicBezTo>
                    <a:pt x="5248" y="2351"/>
                    <a:pt x="5541" y="2871"/>
                    <a:pt x="5756" y="3446"/>
                  </a:cubicBezTo>
                  <a:cubicBezTo>
                    <a:pt x="5936" y="3999"/>
                    <a:pt x="5993" y="4642"/>
                    <a:pt x="5688" y="5105"/>
                  </a:cubicBezTo>
                  <a:cubicBezTo>
                    <a:pt x="5530" y="5330"/>
                    <a:pt x="5304" y="5511"/>
                    <a:pt x="5034" y="5624"/>
                  </a:cubicBezTo>
                  <a:cubicBezTo>
                    <a:pt x="4771" y="5722"/>
                    <a:pt x="4487" y="5789"/>
                    <a:pt x="4192" y="5824"/>
                  </a:cubicBezTo>
                  <a:lnTo>
                    <a:pt x="4192" y="5824"/>
                  </a:lnTo>
                  <a:cubicBezTo>
                    <a:pt x="3578" y="5712"/>
                    <a:pt x="2974" y="5600"/>
                    <a:pt x="2359" y="5500"/>
                  </a:cubicBezTo>
                  <a:cubicBezTo>
                    <a:pt x="1739" y="5398"/>
                    <a:pt x="1118" y="5297"/>
                    <a:pt x="497" y="5206"/>
                  </a:cubicBezTo>
                  <a:lnTo>
                    <a:pt x="497" y="5206"/>
                  </a:lnTo>
                  <a:cubicBezTo>
                    <a:pt x="1107" y="5364"/>
                    <a:pt x="1705" y="5545"/>
                    <a:pt x="2314" y="5680"/>
                  </a:cubicBezTo>
                  <a:cubicBezTo>
                    <a:pt x="2935" y="5827"/>
                    <a:pt x="3544" y="5962"/>
                    <a:pt x="4153" y="6109"/>
                  </a:cubicBezTo>
                  <a:lnTo>
                    <a:pt x="4187" y="6109"/>
                  </a:lnTo>
                  <a:cubicBezTo>
                    <a:pt x="4514" y="6087"/>
                    <a:pt x="4842" y="6030"/>
                    <a:pt x="5158" y="5917"/>
                  </a:cubicBezTo>
                  <a:cubicBezTo>
                    <a:pt x="5485" y="5804"/>
                    <a:pt x="5778" y="5590"/>
                    <a:pt x="5981" y="5308"/>
                  </a:cubicBezTo>
                  <a:cubicBezTo>
                    <a:pt x="6173" y="5015"/>
                    <a:pt x="6275" y="4676"/>
                    <a:pt x="6275" y="4326"/>
                  </a:cubicBezTo>
                  <a:cubicBezTo>
                    <a:pt x="6275" y="3988"/>
                    <a:pt x="6218" y="3660"/>
                    <a:pt x="6117" y="3333"/>
                  </a:cubicBezTo>
                  <a:cubicBezTo>
                    <a:pt x="5902" y="2724"/>
                    <a:pt x="5586" y="2137"/>
                    <a:pt x="5180" y="1629"/>
                  </a:cubicBezTo>
                  <a:cubicBezTo>
                    <a:pt x="4763" y="1121"/>
                    <a:pt x="4266" y="693"/>
                    <a:pt x="3702" y="365"/>
                  </a:cubicBezTo>
                  <a:cubicBezTo>
                    <a:pt x="3555" y="286"/>
                    <a:pt x="3397" y="207"/>
                    <a:pt x="3239" y="151"/>
                  </a:cubicBezTo>
                  <a:cubicBezTo>
                    <a:pt x="3160" y="128"/>
                    <a:pt x="3081" y="106"/>
                    <a:pt x="3002" y="83"/>
                  </a:cubicBezTo>
                  <a:cubicBezTo>
                    <a:pt x="2923" y="61"/>
                    <a:pt x="2833" y="38"/>
                    <a:pt x="2754" y="27"/>
                  </a:cubicBezTo>
                  <a:cubicBezTo>
                    <a:pt x="2646" y="9"/>
                    <a:pt x="2537" y="0"/>
                    <a:pt x="2428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"/>
            <p:cNvSpPr/>
            <p:nvPr/>
          </p:nvSpPr>
          <p:spPr>
            <a:xfrm>
              <a:off x="3300375" y="3274200"/>
              <a:ext cx="185075" cy="160775"/>
            </a:xfrm>
            <a:custGeom>
              <a:avLst/>
              <a:gdLst/>
              <a:ahLst/>
              <a:cxnLst/>
              <a:rect l="l" t="t" r="r" b="b"/>
              <a:pathLst>
                <a:path w="7403" h="6431" extrusionOk="0">
                  <a:moveTo>
                    <a:pt x="2600" y="1"/>
                  </a:moveTo>
                  <a:cubicBezTo>
                    <a:pt x="1953" y="1"/>
                    <a:pt x="1334" y="216"/>
                    <a:pt x="903" y="771"/>
                  </a:cubicBezTo>
                  <a:cubicBezTo>
                    <a:pt x="0" y="1979"/>
                    <a:pt x="767" y="3694"/>
                    <a:pt x="1580" y="4675"/>
                  </a:cubicBezTo>
                  <a:cubicBezTo>
                    <a:pt x="2273" y="5585"/>
                    <a:pt x="3403" y="6431"/>
                    <a:pt x="4535" y="6431"/>
                  </a:cubicBezTo>
                  <a:cubicBezTo>
                    <a:pt x="5061" y="6431"/>
                    <a:pt x="5588" y="6248"/>
                    <a:pt x="6071" y="5804"/>
                  </a:cubicBezTo>
                  <a:lnTo>
                    <a:pt x="6793" y="5116"/>
                  </a:lnTo>
                  <a:cubicBezTo>
                    <a:pt x="6793" y="5116"/>
                    <a:pt x="7403" y="4066"/>
                    <a:pt x="6895" y="3051"/>
                  </a:cubicBezTo>
                  <a:cubicBezTo>
                    <a:pt x="6410" y="2114"/>
                    <a:pt x="5608" y="1313"/>
                    <a:pt x="4773" y="715"/>
                  </a:cubicBezTo>
                  <a:cubicBezTo>
                    <a:pt x="4189" y="309"/>
                    <a:pt x="3375" y="1"/>
                    <a:pt x="2600" y="1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"/>
            <p:cNvSpPr/>
            <p:nvPr/>
          </p:nvSpPr>
          <p:spPr>
            <a:xfrm>
              <a:off x="3305450" y="3269525"/>
              <a:ext cx="174350" cy="168150"/>
            </a:xfrm>
            <a:custGeom>
              <a:avLst/>
              <a:gdLst/>
              <a:ahLst/>
              <a:cxnLst/>
              <a:rect l="l" t="t" r="r" b="b"/>
              <a:pathLst>
                <a:path w="6974" h="6726" extrusionOk="0">
                  <a:moveTo>
                    <a:pt x="2380" y="1"/>
                  </a:moveTo>
                  <a:cubicBezTo>
                    <a:pt x="2198" y="1"/>
                    <a:pt x="2014" y="18"/>
                    <a:pt x="1828" y="55"/>
                  </a:cubicBezTo>
                  <a:cubicBezTo>
                    <a:pt x="1140" y="180"/>
                    <a:pt x="564" y="642"/>
                    <a:pt x="282" y="1285"/>
                  </a:cubicBezTo>
                  <a:cubicBezTo>
                    <a:pt x="0" y="1929"/>
                    <a:pt x="68" y="2651"/>
                    <a:pt x="271" y="3260"/>
                  </a:cubicBezTo>
                  <a:cubicBezTo>
                    <a:pt x="474" y="3847"/>
                    <a:pt x="779" y="4411"/>
                    <a:pt x="1162" y="4896"/>
                  </a:cubicBezTo>
                  <a:cubicBezTo>
                    <a:pt x="1264" y="5020"/>
                    <a:pt x="1343" y="5133"/>
                    <a:pt x="1445" y="5235"/>
                  </a:cubicBezTo>
                  <a:cubicBezTo>
                    <a:pt x="1557" y="5348"/>
                    <a:pt x="1648" y="5461"/>
                    <a:pt x="1761" y="5562"/>
                  </a:cubicBezTo>
                  <a:cubicBezTo>
                    <a:pt x="1975" y="5754"/>
                    <a:pt x="2201" y="5934"/>
                    <a:pt x="2438" y="6092"/>
                  </a:cubicBezTo>
                  <a:cubicBezTo>
                    <a:pt x="2866" y="6386"/>
                    <a:pt x="3363" y="6589"/>
                    <a:pt x="3882" y="6691"/>
                  </a:cubicBezTo>
                  <a:cubicBezTo>
                    <a:pt x="4010" y="6714"/>
                    <a:pt x="4140" y="6725"/>
                    <a:pt x="4269" y="6725"/>
                  </a:cubicBezTo>
                  <a:cubicBezTo>
                    <a:pt x="4582" y="6725"/>
                    <a:pt x="4895" y="6657"/>
                    <a:pt x="5191" y="6521"/>
                  </a:cubicBezTo>
                  <a:cubicBezTo>
                    <a:pt x="5496" y="6375"/>
                    <a:pt x="5766" y="6171"/>
                    <a:pt x="6003" y="5923"/>
                  </a:cubicBezTo>
                  <a:lnTo>
                    <a:pt x="6590" y="5303"/>
                  </a:lnTo>
                  <a:lnTo>
                    <a:pt x="5947" y="5867"/>
                  </a:lnTo>
                  <a:cubicBezTo>
                    <a:pt x="5710" y="6092"/>
                    <a:pt x="5439" y="6262"/>
                    <a:pt x="5135" y="6386"/>
                  </a:cubicBezTo>
                  <a:cubicBezTo>
                    <a:pt x="4904" y="6467"/>
                    <a:pt x="4658" y="6508"/>
                    <a:pt x="4412" y="6508"/>
                  </a:cubicBezTo>
                  <a:cubicBezTo>
                    <a:pt x="4248" y="6508"/>
                    <a:pt x="4085" y="6490"/>
                    <a:pt x="3927" y="6454"/>
                  </a:cubicBezTo>
                  <a:cubicBezTo>
                    <a:pt x="3442" y="6352"/>
                    <a:pt x="3002" y="6138"/>
                    <a:pt x="2607" y="5844"/>
                  </a:cubicBezTo>
                  <a:cubicBezTo>
                    <a:pt x="2392" y="5686"/>
                    <a:pt x="2189" y="5506"/>
                    <a:pt x="2009" y="5314"/>
                  </a:cubicBezTo>
                  <a:cubicBezTo>
                    <a:pt x="1896" y="5224"/>
                    <a:pt x="1817" y="5122"/>
                    <a:pt x="1727" y="5009"/>
                  </a:cubicBezTo>
                  <a:cubicBezTo>
                    <a:pt x="1636" y="4908"/>
                    <a:pt x="1535" y="4783"/>
                    <a:pt x="1445" y="4682"/>
                  </a:cubicBezTo>
                  <a:cubicBezTo>
                    <a:pt x="1095" y="4219"/>
                    <a:pt x="813" y="3700"/>
                    <a:pt x="643" y="3136"/>
                  </a:cubicBezTo>
                  <a:cubicBezTo>
                    <a:pt x="463" y="2572"/>
                    <a:pt x="429" y="1962"/>
                    <a:pt x="655" y="1443"/>
                  </a:cubicBezTo>
                  <a:cubicBezTo>
                    <a:pt x="880" y="924"/>
                    <a:pt x="1343" y="541"/>
                    <a:pt x="1907" y="428"/>
                  </a:cubicBezTo>
                  <a:cubicBezTo>
                    <a:pt x="2069" y="392"/>
                    <a:pt x="2235" y="375"/>
                    <a:pt x="2401" y="375"/>
                  </a:cubicBezTo>
                  <a:cubicBezTo>
                    <a:pt x="2804" y="375"/>
                    <a:pt x="3213" y="469"/>
                    <a:pt x="3589" y="597"/>
                  </a:cubicBezTo>
                  <a:cubicBezTo>
                    <a:pt x="3848" y="687"/>
                    <a:pt x="4096" y="811"/>
                    <a:pt x="4333" y="947"/>
                  </a:cubicBezTo>
                  <a:cubicBezTo>
                    <a:pt x="4570" y="1094"/>
                    <a:pt x="4785" y="1263"/>
                    <a:pt x="4988" y="1421"/>
                  </a:cubicBezTo>
                  <a:cubicBezTo>
                    <a:pt x="5202" y="1579"/>
                    <a:pt x="5383" y="1771"/>
                    <a:pt x="5575" y="1940"/>
                  </a:cubicBezTo>
                  <a:cubicBezTo>
                    <a:pt x="5733" y="2109"/>
                    <a:pt x="5891" y="2278"/>
                    <a:pt x="6049" y="2470"/>
                  </a:cubicBezTo>
                  <a:cubicBezTo>
                    <a:pt x="6195" y="2640"/>
                    <a:pt x="6319" y="2820"/>
                    <a:pt x="6432" y="3012"/>
                  </a:cubicBezTo>
                  <a:cubicBezTo>
                    <a:pt x="6489" y="3102"/>
                    <a:pt x="6568" y="3192"/>
                    <a:pt x="6601" y="3271"/>
                  </a:cubicBezTo>
                  <a:cubicBezTo>
                    <a:pt x="6647" y="3362"/>
                    <a:pt x="6680" y="3452"/>
                    <a:pt x="6714" y="3531"/>
                  </a:cubicBezTo>
                  <a:cubicBezTo>
                    <a:pt x="6827" y="3836"/>
                    <a:pt x="6861" y="4152"/>
                    <a:pt x="6816" y="4479"/>
                  </a:cubicBezTo>
                  <a:cubicBezTo>
                    <a:pt x="6793" y="4682"/>
                    <a:pt x="6748" y="4885"/>
                    <a:pt x="6680" y="5088"/>
                  </a:cubicBezTo>
                  <a:cubicBezTo>
                    <a:pt x="6624" y="5224"/>
                    <a:pt x="6590" y="5303"/>
                    <a:pt x="6590" y="5303"/>
                  </a:cubicBezTo>
                  <a:cubicBezTo>
                    <a:pt x="6624" y="5235"/>
                    <a:pt x="6669" y="5167"/>
                    <a:pt x="6703" y="5099"/>
                  </a:cubicBezTo>
                  <a:cubicBezTo>
                    <a:pt x="6793" y="4908"/>
                    <a:pt x="6861" y="4705"/>
                    <a:pt x="6895" y="4490"/>
                  </a:cubicBezTo>
                  <a:cubicBezTo>
                    <a:pt x="6974" y="4163"/>
                    <a:pt x="6963" y="3813"/>
                    <a:pt x="6861" y="3486"/>
                  </a:cubicBezTo>
                  <a:cubicBezTo>
                    <a:pt x="6827" y="3396"/>
                    <a:pt x="6805" y="3283"/>
                    <a:pt x="6759" y="3192"/>
                  </a:cubicBezTo>
                  <a:cubicBezTo>
                    <a:pt x="6703" y="3102"/>
                    <a:pt x="6658" y="3012"/>
                    <a:pt x="6601" y="2922"/>
                  </a:cubicBezTo>
                  <a:cubicBezTo>
                    <a:pt x="6500" y="2718"/>
                    <a:pt x="6376" y="2527"/>
                    <a:pt x="6240" y="2346"/>
                  </a:cubicBezTo>
                  <a:cubicBezTo>
                    <a:pt x="6082" y="2154"/>
                    <a:pt x="5947" y="1951"/>
                    <a:pt x="5766" y="1759"/>
                  </a:cubicBezTo>
                  <a:cubicBezTo>
                    <a:pt x="5575" y="1579"/>
                    <a:pt x="5405" y="1364"/>
                    <a:pt x="5191" y="1195"/>
                  </a:cubicBezTo>
                  <a:cubicBezTo>
                    <a:pt x="4965" y="1026"/>
                    <a:pt x="4762" y="834"/>
                    <a:pt x="4525" y="665"/>
                  </a:cubicBezTo>
                  <a:cubicBezTo>
                    <a:pt x="4266" y="507"/>
                    <a:pt x="3995" y="371"/>
                    <a:pt x="3713" y="259"/>
                  </a:cubicBezTo>
                  <a:cubicBezTo>
                    <a:pt x="3298" y="112"/>
                    <a:pt x="2848" y="1"/>
                    <a:pt x="238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"/>
            <p:cNvSpPr/>
            <p:nvPr/>
          </p:nvSpPr>
          <p:spPr>
            <a:xfrm>
              <a:off x="3422225" y="3400200"/>
              <a:ext cx="160825" cy="194475"/>
            </a:xfrm>
            <a:custGeom>
              <a:avLst/>
              <a:gdLst/>
              <a:ahLst/>
              <a:cxnLst/>
              <a:rect l="l" t="t" r="r" b="b"/>
              <a:pathLst>
                <a:path w="6433" h="7779" extrusionOk="0">
                  <a:moveTo>
                    <a:pt x="2694" y="0"/>
                  </a:moveTo>
                  <a:cubicBezTo>
                    <a:pt x="2022" y="0"/>
                    <a:pt x="1388" y="292"/>
                    <a:pt x="937" y="1012"/>
                  </a:cubicBezTo>
                  <a:cubicBezTo>
                    <a:pt x="1" y="2524"/>
                    <a:pt x="825" y="5785"/>
                    <a:pt x="1953" y="6891"/>
                  </a:cubicBezTo>
                  <a:lnTo>
                    <a:pt x="2811" y="7523"/>
                  </a:lnTo>
                  <a:cubicBezTo>
                    <a:pt x="2898" y="7705"/>
                    <a:pt x="3075" y="7779"/>
                    <a:pt x="3300" y="7779"/>
                  </a:cubicBezTo>
                  <a:cubicBezTo>
                    <a:pt x="4066" y="7779"/>
                    <a:pt x="5393" y="6927"/>
                    <a:pt x="5654" y="6587"/>
                  </a:cubicBezTo>
                  <a:cubicBezTo>
                    <a:pt x="6376" y="5582"/>
                    <a:pt x="6433" y="3630"/>
                    <a:pt x="6072" y="2536"/>
                  </a:cubicBezTo>
                  <a:cubicBezTo>
                    <a:pt x="5624" y="1237"/>
                    <a:pt x="4077" y="0"/>
                    <a:pt x="2694" y="0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"/>
            <p:cNvSpPr/>
            <p:nvPr/>
          </p:nvSpPr>
          <p:spPr>
            <a:xfrm>
              <a:off x="3430975" y="3395025"/>
              <a:ext cx="152925" cy="200125"/>
            </a:xfrm>
            <a:custGeom>
              <a:avLst/>
              <a:gdLst/>
              <a:ahLst/>
              <a:cxnLst/>
              <a:rect l="l" t="t" r="r" b="b"/>
              <a:pathLst>
                <a:path w="6117" h="8005" extrusionOk="0">
                  <a:moveTo>
                    <a:pt x="2378" y="0"/>
                  </a:moveTo>
                  <a:cubicBezTo>
                    <a:pt x="1614" y="0"/>
                    <a:pt x="894" y="394"/>
                    <a:pt x="486" y="1061"/>
                  </a:cubicBezTo>
                  <a:cubicBezTo>
                    <a:pt x="249" y="1445"/>
                    <a:pt x="91" y="1874"/>
                    <a:pt x="57" y="2325"/>
                  </a:cubicBezTo>
                  <a:cubicBezTo>
                    <a:pt x="1" y="2765"/>
                    <a:pt x="12" y="3194"/>
                    <a:pt x="68" y="3634"/>
                  </a:cubicBezTo>
                  <a:cubicBezTo>
                    <a:pt x="125" y="4063"/>
                    <a:pt x="215" y="4492"/>
                    <a:pt x="339" y="4898"/>
                  </a:cubicBezTo>
                  <a:cubicBezTo>
                    <a:pt x="463" y="5315"/>
                    <a:pt x="621" y="5710"/>
                    <a:pt x="824" y="6094"/>
                  </a:cubicBezTo>
                  <a:cubicBezTo>
                    <a:pt x="1016" y="6478"/>
                    <a:pt x="1265" y="6827"/>
                    <a:pt x="1580" y="7132"/>
                  </a:cubicBezTo>
                  <a:lnTo>
                    <a:pt x="2461" y="7730"/>
                  </a:lnTo>
                  <a:lnTo>
                    <a:pt x="1637" y="7064"/>
                  </a:lnTo>
                  <a:cubicBezTo>
                    <a:pt x="1355" y="6748"/>
                    <a:pt x="1140" y="6399"/>
                    <a:pt x="982" y="6015"/>
                  </a:cubicBezTo>
                  <a:cubicBezTo>
                    <a:pt x="813" y="5631"/>
                    <a:pt x="678" y="5236"/>
                    <a:pt x="576" y="4830"/>
                  </a:cubicBezTo>
                  <a:cubicBezTo>
                    <a:pt x="350" y="4029"/>
                    <a:pt x="294" y="3194"/>
                    <a:pt x="396" y="2381"/>
                  </a:cubicBezTo>
                  <a:cubicBezTo>
                    <a:pt x="441" y="1986"/>
                    <a:pt x="576" y="1603"/>
                    <a:pt x="791" y="1264"/>
                  </a:cubicBezTo>
                  <a:cubicBezTo>
                    <a:pt x="994" y="948"/>
                    <a:pt x="1298" y="689"/>
                    <a:pt x="1648" y="542"/>
                  </a:cubicBezTo>
                  <a:cubicBezTo>
                    <a:pt x="1868" y="453"/>
                    <a:pt x="2100" y="410"/>
                    <a:pt x="2334" y="410"/>
                  </a:cubicBezTo>
                  <a:cubicBezTo>
                    <a:pt x="2485" y="410"/>
                    <a:pt x="2637" y="428"/>
                    <a:pt x="2788" y="463"/>
                  </a:cubicBezTo>
                  <a:cubicBezTo>
                    <a:pt x="3172" y="542"/>
                    <a:pt x="3555" y="689"/>
                    <a:pt x="3882" y="903"/>
                  </a:cubicBezTo>
                  <a:cubicBezTo>
                    <a:pt x="4232" y="1106"/>
                    <a:pt x="4548" y="1366"/>
                    <a:pt x="4819" y="1671"/>
                  </a:cubicBezTo>
                  <a:cubicBezTo>
                    <a:pt x="4954" y="1817"/>
                    <a:pt x="5090" y="1975"/>
                    <a:pt x="5203" y="2144"/>
                  </a:cubicBezTo>
                  <a:cubicBezTo>
                    <a:pt x="5316" y="2314"/>
                    <a:pt x="5406" y="2483"/>
                    <a:pt x="5485" y="2675"/>
                  </a:cubicBezTo>
                  <a:lnTo>
                    <a:pt x="5553" y="2810"/>
                  </a:lnTo>
                  <a:lnTo>
                    <a:pt x="5586" y="2946"/>
                  </a:lnTo>
                  <a:lnTo>
                    <a:pt x="5665" y="3239"/>
                  </a:lnTo>
                  <a:cubicBezTo>
                    <a:pt x="5688" y="3442"/>
                    <a:pt x="5744" y="3634"/>
                    <a:pt x="5744" y="3848"/>
                  </a:cubicBezTo>
                  <a:cubicBezTo>
                    <a:pt x="5767" y="4051"/>
                    <a:pt x="5778" y="4255"/>
                    <a:pt x="5767" y="4458"/>
                  </a:cubicBezTo>
                  <a:cubicBezTo>
                    <a:pt x="5778" y="4661"/>
                    <a:pt x="5767" y="4875"/>
                    <a:pt x="5733" y="5078"/>
                  </a:cubicBezTo>
                  <a:cubicBezTo>
                    <a:pt x="5699" y="5485"/>
                    <a:pt x="5598" y="5880"/>
                    <a:pt x="5451" y="6263"/>
                  </a:cubicBezTo>
                  <a:cubicBezTo>
                    <a:pt x="5417" y="6353"/>
                    <a:pt x="5372" y="6455"/>
                    <a:pt x="5316" y="6545"/>
                  </a:cubicBezTo>
                  <a:lnTo>
                    <a:pt x="5237" y="6681"/>
                  </a:lnTo>
                  <a:cubicBezTo>
                    <a:pt x="5226" y="6701"/>
                    <a:pt x="5207" y="6739"/>
                    <a:pt x="5203" y="6739"/>
                  </a:cubicBezTo>
                  <a:cubicBezTo>
                    <a:pt x="5203" y="6739"/>
                    <a:pt x="5203" y="6738"/>
                    <a:pt x="5203" y="6737"/>
                  </a:cubicBezTo>
                  <a:lnTo>
                    <a:pt x="5158" y="6794"/>
                  </a:lnTo>
                  <a:cubicBezTo>
                    <a:pt x="5011" y="6929"/>
                    <a:pt x="4853" y="7064"/>
                    <a:pt x="4695" y="7177"/>
                  </a:cubicBezTo>
                  <a:cubicBezTo>
                    <a:pt x="4356" y="7425"/>
                    <a:pt x="3984" y="7629"/>
                    <a:pt x="3600" y="7787"/>
                  </a:cubicBezTo>
                  <a:cubicBezTo>
                    <a:pt x="3409" y="7866"/>
                    <a:pt x="3205" y="7922"/>
                    <a:pt x="3002" y="7956"/>
                  </a:cubicBezTo>
                  <a:cubicBezTo>
                    <a:pt x="2965" y="7964"/>
                    <a:pt x="2929" y="7967"/>
                    <a:pt x="2892" y="7967"/>
                  </a:cubicBezTo>
                  <a:cubicBezTo>
                    <a:pt x="2717" y="7967"/>
                    <a:pt x="2554" y="7880"/>
                    <a:pt x="2461" y="7730"/>
                  </a:cubicBezTo>
                  <a:lnTo>
                    <a:pt x="2461" y="7730"/>
                  </a:lnTo>
                  <a:cubicBezTo>
                    <a:pt x="2532" y="7913"/>
                    <a:pt x="2749" y="8004"/>
                    <a:pt x="2940" y="8004"/>
                  </a:cubicBezTo>
                  <a:cubicBezTo>
                    <a:pt x="2961" y="8004"/>
                    <a:pt x="2982" y="8003"/>
                    <a:pt x="3002" y="8001"/>
                  </a:cubicBezTo>
                  <a:cubicBezTo>
                    <a:pt x="3217" y="7990"/>
                    <a:pt x="3431" y="7956"/>
                    <a:pt x="3634" y="7877"/>
                  </a:cubicBezTo>
                  <a:cubicBezTo>
                    <a:pt x="4040" y="7741"/>
                    <a:pt x="4435" y="7561"/>
                    <a:pt x="4796" y="7335"/>
                  </a:cubicBezTo>
                  <a:cubicBezTo>
                    <a:pt x="4988" y="7222"/>
                    <a:pt x="5158" y="7087"/>
                    <a:pt x="5327" y="6940"/>
                  </a:cubicBezTo>
                  <a:lnTo>
                    <a:pt x="5383" y="6873"/>
                  </a:lnTo>
                  <a:cubicBezTo>
                    <a:pt x="5406" y="6850"/>
                    <a:pt x="5428" y="6816"/>
                    <a:pt x="5440" y="6794"/>
                  </a:cubicBezTo>
                  <a:lnTo>
                    <a:pt x="5519" y="6658"/>
                  </a:lnTo>
                  <a:cubicBezTo>
                    <a:pt x="5575" y="6568"/>
                    <a:pt x="5631" y="6478"/>
                    <a:pt x="5677" y="6376"/>
                  </a:cubicBezTo>
                  <a:cubicBezTo>
                    <a:pt x="5857" y="5970"/>
                    <a:pt x="5981" y="5541"/>
                    <a:pt x="6038" y="5101"/>
                  </a:cubicBezTo>
                  <a:cubicBezTo>
                    <a:pt x="6072" y="4886"/>
                    <a:pt x="6094" y="4672"/>
                    <a:pt x="6094" y="4458"/>
                  </a:cubicBezTo>
                  <a:cubicBezTo>
                    <a:pt x="6117" y="4243"/>
                    <a:pt x="6117" y="4018"/>
                    <a:pt x="6094" y="3803"/>
                  </a:cubicBezTo>
                  <a:cubicBezTo>
                    <a:pt x="6094" y="3589"/>
                    <a:pt x="6049" y="3374"/>
                    <a:pt x="6015" y="3160"/>
                  </a:cubicBezTo>
                  <a:lnTo>
                    <a:pt x="5936" y="2833"/>
                  </a:lnTo>
                  <a:cubicBezTo>
                    <a:pt x="5925" y="2776"/>
                    <a:pt x="5914" y="2743"/>
                    <a:pt x="5891" y="2652"/>
                  </a:cubicBezTo>
                  <a:lnTo>
                    <a:pt x="5835" y="2517"/>
                  </a:lnTo>
                  <a:cubicBezTo>
                    <a:pt x="5744" y="2314"/>
                    <a:pt x="5643" y="2111"/>
                    <a:pt x="5530" y="1919"/>
                  </a:cubicBezTo>
                  <a:cubicBezTo>
                    <a:pt x="5406" y="1738"/>
                    <a:pt x="5270" y="1569"/>
                    <a:pt x="5124" y="1400"/>
                  </a:cubicBezTo>
                  <a:cubicBezTo>
                    <a:pt x="4830" y="1061"/>
                    <a:pt x="4492" y="779"/>
                    <a:pt x="4108" y="553"/>
                  </a:cubicBezTo>
                  <a:cubicBezTo>
                    <a:pt x="3736" y="305"/>
                    <a:pt x="3318" y="136"/>
                    <a:pt x="2878" y="57"/>
                  </a:cubicBezTo>
                  <a:cubicBezTo>
                    <a:pt x="2711" y="19"/>
                    <a:pt x="2544" y="0"/>
                    <a:pt x="2378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"/>
            <p:cNvSpPr/>
            <p:nvPr/>
          </p:nvSpPr>
          <p:spPr>
            <a:xfrm>
              <a:off x="3220350" y="3293150"/>
              <a:ext cx="261725" cy="205025"/>
            </a:xfrm>
            <a:custGeom>
              <a:avLst/>
              <a:gdLst/>
              <a:ahLst/>
              <a:cxnLst/>
              <a:rect l="l" t="t" r="r" b="b"/>
              <a:pathLst>
                <a:path w="10469" h="8201" extrusionOk="0">
                  <a:moveTo>
                    <a:pt x="3824" y="0"/>
                  </a:moveTo>
                  <a:cubicBezTo>
                    <a:pt x="3768" y="0"/>
                    <a:pt x="3711" y="1"/>
                    <a:pt x="3652" y="2"/>
                  </a:cubicBezTo>
                  <a:cubicBezTo>
                    <a:pt x="2411" y="58"/>
                    <a:pt x="1452" y="848"/>
                    <a:pt x="877" y="2067"/>
                  </a:cubicBezTo>
                  <a:cubicBezTo>
                    <a:pt x="0" y="3994"/>
                    <a:pt x="1356" y="8200"/>
                    <a:pt x="3764" y="8200"/>
                  </a:cubicBezTo>
                  <a:cubicBezTo>
                    <a:pt x="3992" y="8200"/>
                    <a:pt x="4230" y="8162"/>
                    <a:pt x="4476" y="8081"/>
                  </a:cubicBezTo>
                  <a:lnTo>
                    <a:pt x="4973" y="7517"/>
                  </a:lnTo>
                  <a:cubicBezTo>
                    <a:pt x="5864" y="7088"/>
                    <a:pt x="10468" y="5114"/>
                    <a:pt x="10175" y="4177"/>
                  </a:cubicBezTo>
                  <a:cubicBezTo>
                    <a:pt x="9780" y="2879"/>
                    <a:pt x="8505" y="1559"/>
                    <a:pt x="7184" y="882"/>
                  </a:cubicBezTo>
                  <a:cubicBezTo>
                    <a:pt x="5973" y="255"/>
                    <a:pt x="5134" y="0"/>
                    <a:pt x="3824" y="0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"/>
            <p:cNvSpPr/>
            <p:nvPr/>
          </p:nvSpPr>
          <p:spPr>
            <a:xfrm>
              <a:off x="3230400" y="3288100"/>
              <a:ext cx="248550" cy="211000"/>
            </a:xfrm>
            <a:custGeom>
              <a:avLst/>
              <a:gdLst/>
              <a:ahLst/>
              <a:cxnLst/>
              <a:rect l="l" t="t" r="r" b="b"/>
              <a:pathLst>
                <a:path w="9942" h="8440" extrusionOk="0">
                  <a:moveTo>
                    <a:pt x="3284" y="1"/>
                  </a:moveTo>
                  <a:cubicBezTo>
                    <a:pt x="3104" y="1"/>
                    <a:pt x="2991" y="23"/>
                    <a:pt x="2856" y="46"/>
                  </a:cubicBezTo>
                  <a:cubicBezTo>
                    <a:pt x="2269" y="147"/>
                    <a:pt x="1716" y="418"/>
                    <a:pt x="1287" y="836"/>
                  </a:cubicBezTo>
                  <a:cubicBezTo>
                    <a:pt x="858" y="1231"/>
                    <a:pt x="520" y="1716"/>
                    <a:pt x="283" y="2258"/>
                  </a:cubicBezTo>
                  <a:cubicBezTo>
                    <a:pt x="80" y="2799"/>
                    <a:pt x="1" y="3386"/>
                    <a:pt x="46" y="3962"/>
                  </a:cubicBezTo>
                  <a:cubicBezTo>
                    <a:pt x="125" y="5101"/>
                    <a:pt x="497" y="6196"/>
                    <a:pt x="1152" y="7144"/>
                  </a:cubicBezTo>
                  <a:cubicBezTo>
                    <a:pt x="1468" y="7618"/>
                    <a:pt x="1908" y="8001"/>
                    <a:pt x="2427" y="8249"/>
                  </a:cubicBezTo>
                  <a:cubicBezTo>
                    <a:pt x="2707" y="8377"/>
                    <a:pt x="3010" y="8439"/>
                    <a:pt x="3315" y="8439"/>
                  </a:cubicBezTo>
                  <a:cubicBezTo>
                    <a:pt x="3575" y="8439"/>
                    <a:pt x="3836" y="8394"/>
                    <a:pt x="4085" y="8306"/>
                  </a:cubicBezTo>
                  <a:lnTo>
                    <a:pt x="4097" y="8306"/>
                  </a:lnTo>
                  <a:lnTo>
                    <a:pt x="4571" y="7719"/>
                  </a:lnTo>
                  <a:lnTo>
                    <a:pt x="4062" y="8261"/>
                  </a:lnTo>
                  <a:lnTo>
                    <a:pt x="4062" y="8261"/>
                  </a:lnTo>
                  <a:cubicBezTo>
                    <a:pt x="3860" y="8322"/>
                    <a:pt x="3652" y="8353"/>
                    <a:pt x="3444" y="8353"/>
                  </a:cubicBezTo>
                  <a:cubicBezTo>
                    <a:pt x="3117" y="8353"/>
                    <a:pt x="2791" y="8277"/>
                    <a:pt x="2494" y="8125"/>
                  </a:cubicBezTo>
                  <a:cubicBezTo>
                    <a:pt x="2020" y="7855"/>
                    <a:pt x="1614" y="7482"/>
                    <a:pt x="1332" y="7020"/>
                  </a:cubicBezTo>
                  <a:cubicBezTo>
                    <a:pt x="745" y="6094"/>
                    <a:pt x="418" y="5033"/>
                    <a:pt x="384" y="3950"/>
                  </a:cubicBezTo>
                  <a:cubicBezTo>
                    <a:pt x="373" y="3420"/>
                    <a:pt x="407" y="2878"/>
                    <a:pt x="621" y="2393"/>
                  </a:cubicBezTo>
                  <a:cubicBezTo>
                    <a:pt x="836" y="1919"/>
                    <a:pt x="1152" y="1479"/>
                    <a:pt x="1535" y="1129"/>
                  </a:cubicBezTo>
                  <a:cubicBezTo>
                    <a:pt x="1908" y="779"/>
                    <a:pt x="2382" y="542"/>
                    <a:pt x="2889" y="452"/>
                  </a:cubicBezTo>
                  <a:cubicBezTo>
                    <a:pt x="3025" y="441"/>
                    <a:pt x="3194" y="407"/>
                    <a:pt x="3284" y="407"/>
                  </a:cubicBezTo>
                  <a:lnTo>
                    <a:pt x="3691" y="430"/>
                  </a:lnTo>
                  <a:cubicBezTo>
                    <a:pt x="3961" y="430"/>
                    <a:pt x="4232" y="452"/>
                    <a:pt x="4492" y="497"/>
                  </a:cubicBezTo>
                  <a:cubicBezTo>
                    <a:pt x="4763" y="531"/>
                    <a:pt x="5022" y="588"/>
                    <a:pt x="5270" y="667"/>
                  </a:cubicBezTo>
                  <a:cubicBezTo>
                    <a:pt x="5530" y="746"/>
                    <a:pt x="5789" y="836"/>
                    <a:pt x="6026" y="949"/>
                  </a:cubicBezTo>
                  <a:cubicBezTo>
                    <a:pt x="6534" y="1152"/>
                    <a:pt x="7008" y="1411"/>
                    <a:pt x="7459" y="1727"/>
                  </a:cubicBezTo>
                  <a:cubicBezTo>
                    <a:pt x="7674" y="1885"/>
                    <a:pt x="7888" y="2054"/>
                    <a:pt x="8091" y="2235"/>
                  </a:cubicBezTo>
                  <a:cubicBezTo>
                    <a:pt x="8283" y="2416"/>
                    <a:pt x="8475" y="2607"/>
                    <a:pt x="8656" y="2811"/>
                  </a:cubicBezTo>
                  <a:cubicBezTo>
                    <a:pt x="8825" y="3014"/>
                    <a:pt x="8994" y="3228"/>
                    <a:pt x="9141" y="3454"/>
                  </a:cubicBezTo>
                  <a:cubicBezTo>
                    <a:pt x="9220" y="3567"/>
                    <a:pt x="9276" y="3679"/>
                    <a:pt x="9344" y="3792"/>
                  </a:cubicBezTo>
                  <a:lnTo>
                    <a:pt x="9434" y="3962"/>
                  </a:lnTo>
                  <a:lnTo>
                    <a:pt x="9524" y="4153"/>
                  </a:lnTo>
                  <a:cubicBezTo>
                    <a:pt x="9570" y="4266"/>
                    <a:pt x="9615" y="4368"/>
                    <a:pt x="9637" y="4481"/>
                  </a:cubicBezTo>
                  <a:cubicBezTo>
                    <a:pt x="9615" y="4593"/>
                    <a:pt x="9570" y="4684"/>
                    <a:pt x="9491" y="4763"/>
                  </a:cubicBezTo>
                  <a:cubicBezTo>
                    <a:pt x="9321" y="4966"/>
                    <a:pt x="9130" y="5146"/>
                    <a:pt x="8904" y="5304"/>
                  </a:cubicBezTo>
                  <a:cubicBezTo>
                    <a:pt x="8464" y="5620"/>
                    <a:pt x="8001" y="5914"/>
                    <a:pt x="7516" y="6184"/>
                  </a:cubicBezTo>
                  <a:cubicBezTo>
                    <a:pt x="6557" y="6726"/>
                    <a:pt x="5552" y="7211"/>
                    <a:pt x="4571" y="7719"/>
                  </a:cubicBezTo>
                  <a:cubicBezTo>
                    <a:pt x="5598" y="7290"/>
                    <a:pt x="6613" y="6850"/>
                    <a:pt x="7617" y="6354"/>
                  </a:cubicBezTo>
                  <a:cubicBezTo>
                    <a:pt x="8114" y="6105"/>
                    <a:pt x="8599" y="5823"/>
                    <a:pt x="9062" y="5507"/>
                  </a:cubicBezTo>
                  <a:cubicBezTo>
                    <a:pt x="9299" y="5349"/>
                    <a:pt x="9524" y="5158"/>
                    <a:pt x="9716" y="4943"/>
                  </a:cubicBezTo>
                  <a:cubicBezTo>
                    <a:pt x="9840" y="4819"/>
                    <a:pt x="9908" y="4661"/>
                    <a:pt x="9942" y="4503"/>
                  </a:cubicBezTo>
                  <a:cubicBezTo>
                    <a:pt x="9942" y="4402"/>
                    <a:pt x="9919" y="4311"/>
                    <a:pt x="9886" y="4232"/>
                  </a:cubicBezTo>
                  <a:lnTo>
                    <a:pt x="9818" y="4040"/>
                  </a:lnTo>
                  <a:cubicBezTo>
                    <a:pt x="9773" y="3905"/>
                    <a:pt x="9705" y="3770"/>
                    <a:pt x="9637" y="3646"/>
                  </a:cubicBezTo>
                  <a:cubicBezTo>
                    <a:pt x="9570" y="3521"/>
                    <a:pt x="9513" y="3386"/>
                    <a:pt x="9434" y="3262"/>
                  </a:cubicBezTo>
                  <a:cubicBezTo>
                    <a:pt x="9276" y="3025"/>
                    <a:pt x="9107" y="2788"/>
                    <a:pt x="8926" y="2574"/>
                  </a:cubicBezTo>
                  <a:cubicBezTo>
                    <a:pt x="8565" y="2133"/>
                    <a:pt x="8148" y="1750"/>
                    <a:pt x="7685" y="1423"/>
                  </a:cubicBezTo>
                  <a:cubicBezTo>
                    <a:pt x="7222" y="1084"/>
                    <a:pt x="6715" y="802"/>
                    <a:pt x="6196" y="576"/>
                  </a:cubicBezTo>
                  <a:cubicBezTo>
                    <a:pt x="5936" y="463"/>
                    <a:pt x="5665" y="362"/>
                    <a:pt x="5394" y="283"/>
                  </a:cubicBezTo>
                  <a:cubicBezTo>
                    <a:pt x="5124" y="181"/>
                    <a:pt x="4842" y="125"/>
                    <a:pt x="4559" y="80"/>
                  </a:cubicBezTo>
                  <a:cubicBezTo>
                    <a:pt x="4324" y="33"/>
                    <a:pt x="4089" y="9"/>
                    <a:pt x="3854" y="9"/>
                  </a:cubicBezTo>
                  <a:cubicBezTo>
                    <a:pt x="3807" y="9"/>
                    <a:pt x="3760" y="10"/>
                    <a:pt x="3713" y="12"/>
                  </a:cubicBezTo>
                  <a:lnTo>
                    <a:pt x="3284" y="1"/>
                  </a:ln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"/>
            <p:cNvSpPr/>
            <p:nvPr/>
          </p:nvSpPr>
          <p:spPr>
            <a:xfrm>
              <a:off x="3218825" y="3342000"/>
              <a:ext cx="261550" cy="202025"/>
            </a:xfrm>
            <a:custGeom>
              <a:avLst/>
              <a:gdLst/>
              <a:ahLst/>
              <a:cxnLst/>
              <a:rect l="l" t="t" r="r" b="b"/>
              <a:pathLst>
                <a:path w="10462" h="8081" extrusionOk="0">
                  <a:moveTo>
                    <a:pt x="4819" y="0"/>
                  </a:moveTo>
                  <a:cubicBezTo>
                    <a:pt x="2404" y="11"/>
                    <a:pt x="91" y="903"/>
                    <a:pt x="24" y="3735"/>
                  </a:cubicBezTo>
                  <a:cubicBezTo>
                    <a:pt x="1" y="4807"/>
                    <a:pt x="644" y="5992"/>
                    <a:pt x="1299" y="6804"/>
                  </a:cubicBezTo>
                  <a:cubicBezTo>
                    <a:pt x="1705" y="7290"/>
                    <a:pt x="2213" y="7741"/>
                    <a:pt x="2822" y="7955"/>
                  </a:cubicBezTo>
                  <a:cubicBezTo>
                    <a:pt x="3105" y="8039"/>
                    <a:pt x="3396" y="8081"/>
                    <a:pt x="3688" y="8081"/>
                  </a:cubicBezTo>
                  <a:cubicBezTo>
                    <a:pt x="3989" y="8081"/>
                    <a:pt x="4290" y="8036"/>
                    <a:pt x="4582" y="7944"/>
                  </a:cubicBezTo>
                  <a:cubicBezTo>
                    <a:pt x="5180" y="7775"/>
                    <a:pt x="5745" y="7515"/>
                    <a:pt x="6264" y="7165"/>
                  </a:cubicBezTo>
                  <a:cubicBezTo>
                    <a:pt x="7426" y="6364"/>
                    <a:pt x="8600" y="5405"/>
                    <a:pt x="9389" y="4220"/>
                  </a:cubicBezTo>
                  <a:cubicBezTo>
                    <a:pt x="10270" y="2979"/>
                    <a:pt x="10461" y="2110"/>
                    <a:pt x="9073" y="1298"/>
                  </a:cubicBezTo>
                  <a:cubicBezTo>
                    <a:pt x="7810" y="474"/>
                    <a:pt x="6331" y="23"/>
                    <a:pt x="4819" y="0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"/>
            <p:cNvSpPr/>
            <p:nvPr/>
          </p:nvSpPr>
          <p:spPr>
            <a:xfrm>
              <a:off x="3216850" y="3336850"/>
              <a:ext cx="257600" cy="207075"/>
            </a:xfrm>
            <a:custGeom>
              <a:avLst/>
              <a:gdLst/>
              <a:ahLst/>
              <a:cxnLst/>
              <a:rect l="l" t="t" r="r" b="b"/>
              <a:pathLst>
                <a:path w="10304" h="8283" extrusionOk="0">
                  <a:moveTo>
                    <a:pt x="4841" y="1"/>
                  </a:moveTo>
                  <a:cubicBezTo>
                    <a:pt x="4003" y="1"/>
                    <a:pt x="3168" y="138"/>
                    <a:pt x="2382" y="432"/>
                  </a:cubicBezTo>
                  <a:cubicBezTo>
                    <a:pt x="1964" y="590"/>
                    <a:pt x="1569" y="815"/>
                    <a:pt x="1220" y="1097"/>
                  </a:cubicBezTo>
                  <a:cubicBezTo>
                    <a:pt x="881" y="1380"/>
                    <a:pt x="610" y="1729"/>
                    <a:pt x="407" y="2124"/>
                  </a:cubicBezTo>
                  <a:cubicBezTo>
                    <a:pt x="215" y="2497"/>
                    <a:pt x="103" y="2903"/>
                    <a:pt x="46" y="3320"/>
                  </a:cubicBezTo>
                  <a:cubicBezTo>
                    <a:pt x="12" y="3524"/>
                    <a:pt x="12" y="3727"/>
                    <a:pt x="1" y="3919"/>
                  </a:cubicBezTo>
                  <a:cubicBezTo>
                    <a:pt x="12" y="4122"/>
                    <a:pt x="24" y="4313"/>
                    <a:pt x="69" y="4505"/>
                  </a:cubicBezTo>
                  <a:cubicBezTo>
                    <a:pt x="215" y="5216"/>
                    <a:pt x="520" y="5882"/>
                    <a:pt x="938" y="6469"/>
                  </a:cubicBezTo>
                  <a:cubicBezTo>
                    <a:pt x="1276" y="6965"/>
                    <a:pt x="1694" y="7417"/>
                    <a:pt x="2179" y="7778"/>
                  </a:cubicBezTo>
                  <a:cubicBezTo>
                    <a:pt x="2551" y="8060"/>
                    <a:pt x="2991" y="8229"/>
                    <a:pt x="3465" y="8274"/>
                  </a:cubicBezTo>
                  <a:cubicBezTo>
                    <a:pt x="3550" y="8280"/>
                    <a:pt x="3634" y="8283"/>
                    <a:pt x="3719" y="8283"/>
                  </a:cubicBezTo>
                  <a:cubicBezTo>
                    <a:pt x="3804" y="8283"/>
                    <a:pt x="3888" y="8280"/>
                    <a:pt x="3973" y="8274"/>
                  </a:cubicBezTo>
                  <a:cubicBezTo>
                    <a:pt x="4097" y="8263"/>
                    <a:pt x="4233" y="8252"/>
                    <a:pt x="4357" y="8218"/>
                  </a:cubicBezTo>
                  <a:lnTo>
                    <a:pt x="4661" y="8150"/>
                  </a:lnTo>
                  <a:lnTo>
                    <a:pt x="4661" y="8150"/>
                  </a:lnTo>
                  <a:lnTo>
                    <a:pt x="4357" y="8207"/>
                  </a:lnTo>
                  <a:cubicBezTo>
                    <a:pt x="4233" y="8229"/>
                    <a:pt x="4097" y="8252"/>
                    <a:pt x="3973" y="8252"/>
                  </a:cubicBezTo>
                  <a:cubicBezTo>
                    <a:pt x="3888" y="8263"/>
                    <a:pt x="3804" y="8269"/>
                    <a:pt x="3719" y="8269"/>
                  </a:cubicBezTo>
                  <a:cubicBezTo>
                    <a:pt x="3634" y="8269"/>
                    <a:pt x="3550" y="8263"/>
                    <a:pt x="3465" y="8252"/>
                  </a:cubicBezTo>
                  <a:cubicBezTo>
                    <a:pt x="3003" y="8207"/>
                    <a:pt x="2562" y="8026"/>
                    <a:pt x="2201" y="7744"/>
                  </a:cubicBezTo>
                  <a:cubicBezTo>
                    <a:pt x="1727" y="7383"/>
                    <a:pt x="1332" y="6931"/>
                    <a:pt x="1017" y="6424"/>
                  </a:cubicBezTo>
                  <a:cubicBezTo>
                    <a:pt x="633" y="5837"/>
                    <a:pt x="373" y="5182"/>
                    <a:pt x="249" y="4483"/>
                  </a:cubicBezTo>
                  <a:cubicBezTo>
                    <a:pt x="227" y="4302"/>
                    <a:pt x="215" y="4110"/>
                    <a:pt x="215" y="3919"/>
                  </a:cubicBezTo>
                  <a:cubicBezTo>
                    <a:pt x="238" y="3738"/>
                    <a:pt x="249" y="3546"/>
                    <a:pt x="283" y="3354"/>
                  </a:cubicBezTo>
                  <a:cubicBezTo>
                    <a:pt x="351" y="2971"/>
                    <a:pt x="475" y="2598"/>
                    <a:pt x="667" y="2260"/>
                  </a:cubicBezTo>
                  <a:cubicBezTo>
                    <a:pt x="1084" y="1560"/>
                    <a:pt x="1739" y="1030"/>
                    <a:pt x="2517" y="782"/>
                  </a:cubicBezTo>
                  <a:cubicBezTo>
                    <a:pt x="3211" y="537"/>
                    <a:pt x="3939" y="411"/>
                    <a:pt x="4679" y="411"/>
                  </a:cubicBezTo>
                  <a:cubicBezTo>
                    <a:pt x="4793" y="411"/>
                    <a:pt x="4908" y="414"/>
                    <a:pt x="5022" y="420"/>
                  </a:cubicBezTo>
                  <a:cubicBezTo>
                    <a:pt x="5869" y="466"/>
                    <a:pt x="6738" y="578"/>
                    <a:pt x="7516" y="894"/>
                  </a:cubicBezTo>
                  <a:cubicBezTo>
                    <a:pt x="7708" y="973"/>
                    <a:pt x="7911" y="1018"/>
                    <a:pt x="8092" y="1120"/>
                  </a:cubicBezTo>
                  <a:cubicBezTo>
                    <a:pt x="8284" y="1233"/>
                    <a:pt x="8475" y="1323"/>
                    <a:pt x="8656" y="1425"/>
                  </a:cubicBezTo>
                  <a:cubicBezTo>
                    <a:pt x="9028" y="1594"/>
                    <a:pt x="9367" y="1808"/>
                    <a:pt x="9672" y="2079"/>
                  </a:cubicBezTo>
                  <a:cubicBezTo>
                    <a:pt x="9954" y="2327"/>
                    <a:pt x="10078" y="2700"/>
                    <a:pt x="10021" y="3061"/>
                  </a:cubicBezTo>
                  <a:cubicBezTo>
                    <a:pt x="9942" y="3433"/>
                    <a:pt x="9796" y="3772"/>
                    <a:pt x="9581" y="4088"/>
                  </a:cubicBezTo>
                  <a:cubicBezTo>
                    <a:pt x="9209" y="4686"/>
                    <a:pt x="8769" y="5239"/>
                    <a:pt x="8284" y="5747"/>
                  </a:cubicBezTo>
                  <a:cubicBezTo>
                    <a:pt x="8069" y="5972"/>
                    <a:pt x="7832" y="6187"/>
                    <a:pt x="7584" y="6378"/>
                  </a:cubicBezTo>
                  <a:cubicBezTo>
                    <a:pt x="7381" y="6570"/>
                    <a:pt x="7155" y="6751"/>
                    <a:pt x="6929" y="6920"/>
                  </a:cubicBezTo>
                  <a:lnTo>
                    <a:pt x="6320" y="7360"/>
                  </a:lnTo>
                  <a:cubicBezTo>
                    <a:pt x="6140" y="7473"/>
                    <a:pt x="5959" y="7586"/>
                    <a:pt x="5778" y="7687"/>
                  </a:cubicBezTo>
                  <a:cubicBezTo>
                    <a:pt x="5620" y="7778"/>
                    <a:pt x="5474" y="7845"/>
                    <a:pt x="5316" y="7913"/>
                  </a:cubicBezTo>
                  <a:cubicBezTo>
                    <a:pt x="5203" y="7970"/>
                    <a:pt x="5079" y="8015"/>
                    <a:pt x="4955" y="8049"/>
                  </a:cubicBezTo>
                  <a:cubicBezTo>
                    <a:pt x="4763" y="8116"/>
                    <a:pt x="4661" y="8150"/>
                    <a:pt x="4661" y="8150"/>
                  </a:cubicBezTo>
                  <a:lnTo>
                    <a:pt x="4966" y="8060"/>
                  </a:lnTo>
                  <a:cubicBezTo>
                    <a:pt x="5079" y="8026"/>
                    <a:pt x="5203" y="7981"/>
                    <a:pt x="5316" y="7924"/>
                  </a:cubicBezTo>
                  <a:cubicBezTo>
                    <a:pt x="5474" y="7857"/>
                    <a:pt x="5632" y="7789"/>
                    <a:pt x="5778" y="7710"/>
                  </a:cubicBezTo>
                  <a:cubicBezTo>
                    <a:pt x="5970" y="7608"/>
                    <a:pt x="6151" y="7507"/>
                    <a:pt x="6331" y="7394"/>
                  </a:cubicBezTo>
                  <a:lnTo>
                    <a:pt x="6952" y="6954"/>
                  </a:lnTo>
                  <a:cubicBezTo>
                    <a:pt x="7189" y="6796"/>
                    <a:pt x="7415" y="6615"/>
                    <a:pt x="7629" y="6435"/>
                  </a:cubicBezTo>
                  <a:cubicBezTo>
                    <a:pt x="7877" y="6243"/>
                    <a:pt x="8126" y="6029"/>
                    <a:pt x="8351" y="5814"/>
                  </a:cubicBezTo>
                  <a:cubicBezTo>
                    <a:pt x="8870" y="5318"/>
                    <a:pt x="9333" y="4776"/>
                    <a:pt x="9739" y="4189"/>
                  </a:cubicBezTo>
                  <a:cubicBezTo>
                    <a:pt x="9987" y="3862"/>
                    <a:pt x="10157" y="3501"/>
                    <a:pt x="10258" y="3106"/>
                  </a:cubicBezTo>
                  <a:cubicBezTo>
                    <a:pt x="10303" y="2892"/>
                    <a:pt x="10292" y="2666"/>
                    <a:pt x="10236" y="2452"/>
                  </a:cubicBezTo>
                  <a:cubicBezTo>
                    <a:pt x="10157" y="2237"/>
                    <a:pt x="10044" y="2045"/>
                    <a:pt x="9886" y="1876"/>
                  </a:cubicBezTo>
                  <a:cubicBezTo>
                    <a:pt x="9581" y="1571"/>
                    <a:pt x="9220" y="1323"/>
                    <a:pt x="8836" y="1131"/>
                  </a:cubicBezTo>
                  <a:lnTo>
                    <a:pt x="8272" y="815"/>
                  </a:lnTo>
                  <a:cubicBezTo>
                    <a:pt x="8069" y="725"/>
                    <a:pt x="7855" y="646"/>
                    <a:pt x="7652" y="556"/>
                  </a:cubicBezTo>
                  <a:cubicBezTo>
                    <a:pt x="6828" y="206"/>
                    <a:pt x="5925" y="71"/>
                    <a:pt x="5034" y="3"/>
                  </a:cubicBezTo>
                  <a:cubicBezTo>
                    <a:pt x="4970" y="1"/>
                    <a:pt x="4905" y="1"/>
                    <a:pt x="484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"/>
            <p:cNvSpPr/>
            <p:nvPr/>
          </p:nvSpPr>
          <p:spPr>
            <a:xfrm>
              <a:off x="3334225" y="3397575"/>
              <a:ext cx="201450" cy="241975"/>
            </a:xfrm>
            <a:custGeom>
              <a:avLst/>
              <a:gdLst/>
              <a:ahLst/>
              <a:cxnLst/>
              <a:rect l="l" t="t" r="r" b="b"/>
              <a:pathLst>
                <a:path w="8058" h="9679" extrusionOk="0">
                  <a:moveTo>
                    <a:pt x="5620" y="0"/>
                  </a:moveTo>
                  <a:cubicBezTo>
                    <a:pt x="4029" y="1038"/>
                    <a:pt x="2415" y="2268"/>
                    <a:pt x="1219" y="3667"/>
                  </a:cubicBezTo>
                  <a:cubicBezTo>
                    <a:pt x="598" y="4390"/>
                    <a:pt x="136" y="4965"/>
                    <a:pt x="23" y="5947"/>
                  </a:cubicBezTo>
                  <a:cubicBezTo>
                    <a:pt x="0" y="6195"/>
                    <a:pt x="260" y="6996"/>
                    <a:pt x="339" y="7256"/>
                  </a:cubicBezTo>
                  <a:cubicBezTo>
                    <a:pt x="610" y="8091"/>
                    <a:pt x="1377" y="8892"/>
                    <a:pt x="2054" y="9242"/>
                  </a:cubicBezTo>
                  <a:cubicBezTo>
                    <a:pt x="2657" y="9533"/>
                    <a:pt x="3344" y="9678"/>
                    <a:pt x="4029" y="9678"/>
                  </a:cubicBezTo>
                  <a:cubicBezTo>
                    <a:pt x="5869" y="9678"/>
                    <a:pt x="7702" y="8630"/>
                    <a:pt x="7899" y="6534"/>
                  </a:cubicBezTo>
                  <a:cubicBezTo>
                    <a:pt x="8057" y="4593"/>
                    <a:pt x="7730" y="2663"/>
                    <a:pt x="5620" y="0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"/>
            <p:cNvSpPr/>
            <p:nvPr/>
          </p:nvSpPr>
          <p:spPr>
            <a:xfrm>
              <a:off x="3334500" y="3391925"/>
              <a:ext cx="203150" cy="249500"/>
            </a:xfrm>
            <a:custGeom>
              <a:avLst/>
              <a:gdLst/>
              <a:ahLst/>
              <a:cxnLst/>
              <a:rect l="l" t="t" r="r" b="b"/>
              <a:pathLst>
                <a:path w="8126" h="9980" extrusionOk="0">
                  <a:moveTo>
                    <a:pt x="5643" y="0"/>
                  </a:moveTo>
                  <a:lnTo>
                    <a:pt x="5518" y="79"/>
                  </a:lnTo>
                  <a:cubicBezTo>
                    <a:pt x="4853" y="542"/>
                    <a:pt x="4187" y="1027"/>
                    <a:pt x="3555" y="1546"/>
                  </a:cubicBezTo>
                  <a:cubicBezTo>
                    <a:pt x="3239" y="1795"/>
                    <a:pt x="2934" y="2065"/>
                    <a:pt x="2630" y="2336"/>
                  </a:cubicBezTo>
                  <a:cubicBezTo>
                    <a:pt x="2325" y="2618"/>
                    <a:pt x="2043" y="2900"/>
                    <a:pt x="1761" y="3205"/>
                  </a:cubicBezTo>
                  <a:cubicBezTo>
                    <a:pt x="1625" y="3340"/>
                    <a:pt x="1490" y="3498"/>
                    <a:pt x="1355" y="3656"/>
                  </a:cubicBezTo>
                  <a:cubicBezTo>
                    <a:pt x="1219" y="3803"/>
                    <a:pt x="1095" y="3961"/>
                    <a:pt x="971" y="4119"/>
                  </a:cubicBezTo>
                  <a:cubicBezTo>
                    <a:pt x="700" y="4435"/>
                    <a:pt x="474" y="4774"/>
                    <a:pt x="294" y="5135"/>
                  </a:cubicBezTo>
                  <a:cubicBezTo>
                    <a:pt x="204" y="5315"/>
                    <a:pt x="136" y="5507"/>
                    <a:pt x="91" y="5710"/>
                  </a:cubicBezTo>
                  <a:cubicBezTo>
                    <a:pt x="57" y="5812"/>
                    <a:pt x="34" y="5902"/>
                    <a:pt x="23" y="6004"/>
                  </a:cubicBezTo>
                  <a:cubicBezTo>
                    <a:pt x="0" y="6105"/>
                    <a:pt x="0" y="6207"/>
                    <a:pt x="12" y="6308"/>
                  </a:cubicBezTo>
                  <a:cubicBezTo>
                    <a:pt x="91" y="6714"/>
                    <a:pt x="192" y="7098"/>
                    <a:pt x="328" y="7482"/>
                  </a:cubicBezTo>
                  <a:cubicBezTo>
                    <a:pt x="192" y="7098"/>
                    <a:pt x="91" y="6714"/>
                    <a:pt x="23" y="6308"/>
                  </a:cubicBezTo>
                  <a:cubicBezTo>
                    <a:pt x="12" y="6207"/>
                    <a:pt x="23" y="6105"/>
                    <a:pt x="46" y="6015"/>
                  </a:cubicBezTo>
                  <a:cubicBezTo>
                    <a:pt x="57" y="5913"/>
                    <a:pt x="79" y="5812"/>
                    <a:pt x="102" y="5710"/>
                  </a:cubicBezTo>
                  <a:cubicBezTo>
                    <a:pt x="158" y="5518"/>
                    <a:pt x="226" y="5326"/>
                    <a:pt x="316" y="5146"/>
                  </a:cubicBezTo>
                  <a:cubicBezTo>
                    <a:pt x="508" y="4796"/>
                    <a:pt x="745" y="4469"/>
                    <a:pt x="1016" y="4164"/>
                  </a:cubicBezTo>
                  <a:cubicBezTo>
                    <a:pt x="1151" y="4006"/>
                    <a:pt x="1287" y="3860"/>
                    <a:pt x="1422" y="3713"/>
                  </a:cubicBezTo>
                  <a:cubicBezTo>
                    <a:pt x="1569" y="3566"/>
                    <a:pt x="1704" y="3419"/>
                    <a:pt x="1851" y="3284"/>
                  </a:cubicBezTo>
                  <a:cubicBezTo>
                    <a:pt x="2133" y="3002"/>
                    <a:pt x="2427" y="2720"/>
                    <a:pt x="2743" y="2472"/>
                  </a:cubicBezTo>
                  <a:cubicBezTo>
                    <a:pt x="3058" y="2212"/>
                    <a:pt x="3363" y="1964"/>
                    <a:pt x="3690" y="1727"/>
                  </a:cubicBezTo>
                  <a:cubicBezTo>
                    <a:pt x="4292" y="1273"/>
                    <a:pt x="4924" y="848"/>
                    <a:pt x="5557" y="444"/>
                  </a:cubicBezTo>
                  <a:lnTo>
                    <a:pt x="5557" y="444"/>
                  </a:lnTo>
                  <a:cubicBezTo>
                    <a:pt x="5735" y="690"/>
                    <a:pt x="5919" y="943"/>
                    <a:pt x="6094" y="1196"/>
                  </a:cubicBezTo>
                  <a:cubicBezTo>
                    <a:pt x="6297" y="1490"/>
                    <a:pt x="6489" y="1795"/>
                    <a:pt x="6658" y="2110"/>
                  </a:cubicBezTo>
                  <a:cubicBezTo>
                    <a:pt x="6827" y="2415"/>
                    <a:pt x="6985" y="2731"/>
                    <a:pt x="7121" y="3058"/>
                  </a:cubicBezTo>
                  <a:cubicBezTo>
                    <a:pt x="7256" y="3386"/>
                    <a:pt x="7369" y="3713"/>
                    <a:pt x="7471" y="4063"/>
                  </a:cubicBezTo>
                  <a:cubicBezTo>
                    <a:pt x="7651" y="4740"/>
                    <a:pt x="7741" y="5439"/>
                    <a:pt x="7730" y="6150"/>
                  </a:cubicBezTo>
                  <a:cubicBezTo>
                    <a:pt x="7730" y="6500"/>
                    <a:pt x="7708" y="6850"/>
                    <a:pt x="7640" y="7188"/>
                  </a:cubicBezTo>
                  <a:cubicBezTo>
                    <a:pt x="7572" y="7527"/>
                    <a:pt x="7459" y="7854"/>
                    <a:pt x="7279" y="8147"/>
                  </a:cubicBezTo>
                  <a:cubicBezTo>
                    <a:pt x="6918" y="8746"/>
                    <a:pt x="6365" y="9219"/>
                    <a:pt x="5722" y="9479"/>
                  </a:cubicBezTo>
                  <a:cubicBezTo>
                    <a:pt x="5137" y="9731"/>
                    <a:pt x="4499" y="9857"/>
                    <a:pt x="3863" y="9857"/>
                  </a:cubicBezTo>
                  <a:cubicBezTo>
                    <a:pt x="3786" y="9857"/>
                    <a:pt x="3710" y="9855"/>
                    <a:pt x="3634" y="9851"/>
                  </a:cubicBezTo>
                  <a:cubicBezTo>
                    <a:pt x="3284" y="9829"/>
                    <a:pt x="2923" y="9761"/>
                    <a:pt x="2585" y="9660"/>
                  </a:cubicBezTo>
                  <a:cubicBezTo>
                    <a:pt x="2235" y="9558"/>
                    <a:pt x="1908" y="9400"/>
                    <a:pt x="1625" y="9174"/>
                  </a:cubicBezTo>
                  <a:cubicBezTo>
                    <a:pt x="1332" y="8960"/>
                    <a:pt x="1072" y="8712"/>
                    <a:pt x="858" y="8430"/>
                  </a:cubicBezTo>
                  <a:cubicBezTo>
                    <a:pt x="632" y="8147"/>
                    <a:pt x="452" y="7820"/>
                    <a:pt x="328" y="7482"/>
                  </a:cubicBezTo>
                  <a:lnTo>
                    <a:pt x="328" y="7482"/>
                  </a:lnTo>
                  <a:cubicBezTo>
                    <a:pt x="441" y="7820"/>
                    <a:pt x="621" y="8147"/>
                    <a:pt x="836" y="8430"/>
                  </a:cubicBezTo>
                  <a:cubicBezTo>
                    <a:pt x="1050" y="8723"/>
                    <a:pt x="1309" y="8994"/>
                    <a:pt x="1603" y="9219"/>
                  </a:cubicBezTo>
                  <a:cubicBezTo>
                    <a:pt x="1885" y="9445"/>
                    <a:pt x="2212" y="9614"/>
                    <a:pt x="2562" y="9716"/>
                  </a:cubicBezTo>
                  <a:cubicBezTo>
                    <a:pt x="2912" y="9840"/>
                    <a:pt x="3262" y="9919"/>
                    <a:pt x="3634" y="9953"/>
                  </a:cubicBezTo>
                  <a:cubicBezTo>
                    <a:pt x="3797" y="9970"/>
                    <a:pt x="3959" y="9979"/>
                    <a:pt x="4122" y="9979"/>
                  </a:cubicBezTo>
                  <a:cubicBezTo>
                    <a:pt x="4691" y="9979"/>
                    <a:pt x="5254" y="9873"/>
                    <a:pt x="5789" y="9671"/>
                  </a:cubicBezTo>
                  <a:cubicBezTo>
                    <a:pt x="6500" y="9411"/>
                    <a:pt x="7110" y="8937"/>
                    <a:pt x="7527" y="8305"/>
                  </a:cubicBezTo>
                  <a:cubicBezTo>
                    <a:pt x="7741" y="7990"/>
                    <a:pt x="7899" y="7640"/>
                    <a:pt x="7978" y="7267"/>
                  </a:cubicBezTo>
                  <a:cubicBezTo>
                    <a:pt x="8057" y="6906"/>
                    <a:pt x="8103" y="6534"/>
                    <a:pt x="8103" y="6161"/>
                  </a:cubicBezTo>
                  <a:cubicBezTo>
                    <a:pt x="8125" y="5417"/>
                    <a:pt x="8046" y="4672"/>
                    <a:pt x="7866" y="3961"/>
                  </a:cubicBezTo>
                  <a:cubicBezTo>
                    <a:pt x="7764" y="3600"/>
                    <a:pt x="7651" y="3250"/>
                    <a:pt x="7493" y="2912"/>
                  </a:cubicBezTo>
                  <a:cubicBezTo>
                    <a:pt x="7346" y="2573"/>
                    <a:pt x="7177" y="2235"/>
                    <a:pt x="6997" y="1919"/>
                  </a:cubicBezTo>
                  <a:cubicBezTo>
                    <a:pt x="6624" y="1287"/>
                    <a:pt x="6207" y="689"/>
                    <a:pt x="5744" y="124"/>
                  </a:cubicBezTo>
                  <a:lnTo>
                    <a:pt x="5643" y="0"/>
                  </a:ln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"/>
            <p:cNvSpPr/>
            <p:nvPr/>
          </p:nvSpPr>
          <p:spPr>
            <a:xfrm>
              <a:off x="3479225" y="3346225"/>
              <a:ext cx="27100" cy="46575"/>
            </a:xfrm>
            <a:custGeom>
              <a:avLst/>
              <a:gdLst/>
              <a:ahLst/>
              <a:cxnLst/>
              <a:rect l="l" t="t" r="r" b="b"/>
              <a:pathLst>
                <a:path w="1084" h="1863" extrusionOk="0">
                  <a:moveTo>
                    <a:pt x="1084" y="0"/>
                  </a:moveTo>
                  <a:lnTo>
                    <a:pt x="1084" y="0"/>
                  </a:lnTo>
                  <a:cubicBezTo>
                    <a:pt x="993" y="79"/>
                    <a:pt x="903" y="158"/>
                    <a:pt x="835" y="260"/>
                  </a:cubicBezTo>
                  <a:cubicBezTo>
                    <a:pt x="768" y="339"/>
                    <a:pt x="689" y="429"/>
                    <a:pt x="610" y="519"/>
                  </a:cubicBezTo>
                  <a:cubicBezTo>
                    <a:pt x="531" y="621"/>
                    <a:pt x="463" y="722"/>
                    <a:pt x="395" y="824"/>
                  </a:cubicBezTo>
                  <a:cubicBezTo>
                    <a:pt x="249" y="1038"/>
                    <a:pt x="136" y="1264"/>
                    <a:pt x="68" y="1512"/>
                  </a:cubicBezTo>
                  <a:cubicBezTo>
                    <a:pt x="34" y="1625"/>
                    <a:pt x="12" y="1738"/>
                    <a:pt x="0" y="1862"/>
                  </a:cubicBezTo>
                  <a:cubicBezTo>
                    <a:pt x="102" y="1794"/>
                    <a:pt x="192" y="1715"/>
                    <a:pt x="271" y="1625"/>
                  </a:cubicBezTo>
                  <a:cubicBezTo>
                    <a:pt x="440" y="1456"/>
                    <a:pt x="598" y="1264"/>
                    <a:pt x="734" y="1061"/>
                  </a:cubicBezTo>
                  <a:cubicBezTo>
                    <a:pt x="880" y="835"/>
                    <a:pt x="982" y="598"/>
                    <a:pt x="1050" y="350"/>
                  </a:cubicBezTo>
                  <a:cubicBezTo>
                    <a:pt x="1072" y="237"/>
                    <a:pt x="1084" y="113"/>
                    <a:pt x="1084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"/>
            <p:cNvSpPr/>
            <p:nvPr/>
          </p:nvSpPr>
          <p:spPr>
            <a:xfrm>
              <a:off x="3486275" y="3362875"/>
              <a:ext cx="30500" cy="27375"/>
            </a:xfrm>
            <a:custGeom>
              <a:avLst/>
              <a:gdLst/>
              <a:ahLst/>
              <a:cxnLst/>
              <a:rect l="l" t="t" r="r" b="b"/>
              <a:pathLst>
                <a:path w="1220" h="1095" extrusionOk="0">
                  <a:moveTo>
                    <a:pt x="1219" y="0"/>
                  </a:moveTo>
                  <a:cubicBezTo>
                    <a:pt x="1129" y="23"/>
                    <a:pt x="1039" y="56"/>
                    <a:pt x="960" y="102"/>
                  </a:cubicBezTo>
                  <a:cubicBezTo>
                    <a:pt x="881" y="147"/>
                    <a:pt x="802" y="192"/>
                    <a:pt x="723" y="237"/>
                  </a:cubicBezTo>
                  <a:cubicBezTo>
                    <a:pt x="644" y="282"/>
                    <a:pt x="565" y="339"/>
                    <a:pt x="486" y="406"/>
                  </a:cubicBezTo>
                  <a:cubicBezTo>
                    <a:pt x="339" y="519"/>
                    <a:pt x="215" y="666"/>
                    <a:pt x="113" y="835"/>
                  </a:cubicBezTo>
                  <a:cubicBezTo>
                    <a:pt x="57" y="914"/>
                    <a:pt x="23" y="1004"/>
                    <a:pt x="0" y="1095"/>
                  </a:cubicBezTo>
                  <a:cubicBezTo>
                    <a:pt x="91" y="1083"/>
                    <a:pt x="181" y="1049"/>
                    <a:pt x="271" y="1016"/>
                  </a:cubicBezTo>
                  <a:cubicBezTo>
                    <a:pt x="440" y="937"/>
                    <a:pt x="610" y="835"/>
                    <a:pt x="756" y="722"/>
                  </a:cubicBezTo>
                  <a:cubicBezTo>
                    <a:pt x="903" y="598"/>
                    <a:pt x="1039" y="440"/>
                    <a:pt x="1129" y="271"/>
                  </a:cubicBezTo>
                  <a:cubicBezTo>
                    <a:pt x="1174" y="181"/>
                    <a:pt x="1197" y="90"/>
                    <a:pt x="121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"/>
            <p:cNvSpPr/>
            <p:nvPr/>
          </p:nvSpPr>
          <p:spPr>
            <a:xfrm>
              <a:off x="3487125" y="3379675"/>
              <a:ext cx="37825" cy="15725"/>
            </a:xfrm>
            <a:custGeom>
              <a:avLst/>
              <a:gdLst/>
              <a:ahLst/>
              <a:cxnLst/>
              <a:rect l="l" t="t" r="r" b="b"/>
              <a:pathLst>
                <a:path w="1513" h="629" extrusionOk="0">
                  <a:moveTo>
                    <a:pt x="1426" y="0"/>
                  </a:moveTo>
                  <a:cubicBezTo>
                    <a:pt x="1358" y="0"/>
                    <a:pt x="1294" y="8"/>
                    <a:pt x="1230" y="16"/>
                  </a:cubicBezTo>
                  <a:lnTo>
                    <a:pt x="971" y="62"/>
                  </a:lnTo>
                  <a:cubicBezTo>
                    <a:pt x="869" y="84"/>
                    <a:pt x="779" y="107"/>
                    <a:pt x="700" y="141"/>
                  </a:cubicBezTo>
                  <a:cubicBezTo>
                    <a:pt x="519" y="208"/>
                    <a:pt x="350" y="299"/>
                    <a:pt x="203" y="400"/>
                  </a:cubicBezTo>
                  <a:cubicBezTo>
                    <a:pt x="124" y="456"/>
                    <a:pt x="57" y="524"/>
                    <a:pt x="0" y="592"/>
                  </a:cubicBezTo>
                  <a:cubicBezTo>
                    <a:pt x="74" y="610"/>
                    <a:pt x="148" y="629"/>
                    <a:pt x="227" y="629"/>
                  </a:cubicBezTo>
                  <a:cubicBezTo>
                    <a:pt x="245" y="629"/>
                    <a:pt x="264" y="628"/>
                    <a:pt x="282" y="626"/>
                  </a:cubicBezTo>
                  <a:cubicBezTo>
                    <a:pt x="307" y="627"/>
                    <a:pt x="331" y="628"/>
                    <a:pt x="355" y="628"/>
                  </a:cubicBezTo>
                  <a:cubicBezTo>
                    <a:pt x="523" y="628"/>
                    <a:pt x="689" y="595"/>
                    <a:pt x="847" y="535"/>
                  </a:cubicBezTo>
                  <a:cubicBezTo>
                    <a:pt x="1027" y="468"/>
                    <a:pt x="1196" y="366"/>
                    <a:pt x="1343" y="220"/>
                  </a:cubicBezTo>
                  <a:cubicBezTo>
                    <a:pt x="1411" y="163"/>
                    <a:pt x="1467" y="84"/>
                    <a:pt x="1512" y="5"/>
                  </a:cubicBezTo>
                  <a:cubicBezTo>
                    <a:pt x="1483" y="2"/>
                    <a:pt x="1454" y="0"/>
                    <a:pt x="1426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"/>
            <p:cNvSpPr/>
            <p:nvPr/>
          </p:nvSpPr>
          <p:spPr>
            <a:xfrm>
              <a:off x="3483175" y="3403200"/>
              <a:ext cx="62075" cy="47425"/>
            </a:xfrm>
            <a:custGeom>
              <a:avLst/>
              <a:gdLst/>
              <a:ahLst/>
              <a:cxnLst/>
              <a:rect l="l" t="t" r="r" b="b"/>
              <a:pathLst>
                <a:path w="2483" h="1897" extrusionOk="0">
                  <a:moveTo>
                    <a:pt x="0" y="1"/>
                  </a:moveTo>
                  <a:lnTo>
                    <a:pt x="0" y="1"/>
                  </a:lnTo>
                  <a:cubicBezTo>
                    <a:pt x="113" y="136"/>
                    <a:pt x="249" y="260"/>
                    <a:pt x="384" y="362"/>
                  </a:cubicBezTo>
                  <a:cubicBezTo>
                    <a:pt x="531" y="463"/>
                    <a:pt x="666" y="565"/>
                    <a:pt x="824" y="644"/>
                  </a:cubicBezTo>
                  <a:lnTo>
                    <a:pt x="1061" y="791"/>
                  </a:lnTo>
                  <a:cubicBezTo>
                    <a:pt x="1140" y="836"/>
                    <a:pt x="1230" y="881"/>
                    <a:pt x="1309" y="926"/>
                  </a:cubicBezTo>
                  <a:cubicBezTo>
                    <a:pt x="1467" y="1016"/>
                    <a:pt x="1614" y="1129"/>
                    <a:pt x="1761" y="1231"/>
                  </a:cubicBezTo>
                  <a:cubicBezTo>
                    <a:pt x="1828" y="1276"/>
                    <a:pt x="1896" y="1332"/>
                    <a:pt x="1964" y="1389"/>
                  </a:cubicBezTo>
                  <a:cubicBezTo>
                    <a:pt x="2020" y="1445"/>
                    <a:pt x="2077" y="1501"/>
                    <a:pt x="2133" y="1535"/>
                  </a:cubicBezTo>
                  <a:cubicBezTo>
                    <a:pt x="2189" y="1580"/>
                    <a:pt x="2235" y="1626"/>
                    <a:pt x="2280" y="1682"/>
                  </a:cubicBezTo>
                  <a:lnTo>
                    <a:pt x="2381" y="1795"/>
                  </a:lnTo>
                  <a:cubicBezTo>
                    <a:pt x="2449" y="1863"/>
                    <a:pt x="2483" y="1896"/>
                    <a:pt x="2483" y="1896"/>
                  </a:cubicBezTo>
                  <a:cubicBezTo>
                    <a:pt x="2483" y="1896"/>
                    <a:pt x="2483" y="1840"/>
                    <a:pt x="2460" y="1750"/>
                  </a:cubicBezTo>
                  <a:cubicBezTo>
                    <a:pt x="2449" y="1716"/>
                    <a:pt x="2438" y="1659"/>
                    <a:pt x="2415" y="1592"/>
                  </a:cubicBezTo>
                  <a:cubicBezTo>
                    <a:pt x="2393" y="1524"/>
                    <a:pt x="2370" y="1456"/>
                    <a:pt x="2336" y="1400"/>
                  </a:cubicBezTo>
                  <a:cubicBezTo>
                    <a:pt x="2291" y="1332"/>
                    <a:pt x="2246" y="1253"/>
                    <a:pt x="2189" y="1174"/>
                  </a:cubicBezTo>
                  <a:cubicBezTo>
                    <a:pt x="2144" y="1095"/>
                    <a:pt x="2077" y="1016"/>
                    <a:pt x="2009" y="960"/>
                  </a:cubicBezTo>
                  <a:cubicBezTo>
                    <a:pt x="1930" y="892"/>
                    <a:pt x="1862" y="802"/>
                    <a:pt x="1783" y="745"/>
                  </a:cubicBezTo>
                  <a:cubicBezTo>
                    <a:pt x="1693" y="689"/>
                    <a:pt x="1614" y="633"/>
                    <a:pt x="1524" y="576"/>
                  </a:cubicBezTo>
                  <a:cubicBezTo>
                    <a:pt x="1196" y="384"/>
                    <a:pt x="858" y="238"/>
                    <a:pt x="497" y="136"/>
                  </a:cubicBezTo>
                  <a:lnTo>
                    <a:pt x="147" y="35"/>
                  </a:lnTo>
                  <a:cubicBezTo>
                    <a:pt x="57" y="1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"/>
            <p:cNvSpPr/>
            <p:nvPr/>
          </p:nvSpPr>
          <p:spPr>
            <a:xfrm>
              <a:off x="3508850" y="3425500"/>
              <a:ext cx="22575" cy="40925"/>
            </a:xfrm>
            <a:custGeom>
              <a:avLst/>
              <a:gdLst/>
              <a:ahLst/>
              <a:cxnLst/>
              <a:rect l="l" t="t" r="r" b="b"/>
              <a:pathLst>
                <a:path w="903" h="1637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102"/>
                    <a:pt x="34" y="203"/>
                    <a:pt x="79" y="305"/>
                  </a:cubicBezTo>
                  <a:cubicBezTo>
                    <a:pt x="113" y="395"/>
                    <a:pt x="136" y="485"/>
                    <a:pt x="169" y="587"/>
                  </a:cubicBezTo>
                  <a:cubicBezTo>
                    <a:pt x="215" y="688"/>
                    <a:pt x="271" y="779"/>
                    <a:pt x="316" y="880"/>
                  </a:cubicBezTo>
                  <a:cubicBezTo>
                    <a:pt x="418" y="1072"/>
                    <a:pt x="530" y="1253"/>
                    <a:pt x="666" y="1422"/>
                  </a:cubicBezTo>
                  <a:cubicBezTo>
                    <a:pt x="734" y="1501"/>
                    <a:pt x="801" y="1580"/>
                    <a:pt x="892" y="1636"/>
                  </a:cubicBezTo>
                  <a:cubicBezTo>
                    <a:pt x="903" y="1535"/>
                    <a:pt x="892" y="1433"/>
                    <a:pt x="880" y="1320"/>
                  </a:cubicBezTo>
                  <a:cubicBezTo>
                    <a:pt x="846" y="1106"/>
                    <a:pt x="790" y="892"/>
                    <a:pt x="688" y="700"/>
                  </a:cubicBezTo>
                  <a:cubicBezTo>
                    <a:pt x="621" y="587"/>
                    <a:pt x="564" y="485"/>
                    <a:pt x="485" y="384"/>
                  </a:cubicBezTo>
                  <a:cubicBezTo>
                    <a:pt x="429" y="305"/>
                    <a:pt x="350" y="226"/>
                    <a:pt x="271" y="158"/>
                  </a:cubicBezTo>
                  <a:cubicBezTo>
                    <a:pt x="192" y="90"/>
                    <a:pt x="102" y="45"/>
                    <a:pt x="0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"/>
            <p:cNvSpPr/>
            <p:nvPr/>
          </p:nvSpPr>
          <p:spPr>
            <a:xfrm>
              <a:off x="3444800" y="3402350"/>
              <a:ext cx="30500" cy="78450"/>
            </a:xfrm>
            <a:custGeom>
              <a:avLst/>
              <a:gdLst/>
              <a:ahLst/>
              <a:cxnLst/>
              <a:rect l="l" t="t" r="r" b="b"/>
              <a:pathLst>
                <a:path w="1220" h="3138" extrusionOk="0">
                  <a:moveTo>
                    <a:pt x="1152" y="1"/>
                  </a:moveTo>
                  <a:cubicBezTo>
                    <a:pt x="1152" y="1"/>
                    <a:pt x="1129" y="46"/>
                    <a:pt x="1118" y="148"/>
                  </a:cubicBezTo>
                  <a:cubicBezTo>
                    <a:pt x="1106" y="193"/>
                    <a:pt x="1095" y="260"/>
                    <a:pt x="1073" y="317"/>
                  </a:cubicBezTo>
                  <a:cubicBezTo>
                    <a:pt x="1050" y="362"/>
                    <a:pt x="1016" y="441"/>
                    <a:pt x="994" y="509"/>
                  </a:cubicBezTo>
                  <a:cubicBezTo>
                    <a:pt x="937" y="633"/>
                    <a:pt x="847" y="802"/>
                    <a:pt x="779" y="983"/>
                  </a:cubicBezTo>
                  <a:cubicBezTo>
                    <a:pt x="745" y="1073"/>
                    <a:pt x="700" y="1163"/>
                    <a:pt x="655" y="1253"/>
                  </a:cubicBezTo>
                  <a:cubicBezTo>
                    <a:pt x="610" y="1344"/>
                    <a:pt x="576" y="1434"/>
                    <a:pt x="531" y="1535"/>
                  </a:cubicBezTo>
                  <a:cubicBezTo>
                    <a:pt x="373" y="1885"/>
                    <a:pt x="238" y="2246"/>
                    <a:pt x="125" y="2607"/>
                  </a:cubicBezTo>
                  <a:cubicBezTo>
                    <a:pt x="68" y="2788"/>
                    <a:pt x="34" y="2957"/>
                    <a:pt x="1" y="3138"/>
                  </a:cubicBezTo>
                  <a:cubicBezTo>
                    <a:pt x="125" y="3002"/>
                    <a:pt x="238" y="2867"/>
                    <a:pt x="339" y="2720"/>
                  </a:cubicBezTo>
                  <a:cubicBezTo>
                    <a:pt x="441" y="2562"/>
                    <a:pt x="542" y="2416"/>
                    <a:pt x="633" y="2258"/>
                  </a:cubicBezTo>
                  <a:cubicBezTo>
                    <a:pt x="734" y="2066"/>
                    <a:pt x="824" y="1885"/>
                    <a:pt x="915" y="1693"/>
                  </a:cubicBezTo>
                  <a:cubicBezTo>
                    <a:pt x="994" y="1490"/>
                    <a:pt x="1061" y="1299"/>
                    <a:pt x="1118" y="1095"/>
                  </a:cubicBezTo>
                  <a:cubicBezTo>
                    <a:pt x="1174" y="915"/>
                    <a:pt x="1208" y="723"/>
                    <a:pt x="1219" y="531"/>
                  </a:cubicBezTo>
                  <a:lnTo>
                    <a:pt x="1219" y="306"/>
                  </a:lnTo>
                  <a:cubicBezTo>
                    <a:pt x="1219" y="249"/>
                    <a:pt x="1208" y="193"/>
                    <a:pt x="1185" y="136"/>
                  </a:cubicBezTo>
                  <a:cubicBezTo>
                    <a:pt x="1163" y="46"/>
                    <a:pt x="1152" y="1"/>
                    <a:pt x="1152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"/>
            <p:cNvSpPr/>
            <p:nvPr/>
          </p:nvSpPr>
          <p:spPr>
            <a:xfrm>
              <a:off x="3469900" y="3418450"/>
              <a:ext cx="11875" cy="31050"/>
            </a:xfrm>
            <a:custGeom>
              <a:avLst/>
              <a:gdLst/>
              <a:ahLst/>
              <a:cxnLst/>
              <a:rect l="l" t="t" r="r" b="b"/>
              <a:pathLst>
                <a:path w="475" h="1242" extrusionOk="0">
                  <a:moveTo>
                    <a:pt x="328" y="0"/>
                  </a:moveTo>
                  <a:cubicBezTo>
                    <a:pt x="272" y="56"/>
                    <a:pt x="215" y="113"/>
                    <a:pt x="181" y="181"/>
                  </a:cubicBezTo>
                  <a:cubicBezTo>
                    <a:pt x="23" y="440"/>
                    <a:pt x="1" y="767"/>
                    <a:pt x="114" y="1049"/>
                  </a:cubicBezTo>
                  <a:cubicBezTo>
                    <a:pt x="148" y="1117"/>
                    <a:pt x="181" y="1185"/>
                    <a:pt x="227" y="1241"/>
                  </a:cubicBezTo>
                  <a:cubicBezTo>
                    <a:pt x="283" y="1185"/>
                    <a:pt x="328" y="1117"/>
                    <a:pt x="351" y="1049"/>
                  </a:cubicBezTo>
                  <a:cubicBezTo>
                    <a:pt x="418" y="925"/>
                    <a:pt x="452" y="790"/>
                    <a:pt x="452" y="643"/>
                  </a:cubicBezTo>
                  <a:cubicBezTo>
                    <a:pt x="475" y="497"/>
                    <a:pt x="464" y="350"/>
                    <a:pt x="418" y="214"/>
                  </a:cubicBezTo>
                  <a:cubicBezTo>
                    <a:pt x="396" y="135"/>
                    <a:pt x="362" y="68"/>
                    <a:pt x="328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"/>
            <p:cNvSpPr/>
            <p:nvPr/>
          </p:nvSpPr>
          <p:spPr>
            <a:xfrm>
              <a:off x="3473575" y="3556950"/>
              <a:ext cx="32750" cy="60400"/>
            </a:xfrm>
            <a:custGeom>
              <a:avLst/>
              <a:gdLst/>
              <a:ahLst/>
              <a:cxnLst/>
              <a:rect l="l" t="t" r="r" b="b"/>
              <a:pathLst>
                <a:path w="1310" h="2416" extrusionOk="0">
                  <a:moveTo>
                    <a:pt x="1287" y="1"/>
                  </a:moveTo>
                  <a:cubicBezTo>
                    <a:pt x="1287" y="1"/>
                    <a:pt x="1242" y="46"/>
                    <a:pt x="1208" y="113"/>
                  </a:cubicBezTo>
                  <a:cubicBezTo>
                    <a:pt x="1174" y="181"/>
                    <a:pt x="1129" y="283"/>
                    <a:pt x="1073" y="396"/>
                  </a:cubicBezTo>
                  <a:cubicBezTo>
                    <a:pt x="948" y="621"/>
                    <a:pt x="802" y="915"/>
                    <a:pt x="644" y="1208"/>
                  </a:cubicBezTo>
                  <a:cubicBezTo>
                    <a:pt x="565" y="1366"/>
                    <a:pt x="486" y="1501"/>
                    <a:pt x="418" y="1648"/>
                  </a:cubicBezTo>
                  <a:cubicBezTo>
                    <a:pt x="350" y="1783"/>
                    <a:pt x="271" y="1908"/>
                    <a:pt x="215" y="2020"/>
                  </a:cubicBezTo>
                  <a:cubicBezTo>
                    <a:pt x="159" y="2145"/>
                    <a:pt x="91" y="2224"/>
                    <a:pt x="57" y="2303"/>
                  </a:cubicBezTo>
                  <a:cubicBezTo>
                    <a:pt x="34" y="2336"/>
                    <a:pt x="23" y="2370"/>
                    <a:pt x="1" y="2415"/>
                  </a:cubicBezTo>
                  <a:cubicBezTo>
                    <a:pt x="1" y="2415"/>
                    <a:pt x="46" y="2393"/>
                    <a:pt x="113" y="2359"/>
                  </a:cubicBezTo>
                  <a:cubicBezTo>
                    <a:pt x="215" y="2314"/>
                    <a:pt x="305" y="2257"/>
                    <a:pt x="396" y="2178"/>
                  </a:cubicBezTo>
                  <a:cubicBezTo>
                    <a:pt x="520" y="2088"/>
                    <a:pt x="633" y="1975"/>
                    <a:pt x="723" y="1851"/>
                  </a:cubicBezTo>
                  <a:cubicBezTo>
                    <a:pt x="779" y="1783"/>
                    <a:pt x="836" y="1716"/>
                    <a:pt x="881" y="1637"/>
                  </a:cubicBezTo>
                  <a:lnTo>
                    <a:pt x="1016" y="1400"/>
                  </a:lnTo>
                  <a:cubicBezTo>
                    <a:pt x="1095" y="1242"/>
                    <a:pt x="1163" y="1084"/>
                    <a:pt x="1208" y="915"/>
                  </a:cubicBezTo>
                  <a:cubicBezTo>
                    <a:pt x="1264" y="768"/>
                    <a:pt x="1287" y="610"/>
                    <a:pt x="1298" y="452"/>
                  </a:cubicBezTo>
                  <a:cubicBezTo>
                    <a:pt x="1310" y="350"/>
                    <a:pt x="1310" y="238"/>
                    <a:pt x="1298" y="125"/>
                  </a:cubicBezTo>
                  <a:cubicBezTo>
                    <a:pt x="1298" y="46"/>
                    <a:pt x="1287" y="1"/>
                    <a:pt x="1287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"/>
            <p:cNvSpPr/>
            <p:nvPr/>
          </p:nvSpPr>
          <p:spPr>
            <a:xfrm>
              <a:off x="3493600" y="3571900"/>
              <a:ext cx="17800" cy="41500"/>
            </a:xfrm>
            <a:custGeom>
              <a:avLst/>
              <a:gdLst/>
              <a:ahLst/>
              <a:cxnLst/>
              <a:rect l="l" t="t" r="r" b="b"/>
              <a:pathLst>
                <a:path w="712" h="1660" extrusionOk="0">
                  <a:moveTo>
                    <a:pt x="678" y="1"/>
                  </a:moveTo>
                  <a:cubicBezTo>
                    <a:pt x="599" y="68"/>
                    <a:pt x="531" y="147"/>
                    <a:pt x="475" y="238"/>
                  </a:cubicBezTo>
                  <a:cubicBezTo>
                    <a:pt x="418" y="317"/>
                    <a:pt x="373" y="396"/>
                    <a:pt x="328" y="486"/>
                  </a:cubicBezTo>
                  <a:cubicBezTo>
                    <a:pt x="305" y="531"/>
                    <a:pt x="283" y="587"/>
                    <a:pt x="260" y="633"/>
                  </a:cubicBezTo>
                  <a:cubicBezTo>
                    <a:pt x="249" y="689"/>
                    <a:pt x="226" y="745"/>
                    <a:pt x="204" y="791"/>
                  </a:cubicBezTo>
                  <a:cubicBezTo>
                    <a:pt x="114" y="971"/>
                    <a:pt x="46" y="1152"/>
                    <a:pt x="23" y="1355"/>
                  </a:cubicBezTo>
                  <a:cubicBezTo>
                    <a:pt x="1" y="1456"/>
                    <a:pt x="1" y="1558"/>
                    <a:pt x="1" y="1659"/>
                  </a:cubicBezTo>
                  <a:cubicBezTo>
                    <a:pt x="91" y="1603"/>
                    <a:pt x="170" y="1535"/>
                    <a:pt x="238" y="1456"/>
                  </a:cubicBezTo>
                  <a:cubicBezTo>
                    <a:pt x="384" y="1298"/>
                    <a:pt x="497" y="1106"/>
                    <a:pt x="599" y="915"/>
                  </a:cubicBezTo>
                  <a:cubicBezTo>
                    <a:pt x="633" y="813"/>
                    <a:pt x="667" y="700"/>
                    <a:pt x="678" y="599"/>
                  </a:cubicBezTo>
                  <a:cubicBezTo>
                    <a:pt x="689" y="497"/>
                    <a:pt x="700" y="396"/>
                    <a:pt x="700" y="305"/>
                  </a:cubicBezTo>
                  <a:cubicBezTo>
                    <a:pt x="712" y="204"/>
                    <a:pt x="700" y="102"/>
                    <a:pt x="67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"/>
            <p:cNvSpPr/>
            <p:nvPr/>
          </p:nvSpPr>
          <p:spPr>
            <a:xfrm>
              <a:off x="3232375" y="3378100"/>
              <a:ext cx="49950" cy="46275"/>
            </a:xfrm>
            <a:custGeom>
              <a:avLst/>
              <a:gdLst/>
              <a:ahLst/>
              <a:cxnLst/>
              <a:rect l="l" t="t" r="r" b="b"/>
              <a:pathLst>
                <a:path w="1998" h="1851" extrusionOk="0">
                  <a:moveTo>
                    <a:pt x="1998" y="0"/>
                  </a:moveTo>
                  <a:lnTo>
                    <a:pt x="1998" y="0"/>
                  </a:lnTo>
                  <a:cubicBezTo>
                    <a:pt x="1862" y="34"/>
                    <a:pt x="1716" y="79"/>
                    <a:pt x="1580" y="136"/>
                  </a:cubicBezTo>
                  <a:cubicBezTo>
                    <a:pt x="1434" y="192"/>
                    <a:pt x="1298" y="260"/>
                    <a:pt x="1174" y="350"/>
                  </a:cubicBezTo>
                  <a:cubicBezTo>
                    <a:pt x="1039" y="440"/>
                    <a:pt x="892" y="542"/>
                    <a:pt x="757" y="655"/>
                  </a:cubicBezTo>
                  <a:cubicBezTo>
                    <a:pt x="633" y="779"/>
                    <a:pt x="497" y="914"/>
                    <a:pt x="396" y="1050"/>
                  </a:cubicBezTo>
                  <a:cubicBezTo>
                    <a:pt x="339" y="1106"/>
                    <a:pt x="294" y="1174"/>
                    <a:pt x="249" y="1242"/>
                  </a:cubicBezTo>
                  <a:cubicBezTo>
                    <a:pt x="215" y="1309"/>
                    <a:pt x="181" y="1377"/>
                    <a:pt x="159" y="1433"/>
                  </a:cubicBezTo>
                  <a:cubicBezTo>
                    <a:pt x="91" y="1569"/>
                    <a:pt x="34" y="1704"/>
                    <a:pt x="1" y="1851"/>
                  </a:cubicBezTo>
                  <a:cubicBezTo>
                    <a:pt x="125" y="1761"/>
                    <a:pt x="238" y="1670"/>
                    <a:pt x="339" y="1558"/>
                  </a:cubicBezTo>
                  <a:cubicBezTo>
                    <a:pt x="396" y="1512"/>
                    <a:pt x="452" y="1467"/>
                    <a:pt x="497" y="1422"/>
                  </a:cubicBezTo>
                  <a:cubicBezTo>
                    <a:pt x="554" y="1366"/>
                    <a:pt x="610" y="1321"/>
                    <a:pt x="666" y="1276"/>
                  </a:cubicBezTo>
                  <a:cubicBezTo>
                    <a:pt x="790" y="1174"/>
                    <a:pt x="892" y="1061"/>
                    <a:pt x="1027" y="960"/>
                  </a:cubicBezTo>
                  <a:cubicBezTo>
                    <a:pt x="1152" y="847"/>
                    <a:pt x="1276" y="745"/>
                    <a:pt x="1389" y="632"/>
                  </a:cubicBezTo>
                  <a:cubicBezTo>
                    <a:pt x="1456" y="587"/>
                    <a:pt x="1501" y="519"/>
                    <a:pt x="1558" y="474"/>
                  </a:cubicBezTo>
                  <a:cubicBezTo>
                    <a:pt x="1614" y="429"/>
                    <a:pt x="1659" y="384"/>
                    <a:pt x="1705" y="328"/>
                  </a:cubicBezTo>
                  <a:cubicBezTo>
                    <a:pt x="1817" y="226"/>
                    <a:pt x="1919" y="125"/>
                    <a:pt x="1998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"/>
            <p:cNvSpPr/>
            <p:nvPr/>
          </p:nvSpPr>
          <p:spPr>
            <a:xfrm>
              <a:off x="3245350" y="3365575"/>
              <a:ext cx="29925" cy="23825"/>
            </a:xfrm>
            <a:custGeom>
              <a:avLst/>
              <a:gdLst/>
              <a:ahLst/>
              <a:cxnLst/>
              <a:rect l="l" t="t" r="r" b="b"/>
              <a:pathLst>
                <a:path w="1197" h="953" extrusionOk="0">
                  <a:moveTo>
                    <a:pt x="1124" y="0"/>
                  </a:moveTo>
                  <a:cubicBezTo>
                    <a:pt x="1059" y="0"/>
                    <a:pt x="995" y="11"/>
                    <a:pt x="937" y="27"/>
                  </a:cubicBezTo>
                  <a:cubicBezTo>
                    <a:pt x="757" y="73"/>
                    <a:pt x="587" y="163"/>
                    <a:pt x="441" y="287"/>
                  </a:cubicBezTo>
                  <a:cubicBezTo>
                    <a:pt x="305" y="411"/>
                    <a:pt x="192" y="547"/>
                    <a:pt x="102" y="705"/>
                  </a:cubicBezTo>
                  <a:cubicBezTo>
                    <a:pt x="57" y="784"/>
                    <a:pt x="23" y="863"/>
                    <a:pt x="1" y="953"/>
                  </a:cubicBezTo>
                  <a:cubicBezTo>
                    <a:pt x="91" y="941"/>
                    <a:pt x="170" y="919"/>
                    <a:pt x="260" y="885"/>
                  </a:cubicBezTo>
                  <a:cubicBezTo>
                    <a:pt x="418" y="817"/>
                    <a:pt x="576" y="716"/>
                    <a:pt x="712" y="603"/>
                  </a:cubicBezTo>
                  <a:cubicBezTo>
                    <a:pt x="779" y="547"/>
                    <a:pt x="836" y="490"/>
                    <a:pt x="903" y="422"/>
                  </a:cubicBezTo>
                  <a:cubicBezTo>
                    <a:pt x="949" y="355"/>
                    <a:pt x="1005" y="287"/>
                    <a:pt x="1061" y="231"/>
                  </a:cubicBezTo>
                  <a:cubicBezTo>
                    <a:pt x="1118" y="163"/>
                    <a:pt x="1163" y="84"/>
                    <a:pt x="1197" y="5"/>
                  </a:cubicBezTo>
                  <a:cubicBezTo>
                    <a:pt x="1173" y="2"/>
                    <a:pt x="1148" y="0"/>
                    <a:pt x="1124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"/>
            <p:cNvSpPr/>
            <p:nvPr/>
          </p:nvSpPr>
          <p:spPr>
            <a:xfrm>
              <a:off x="3407575" y="3376675"/>
              <a:ext cx="51350" cy="16675"/>
            </a:xfrm>
            <a:custGeom>
              <a:avLst/>
              <a:gdLst/>
              <a:ahLst/>
              <a:cxnLst/>
              <a:rect l="l" t="t" r="r" b="b"/>
              <a:pathLst>
                <a:path w="2054" h="667" extrusionOk="0">
                  <a:moveTo>
                    <a:pt x="728" y="1"/>
                  </a:moveTo>
                  <a:cubicBezTo>
                    <a:pt x="601" y="1"/>
                    <a:pt x="474" y="12"/>
                    <a:pt x="350" y="35"/>
                  </a:cubicBezTo>
                  <a:cubicBezTo>
                    <a:pt x="226" y="57"/>
                    <a:pt x="113" y="91"/>
                    <a:pt x="0" y="136"/>
                  </a:cubicBezTo>
                  <a:cubicBezTo>
                    <a:pt x="102" y="193"/>
                    <a:pt x="214" y="238"/>
                    <a:pt x="339" y="272"/>
                  </a:cubicBezTo>
                  <a:cubicBezTo>
                    <a:pt x="429" y="306"/>
                    <a:pt x="542" y="340"/>
                    <a:pt x="666" y="362"/>
                  </a:cubicBezTo>
                  <a:cubicBezTo>
                    <a:pt x="790" y="396"/>
                    <a:pt x="914" y="419"/>
                    <a:pt x="1038" y="441"/>
                  </a:cubicBezTo>
                  <a:cubicBezTo>
                    <a:pt x="1162" y="464"/>
                    <a:pt x="1275" y="497"/>
                    <a:pt x="1399" y="520"/>
                  </a:cubicBezTo>
                  <a:cubicBezTo>
                    <a:pt x="1523" y="531"/>
                    <a:pt x="1614" y="565"/>
                    <a:pt x="1715" y="588"/>
                  </a:cubicBezTo>
                  <a:cubicBezTo>
                    <a:pt x="1817" y="599"/>
                    <a:pt x="1896" y="622"/>
                    <a:pt x="1952" y="644"/>
                  </a:cubicBezTo>
                  <a:cubicBezTo>
                    <a:pt x="2020" y="667"/>
                    <a:pt x="2054" y="667"/>
                    <a:pt x="2054" y="667"/>
                  </a:cubicBezTo>
                  <a:cubicBezTo>
                    <a:pt x="2043" y="633"/>
                    <a:pt x="2020" y="599"/>
                    <a:pt x="2009" y="576"/>
                  </a:cubicBezTo>
                  <a:cubicBezTo>
                    <a:pt x="1952" y="497"/>
                    <a:pt x="1896" y="430"/>
                    <a:pt x="1828" y="373"/>
                  </a:cubicBezTo>
                  <a:cubicBezTo>
                    <a:pt x="1727" y="294"/>
                    <a:pt x="1625" y="227"/>
                    <a:pt x="1512" y="170"/>
                  </a:cubicBezTo>
                  <a:cubicBezTo>
                    <a:pt x="1388" y="114"/>
                    <a:pt x="1253" y="69"/>
                    <a:pt x="1106" y="35"/>
                  </a:cubicBezTo>
                  <a:cubicBezTo>
                    <a:pt x="982" y="12"/>
                    <a:pt x="855" y="1"/>
                    <a:pt x="72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"/>
            <p:cNvSpPr/>
            <p:nvPr/>
          </p:nvSpPr>
          <p:spPr>
            <a:xfrm>
              <a:off x="3416600" y="3395825"/>
              <a:ext cx="43175" cy="15025"/>
            </a:xfrm>
            <a:custGeom>
              <a:avLst/>
              <a:gdLst/>
              <a:ahLst/>
              <a:cxnLst/>
              <a:rect l="l" t="t" r="r" b="b"/>
              <a:pathLst>
                <a:path w="1727" h="601" extrusionOk="0">
                  <a:moveTo>
                    <a:pt x="1359" y="0"/>
                  </a:moveTo>
                  <a:cubicBezTo>
                    <a:pt x="1165" y="0"/>
                    <a:pt x="979" y="33"/>
                    <a:pt x="801" y="93"/>
                  </a:cubicBezTo>
                  <a:cubicBezTo>
                    <a:pt x="598" y="160"/>
                    <a:pt x="406" y="251"/>
                    <a:pt x="237" y="375"/>
                  </a:cubicBezTo>
                  <a:cubicBezTo>
                    <a:pt x="147" y="431"/>
                    <a:pt x="68" y="499"/>
                    <a:pt x="0" y="578"/>
                  </a:cubicBezTo>
                  <a:cubicBezTo>
                    <a:pt x="90" y="600"/>
                    <a:pt x="192" y="600"/>
                    <a:pt x="294" y="600"/>
                  </a:cubicBezTo>
                  <a:cubicBezTo>
                    <a:pt x="508" y="589"/>
                    <a:pt x="722" y="555"/>
                    <a:pt x="914" y="476"/>
                  </a:cubicBezTo>
                  <a:cubicBezTo>
                    <a:pt x="1016" y="442"/>
                    <a:pt x="1117" y="409"/>
                    <a:pt x="1208" y="363"/>
                  </a:cubicBezTo>
                  <a:cubicBezTo>
                    <a:pt x="1298" y="318"/>
                    <a:pt x="1388" y="273"/>
                    <a:pt x="1467" y="228"/>
                  </a:cubicBezTo>
                  <a:cubicBezTo>
                    <a:pt x="1557" y="183"/>
                    <a:pt x="1648" y="126"/>
                    <a:pt x="1727" y="59"/>
                  </a:cubicBezTo>
                  <a:cubicBezTo>
                    <a:pt x="1636" y="36"/>
                    <a:pt x="1535" y="14"/>
                    <a:pt x="1445" y="2"/>
                  </a:cubicBezTo>
                  <a:cubicBezTo>
                    <a:pt x="1416" y="1"/>
                    <a:pt x="1387" y="0"/>
                    <a:pt x="135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"/>
            <p:cNvSpPr/>
            <p:nvPr/>
          </p:nvSpPr>
          <p:spPr>
            <a:xfrm>
              <a:off x="3401650" y="3334650"/>
              <a:ext cx="68275" cy="47975"/>
            </a:xfrm>
            <a:custGeom>
              <a:avLst/>
              <a:gdLst/>
              <a:ahLst/>
              <a:cxnLst/>
              <a:rect l="l" t="t" r="r" b="b"/>
              <a:pathLst>
                <a:path w="2731" h="1919" extrusionOk="0">
                  <a:moveTo>
                    <a:pt x="0" y="1"/>
                  </a:moveTo>
                  <a:cubicBezTo>
                    <a:pt x="0" y="1"/>
                    <a:pt x="57" y="23"/>
                    <a:pt x="136" y="80"/>
                  </a:cubicBezTo>
                  <a:lnTo>
                    <a:pt x="294" y="159"/>
                  </a:lnTo>
                  <a:cubicBezTo>
                    <a:pt x="350" y="192"/>
                    <a:pt x="406" y="226"/>
                    <a:pt x="463" y="283"/>
                  </a:cubicBezTo>
                  <a:cubicBezTo>
                    <a:pt x="519" y="328"/>
                    <a:pt x="598" y="362"/>
                    <a:pt x="666" y="418"/>
                  </a:cubicBezTo>
                  <a:cubicBezTo>
                    <a:pt x="734" y="475"/>
                    <a:pt x="801" y="531"/>
                    <a:pt x="892" y="576"/>
                  </a:cubicBezTo>
                  <a:cubicBezTo>
                    <a:pt x="971" y="633"/>
                    <a:pt x="1050" y="700"/>
                    <a:pt x="1129" y="757"/>
                  </a:cubicBezTo>
                  <a:cubicBezTo>
                    <a:pt x="1208" y="824"/>
                    <a:pt x="1287" y="870"/>
                    <a:pt x="1366" y="937"/>
                  </a:cubicBezTo>
                  <a:cubicBezTo>
                    <a:pt x="1693" y="1197"/>
                    <a:pt x="2020" y="1434"/>
                    <a:pt x="2280" y="1614"/>
                  </a:cubicBezTo>
                  <a:lnTo>
                    <a:pt x="2595" y="1840"/>
                  </a:lnTo>
                  <a:cubicBezTo>
                    <a:pt x="2674" y="1885"/>
                    <a:pt x="2731" y="1919"/>
                    <a:pt x="2731" y="1919"/>
                  </a:cubicBezTo>
                  <a:cubicBezTo>
                    <a:pt x="2652" y="1750"/>
                    <a:pt x="2562" y="1592"/>
                    <a:pt x="2449" y="1445"/>
                  </a:cubicBezTo>
                  <a:cubicBezTo>
                    <a:pt x="2336" y="1298"/>
                    <a:pt x="2212" y="1152"/>
                    <a:pt x="2088" y="1028"/>
                  </a:cubicBezTo>
                  <a:cubicBezTo>
                    <a:pt x="2009" y="949"/>
                    <a:pt x="1941" y="881"/>
                    <a:pt x="1862" y="813"/>
                  </a:cubicBezTo>
                  <a:lnTo>
                    <a:pt x="1614" y="610"/>
                  </a:lnTo>
                  <a:cubicBezTo>
                    <a:pt x="1523" y="542"/>
                    <a:pt x="1433" y="486"/>
                    <a:pt x="1343" y="429"/>
                  </a:cubicBezTo>
                  <a:cubicBezTo>
                    <a:pt x="1253" y="362"/>
                    <a:pt x="1162" y="317"/>
                    <a:pt x="1072" y="271"/>
                  </a:cubicBezTo>
                  <a:cubicBezTo>
                    <a:pt x="982" y="215"/>
                    <a:pt x="892" y="181"/>
                    <a:pt x="801" y="147"/>
                  </a:cubicBezTo>
                  <a:cubicBezTo>
                    <a:pt x="722" y="113"/>
                    <a:pt x="632" y="80"/>
                    <a:pt x="542" y="57"/>
                  </a:cubicBezTo>
                  <a:cubicBezTo>
                    <a:pt x="418" y="12"/>
                    <a:pt x="282" y="1"/>
                    <a:pt x="15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"/>
            <p:cNvSpPr/>
            <p:nvPr/>
          </p:nvSpPr>
          <p:spPr>
            <a:xfrm>
              <a:off x="3436350" y="3320275"/>
              <a:ext cx="36400" cy="69975"/>
            </a:xfrm>
            <a:custGeom>
              <a:avLst/>
              <a:gdLst/>
              <a:ahLst/>
              <a:cxnLst/>
              <a:rect l="l" t="t" r="r" b="b"/>
              <a:pathLst>
                <a:path w="1456" h="2799" extrusionOk="0">
                  <a:moveTo>
                    <a:pt x="0" y="0"/>
                  </a:moveTo>
                  <a:cubicBezTo>
                    <a:pt x="0" y="0"/>
                    <a:pt x="11" y="45"/>
                    <a:pt x="56" y="124"/>
                  </a:cubicBezTo>
                  <a:cubicBezTo>
                    <a:pt x="102" y="203"/>
                    <a:pt x="169" y="316"/>
                    <a:pt x="237" y="440"/>
                  </a:cubicBezTo>
                  <a:cubicBezTo>
                    <a:pt x="305" y="576"/>
                    <a:pt x="372" y="722"/>
                    <a:pt x="451" y="892"/>
                  </a:cubicBezTo>
                  <a:cubicBezTo>
                    <a:pt x="508" y="959"/>
                    <a:pt x="542" y="1050"/>
                    <a:pt x="587" y="1140"/>
                  </a:cubicBezTo>
                  <a:cubicBezTo>
                    <a:pt x="621" y="1219"/>
                    <a:pt x="677" y="1309"/>
                    <a:pt x="711" y="1399"/>
                  </a:cubicBezTo>
                  <a:lnTo>
                    <a:pt x="1207" y="2359"/>
                  </a:lnTo>
                  <a:lnTo>
                    <a:pt x="1377" y="2675"/>
                  </a:lnTo>
                  <a:cubicBezTo>
                    <a:pt x="1422" y="2753"/>
                    <a:pt x="1444" y="2799"/>
                    <a:pt x="1444" y="2799"/>
                  </a:cubicBezTo>
                  <a:lnTo>
                    <a:pt x="1444" y="2663"/>
                  </a:lnTo>
                  <a:cubicBezTo>
                    <a:pt x="1456" y="2528"/>
                    <a:pt x="1444" y="2404"/>
                    <a:pt x="1422" y="2280"/>
                  </a:cubicBezTo>
                  <a:cubicBezTo>
                    <a:pt x="1399" y="2110"/>
                    <a:pt x="1365" y="1941"/>
                    <a:pt x="1309" y="1772"/>
                  </a:cubicBezTo>
                  <a:cubicBezTo>
                    <a:pt x="1275" y="1670"/>
                    <a:pt x="1241" y="1580"/>
                    <a:pt x="1207" y="1490"/>
                  </a:cubicBezTo>
                  <a:cubicBezTo>
                    <a:pt x="1162" y="1399"/>
                    <a:pt x="1128" y="1298"/>
                    <a:pt x="1083" y="1208"/>
                  </a:cubicBezTo>
                  <a:cubicBezTo>
                    <a:pt x="993" y="1027"/>
                    <a:pt x="880" y="858"/>
                    <a:pt x="767" y="700"/>
                  </a:cubicBezTo>
                  <a:cubicBezTo>
                    <a:pt x="666" y="553"/>
                    <a:pt x="542" y="418"/>
                    <a:pt x="418" y="294"/>
                  </a:cubicBezTo>
                  <a:cubicBezTo>
                    <a:pt x="327" y="203"/>
                    <a:pt x="226" y="124"/>
                    <a:pt x="124" y="68"/>
                  </a:cubicBezTo>
                  <a:cubicBezTo>
                    <a:pt x="45" y="2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"/>
            <p:cNvSpPr/>
            <p:nvPr/>
          </p:nvSpPr>
          <p:spPr>
            <a:xfrm>
              <a:off x="3288525" y="3303825"/>
              <a:ext cx="33025" cy="10550"/>
            </a:xfrm>
            <a:custGeom>
              <a:avLst/>
              <a:gdLst/>
              <a:ahLst/>
              <a:cxnLst/>
              <a:rect l="l" t="t" r="r" b="b"/>
              <a:pathLst>
                <a:path w="1321" h="422" extrusionOk="0">
                  <a:moveTo>
                    <a:pt x="712" y="1"/>
                  </a:moveTo>
                  <a:cubicBezTo>
                    <a:pt x="685" y="1"/>
                    <a:pt x="658" y="2"/>
                    <a:pt x="632" y="4"/>
                  </a:cubicBezTo>
                  <a:cubicBezTo>
                    <a:pt x="542" y="15"/>
                    <a:pt x="463" y="38"/>
                    <a:pt x="373" y="60"/>
                  </a:cubicBezTo>
                  <a:cubicBezTo>
                    <a:pt x="305" y="83"/>
                    <a:pt x="237" y="117"/>
                    <a:pt x="169" y="162"/>
                  </a:cubicBezTo>
                  <a:cubicBezTo>
                    <a:pt x="102" y="207"/>
                    <a:pt x="45" y="263"/>
                    <a:pt x="0" y="331"/>
                  </a:cubicBezTo>
                  <a:cubicBezTo>
                    <a:pt x="68" y="365"/>
                    <a:pt x="147" y="376"/>
                    <a:pt x="226" y="387"/>
                  </a:cubicBezTo>
                  <a:cubicBezTo>
                    <a:pt x="305" y="399"/>
                    <a:pt x="373" y="421"/>
                    <a:pt x="440" y="421"/>
                  </a:cubicBezTo>
                  <a:lnTo>
                    <a:pt x="677" y="421"/>
                  </a:lnTo>
                  <a:cubicBezTo>
                    <a:pt x="824" y="399"/>
                    <a:pt x="959" y="365"/>
                    <a:pt x="1106" y="308"/>
                  </a:cubicBezTo>
                  <a:cubicBezTo>
                    <a:pt x="1174" y="286"/>
                    <a:pt x="1253" y="241"/>
                    <a:pt x="1320" y="196"/>
                  </a:cubicBezTo>
                  <a:cubicBezTo>
                    <a:pt x="1253" y="150"/>
                    <a:pt x="1185" y="105"/>
                    <a:pt x="1106" y="71"/>
                  </a:cubicBezTo>
                  <a:cubicBezTo>
                    <a:pt x="984" y="24"/>
                    <a:pt x="846" y="1"/>
                    <a:pt x="712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"/>
            <p:cNvSpPr/>
            <p:nvPr/>
          </p:nvSpPr>
          <p:spPr>
            <a:xfrm>
              <a:off x="3355950" y="3503625"/>
              <a:ext cx="17225" cy="42075"/>
            </a:xfrm>
            <a:custGeom>
              <a:avLst/>
              <a:gdLst/>
              <a:ahLst/>
              <a:cxnLst/>
              <a:rect l="l" t="t" r="r" b="b"/>
              <a:pathLst>
                <a:path w="689" h="1683" extrusionOk="0">
                  <a:moveTo>
                    <a:pt x="688" y="1"/>
                  </a:moveTo>
                  <a:lnTo>
                    <a:pt x="688" y="1"/>
                  </a:lnTo>
                  <a:cubicBezTo>
                    <a:pt x="598" y="57"/>
                    <a:pt x="508" y="114"/>
                    <a:pt x="440" y="181"/>
                  </a:cubicBezTo>
                  <a:cubicBezTo>
                    <a:pt x="361" y="249"/>
                    <a:pt x="293" y="328"/>
                    <a:pt x="248" y="418"/>
                  </a:cubicBezTo>
                  <a:cubicBezTo>
                    <a:pt x="192" y="531"/>
                    <a:pt x="135" y="633"/>
                    <a:pt x="102" y="746"/>
                  </a:cubicBezTo>
                  <a:cubicBezTo>
                    <a:pt x="34" y="949"/>
                    <a:pt x="0" y="1163"/>
                    <a:pt x="11" y="1378"/>
                  </a:cubicBezTo>
                  <a:cubicBezTo>
                    <a:pt x="11" y="1479"/>
                    <a:pt x="34" y="1581"/>
                    <a:pt x="68" y="1682"/>
                  </a:cubicBezTo>
                  <a:cubicBezTo>
                    <a:pt x="135" y="1603"/>
                    <a:pt x="192" y="1524"/>
                    <a:pt x="248" y="1434"/>
                  </a:cubicBezTo>
                  <a:cubicBezTo>
                    <a:pt x="339" y="1265"/>
                    <a:pt x="429" y="1073"/>
                    <a:pt x="485" y="881"/>
                  </a:cubicBezTo>
                  <a:cubicBezTo>
                    <a:pt x="519" y="779"/>
                    <a:pt x="553" y="689"/>
                    <a:pt x="576" y="588"/>
                  </a:cubicBezTo>
                  <a:cubicBezTo>
                    <a:pt x="598" y="486"/>
                    <a:pt x="609" y="396"/>
                    <a:pt x="643" y="306"/>
                  </a:cubicBezTo>
                  <a:cubicBezTo>
                    <a:pt x="666" y="204"/>
                    <a:pt x="677" y="102"/>
                    <a:pt x="68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"/>
            <p:cNvSpPr/>
            <p:nvPr/>
          </p:nvSpPr>
          <p:spPr>
            <a:xfrm>
              <a:off x="3374850" y="3491775"/>
              <a:ext cx="15525" cy="32475"/>
            </a:xfrm>
            <a:custGeom>
              <a:avLst/>
              <a:gdLst/>
              <a:ahLst/>
              <a:cxnLst/>
              <a:rect l="l" t="t" r="r" b="b"/>
              <a:pathLst>
                <a:path w="621" h="1299" extrusionOk="0">
                  <a:moveTo>
                    <a:pt x="621" y="1"/>
                  </a:moveTo>
                  <a:lnTo>
                    <a:pt x="621" y="1"/>
                  </a:lnTo>
                  <a:cubicBezTo>
                    <a:pt x="542" y="35"/>
                    <a:pt x="463" y="80"/>
                    <a:pt x="406" y="136"/>
                  </a:cubicBezTo>
                  <a:cubicBezTo>
                    <a:pt x="271" y="249"/>
                    <a:pt x="158" y="396"/>
                    <a:pt x="102" y="554"/>
                  </a:cubicBezTo>
                  <a:cubicBezTo>
                    <a:pt x="34" y="712"/>
                    <a:pt x="0" y="881"/>
                    <a:pt x="0" y="1050"/>
                  </a:cubicBezTo>
                  <a:cubicBezTo>
                    <a:pt x="0" y="1129"/>
                    <a:pt x="23" y="1220"/>
                    <a:pt x="45" y="1299"/>
                  </a:cubicBezTo>
                  <a:cubicBezTo>
                    <a:pt x="113" y="1253"/>
                    <a:pt x="169" y="1197"/>
                    <a:pt x="226" y="1129"/>
                  </a:cubicBezTo>
                  <a:cubicBezTo>
                    <a:pt x="339" y="1005"/>
                    <a:pt x="418" y="859"/>
                    <a:pt x="485" y="712"/>
                  </a:cubicBezTo>
                  <a:cubicBezTo>
                    <a:pt x="508" y="633"/>
                    <a:pt x="530" y="554"/>
                    <a:pt x="553" y="486"/>
                  </a:cubicBezTo>
                  <a:cubicBezTo>
                    <a:pt x="576" y="407"/>
                    <a:pt x="587" y="328"/>
                    <a:pt x="598" y="260"/>
                  </a:cubicBezTo>
                  <a:cubicBezTo>
                    <a:pt x="621" y="170"/>
                    <a:pt x="621" y="91"/>
                    <a:pt x="62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"/>
            <p:cNvSpPr/>
            <p:nvPr/>
          </p:nvSpPr>
          <p:spPr>
            <a:xfrm>
              <a:off x="3555400" y="3519725"/>
              <a:ext cx="12425" cy="35550"/>
            </a:xfrm>
            <a:custGeom>
              <a:avLst/>
              <a:gdLst/>
              <a:ahLst/>
              <a:cxnLst/>
              <a:rect l="l" t="t" r="r" b="b"/>
              <a:pathLst>
                <a:path w="497" h="1422" extrusionOk="0">
                  <a:moveTo>
                    <a:pt x="327" y="0"/>
                  </a:moveTo>
                  <a:cubicBezTo>
                    <a:pt x="271" y="68"/>
                    <a:pt x="226" y="147"/>
                    <a:pt x="192" y="226"/>
                  </a:cubicBezTo>
                  <a:cubicBezTo>
                    <a:pt x="169" y="293"/>
                    <a:pt x="135" y="372"/>
                    <a:pt x="113" y="451"/>
                  </a:cubicBezTo>
                  <a:cubicBezTo>
                    <a:pt x="90" y="530"/>
                    <a:pt x="68" y="609"/>
                    <a:pt x="45" y="688"/>
                  </a:cubicBezTo>
                  <a:cubicBezTo>
                    <a:pt x="11" y="846"/>
                    <a:pt x="0" y="1016"/>
                    <a:pt x="11" y="1174"/>
                  </a:cubicBezTo>
                  <a:cubicBezTo>
                    <a:pt x="11" y="1264"/>
                    <a:pt x="23" y="1343"/>
                    <a:pt x="45" y="1422"/>
                  </a:cubicBezTo>
                  <a:cubicBezTo>
                    <a:pt x="113" y="1377"/>
                    <a:pt x="181" y="1320"/>
                    <a:pt x="226" y="1253"/>
                  </a:cubicBezTo>
                  <a:cubicBezTo>
                    <a:pt x="293" y="1185"/>
                    <a:pt x="339" y="1117"/>
                    <a:pt x="372" y="1038"/>
                  </a:cubicBezTo>
                  <a:cubicBezTo>
                    <a:pt x="406" y="948"/>
                    <a:pt x="440" y="858"/>
                    <a:pt x="463" y="767"/>
                  </a:cubicBezTo>
                  <a:cubicBezTo>
                    <a:pt x="497" y="587"/>
                    <a:pt x="485" y="406"/>
                    <a:pt x="440" y="237"/>
                  </a:cubicBezTo>
                  <a:cubicBezTo>
                    <a:pt x="418" y="158"/>
                    <a:pt x="372" y="79"/>
                    <a:pt x="327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"/>
            <p:cNvSpPr/>
            <p:nvPr/>
          </p:nvSpPr>
          <p:spPr>
            <a:xfrm>
              <a:off x="2240150" y="2125000"/>
              <a:ext cx="516900" cy="383775"/>
            </a:xfrm>
            <a:custGeom>
              <a:avLst/>
              <a:gdLst/>
              <a:ahLst/>
              <a:cxnLst/>
              <a:rect l="l" t="t" r="r" b="b"/>
              <a:pathLst>
                <a:path w="20676" h="15351" extrusionOk="0">
                  <a:moveTo>
                    <a:pt x="19175" y="0"/>
                  </a:moveTo>
                  <a:lnTo>
                    <a:pt x="19175" y="0"/>
                  </a:lnTo>
                  <a:cubicBezTo>
                    <a:pt x="17324" y="1095"/>
                    <a:pt x="1854" y="10235"/>
                    <a:pt x="71" y="11239"/>
                  </a:cubicBezTo>
                  <a:cubicBezTo>
                    <a:pt x="206" y="11239"/>
                    <a:pt x="263" y="11239"/>
                    <a:pt x="217" y="11251"/>
                  </a:cubicBezTo>
                  <a:cubicBezTo>
                    <a:pt x="0" y="11294"/>
                    <a:pt x="3850" y="15351"/>
                    <a:pt x="9177" y="15351"/>
                  </a:cubicBezTo>
                  <a:cubicBezTo>
                    <a:pt x="10768" y="15351"/>
                    <a:pt x="12491" y="14989"/>
                    <a:pt x="14278" y="14049"/>
                  </a:cubicBezTo>
                  <a:cubicBezTo>
                    <a:pt x="20676" y="10675"/>
                    <a:pt x="19705" y="2697"/>
                    <a:pt x="19175" y="0"/>
                  </a:cubicBezTo>
                  <a:close/>
                </a:path>
              </a:pathLst>
            </a:custGeom>
            <a:solidFill>
              <a:srgbClr val="F5D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"/>
            <p:cNvSpPr/>
            <p:nvPr/>
          </p:nvSpPr>
          <p:spPr>
            <a:xfrm>
              <a:off x="2238525" y="2122175"/>
              <a:ext cx="605700" cy="471700"/>
            </a:xfrm>
            <a:custGeom>
              <a:avLst/>
              <a:gdLst/>
              <a:ahLst/>
              <a:cxnLst/>
              <a:rect l="l" t="t" r="r" b="b"/>
              <a:pathLst>
                <a:path w="24228" h="18868" extrusionOk="0">
                  <a:moveTo>
                    <a:pt x="19240" y="124"/>
                  </a:moveTo>
                  <a:cubicBezTo>
                    <a:pt x="19770" y="2810"/>
                    <a:pt x="20741" y="10788"/>
                    <a:pt x="14343" y="14162"/>
                  </a:cubicBezTo>
                  <a:cubicBezTo>
                    <a:pt x="6579" y="18258"/>
                    <a:pt x="0" y="11431"/>
                    <a:pt x="282" y="11375"/>
                  </a:cubicBezTo>
                  <a:cubicBezTo>
                    <a:pt x="328" y="11364"/>
                    <a:pt x="271" y="11364"/>
                    <a:pt x="136" y="11352"/>
                  </a:cubicBezTo>
                  <a:lnTo>
                    <a:pt x="0" y="11431"/>
                  </a:lnTo>
                  <a:cubicBezTo>
                    <a:pt x="0" y="11431"/>
                    <a:pt x="5891" y="18867"/>
                    <a:pt x="13158" y="15561"/>
                  </a:cubicBezTo>
                  <a:cubicBezTo>
                    <a:pt x="24228" y="10528"/>
                    <a:pt x="19432" y="0"/>
                    <a:pt x="19432" y="0"/>
                  </a:cubicBezTo>
                  <a:close/>
                </a:path>
              </a:pathLst>
            </a:custGeom>
            <a:solidFill>
              <a:srgbClr val="C79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"/>
            <p:cNvSpPr/>
            <p:nvPr/>
          </p:nvSpPr>
          <p:spPr>
            <a:xfrm>
              <a:off x="2493825" y="2209350"/>
              <a:ext cx="119350" cy="74500"/>
            </a:xfrm>
            <a:custGeom>
              <a:avLst/>
              <a:gdLst/>
              <a:ahLst/>
              <a:cxnLst/>
              <a:rect l="l" t="t" r="r" b="b"/>
              <a:pathLst>
                <a:path w="4774" h="2980" extrusionOk="0">
                  <a:moveTo>
                    <a:pt x="4774" y="0"/>
                  </a:moveTo>
                  <a:lnTo>
                    <a:pt x="4774" y="0"/>
                  </a:lnTo>
                  <a:cubicBezTo>
                    <a:pt x="4480" y="79"/>
                    <a:pt x="4198" y="181"/>
                    <a:pt x="3927" y="305"/>
                  </a:cubicBezTo>
                  <a:cubicBezTo>
                    <a:pt x="3645" y="406"/>
                    <a:pt x="3363" y="542"/>
                    <a:pt x="3104" y="700"/>
                  </a:cubicBezTo>
                  <a:cubicBezTo>
                    <a:pt x="2810" y="869"/>
                    <a:pt x="2506" y="1050"/>
                    <a:pt x="2224" y="1241"/>
                  </a:cubicBezTo>
                  <a:cubicBezTo>
                    <a:pt x="1930" y="1445"/>
                    <a:pt x="1648" y="1636"/>
                    <a:pt x="1388" y="1839"/>
                  </a:cubicBezTo>
                  <a:cubicBezTo>
                    <a:pt x="1129" y="2043"/>
                    <a:pt x="869" y="2223"/>
                    <a:pt x="666" y="2392"/>
                  </a:cubicBezTo>
                  <a:cubicBezTo>
                    <a:pt x="429" y="2573"/>
                    <a:pt x="204" y="2765"/>
                    <a:pt x="1" y="2979"/>
                  </a:cubicBezTo>
                  <a:cubicBezTo>
                    <a:pt x="283" y="2889"/>
                    <a:pt x="553" y="2787"/>
                    <a:pt x="824" y="2663"/>
                  </a:cubicBezTo>
                  <a:cubicBezTo>
                    <a:pt x="1106" y="2550"/>
                    <a:pt x="1377" y="2415"/>
                    <a:pt x="1637" y="2257"/>
                  </a:cubicBezTo>
                  <a:cubicBezTo>
                    <a:pt x="1930" y="2099"/>
                    <a:pt x="2235" y="1907"/>
                    <a:pt x="2528" y="1704"/>
                  </a:cubicBezTo>
                  <a:cubicBezTo>
                    <a:pt x="2822" y="1512"/>
                    <a:pt x="3115" y="1320"/>
                    <a:pt x="3375" y="1117"/>
                  </a:cubicBezTo>
                  <a:cubicBezTo>
                    <a:pt x="3510" y="1016"/>
                    <a:pt x="3623" y="914"/>
                    <a:pt x="3747" y="824"/>
                  </a:cubicBezTo>
                  <a:cubicBezTo>
                    <a:pt x="3871" y="745"/>
                    <a:pt x="3984" y="655"/>
                    <a:pt x="4085" y="576"/>
                  </a:cubicBezTo>
                  <a:cubicBezTo>
                    <a:pt x="4322" y="395"/>
                    <a:pt x="4559" y="203"/>
                    <a:pt x="4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"/>
            <p:cNvSpPr/>
            <p:nvPr/>
          </p:nvSpPr>
          <p:spPr>
            <a:xfrm>
              <a:off x="2606100" y="2204275"/>
              <a:ext cx="40925" cy="28700"/>
            </a:xfrm>
            <a:custGeom>
              <a:avLst/>
              <a:gdLst/>
              <a:ahLst/>
              <a:cxnLst/>
              <a:rect l="l" t="t" r="r" b="b"/>
              <a:pathLst>
                <a:path w="1637" h="1148" extrusionOk="0">
                  <a:moveTo>
                    <a:pt x="1637" y="0"/>
                  </a:moveTo>
                  <a:cubicBezTo>
                    <a:pt x="1513" y="0"/>
                    <a:pt x="1400" y="11"/>
                    <a:pt x="1287" y="56"/>
                  </a:cubicBezTo>
                  <a:cubicBezTo>
                    <a:pt x="1061" y="124"/>
                    <a:pt x="847" y="226"/>
                    <a:pt x="666" y="384"/>
                  </a:cubicBezTo>
                  <a:cubicBezTo>
                    <a:pt x="576" y="451"/>
                    <a:pt x="486" y="519"/>
                    <a:pt x="418" y="609"/>
                  </a:cubicBezTo>
                  <a:cubicBezTo>
                    <a:pt x="339" y="688"/>
                    <a:pt x="260" y="767"/>
                    <a:pt x="192" y="846"/>
                  </a:cubicBezTo>
                  <a:cubicBezTo>
                    <a:pt x="113" y="937"/>
                    <a:pt x="46" y="1027"/>
                    <a:pt x="1" y="1140"/>
                  </a:cubicBezTo>
                  <a:cubicBezTo>
                    <a:pt x="47" y="1144"/>
                    <a:pt x="94" y="1147"/>
                    <a:pt x="141" y="1147"/>
                  </a:cubicBezTo>
                  <a:cubicBezTo>
                    <a:pt x="207" y="1147"/>
                    <a:pt x="273" y="1142"/>
                    <a:pt x="339" y="1128"/>
                  </a:cubicBezTo>
                  <a:cubicBezTo>
                    <a:pt x="542" y="1117"/>
                    <a:pt x="791" y="970"/>
                    <a:pt x="1005" y="824"/>
                  </a:cubicBezTo>
                  <a:cubicBezTo>
                    <a:pt x="1185" y="677"/>
                    <a:pt x="1343" y="508"/>
                    <a:pt x="1479" y="316"/>
                  </a:cubicBezTo>
                  <a:cubicBezTo>
                    <a:pt x="1535" y="214"/>
                    <a:pt x="1592" y="113"/>
                    <a:pt x="16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"/>
            <p:cNvSpPr/>
            <p:nvPr/>
          </p:nvSpPr>
          <p:spPr>
            <a:xfrm>
              <a:off x="2047250" y="1173175"/>
              <a:ext cx="215000" cy="179450"/>
            </a:xfrm>
            <a:custGeom>
              <a:avLst/>
              <a:gdLst/>
              <a:ahLst/>
              <a:cxnLst/>
              <a:rect l="l" t="t" r="r" b="b"/>
              <a:pathLst>
                <a:path w="8600" h="7178" extrusionOk="0">
                  <a:moveTo>
                    <a:pt x="2675" y="0"/>
                  </a:moveTo>
                  <a:lnTo>
                    <a:pt x="1" y="271"/>
                  </a:lnTo>
                  <a:lnTo>
                    <a:pt x="12" y="5191"/>
                  </a:lnTo>
                  <a:lnTo>
                    <a:pt x="3138" y="4999"/>
                  </a:lnTo>
                  <a:lnTo>
                    <a:pt x="8599" y="7177"/>
                  </a:lnTo>
                  <a:lnTo>
                    <a:pt x="8599" y="7177"/>
                  </a:lnTo>
                  <a:lnTo>
                    <a:pt x="8509" y="5767"/>
                  </a:lnTo>
                  <a:lnTo>
                    <a:pt x="2675" y="0"/>
                  </a:lnTo>
                  <a:close/>
                </a:path>
              </a:pathLst>
            </a:custGeom>
            <a:solidFill>
              <a:srgbClr val="E3E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"/>
            <p:cNvSpPr/>
            <p:nvPr/>
          </p:nvSpPr>
          <p:spPr>
            <a:xfrm>
              <a:off x="2047525" y="1298150"/>
              <a:ext cx="235300" cy="733775"/>
            </a:xfrm>
            <a:custGeom>
              <a:avLst/>
              <a:gdLst/>
              <a:ahLst/>
              <a:cxnLst/>
              <a:rect l="l" t="t" r="r" b="b"/>
              <a:pathLst>
                <a:path w="9412" h="29351" extrusionOk="0">
                  <a:moveTo>
                    <a:pt x="3127" y="0"/>
                  </a:moveTo>
                  <a:lnTo>
                    <a:pt x="1" y="192"/>
                  </a:lnTo>
                  <a:lnTo>
                    <a:pt x="1" y="6884"/>
                  </a:lnTo>
                  <a:lnTo>
                    <a:pt x="1" y="28933"/>
                  </a:lnTo>
                  <a:lnTo>
                    <a:pt x="328" y="29350"/>
                  </a:lnTo>
                  <a:lnTo>
                    <a:pt x="1039" y="29023"/>
                  </a:lnTo>
                  <a:lnTo>
                    <a:pt x="9412" y="14512"/>
                  </a:lnTo>
                  <a:lnTo>
                    <a:pt x="9107" y="9942"/>
                  </a:lnTo>
                  <a:lnTo>
                    <a:pt x="8588" y="2178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D9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"/>
            <p:cNvSpPr/>
            <p:nvPr/>
          </p:nvSpPr>
          <p:spPr>
            <a:xfrm>
              <a:off x="2047525" y="1298425"/>
              <a:ext cx="227700" cy="248550"/>
            </a:xfrm>
            <a:custGeom>
              <a:avLst/>
              <a:gdLst/>
              <a:ahLst/>
              <a:cxnLst/>
              <a:rect l="l" t="t" r="r" b="b"/>
              <a:pathLst>
                <a:path w="9108" h="9942" extrusionOk="0">
                  <a:moveTo>
                    <a:pt x="3127" y="1"/>
                  </a:moveTo>
                  <a:lnTo>
                    <a:pt x="1" y="192"/>
                  </a:lnTo>
                  <a:lnTo>
                    <a:pt x="1" y="6895"/>
                  </a:lnTo>
                  <a:cubicBezTo>
                    <a:pt x="892" y="6963"/>
                    <a:pt x="1761" y="7256"/>
                    <a:pt x="2246" y="7685"/>
                  </a:cubicBezTo>
                  <a:lnTo>
                    <a:pt x="9107" y="9942"/>
                  </a:lnTo>
                  <a:lnTo>
                    <a:pt x="8588" y="2178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"/>
            <p:cNvSpPr/>
            <p:nvPr/>
          </p:nvSpPr>
          <p:spPr>
            <a:xfrm>
              <a:off x="2055725" y="1300125"/>
              <a:ext cx="683850" cy="731800"/>
            </a:xfrm>
            <a:custGeom>
              <a:avLst/>
              <a:gdLst/>
              <a:ahLst/>
              <a:cxnLst/>
              <a:rect l="l" t="t" r="r" b="b"/>
              <a:pathLst>
                <a:path w="27354" h="29272" extrusionOk="0">
                  <a:moveTo>
                    <a:pt x="1986" y="0"/>
                  </a:moveTo>
                  <a:lnTo>
                    <a:pt x="1501" y="7188"/>
                  </a:lnTo>
                  <a:lnTo>
                    <a:pt x="34" y="28854"/>
                  </a:lnTo>
                  <a:lnTo>
                    <a:pt x="0" y="29271"/>
                  </a:lnTo>
                  <a:lnTo>
                    <a:pt x="339" y="29192"/>
                  </a:lnTo>
                  <a:lnTo>
                    <a:pt x="15764" y="25130"/>
                  </a:lnTo>
                  <a:lnTo>
                    <a:pt x="27353" y="22095"/>
                  </a:lnTo>
                  <a:cubicBezTo>
                    <a:pt x="24577" y="14162"/>
                    <a:pt x="18946" y="7233"/>
                    <a:pt x="10190" y="3047"/>
                  </a:cubicBezTo>
                  <a:cubicBezTo>
                    <a:pt x="7561" y="1772"/>
                    <a:pt x="4819" y="745"/>
                    <a:pt x="1986" y="0"/>
                  </a:cubicBezTo>
                  <a:close/>
                </a:path>
              </a:pathLst>
            </a:custGeom>
            <a:solidFill>
              <a:srgbClr val="E74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"/>
            <p:cNvSpPr/>
            <p:nvPr/>
          </p:nvSpPr>
          <p:spPr>
            <a:xfrm>
              <a:off x="2105650" y="1173175"/>
              <a:ext cx="728975" cy="679050"/>
            </a:xfrm>
            <a:custGeom>
              <a:avLst/>
              <a:gdLst/>
              <a:ahLst/>
              <a:cxnLst/>
              <a:rect l="l" t="t" r="r" b="b"/>
              <a:pathLst>
                <a:path w="29159" h="27162" extrusionOk="0">
                  <a:moveTo>
                    <a:pt x="339" y="0"/>
                  </a:moveTo>
                  <a:lnTo>
                    <a:pt x="0" y="5078"/>
                  </a:lnTo>
                  <a:cubicBezTo>
                    <a:pt x="2822" y="5823"/>
                    <a:pt x="5564" y="6839"/>
                    <a:pt x="8193" y="8114"/>
                  </a:cubicBezTo>
                  <a:cubicBezTo>
                    <a:pt x="16938" y="12300"/>
                    <a:pt x="22580" y="19229"/>
                    <a:pt x="25356" y="27161"/>
                  </a:cubicBezTo>
                  <a:lnTo>
                    <a:pt x="29159" y="26157"/>
                  </a:lnTo>
                  <a:cubicBezTo>
                    <a:pt x="27816" y="22659"/>
                    <a:pt x="26033" y="19330"/>
                    <a:pt x="23878" y="16261"/>
                  </a:cubicBezTo>
                  <a:cubicBezTo>
                    <a:pt x="23878" y="16261"/>
                    <a:pt x="14681" y="3092"/>
                    <a:pt x="339" y="0"/>
                  </a:cubicBezTo>
                  <a:close/>
                </a:path>
              </a:pathLst>
            </a:custGeom>
            <a:solidFill>
              <a:srgbClr val="EFF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"/>
            <p:cNvSpPr/>
            <p:nvPr/>
          </p:nvSpPr>
          <p:spPr>
            <a:xfrm>
              <a:off x="2093225" y="1300125"/>
              <a:ext cx="646350" cy="627975"/>
            </a:xfrm>
            <a:custGeom>
              <a:avLst/>
              <a:gdLst/>
              <a:ahLst/>
              <a:cxnLst/>
              <a:rect l="l" t="t" r="r" b="b"/>
              <a:pathLst>
                <a:path w="25854" h="25119" extrusionOk="0">
                  <a:moveTo>
                    <a:pt x="486" y="0"/>
                  </a:moveTo>
                  <a:lnTo>
                    <a:pt x="1" y="7188"/>
                  </a:lnTo>
                  <a:cubicBezTo>
                    <a:pt x="57" y="7233"/>
                    <a:pt x="125" y="7290"/>
                    <a:pt x="182" y="7335"/>
                  </a:cubicBezTo>
                  <a:cubicBezTo>
                    <a:pt x="2529" y="9660"/>
                    <a:pt x="2404" y="12548"/>
                    <a:pt x="6038" y="13146"/>
                  </a:cubicBezTo>
                  <a:cubicBezTo>
                    <a:pt x="9514" y="13857"/>
                    <a:pt x="14422" y="12289"/>
                    <a:pt x="16228" y="16814"/>
                  </a:cubicBezTo>
                  <a:cubicBezTo>
                    <a:pt x="17311" y="19748"/>
                    <a:pt x="15302" y="22445"/>
                    <a:pt x="14264" y="25119"/>
                  </a:cubicBezTo>
                  <a:lnTo>
                    <a:pt x="25853" y="22072"/>
                  </a:lnTo>
                  <a:cubicBezTo>
                    <a:pt x="23077" y="14151"/>
                    <a:pt x="17446" y="7222"/>
                    <a:pt x="8690" y="3036"/>
                  </a:cubicBezTo>
                  <a:cubicBezTo>
                    <a:pt x="6061" y="1761"/>
                    <a:pt x="3319" y="745"/>
                    <a:pt x="486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"/>
            <p:cNvSpPr/>
            <p:nvPr/>
          </p:nvSpPr>
          <p:spPr>
            <a:xfrm>
              <a:off x="2114100" y="1173175"/>
              <a:ext cx="720825" cy="653950"/>
            </a:xfrm>
            <a:custGeom>
              <a:avLst/>
              <a:gdLst/>
              <a:ahLst/>
              <a:cxnLst/>
              <a:rect l="l" t="t" r="r" b="b"/>
              <a:pathLst>
                <a:path w="28833" h="26158" extrusionOk="0">
                  <a:moveTo>
                    <a:pt x="1" y="0"/>
                  </a:moveTo>
                  <a:lnTo>
                    <a:pt x="441" y="113"/>
                  </a:lnTo>
                  <a:cubicBezTo>
                    <a:pt x="723" y="192"/>
                    <a:pt x="1152" y="283"/>
                    <a:pt x="1682" y="452"/>
                  </a:cubicBezTo>
                  <a:lnTo>
                    <a:pt x="2551" y="723"/>
                  </a:lnTo>
                  <a:cubicBezTo>
                    <a:pt x="2867" y="824"/>
                    <a:pt x="3206" y="948"/>
                    <a:pt x="3567" y="1072"/>
                  </a:cubicBezTo>
                  <a:cubicBezTo>
                    <a:pt x="4289" y="1343"/>
                    <a:pt x="5101" y="1671"/>
                    <a:pt x="5959" y="2054"/>
                  </a:cubicBezTo>
                  <a:cubicBezTo>
                    <a:pt x="6817" y="2438"/>
                    <a:pt x="7742" y="2889"/>
                    <a:pt x="8690" y="3420"/>
                  </a:cubicBezTo>
                  <a:cubicBezTo>
                    <a:pt x="9626" y="3950"/>
                    <a:pt x="10597" y="4537"/>
                    <a:pt x="11590" y="5202"/>
                  </a:cubicBezTo>
                  <a:cubicBezTo>
                    <a:pt x="13632" y="6579"/>
                    <a:pt x="15562" y="8114"/>
                    <a:pt x="17367" y="9784"/>
                  </a:cubicBezTo>
                  <a:cubicBezTo>
                    <a:pt x="19184" y="11454"/>
                    <a:pt x="20865" y="13259"/>
                    <a:pt x="22411" y="15178"/>
                  </a:cubicBezTo>
                  <a:cubicBezTo>
                    <a:pt x="23122" y="16069"/>
                    <a:pt x="23777" y="16983"/>
                    <a:pt x="24386" y="17942"/>
                  </a:cubicBezTo>
                  <a:cubicBezTo>
                    <a:pt x="24984" y="18845"/>
                    <a:pt x="25503" y="19725"/>
                    <a:pt x="25977" y="20538"/>
                  </a:cubicBezTo>
                  <a:cubicBezTo>
                    <a:pt x="26462" y="21350"/>
                    <a:pt x="26869" y="22106"/>
                    <a:pt x="27230" y="22794"/>
                  </a:cubicBezTo>
                  <a:cubicBezTo>
                    <a:pt x="27399" y="23133"/>
                    <a:pt x="27568" y="23449"/>
                    <a:pt x="27715" y="23754"/>
                  </a:cubicBezTo>
                  <a:cubicBezTo>
                    <a:pt x="27862" y="24047"/>
                    <a:pt x="27986" y="24329"/>
                    <a:pt x="28110" y="24577"/>
                  </a:cubicBezTo>
                  <a:cubicBezTo>
                    <a:pt x="28358" y="25074"/>
                    <a:pt x="28516" y="25469"/>
                    <a:pt x="28640" y="25740"/>
                  </a:cubicBezTo>
                  <a:cubicBezTo>
                    <a:pt x="28764" y="26022"/>
                    <a:pt x="28832" y="26157"/>
                    <a:pt x="28832" y="26157"/>
                  </a:cubicBezTo>
                  <a:cubicBezTo>
                    <a:pt x="28832" y="26157"/>
                    <a:pt x="28776" y="26010"/>
                    <a:pt x="28685" y="25728"/>
                  </a:cubicBezTo>
                  <a:cubicBezTo>
                    <a:pt x="28584" y="25446"/>
                    <a:pt x="28437" y="25040"/>
                    <a:pt x="28245" y="24521"/>
                  </a:cubicBezTo>
                  <a:cubicBezTo>
                    <a:pt x="28042" y="24002"/>
                    <a:pt x="27794" y="23370"/>
                    <a:pt x="27467" y="22670"/>
                  </a:cubicBezTo>
                  <a:cubicBezTo>
                    <a:pt x="27140" y="21971"/>
                    <a:pt x="26756" y="21192"/>
                    <a:pt x="26316" y="20346"/>
                  </a:cubicBezTo>
                  <a:cubicBezTo>
                    <a:pt x="25876" y="19499"/>
                    <a:pt x="25345" y="18619"/>
                    <a:pt x="24770" y="17694"/>
                  </a:cubicBezTo>
                  <a:cubicBezTo>
                    <a:pt x="24160" y="16712"/>
                    <a:pt x="23506" y="15776"/>
                    <a:pt x="22795" y="14873"/>
                  </a:cubicBezTo>
                  <a:cubicBezTo>
                    <a:pt x="21227" y="12943"/>
                    <a:pt x="19511" y="11127"/>
                    <a:pt x="17672" y="9457"/>
                  </a:cubicBezTo>
                  <a:cubicBezTo>
                    <a:pt x="16735" y="8599"/>
                    <a:pt x="15765" y="7775"/>
                    <a:pt x="14772" y="7008"/>
                  </a:cubicBezTo>
                  <a:cubicBezTo>
                    <a:pt x="13790" y="6241"/>
                    <a:pt x="12786" y="5541"/>
                    <a:pt x="11782" y="4898"/>
                  </a:cubicBezTo>
                  <a:cubicBezTo>
                    <a:pt x="10777" y="4255"/>
                    <a:pt x="9784" y="3668"/>
                    <a:pt x="8814" y="3160"/>
                  </a:cubicBezTo>
                  <a:cubicBezTo>
                    <a:pt x="7855" y="2652"/>
                    <a:pt x="6918" y="2212"/>
                    <a:pt x="6038" y="1840"/>
                  </a:cubicBezTo>
                  <a:cubicBezTo>
                    <a:pt x="5169" y="1479"/>
                    <a:pt x="4345" y="1174"/>
                    <a:pt x="3612" y="937"/>
                  </a:cubicBezTo>
                  <a:cubicBezTo>
                    <a:pt x="3251" y="824"/>
                    <a:pt x="2901" y="711"/>
                    <a:pt x="2585" y="610"/>
                  </a:cubicBezTo>
                  <a:lnTo>
                    <a:pt x="1694" y="373"/>
                  </a:lnTo>
                  <a:cubicBezTo>
                    <a:pt x="1163" y="237"/>
                    <a:pt x="723" y="158"/>
                    <a:pt x="441" y="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FD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"/>
            <p:cNvSpPr/>
            <p:nvPr/>
          </p:nvSpPr>
          <p:spPr>
            <a:xfrm>
              <a:off x="2104250" y="1702975"/>
              <a:ext cx="24000" cy="78725"/>
            </a:xfrm>
            <a:custGeom>
              <a:avLst/>
              <a:gdLst/>
              <a:ahLst/>
              <a:cxnLst/>
              <a:rect l="l" t="t" r="r" b="b"/>
              <a:pathLst>
                <a:path w="960" h="3149" extrusionOk="0">
                  <a:moveTo>
                    <a:pt x="948" y="0"/>
                  </a:moveTo>
                  <a:lnTo>
                    <a:pt x="948" y="0"/>
                  </a:lnTo>
                  <a:cubicBezTo>
                    <a:pt x="846" y="147"/>
                    <a:pt x="745" y="293"/>
                    <a:pt x="666" y="451"/>
                  </a:cubicBezTo>
                  <a:cubicBezTo>
                    <a:pt x="497" y="801"/>
                    <a:pt x="361" y="1151"/>
                    <a:pt x="271" y="1523"/>
                  </a:cubicBezTo>
                  <a:cubicBezTo>
                    <a:pt x="226" y="1715"/>
                    <a:pt x="169" y="1907"/>
                    <a:pt x="135" y="2099"/>
                  </a:cubicBezTo>
                  <a:cubicBezTo>
                    <a:pt x="113" y="2280"/>
                    <a:pt x="79" y="2460"/>
                    <a:pt x="45" y="2618"/>
                  </a:cubicBezTo>
                  <a:cubicBezTo>
                    <a:pt x="11" y="2787"/>
                    <a:pt x="0" y="2968"/>
                    <a:pt x="0" y="3148"/>
                  </a:cubicBezTo>
                  <a:cubicBezTo>
                    <a:pt x="113" y="3013"/>
                    <a:pt x="226" y="2866"/>
                    <a:pt x="316" y="2720"/>
                  </a:cubicBezTo>
                  <a:cubicBezTo>
                    <a:pt x="508" y="2381"/>
                    <a:pt x="643" y="2020"/>
                    <a:pt x="734" y="1648"/>
                  </a:cubicBezTo>
                  <a:cubicBezTo>
                    <a:pt x="835" y="1287"/>
                    <a:pt x="891" y="914"/>
                    <a:pt x="937" y="530"/>
                  </a:cubicBezTo>
                  <a:cubicBezTo>
                    <a:pt x="959" y="361"/>
                    <a:pt x="959" y="181"/>
                    <a:pt x="948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"/>
            <p:cNvSpPr/>
            <p:nvPr/>
          </p:nvSpPr>
          <p:spPr>
            <a:xfrm>
              <a:off x="2098600" y="1531450"/>
              <a:ext cx="19775" cy="199750"/>
            </a:xfrm>
            <a:custGeom>
              <a:avLst/>
              <a:gdLst/>
              <a:ahLst/>
              <a:cxnLst/>
              <a:rect l="l" t="t" r="r" b="b"/>
              <a:pathLst>
                <a:path w="791" h="7990" extrusionOk="0">
                  <a:moveTo>
                    <a:pt x="790" y="0"/>
                  </a:moveTo>
                  <a:cubicBezTo>
                    <a:pt x="790" y="0"/>
                    <a:pt x="745" y="113"/>
                    <a:pt x="689" y="339"/>
                  </a:cubicBezTo>
                  <a:cubicBezTo>
                    <a:pt x="644" y="553"/>
                    <a:pt x="553" y="858"/>
                    <a:pt x="486" y="1230"/>
                  </a:cubicBezTo>
                  <a:cubicBezTo>
                    <a:pt x="440" y="1411"/>
                    <a:pt x="384" y="1614"/>
                    <a:pt x="361" y="1828"/>
                  </a:cubicBezTo>
                  <a:cubicBezTo>
                    <a:pt x="339" y="2043"/>
                    <a:pt x="305" y="2268"/>
                    <a:pt x="282" y="2505"/>
                  </a:cubicBezTo>
                  <a:cubicBezTo>
                    <a:pt x="226" y="2968"/>
                    <a:pt x="170" y="3476"/>
                    <a:pt x="147" y="3972"/>
                  </a:cubicBezTo>
                  <a:cubicBezTo>
                    <a:pt x="113" y="4469"/>
                    <a:pt x="91" y="4977"/>
                    <a:pt x="79" y="5439"/>
                  </a:cubicBezTo>
                  <a:cubicBezTo>
                    <a:pt x="68" y="5676"/>
                    <a:pt x="57" y="5902"/>
                    <a:pt x="45" y="6116"/>
                  </a:cubicBezTo>
                  <a:cubicBezTo>
                    <a:pt x="34" y="6331"/>
                    <a:pt x="23" y="6534"/>
                    <a:pt x="23" y="6726"/>
                  </a:cubicBezTo>
                  <a:cubicBezTo>
                    <a:pt x="0" y="7098"/>
                    <a:pt x="0" y="7425"/>
                    <a:pt x="0" y="7640"/>
                  </a:cubicBezTo>
                  <a:cubicBezTo>
                    <a:pt x="0" y="7854"/>
                    <a:pt x="12" y="7990"/>
                    <a:pt x="12" y="7990"/>
                  </a:cubicBezTo>
                  <a:cubicBezTo>
                    <a:pt x="12" y="7990"/>
                    <a:pt x="45" y="7865"/>
                    <a:pt x="102" y="7651"/>
                  </a:cubicBezTo>
                  <a:cubicBezTo>
                    <a:pt x="147" y="7425"/>
                    <a:pt x="226" y="7121"/>
                    <a:pt x="294" y="6748"/>
                  </a:cubicBezTo>
                  <a:cubicBezTo>
                    <a:pt x="350" y="6387"/>
                    <a:pt x="440" y="5947"/>
                    <a:pt x="497" y="5484"/>
                  </a:cubicBezTo>
                  <a:cubicBezTo>
                    <a:pt x="542" y="5011"/>
                    <a:pt x="598" y="4514"/>
                    <a:pt x="621" y="4006"/>
                  </a:cubicBezTo>
                  <a:cubicBezTo>
                    <a:pt x="655" y="3498"/>
                    <a:pt x="689" y="3013"/>
                    <a:pt x="700" y="2539"/>
                  </a:cubicBezTo>
                  <a:cubicBezTo>
                    <a:pt x="700" y="2302"/>
                    <a:pt x="700" y="2077"/>
                    <a:pt x="711" y="1862"/>
                  </a:cubicBezTo>
                  <a:cubicBezTo>
                    <a:pt x="734" y="1648"/>
                    <a:pt x="745" y="1445"/>
                    <a:pt x="756" y="1264"/>
                  </a:cubicBezTo>
                  <a:cubicBezTo>
                    <a:pt x="779" y="892"/>
                    <a:pt x="790" y="576"/>
                    <a:pt x="790" y="350"/>
                  </a:cubicBezTo>
                  <a:lnTo>
                    <a:pt x="790" y="0"/>
                  </a:ln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"/>
            <p:cNvSpPr/>
            <p:nvPr/>
          </p:nvSpPr>
          <p:spPr>
            <a:xfrm>
              <a:off x="2183800" y="1644850"/>
              <a:ext cx="103825" cy="144750"/>
            </a:xfrm>
            <a:custGeom>
              <a:avLst/>
              <a:gdLst/>
              <a:ahLst/>
              <a:cxnLst/>
              <a:rect l="l" t="t" r="r" b="b"/>
              <a:pathLst>
                <a:path w="4153" h="5790" extrusionOk="0">
                  <a:moveTo>
                    <a:pt x="4153" y="1"/>
                  </a:moveTo>
                  <a:cubicBezTo>
                    <a:pt x="4153" y="1"/>
                    <a:pt x="3825" y="305"/>
                    <a:pt x="3374" y="802"/>
                  </a:cubicBezTo>
                  <a:cubicBezTo>
                    <a:pt x="3160" y="1050"/>
                    <a:pt x="2900" y="1355"/>
                    <a:pt x="2629" y="1682"/>
                  </a:cubicBezTo>
                  <a:cubicBezTo>
                    <a:pt x="2370" y="2009"/>
                    <a:pt x="2088" y="2359"/>
                    <a:pt x="1828" y="2720"/>
                  </a:cubicBezTo>
                  <a:cubicBezTo>
                    <a:pt x="1320" y="3454"/>
                    <a:pt x="858" y="4221"/>
                    <a:pt x="519" y="4796"/>
                  </a:cubicBezTo>
                  <a:cubicBezTo>
                    <a:pt x="192" y="5383"/>
                    <a:pt x="0" y="5789"/>
                    <a:pt x="0" y="5789"/>
                  </a:cubicBezTo>
                  <a:cubicBezTo>
                    <a:pt x="0" y="5789"/>
                    <a:pt x="316" y="5473"/>
                    <a:pt x="745" y="4954"/>
                  </a:cubicBezTo>
                  <a:cubicBezTo>
                    <a:pt x="1174" y="4435"/>
                    <a:pt x="1715" y="3724"/>
                    <a:pt x="2223" y="2991"/>
                  </a:cubicBezTo>
                  <a:cubicBezTo>
                    <a:pt x="2471" y="2618"/>
                    <a:pt x="2731" y="2269"/>
                    <a:pt x="2968" y="1930"/>
                  </a:cubicBezTo>
                  <a:cubicBezTo>
                    <a:pt x="3205" y="1592"/>
                    <a:pt x="3419" y="1264"/>
                    <a:pt x="3589" y="982"/>
                  </a:cubicBezTo>
                  <a:cubicBezTo>
                    <a:pt x="3950" y="407"/>
                    <a:pt x="4153" y="1"/>
                    <a:pt x="4153" y="1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"/>
            <p:cNvSpPr/>
            <p:nvPr/>
          </p:nvSpPr>
          <p:spPr>
            <a:xfrm>
              <a:off x="2303975" y="1855875"/>
              <a:ext cx="203700" cy="84650"/>
            </a:xfrm>
            <a:custGeom>
              <a:avLst/>
              <a:gdLst/>
              <a:ahLst/>
              <a:cxnLst/>
              <a:rect l="l" t="t" r="r" b="b"/>
              <a:pathLst>
                <a:path w="8148" h="3386" extrusionOk="0">
                  <a:moveTo>
                    <a:pt x="8147" y="0"/>
                  </a:moveTo>
                  <a:cubicBezTo>
                    <a:pt x="8147" y="0"/>
                    <a:pt x="8001" y="34"/>
                    <a:pt x="7775" y="102"/>
                  </a:cubicBezTo>
                  <a:cubicBezTo>
                    <a:pt x="7538" y="181"/>
                    <a:pt x="7211" y="271"/>
                    <a:pt x="6816" y="406"/>
                  </a:cubicBezTo>
                  <a:cubicBezTo>
                    <a:pt x="6026" y="666"/>
                    <a:pt x="4999" y="1050"/>
                    <a:pt x="3984" y="1467"/>
                  </a:cubicBezTo>
                  <a:cubicBezTo>
                    <a:pt x="2957" y="1896"/>
                    <a:pt x="1964" y="2359"/>
                    <a:pt x="1219" y="2720"/>
                  </a:cubicBezTo>
                  <a:cubicBezTo>
                    <a:pt x="847" y="2911"/>
                    <a:pt x="553" y="3069"/>
                    <a:pt x="339" y="3194"/>
                  </a:cubicBezTo>
                  <a:cubicBezTo>
                    <a:pt x="124" y="3306"/>
                    <a:pt x="0" y="3385"/>
                    <a:pt x="0" y="3385"/>
                  </a:cubicBezTo>
                  <a:cubicBezTo>
                    <a:pt x="0" y="3385"/>
                    <a:pt x="136" y="3352"/>
                    <a:pt x="373" y="3284"/>
                  </a:cubicBezTo>
                  <a:cubicBezTo>
                    <a:pt x="598" y="3205"/>
                    <a:pt x="937" y="3115"/>
                    <a:pt x="1321" y="2979"/>
                  </a:cubicBezTo>
                  <a:cubicBezTo>
                    <a:pt x="2110" y="2720"/>
                    <a:pt x="3149" y="2336"/>
                    <a:pt x="4164" y="1918"/>
                  </a:cubicBezTo>
                  <a:cubicBezTo>
                    <a:pt x="5180" y="1490"/>
                    <a:pt x="6184" y="1027"/>
                    <a:pt x="6929" y="666"/>
                  </a:cubicBezTo>
                  <a:cubicBezTo>
                    <a:pt x="7290" y="474"/>
                    <a:pt x="7595" y="305"/>
                    <a:pt x="7809" y="192"/>
                  </a:cubicBezTo>
                  <a:cubicBezTo>
                    <a:pt x="8023" y="79"/>
                    <a:pt x="8147" y="0"/>
                    <a:pt x="8147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"/>
            <p:cNvSpPr/>
            <p:nvPr/>
          </p:nvSpPr>
          <p:spPr>
            <a:xfrm>
              <a:off x="2210875" y="1370925"/>
              <a:ext cx="51075" cy="148125"/>
            </a:xfrm>
            <a:custGeom>
              <a:avLst/>
              <a:gdLst/>
              <a:ahLst/>
              <a:cxnLst/>
              <a:rect l="l" t="t" r="r" b="b"/>
              <a:pathLst>
                <a:path w="2043" h="5925" extrusionOk="0">
                  <a:moveTo>
                    <a:pt x="2043" y="1"/>
                  </a:moveTo>
                  <a:cubicBezTo>
                    <a:pt x="2043" y="1"/>
                    <a:pt x="1817" y="339"/>
                    <a:pt x="1569" y="870"/>
                  </a:cubicBezTo>
                  <a:cubicBezTo>
                    <a:pt x="1309" y="1400"/>
                    <a:pt x="1005" y="2122"/>
                    <a:pt x="734" y="2856"/>
                  </a:cubicBezTo>
                  <a:cubicBezTo>
                    <a:pt x="497" y="3612"/>
                    <a:pt x="294" y="4368"/>
                    <a:pt x="170" y="4943"/>
                  </a:cubicBezTo>
                  <a:cubicBezTo>
                    <a:pt x="91" y="5270"/>
                    <a:pt x="34" y="5598"/>
                    <a:pt x="0" y="5925"/>
                  </a:cubicBezTo>
                  <a:cubicBezTo>
                    <a:pt x="0" y="5925"/>
                    <a:pt x="192" y="5575"/>
                    <a:pt x="429" y="5033"/>
                  </a:cubicBezTo>
                  <a:cubicBezTo>
                    <a:pt x="666" y="4492"/>
                    <a:pt x="948" y="3770"/>
                    <a:pt x="1185" y="3025"/>
                  </a:cubicBezTo>
                  <a:cubicBezTo>
                    <a:pt x="1309" y="2652"/>
                    <a:pt x="1434" y="2280"/>
                    <a:pt x="1558" y="1930"/>
                  </a:cubicBezTo>
                  <a:cubicBezTo>
                    <a:pt x="1671" y="1580"/>
                    <a:pt x="1761" y="1253"/>
                    <a:pt x="1840" y="971"/>
                  </a:cubicBezTo>
                  <a:cubicBezTo>
                    <a:pt x="1986" y="396"/>
                    <a:pt x="2043" y="1"/>
                    <a:pt x="2043" y="1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"/>
            <p:cNvSpPr/>
            <p:nvPr/>
          </p:nvSpPr>
          <p:spPr>
            <a:xfrm>
              <a:off x="2358125" y="1618900"/>
              <a:ext cx="202300" cy="140225"/>
            </a:xfrm>
            <a:custGeom>
              <a:avLst/>
              <a:gdLst/>
              <a:ahLst/>
              <a:cxnLst/>
              <a:rect l="l" t="t" r="r" b="b"/>
              <a:pathLst>
                <a:path w="8092" h="5609" extrusionOk="0">
                  <a:moveTo>
                    <a:pt x="8092" y="0"/>
                  </a:moveTo>
                  <a:cubicBezTo>
                    <a:pt x="8092" y="0"/>
                    <a:pt x="7956" y="68"/>
                    <a:pt x="7719" y="204"/>
                  </a:cubicBezTo>
                  <a:cubicBezTo>
                    <a:pt x="7494" y="339"/>
                    <a:pt x="7155" y="520"/>
                    <a:pt x="6760" y="768"/>
                  </a:cubicBezTo>
                  <a:cubicBezTo>
                    <a:pt x="5981" y="1253"/>
                    <a:pt x="4955" y="1930"/>
                    <a:pt x="3950" y="2630"/>
                  </a:cubicBezTo>
                  <a:cubicBezTo>
                    <a:pt x="3454" y="2991"/>
                    <a:pt x="2946" y="3341"/>
                    <a:pt x="2472" y="3679"/>
                  </a:cubicBezTo>
                  <a:cubicBezTo>
                    <a:pt x="1998" y="4006"/>
                    <a:pt x="1569" y="4334"/>
                    <a:pt x="1208" y="4616"/>
                  </a:cubicBezTo>
                  <a:cubicBezTo>
                    <a:pt x="836" y="4898"/>
                    <a:pt x="531" y="5146"/>
                    <a:pt x="328" y="5327"/>
                  </a:cubicBezTo>
                  <a:cubicBezTo>
                    <a:pt x="125" y="5496"/>
                    <a:pt x="1" y="5609"/>
                    <a:pt x="1" y="5609"/>
                  </a:cubicBezTo>
                  <a:cubicBezTo>
                    <a:pt x="1" y="5609"/>
                    <a:pt x="148" y="5530"/>
                    <a:pt x="384" y="5394"/>
                  </a:cubicBezTo>
                  <a:cubicBezTo>
                    <a:pt x="621" y="5259"/>
                    <a:pt x="960" y="5078"/>
                    <a:pt x="1355" y="4853"/>
                  </a:cubicBezTo>
                  <a:cubicBezTo>
                    <a:pt x="1750" y="4616"/>
                    <a:pt x="2213" y="4334"/>
                    <a:pt x="2698" y="4029"/>
                  </a:cubicBezTo>
                  <a:cubicBezTo>
                    <a:pt x="3194" y="3724"/>
                    <a:pt x="3713" y="3397"/>
                    <a:pt x="4210" y="3047"/>
                  </a:cubicBezTo>
                  <a:cubicBezTo>
                    <a:pt x="5214" y="2325"/>
                    <a:pt x="6196" y="1580"/>
                    <a:pt x="6918" y="1005"/>
                  </a:cubicBezTo>
                  <a:cubicBezTo>
                    <a:pt x="7279" y="711"/>
                    <a:pt x="7573" y="463"/>
                    <a:pt x="7776" y="283"/>
                  </a:cubicBezTo>
                  <a:cubicBezTo>
                    <a:pt x="7979" y="102"/>
                    <a:pt x="8092" y="0"/>
                    <a:pt x="8092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"/>
            <p:cNvSpPr/>
            <p:nvPr/>
          </p:nvSpPr>
          <p:spPr>
            <a:xfrm>
              <a:off x="2549675" y="1804800"/>
              <a:ext cx="155475" cy="41250"/>
            </a:xfrm>
            <a:custGeom>
              <a:avLst/>
              <a:gdLst/>
              <a:ahLst/>
              <a:cxnLst/>
              <a:rect l="l" t="t" r="r" b="b"/>
              <a:pathLst>
                <a:path w="6219" h="1650" extrusionOk="0">
                  <a:moveTo>
                    <a:pt x="6218" y="1"/>
                  </a:moveTo>
                  <a:cubicBezTo>
                    <a:pt x="6218" y="1"/>
                    <a:pt x="5812" y="57"/>
                    <a:pt x="5225" y="215"/>
                  </a:cubicBezTo>
                  <a:cubicBezTo>
                    <a:pt x="4932" y="283"/>
                    <a:pt x="4593" y="396"/>
                    <a:pt x="4232" y="486"/>
                  </a:cubicBezTo>
                  <a:cubicBezTo>
                    <a:pt x="3860" y="576"/>
                    <a:pt x="3476" y="712"/>
                    <a:pt x="3104" y="802"/>
                  </a:cubicBezTo>
                  <a:cubicBezTo>
                    <a:pt x="2720" y="892"/>
                    <a:pt x="2337" y="994"/>
                    <a:pt x="1976" y="1084"/>
                  </a:cubicBezTo>
                  <a:cubicBezTo>
                    <a:pt x="1603" y="1174"/>
                    <a:pt x="1265" y="1253"/>
                    <a:pt x="971" y="1344"/>
                  </a:cubicBezTo>
                  <a:cubicBezTo>
                    <a:pt x="384" y="1501"/>
                    <a:pt x="1" y="1648"/>
                    <a:pt x="1" y="1648"/>
                  </a:cubicBezTo>
                  <a:cubicBezTo>
                    <a:pt x="1" y="1648"/>
                    <a:pt x="34" y="1649"/>
                    <a:pt x="96" y="1649"/>
                  </a:cubicBezTo>
                  <a:cubicBezTo>
                    <a:pt x="250" y="1649"/>
                    <a:pt x="581" y="1643"/>
                    <a:pt x="1016" y="1603"/>
                  </a:cubicBezTo>
                  <a:cubicBezTo>
                    <a:pt x="1163" y="1603"/>
                    <a:pt x="1332" y="1580"/>
                    <a:pt x="1502" y="1569"/>
                  </a:cubicBezTo>
                  <a:cubicBezTo>
                    <a:pt x="1671" y="1547"/>
                    <a:pt x="1851" y="1535"/>
                    <a:pt x="2043" y="1501"/>
                  </a:cubicBezTo>
                  <a:cubicBezTo>
                    <a:pt x="2427" y="1434"/>
                    <a:pt x="2822" y="1355"/>
                    <a:pt x="3228" y="1265"/>
                  </a:cubicBezTo>
                  <a:cubicBezTo>
                    <a:pt x="3612" y="1152"/>
                    <a:pt x="4007" y="1016"/>
                    <a:pt x="4368" y="892"/>
                  </a:cubicBezTo>
                  <a:cubicBezTo>
                    <a:pt x="4548" y="824"/>
                    <a:pt x="4706" y="745"/>
                    <a:pt x="4876" y="678"/>
                  </a:cubicBezTo>
                  <a:cubicBezTo>
                    <a:pt x="5034" y="610"/>
                    <a:pt x="5180" y="542"/>
                    <a:pt x="5316" y="475"/>
                  </a:cubicBezTo>
                  <a:cubicBezTo>
                    <a:pt x="5869" y="215"/>
                    <a:pt x="6218" y="1"/>
                    <a:pt x="6218" y="1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"/>
            <p:cNvSpPr/>
            <p:nvPr/>
          </p:nvSpPr>
          <p:spPr>
            <a:xfrm>
              <a:off x="2274625" y="1744000"/>
              <a:ext cx="35225" cy="25625"/>
            </a:xfrm>
            <a:custGeom>
              <a:avLst/>
              <a:gdLst/>
              <a:ahLst/>
              <a:cxnLst/>
              <a:rect l="l" t="t" r="r" b="b"/>
              <a:pathLst>
                <a:path w="1409" h="1025" extrusionOk="0">
                  <a:moveTo>
                    <a:pt x="875" y="1"/>
                  </a:moveTo>
                  <a:cubicBezTo>
                    <a:pt x="852" y="1"/>
                    <a:pt x="828" y="3"/>
                    <a:pt x="802" y="7"/>
                  </a:cubicBezTo>
                  <a:cubicBezTo>
                    <a:pt x="768" y="7"/>
                    <a:pt x="745" y="7"/>
                    <a:pt x="723" y="18"/>
                  </a:cubicBezTo>
                  <a:cubicBezTo>
                    <a:pt x="328" y="131"/>
                    <a:pt x="1" y="864"/>
                    <a:pt x="542" y="1011"/>
                  </a:cubicBezTo>
                  <a:cubicBezTo>
                    <a:pt x="579" y="1020"/>
                    <a:pt x="614" y="1025"/>
                    <a:pt x="649" y="1025"/>
                  </a:cubicBezTo>
                  <a:cubicBezTo>
                    <a:pt x="1173" y="1025"/>
                    <a:pt x="1409" y="1"/>
                    <a:pt x="875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"/>
            <p:cNvSpPr/>
            <p:nvPr/>
          </p:nvSpPr>
          <p:spPr>
            <a:xfrm>
              <a:off x="2265600" y="1834525"/>
              <a:ext cx="34500" cy="25900"/>
            </a:xfrm>
            <a:custGeom>
              <a:avLst/>
              <a:gdLst/>
              <a:ahLst/>
              <a:cxnLst/>
              <a:rect l="l" t="t" r="r" b="b"/>
              <a:pathLst>
                <a:path w="1380" h="1036" extrusionOk="0">
                  <a:moveTo>
                    <a:pt x="858" y="1"/>
                  </a:moveTo>
                  <a:cubicBezTo>
                    <a:pt x="833" y="1"/>
                    <a:pt x="807" y="3"/>
                    <a:pt x="779" y="8"/>
                  </a:cubicBezTo>
                  <a:cubicBezTo>
                    <a:pt x="757" y="8"/>
                    <a:pt x="734" y="19"/>
                    <a:pt x="712" y="30"/>
                  </a:cubicBezTo>
                  <a:cubicBezTo>
                    <a:pt x="305" y="143"/>
                    <a:pt x="1" y="888"/>
                    <a:pt x="554" y="1023"/>
                  </a:cubicBezTo>
                  <a:cubicBezTo>
                    <a:pt x="587" y="1031"/>
                    <a:pt x="620" y="1035"/>
                    <a:pt x="652" y="1035"/>
                  </a:cubicBezTo>
                  <a:cubicBezTo>
                    <a:pt x="1175" y="1035"/>
                    <a:pt x="1379" y="1"/>
                    <a:pt x="858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"/>
            <p:cNvSpPr/>
            <p:nvPr/>
          </p:nvSpPr>
          <p:spPr>
            <a:xfrm>
              <a:off x="2432950" y="1893375"/>
              <a:ext cx="37225" cy="21000"/>
            </a:xfrm>
            <a:custGeom>
              <a:avLst/>
              <a:gdLst/>
              <a:ahLst/>
              <a:cxnLst/>
              <a:rect l="l" t="t" r="r" b="b"/>
              <a:pathLst>
                <a:path w="1489" h="840" extrusionOk="0">
                  <a:moveTo>
                    <a:pt x="888" y="0"/>
                  </a:moveTo>
                  <a:cubicBezTo>
                    <a:pt x="477" y="0"/>
                    <a:pt x="1" y="423"/>
                    <a:pt x="382" y="723"/>
                  </a:cubicBezTo>
                  <a:cubicBezTo>
                    <a:pt x="393" y="734"/>
                    <a:pt x="416" y="746"/>
                    <a:pt x="438" y="757"/>
                  </a:cubicBezTo>
                  <a:cubicBezTo>
                    <a:pt x="525" y="813"/>
                    <a:pt x="638" y="839"/>
                    <a:pt x="754" y="839"/>
                  </a:cubicBezTo>
                  <a:cubicBezTo>
                    <a:pt x="1105" y="839"/>
                    <a:pt x="1488" y="600"/>
                    <a:pt x="1285" y="227"/>
                  </a:cubicBezTo>
                  <a:cubicBezTo>
                    <a:pt x="1199" y="65"/>
                    <a:pt x="1048" y="0"/>
                    <a:pt x="888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"/>
            <p:cNvSpPr/>
            <p:nvPr/>
          </p:nvSpPr>
          <p:spPr>
            <a:xfrm>
              <a:off x="2093350" y="1911050"/>
              <a:ext cx="28000" cy="26850"/>
            </a:xfrm>
            <a:custGeom>
              <a:avLst/>
              <a:gdLst/>
              <a:ahLst/>
              <a:cxnLst/>
              <a:rect l="l" t="t" r="r" b="b"/>
              <a:pathLst>
                <a:path w="1120" h="1074" extrusionOk="0">
                  <a:moveTo>
                    <a:pt x="635" y="1"/>
                  </a:moveTo>
                  <a:cubicBezTo>
                    <a:pt x="614" y="1"/>
                    <a:pt x="593" y="2"/>
                    <a:pt x="571" y="5"/>
                  </a:cubicBezTo>
                  <a:cubicBezTo>
                    <a:pt x="0" y="45"/>
                    <a:pt x="52" y="1073"/>
                    <a:pt x="490" y="1073"/>
                  </a:cubicBezTo>
                  <a:cubicBezTo>
                    <a:pt x="545" y="1073"/>
                    <a:pt x="606" y="1057"/>
                    <a:pt x="673" y="1020"/>
                  </a:cubicBezTo>
                  <a:cubicBezTo>
                    <a:pt x="696" y="1009"/>
                    <a:pt x="707" y="998"/>
                    <a:pt x="729" y="987"/>
                  </a:cubicBezTo>
                  <a:cubicBezTo>
                    <a:pt x="1054" y="759"/>
                    <a:pt x="1119" y="1"/>
                    <a:pt x="635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"/>
            <p:cNvSpPr/>
            <p:nvPr/>
          </p:nvSpPr>
          <p:spPr>
            <a:xfrm>
              <a:off x="2359925" y="1821850"/>
              <a:ext cx="30925" cy="20850"/>
            </a:xfrm>
            <a:custGeom>
              <a:avLst/>
              <a:gdLst/>
              <a:ahLst/>
              <a:cxnLst/>
              <a:rect l="l" t="t" r="r" b="b"/>
              <a:pathLst>
                <a:path w="1237" h="834" extrusionOk="0">
                  <a:moveTo>
                    <a:pt x="451" y="1"/>
                  </a:moveTo>
                  <a:cubicBezTo>
                    <a:pt x="211" y="1"/>
                    <a:pt x="1" y="123"/>
                    <a:pt x="30" y="413"/>
                  </a:cubicBezTo>
                  <a:cubicBezTo>
                    <a:pt x="56" y="704"/>
                    <a:pt x="336" y="834"/>
                    <a:pt x="604" y="834"/>
                  </a:cubicBezTo>
                  <a:cubicBezTo>
                    <a:pt x="928" y="834"/>
                    <a:pt x="1236" y="644"/>
                    <a:pt x="1057" y="323"/>
                  </a:cubicBezTo>
                  <a:cubicBezTo>
                    <a:pt x="1046" y="300"/>
                    <a:pt x="1035" y="278"/>
                    <a:pt x="1023" y="267"/>
                  </a:cubicBezTo>
                  <a:cubicBezTo>
                    <a:pt x="911" y="100"/>
                    <a:pt x="669" y="1"/>
                    <a:pt x="451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"/>
            <p:cNvSpPr/>
            <p:nvPr/>
          </p:nvSpPr>
          <p:spPr>
            <a:xfrm>
              <a:off x="2166925" y="1615425"/>
              <a:ext cx="27950" cy="27300"/>
            </a:xfrm>
            <a:custGeom>
              <a:avLst/>
              <a:gdLst/>
              <a:ahLst/>
              <a:cxnLst/>
              <a:rect l="l" t="t" r="r" b="b"/>
              <a:pathLst>
                <a:path w="1118" h="1092" extrusionOk="0">
                  <a:moveTo>
                    <a:pt x="605" y="0"/>
                  </a:moveTo>
                  <a:cubicBezTo>
                    <a:pt x="548" y="0"/>
                    <a:pt x="484" y="19"/>
                    <a:pt x="416" y="60"/>
                  </a:cubicBezTo>
                  <a:cubicBezTo>
                    <a:pt x="393" y="72"/>
                    <a:pt x="371" y="83"/>
                    <a:pt x="359" y="94"/>
                  </a:cubicBezTo>
                  <a:cubicBezTo>
                    <a:pt x="34" y="333"/>
                    <a:pt x="0" y="1091"/>
                    <a:pt x="488" y="1091"/>
                  </a:cubicBezTo>
                  <a:cubicBezTo>
                    <a:pt x="508" y="1091"/>
                    <a:pt x="529" y="1090"/>
                    <a:pt x="551" y="1087"/>
                  </a:cubicBezTo>
                  <a:cubicBezTo>
                    <a:pt x="1118" y="1008"/>
                    <a:pt x="1028" y="0"/>
                    <a:pt x="605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"/>
            <p:cNvSpPr/>
            <p:nvPr/>
          </p:nvSpPr>
          <p:spPr>
            <a:xfrm>
              <a:off x="2201900" y="1876425"/>
              <a:ext cx="27900" cy="27525"/>
            </a:xfrm>
            <a:custGeom>
              <a:avLst/>
              <a:gdLst/>
              <a:ahLst/>
              <a:cxnLst/>
              <a:rect l="l" t="t" r="r" b="b"/>
              <a:pathLst>
                <a:path w="1116" h="1101" extrusionOk="0">
                  <a:moveTo>
                    <a:pt x="649" y="0"/>
                  </a:moveTo>
                  <a:cubicBezTo>
                    <a:pt x="615" y="0"/>
                    <a:pt x="579" y="4"/>
                    <a:pt x="540" y="13"/>
                  </a:cubicBezTo>
                  <a:cubicBezTo>
                    <a:pt x="1" y="131"/>
                    <a:pt x="160" y="1101"/>
                    <a:pt x="574" y="1101"/>
                  </a:cubicBezTo>
                  <a:cubicBezTo>
                    <a:pt x="637" y="1101"/>
                    <a:pt x="705" y="1079"/>
                    <a:pt x="777" y="1029"/>
                  </a:cubicBezTo>
                  <a:cubicBezTo>
                    <a:pt x="788" y="1006"/>
                    <a:pt x="811" y="995"/>
                    <a:pt x="822" y="984"/>
                  </a:cubicBezTo>
                  <a:cubicBezTo>
                    <a:pt x="1116" y="721"/>
                    <a:pt x="1097" y="0"/>
                    <a:pt x="649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"/>
            <p:cNvSpPr/>
            <p:nvPr/>
          </p:nvSpPr>
          <p:spPr>
            <a:xfrm>
              <a:off x="2325850" y="1627325"/>
              <a:ext cx="28100" cy="27725"/>
            </a:xfrm>
            <a:custGeom>
              <a:avLst/>
              <a:gdLst/>
              <a:ahLst/>
              <a:cxnLst/>
              <a:rect l="l" t="t" r="r" b="b"/>
              <a:pathLst>
                <a:path w="1124" h="1109" extrusionOk="0">
                  <a:moveTo>
                    <a:pt x="645" y="0"/>
                  </a:moveTo>
                  <a:cubicBezTo>
                    <a:pt x="611" y="0"/>
                    <a:pt x="575" y="5"/>
                    <a:pt x="536" y="13"/>
                  </a:cubicBezTo>
                  <a:cubicBezTo>
                    <a:pt x="0" y="150"/>
                    <a:pt x="179" y="1109"/>
                    <a:pt x="578" y="1109"/>
                  </a:cubicBezTo>
                  <a:cubicBezTo>
                    <a:pt x="642" y="1109"/>
                    <a:pt x="711" y="1085"/>
                    <a:pt x="784" y="1029"/>
                  </a:cubicBezTo>
                  <a:lnTo>
                    <a:pt x="840" y="984"/>
                  </a:lnTo>
                  <a:cubicBezTo>
                    <a:pt x="1124" y="721"/>
                    <a:pt x="1095" y="0"/>
                    <a:pt x="645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"/>
            <p:cNvSpPr/>
            <p:nvPr/>
          </p:nvSpPr>
          <p:spPr>
            <a:xfrm>
              <a:off x="2197775" y="1956175"/>
              <a:ext cx="37725" cy="21200"/>
            </a:xfrm>
            <a:custGeom>
              <a:avLst/>
              <a:gdLst/>
              <a:ahLst/>
              <a:cxnLst/>
              <a:rect l="l" t="t" r="r" b="b"/>
              <a:pathLst>
                <a:path w="1509" h="848" extrusionOk="0">
                  <a:moveTo>
                    <a:pt x="763" y="0"/>
                  </a:moveTo>
                  <a:cubicBezTo>
                    <a:pt x="406" y="0"/>
                    <a:pt x="0" y="255"/>
                    <a:pt x="209" y="637"/>
                  </a:cubicBezTo>
                  <a:cubicBezTo>
                    <a:pt x="297" y="787"/>
                    <a:pt x="445" y="848"/>
                    <a:pt x="601" y="848"/>
                  </a:cubicBezTo>
                  <a:cubicBezTo>
                    <a:pt x="1021" y="848"/>
                    <a:pt x="1509" y="414"/>
                    <a:pt x="1123" y="118"/>
                  </a:cubicBezTo>
                  <a:cubicBezTo>
                    <a:pt x="1100" y="107"/>
                    <a:pt x="1077" y="84"/>
                    <a:pt x="1055" y="73"/>
                  </a:cubicBezTo>
                  <a:cubicBezTo>
                    <a:pt x="974" y="23"/>
                    <a:pt x="871" y="0"/>
                    <a:pt x="763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"/>
            <p:cNvSpPr/>
            <p:nvPr/>
          </p:nvSpPr>
          <p:spPr>
            <a:xfrm>
              <a:off x="2148425" y="1848425"/>
              <a:ext cx="38050" cy="21200"/>
            </a:xfrm>
            <a:custGeom>
              <a:avLst/>
              <a:gdLst/>
              <a:ahLst/>
              <a:cxnLst/>
              <a:rect l="l" t="t" r="r" b="b"/>
              <a:pathLst>
                <a:path w="1522" h="848" extrusionOk="0">
                  <a:moveTo>
                    <a:pt x="919" y="0"/>
                  </a:moveTo>
                  <a:cubicBezTo>
                    <a:pt x="497" y="0"/>
                    <a:pt x="1" y="465"/>
                    <a:pt x="411" y="749"/>
                  </a:cubicBezTo>
                  <a:cubicBezTo>
                    <a:pt x="433" y="761"/>
                    <a:pt x="445" y="772"/>
                    <a:pt x="467" y="783"/>
                  </a:cubicBezTo>
                  <a:cubicBezTo>
                    <a:pt x="547" y="827"/>
                    <a:pt x="645" y="847"/>
                    <a:pt x="745" y="847"/>
                  </a:cubicBezTo>
                  <a:cubicBezTo>
                    <a:pt x="1112" y="847"/>
                    <a:pt x="1521" y="578"/>
                    <a:pt x="1291" y="197"/>
                  </a:cubicBezTo>
                  <a:cubicBezTo>
                    <a:pt x="1204" y="57"/>
                    <a:pt x="1066" y="0"/>
                    <a:pt x="919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"/>
            <p:cNvSpPr/>
            <p:nvPr/>
          </p:nvSpPr>
          <p:spPr>
            <a:xfrm>
              <a:off x="2154600" y="1921250"/>
              <a:ext cx="28525" cy="22875"/>
            </a:xfrm>
            <a:custGeom>
              <a:avLst/>
              <a:gdLst/>
              <a:ahLst/>
              <a:cxnLst/>
              <a:rect l="l" t="t" r="r" b="b"/>
              <a:pathLst>
                <a:path w="1141" h="915" extrusionOk="0">
                  <a:moveTo>
                    <a:pt x="446" y="1"/>
                  </a:moveTo>
                  <a:cubicBezTo>
                    <a:pt x="289" y="1"/>
                    <a:pt x="151" y="82"/>
                    <a:pt x="96" y="285"/>
                  </a:cubicBezTo>
                  <a:cubicBezTo>
                    <a:pt x="1" y="660"/>
                    <a:pt x="423" y="915"/>
                    <a:pt x="751" y="915"/>
                  </a:cubicBezTo>
                  <a:cubicBezTo>
                    <a:pt x="966" y="915"/>
                    <a:pt x="1141" y="804"/>
                    <a:pt x="1100" y="545"/>
                  </a:cubicBezTo>
                  <a:cubicBezTo>
                    <a:pt x="1100" y="511"/>
                    <a:pt x="1089" y="488"/>
                    <a:pt x="1089" y="477"/>
                  </a:cubicBezTo>
                  <a:cubicBezTo>
                    <a:pt x="1019" y="223"/>
                    <a:pt x="707" y="1"/>
                    <a:pt x="446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"/>
            <p:cNvSpPr/>
            <p:nvPr/>
          </p:nvSpPr>
          <p:spPr>
            <a:xfrm>
              <a:off x="2098400" y="1965700"/>
              <a:ext cx="28725" cy="22875"/>
            </a:xfrm>
            <a:custGeom>
              <a:avLst/>
              <a:gdLst/>
              <a:ahLst/>
              <a:cxnLst/>
              <a:rect l="l" t="t" r="r" b="b"/>
              <a:pathLst>
                <a:path w="1149" h="915" extrusionOk="0">
                  <a:moveTo>
                    <a:pt x="444" y="1"/>
                  </a:moveTo>
                  <a:cubicBezTo>
                    <a:pt x="280" y="1"/>
                    <a:pt x="136" y="86"/>
                    <a:pt x="87" y="301"/>
                  </a:cubicBezTo>
                  <a:cubicBezTo>
                    <a:pt x="0" y="669"/>
                    <a:pt x="413" y="914"/>
                    <a:pt x="740" y="914"/>
                  </a:cubicBezTo>
                  <a:cubicBezTo>
                    <a:pt x="964" y="914"/>
                    <a:pt x="1149" y="798"/>
                    <a:pt x="1103" y="527"/>
                  </a:cubicBezTo>
                  <a:cubicBezTo>
                    <a:pt x="1103" y="504"/>
                    <a:pt x="1092" y="482"/>
                    <a:pt x="1080" y="459"/>
                  </a:cubicBezTo>
                  <a:cubicBezTo>
                    <a:pt x="1011" y="211"/>
                    <a:pt x="702" y="1"/>
                    <a:pt x="444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"/>
            <p:cNvSpPr/>
            <p:nvPr/>
          </p:nvSpPr>
          <p:spPr>
            <a:xfrm>
              <a:off x="2127150" y="1356250"/>
              <a:ext cx="28475" cy="27125"/>
            </a:xfrm>
            <a:custGeom>
              <a:avLst/>
              <a:gdLst/>
              <a:ahLst/>
              <a:cxnLst/>
              <a:rect l="l" t="t" r="r" b="b"/>
              <a:pathLst>
                <a:path w="1139" h="1085" extrusionOk="0">
                  <a:moveTo>
                    <a:pt x="676" y="0"/>
                  </a:moveTo>
                  <a:cubicBezTo>
                    <a:pt x="625" y="0"/>
                    <a:pt x="568" y="14"/>
                    <a:pt x="506" y="46"/>
                  </a:cubicBezTo>
                  <a:cubicBezTo>
                    <a:pt x="483" y="57"/>
                    <a:pt x="461" y="69"/>
                    <a:pt x="438" y="80"/>
                  </a:cubicBezTo>
                  <a:cubicBezTo>
                    <a:pt x="93" y="302"/>
                    <a:pt x="1" y="1085"/>
                    <a:pt x="539" y="1085"/>
                  </a:cubicBezTo>
                  <a:cubicBezTo>
                    <a:pt x="547" y="1085"/>
                    <a:pt x="554" y="1084"/>
                    <a:pt x="562" y="1084"/>
                  </a:cubicBezTo>
                  <a:cubicBezTo>
                    <a:pt x="1139" y="1054"/>
                    <a:pt x="1117" y="0"/>
                    <a:pt x="676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"/>
            <p:cNvSpPr/>
            <p:nvPr/>
          </p:nvSpPr>
          <p:spPr>
            <a:xfrm>
              <a:off x="2082975" y="1804475"/>
              <a:ext cx="30900" cy="20875"/>
            </a:xfrm>
            <a:custGeom>
              <a:avLst/>
              <a:gdLst/>
              <a:ahLst/>
              <a:cxnLst/>
              <a:rect l="l" t="t" r="r" b="b"/>
              <a:pathLst>
                <a:path w="1236" h="835" extrusionOk="0">
                  <a:moveTo>
                    <a:pt x="636" y="1"/>
                  </a:moveTo>
                  <a:cubicBezTo>
                    <a:pt x="310" y="1"/>
                    <a:pt x="0" y="193"/>
                    <a:pt x="174" y="521"/>
                  </a:cubicBezTo>
                  <a:cubicBezTo>
                    <a:pt x="185" y="533"/>
                    <a:pt x="197" y="555"/>
                    <a:pt x="208" y="578"/>
                  </a:cubicBezTo>
                  <a:cubicBezTo>
                    <a:pt x="325" y="737"/>
                    <a:pt x="565" y="834"/>
                    <a:pt x="781" y="834"/>
                  </a:cubicBezTo>
                  <a:cubicBezTo>
                    <a:pt x="1023" y="834"/>
                    <a:pt x="1236" y="712"/>
                    <a:pt x="1212" y="420"/>
                  </a:cubicBezTo>
                  <a:cubicBezTo>
                    <a:pt x="1182" y="130"/>
                    <a:pt x="904" y="1"/>
                    <a:pt x="636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"/>
            <p:cNvSpPr/>
            <p:nvPr/>
          </p:nvSpPr>
          <p:spPr>
            <a:xfrm>
              <a:off x="2141800" y="1724650"/>
              <a:ext cx="28400" cy="27250"/>
            </a:xfrm>
            <a:custGeom>
              <a:avLst/>
              <a:gdLst/>
              <a:ahLst/>
              <a:cxnLst/>
              <a:rect l="l" t="t" r="r" b="b"/>
              <a:pathLst>
                <a:path w="1136" h="1090" extrusionOk="0">
                  <a:moveTo>
                    <a:pt x="619" y="0"/>
                  </a:moveTo>
                  <a:cubicBezTo>
                    <a:pt x="604" y="0"/>
                    <a:pt x="590" y="1"/>
                    <a:pt x="574" y="2"/>
                  </a:cubicBezTo>
                  <a:cubicBezTo>
                    <a:pt x="1" y="52"/>
                    <a:pt x="55" y="1090"/>
                    <a:pt x="498" y="1090"/>
                  </a:cubicBezTo>
                  <a:cubicBezTo>
                    <a:pt x="552" y="1090"/>
                    <a:pt x="611" y="1074"/>
                    <a:pt x="676" y="1040"/>
                  </a:cubicBezTo>
                  <a:cubicBezTo>
                    <a:pt x="698" y="1029"/>
                    <a:pt x="710" y="1018"/>
                    <a:pt x="732" y="1006"/>
                  </a:cubicBezTo>
                  <a:cubicBezTo>
                    <a:pt x="1073" y="776"/>
                    <a:pt x="1135" y="0"/>
                    <a:pt x="619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"/>
            <p:cNvSpPr/>
            <p:nvPr/>
          </p:nvSpPr>
          <p:spPr>
            <a:xfrm>
              <a:off x="2300500" y="1498050"/>
              <a:ext cx="31600" cy="20800"/>
            </a:xfrm>
            <a:custGeom>
              <a:avLst/>
              <a:gdLst/>
              <a:ahLst/>
              <a:cxnLst/>
              <a:rect l="l" t="t" r="r" b="b"/>
              <a:pathLst>
                <a:path w="1264" h="832" extrusionOk="0">
                  <a:moveTo>
                    <a:pt x="482" y="0"/>
                  </a:moveTo>
                  <a:cubicBezTo>
                    <a:pt x="228" y="0"/>
                    <a:pt x="1" y="131"/>
                    <a:pt x="38" y="434"/>
                  </a:cubicBezTo>
                  <a:cubicBezTo>
                    <a:pt x="77" y="712"/>
                    <a:pt x="339" y="832"/>
                    <a:pt x="597" y="832"/>
                  </a:cubicBezTo>
                  <a:cubicBezTo>
                    <a:pt x="934" y="832"/>
                    <a:pt x="1263" y="625"/>
                    <a:pt x="1065" y="298"/>
                  </a:cubicBezTo>
                  <a:cubicBezTo>
                    <a:pt x="1053" y="276"/>
                    <a:pt x="1042" y="264"/>
                    <a:pt x="1031" y="242"/>
                  </a:cubicBezTo>
                  <a:cubicBezTo>
                    <a:pt x="919" y="89"/>
                    <a:pt x="691" y="0"/>
                    <a:pt x="482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"/>
            <p:cNvSpPr/>
            <p:nvPr/>
          </p:nvSpPr>
          <p:spPr>
            <a:xfrm>
              <a:off x="2182675" y="1804375"/>
              <a:ext cx="34900" cy="25675"/>
            </a:xfrm>
            <a:custGeom>
              <a:avLst/>
              <a:gdLst/>
              <a:ahLst/>
              <a:cxnLst/>
              <a:rect l="l" t="t" r="r" b="b"/>
              <a:pathLst>
                <a:path w="1396" h="1027" extrusionOk="0">
                  <a:moveTo>
                    <a:pt x="862" y="1"/>
                  </a:moveTo>
                  <a:cubicBezTo>
                    <a:pt x="840" y="1"/>
                    <a:pt x="816" y="3"/>
                    <a:pt x="790" y="6"/>
                  </a:cubicBezTo>
                  <a:cubicBezTo>
                    <a:pt x="767" y="6"/>
                    <a:pt x="745" y="18"/>
                    <a:pt x="722" y="29"/>
                  </a:cubicBezTo>
                  <a:cubicBezTo>
                    <a:pt x="316" y="131"/>
                    <a:pt x="0" y="875"/>
                    <a:pt x="542" y="1011"/>
                  </a:cubicBezTo>
                  <a:cubicBezTo>
                    <a:pt x="580" y="1021"/>
                    <a:pt x="618" y="1026"/>
                    <a:pt x="654" y="1026"/>
                  </a:cubicBezTo>
                  <a:cubicBezTo>
                    <a:pt x="1173" y="1026"/>
                    <a:pt x="1396" y="1"/>
                    <a:pt x="862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"/>
            <p:cNvSpPr/>
            <p:nvPr/>
          </p:nvSpPr>
          <p:spPr>
            <a:xfrm>
              <a:off x="2098875" y="1851425"/>
              <a:ext cx="34475" cy="25925"/>
            </a:xfrm>
            <a:custGeom>
              <a:avLst/>
              <a:gdLst/>
              <a:ahLst/>
              <a:cxnLst/>
              <a:rect l="l" t="t" r="r" b="b"/>
              <a:pathLst>
                <a:path w="1379" h="1037" extrusionOk="0">
                  <a:moveTo>
                    <a:pt x="864" y="0"/>
                  </a:moveTo>
                  <a:cubicBezTo>
                    <a:pt x="838" y="0"/>
                    <a:pt x="809" y="3"/>
                    <a:pt x="779" y="9"/>
                  </a:cubicBezTo>
                  <a:cubicBezTo>
                    <a:pt x="757" y="9"/>
                    <a:pt x="734" y="20"/>
                    <a:pt x="712" y="20"/>
                  </a:cubicBezTo>
                  <a:cubicBezTo>
                    <a:pt x="305" y="144"/>
                    <a:pt x="1" y="889"/>
                    <a:pt x="542" y="1024"/>
                  </a:cubicBezTo>
                  <a:cubicBezTo>
                    <a:pt x="576" y="1032"/>
                    <a:pt x="610" y="1036"/>
                    <a:pt x="641" y="1036"/>
                  </a:cubicBezTo>
                  <a:cubicBezTo>
                    <a:pt x="1172" y="1036"/>
                    <a:pt x="1378" y="0"/>
                    <a:pt x="864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"/>
            <p:cNvSpPr/>
            <p:nvPr/>
          </p:nvSpPr>
          <p:spPr>
            <a:xfrm>
              <a:off x="2571475" y="1726550"/>
              <a:ext cx="28050" cy="26850"/>
            </a:xfrm>
            <a:custGeom>
              <a:avLst/>
              <a:gdLst/>
              <a:ahLst/>
              <a:cxnLst/>
              <a:rect l="l" t="t" r="r" b="b"/>
              <a:pathLst>
                <a:path w="1122" h="1074" extrusionOk="0">
                  <a:moveTo>
                    <a:pt x="626" y="1"/>
                  </a:moveTo>
                  <a:cubicBezTo>
                    <a:pt x="606" y="1"/>
                    <a:pt x="584" y="2"/>
                    <a:pt x="562" y="5"/>
                  </a:cubicBezTo>
                  <a:cubicBezTo>
                    <a:pt x="1" y="45"/>
                    <a:pt x="54" y="1073"/>
                    <a:pt x="484" y="1073"/>
                  </a:cubicBezTo>
                  <a:cubicBezTo>
                    <a:pt x="538" y="1073"/>
                    <a:pt x="598" y="1057"/>
                    <a:pt x="663" y="1021"/>
                  </a:cubicBezTo>
                  <a:lnTo>
                    <a:pt x="720" y="987"/>
                  </a:lnTo>
                  <a:cubicBezTo>
                    <a:pt x="1056" y="759"/>
                    <a:pt x="1121" y="1"/>
                    <a:pt x="626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"/>
            <p:cNvSpPr/>
            <p:nvPr/>
          </p:nvSpPr>
          <p:spPr>
            <a:xfrm>
              <a:off x="2069225" y="1979575"/>
              <a:ext cx="30925" cy="20875"/>
            </a:xfrm>
            <a:custGeom>
              <a:avLst/>
              <a:gdLst/>
              <a:ahLst/>
              <a:cxnLst/>
              <a:rect l="l" t="t" r="r" b="b"/>
              <a:pathLst>
                <a:path w="1237" h="835" extrusionOk="0">
                  <a:moveTo>
                    <a:pt x="455" y="1"/>
                  </a:moveTo>
                  <a:cubicBezTo>
                    <a:pt x="213" y="1"/>
                    <a:pt x="1" y="125"/>
                    <a:pt x="24" y="423"/>
                  </a:cubicBezTo>
                  <a:cubicBezTo>
                    <a:pt x="50" y="708"/>
                    <a:pt x="326" y="834"/>
                    <a:pt x="594" y="834"/>
                  </a:cubicBezTo>
                  <a:cubicBezTo>
                    <a:pt x="922" y="834"/>
                    <a:pt x="1236" y="645"/>
                    <a:pt x="1063" y="322"/>
                  </a:cubicBezTo>
                  <a:cubicBezTo>
                    <a:pt x="1051" y="299"/>
                    <a:pt x="1040" y="277"/>
                    <a:pt x="1029" y="265"/>
                  </a:cubicBezTo>
                  <a:cubicBezTo>
                    <a:pt x="912" y="100"/>
                    <a:pt x="671" y="1"/>
                    <a:pt x="455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"/>
            <p:cNvSpPr/>
            <p:nvPr/>
          </p:nvSpPr>
          <p:spPr>
            <a:xfrm>
              <a:off x="2272425" y="1917550"/>
              <a:ext cx="27950" cy="27300"/>
            </a:xfrm>
            <a:custGeom>
              <a:avLst/>
              <a:gdLst/>
              <a:ahLst/>
              <a:cxnLst/>
              <a:rect l="l" t="t" r="r" b="b"/>
              <a:pathLst>
                <a:path w="1118" h="1092" extrusionOk="0">
                  <a:moveTo>
                    <a:pt x="605" y="1"/>
                  </a:moveTo>
                  <a:cubicBezTo>
                    <a:pt x="548" y="1"/>
                    <a:pt x="485" y="19"/>
                    <a:pt x="416" y="61"/>
                  </a:cubicBezTo>
                  <a:cubicBezTo>
                    <a:pt x="393" y="72"/>
                    <a:pt x="371" y="83"/>
                    <a:pt x="360" y="95"/>
                  </a:cubicBezTo>
                  <a:cubicBezTo>
                    <a:pt x="35" y="344"/>
                    <a:pt x="1" y="1092"/>
                    <a:pt x="487" y="1092"/>
                  </a:cubicBezTo>
                  <a:cubicBezTo>
                    <a:pt x="508" y="1092"/>
                    <a:pt x="529" y="1090"/>
                    <a:pt x="551" y="1088"/>
                  </a:cubicBezTo>
                  <a:cubicBezTo>
                    <a:pt x="1118" y="1008"/>
                    <a:pt x="1028" y="1"/>
                    <a:pt x="605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"/>
            <p:cNvSpPr/>
            <p:nvPr/>
          </p:nvSpPr>
          <p:spPr>
            <a:xfrm>
              <a:off x="5842125" y="1172600"/>
              <a:ext cx="215000" cy="179450"/>
            </a:xfrm>
            <a:custGeom>
              <a:avLst/>
              <a:gdLst/>
              <a:ahLst/>
              <a:cxnLst/>
              <a:rect l="l" t="t" r="r" b="b"/>
              <a:pathLst>
                <a:path w="8600" h="7178" extrusionOk="0">
                  <a:moveTo>
                    <a:pt x="2664" y="1"/>
                  </a:moveTo>
                  <a:lnTo>
                    <a:pt x="1" y="272"/>
                  </a:lnTo>
                  <a:lnTo>
                    <a:pt x="1" y="5192"/>
                  </a:lnTo>
                  <a:lnTo>
                    <a:pt x="3138" y="4988"/>
                  </a:lnTo>
                  <a:lnTo>
                    <a:pt x="8599" y="7178"/>
                  </a:lnTo>
                  <a:lnTo>
                    <a:pt x="8509" y="5767"/>
                  </a:lnTo>
                  <a:lnTo>
                    <a:pt x="2664" y="1"/>
                  </a:lnTo>
                  <a:close/>
                </a:path>
              </a:pathLst>
            </a:custGeom>
            <a:solidFill>
              <a:srgbClr val="E3E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"/>
            <p:cNvSpPr/>
            <p:nvPr/>
          </p:nvSpPr>
          <p:spPr>
            <a:xfrm>
              <a:off x="5842125" y="1297300"/>
              <a:ext cx="235600" cy="734050"/>
            </a:xfrm>
            <a:custGeom>
              <a:avLst/>
              <a:gdLst/>
              <a:ahLst/>
              <a:cxnLst/>
              <a:rect l="l" t="t" r="r" b="b"/>
              <a:pathLst>
                <a:path w="9424" h="29362" extrusionOk="0">
                  <a:moveTo>
                    <a:pt x="3138" y="0"/>
                  </a:moveTo>
                  <a:lnTo>
                    <a:pt x="1" y="204"/>
                  </a:lnTo>
                  <a:lnTo>
                    <a:pt x="12" y="6895"/>
                  </a:lnTo>
                  <a:lnTo>
                    <a:pt x="1" y="28944"/>
                  </a:lnTo>
                  <a:lnTo>
                    <a:pt x="339" y="29362"/>
                  </a:lnTo>
                  <a:lnTo>
                    <a:pt x="1039" y="29035"/>
                  </a:lnTo>
                  <a:lnTo>
                    <a:pt x="9423" y="14512"/>
                  </a:lnTo>
                  <a:lnTo>
                    <a:pt x="9118" y="9953"/>
                  </a:lnTo>
                  <a:lnTo>
                    <a:pt x="8599" y="2190"/>
                  </a:lnTo>
                  <a:lnTo>
                    <a:pt x="3138" y="0"/>
                  </a:lnTo>
                  <a:close/>
                </a:path>
              </a:pathLst>
            </a:custGeom>
            <a:solidFill>
              <a:srgbClr val="D9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"/>
            <p:cNvSpPr/>
            <p:nvPr/>
          </p:nvSpPr>
          <p:spPr>
            <a:xfrm>
              <a:off x="5842125" y="1297300"/>
              <a:ext cx="227975" cy="248850"/>
            </a:xfrm>
            <a:custGeom>
              <a:avLst/>
              <a:gdLst/>
              <a:ahLst/>
              <a:cxnLst/>
              <a:rect l="l" t="t" r="r" b="b"/>
              <a:pathLst>
                <a:path w="9119" h="9954" extrusionOk="0">
                  <a:moveTo>
                    <a:pt x="3138" y="0"/>
                  </a:moveTo>
                  <a:lnTo>
                    <a:pt x="1" y="204"/>
                  </a:lnTo>
                  <a:lnTo>
                    <a:pt x="1" y="6895"/>
                  </a:lnTo>
                  <a:cubicBezTo>
                    <a:pt x="892" y="6974"/>
                    <a:pt x="1772" y="7256"/>
                    <a:pt x="2246" y="7696"/>
                  </a:cubicBezTo>
                  <a:lnTo>
                    <a:pt x="9118" y="9953"/>
                  </a:lnTo>
                  <a:lnTo>
                    <a:pt x="8599" y="2190"/>
                  </a:lnTo>
                  <a:lnTo>
                    <a:pt x="3138" y="0"/>
                  </a:ln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"/>
            <p:cNvSpPr/>
            <p:nvPr/>
          </p:nvSpPr>
          <p:spPr>
            <a:xfrm>
              <a:off x="5850600" y="1299550"/>
              <a:ext cx="683550" cy="732100"/>
            </a:xfrm>
            <a:custGeom>
              <a:avLst/>
              <a:gdLst/>
              <a:ahLst/>
              <a:cxnLst/>
              <a:rect l="l" t="t" r="r" b="b"/>
              <a:pathLst>
                <a:path w="27342" h="29284" extrusionOk="0">
                  <a:moveTo>
                    <a:pt x="1986" y="1"/>
                  </a:moveTo>
                  <a:lnTo>
                    <a:pt x="1501" y="7189"/>
                  </a:lnTo>
                  <a:lnTo>
                    <a:pt x="34" y="28854"/>
                  </a:lnTo>
                  <a:lnTo>
                    <a:pt x="0" y="29283"/>
                  </a:lnTo>
                  <a:lnTo>
                    <a:pt x="0" y="29283"/>
                  </a:lnTo>
                  <a:lnTo>
                    <a:pt x="339" y="29182"/>
                  </a:lnTo>
                  <a:lnTo>
                    <a:pt x="15764" y="25131"/>
                  </a:lnTo>
                  <a:lnTo>
                    <a:pt x="27342" y="22084"/>
                  </a:lnTo>
                  <a:cubicBezTo>
                    <a:pt x="24566" y="14151"/>
                    <a:pt x="18947" y="7223"/>
                    <a:pt x="10190" y="3036"/>
                  </a:cubicBezTo>
                  <a:cubicBezTo>
                    <a:pt x="7561" y="1761"/>
                    <a:pt x="4807" y="746"/>
                    <a:pt x="1986" y="1"/>
                  </a:cubicBezTo>
                  <a:close/>
                </a:path>
              </a:pathLst>
            </a:custGeom>
            <a:solidFill>
              <a:srgbClr val="E74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"/>
            <p:cNvSpPr/>
            <p:nvPr/>
          </p:nvSpPr>
          <p:spPr>
            <a:xfrm>
              <a:off x="5900250" y="1172600"/>
              <a:ext cx="729275" cy="678775"/>
            </a:xfrm>
            <a:custGeom>
              <a:avLst/>
              <a:gdLst/>
              <a:ahLst/>
              <a:cxnLst/>
              <a:rect l="l" t="t" r="r" b="b"/>
              <a:pathLst>
                <a:path w="29171" h="27151" extrusionOk="0">
                  <a:moveTo>
                    <a:pt x="339" y="1"/>
                  </a:moveTo>
                  <a:lnTo>
                    <a:pt x="0" y="5079"/>
                  </a:lnTo>
                  <a:cubicBezTo>
                    <a:pt x="2821" y="5824"/>
                    <a:pt x="5575" y="6839"/>
                    <a:pt x="8204" y="8114"/>
                  </a:cubicBezTo>
                  <a:cubicBezTo>
                    <a:pt x="16949" y="12301"/>
                    <a:pt x="22580" y="19229"/>
                    <a:pt x="25356" y="27151"/>
                  </a:cubicBezTo>
                  <a:lnTo>
                    <a:pt x="29170" y="26158"/>
                  </a:lnTo>
                  <a:cubicBezTo>
                    <a:pt x="27816" y="22648"/>
                    <a:pt x="26044" y="19331"/>
                    <a:pt x="23889" y="16261"/>
                  </a:cubicBezTo>
                  <a:cubicBezTo>
                    <a:pt x="23889" y="16261"/>
                    <a:pt x="14692" y="3081"/>
                    <a:pt x="339" y="1"/>
                  </a:cubicBezTo>
                  <a:close/>
                </a:path>
              </a:pathLst>
            </a:custGeom>
            <a:solidFill>
              <a:srgbClr val="EFF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"/>
            <p:cNvSpPr/>
            <p:nvPr/>
          </p:nvSpPr>
          <p:spPr>
            <a:xfrm>
              <a:off x="5888125" y="1299550"/>
              <a:ext cx="646025" cy="628275"/>
            </a:xfrm>
            <a:custGeom>
              <a:avLst/>
              <a:gdLst/>
              <a:ahLst/>
              <a:cxnLst/>
              <a:rect l="l" t="t" r="r" b="b"/>
              <a:pathLst>
                <a:path w="25841" h="25131" extrusionOk="0">
                  <a:moveTo>
                    <a:pt x="485" y="1"/>
                  </a:moveTo>
                  <a:lnTo>
                    <a:pt x="0" y="7189"/>
                  </a:lnTo>
                  <a:cubicBezTo>
                    <a:pt x="57" y="7245"/>
                    <a:pt x="124" y="7290"/>
                    <a:pt x="181" y="7335"/>
                  </a:cubicBezTo>
                  <a:cubicBezTo>
                    <a:pt x="2528" y="9671"/>
                    <a:pt x="2392" y="12560"/>
                    <a:pt x="6037" y="13158"/>
                  </a:cubicBezTo>
                  <a:cubicBezTo>
                    <a:pt x="9513" y="13858"/>
                    <a:pt x="14421" y="12300"/>
                    <a:pt x="16227" y="16825"/>
                  </a:cubicBezTo>
                  <a:cubicBezTo>
                    <a:pt x="17321" y="19771"/>
                    <a:pt x="15302" y="22445"/>
                    <a:pt x="14263" y="25131"/>
                  </a:cubicBezTo>
                  <a:lnTo>
                    <a:pt x="25841" y="22084"/>
                  </a:lnTo>
                  <a:cubicBezTo>
                    <a:pt x="23065" y="14151"/>
                    <a:pt x="17446" y="7223"/>
                    <a:pt x="8689" y="3036"/>
                  </a:cubicBezTo>
                  <a:cubicBezTo>
                    <a:pt x="6060" y="1761"/>
                    <a:pt x="3306" y="746"/>
                    <a:pt x="485" y="1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"/>
            <p:cNvSpPr/>
            <p:nvPr/>
          </p:nvSpPr>
          <p:spPr>
            <a:xfrm>
              <a:off x="5909000" y="1172600"/>
              <a:ext cx="720525" cy="653950"/>
            </a:xfrm>
            <a:custGeom>
              <a:avLst/>
              <a:gdLst/>
              <a:ahLst/>
              <a:cxnLst/>
              <a:rect l="l" t="t" r="r" b="b"/>
              <a:pathLst>
                <a:path w="28821" h="26158" extrusionOk="0">
                  <a:moveTo>
                    <a:pt x="0" y="1"/>
                  </a:moveTo>
                  <a:lnTo>
                    <a:pt x="429" y="114"/>
                  </a:lnTo>
                  <a:cubicBezTo>
                    <a:pt x="722" y="193"/>
                    <a:pt x="1140" y="283"/>
                    <a:pt x="1670" y="452"/>
                  </a:cubicBezTo>
                  <a:lnTo>
                    <a:pt x="2550" y="723"/>
                  </a:lnTo>
                  <a:lnTo>
                    <a:pt x="3566" y="1073"/>
                  </a:lnTo>
                  <a:cubicBezTo>
                    <a:pt x="4288" y="1344"/>
                    <a:pt x="5089" y="1660"/>
                    <a:pt x="5958" y="2055"/>
                  </a:cubicBezTo>
                  <a:cubicBezTo>
                    <a:pt x="6816" y="2438"/>
                    <a:pt x="7741" y="2890"/>
                    <a:pt x="8678" y="3420"/>
                  </a:cubicBezTo>
                  <a:cubicBezTo>
                    <a:pt x="9626" y="3950"/>
                    <a:pt x="10607" y="4537"/>
                    <a:pt x="11578" y="5192"/>
                  </a:cubicBezTo>
                  <a:cubicBezTo>
                    <a:pt x="13620" y="6580"/>
                    <a:pt x="15561" y="8114"/>
                    <a:pt x="17367" y="9784"/>
                  </a:cubicBezTo>
                  <a:cubicBezTo>
                    <a:pt x="19172" y="11454"/>
                    <a:pt x="20865" y="13260"/>
                    <a:pt x="22411" y="15178"/>
                  </a:cubicBezTo>
                  <a:cubicBezTo>
                    <a:pt x="23110" y="16058"/>
                    <a:pt x="23776" y="16984"/>
                    <a:pt x="24385" y="17931"/>
                  </a:cubicBezTo>
                  <a:cubicBezTo>
                    <a:pt x="24972" y="18845"/>
                    <a:pt x="25491" y="19726"/>
                    <a:pt x="25976" y="20538"/>
                  </a:cubicBezTo>
                  <a:cubicBezTo>
                    <a:pt x="26462" y="21339"/>
                    <a:pt x="26868" y="22107"/>
                    <a:pt x="27218" y="22795"/>
                  </a:cubicBezTo>
                  <a:cubicBezTo>
                    <a:pt x="27398" y="23133"/>
                    <a:pt x="27567" y="23449"/>
                    <a:pt x="27703" y="23754"/>
                  </a:cubicBezTo>
                  <a:cubicBezTo>
                    <a:pt x="27850" y="24047"/>
                    <a:pt x="27985" y="24330"/>
                    <a:pt x="28098" y="24578"/>
                  </a:cubicBezTo>
                  <a:cubicBezTo>
                    <a:pt x="28357" y="25063"/>
                    <a:pt x="28515" y="25469"/>
                    <a:pt x="28639" y="25740"/>
                  </a:cubicBezTo>
                  <a:cubicBezTo>
                    <a:pt x="28752" y="26011"/>
                    <a:pt x="28820" y="26158"/>
                    <a:pt x="28820" y="26158"/>
                  </a:cubicBezTo>
                  <a:cubicBezTo>
                    <a:pt x="28820" y="26158"/>
                    <a:pt x="28775" y="26011"/>
                    <a:pt x="28673" y="25729"/>
                  </a:cubicBezTo>
                  <a:cubicBezTo>
                    <a:pt x="28583" y="25447"/>
                    <a:pt x="28436" y="25040"/>
                    <a:pt x="28233" y="24521"/>
                  </a:cubicBezTo>
                  <a:cubicBezTo>
                    <a:pt x="28041" y="24002"/>
                    <a:pt x="27782" y="23382"/>
                    <a:pt x="27466" y="22682"/>
                  </a:cubicBezTo>
                  <a:cubicBezTo>
                    <a:pt x="27139" y="21971"/>
                    <a:pt x="26744" y="21193"/>
                    <a:pt x="26315" y="20346"/>
                  </a:cubicBezTo>
                  <a:cubicBezTo>
                    <a:pt x="25875" y="19500"/>
                    <a:pt x="25344" y="18620"/>
                    <a:pt x="24758" y="17694"/>
                  </a:cubicBezTo>
                  <a:cubicBezTo>
                    <a:pt x="24160" y="16724"/>
                    <a:pt x="23494" y="15776"/>
                    <a:pt x="22783" y="14873"/>
                  </a:cubicBezTo>
                  <a:cubicBezTo>
                    <a:pt x="21214" y="12944"/>
                    <a:pt x="19511" y="11138"/>
                    <a:pt x="17660" y="9457"/>
                  </a:cubicBezTo>
                  <a:cubicBezTo>
                    <a:pt x="16723" y="8611"/>
                    <a:pt x="15753" y="7787"/>
                    <a:pt x="14771" y="7020"/>
                  </a:cubicBezTo>
                  <a:cubicBezTo>
                    <a:pt x="13789" y="6252"/>
                    <a:pt x="12785" y="5541"/>
                    <a:pt x="11781" y="4898"/>
                  </a:cubicBezTo>
                  <a:cubicBezTo>
                    <a:pt x="10777" y="4255"/>
                    <a:pt x="9784" y="3668"/>
                    <a:pt x="8813" y="3160"/>
                  </a:cubicBezTo>
                  <a:cubicBezTo>
                    <a:pt x="7843" y="2664"/>
                    <a:pt x="6917" y="2213"/>
                    <a:pt x="6037" y="1852"/>
                  </a:cubicBezTo>
                  <a:cubicBezTo>
                    <a:pt x="5157" y="1479"/>
                    <a:pt x="4345" y="1186"/>
                    <a:pt x="3611" y="937"/>
                  </a:cubicBezTo>
                  <a:lnTo>
                    <a:pt x="2573" y="622"/>
                  </a:lnTo>
                  <a:lnTo>
                    <a:pt x="1693" y="385"/>
                  </a:lnTo>
                  <a:cubicBezTo>
                    <a:pt x="1162" y="238"/>
                    <a:pt x="722" y="170"/>
                    <a:pt x="440" y="10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FD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"/>
            <p:cNvSpPr/>
            <p:nvPr/>
          </p:nvSpPr>
          <p:spPr>
            <a:xfrm>
              <a:off x="5898825" y="1702400"/>
              <a:ext cx="24300" cy="78725"/>
            </a:xfrm>
            <a:custGeom>
              <a:avLst/>
              <a:gdLst/>
              <a:ahLst/>
              <a:cxnLst/>
              <a:rect l="l" t="t" r="r" b="b"/>
              <a:pathLst>
                <a:path w="972" h="3149" extrusionOk="0">
                  <a:moveTo>
                    <a:pt x="960" y="1"/>
                  </a:moveTo>
                  <a:lnTo>
                    <a:pt x="960" y="1"/>
                  </a:lnTo>
                  <a:cubicBezTo>
                    <a:pt x="847" y="147"/>
                    <a:pt x="757" y="294"/>
                    <a:pt x="678" y="452"/>
                  </a:cubicBezTo>
                  <a:cubicBezTo>
                    <a:pt x="509" y="790"/>
                    <a:pt x="373" y="1152"/>
                    <a:pt x="283" y="1524"/>
                  </a:cubicBezTo>
                  <a:cubicBezTo>
                    <a:pt x="227" y="1716"/>
                    <a:pt x="181" y="1908"/>
                    <a:pt x="148" y="2099"/>
                  </a:cubicBezTo>
                  <a:cubicBezTo>
                    <a:pt x="114" y="2280"/>
                    <a:pt x="91" y="2460"/>
                    <a:pt x="57" y="2618"/>
                  </a:cubicBezTo>
                  <a:cubicBezTo>
                    <a:pt x="23" y="2788"/>
                    <a:pt x="12" y="2968"/>
                    <a:pt x="1" y="3149"/>
                  </a:cubicBezTo>
                  <a:cubicBezTo>
                    <a:pt x="125" y="3013"/>
                    <a:pt x="227" y="2867"/>
                    <a:pt x="328" y="2720"/>
                  </a:cubicBezTo>
                  <a:cubicBezTo>
                    <a:pt x="509" y="2381"/>
                    <a:pt x="655" y="2020"/>
                    <a:pt x="746" y="1648"/>
                  </a:cubicBezTo>
                  <a:cubicBezTo>
                    <a:pt x="836" y="1276"/>
                    <a:pt x="904" y="903"/>
                    <a:pt x="949" y="531"/>
                  </a:cubicBezTo>
                  <a:cubicBezTo>
                    <a:pt x="960" y="362"/>
                    <a:pt x="971" y="181"/>
                    <a:pt x="960" y="1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"/>
            <p:cNvSpPr/>
            <p:nvPr/>
          </p:nvSpPr>
          <p:spPr>
            <a:xfrm>
              <a:off x="5893750" y="1530875"/>
              <a:ext cx="19775" cy="199750"/>
            </a:xfrm>
            <a:custGeom>
              <a:avLst/>
              <a:gdLst/>
              <a:ahLst/>
              <a:cxnLst/>
              <a:rect l="l" t="t" r="r" b="b"/>
              <a:pathLst>
                <a:path w="791" h="7990" extrusionOk="0">
                  <a:moveTo>
                    <a:pt x="791" y="1"/>
                  </a:moveTo>
                  <a:cubicBezTo>
                    <a:pt x="791" y="1"/>
                    <a:pt x="734" y="125"/>
                    <a:pt x="689" y="339"/>
                  </a:cubicBezTo>
                  <a:cubicBezTo>
                    <a:pt x="644" y="554"/>
                    <a:pt x="554" y="858"/>
                    <a:pt x="475" y="1231"/>
                  </a:cubicBezTo>
                  <a:cubicBezTo>
                    <a:pt x="441" y="1411"/>
                    <a:pt x="384" y="1614"/>
                    <a:pt x="362" y="1829"/>
                  </a:cubicBezTo>
                  <a:cubicBezTo>
                    <a:pt x="328" y="2043"/>
                    <a:pt x="305" y="2269"/>
                    <a:pt x="283" y="2506"/>
                  </a:cubicBezTo>
                  <a:cubicBezTo>
                    <a:pt x="215" y="2969"/>
                    <a:pt x="170" y="3476"/>
                    <a:pt x="136" y="3973"/>
                  </a:cubicBezTo>
                  <a:cubicBezTo>
                    <a:pt x="114" y="4469"/>
                    <a:pt x="80" y="4966"/>
                    <a:pt x="69" y="5440"/>
                  </a:cubicBezTo>
                  <a:cubicBezTo>
                    <a:pt x="57" y="5677"/>
                    <a:pt x="57" y="5902"/>
                    <a:pt x="35" y="6117"/>
                  </a:cubicBezTo>
                  <a:cubicBezTo>
                    <a:pt x="23" y="6331"/>
                    <a:pt x="12" y="6534"/>
                    <a:pt x="12" y="6726"/>
                  </a:cubicBezTo>
                  <a:cubicBezTo>
                    <a:pt x="1" y="7099"/>
                    <a:pt x="1" y="7414"/>
                    <a:pt x="1" y="7640"/>
                  </a:cubicBezTo>
                  <a:lnTo>
                    <a:pt x="1" y="7990"/>
                  </a:lnTo>
                  <a:cubicBezTo>
                    <a:pt x="1" y="7990"/>
                    <a:pt x="46" y="7866"/>
                    <a:pt x="102" y="7651"/>
                  </a:cubicBezTo>
                  <a:cubicBezTo>
                    <a:pt x="148" y="7426"/>
                    <a:pt x="226" y="7121"/>
                    <a:pt x="294" y="6749"/>
                  </a:cubicBezTo>
                  <a:cubicBezTo>
                    <a:pt x="351" y="6388"/>
                    <a:pt x="441" y="5959"/>
                    <a:pt x="497" y="5485"/>
                  </a:cubicBezTo>
                  <a:cubicBezTo>
                    <a:pt x="542" y="5011"/>
                    <a:pt x="599" y="4514"/>
                    <a:pt x="621" y="4007"/>
                  </a:cubicBezTo>
                  <a:cubicBezTo>
                    <a:pt x="655" y="3499"/>
                    <a:pt x="689" y="3014"/>
                    <a:pt x="700" y="2540"/>
                  </a:cubicBezTo>
                  <a:cubicBezTo>
                    <a:pt x="712" y="2303"/>
                    <a:pt x="712" y="2077"/>
                    <a:pt x="712" y="1863"/>
                  </a:cubicBezTo>
                  <a:cubicBezTo>
                    <a:pt x="723" y="1648"/>
                    <a:pt x="746" y="1445"/>
                    <a:pt x="757" y="1265"/>
                  </a:cubicBezTo>
                  <a:cubicBezTo>
                    <a:pt x="779" y="892"/>
                    <a:pt x="791" y="576"/>
                    <a:pt x="791" y="351"/>
                  </a:cubicBezTo>
                  <a:lnTo>
                    <a:pt x="791" y="1"/>
                  </a:ln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"/>
            <p:cNvSpPr/>
            <p:nvPr/>
          </p:nvSpPr>
          <p:spPr>
            <a:xfrm>
              <a:off x="5978675" y="1644300"/>
              <a:ext cx="103825" cy="144725"/>
            </a:xfrm>
            <a:custGeom>
              <a:avLst/>
              <a:gdLst/>
              <a:ahLst/>
              <a:cxnLst/>
              <a:rect l="l" t="t" r="r" b="b"/>
              <a:pathLst>
                <a:path w="4153" h="5789" extrusionOk="0">
                  <a:moveTo>
                    <a:pt x="4153" y="0"/>
                  </a:moveTo>
                  <a:cubicBezTo>
                    <a:pt x="4153" y="0"/>
                    <a:pt x="3826" y="305"/>
                    <a:pt x="3374" y="801"/>
                  </a:cubicBezTo>
                  <a:cubicBezTo>
                    <a:pt x="3149" y="1049"/>
                    <a:pt x="2900" y="1354"/>
                    <a:pt x="2630" y="1681"/>
                  </a:cubicBezTo>
                  <a:cubicBezTo>
                    <a:pt x="2359" y="1997"/>
                    <a:pt x="2077" y="2358"/>
                    <a:pt x="1828" y="2719"/>
                  </a:cubicBezTo>
                  <a:cubicBezTo>
                    <a:pt x="1321" y="3453"/>
                    <a:pt x="847" y="4209"/>
                    <a:pt x="519" y="4796"/>
                  </a:cubicBezTo>
                  <a:cubicBezTo>
                    <a:pt x="192" y="5383"/>
                    <a:pt x="0" y="5789"/>
                    <a:pt x="0" y="5789"/>
                  </a:cubicBezTo>
                  <a:cubicBezTo>
                    <a:pt x="0" y="5789"/>
                    <a:pt x="316" y="5462"/>
                    <a:pt x="745" y="4954"/>
                  </a:cubicBezTo>
                  <a:cubicBezTo>
                    <a:pt x="1174" y="4435"/>
                    <a:pt x="1716" y="3724"/>
                    <a:pt x="2212" y="2990"/>
                  </a:cubicBezTo>
                  <a:cubicBezTo>
                    <a:pt x="2460" y="2618"/>
                    <a:pt x="2731" y="2268"/>
                    <a:pt x="2968" y="1930"/>
                  </a:cubicBezTo>
                  <a:cubicBezTo>
                    <a:pt x="3205" y="1580"/>
                    <a:pt x="3408" y="1253"/>
                    <a:pt x="3589" y="970"/>
                  </a:cubicBezTo>
                  <a:cubicBezTo>
                    <a:pt x="3950" y="406"/>
                    <a:pt x="4153" y="0"/>
                    <a:pt x="4153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"/>
            <p:cNvSpPr/>
            <p:nvPr/>
          </p:nvSpPr>
          <p:spPr>
            <a:xfrm>
              <a:off x="6098850" y="1855300"/>
              <a:ext cx="203700" cy="84375"/>
            </a:xfrm>
            <a:custGeom>
              <a:avLst/>
              <a:gdLst/>
              <a:ahLst/>
              <a:cxnLst/>
              <a:rect l="l" t="t" r="r" b="b"/>
              <a:pathLst>
                <a:path w="8148" h="3375" extrusionOk="0">
                  <a:moveTo>
                    <a:pt x="8148" y="1"/>
                  </a:moveTo>
                  <a:cubicBezTo>
                    <a:pt x="8148" y="1"/>
                    <a:pt x="8001" y="34"/>
                    <a:pt x="7775" y="102"/>
                  </a:cubicBezTo>
                  <a:cubicBezTo>
                    <a:pt x="7538" y="181"/>
                    <a:pt x="7211" y="271"/>
                    <a:pt x="6816" y="407"/>
                  </a:cubicBezTo>
                  <a:cubicBezTo>
                    <a:pt x="6026" y="666"/>
                    <a:pt x="4999" y="1039"/>
                    <a:pt x="3984" y="1467"/>
                  </a:cubicBezTo>
                  <a:cubicBezTo>
                    <a:pt x="2957" y="1896"/>
                    <a:pt x="1964" y="2348"/>
                    <a:pt x="1219" y="2720"/>
                  </a:cubicBezTo>
                  <a:cubicBezTo>
                    <a:pt x="847" y="2912"/>
                    <a:pt x="553" y="3070"/>
                    <a:pt x="339" y="3194"/>
                  </a:cubicBezTo>
                  <a:cubicBezTo>
                    <a:pt x="125" y="3307"/>
                    <a:pt x="0" y="3375"/>
                    <a:pt x="0" y="3375"/>
                  </a:cubicBezTo>
                  <a:cubicBezTo>
                    <a:pt x="0" y="3375"/>
                    <a:pt x="136" y="3352"/>
                    <a:pt x="373" y="3273"/>
                  </a:cubicBezTo>
                  <a:cubicBezTo>
                    <a:pt x="598" y="3205"/>
                    <a:pt x="937" y="3115"/>
                    <a:pt x="1332" y="2980"/>
                  </a:cubicBezTo>
                  <a:cubicBezTo>
                    <a:pt x="2111" y="2720"/>
                    <a:pt x="3149" y="2336"/>
                    <a:pt x="4164" y="1908"/>
                  </a:cubicBezTo>
                  <a:cubicBezTo>
                    <a:pt x="5180" y="1490"/>
                    <a:pt x="6184" y="1027"/>
                    <a:pt x="6929" y="655"/>
                  </a:cubicBezTo>
                  <a:cubicBezTo>
                    <a:pt x="7290" y="474"/>
                    <a:pt x="7595" y="305"/>
                    <a:pt x="7809" y="192"/>
                  </a:cubicBezTo>
                  <a:cubicBezTo>
                    <a:pt x="8023" y="80"/>
                    <a:pt x="8148" y="1"/>
                    <a:pt x="8148" y="1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"/>
            <p:cNvSpPr/>
            <p:nvPr/>
          </p:nvSpPr>
          <p:spPr>
            <a:xfrm>
              <a:off x="6005750" y="1370650"/>
              <a:ext cx="51100" cy="147850"/>
            </a:xfrm>
            <a:custGeom>
              <a:avLst/>
              <a:gdLst/>
              <a:ahLst/>
              <a:cxnLst/>
              <a:rect l="l" t="t" r="r" b="b"/>
              <a:pathLst>
                <a:path w="2044" h="5914" extrusionOk="0">
                  <a:moveTo>
                    <a:pt x="2043" y="0"/>
                  </a:moveTo>
                  <a:cubicBezTo>
                    <a:pt x="2043" y="1"/>
                    <a:pt x="1829" y="328"/>
                    <a:pt x="1569" y="869"/>
                  </a:cubicBezTo>
                  <a:cubicBezTo>
                    <a:pt x="1310" y="1400"/>
                    <a:pt x="1005" y="2111"/>
                    <a:pt x="734" y="2855"/>
                  </a:cubicBezTo>
                  <a:cubicBezTo>
                    <a:pt x="497" y="3600"/>
                    <a:pt x="294" y="4356"/>
                    <a:pt x="170" y="4943"/>
                  </a:cubicBezTo>
                  <a:cubicBezTo>
                    <a:pt x="102" y="5259"/>
                    <a:pt x="46" y="5586"/>
                    <a:pt x="1" y="5913"/>
                  </a:cubicBezTo>
                  <a:cubicBezTo>
                    <a:pt x="1" y="5913"/>
                    <a:pt x="204" y="5563"/>
                    <a:pt x="441" y="5022"/>
                  </a:cubicBezTo>
                  <a:cubicBezTo>
                    <a:pt x="678" y="4491"/>
                    <a:pt x="949" y="3758"/>
                    <a:pt x="1197" y="3013"/>
                  </a:cubicBezTo>
                  <a:cubicBezTo>
                    <a:pt x="1321" y="2652"/>
                    <a:pt x="1445" y="2280"/>
                    <a:pt x="1558" y="1930"/>
                  </a:cubicBezTo>
                  <a:cubicBezTo>
                    <a:pt x="1671" y="1580"/>
                    <a:pt x="1761" y="1242"/>
                    <a:pt x="1829" y="960"/>
                  </a:cubicBezTo>
                  <a:cubicBezTo>
                    <a:pt x="1975" y="395"/>
                    <a:pt x="2043" y="1"/>
                    <a:pt x="2043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"/>
            <p:cNvSpPr/>
            <p:nvPr/>
          </p:nvSpPr>
          <p:spPr>
            <a:xfrm>
              <a:off x="6153000" y="1618325"/>
              <a:ext cx="202300" cy="140250"/>
            </a:xfrm>
            <a:custGeom>
              <a:avLst/>
              <a:gdLst/>
              <a:ahLst/>
              <a:cxnLst/>
              <a:rect l="l" t="t" r="r" b="b"/>
              <a:pathLst>
                <a:path w="8092" h="5610" extrusionOk="0">
                  <a:moveTo>
                    <a:pt x="8092" y="1"/>
                  </a:moveTo>
                  <a:lnTo>
                    <a:pt x="8092" y="1"/>
                  </a:lnTo>
                  <a:cubicBezTo>
                    <a:pt x="8092" y="1"/>
                    <a:pt x="7945" y="80"/>
                    <a:pt x="7719" y="215"/>
                  </a:cubicBezTo>
                  <a:cubicBezTo>
                    <a:pt x="7494" y="339"/>
                    <a:pt x="7155" y="531"/>
                    <a:pt x="6760" y="779"/>
                  </a:cubicBezTo>
                  <a:cubicBezTo>
                    <a:pt x="5970" y="1253"/>
                    <a:pt x="4943" y="1942"/>
                    <a:pt x="3950" y="2641"/>
                  </a:cubicBezTo>
                  <a:cubicBezTo>
                    <a:pt x="3454" y="3002"/>
                    <a:pt x="2946" y="3341"/>
                    <a:pt x="2472" y="3679"/>
                  </a:cubicBezTo>
                  <a:cubicBezTo>
                    <a:pt x="1998" y="4018"/>
                    <a:pt x="1570" y="4345"/>
                    <a:pt x="1197" y="4627"/>
                  </a:cubicBezTo>
                  <a:cubicBezTo>
                    <a:pt x="836" y="4898"/>
                    <a:pt x="531" y="5146"/>
                    <a:pt x="328" y="5327"/>
                  </a:cubicBezTo>
                  <a:cubicBezTo>
                    <a:pt x="114" y="5496"/>
                    <a:pt x="1" y="5609"/>
                    <a:pt x="1" y="5609"/>
                  </a:cubicBezTo>
                  <a:cubicBezTo>
                    <a:pt x="1" y="5609"/>
                    <a:pt x="148" y="5530"/>
                    <a:pt x="385" y="5406"/>
                  </a:cubicBezTo>
                  <a:cubicBezTo>
                    <a:pt x="622" y="5271"/>
                    <a:pt x="960" y="5090"/>
                    <a:pt x="1355" y="4853"/>
                  </a:cubicBezTo>
                  <a:cubicBezTo>
                    <a:pt x="1750" y="4616"/>
                    <a:pt x="2213" y="4334"/>
                    <a:pt x="2698" y="4029"/>
                  </a:cubicBezTo>
                  <a:cubicBezTo>
                    <a:pt x="3194" y="3736"/>
                    <a:pt x="3702" y="3397"/>
                    <a:pt x="4210" y="3048"/>
                  </a:cubicBezTo>
                  <a:cubicBezTo>
                    <a:pt x="5226" y="2337"/>
                    <a:pt x="6196" y="1592"/>
                    <a:pt x="6918" y="1005"/>
                  </a:cubicBezTo>
                  <a:cubicBezTo>
                    <a:pt x="7279" y="712"/>
                    <a:pt x="7561" y="464"/>
                    <a:pt x="7776" y="283"/>
                  </a:cubicBezTo>
                  <a:cubicBezTo>
                    <a:pt x="7979" y="114"/>
                    <a:pt x="8092" y="1"/>
                    <a:pt x="8092" y="1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"/>
            <p:cNvSpPr/>
            <p:nvPr/>
          </p:nvSpPr>
          <p:spPr>
            <a:xfrm>
              <a:off x="6344550" y="1804250"/>
              <a:ext cx="155475" cy="41225"/>
            </a:xfrm>
            <a:custGeom>
              <a:avLst/>
              <a:gdLst/>
              <a:ahLst/>
              <a:cxnLst/>
              <a:rect l="l" t="t" r="r" b="b"/>
              <a:pathLst>
                <a:path w="6219" h="1649" extrusionOk="0">
                  <a:moveTo>
                    <a:pt x="6219" y="0"/>
                  </a:moveTo>
                  <a:cubicBezTo>
                    <a:pt x="6218" y="0"/>
                    <a:pt x="5812" y="57"/>
                    <a:pt x="5226" y="215"/>
                  </a:cubicBezTo>
                  <a:cubicBezTo>
                    <a:pt x="4932" y="282"/>
                    <a:pt x="4594" y="395"/>
                    <a:pt x="4221" y="485"/>
                  </a:cubicBezTo>
                  <a:cubicBezTo>
                    <a:pt x="3860" y="576"/>
                    <a:pt x="3477" y="711"/>
                    <a:pt x="3093" y="801"/>
                  </a:cubicBezTo>
                  <a:cubicBezTo>
                    <a:pt x="2720" y="892"/>
                    <a:pt x="2337" y="993"/>
                    <a:pt x="1964" y="1083"/>
                  </a:cubicBezTo>
                  <a:cubicBezTo>
                    <a:pt x="1603" y="1174"/>
                    <a:pt x="1254" y="1253"/>
                    <a:pt x="971" y="1343"/>
                  </a:cubicBezTo>
                  <a:cubicBezTo>
                    <a:pt x="385" y="1501"/>
                    <a:pt x="1" y="1648"/>
                    <a:pt x="1" y="1648"/>
                  </a:cubicBezTo>
                  <a:cubicBezTo>
                    <a:pt x="1" y="1648"/>
                    <a:pt x="34" y="1649"/>
                    <a:pt x="95" y="1649"/>
                  </a:cubicBezTo>
                  <a:cubicBezTo>
                    <a:pt x="249" y="1649"/>
                    <a:pt x="578" y="1643"/>
                    <a:pt x="1005" y="1602"/>
                  </a:cubicBezTo>
                  <a:cubicBezTo>
                    <a:pt x="1163" y="1591"/>
                    <a:pt x="1321" y="1580"/>
                    <a:pt x="1502" y="1569"/>
                  </a:cubicBezTo>
                  <a:cubicBezTo>
                    <a:pt x="1671" y="1546"/>
                    <a:pt x="1852" y="1535"/>
                    <a:pt x="2043" y="1501"/>
                  </a:cubicBezTo>
                  <a:cubicBezTo>
                    <a:pt x="2416" y="1433"/>
                    <a:pt x="2822" y="1354"/>
                    <a:pt x="3217" y="1264"/>
                  </a:cubicBezTo>
                  <a:cubicBezTo>
                    <a:pt x="3612" y="1151"/>
                    <a:pt x="4007" y="1016"/>
                    <a:pt x="4357" y="892"/>
                  </a:cubicBezTo>
                  <a:cubicBezTo>
                    <a:pt x="4537" y="824"/>
                    <a:pt x="4706" y="756"/>
                    <a:pt x="4864" y="677"/>
                  </a:cubicBezTo>
                  <a:cubicBezTo>
                    <a:pt x="5034" y="609"/>
                    <a:pt x="5169" y="542"/>
                    <a:pt x="5316" y="474"/>
                  </a:cubicBezTo>
                  <a:cubicBezTo>
                    <a:pt x="5869" y="215"/>
                    <a:pt x="6219" y="0"/>
                    <a:pt x="6219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"/>
            <p:cNvSpPr/>
            <p:nvPr/>
          </p:nvSpPr>
          <p:spPr>
            <a:xfrm>
              <a:off x="6069500" y="1743400"/>
              <a:ext cx="34875" cy="25425"/>
            </a:xfrm>
            <a:custGeom>
              <a:avLst/>
              <a:gdLst/>
              <a:ahLst/>
              <a:cxnLst/>
              <a:rect l="l" t="t" r="r" b="b"/>
              <a:pathLst>
                <a:path w="1395" h="1017" extrusionOk="0">
                  <a:moveTo>
                    <a:pt x="870" y="1"/>
                  </a:moveTo>
                  <a:cubicBezTo>
                    <a:pt x="846" y="1"/>
                    <a:pt x="819" y="3"/>
                    <a:pt x="791" y="8"/>
                  </a:cubicBezTo>
                  <a:cubicBezTo>
                    <a:pt x="768" y="8"/>
                    <a:pt x="746" y="8"/>
                    <a:pt x="723" y="19"/>
                  </a:cubicBezTo>
                  <a:cubicBezTo>
                    <a:pt x="317" y="121"/>
                    <a:pt x="1" y="866"/>
                    <a:pt x="543" y="1001"/>
                  </a:cubicBezTo>
                  <a:cubicBezTo>
                    <a:pt x="581" y="1012"/>
                    <a:pt x="619" y="1017"/>
                    <a:pt x="655" y="1017"/>
                  </a:cubicBezTo>
                  <a:cubicBezTo>
                    <a:pt x="1171" y="1017"/>
                    <a:pt x="1394" y="1"/>
                    <a:pt x="870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"/>
            <p:cNvSpPr/>
            <p:nvPr/>
          </p:nvSpPr>
          <p:spPr>
            <a:xfrm>
              <a:off x="6060475" y="1833925"/>
              <a:ext cx="34450" cy="25925"/>
            </a:xfrm>
            <a:custGeom>
              <a:avLst/>
              <a:gdLst/>
              <a:ahLst/>
              <a:cxnLst/>
              <a:rect l="l" t="t" r="r" b="b"/>
              <a:pathLst>
                <a:path w="1378" h="1037" extrusionOk="0">
                  <a:moveTo>
                    <a:pt x="854" y="1"/>
                  </a:moveTo>
                  <a:cubicBezTo>
                    <a:pt x="828" y="1"/>
                    <a:pt x="799" y="4"/>
                    <a:pt x="768" y="9"/>
                  </a:cubicBezTo>
                  <a:lnTo>
                    <a:pt x="700" y="21"/>
                  </a:lnTo>
                  <a:cubicBezTo>
                    <a:pt x="305" y="145"/>
                    <a:pt x="1" y="889"/>
                    <a:pt x="542" y="1025"/>
                  </a:cubicBezTo>
                  <a:cubicBezTo>
                    <a:pt x="577" y="1033"/>
                    <a:pt x="610" y="1036"/>
                    <a:pt x="642" y="1036"/>
                  </a:cubicBezTo>
                  <a:cubicBezTo>
                    <a:pt x="1172" y="1036"/>
                    <a:pt x="1378" y="1"/>
                    <a:pt x="854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"/>
            <p:cNvSpPr/>
            <p:nvPr/>
          </p:nvSpPr>
          <p:spPr>
            <a:xfrm>
              <a:off x="6227700" y="1892700"/>
              <a:ext cx="37300" cy="21050"/>
            </a:xfrm>
            <a:custGeom>
              <a:avLst/>
              <a:gdLst/>
              <a:ahLst/>
              <a:cxnLst/>
              <a:rect l="l" t="t" r="r" b="b"/>
              <a:pathLst>
                <a:path w="1492" h="842" extrusionOk="0">
                  <a:moveTo>
                    <a:pt x="894" y="0"/>
                  </a:moveTo>
                  <a:cubicBezTo>
                    <a:pt x="486" y="0"/>
                    <a:pt x="1" y="426"/>
                    <a:pt x="376" y="728"/>
                  </a:cubicBezTo>
                  <a:cubicBezTo>
                    <a:pt x="398" y="739"/>
                    <a:pt x="421" y="750"/>
                    <a:pt x="432" y="761"/>
                  </a:cubicBezTo>
                  <a:cubicBezTo>
                    <a:pt x="520" y="816"/>
                    <a:pt x="632" y="842"/>
                    <a:pt x="747" y="842"/>
                  </a:cubicBezTo>
                  <a:cubicBezTo>
                    <a:pt x="1105" y="842"/>
                    <a:pt x="1492" y="595"/>
                    <a:pt x="1278" y="220"/>
                  </a:cubicBezTo>
                  <a:cubicBezTo>
                    <a:pt x="1197" y="63"/>
                    <a:pt x="1051" y="0"/>
                    <a:pt x="894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"/>
            <p:cNvSpPr/>
            <p:nvPr/>
          </p:nvSpPr>
          <p:spPr>
            <a:xfrm>
              <a:off x="5888225" y="1910250"/>
              <a:ext cx="28025" cy="27075"/>
            </a:xfrm>
            <a:custGeom>
              <a:avLst/>
              <a:gdLst/>
              <a:ahLst/>
              <a:cxnLst/>
              <a:rect l="l" t="t" r="r" b="b"/>
              <a:pathLst>
                <a:path w="1121" h="1083" extrusionOk="0">
                  <a:moveTo>
                    <a:pt x="625" y="0"/>
                  </a:moveTo>
                  <a:cubicBezTo>
                    <a:pt x="608" y="0"/>
                    <a:pt x="590" y="1"/>
                    <a:pt x="572" y="3"/>
                  </a:cubicBezTo>
                  <a:cubicBezTo>
                    <a:pt x="0" y="53"/>
                    <a:pt x="52" y="1083"/>
                    <a:pt x="490" y="1083"/>
                  </a:cubicBezTo>
                  <a:cubicBezTo>
                    <a:pt x="545" y="1083"/>
                    <a:pt x="606" y="1066"/>
                    <a:pt x="673" y="1030"/>
                  </a:cubicBezTo>
                  <a:cubicBezTo>
                    <a:pt x="684" y="1019"/>
                    <a:pt x="707" y="1007"/>
                    <a:pt x="730" y="996"/>
                  </a:cubicBezTo>
                  <a:cubicBezTo>
                    <a:pt x="1057" y="767"/>
                    <a:pt x="1120" y="0"/>
                    <a:pt x="625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"/>
            <p:cNvSpPr/>
            <p:nvPr/>
          </p:nvSpPr>
          <p:spPr>
            <a:xfrm>
              <a:off x="6154675" y="1821250"/>
              <a:ext cx="30900" cy="20900"/>
            </a:xfrm>
            <a:custGeom>
              <a:avLst/>
              <a:gdLst/>
              <a:ahLst/>
              <a:cxnLst/>
              <a:rect l="l" t="t" r="r" b="b"/>
              <a:pathLst>
                <a:path w="1236" h="836" extrusionOk="0">
                  <a:moveTo>
                    <a:pt x="460" y="0"/>
                  </a:moveTo>
                  <a:cubicBezTo>
                    <a:pt x="216" y="0"/>
                    <a:pt x="0" y="122"/>
                    <a:pt x="24" y="415"/>
                  </a:cubicBezTo>
                  <a:cubicBezTo>
                    <a:pt x="50" y="706"/>
                    <a:pt x="329" y="835"/>
                    <a:pt x="599" y="835"/>
                  </a:cubicBezTo>
                  <a:cubicBezTo>
                    <a:pt x="925" y="835"/>
                    <a:pt x="1235" y="646"/>
                    <a:pt x="1062" y="324"/>
                  </a:cubicBezTo>
                  <a:cubicBezTo>
                    <a:pt x="1051" y="302"/>
                    <a:pt x="1040" y="279"/>
                    <a:pt x="1029" y="257"/>
                  </a:cubicBezTo>
                  <a:cubicBezTo>
                    <a:pt x="917" y="97"/>
                    <a:pt x="677" y="0"/>
                    <a:pt x="460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"/>
            <p:cNvSpPr/>
            <p:nvPr/>
          </p:nvSpPr>
          <p:spPr>
            <a:xfrm>
              <a:off x="5961800" y="1614850"/>
              <a:ext cx="27950" cy="27300"/>
            </a:xfrm>
            <a:custGeom>
              <a:avLst/>
              <a:gdLst/>
              <a:ahLst/>
              <a:cxnLst/>
              <a:rect l="l" t="t" r="r" b="b"/>
              <a:pathLst>
                <a:path w="1118" h="1092" extrusionOk="0">
                  <a:moveTo>
                    <a:pt x="605" y="1"/>
                  </a:moveTo>
                  <a:cubicBezTo>
                    <a:pt x="548" y="1"/>
                    <a:pt x="484" y="19"/>
                    <a:pt x="416" y="61"/>
                  </a:cubicBezTo>
                  <a:cubicBezTo>
                    <a:pt x="393" y="72"/>
                    <a:pt x="371" y="83"/>
                    <a:pt x="359" y="95"/>
                  </a:cubicBezTo>
                  <a:cubicBezTo>
                    <a:pt x="34" y="333"/>
                    <a:pt x="1" y="1092"/>
                    <a:pt x="488" y="1092"/>
                  </a:cubicBezTo>
                  <a:cubicBezTo>
                    <a:pt x="508" y="1092"/>
                    <a:pt x="529" y="1090"/>
                    <a:pt x="551" y="1088"/>
                  </a:cubicBezTo>
                  <a:cubicBezTo>
                    <a:pt x="1118" y="1008"/>
                    <a:pt x="1028" y="1"/>
                    <a:pt x="605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"/>
            <p:cNvSpPr/>
            <p:nvPr/>
          </p:nvSpPr>
          <p:spPr>
            <a:xfrm>
              <a:off x="5996600" y="1875850"/>
              <a:ext cx="28100" cy="27350"/>
            </a:xfrm>
            <a:custGeom>
              <a:avLst/>
              <a:gdLst/>
              <a:ahLst/>
              <a:cxnLst/>
              <a:rect l="l" t="t" r="r" b="b"/>
              <a:pathLst>
                <a:path w="1124" h="1094" extrusionOk="0">
                  <a:moveTo>
                    <a:pt x="656" y="1"/>
                  </a:moveTo>
                  <a:cubicBezTo>
                    <a:pt x="622" y="1"/>
                    <a:pt x="586" y="5"/>
                    <a:pt x="547" y="14"/>
                  </a:cubicBezTo>
                  <a:cubicBezTo>
                    <a:pt x="0" y="131"/>
                    <a:pt x="164" y="1094"/>
                    <a:pt x="569" y="1094"/>
                  </a:cubicBezTo>
                  <a:cubicBezTo>
                    <a:pt x="632" y="1094"/>
                    <a:pt x="700" y="1071"/>
                    <a:pt x="773" y="1018"/>
                  </a:cubicBezTo>
                  <a:cubicBezTo>
                    <a:pt x="795" y="1007"/>
                    <a:pt x="818" y="995"/>
                    <a:pt x="829" y="984"/>
                  </a:cubicBezTo>
                  <a:cubicBezTo>
                    <a:pt x="1123" y="722"/>
                    <a:pt x="1105" y="1"/>
                    <a:pt x="656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"/>
            <p:cNvSpPr/>
            <p:nvPr/>
          </p:nvSpPr>
          <p:spPr>
            <a:xfrm>
              <a:off x="6120450" y="1626750"/>
              <a:ext cx="28375" cy="27650"/>
            </a:xfrm>
            <a:custGeom>
              <a:avLst/>
              <a:gdLst/>
              <a:ahLst/>
              <a:cxnLst/>
              <a:rect l="l" t="t" r="r" b="b"/>
              <a:pathLst>
                <a:path w="1135" h="1106" extrusionOk="0">
                  <a:moveTo>
                    <a:pt x="655" y="1"/>
                  </a:moveTo>
                  <a:cubicBezTo>
                    <a:pt x="621" y="1"/>
                    <a:pt x="585" y="5"/>
                    <a:pt x="547" y="14"/>
                  </a:cubicBezTo>
                  <a:cubicBezTo>
                    <a:pt x="0" y="150"/>
                    <a:pt x="188" y="1106"/>
                    <a:pt x="592" y="1106"/>
                  </a:cubicBezTo>
                  <a:cubicBezTo>
                    <a:pt x="655" y="1106"/>
                    <a:pt x="724" y="1083"/>
                    <a:pt x="795" y="1029"/>
                  </a:cubicBezTo>
                  <a:lnTo>
                    <a:pt x="852" y="973"/>
                  </a:lnTo>
                  <a:cubicBezTo>
                    <a:pt x="1135" y="711"/>
                    <a:pt x="1096" y="1"/>
                    <a:pt x="655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"/>
            <p:cNvSpPr/>
            <p:nvPr/>
          </p:nvSpPr>
          <p:spPr>
            <a:xfrm>
              <a:off x="5992650" y="1955600"/>
              <a:ext cx="37650" cy="21225"/>
            </a:xfrm>
            <a:custGeom>
              <a:avLst/>
              <a:gdLst/>
              <a:ahLst/>
              <a:cxnLst/>
              <a:rect l="l" t="t" r="r" b="b"/>
              <a:pathLst>
                <a:path w="1506" h="849" extrusionOk="0">
                  <a:moveTo>
                    <a:pt x="764" y="1"/>
                  </a:moveTo>
                  <a:cubicBezTo>
                    <a:pt x="406" y="1"/>
                    <a:pt x="0" y="256"/>
                    <a:pt x="209" y="638"/>
                  </a:cubicBezTo>
                  <a:cubicBezTo>
                    <a:pt x="298" y="788"/>
                    <a:pt x="445" y="848"/>
                    <a:pt x="601" y="848"/>
                  </a:cubicBezTo>
                  <a:cubicBezTo>
                    <a:pt x="1020" y="848"/>
                    <a:pt x="1506" y="414"/>
                    <a:pt x="1111" y="119"/>
                  </a:cubicBezTo>
                  <a:cubicBezTo>
                    <a:pt x="1100" y="96"/>
                    <a:pt x="1078" y="85"/>
                    <a:pt x="1055" y="73"/>
                  </a:cubicBezTo>
                  <a:cubicBezTo>
                    <a:pt x="974" y="24"/>
                    <a:pt x="871" y="1"/>
                    <a:pt x="764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"/>
            <p:cNvSpPr/>
            <p:nvPr/>
          </p:nvSpPr>
          <p:spPr>
            <a:xfrm>
              <a:off x="5943300" y="1847850"/>
              <a:ext cx="38000" cy="21200"/>
            </a:xfrm>
            <a:custGeom>
              <a:avLst/>
              <a:gdLst/>
              <a:ahLst/>
              <a:cxnLst/>
              <a:rect l="l" t="t" r="r" b="b"/>
              <a:pathLst>
                <a:path w="1520" h="848" extrusionOk="0">
                  <a:moveTo>
                    <a:pt x="910" y="1"/>
                  </a:moveTo>
                  <a:cubicBezTo>
                    <a:pt x="491" y="1"/>
                    <a:pt x="1" y="465"/>
                    <a:pt x="411" y="750"/>
                  </a:cubicBezTo>
                  <a:cubicBezTo>
                    <a:pt x="422" y="761"/>
                    <a:pt x="445" y="772"/>
                    <a:pt x="467" y="784"/>
                  </a:cubicBezTo>
                  <a:cubicBezTo>
                    <a:pt x="545" y="827"/>
                    <a:pt x="641" y="848"/>
                    <a:pt x="741" y="848"/>
                  </a:cubicBezTo>
                  <a:cubicBezTo>
                    <a:pt x="1105" y="848"/>
                    <a:pt x="1519" y="578"/>
                    <a:pt x="1280" y="197"/>
                  </a:cubicBezTo>
                  <a:cubicBezTo>
                    <a:pt x="1193" y="57"/>
                    <a:pt x="1055" y="1"/>
                    <a:pt x="910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"/>
            <p:cNvSpPr/>
            <p:nvPr/>
          </p:nvSpPr>
          <p:spPr>
            <a:xfrm>
              <a:off x="5949325" y="1920475"/>
              <a:ext cx="28700" cy="23025"/>
            </a:xfrm>
            <a:custGeom>
              <a:avLst/>
              <a:gdLst/>
              <a:ahLst/>
              <a:cxnLst/>
              <a:rect l="l" t="t" r="r" b="b"/>
              <a:pathLst>
                <a:path w="1148" h="921" extrusionOk="0">
                  <a:moveTo>
                    <a:pt x="452" y="1"/>
                  </a:moveTo>
                  <a:cubicBezTo>
                    <a:pt x="293" y="1"/>
                    <a:pt x="154" y="84"/>
                    <a:pt x="102" y="294"/>
                  </a:cubicBezTo>
                  <a:cubicBezTo>
                    <a:pt x="1" y="666"/>
                    <a:pt x="420" y="921"/>
                    <a:pt x="749" y="921"/>
                  </a:cubicBezTo>
                  <a:cubicBezTo>
                    <a:pt x="968" y="921"/>
                    <a:pt x="1147" y="808"/>
                    <a:pt x="1107" y="542"/>
                  </a:cubicBezTo>
                  <a:cubicBezTo>
                    <a:pt x="1095" y="519"/>
                    <a:pt x="1095" y="497"/>
                    <a:pt x="1084" y="474"/>
                  </a:cubicBezTo>
                  <a:cubicBezTo>
                    <a:pt x="1021" y="222"/>
                    <a:pt x="711" y="1"/>
                    <a:pt x="452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"/>
            <p:cNvSpPr/>
            <p:nvPr/>
          </p:nvSpPr>
          <p:spPr>
            <a:xfrm>
              <a:off x="5893275" y="1965075"/>
              <a:ext cx="28575" cy="22775"/>
            </a:xfrm>
            <a:custGeom>
              <a:avLst/>
              <a:gdLst/>
              <a:ahLst/>
              <a:cxnLst/>
              <a:rect l="l" t="t" r="r" b="b"/>
              <a:pathLst>
                <a:path w="1143" h="911" extrusionOk="0">
                  <a:moveTo>
                    <a:pt x="438" y="0"/>
                  </a:moveTo>
                  <a:cubicBezTo>
                    <a:pt x="276" y="0"/>
                    <a:pt x="136" y="83"/>
                    <a:pt x="88" y="292"/>
                  </a:cubicBezTo>
                  <a:cubicBezTo>
                    <a:pt x="1" y="667"/>
                    <a:pt x="413" y="911"/>
                    <a:pt x="738" y="911"/>
                  </a:cubicBezTo>
                  <a:cubicBezTo>
                    <a:pt x="961" y="911"/>
                    <a:pt x="1142" y="796"/>
                    <a:pt x="1092" y="529"/>
                  </a:cubicBezTo>
                  <a:cubicBezTo>
                    <a:pt x="1092" y="507"/>
                    <a:pt x="1092" y="484"/>
                    <a:pt x="1081" y="450"/>
                  </a:cubicBezTo>
                  <a:cubicBezTo>
                    <a:pt x="1004" y="208"/>
                    <a:pt x="695" y="0"/>
                    <a:pt x="438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"/>
            <p:cNvSpPr/>
            <p:nvPr/>
          </p:nvSpPr>
          <p:spPr>
            <a:xfrm>
              <a:off x="5922075" y="1355525"/>
              <a:ext cx="28225" cy="27025"/>
            </a:xfrm>
            <a:custGeom>
              <a:avLst/>
              <a:gdLst/>
              <a:ahLst/>
              <a:cxnLst/>
              <a:rect l="l" t="t" r="r" b="b"/>
              <a:pathLst>
                <a:path w="1129" h="1081" extrusionOk="0">
                  <a:moveTo>
                    <a:pt x="658" y="1"/>
                  </a:moveTo>
                  <a:cubicBezTo>
                    <a:pt x="608" y="1"/>
                    <a:pt x="553" y="13"/>
                    <a:pt x="493" y="41"/>
                  </a:cubicBezTo>
                  <a:lnTo>
                    <a:pt x="436" y="86"/>
                  </a:lnTo>
                  <a:cubicBezTo>
                    <a:pt x="94" y="296"/>
                    <a:pt x="0" y="1080"/>
                    <a:pt x="516" y="1080"/>
                  </a:cubicBezTo>
                  <a:cubicBezTo>
                    <a:pt x="527" y="1080"/>
                    <a:pt x="538" y="1080"/>
                    <a:pt x="549" y="1079"/>
                  </a:cubicBezTo>
                  <a:cubicBezTo>
                    <a:pt x="1129" y="1049"/>
                    <a:pt x="1113" y="1"/>
                    <a:pt x="658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"/>
            <p:cNvSpPr/>
            <p:nvPr/>
          </p:nvSpPr>
          <p:spPr>
            <a:xfrm>
              <a:off x="5877675" y="1803725"/>
              <a:ext cx="30950" cy="20975"/>
            </a:xfrm>
            <a:custGeom>
              <a:avLst/>
              <a:gdLst/>
              <a:ahLst/>
              <a:cxnLst/>
              <a:rect l="l" t="t" r="r" b="b"/>
              <a:pathLst>
                <a:path w="1238" h="839" extrusionOk="0">
                  <a:moveTo>
                    <a:pt x="642" y="1"/>
                  </a:moveTo>
                  <a:cubicBezTo>
                    <a:pt x="315" y="1"/>
                    <a:pt x="1" y="194"/>
                    <a:pt x="181" y="518"/>
                  </a:cubicBezTo>
                  <a:cubicBezTo>
                    <a:pt x="192" y="540"/>
                    <a:pt x="204" y="563"/>
                    <a:pt x="215" y="574"/>
                  </a:cubicBezTo>
                  <a:cubicBezTo>
                    <a:pt x="327" y="739"/>
                    <a:pt x="567" y="839"/>
                    <a:pt x="783" y="839"/>
                  </a:cubicBezTo>
                  <a:cubicBezTo>
                    <a:pt x="1025" y="839"/>
                    <a:pt x="1238" y="714"/>
                    <a:pt x="1208" y="416"/>
                  </a:cubicBezTo>
                  <a:cubicBezTo>
                    <a:pt x="1183" y="128"/>
                    <a:pt x="908" y="1"/>
                    <a:pt x="642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5936675" y="1724075"/>
              <a:ext cx="28125" cy="27275"/>
            </a:xfrm>
            <a:custGeom>
              <a:avLst/>
              <a:gdLst/>
              <a:ahLst/>
              <a:cxnLst/>
              <a:rect l="l" t="t" r="r" b="b"/>
              <a:pathLst>
                <a:path w="1125" h="1091" extrusionOk="0">
                  <a:moveTo>
                    <a:pt x="618" y="1"/>
                  </a:moveTo>
                  <a:cubicBezTo>
                    <a:pt x="604" y="1"/>
                    <a:pt x="590" y="1"/>
                    <a:pt x="575" y="2"/>
                  </a:cubicBezTo>
                  <a:cubicBezTo>
                    <a:pt x="1" y="53"/>
                    <a:pt x="55" y="1090"/>
                    <a:pt x="490" y="1090"/>
                  </a:cubicBezTo>
                  <a:cubicBezTo>
                    <a:pt x="543" y="1090"/>
                    <a:pt x="601" y="1075"/>
                    <a:pt x="665" y="1041"/>
                  </a:cubicBezTo>
                  <a:cubicBezTo>
                    <a:pt x="687" y="1029"/>
                    <a:pt x="710" y="1018"/>
                    <a:pt x="732" y="995"/>
                  </a:cubicBezTo>
                  <a:cubicBezTo>
                    <a:pt x="1062" y="765"/>
                    <a:pt x="1124" y="1"/>
                    <a:pt x="618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6095225" y="1497475"/>
              <a:ext cx="31750" cy="20825"/>
            </a:xfrm>
            <a:custGeom>
              <a:avLst/>
              <a:gdLst/>
              <a:ahLst/>
              <a:cxnLst/>
              <a:rect l="l" t="t" r="r" b="b"/>
              <a:pathLst>
                <a:path w="1270" h="833" extrusionOk="0">
                  <a:moveTo>
                    <a:pt x="478" y="1"/>
                  </a:moveTo>
                  <a:cubicBezTo>
                    <a:pt x="225" y="1"/>
                    <a:pt x="1" y="131"/>
                    <a:pt x="44" y="434"/>
                  </a:cubicBezTo>
                  <a:cubicBezTo>
                    <a:pt x="78" y="712"/>
                    <a:pt x="340" y="832"/>
                    <a:pt x="598" y="832"/>
                  </a:cubicBezTo>
                  <a:cubicBezTo>
                    <a:pt x="937" y="832"/>
                    <a:pt x="1269" y="625"/>
                    <a:pt x="1071" y="299"/>
                  </a:cubicBezTo>
                  <a:cubicBezTo>
                    <a:pt x="1059" y="276"/>
                    <a:pt x="1048" y="253"/>
                    <a:pt x="1026" y="242"/>
                  </a:cubicBezTo>
                  <a:cubicBezTo>
                    <a:pt x="913" y="89"/>
                    <a:pt x="686" y="1"/>
                    <a:pt x="478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5977250" y="1803825"/>
              <a:ext cx="35200" cy="25650"/>
            </a:xfrm>
            <a:custGeom>
              <a:avLst/>
              <a:gdLst/>
              <a:ahLst/>
              <a:cxnLst/>
              <a:rect l="l" t="t" r="r" b="b"/>
              <a:pathLst>
                <a:path w="1408" h="1026" extrusionOk="0">
                  <a:moveTo>
                    <a:pt x="875" y="0"/>
                  </a:moveTo>
                  <a:cubicBezTo>
                    <a:pt x="852" y="0"/>
                    <a:pt x="828" y="2"/>
                    <a:pt x="802" y="6"/>
                  </a:cubicBezTo>
                  <a:cubicBezTo>
                    <a:pt x="780" y="6"/>
                    <a:pt x="757" y="17"/>
                    <a:pt x="734" y="17"/>
                  </a:cubicBezTo>
                  <a:cubicBezTo>
                    <a:pt x="328" y="130"/>
                    <a:pt x="1" y="863"/>
                    <a:pt x="554" y="1010"/>
                  </a:cubicBezTo>
                  <a:cubicBezTo>
                    <a:pt x="593" y="1021"/>
                    <a:pt x="630" y="1026"/>
                    <a:pt x="666" y="1026"/>
                  </a:cubicBezTo>
                  <a:cubicBezTo>
                    <a:pt x="1185" y="1026"/>
                    <a:pt x="1408" y="0"/>
                    <a:pt x="875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5893750" y="1850850"/>
              <a:ext cx="34500" cy="25875"/>
            </a:xfrm>
            <a:custGeom>
              <a:avLst/>
              <a:gdLst/>
              <a:ahLst/>
              <a:cxnLst/>
              <a:rect l="l" t="t" r="r" b="b"/>
              <a:pathLst>
                <a:path w="1380" h="1035" extrusionOk="0">
                  <a:moveTo>
                    <a:pt x="855" y="1"/>
                  </a:moveTo>
                  <a:cubicBezTo>
                    <a:pt x="828" y="1"/>
                    <a:pt x="799" y="4"/>
                    <a:pt x="768" y="9"/>
                  </a:cubicBezTo>
                  <a:cubicBezTo>
                    <a:pt x="746" y="9"/>
                    <a:pt x="723" y="21"/>
                    <a:pt x="700" y="21"/>
                  </a:cubicBezTo>
                  <a:cubicBezTo>
                    <a:pt x="305" y="145"/>
                    <a:pt x="1" y="889"/>
                    <a:pt x="542" y="1025"/>
                  </a:cubicBezTo>
                  <a:cubicBezTo>
                    <a:pt x="574" y="1032"/>
                    <a:pt x="605" y="1035"/>
                    <a:pt x="635" y="1035"/>
                  </a:cubicBezTo>
                  <a:cubicBezTo>
                    <a:pt x="1171" y="1035"/>
                    <a:pt x="1380" y="1"/>
                    <a:pt x="855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6366100" y="1725500"/>
              <a:ext cx="28325" cy="27325"/>
            </a:xfrm>
            <a:custGeom>
              <a:avLst/>
              <a:gdLst/>
              <a:ahLst/>
              <a:cxnLst/>
              <a:rect l="l" t="t" r="r" b="b"/>
              <a:pathLst>
                <a:path w="1133" h="1093" extrusionOk="0">
                  <a:moveTo>
                    <a:pt x="617" y="0"/>
                  </a:moveTo>
                  <a:cubicBezTo>
                    <a:pt x="602" y="0"/>
                    <a:pt x="587" y="1"/>
                    <a:pt x="572" y="2"/>
                  </a:cubicBezTo>
                  <a:cubicBezTo>
                    <a:pt x="1" y="62"/>
                    <a:pt x="62" y="1093"/>
                    <a:pt x="494" y="1093"/>
                  </a:cubicBezTo>
                  <a:cubicBezTo>
                    <a:pt x="548" y="1093"/>
                    <a:pt x="608" y="1077"/>
                    <a:pt x="674" y="1040"/>
                  </a:cubicBezTo>
                  <a:lnTo>
                    <a:pt x="730" y="995"/>
                  </a:lnTo>
                  <a:cubicBezTo>
                    <a:pt x="1070" y="764"/>
                    <a:pt x="1133" y="0"/>
                    <a:pt x="617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5864100" y="1978725"/>
              <a:ext cx="30925" cy="21075"/>
            </a:xfrm>
            <a:custGeom>
              <a:avLst/>
              <a:gdLst/>
              <a:ahLst/>
              <a:cxnLst/>
              <a:rect l="l" t="t" r="r" b="b"/>
              <a:pathLst>
                <a:path w="1237" h="843" extrusionOk="0">
                  <a:moveTo>
                    <a:pt x="453" y="1"/>
                  </a:moveTo>
                  <a:cubicBezTo>
                    <a:pt x="213" y="1"/>
                    <a:pt x="1" y="126"/>
                    <a:pt x="25" y="424"/>
                  </a:cubicBezTo>
                  <a:cubicBezTo>
                    <a:pt x="50" y="713"/>
                    <a:pt x="327" y="843"/>
                    <a:pt x="596" y="843"/>
                  </a:cubicBezTo>
                  <a:cubicBezTo>
                    <a:pt x="923" y="843"/>
                    <a:pt x="1236" y="651"/>
                    <a:pt x="1063" y="322"/>
                  </a:cubicBezTo>
                  <a:cubicBezTo>
                    <a:pt x="1051" y="299"/>
                    <a:pt x="1040" y="288"/>
                    <a:pt x="1018" y="266"/>
                  </a:cubicBezTo>
                  <a:cubicBezTo>
                    <a:pt x="906" y="100"/>
                    <a:pt x="668" y="1"/>
                    <a:pt x="453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6067300" y="1917000"/>
              <a:ext cx="27975" cy="27300"/>
            </a:xfrm>
            <a:custGeom>
              <a:avLst/>
              <a:gdLst/>
              <a:ahLst/>
              <a:cxnLst/>
              <a:rect l="l" t="t" r="r" b="b"/>
              <a:pathLst>
                <a:path w="1119" h="1092" extrusionOk="0">
                  <a:moveTo>
                    <a:pt x="605" y="0"/>
                  </a:moveTo>
                  <a:cubicBezTo>
                    <a:pt x="548" y="0"/>
                    <a:pt x="485" y="19"/>
                    <a:pt x="416" y="60"/>
                  </a:cubicBezTo>
                  <a:cubicBezTo>
                    <a:pt x="394" y="71"/>
                    <a:pt x="382" y="83"/>
                    <a:pt x="360" y="94"/>
                  </a:cubicBezTo>
                  <a:cubicBezTo>
                    <a:pt x="35" y="332"/>
                    <a:pt x="1" y="1091"/>
                    <a:pt x="488" y="1091"/>
                  </a:cubicBezTo>
                  <a:cubicBezTo>
                    <a:pt x="508" y="1091"/>
                    <a:pt x="530" y="1090"/>
                    <a:pt x="552" y="1087"/>
                  </a:cubicBezTo>
                  <a:cubicBezTo>
                    <a:pt x="1118" y="1008"/>
                    <a:pt x="1028" y="0"/>
                    <a:pt x="605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5083325" y="4224800"/>
              <a:ext cx="163875" cy="74100"/>
            </a:xfrm>
            <a:custGeom>
              <a:avLst/>
              <a:gdLst/>
              <a:ahLst/>
              <a:cxnLst/>
              <a:rect l="l" t="t" r="r" b="b"/>
              <a:pathLst>
                <a:path w="6555" h="2964" extrusionOk="0">
                  <a:moveTo>
                    <a:pt x="258" y="1384"/>
                  </a:moveTo>
                  <a:cubicBezTo>
                    <a:pt x="256" y="1386"/>
                    <a:pt x="255" y="1387"/>
                    <a:pt x="255" y="1388"/>
                  </a:cubicBezTo>
                  <a:lnTo>
                    <a:pt x="255" y="1388"/>
                  </a:lnTo>
                  <a:cubicBezTo>
                    <a:pt x="256" y="1387"/>
                    <a:pt x="257" y="1386"/>
                    <a:pt x="258" y="1384"/>
                  </a:cubicBezTo>
                  <a:close/>
                  <a:moveTo>
                    <a:pt x="4147" y="0"/>
                  </a:moveTo>
                  <a:cubicBezTo>
                    <a:pt x="3637" y="0"/>
                    <a:pt x="2998" y="150"/>
                    <a:pt x="2639" y="222"/>
                  </a:cubicBezTo>
                  <a:cubicBezTo>
                    <a:pt x="2199" y="346"/>
                    <a:pt x="1691" y="718"/>
                    <a:pt x="1319" y="899"/>
                  </a:cubicBezTo>
                  <a:cubicBezTo>
                    <a:pt x="1319" y="899"/>
                    <a:pt x="317" y="1390"/>
                    <a:pt x="258" y="1390"/>
                  </a:cubicBezTo>
                  <a:cubicBezTo>
                    <a:pt x="256" y="1390"/>
                    <a:pt x="255" y="1389"/>
                    <a:pt x="255" y="1388"/>
                  </a:cubicBezTo>
                  <a:lnTo>
                    <a:pt x="255" y="1388"/>
                  </a:lnTo>
                  <a:cubicBezTo>
                    <a:pt x="1" y="1761"/>
                    <a:pt x="303" y="2322"/>
                    <a:pt x="371" y="2693"/>
                  </a:cubicBezTo>
                  <a:lnTo>
                    <a:pt x="1860" y="2964"/>
                  </a:lnTo>
                  <a:cubicBezTo>
                    <a:pt x="2549" y="2783"/>
                    <a:pt x="6554" y="1644"/>
                    <a:pt x="4817" y="188"/>
                  </a:cubicBezTo>
                  <a:cubicBezTo>
                    <a:pt x="4686" y="49"/>
                    <a:pt x="4437" y="0"/>
                    <a:pt x="4147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5038975" y="4239825"/>
              <a:ext cx="716300" cy="517775"/>
            </a:xfrm>
            <a:custGeom>
              <a:avLst/>
              <a:gdLst/>
              <a:ahLst/>
              <a:cxnLst/>
              <a:rect l="l" t="t" r="r" b="b"/>
              <a:pathLst>
                <a:path w="28652" h="20711" extrusionOk="0">
                  <a:moveTo>
                    <a:pt x="7817" y="1"/>
                  </a:moveTo>
                  <a:cubicBezTo>
                    <a:pt x="7315" y="1"/>
                    <a:pt x="6813" y="54"/>
                    <a:pt x="6320" y="162"/>
                  </a:cubicBezTo>
                  <a:cubicBezTo>
                    <a:pt x="5552" y="320"/>
                    <a:pt x="4842" y="659"/>
                    <a:pt x="4131" y="952"/>
                  </a:cubicBezTo>
                  <a:lnTo>
                    <a:pt x="1953" y="1776"/>
                  </a:lnTo>
                  <a:cubicBezTo>
                    <a:pt x="1231" y="2058"/>
                    <a:pt x="497" y="2397"/>
                    <a:pt x="1" y="3006"/>
                  </a:cubicBezTo>
                  <a:cubicBezTo>
                    <a:pt x="508" y="2397"/>
                    <a:pt x="1242" y="2069"/>
                    <a:pt x="1964" y="1787"/>
                  </a:cubicBezTo>
                  <a:lnTo>
                    <a:pt x="4153" y="998"/>
                  </a:lnTo>
                  <a:cubicBezTo>
                    <a:pt x="4875" y="715"/>
                    <a:pt x="5586" y="388"/>
                    <a:pt x="6342" y="241"/>
                  </a:cubicBezTo>
                  <a:cubicBezTo>
                    <a:pt x="6802" y="152"/>
                    <a:pt x="7270" y="109"/>
                    <a:pt x="7736" y="109"/>
                  </a:cubicBezTo>
                  <a:cubicBezTo>
                    <a:pt x="8036" y="109"/>
                    <a:pt x="8336" y="127"/>
                    <a:pt x="8633" y="162"/>
                  </a:cubicBezTo>
                  <a:cubicBezTo>
                    <a:pt x="9400" y="275"/>
                    <a:pt x="10123" y="546"/>
                    <a:pt x="10777" y="952"/>
                  </a:cubicBezTo>
                  <a:cubicBezTo>
                    <a:pt x="11443" y="1370"/>
                    <a:pt x="11939" y="1945"/>
                    <a:pt x="12402" y="2566"/>
                  </a:cubicBezTo>
                  <a:cubicBezTo>
                    <a:pt x="13271" y="3830"/>
                    <a:pt x="13824" y="5297"/>
                    <a:pt x="14557" y="6673"/>
                  </a:cubicBezTo>
                  <a:cubicBezTo>
                    <a:pt x="14738" y="7012"/>
                    <a:pt x="14941" y="7350"/>
                    <a:pt x="15121" y="7700"/>
                  </a:cubicBezTo>
                  <a:cubicBezTo>
                    <a:pt x="15313" y="8039"/>
                    <a:pt x="15539" y="8366"/>
                    <a:pt x="15765" y="8682"/>
                  </a:cubicBezTo>
                  <a:cubicBezTo>
                    <a:pt x="16227" y="9325"/>
                    <a:pt x="16780" y="9878"/>
                    <a:pt x="17311" y="10442"/>
                  </a:cubicBezTo>
                  <a:cubicBezTo>
                    <a:pt x="18383" y="11571"/>
                    <a:pt x="19534" y="12631"/>
                    <a:pt x="20685" y="13670"/>
                  </a:cubicBezTo>
                  <a:lnTo>
                    <a:pt x="24160" y="16773"/>
                  </a:lnTo>
                  <a:cubicBezTo>
                    <a:pt x="24747" y="17292"/>
                    <a:pt x="25300" y="17822"/>
                    <a:pt x="25875" y="18341"/>
                  </a:cubicBezTo>
                  <a:cubicBezTo>
                    <a:pt x="26451" y="18872"/>
                    <a:pt x="26970" y="19436"/>
                    <a:pt x="27523" y="19977"/>
                  </a:cubicBezTo>
                  <a:cubicBezTo>
                    <a:pt x="27760" y="20214"/>
                    <a:pt x="27985" y="20463"/>
                    <a:pt x="28211" y="20711"/>
                  </a:cubicBezTo>
                  <a:lnTo>
                    <a:pt x="28651" y="20711"/>
                  </a:lnTo>
                  <a:cubicBezTo>
                    <a:pt x="28358" y="20384"/>
                    <a:pt x="28064" y="20068"/>
                    <a:pt x="27760" y="19752"/>
                  </a:cubicBezTo>
                  <a:cubicBezTo>
                    <a:pt x="27196" y="19210"/>
                    <a:pt x="26654" y="18646"/>
                    <a:pt x="26090" y="18116"/>
                  </a:cubicBezTo>
                  <a:cubicBezTo>
                    <a:pt x="25514" y="17585"/>
                    <a:pt x="24950" y="17055"/>
                    <a:pt x="24363" y="16547"/>
                  </a:cubicBezTo>
                  <a:lnTo>
                    <a:pt x="20876" y="13466"/>
                  </a:lnTo>
                  <a:cubicBezTo>
                    <a:pt x="19714" y="12428"/>
                    <a:pt x="18586" y="11379"/>
                    <a:pt x="17502" y="10262"/>
                  </a:cubicBezTo>
                  <a:cubicBezTo>
                    <a:pt x="16972" y="9698"/>
                    <a:pt x="16419" y="9156"/>
                    <a:pt x="15968" y="8547"/>
                  </a:cubicBezTo>
                  <a:cubicBezTo>
                    <a:pt x="15742" y="8231"/>
                    <a:pt x="15550" y="7903"/>
                    <a:pt x="15336" y="7576"/>
                  </a:cubicBezTo>
                  <a:cubicBezTo>
                    <a:pt x="15133" y="7249"/>
                    <a:pt x="14952" y="6910"/>
                    <a:pt x="14772" y="6561"/>
                  </a:cubicBezTo>
                  <a:cubicBezTo>
                    <a:pt x="14027" y="5218"/>
                    <a:pt x="13451" y="3762"/>
                    <a:pt x="12549" y="2464"/>
                  </a:cubicBezTo>
                  <a:cubicBezTo>
                    <a:pt x="12086" y="1844"/>
                    <a:pt x="11522" y="1234"/>
                    <a:pt x="10856" y="840"/>
                  </a:cubicBezTo>
                  <a:cubicBezTo>
                    <a:pt x="10190" y="433"/>
                    <a:pt x="9434" y="162"/>
                    <a:pt x="8656" y="50"/>
                  </a:cubicBezTo>
                  <a:cubicBezTo>
                    <a:pt x="8377" y="17"/>
                    <a:pt x="8097" y="1"/>
                    <a:pt x="7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"/>
            <p:cNvSpPr/>
            <p:nvPr/>
          </p:nvSpPr>
          <p:spPr>
            <a:xfrm>
              <a:off x="4972975" y="4314675"/>
              <a:ext cx="65750" cy="442650"/>
            </a:xfrm>
            <a:custGeom>
              <a:avLst/>
              <a:gdLst/>
              <a:ahLst/>
              <a:cxnLst/>
              <a:rect l="l" t="t" r="r" b="b"/>
              <a:pathLst>
                <a:path w="2630" h="17706" extrusionOk="0">
                  <a:moveTo>
                    <a:pt x="2629" y="1"/>
                  </a:moveTo>
                  <a:lnTo>
                    <a:pt x="2629" y="1"/>
                  </a:lnTo>
                  <a:cubicBezTo>
                    <a:pt x="2144" y="588"/>
                    <a:pt x="1828" y="1287"/>
                    <a:pt x="1704" y="2032"/>
                  </a:cubicBezTo>
                  <a:cubicBezTo>
                    <a:pt x="1072" y="6681"/>
                    <a:pt x="1275" y="11375"/>
                    <a:pt x="361" y="16013"/>
                  </a:cubicBezTo>
                  <a:cubicBezTo>
                    <a:pt x="248" y="16577"/>
                    <a:pt x="124" y="17141"/>
                    <a:pt x="0" y="17706"/>
                  </a:cubicBezTo>
                  <a:lnTo>
                    <a:pt x="655" y="17706"/>
                  </a:lnTo>
                  <a:cubicBezTo>
                    <a:pt x="677" y="17593"/>
                    <a:pt x="700" y="17480"/>
                    <a:pt x="711" y="17367"/>
                  </a:cubicBezTo>
                  <a:cubicBezTo>
                    <a:pt x="959" y="15923"/>
                    <a:pt x="1162" y="14467"/>
                    <a:pt x="1309" y="13011"/>
                  </a:cubicBezTo>
                  <a:cubicBezTo>
                    <a:pt x="1456" y="11556"/>
                    <a:pt x="1580" y="10089"/>
                    <a:pt x="1659" y="8622"/>
                  </a:cubicBezTo>
                  <a:cubicBezTo>
                    <a:pt x="1738" y="7155"/>
                    <a:pt x="1794" y="5699"/>
                    <a:pt x="1794" y="4232"/>
                  </a:cubicBezTo>
                  <a:cubicBezTo>
                    <a:pt x="1817" y="3499"/>
                    <a:pt x="1794" y="2765"/>
                    <a:pt x="1885" y="2032"/>
                  </a:cubicBezTo>
                  <a:cubicBezTo>
                    <a:pt x="1975" y="1310"/>
                    <a:pt x="2167" y="576"/>
                    <a:pt x="2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"/>
            <p:cNvSpPr/>
            <p:nvPr/>
          </p:nvSpPr>
          <p:spPr>
            <a:xfrm>
              <a:off x="4986500" y="4240850"/>
              <a:ext cx="763700" cy="516475"/>
            </a:xfrm>
            <a:custGeom>
              <a:avLst/>
              <a:gdLst/>
              <a:ahLst/>
              <a:cxnLst/>
              <a:rect l="l" t="t" r="r" b="b"/>
              <a:pathLst>
                <a:path w="30548" h="20659" extrusionOk="0">
                  <a:moveTo>
                    <a:pt x="9852" y="1"/>
                  </a:moveTo>
                  <a:cubicBezTo>
                    <a:pt x="8894" y="1"/>
                    <a:pt x="7931" y="208"/>
                    <a:pt x="7065" y="584"/>
                  </a:cubicBezTo>
                  <a:cubicBezTo>
                    <a:pt x="3228" y="2254"/>
                    <a:pt x="1298" y="1814"/>
                    <a:pt x="1253" y="6283"/>
                  </a:cubicBezTo>
                  <a:cubicBezTo>
                    <a:pt x="1208" y="10661"/>
                    <a:pt x="858" y="16156"/>
                    <a:pt x="1" y="20659"/>
                  </a:cubicBezTo>
                  <a:lnTo>
                    <a:pt x="30547" y="20659"/>
                  </a:lnTo>
                  <a:cubicBezTo>
                    <a:pt x="26868" y="16653"/>
                    <a:pt x="22073" y="13245"/>
                    <a:pt x="18473" y="9217"/>
                  </a:cubicBezTo>
                  <a:cubicBezTo>
                    <a:pt x="17649" y="8302"/>
                    <a:pt x="17006" y="7039"/>
                    <a:pt x="16442" y="5944"/>
                  </a:cubicBezTo>
                  <a:cubicBezTo>
                    <a:pt x="15460" y="4060"/>
                    <a:pt x="14715" y="1904"/>
                    <a:pt x="12786" y="765"/>
                  </a:cubicBezTo>
                  <a:cubicBezTo>
                    <a:pt x="11898" y="239"/>
                    <a:pt x="10878" y="1"/>
                    <a:pt x="9852" y="1"/>
                  </a:cubicBezTo>
                  <a:close/>
                </a:path>
              </a:pathLst>
            </a:custGeom>
            <a:solidFill>
              <a:srgbClr val="FF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"/>
            <p:cNvSpPr/>
            <p:nvPr/>
          </p:nvSpPr>
          <p:spPr>
            <a:xfrm>
              <a:off x="5011050" y="4291550"/>
              <a:ext cx="187900" cy="466050"/>
            </a:xfrm>
            <a:custGeom>
              <a:avLst/>
              <a:gdLst/>
              <a:ahLst/>
              <a:cxnLst/>
              <a:rect l="l" t="t" r="r" b="b"/>
              <a:pathLst>
                <a:path w="7516" h="18642" extrusionOk="0">
                  <a:moveTo>
                    <a:pt x="5067" y="0"/>
                  </a:moveTo>
                  <a:cubicBezTo>
                    <a:pt x="4796" y="102"/>
                    <a:pt x="4537" y="192"/>
                    <a:pt x="4300" y="283"/>
                  </a:cubicBezTo>
                  <a:cubicBezTo>
                    <a:pt x="1896" y="1151"/>
                    <a:pt x="1253" y="1377"/>
                    <a:pt x="1231" y="4277"/>
                  </a:cubicBezTo>
                  <a:cubicBezTo>
                    <a:pt x="1197" y="6918"/>
                    <a:pt x="1016" y="13169"/>
                    <a:pt x="1" y="18642"/>
                  </a:cubicBezTo>
                  <a:lnTo>
                    <a:pt x="4638" y="18631"/>
                  </a:lnTo>
                  <a:cubicBezTo>
                    <a:pt x="4672" y="18168"/>
                    <a:pt x="4740" y="17694"/>
                    <a:pt x="4796" y="17209"/>
                  </a:cubicBezTo>
                  <a:cubicBezTo>
                    <a:pt x="4909" y="16340"/>
                    <a:pt x="5101" y="15460"/>
                    <a:pt x="5056" y="14568"/>
                  </a:cubicBezTo>
                  <a:cubicBezTo>
                    <a:pt x="5011" y="13485"/>
                    <a:pt x="4695" y="12921"/>
                    <a:pt x="5135" y="11838"/>
                  </a:cubicBezTo>
                  <a:cubicBezTo>
                    <a:pt x="5586" y="10709"/>
                    <a:pt x="5891" y="9648"/>
                    <a:pt x="6421" y="8554"/>
                  </a:cubicBezTo>
                  <a:cubicBezTo>
                    <a:pt x="6636" y="8136"/>
                    <a:pt x="6794" y="7708"/>
                    <a:pt x="6963" y="7324"/>
                  </a:cubicBezTo>
                  <a:cubicBezTo>
                    <a:pt x="7516" y="6105"/>
                    <a:pt x="6015" y="3149"/>
                    <a:pt x="5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"/>
            <p:cNvSpPr/>
            <p:nvPr/>
          </p:nvSpPr>
          <p:spPr>
            <a:xfrm>
              <a:off x="5200625" y="4264950"/>
              <a:ext cx="516550" cy="492375"/>
            </a:xfrm>
            <a:custGeom>
              <a:avLst/>
              <a:gdLst/>
              <a:ahLst/>
              <a:cxnLst/>
              <a:rect l="l" t="t" r="r" b="b"/>
              <a:pathLst>
                <a:path w="20662" h="19695" extrusionOk="0">
                  <a:moveTo>
                    <a:pt x="1311" y="0"/>
                  </a:moveTo>
                  <a:cubicBezTo>
                    <a:pt x="880" y="0"/>
                    <a:pt x="439" y="50"/>
                    <a:pt x="1" y="150"/>
                  </a:cubicBezTo>
                  <a:cubicBezTo>
                    <a:pt x="136" y="286"/>
                    <a:pt x="249" y="455"/>
                    <a:pt x="339" y="624"/>
                  </a:cubicBezTo>
                  <a:cubicBezTo>
                    <a:pt x="1174" y="2351"/>
                    <a:pt x="960" y="4461"/>
                    <a:pt x="2020" y="6041"/>
                  </a:cubicBezTo>
                  <a:cubicBezTo>
                    <a:pt x="3059" y="7587"/>
                    <a:pt x="4616" y="8738"/>
                    <a:pt x="5439" y="10430"/>
                  </a:cubicBezTo>
                  <a:cubicBezTo>
                    <a:pt x="6229" y="12055"/>
                    <a:pt x="7640" y="13364"/>
                    <a:pt x="8734" y="14797"/>
                  </a:cubicBezTo>
                  <a:cubicBezTo>
                    <a:pt x="9908" y="16332"/>
                    <a:pt x="11025" y="17912"/>
                    <a:pt x="12210" y="19435"/>
                  </a:cubicBezTo>
                  <a:cubicBezTo>
                    <a:pt x="12278" y="19525"/>
                    <a:pt x="12345" y="19616"/>
                    <a:pt x="12413" y="19695"/>
                  </a:cubicBezTo>
                  <a:lnTo>
                    <a:pt x="20662" y="19695"/>
                  </a:lnTo>
                  <a:cubicBezTo>
                    <a:pt x="19037" y="18013"/>
                    <a:pt x="17220" y="16411"/>
                    <a:pt x="15449" y="14854"/>
                  </a:cubicBezTo>
                  <a:cubicBezTo>
                    <a:pt x="13305" y="12958"/>
                    <a:pt x="11082" y="11006"/>
                    <a:pt x="9197" y="8896"/>
                  </a:cubicBezTo>
                  <a:cubicBezTo>
                    <a:pt x="8283" y="7880"/>
                    <a:pt x="7617" y="6582"/>
                    <a:pt x="7019" y="5420"/>
                  </a:cubicBezTo>
                  <a:cubicBezTo>
                    <a:pt x="6839" y="5082"/>
                    <a:pt x="6669" y="4732"/>
                    <a:pt x="6500" y="4382"/>
                  </a:cubicBezTo>
                  <a:cubicBezTo>
                    <a:pt x="5767" y="2859"/>
                    <a:pt x="5067" y="1426"/>
                    <a:pt x="3736" y="624"/>
                  </a:cubicBezTo>
                  <a:cubicBezTo>
                    <a:pt x="3032" y="208"/>
                    <a:pt x="2191" y="0"/>
                    <a:pt x="1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"/>
            <p:cNvSpPr/>
            <p:nvPr/>
          </p:nvSpPr>
          <p:spPr>
            <a:xfrm>
              <a:off x="5358175" y="4699250"/>
              <a:ext cx="29750" cy="21425"/>
            </a:xfrm>
            <a:custGeom>
              <a:avLst/>
              <a:gdLst/>
              <a:ahLst/>
              <a:cxnLst/>
              <a:rect l="l" t="t" r="r" b="b"/>
              <a:pathLst>
                <a:path w="1190" h="857" extrusionOk="0">
                  <a:moveTo>
                    <a:pt x="416" y="1"/>
                  </a:moveTo>
                  <a:cubicBezTo>
                    <a:pt x="193" y="1"/>
                    <a:pt x="1" y="114"/>
                    <a:pt x="6" y="393"/>
                  </a:cubicBezTo>
                  <a:cubicBezTo>
                    <a:pt x="12" y="706"/>
                    <a:pt x="325" y="856"/>
                    <a:pt x="612" y="856"/>
                  </a:cubicBezTo>
                  <a:cubicBezTo>
                    <a:pt x="915" y="856"/>
                    <a:pt x="1189" y="689"/>
                    <a:pt x="1045" y="370"/>
                  </a:cubicBezTo>
                  <a:cubicBezTo>
                    <a:pt x="1033" y="348"/>
                    <a:pt x="1022" y="325"/>
                    <a:pt x="1011" y="303"/>
                  </a:cubicBezTo>
                  <a:cubicBezTo>
                    <a:pt x="902" y="120"/>
                    <a:pt x="643" y="1"/>
                    <a:pt x="41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"/>
            <p:cNvSpPr/>
            <p:nvPr/>
          </p:nvSpPr>
          <p:spPr>
            <a:xfrm>
              <a:off x="5295575" y="4741675"/>
              <a:ext cx="29350" cy="21425"/>
            </a:xfrm>
            <a:custGeom>
              <a:avLst/>
              <a:gdLst/>
              <a:ahLst/>
              <a:cxnLst/>
              <a:rect l="l" t="t" r="r" b="b"/>
              <a:pathLst>
                <a:path w="1174" h="857" extrusionOk="0">
                  <a:moveTo>
                    <a:pt x="552" y="1"/>
                  </a:moveTo>
                  <a:cubicBezTo>
                    <a:pt x="260" y="1"/>
                    <a:pt x="0" y="159"/>
                    <a:pt x="129" y="468"/>
                  </a:cubicBezTo>
                  <a:cubicBezTo>
                    <a:pt x="141" y="490"/>
                    <a:pt x="141" y="513"/>
                    <a:pt x="152" y="535"/>
                  </a:cubicBezTo>
                  <a:cubicBezTo>
                    <a:pt x="259" y="726"/>
                    <a:pt x="533" y="857"/>
                    <a:pt x="769" y="857"/>
                  </a:cubicBezTo>
                  <a:cubicBezTo>
                    <a:pt x="980" y="857"/>
                    <a:pt x="1162" y="752"/>
                    <a:pt x="1168" y="490"/>
                  </a:cubicBezTo>
                  <a:cubicBezTo>
                    <a:pt x="1173" y="162"/>
                    <a:pt x="846" y="1"/>
                    <a:pt x="552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"/>
            <p:cNvSpPr/>
            <p:nvPr/>
          </p:nvSpPr>
          <p:spPr>
            <a:xfrm>
              <a:off x="5422475" y="4674700"/>
              <a:ext cx="31750" cy="20925"/>
            </a:xfrm>
            <a:custGeom>
              <a:avLst/>
              <a:gdLst/>
              <a:ahLst/>
              <a:cxnLst/>
              <a:rect l="l" t="t" r="r" b="b"/>
              <a:pathLst>
                <a:path w="1270" h="837" extrusionOk="0">
                  <a:moveTo>
                    <a:pt x="672" y="1"/>
                  </a:moveTo>
                  <a:cubicBezTo>
                    <a:pt x="333" y="1"/>
                    <a:pt x="0" y="207"/>
                    <a:pt x="199" y="540"/>
                  </a:cubicBezTo>
                  <a:cubicBezTo>
                    <a:pt x="210" y="563"/>
                    <a:pt x="222" y="574"/>
                    <a:pt x="233" y="596"/>
                  </a:cubicBezTo>
                  <a:cubicBezTo>
                    <a:pt x="349" y="749"/>
                    <a:pt x="578" y="837"/>
                    <a:pt x="786" y="837"/>
                  </a:cubicBezTo>
                  <a:cubicBezTo>
                    <a:pt x="1042" y="837"/>
                    <a:pt x="1269" y="704"/>
                    <a:pt x="1226" y="393"/>
                  </a:cubicBezTo>
                  <a:cubicBezTo>
                    <a:pt x="1192" y="120"/>
                    <a:pt x="930" y="1"/>
                    <a:pt x="67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"/>
            <p:cNvSpPr/>
            <p:nvPr/>
          </p:nvSpPr>
          <p:spPr>
            <a:xfrm>
              <a:off x="5189825" y="4717950"/>
              <a:ext cx="29500" cy="27875"/>
            </a:xfrm>
            <a:custGeom>
              <a:avLst/>
              <a:gdLst/>
              <a:ahLst/>
              <a:cxnLst/>
              <a:rect l="l" t="t" r="r" b="b"/>
              <a:pathLst>
                <a:path w="1180" h="1115" extrusionOk="0">
                  <a:moveTo>
                    <a:pt x="663" y="1"/>
                  </a:moveTo>
                  <a:cubicBezTo>
                    <a:pt x="609" y="1"/>
                    <a:pt x="551" y="13"/>
                    <a:pt x="489" y="40"/>
                  </a:cubicBezTo>
                  <a:cubicBezTo>
                    <a:pt x="0" y="256"/>
                    <a:pt x="294" y="1115"/>
                    <a:pt x="674" y="1115"/>
                  </a:cubicBezTo>
                  <a:cubicBezTo>
                    <a:pt x="750" y="1115"/>
                    <a:pt x="829" y="1080"/>
                    <a:pt x="906" y="999"/>
                  </a:cubicBezTo>
                  <a:cubicBezTo>
                    <a:pt x="929" y="988"/>
                    <a:pt x="940" y="965"/>
                    <a:pt x="952" y="943"/>
                  </a:cubicBezTo>
                  <a:cubicBezTo>
                    <a:pt x="1180" y="655"/>
                    <a:pt x="1050" y="1"/>
                    <a:pt x="66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"/>
            <p:cNvSpPr/>
            <p:nvPr/>
          </p:nvSpPr>
          <p:spPr>
            <a:xfrm>
              <a:off x="5151225" y="4720525"/>
              <a:ext cx="36900" cy="21175"/>
            </a:xfrm>
            <a:custGeom>
              <a:avLst/>
              <a:gdLst/>
              <a:ahLst/>
              <a:cxnLst/>
              <a:rect l="l" t="t" r="r" b="b"/>
              <a:pathLst>
                <a:path w="1476" h="847" extrusionOk="0">
                  <a:moveTo>
                    <a:pt x="720" y="1"/>
                  </a:moveTo>
                  <a:cubicBezTo>
                    <a:pt x="374" y="1"/>
                    <a:pt x="1" y="224"/>
                    <a:pt x="182" y="603"/>
                  </a:cubicBezTo>
                  <a:cubicBezTo>
                    <a:pt x="266" y="777"/>
                    <a:pt x="428" y="847"/>
                    <a:pt x="600" y="847"/>
                  </a:cubicBezTo>
                  <a:cubicBezTo>
                    <a:pt x="1008" y="847"/>
                    <a:pt x="1476" y="457"/>
                    <a:pt x="1119" y="140"/>
                  </a:cubicBezTo>
                  <a:cubicBezTo>
                    <a:pt x="1096" y="129"/>
                    <a:pt x="1085" y="106"/>
                    <a:pt x="1062" y="95"/>
                  </a:cubicBezTo>
                  <a:cubicBezTo>
                    <a:pt x="971" y="31"/>
                    <a:pt x="847" y="1"/>
                    <a:pt x="720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"/>
            <p:cNvSpPr/>
            <p:nvPr/>
          </p:nvSpPr>
          <p:spPr>
            <a:xfrm>
              <a:off x="5223200" y="4658950"/>
              <a:ext cx="37550" cy="25050"/>
            </a:xfrm>
            <a:custGeom>
              <a:avLst/>
              <a:gdLst/>
              <a:ahLst/>
              <a:cxnLst/>
              <a:rect l="l" t="t" r="r" b="b"/>
              <a:pathLst>
                <a:path w="1502" h="1002" extrusionOk="0">
                  <a:moveTo>
                    <a:pt x="816" y="0"/>
                  </a:moveTo>
                  <a:cubicBezTo>
                    <a:pt x="303" y="0"/>
                    <a:pt x="1" y="1001"/>
                    <a:pt x="583" y="1001"/>
                  </a:cubicBezTo>
                  <a:cubicBezTo>
                    <a:pt x="592" y="1001"/>
                    <a:pt x="600" y="1001"/>
                    <a:pt x="610" y="1001"/>
                  </a:cubicBezTo>
                  <a:cubicBezTo>
                    <a:pt x="632" y="1001"/>
                    <a:pt x="655" y="1001"/>
                    <a:pt x="677" y="989"/>
                  </a:cubicBezTo>
                  <a:cubicBezTo>
                    <a:pt x="1106" y="933"/>
                    <a:pt x="1501" y="222"/>
                    <a:pt x="971" y="30"/>
                  </a:cubicBezTo>
                  <a:cubicBezTo>
                    <a:pt x="918" y="10"/>
                    <a:pt x="866" y="0"/>
                    <a:pt x="81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"/>
            <p:cNvSpPr/>
            <p:nvPr/>
          </p:nvSpPr>
          <p:spPr>
            <a:xfrm>
              <a:off x="5312250" y="4693200"/>
              <a:ext cx="37075" cy="25225"/>
            </a:xfrm>
            <a:custGeom>
              <a:avLst/>
              <a:gdLst/>
              <a:ahLst/>
              <a:cxnLst/>
              <a:rect l="l" t="t" r="r" b="b"/>
              <a:pathLst>
                <a:path w="1483" h="1009" extrusionOk="0">
                  <a:moveTo>
                    <a:pt x="811" y="1"/>
                  </a:moveTo>
                  <a:cubicBezTo>
                    <a:pt x="295" y="1"/>
                    <a:pt x="1" y="1009"/>
                    <a:pt x="567" y="1009"/>
                  </a:cubicBezTo>
                  <a:cubicBezTo>
                    <a:pt x="579" y="1009"/>
                    <a:pt x="590" y="1008"/>
                    <a:pt x="602" y="1007"/>
                  </a:cubicBezTo>
                  <a:cubicBezTo>
                    <a:pt x="625" y="1007"/>
                    <a:pt x="659" y="1007"/>
                    <a:pt x="681" y="996"/>
                  </a:cubicBezTo>
                  <a:cubicBezTo>
                    <a:pt x="1087" y="928"/>
                    <a:pt x="1482" y="206"/>
                    <a:pt x="952" y="26"/>
                  </a:cubicBezTo>
                  <a:cubicBezTo>
                    <a:pt x="903" y="9"/>
                    <a:pt x="856" y="1"/>
                    <a:pt x="81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"/>
            <p:cNvSpPr/>
            <p:nvPr/>
          </p:nvSpPr>
          <p:spPr>
            <a:xfrm>
              <a:off x="5245575" y="4716300"/>
              <a:ext cx="28550" cy="23850"/>
            </a:xfrm>
            <a:custGeom>
              <a:avLst/>
              <a:gdLst/>
              <a:ahLst/>
              <a:cxnLst/>
              <a:rect l="l" t="t" r="r" b="b"/>
              <a:pathLst>
                <a:path w="1142" h="954" extrusionOk="0">
                  <a:moveTo>
                    <a:pt x="484" y="0"/>
                  </a:moveTo>
                  <a:cubicBezTo>
                    <a:pt x="340" y="0"/>
                    <a:pt x="210" y="75"/>
                    <a:pt x="143" y="264"/>
                  </a:cubicBezTo>
                  <a:cubicBezTo>
                    <a:pt x="1" y="649"/>
                    <a:pt x="450" y="954"/>
                    <a:pt x="787" y="954"/>
                  </a:cubicBezTo>
                  <a:cubicBezTo>
                    <a:pt x="983" y="954"/>
                    <a:pt x="1142" y="851"/>
                    <a:pt x="1125" y="602"/>
                  </a:cubicBezTo>
                  <a:cubicBezTo>
                    <a:pt x="1125" y="580"/>
                    <a:pt x="1125" y="557"/>
                    <a:pt x="1114" y="535"/>
                  </a:cubicBezTo>
                  <a:cubicBezTo>
                    <a:pt x="1070" y="263"/>
                    <a:pt x="752" y="0"/>
                    <a:pt x="484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"/>
            <p:cNvSpPr/>
            <p:nvPr/>
          </p:nvSpPr>
          <p:spPr>
            <a:xfrm>
              <a:off x="5239700" y="4600625"/>
              <a:ext cx="28400" cy="23900"/>
            </a:xfrm>
            <a:custGeom>
              <a:avLst/>
              <a:gdLst/>
              <a:ahLst/>
              <a:cxnLst/>
              <a:rect l="l" t="t" r="r" b="b"/>
              <a:pathLst>
                <a:path w="1136" h="956" extrusionOk="0">
                  <a:moveTo>
                    <a:pt x="488" y="1"/>
                  </a:moveTo>
                  <a:cubicBezTo>
                    <a:pt x="348" y="1"/>
                    <a:pt x="222" y="73"/>
                    <a:pt x="153" y="253"/>
                  </a:cubicBezTo>
                  <a:cubicBezTo>
                    <a:pt x="1" y="637"/>
                    <a:pt x="458" y="956"/>
                    <a:pt x="795" y="956"/>
                  </a:cubicBezTo>
                  <a:cubicBezTo>
                    <a:pt x="984" y="956"/>
                    <a:pt x="1135" y="857"/>
                    <a:pt x="1123" y="614"/>
                  </a:cubicBezTo>
                  <a:cubicBezTo>
                    <a:pt x="1123" y="592"/>
                    <a:pt x="1123" y="569"/>
                    <a:pt x="1123" y="547"/>
                  </a:cubicBezTo>
                  <a:cubicBezTo>
                    <a:pt x="1078" y="271"/>
                    <a:pt x="759" y="1"/>
                    <a:pt x="48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"/>
            <p:cNvSpPr/>
            <p:nvPr/>
          </p:nvSpPr>
          <p:spPr>
            <a:xfrm>
              <a:off x="5281300" y="4673025"/>
              <a:ext cx="29925" cy="21275"/>
            </a:xfrm>
            <a:custGeom>
              <a:avLst/>
              <a:gdLst/>
              <a:ahLst/>
              <a:cxnLst/>
              <a:rect l="l" t="t" r="r" b="b"/>
              <a:pathLst>
                <a:path w="1197" h="851" extrusionOk="0">
                  <a:moveTo>
                    <a:pt x="420" y="0"/>
                  </a:moveTo>
                  <a:cubicBezTo>
                    <a:pt x="196" y="0"/>
                    <a:pt x="1" y="114"/>
                    <a:pt x="1" y="393"/>
                  </a:cubicBezTo>
                  <a:cubicBezTo>
                    <a:pt x="12" y="703"/>
                    <a:pt x="322" y="850"/>
                    <a:pt x="608" y="850"/>
                  </a:cubicBezTo>
                  <a:cubicBezTo>
                    <a:pt x="916" y="850"/>
                    <a:pt x="1196" y="680"/>
                    <a:pt x="1050" y="359"/>
                  </a:cubicBezTo>
                  <a:cubicBezTo>
                    <a:pt x="1039" y="347"/>
                    <a:pt x="1028" y="325"/>
                    <a:pt x="1016" y="302"/>
                  </a:cubicBezTo>
                  <a:cubicBezTo>
                    <a:pt x="908" y="120"/>
                    <a:pt x="649" y="0"/>
                    <a:pt x="420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"/>
            <p:cNvSpPr/>
            <p:nvPr/>
          </p:nvSpPr>
          <p:spPr>
            <a:xfrm>
              <a:off x="5247600" y="4617025"/>
              <a:ext cx="29500" cy="21600"/>
            </a:xfrm>
            <a:custGeom>
              <a:avLst/>
              <a:gdLst/>
              <a:ahLst/>
              <a:cxnLst/>
              <a:rect l="l" t="t" r="r" b="b"/>
              <a:pathLst>
                <a:path w="1180" h="864" extrusionOk="0">
                  <a:moveTo>
                    <a:pt x="560" y="1"/>
                  </a:moveTo>
                  <a:cubicBezTo>
                    <a:pt x="266" y="1"/>
                    <a:pt x="0" y="161"/>
                    <a:pt x="130" y="477"/>
                  </a:cubicBezTo>
                  <a:cubicBezTo>
                    <a:pt x="130" y="489"/>
                    <a:pt x="141" y="511"/>
                    <a:pt x="153" y="534"/>
                  </a:cubicBezTo>
                  <a:cubicBezTo>
                    <a:pt x="260" y="730"/>
                    <a:pt x="533" y="863"/>
                    <a:pt x="769" y="863"/>
                  </a:cubicBezTo>
                  <a:cubicBezTo>
                    <a:pt x="981" y="863"/>
                    <a:pt x="1163" y="756"/>
                    <a:pt x="1168" y="489"/>
                  </a:cubicBezTo>
                  <a:cubicBezTo>
                    <a:pt x="1180" y="161"/>
                    <a:pt x="855" y="1"/>
                    <a:pt x="560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"/>
            <p:cNvSpPr/>
            <p:nvPr/>
          </p:nvSpPr>
          <p:spPr>
            <a:xfrm>
              <a:off x="5349725" y="4614900"/>
              <a:ext cx="30025" cy="21300"/>
            </a:xfrm>
            <a:custGeom>
              <a:avLst/>
              <a:gdLst/>
              <a:ahLst/>
              <a:cxnLst/>
              <a:rect l="l" t="t" r="r" b="b"/>
              <a:pathLst>
                <a:path w="1201" h="852" extrusionOk="0">
                  <a:moveTo>
                    <a:pt x="421" y="1"/>
                  </a:moveTo>
                  <a:cubicBezTo>
                    <a:pt x="196" y="1"/>
                    <a:pt x="0" y="114"/>
                    <a:pt x="6" y="393"/>
                  </a:cubicBezTo>
                  <a:cubicBezTo>
                    <a:pt x="11" y="705"/>
                    <a:pt x="324" y="852"/>
                    <a:pt x="613" y="852"/>
                  </a:cubicBezTo>
                  <a:cubicBezTo>
                    <a:pt x="920" y="852"/>
                    <a:pt x="1201" y="685"/>
                    <a:pt x="1055" y="371"/>
                  </a:cubicBezTo>
                  <a:cubicBezTo>
                    <a:pt x="1044" y="348"/>
                    <a:pt x="1033" y="325"/>
                    <a:pt x="1021" y="303"/>
                  </a:cubicBezTo>
                  <a:cubicBezTo>
                    <a:pt x="913" y="120"/>
                    <a:pt x="651" y="1"/>
                    <a:pt x="421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"/>
            <p:cNvSpPr/>
            <p:nvPr/>
          </p:nvSpPr>
          <p:spPr>
            <a:xfrm>
              <a:off x="5262975" y="4557925"/>
              <a:ext cx="30075" cy="27050"/>
            </a:xfrm>
            <a:custGeom>
              <a:avLst/>
              <a:gdLst/>
              <a:ahLst/>
              <a:cxnLst/>
              <a:rect l="l" t="t" r="r" b="b"/>
              <a:pathLst>
                <a:path w="1203" h="1082" extrusionOk="0">
                  <a:moveTo>
                    <a:pt x="726" y="0"/>
                  </a:moveTo>
                  <a:cubicBezTo>
                    <a:pt x="681" y="0"/>
                    <a:pt x="631" y="10"/>
                    <a:pt x="576" y="32"/>
                  </a:cubicBezTo>
                  <a:cubicBezTo>
                    <a:pt x="553" y="43"/>
                    <a:pt x="542" y="54"/>
                    <a:pt x="519" y="65"/>
                  </a:cubicBezTo>
                  <a:cubicBezTo>
                    <a:pt x="147" y="269"/>
                    <a:pt x="0" y="1070"/>
                    <a:pt x="565" y="1081"/>
                  </a:cubicBezTo>
                  <a:cubicBezTo>
                    <a:pt x="567" y="1081"/>
                    <a:pt x="570" y="1081"/>
                    <a:pt x="573" y="1081"/>
                  </a:cubicBezTo>
                  <a:cubicBezTo>
                    <a:pt x="1163" y="1081"/>
                    <a:pt x="1202" y="0"/>
                    <a:pt x="726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"/>
            <p:cNvSpPr/>
            <p:nvPr/>
          </p:nvSpPr>
          <p:spPr>
            <a:xfrm>
              <a:off x="5394875" y="4701900"/>
              <a:ext cx="28375" cy="23975"/>
            </a:xfrm>
            <a:custGeom>
              <a:avLst/>
              <a:gdLst/>
              <a:ahLst/>
              <a:cxnLst/>
              <a:rect l="l" t="t" r="r" b="b"/>
              <a:pathLst>
                <a:path w="1135" h="959" extrusionOk="0">
                  <a:moveTo>
                    <a:pt x="487" y="1"/>
                  </a:moveTo>
                  <a:cubicBezTo>
                    <a:pt x="348" y="1"/>
                    <a:pt x="221" y="73"/>
                    <a:pt x="152" y="253"/>
                  </a:cubicBezTo>
                  <a:cubicBezTo>
                    <a:pt x="0" y="643"/>
                    <a:pt x="453" y="959"/>
                    <a:pt x="791" y="959"/>
                  </a:cubicBezTo>
                  <a:cubicBezTo>
                    <a:pt x="981" y="959"/>
                    <a:pt x="1135" y="858"/>
                    <a:pt x="1122" y="614"/>
                  </a:cubicBezTo>
                  <a:cubicBezTo>
                    <a:pt x="1122" y="592"/>
                    <a:pt x="1122" y="569"/>
                    <a:pt x="1122" y="547"/>
                  </a:cubicBezTo>
                  <a:cubicBezTo>
                    <a:pt x="1078" y="271"/>
                    <a:pt x="758" y="1"/>
                    <a:pt x="487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"/>
            <p:cNvSpPr/>
            <p:nvPr/>
          </p:nvSpPr>
          <p:spPr>
            <a:xfrm>
              <a:off x="5378575" y="4687325"/>
              <a:ext cx="30275" cy="27050"/>
            </a:xfrm>
            <a:custGeom>
              <a:avLst/>
              <a:gdLst/>
              <a:ahLst/>
              <a:cxnLst/>
              <a:rect l="l" t="t" r="r" b="b"/>
              <a:pathLst>
                <a:path w="1211" h="1082" extrusionOk="0">
                  <a:moveTo>
                    <a:pt x="630" y="1"/>
                  </a:moveTo>
                  <a:cubicBezTo>
                    <a:pt x="47" y="1"/>
                    <a:pt x="1" y="1082"/>
                    <a:pt x="474" y="1082"/>
                  </a:cubicBezTo>
                  <a:cubicBezTo>
                    <a:pt x="519" y="1082"/>
                    <a:pt x="569" y="1072"/>
                    <a:pt x="623" y="1051"/>
                  </a:cubicBezTo>
                  <a:cubicBezTo>
                    <a:pt x="646" y="1039"/>
                    <a:pt x="669" y="1028"/>
                    <a:pt x="691" y="1017"/>
                  </a:cubicBezTo>
                  <a:cubicBezTo>
                    <a:pt x="1052" y="814"/>
                    <a:pt x="1210" y="24"/>
                    <a:pt x="646" y="1"/>
                  </a:cubicBezTo>
                  <a:cubicBezTo>
                    <a:pt x="640" y="1"/>
                    <a:pt x="635" y="1"/>
                    <a:pt x="630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"/>
            <p:cNvSpPr/>
            <p:nvPr/>
          </p:nvSpPr>
          <p:spPr>
            <a:xfrm>
              <a:off x="5249000" y="4675275"/>
              <a:ext cx="29775" cy="21300"/>
            </a:xfrm>
            <a:custGeom>
              <a:avLst/>
              <a:gdLst/>
              <a:ahLst/>
              <a:cxnLst/>
              <a:rect l="l" t="t" r="r" b="b"/>
              <a:pathLst>
                <a:path w="1191" h="852" extrusionOk="0">
                  <a:moveTo>
                    <a:pt x="420" y="1"/>
                  </a:moveTo>
                  <a:cubicBezTo>
                    <a:pt x="196" y="1"/>
                    <a:pt x="1" y="114"/>
                    <a:pt x="6" y="393"/>
                  </a:cubicBezTo>
                  <a:cubicBezTo>
                    <a:pt x="12" y="704"/>
                    <a:pt x="322" y="852"/>
                    <a:pt x="608" y="852"/>
                  </a:cubicBezTo>
                  <a:cubicBezTo>
                    <a:pt x="912" y="852"/>
                    <a:pt x="1190" y="685"/>
                    <a:pt x="1045" y="370"/>
                  </a:cubicBezTo>
                  <a:cubicBezTo>
                    <a:pt x="1033" y="348"/>
                    <a:pt x="1033" y="325"/>
                    <a:pt x="1011" y="303"/>
                  </a:cubicBezTo>
                  <a:cubicBezTo>
                    <a:pt x="908" y="120"/>
                    <a:pt x="649" y="1"/>
                    <a:pt x="420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"/>
            <p:cNvSpPr/>
            <p:nvPr/>
          </p:nvSpPr>
          <p:spPr>
            <a:xfrm>
              <a:off x="5392175" y="4729775"/>
              <a:ext cx="35225" cy="25925"/>
            </a:xfrm>
            <a:custGeom>
              <a:avLst/>
              <a:gdLst/>
              <a:ahLst/>
              <a:cxnLst/>
              <a:rect l="l" t="t" r="r" b="b"/>
              <a:pathLst>
                <a:path w="1409" h="1037" extrusionOk="0">
                  <a:moveTo>
                    <a:pt x="881" y="0"/>
                  </a:moveTo>
                  <a:cubicBezTo>
                    <a:pt x="856" y="0"/>
                    <a:pt x="830" y="2"/>
                    <a:pt x="802" y="7"/>
                  </a:cubicBezTo>
                  <a:lnTo>
                    <a:pt x="734" y="30"/>
                  </a:lnTo>
                  <a:cubicBezTo>
                    <a:pt x="328" y="142"/>
                    <a:pt x="0" y="887"/>
                    <a:pt x="553" y="1023"/>
                  </a:cubicBezTo>
                  <a:cubicBezTo>
                    <a:pt x="590" y="1032"/>
                    <a:pt x="626" y="1036"/>
                    <a:pt x="660" y="1036"/>
                  </a:cubicBezTo>
                  <a:cubicBezTo>
                    <a:pt x="1190" y="1036"/>
                    <a:pt x="1409" y="0"/>
                    <a:pt x="881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"/>
            <p:cNvSpPr/>
            <p:nvPr/>
          </p:nvSpPr>
          <p:spPr>
            <a:xfrm>
              <a:off x="5277850" y="4619600"/>
              <a:ext cx="31125" cy="26675"/>
            </a:xfrm>
            <a:custGeom>
              <a:avLst/>
              <a:gdLst/>
              <a:ahLst/>
              <a:cxnLst/>
              <a:rect l="l" t="t" r="r" b="b"/>
              <a:pathLst>
                <a:path w="1245" h="1067" extrusionOk="0">
                  <a:moveTo>
                    <a:pt x="648" y="1"/>
                  </a:moveTo>
                  <a:cubicBezTo>
                    <a:pt x="75" y="1"/>
                    <a:pt x="1" y="1066"/>
                    <a:pt x="475" y="1066"/>
                  </a:cubicBezTo>
                  <a:cubicBezTo>
                    <a:pt x="517" y="1066"/>
                    <a:pt x="563" y="1058"/>
                    <a:pt x="613" y="1040"/>
                  </a:cubicBezTo>
                  <a:cubicBezTo>
                    <a:pt x="635" y="1029"/>
                    <a:pt x="658" y="1018"/>
                    <a:pt x="680" y="1018"/>
                  </a:cubicBezTo>
                  <a:cubicBezTo>
                    <a:pt x="1053" y="826"/>
                    <a:pt x="1245" y="36"/>
                    <a:pt x="680" y="2"/>
                  </a:cubicBezTo>
                  <a:cubicBezTo>
                    <a:pt x="669" y="1"/>
                    <a:pt x="658" y="1"/>
                    <a:pt x="64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"/>
            <p:cNvSpPr/>
            <p:nvPr/>
          </p:nvSpPr>
          <p:spPr>
            <a:xfrm>
              <a:off x="5216425" y="4588100"/>
              <a:ext cx="30300" cy="27050"/>
            </a:xfrm>
            <a:custGeom>
              <a:avLst/>
              <a:gdLst/>
              <a:ahLst/>
              <a:cxnLst/>
              <a:rect l="l" t="t" r="r" b="b"/>
              <a:pathLst>
                <a:path w="1212" h="1082" extrusionOk="0">
                  <a:moveTo>
                    <a:pt x="737" y="1"/>
                  </a:moveTo>
                  <a:cubicBezTo>
                    <a:pt x="692" y="1"/>
                    <a:pt x="642" y="10"/>
                    <a:pt x="587" y="32"/>
                  </a:cubicBezTo>
                  <a:cubicBezTo>
                    <a:pt x="565" y="43"/>
                    <a:pt x="542" y="55"/>
                    <a:pt x="520" y="66"/>
                  </a:cubicBezTo>
                  <a:cubicBezTo>
                    <a:pt x="147" y="269"/>
                    <a:pt x="0" y="1059"/>
                    <a:pt x="565" y="1081"/>
                  </a:cubicBezTo>
                  <a:cubicBezTo>
                    <a:pt x="567" y="1081"/>
                    <a:pt x="570" y="1081"/>
                    <a:pt x="573" y="1081"/>
                  </a:cubicBezTo>
                  <a:cubicBezTo>
                    <a:pt x="1163" y="1081"/>
                    <a:pt x="1212" y="1"/>
                    <a:pt x="737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"/>
            <p:cNvSpPr/>
            <p:nvPr/>
          </p:nvSpPr>
          <p:spPr>
            <a:xfrm>
              <a:off x="5222100" y="4739700"/>
              <a:ext cx="30025" cy="21375"/>
            </a:xfrm>
            <a:custGeom>
              <a:avLst/>
              <a:gdLst/>
              <a:ahLst/>
              <a:cxnLst/>
              <a:rect l="l" t="t" r="r" b="b"/>
              <a:pathLst>
                <a:path w="1201" h="855" extrusionOk="0">
                  <a:moveTo>
                    <a:pt x="584" y="0"/>
                  </a:moveTo>
                  <a:cubicBezTo>
                    <a:pt x="278" y="0"/>
                    <a:pt x="0" y="170"/>
                    <a:pt x="146" y="490"/>
                  </a:cubicBezTo>
                  <a:cubicBezTo>
                    <a:pt x="157" y="513"/>
                    <a:pt x="168" y="535"/>
                    <a:pt x="180" y="547"/>
                  </a:cubicBezTo>
                  <a:cubicBezTo>
                    <a:pt x="289" y="732"/>
                    <a:pt x="556" y="854"/>
                    <a:pt x="789" y="854"/>
                  </a:cubicBezTo>
                  <a:cubicBezTo>
                    <a:pt x="1010" y="854"/>
                    <a:pt x="1201" y="743"/>
                    <a:pt x="1195" y="468"/>
                  </a:cubicBezTo>
                  <a:cubicBezTo>
                    <a:pt x="1184" y="151"/>
                    <a:pt x="871" y="0"/>
                    <a:pt x="584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"/>
            <p:cNvSpPr/>
            <p:nvPr/>
          </p:nvSpPr>
          <p:spPr>
            <a:xfrm>
              <a:off x="5269450" y="4572725"/>
              <a:ext cx="37425" cy="21100"/>
            </a:xfrm>
            <a:custGeom>
              <a:avLst/>
              <a:gdLst/>
              <a:ahLst/>
              <a:cxnLst/>
              <a:rect l="l" t="t" r="r" b="b"/>
              <a:pathLst>
                <a:path w="1497" h="844" extrusionOk="0">
                  <a:moveTo>
                    <a:pt x="744" y="1"/>
                  </a:moveTo>
                  <a:cubicBezTo>
                    <a:pt x="390" y="1"/>
                    <a:pt x="0" y="240"/>
                    <a:pt x="204" y="613"/>
                  </a:cubicBezTo>
                  <a:cubicBezTo>
                    <a:pt x="291" y="778"/>
                    <a:pt x="447" y="844"/>
                    <a:pt x="612" y="844"/>
                  </a:cubicBezTo>
                  <a:cubicBezTo>
                    <a:pt x="1024" y="844"/>
                    <a:pt x="1497" y="434"/>
                    <a:pt x="1118" y="128"/>
                  </a:cubicBezTo>
                  <a:cubicBezTo>
                    <a:pt x="1107" y="117"/>
                    <a:pt x="1084" y="94"/>
                    <a:pt x="1062" y="83"/>
                  </a:cubicBezTo>
                  <a:cubicBezTo>
                    <a:pt x="975" y="27"/>
                    <a:pt x="861" y="1"/>
                    <a:pt x="744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"/>
            <p:cNvSpPr/>
            <p:nvPr/>
          </p:nvSpPr>
          <p:spPr>
            <a:xfrm>
              <a:off x="5234200" y="4496900"/>
              <a:ext cx="37050" cy="25200"/>
            </a:xfrm>
            <a:custGeom>
              <a:avLst/>
              <a:gdLst/>
              <a:ahLst/>
              <a:cxnLst/>
              <a:rect l="l" t="t" r="r" b="b"/>
              <a:pathLst>
                <a:path w="1482" h="1008" extrusionOk="0">
                  <a:moveTo>
                    <a:pt x="915" y="0"/>
                  </a:moveTo>
                  <a:cubicBezTo>
                    <a:pt x="904" y="0"/>
                    <a:pt x="892" y="1"/>
                    <a:pt x="881" y="1"/>
                  </a:cubicBezTo>
                  <a:lnTo>
                    <a:pt x="802" y="13"/>
                  </a:lnTo>
                  <a:cubicBezTo>
                    <a:pt x="395" y="80"/>
                    <a:pt x="0" y="803"/>
                    <a:pt x="531" y="983"/>
                  </a:cubicBezTo>
                  <a:cubicBezTo>
                    <a:pt x="579" y="1000"/>
                    <a:pt x="626" y="1008"/>
                    <a:pt x="672" y="1008"/>
                  </a:cubicBezTo>
                  <a:cubicBezTo>
                    <a:pt x="1188" y="1008"/>
                    <a:pt x="1482" y="0"/>
                    <a:pt x="915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"/>
            <p:cNvSpPr/>
            <p:nvPr/>
          </p:nvSpPr>
          <p:spPr>
            <a:xfrm>
              <a:off x="5271650" y="4509875"/>
              <a:ext cx="31400" cy="26725"/>
            </a:xfrm>
            <a:custGeom>
              <a:avLst/>
              <a:gdLst/>
              <a:ahLst/>
              <a:cxnLst/>
              <a:rect l="l" t="t" r="r" b="b"/>
              <a:pathLst>
                <a:path w="1256" h="1069" extrusionOk="0">
                  <a:moveTo>
                    <a:pt x="667" y="1"/>
                  </a:moveTo>
                  <a:cubicBezTo>
                    <a:pt x="89" y="1"/>
                    <a:pt x="1" y="1068"/>
                    <a:pt x="478" y="1068"/>
                  </a:cubicBezTo>
                  <a:cubicBezTo>
                    <a:pt x="522" y="1068"/>
                    <a:pt x="570" y="1059"/>
                    <a:pt x="624" y="1040"/>
                  </a:cubicBezTo>
                  <a:cubicBezTo>
                    <a:pt x="646" y="1028"/>
                    <a:pt x="669" y="1028"/>
                    <a:pt x="691" y="1017"/>
                  </a:cubicBezTo>
                  <a:cubicBezTo>
                    <a:pt x="1064" y="825"/>
                    <a:pt x="1256" y="35"/>
                    <a:pt x="691" y="1"/>
                  </a:cubicBezTo>
                  <a:cubicBezTo>
                    <a:pt x="683" y="1"/>
                    <a:pt x="675" y="1"/>
                    <a:pt x="667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"/>
            <p:cNvSpPr/>
            <p:nvPr/>
          </p:nvSpPr>
          <p:spPr>
            <a:xfrm>
              <a:off x="5347150" y="4726175"/>
              <a:ext cx="28825" cy="27800"/>
            </a:xfrm>
            <a:custGeom>
              <a:avLst/>
              <a:gdLst/>
              <a:ahLst/>
              <a:cxnLst/>
              <a:rect l="l" t="t" r="r" b="b"/>
              <a:pathLst>
                <a:path w="1153" h="1112" extrusionOk="0">
                  <a:moveTo>
                    <a:pt x="659" y="1"/>
                  </a:moveTo>
                  <a:cubicBezTo>
                    <a:pt x="615" y="1"/>
                    <a:pt x="567" y="9"/>
                    <a:pt x="515" y="27"/>
                  </a:cubicBezTo>
                  <a:cubicBezTo>
                    <a:pt x="0" y="199"/>
                    <a:pt x="235" y="1111"/>
                    <a:pt x="626" y="1111"/>
                  </a:cubicBezTo>
                  <a:cubicBezTo>
                    <a:pt x="698" y="1111"/>
                    <a:pt x="775" y="1080"/>
                    <a:pt x="854" y="1009"/>
                  </a:cubicBezTo>
                  <a:cubicBezTo>
                    <a:pt x="865" y="997"/>
                    <a:pt x="887" y="975"/>
                    <a:pt x="899" y="964"/>
                  </a:cubicBezTo>
                  <a:cubicBezTo>
                    <a:pt x="1153" y="679"/>
                    <a:pt x="1059" y="1"/>
                    <a:pt x="659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"/>
            <p:cNvSpPr/>
            <p:nvPr/>
          </p:nvSpPr>
          <p:spPr>
            <a:xfrm>
              <a:off x="5347800" y="4663450"/>
              <a:ext cx="29450" cy="27725"/>
            </a:xfrm>
            <a:custGeom>
              <a:avLst/>
              <a:gdLst/>
              <a:ahLst/>
              <a:cxnLst/>
              <a:rect l="l" t="t" r="r" b="b"/>
              <a:pathLst>
                <a:path w="1178" h="1109" extrusionOk="0">
                  <a:moveTo>
                    <a:pt x="501" y="1"/>
                  </a:moveTo>
                  <a:cubicBezTo>
                    <a:pt x="423" y="1"/>
                    <a:pt x="342" y="37"/>
                    <a:pt x="263" y="121"/>
                  </a:cubicBezTo>
                  <a:cubicBezTo>
                    <a:pt x="252" y="132"/>
                    <a:pt x="230" y="155"/>
                    <a:pt x="218" y="166"/>
                  </a:cubicBezTo>
                  <a:cubicBezTo>
                    <a:pt x="0" y="464"/>
                    <a:pt x="122" y="1109"/>
                    <a:pt x="506" y="1109"/>
                  </a:cubicBezTo>
                  <a:cubicBezTo>
                    <a:pt x="559" y="1109"/>
                    <a:pt x="618" y="1096"/>
                    <a:pt x="681" y="1069"/>
                  </a:cubicBezTo>
                  <a:cubicBezTo>
                    <a:pt x="1177" y="854"/>
                    <a:pt x="881" y="1"/>
                    <a:pt x="50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"/>
            <p:cNvSpPr/>
            <p:nvPr/>
          </p:nvSpPr>
          <p:spPr>
            <a:xfrm>
              <a:off x="5421550" y="4732700"/>
              <a:ext cx="29675" cy="27800"/>
            </a:xfrm>
            <a:custGeom>
              <a:avLst/>
              <a:gdLst/>
              <a:ahLst/>
              <a:cxnLst/>
              <a:rect l="l" t="t" r="r" b="b"/>
              <a:pathLst>
                <a:path w="1187" h="1112" extrusionOk="0">
                  <a:moveTo>
                    <a:pt x="670" y="1"/>
                  </a:moveTo>
                  <a:cubicBezTo>
                    <a:pt x="613" y="1"/>
                    <a:pt x="551" y="15"/>
                    <a:pt x="484" y="48"/>
                  </a:cubicBezTo>
                  <a:cubicBezTo>
                    <a:pt x="1" y="281"/>
                    <a:pt x="314" y="1111"/>
                    <a:pt x="692" y="1111"/>
                  </a:cubicBezTo>
                  <a:cubicBezTo>
                    <a:pt x="773" y="1111"/>
                    <a:pt x="856" y="1074"/>
                    <a:pt x="936" y="985"/>
                  </a:cubicBezTo>
                  <a:cubicBezTo>
                    <a:pt x="947" y="973"/>
                    <a:pt x="958" y="951"/>
                    <a:pt x="981" y="928"/>
                  </a:cubicBezTo>
                  <a:cubicBezTo>
                    <a:pt x="1186" y="634"/>
                    <a:pt x="1044" y="1"/>
                    <a:pt x="670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"/>
            <p:cNvSpPr/>
            <p:nvPr/>
          </p:nvSpPr>
          <p:spPr>
            <a:xfrm>
              <a:off x="5213000" y="4424750"/>
              <a:ext cx="37300" cy="21075"/>
            </a:xfrm>
            <a:custGeom>
              <a:avLst/>
              <a:gdLst/>
              <a:ahLst/>
              <a:cxnLst/>
              <a:rect l="l" t="t" r="r" b="b"/>
              <a:pathLst>
                <a:path w="1492" h="843" extrusionOk="0">
                  <a:moveTo>
                    <a:pt x="731" y="0"/>
                  </a:moveTo>
                  <a:cubicBezTo>
                    <a:pt x="377" y="0"/>
                    <a:pt x="0" y="241"/>
                    <a:pt x="194" y="619"/>
                  </a:cubicBezTo>
                  <a:cubicBezTo>
                    <a:pt x="280" y="779"/>
                    <a:pt x="433" y="843"/>
                    <a:pt x="596" y="843"/>
                  </a:cubicBezTo>
                  <a:cubicBezTo>
                    <a:pt x="1010" y="843"/>
                    <a:pt x="1492" y="430"/>
                    <a:pt x="1119" y="123"/>
                  </a:cubicBezTo>
                  <a:lnTo>
                    <a:pt x="1063" y="89"/>
                  </a:lnTo>
                  <a:cubicBezTo>
                    <a:pt x="971" y="28"/>
                    <a:pt x="852" y="0"/>
                    <a:pt x="731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"/>
            <p:cNvSpPr/>
            <p:nvPr/>
          </p:nvSpPr>
          <p:spPr>
            <a:xfrm>
              <a:off x="5235075" y="4545850"/>
              <a:ext cx="29150" cy="26975"/>
            </a:xfrm>
            <a:custGeom>
              <a:avLst/>
              <a:gdLst/>
              <a:ahLst/>
              <a:cxnLst/>
              <a:rect l="l" t="t" r="r" b="b"/>
              <a:pathLst>
                <a:path w="1166" h="1079" extrusionOk="0">
                  <a:moveTo>
                    <a:pt x="706" y="1"/>
                  </a:moveTo>
                  <a:cubicBezTo>
                    <a:pt x="656" y="1"/>
                    <a:pt x="601" y="13"/>
                    <a:pt x="541" y="41"/>
                  </a:cubicBezTo>
                  <a:cubicBezTo>
                    <a:pt x="518" y="52"/>
                    <a:pt x="496" y="63"/>
                    <a:pt x="473" y="75"/>
                  </a:cubicBezTo>
                  <a:cubicBezTo>
                    <a:pt x="115" y="287"/>
                    <a:pt x="1" y="1079"/>
                    <a:pt x="552" y="1079"/>
                  </a:cubicBezTo>
                  <a:cubicBezTo>
                    <a:pt x="556" y="1079"/>
                    <a:pt x="559" y="1079"/>
                    <a:pt x="563" y="1079"/>
                  </a:cubicBezTo>
                  <a:cubicBezTo>
                    <a:pt x="1154" y="1069"/>
                    <a:pt x="1166" y="1"/>
                    <a:pt x="706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"/>
            <p:cNvSpPr/>
            <p:nvPr/>
          </p:nvSpPr>
          <p:spPr>
            <a:xfrm>
              <a:off x="5204875" y="4697875"/>
              <a:ext cx="29775" cy="21275"/>
            </a:xfrm>
            <a:custGeom>
              <a:avLst/>
              <a:gdLst/>
              <a:ahLst/>
              <a:cxnLst/>
              <a:rect l="l" t="t" r="r" b="b"/>
              <a:pathLst>
                <a:path w="1191" h="851" extrusionOk="0">
                  <a:moveTo>
                    <a:pt x="583" y="0"/>
                  </a:moveTo>
                  <a:cubicBezTo>
                    <a:pt x="279" y="0"/>
                    <a:pt x="1" y="168"/>
                    <a:pt x="146" y="482"/>
                  </a:cubicBezTo>
                  <a:cubicBezTo>
                    <a:pt x="146" y="504"/>
                    <a:pt x="158" y="527"/>
                    <a:pt x="180" y="538"/>
                  </a:cubicBezTo>
                  <a:cubicBezTo>
                    <a:pt x="284" y="728"/>
                    <a:pt x="545" y="850"/>
                    <a:pt x="775" y="850"/>
                  </a:cubicBezTo>
                  <a:cubicBezTo>
                    <a:pt x="997" y="850"/>
                    <a:pt x="1190" y="736"/>
                    <a:pt x="1185" y="459"/>
                  </a:cubicBezTo>
                  <a:cubicBezTo>
                    <a:pt x="1179" y="148"/>
                    <a:pt x="869" y="0"/>
                    <a:pt x="58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"/>
            <p:cNvSpPr/>
            <p:nvPr/>
          </p:nvSpPr>
          <p:spPr>
            <a:xfrm>
              <a:off x="5284550" y="4720825"/>
              <a:ext cx="29375" cy="21400"/>
            </a:xfrm>
            <a:custGeom>
              <a:avLst/>
              <a:gdLst/>
              <a:ahLst/>
              <a:cxnLst/>
              <a:rect l="l" t="t" r="r" b="b"/>
              <a:pathLst>
                <a:path w="1175" h="856" extrusionOk="0">
                  <a:moveTo>
                    <a:pt x="408" y="0"/>
                  </a:moveTo>
                  <a:cubicBezTo>
                    <a:pt x="196" y="0"/>
                    <a:pt x="12" y="108"/>
                    <a:pt x="6" y="376"/>
                  </a:cubicBezTo>
                  <a:cubicBezTo>
                    <a:pt x="1" y="698"/>
                    <a:pt x="325" y="856"/>
                    <a:pt x="618" y="856"/>
                  </a:cubicBezTo>
                  <a:cubicBezTo>
                    <a:pt x="912" y="856"/>
                    <a:pt x="1174" y="698"/>
                    <a:pt x="1044" y="388"/>
                  </a:cubicBezTo>
                  <a:cubicBezTo>
                    <a:pt x="1033" y="365"/>
                    <a:pt x="1022" y="342"/>
                    <a:pt x="1010" y="320"/>
                  </a:cubicBezTo>
                  <a:cubicBezTo>
                    <a:pt x="910" y="131"/>
                    <a:pt x="642" y="0"/>
                    <a:pt x="408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"/>
            <p:cNvSpPr/>
            <p:nvPr/>
          </p:nvSpPr>
          <p:spPr>
            <a:xfrm>
              <a:off x="5218450" y="4637600"/>
              <a:ext cx="31575" cy="20925"/>
            </a:xfrm>
            <a:custGeom>
              <a:avLst/>
              <a:gdLst/>
              <a:ahLst/>
              <a:cxnLst/>
              <a:rect l="l" t="t" r="r" b="b"/>
              <a:pathLst>
                <a:path w="1263" h="837" extrusionOk="0">
                  <a:moveTo>
                    <a:pt x="481" y="1"/>
                  </a:moveTo>
                  <a:cubicBezTo>
                    <a:pt x="227" y="1"/>
                    <a:pt x="0" y="133"/>
                    <a:pt x="44" y="444"/>
                  </a:cubicBezTo>
                  <a:cubicBezTo>
                    <a:pt x="78" y="717"/>
                    <a:pt x="337" y="837"/>
                    <a:pt x="594" y="837"/>
                  </a:cubicBezTo>
                  <a:cubicBezTo>
                    <a:pt x="931" y="837"/>
                    <a:pt x="1263" y="631"/>
                    <a:pt x="1070" y="298"/>
                  </a:cubicBezTo>
                  <a:cubicBezTo>
                    <a:pt x="1059" y="286"/>
                    <a:pt x="1048" y="264"/>
                    <a:pt x="1025" y="241"/>
                  </a:cubicBezTo>
                  <a:cubicBezTo>
                    <a:pt x="914" y="89"/>
                    <a:pt x="688" y="1"/>
                    <a:pt x="481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"/>
            <p:cNvSpPr/>
            <p:nvPr/>
          </p:nvSpPr>
          <p:spPr>
            <a:xfrm>
              <a:off x="5199350" y="4609750"/>
              <a:ext cx="30075" cy="27050"/>
            </a:xfrm>
            <a:custGeom>
              <a:avLst/>
              <a:gdLst/>
              <a:ahLst/>
              <a:cxnLst/>
              <a:rect l="l" t="t" r="r" b="b"/>
              <a:pathLst>
                <a:path w="1203" h="1082" extrusionOk="0">
                  <a:moveTo>
                    <a:pt x="630" y="1"/>
                  </a:moveTo>
                  <a:cubicBezTo>
                    <a:pt x="40" y="1"/>
                    <a:pt x="0" y="1082"/>
                    <a:pt x="468" y="1082"/>
                  </a:cubicBezTo>
                  <a:cubicBezTo>
                    <a:pt x="513" y="1082"/>
                    <a:pt x="562" y="1072"/>
                    <a:pt x="616" y="1050"/>
                  </a:cubicBezTo>
                  <a:cubicBezTo>
                    <a:pt x="638" y="1039"/>
                    <a:pt x="661" y="1028"/>
                    <a:pt x="683" y="1017"/>
                  </a:cubicBezTo>
                  <a:cubicBezTo>
                    <a:pt x="1056" y="813"/>
                    <a:pt x="1203" y="12"/>
                    <a:pt x="638" y="1"/>
                  </a:cubicBezTo>
                  <a:cubicBezTo>
                    <a:pt x="635" y="1"/>
                    <a:pt x="633" y="1"/>
                    <a:pt x="630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"/>
            <p:cNvSpPr/>
            <p:nvPr/>
          </p:nvSpPr>
          <p:spPr>
            <a:xfrm>
              <a:off x="5296900" y="4584850"/>
              <a:ext cx="28300" cy="23925"/>
            </a:xfrm>
            <a:custGeom>
              <a:avLst/>
              <a:gdLst/>
              <a:ahLst/>
              <a:cxnLst/>
              <a:rect l="l" t="t" r="r" b="b"/>
              <a:pathLst>
                <a:path w="1132" h="957" extrusionOk="0">
                  <a:moveTo>
                    <a:pt x="341" y="1"/>
                  </a:moveTo>
                  <a:cubicBezTo>
                    <a:pt x="153" y="1"/>
                    <a:pt x="1" y="100"/>
                    <a:pt x="9" y="343"/>
                  </a:cubicBezTo>
                  <a:cubicBezTo>
                    <a:pt x="9" y="365"/>
                    <a:pt x="9" y="388"/>
                    <a:pt x="9" y="410"/>
                  </a:cubicBezTo>
                  <a:cubicBezTo>
                    <a:pt x="53" y="686"/>
                    <a:pt x="373" y="956"/>
                    <a:pt x="644" y="956"/>
                  </a:cubicBezTo>
                  <a:cubicBezTo>
                    <a:pt x="783" y="956"/>
                    <a:pt x="910" y="884"/>
                    <a:pt x="979" y="704"/>
                  </a:cubicBezTo>
                  <a:cubicBezTo>
                    <a:pt x="1131" y="320"/>
                    <a:pt x="679" y="1"/>
                    <a:pt x="341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"/>
            <p:cNvSpPr/>
            <p:nvPr/>
          </p:nvSpPr>
          <p:spPr>
            <a:xfrm>
              <a:off x="5328975" y="4630425"/>
              <a:ext cx="30325" cy="27050"/>
            </a:xfrm>
            <a:custGeom>
              <a:avLst/>
              <a:gdLst/>
              <a:ahLst/>
              <a:cxnLst/>
              <a:rect l="l" t="t" r="r" b="b"/>
              <a:pathLst>
                <a:path w="1213" h="1082" extrusionOk="0">
                  <a:moveTo>
                    <a:pt x="738" y="0"/>
                  </a:moveTo>
                  <a:cubicBezTo>
                    <a:pt x="692" y="0"/>
                    <a:pt x="642" y="10"/>
                    <a:pt x="588" y="32"/>
                  </a:cubicBezTo>
                  <a:cubicBezTo>
                    <a:pt x="565" y="43"/>
                    <a:pt x="542" y="54"/>
                    <a:pt x="520" y="65"/>
                  </a:cubicBezTo>
                  <a:cubicBezTo>
                    <a:pt x="148" y="269"/>
                    <a:pt x="1" y="1058"/>
                    <a:pt x="565" y="1081"/>
                  </a:cubicBezTo>
                  <a:cubicBezTo>
                    <a:pt x="568" y="1081"/>
                    <a:pt x="571" y="1081"/>
                    <a:pt x="573" y="1081"/>
                  </a:cubicBezTo>
                  <a:cubicBezTo>
                    <a:pt x="1163" y="1081"/>
                    <a:pt x="1212" y="0"/>
                    <a:pt x="738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"/>
            <p:cNvSpPr/>
            <p:nvPr/>
          </p:nvSpPr>
          <p:spPr>
            <a:xfrm>
              <a:off x="5309525" y="4631250"/>
              <a:ext cx="29500" cy="21475"/>
            </a:xfrm>
            <a:custGeom>
              <a:avLst/>
              <a:gdLst/>
              <a:ahLst/>
              <a:cxnLst/>
              <a:rect l="l" t="t" r="r" b="b"/>
              <a:pathLst>
                <a:path w="1180" h="859" extrusionOk="0">
                  <a:moveTo>
                    <a:pt x="556" y="0"/>
                  </a:moveTo>
                  <a:cubicBezTo>
                    <a:pt x="263" y="0"/>
                    <a:pt x="1" y="158"/>
                    <a:pt x="124" y="473"/>
                  </a:cubicBezTo>
                  <a:cubicBezTo>
                    <a:pt x="136" y="484"/>
                    <a:pt x="147" y="506"/>
                    <a:pt x="158" y="529"/>
                  </a:cubicBezTo>
                  <a:cubicBezTo>
                    <a:pt x="265" y="725"/>
                    <a:pt x="538" y="859"/>
                    <a:pt x="774" y="859"/>
                  </a:cubicBezTo>
                  <a:cubicBezTo>
                    <a:pt x="986" y="859"/>
                    <a:pt x="1168" y="751"/>
                    <a:pt x="1174" y="484"/>
                  </a:cubicBezTo>
                  <a:cubicBezTo>
                    <a:pt x="1179" y="161"/>
                    <a:pt x="852" y="0"/>
                    <a:pt x="556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"/>
            <p:cNvSpPr/>
            <p:nvPr/>
          </p:nvSpPr>
          <p:spPr>
            <a:xfrm>
              <a:off x="5318550" y="4660250"/>
              <a:ext cx="30075" cy="26825"/>
            </a:xfrm>
            <a:custGeom>
              <a:avLst/>
              <a:gdLst/>
              <a:ahLst/>
              <a:cxnLst/>
              <a:rect l="l" t="t" r="r" b="b"/>
              <a:pathLst>
                <a:path w="1203" h="1073" extrusionOk="0">
                  <a:moveTo>
                    <a:pt x="740" y="1"/>
                  </a:moveTo>
                  <a:cubicBezTo>
                    <a:pt x="694" y="1"/>
                    <a:pt x="643" y="11"/>
                    <a:pt x="587" y="35"/>
                  </a:cubicBezTo>
                  <a:cubicBezTo>
                    <a:pt x="565" y="46"/>
                    <a:pt x="542" y="46"/>
                    <a:pt x="519" y="69"/>
                  </a:cubicBezTo>
                  <a:cubicBezTo>
                    <a:pt x="147" y="260"/>
                    <a:pt x="0" y="1062"/>
                    <a:pt x="565" y="1073"/>
                  </a:cubicBezTo>
                  <a:cubicBezTo>
                    <a:pt x="567" y="1073"/>
                    <a:pt x="570" y="1073"/>
                    <a:pt x="573" y="1073"/>
                  </a:cubicBezTo>
                  <a:cubicBezTo>
                    <a:pt x="1160" y="1073"/>
                    <a:pt x="1202" y="1"/>
                    <a:pt x="740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"/>
            <p:cNvSpPr/>
            <p:nvPr/>
          </p:nvSpPr>
          <p:spPr>
            <a:xfrm>
              <a:off x="5158475" y="4680750"/>
              <a:ext cx="29350" cy="21525"/>
            </a:xfrm>
            <a:custGeom>
              <a:avLst/>
              <a:gdLst/>
              <a:ahLst/>
              <a:cxnLst/>
              <a:rect l="l" t="t" r="r" b="b"/>
              <a:pathLst>
                <a:path w="1174" h="861" extrusionOk="0">
                  <a:moveTo>
                    <a:pt x="551" y="0"/>
                  </a:moveTo>
                  <a:cubicBezTo>
                    <a:pt x="260" y="0"/>
                    <a:pt x="0" y="158"/>
                    <a:pt x="129" y="467"/>
                  </a:cubicBezTo>
                  <a:cubicBezTo>
                    <a:pt x="129" y="490"/>
                    <a:pt x="141" y="512"/>
                    <a:pt x="152" y="535"/>
                  </a:cubicBezTo>
                  <a:cubicBezTo>
                    <a:pt x="260" y="726"/>
                    <a:pt x="535" y="861"/>
                    <a:pt x="772" y="861"/>
                  </a:cubicBezTo>
                  <a:cubicBezTo>
                    <a:pt x="982" y="861"/>
                    <a:pt x="1162" y="755"/>
                    <a:pt x="1167" y="490"/>
                  </a:cubicBezTo>
                  <a:cubicBezTo>
                    <a:pt x="1173" y="161"/>
                    <a:pt x="846" y="0"/>
                    <a:pt x="551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"/>
            <p:cNvSpPr/>
            <p:nvPr/>
          </p:nvSpPr>
          <p:spPr>
            <a:xfrm>
              <a:off x="5206800" y="4565150"/>
              <a:ext cx="31375" cy="26675"/>
            </a:xfrm>
            <a:custGeom>
              <a:avLst/>
              <a:gdLst/>
              <a:ahLst/>
              <a:cxnLst/>
              <a:rect l="l" t="t" r="r" b="b"/>
              <a:pathLst>
                <a:path w="1255" h="1067" extrusionOk="0">
                  <a:moveTo>
                    <a:pt x="647" y="1"/>
                  </a:moveTo>
                  <a:cubicBezTo>
                    <a:pt x="83" y="1"/>
                    <a:pt x="1" y="1066"/>
                    <a:pt x="482" y="1066"/>
                  </a:cubicBezTo>
                  <a:cubicBezTo>
                    <a:pt x="525" y="1066"/>
                    <a:pt x="571" y="1058"/>
                    <a:pt x="622" y="1040"/>
                  </a:cubicBezTo>
                  <a:cubicBezTo>
                    <a:pt x="645" y="1029"/>
                    <a:pt x="668" y="1018"/>
                    <a:pt x="690" y="1006"/>
                  </a:cubicBezTo>
                  <a:cubicBezTo>
                    <a:pt x="1062" y="826"/>
                    <a:pt x="1254" y="36"/>
                    <a:pt x="679" y="2"/>
                  </a:cubicBezTo>
                  <a:cubicBezTo>
                    <a:pt x="668" y="1"/>
                    <a:pt x="657" y="1"/>
                    <a:pt x="647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"/>
            <p:cNvSpPr/>
            <p:nvPr/>
          </p:nvSpPr>
          <p:spPr>
            <a:xfrm>
              <a:off x="5185100" y="4665825"/>
              <a:ext cx="37475" cy="20925"/>
            </a:xfrm>
            <a:custGeom>
              <a:avLst/>
              <a:gdLst/>
              <a:ahLst/>
              <a:cxnLst/>
              <a:rect l="l" t="t" r="r" b="b"/>
              <a:pathLst>
                <a:path w="1499" h="837" extrusionOk="0">
                  <a:moveTo>
                    <a:pt x="744" y="0"/>
                  </a:moveTo>
                  <a:cubicBezTo>
                    <a:pt x="390" y="0"/>
                    <a:pt x="0" y="240"/>
                    <a:pt x="204" y="613"/>
                  </a:cubicBezTo>
                  <a:cubicBezTo>
                    <a:pt x="287" y="772"/>
                    <a:pt x="438" y="836"/>
                    <a:pt x="601" y="836"/>
                  </a:cubicBezTo>
                  <a:cubicBezTo>
                    <a:pt x="1014" y="836"/>
                    <a:pt x="1499" y="424"/>
                    <a:pt x="1118" y="116"/>
                  </a:cubicBezTo>
                  <a:cubicBezTo>
                    <a:pt x="1095" y="105"/>
                    <a:pt x="1073" y="94"/>
                    <a:pt x="1062" y="83"/>
                  </a:cubicBezTo>
                  <a:cubicBezTo>
                    <a:pt x="975" y="27"/>
                    <a:pt x="861" y="0"/>
                    <a:pt x="744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"/>
            <p:cNvSpPr/>
            <p:nvPr/>
          </p:nvSpPr>
          <p:spPr>
            <a:xfrm>
              <a:off x="5318825" y="4734175"/>
              <a:ext cx="30025" cy="2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740" y="0"/>
                  </a:moveTo>
                  <a:cubicBezTo>
                    <a:pt x="694" y="0"/>
                    <a:pt x="643" y="11"/>
                    <a:pt x="587" y="34"/>
                  </a:cubicBezTo>
                  <a:cubicBezTo>
                    <a:pt x="565" y="34"/>
                    <a:pt x="542" y="45"/>
                    <a:pt x="520" y="57"/>
                  </a:cubicBezTo>
                  <a:cubicBezTo>
                    <a:pt x="147" y="260"/>
                    <a:pt x="1" y="1061"/>
                    <a:pt x="565" y="1072"/>
                  </a:cubicBezTo>
                  <a:cubicBezTo>
                    <a:pt x="568" y="1072"/>
                    <a:pt x="570" y="1072"/>
                    <a:pt x="573" y="1072"/>
                  </a:cubicBezTo>
                  <a:cubicBezTo>
                    <a:pt x="1150" y="1072"/>
                    <a:pt x="1201" y="0"/>
                    <a:pt x="740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"/>
            <p:cNvSpPr/>
            <p:nvPr/>
          </p:nvSpPr>
          <p:spPr>
            <a:xfrm>
              <a:off x="5156850" y="4624625"/>
              <a:ext cx="29975" cy="27550"/>
            </a:xfrm>
            <a:custGeom>
              <a:avLst/>
              <a:gdLst/>
              <a:ahLst/>
              <a:cxnLst/>
              <a:rect l="l" t="t" r="r" b="b"/>
              <a:pathLst>
                <a:path w="1199" h="1102" extrusionOk="0">
                  <a:moveTo>
                    <a:pt x="447" y="0"/>
                  </a:moveTo>
                  <a:cubicBezTo>
                    <a:pt x="352" y="0"/>
                    <a:pt x="258" y="51"/>
                    <a:pt x="183" y="173"/>
                  </a:cubicBezTo>
                  <a:cubicBezTo>
                    <a:pt x="172" y="185"/>
                    <a:pt x="160" y="207"/>
                    <a:pt x="149" y="230"/>
                  </a:cubicBezTo>
                  <a:cubicBezTo>
                    <a:pt x="0" y="546"/>
                    <a:pt x="205" y="1102"/>
                    <a:pt x="541" y="1102"/>
                  </a:cubicBezTo>
                  <a:cubicBezTo>
                    <a:pt x="612" y="1102"/>
                    <a:pt x="689" y="1077"/>
                    <a:pt x="770" y="1020"/>
                  </a:cubicBezTo>
                  <a:cubicBezTo>
                    <a:pt x="1198" y="725"/>
                    <a:pt x="808" y="0"/>
                    <a:pt x="447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"/>
            <p:cNvSpPr/>
            <p:nvPr/>
          </p:nvSpPr>
          <p:spPr>
            <a:xfrm>
              <a:off x="5280775" y="4647125"/>
              <a:ext cx="29150" cy="26975"/>
            </a:xfrm>
            <a:custGeom>
              <a:avLst/>
              <a:gdLst/>
              <a:ahLst/>
              <a:cxnLst/>
              <a:rect l="l" t="t" r="r" b="b"/>
              <a:pathLst>
                <a:path w="1166" h="1079" extrusionOk="0">
                  <a:moveTo>
                    <a:pt x="706" y="1"/>
                  </a:moveTo>
                  <a:cubicBezTo>
                    <a:pt x="656" y="1"/>
                    <a:pt x="601" y="13"/>
                    <a:pt x="541" y="41"/>
                  </a:cubicBezTo>
                  <a:cubicBezTo>
                    <a:pt x="518" y="52"/>
                    <a:pt x="496" y="63"/>
                    <a:pt x="484" y="75"/>
                  </a:cubicBezTo>
                  <a:cubicBezTo>
                    <a:pt x="126" y="287"/>
                    <a:pt x="1" y="1079"/>
                    <a:pt x="552" y="1079"/>
                  </a:cubicBezTo>
                  <a:cubicBezTo>
                    <a:pt x="556" y="1079"/>
                    <a:pt x="559" y="1079"/>
                    <a:pt x="563" y="1079"/>
                  </a:cubicBezTo>
                  <a:cubicBezTo>
                    <a:pt x="1154" y="1069"/>
                    <a:pt x="1166" y="1"/>
                    <a:pt x="70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"/>
            <p:cNvSpPr/>
            <p:nvPr/>
          </p:nvSpPr>
          <p:spPr>
            <a:xfrm>
              <a:off x="5322500" y="4612075"/>
              <a:ext cx="30075" cy="27050"/>
            </a:xfrm>
            <a:custGeom>
              <a:avLst/>
              <a:gdLst/>
              <a:ahLst/>
              <a:cxnLst/>
              <a:rect l="l" t="t" r="r" b="b"/>
              <a:pathLst>
                <a:path w="1203" h="1082" extrusionOk="0">
                  <a:moveTo>
                    <a:pt x="735" y="1"/>
                  </a:moveTo>
                  <a:cubicBezTo>
                    <a:pt x="690" y="1"/>
                    <a:pt x="641" y="11"/>
                    <a:pt x="587" y="32"/>
                  </a:cubicBezTo>
                  <a:cubicBezTo>
                    <a:pt x="564" y="43"/>
                    <a:pt x="542" y="55"/>
                    <a:pt x="519" y="66"/>
                  </a:cubicBezTo>
                  <a:cubicBezTo>
                    <a:pt x="158" y="269"/>
                    <a:pt x="0" y="1059"/>
                    <a:pt x="564" y="1082"/>
                  </a:cubicBezTo>
                  <a:cubicBezTo>
                    <a:pt x="567" y="1082"/>
                    <a:pt x="570" y="1082"/>
                    <a:pt x="573" y="1082"/>
                  </a:cubicBezTo>
                  <a:cubicBezTo>
                    <a:pt x="1163" y="1082"/>
                    <a:pt x="1202" y="1"/>
                    <a:pt x="73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"/>
            <p:cNvSpPr/>
            <p:nvPr/>
          </p:nvSpPr>
          <p:spPr>
            <a:xfrm>
              <a:off x="5272775" y="4604350"/>
              <a:ext cx="37325" cy="25500"/>
            </a:xfrm>
            <a:custGeom>
              <a:avLst/>
              <a:gdLst/>
              <a:ahLst/>
              <a:cxnLst/>
              <a:rect l="l" t="t" r="r" b="b"/>
              <a:pathLst>
                <a:path w="1493" h="1020" extrusionOk="0">
                  <a:moveTo>
                    <a:pt x="811" y="0"/>
                  </a:moveTo>
                  <a:cubicBezTo>
                    <a:pt x="295" y="0"/>
                    <a:pt x="0" y="1019"/>
                    <a:pt x="578" y="1019"/>
                  </a:cubicBezTo>
                  <a:cubicBezTo>
                    <a:pt x="589" y="1019"/>
                    <a:pt x="601" y="1019"/>
                    <a:pt x="613" y="1018"/>
                  </a:cubicBezTo>
                  <a:cubicBezTo>
                    <a:pt x="635" y="1007"/>
                    <a:pt x="658" y="1007"/>
                    <a:pt x="680" y="1007"/>
                  </a:cubicBezTo>
                  <a:cubicBezTo>
                    <a:pt x="1098" y="928"/>
                    <a:pt x="1493" y="217"/>
                    <a:pt x="951" y="25"/>
                  </a:cubicBezTo>
                  <a:cubicBezTo>
                    <a:pt x="903" y="8"/>
                    <a:pt x="856" y="0"/>
                    <a:pt x="811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"/>
            <p:cNvSpPr/>
            <p:nvPr/>
          </p:nvSpPr>
          <p:spPr>
            <a:xfrm>
              <a:off x="5225350" y="4466450"/>
              <a:ext cx="30025" cy="27050"/>
            </a:xfrm>
            <a:custGeom>
              <a:avLst/>
              <a:gdLst/>
              <a:ahLst/>
              <a:cxnLst/>
              <a:rect l="l" t="t" r="r" b="b"/>
              <a:pathLst>
                <a:path w="1201" h="1082" extrusionOk="0">
                  <a:moveTo>
                    <a:pt x="628" y="1"/>
                  </a:moveTo>
                  <a:cubicBezTo>
                    <a:pt x="49" y="1"/>
                    <a:pt x="0" y="1081"/>
                    <a:pt x="467" y="1081"/>
                  </a:cubicBezTo>
                  <a:cubicBezTo>
                    <a:pt x="511" y="1081"/>
                    <a:pt x="560" y="1072"/>
                    <a:pt x="614" y="1050"/>
                  </a:cubicBezTo>
                  <a:cubicBezTo>
                    <a:pt x="636" y="1039"/>
                    <a:pt x="659" y="1028"/>
                    <a:pt x="682" y="1016"/>
                  </a:cubicBezTo>
                  <a:cubicBezTo>
                    <a:pt x="1054" y="813"/>
                    <a:pt x="1201" y="23"/>
                    <a:pt x="636" y="1"/>
                  </a:cubicBezTo>
                  <a:cubicBezTo>
                    <a:pt x="634" y="1"/>
                    <a:pt x="631" y="1"/>
                    <a:pt x="62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"/>
            <p:cNvSpPr/>
            <p:nvPr/>
          </p:nvSpPr>
          <p:spPr>
            <a:xfrm>
              <a:off x="5205425" y="4511425"/>
              <a:ext cx="31575" cy="20900"/>
            </a:xfrm>
            <a:custGeom>
              <a:avLst/>
              <a:gdLst/>
              <a:ahLst/>
              <a:cxnLst/>
              <a:rect l="l" t="t" r="r" b="b"/>
              <a:pathLst>
                <a:path w="1263" h="836" extrusionOk="0">
                  <a:moveTo>
                    <a:pt x="664" y="1"/>
                  </a:moveTo>
                  <a:cubicBezTo>
                    <a:pt x="328" y="1"/>
                    <a:pt x="1" y="206"/>
                    <a:pt x="192" y="537"/>
                  </a:cubicBezTo>
                  <a:cubicBezTo>
                    <a:pt x="203" y="560"/>
                    <a:pt x="215" y="571"/>
                    <a:pt x="237" y="594"/>
                  </a:cubicBezTo>
                  <a:cubicBezTo>
                    <a:pt x="349" y="747"/>
                    <a:pt x="577" y="835"/>
                    <a:pt x="785" y="835"/>
                  </a:cubicBezTo>
                  <a:cubicBezTo>
                    <a:pt x="1038" y="835"/>
                    <a:pt x="1262" y="705"/>
                    <a:pt x="1219" y="402"/>
                  </a:cubicBezTo>
                  <a:cubicBezTo>
                    <a:pt x="1185" y="122"/>
                    <a:pt x="922" y="1"/>
                    <a:pt x="664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"/>
            <p:cNvSpPr/>
            <p:nvPr/>
          </p:nvSpPr>
          <p:spPr>
            <a:xfrm>
              <a:off x="5451575" y="4706275"/>
              <a:ext cx="29350" cy="21500"/>
            </a:xfrm>
            <a:custGeom>
              <a:avLst/>
              <a:gdLst/>
              <a:ahLst/>
              <a:cxnLst/>
              <a:rect l="l" t="t" r="r" b="b"/>
              <a:pathLst>
                <a:path w="1174" h="860" extrusionOk="0">
                  <a:moveTo>
                    <a:pt x="552" y="1"/>
                  </a:moveTo>
                  <a:cubicBezTo>
                    <a:pt x="260" y="1"/>
                    <a:pt x="0" y="159"/>
                    <a:pt x="130" y="473"/>
                  </a:cubicBezTo>
                  <a:cubicBezTo>
                    <a:pt x="130" y="496"/>
                    <a:pt x="141" y="507"/>
                    <a:pt x="152" y="530"/>
                  </a:cubicBezTo>
                  <a:cubicBezTo>
                    <a:pt x="259" y="726"/>
                    <a:pt x="532" y="859"/>
                    <a:pt x="768" y="859"/>
                  </a:cubicBezTo>
                  <a:cubicBezTo>
                    <a:pt x="980" y="859"/>
                    <a:pt x="1162" y="751"/>
                    <a:pt x="1168" y="484"/>
                  </a:cubicBezTo>
                  <a:cubicBezTo>
                    <a:pt x="1173" y="161"/>
                    <a:pt x="846" y="1"/>
                    <a:pt x="55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"/>
            <p:cNvSpPr/>
            <p:nvPr/>
          </p:nvSpPr>
          <p:spPr>
            <a:xfrm>
              <a:off x="5235400" y="4528125"/>
              <a:ext cx="28575" cy="23800"/>
            </a:xfrm>
            <a:custGeom>
              <a:avLst/>
              <a:gdLst/>
              <a:ahLst/>
              <a:cxnLst/>
              <a:rect l="l" t="t" r="r" b="b"/>
              <a:pathLst>
                <a:path w="1143" h="952" extrusionOk="0">
                  <a:moveTo>
                    <a:pt x="486" y="0"/>
                  </a:moveTo>
                  <a:cubicBezTo>
                    <a:pt x="342" y="0"/>
                    <a:pt x="211" y="75"/>
                    <a:pt x="144" y="264"/>
                  </a:cubicBezTo>
                  <a:cubicBezTo>
                    <a:pt x="1" y="644"/>
                    <a:pt x="454" y="951"/>
                    <a:pt x="792" y="951"/>
                  </a:cubicBezTo>
                  <a:cubicBezTo>
                    <a:pt x="986" y="951"/>
                    <a:pt x="1142" y="850"/>
                    <a:pt x="1126" y="603"/>
                  </a:cubicBezTo>
                  <a:cubicBezTo>
                    <a:pt x="1126" y="580"/>
                    <a:pt x="1126" y="547"/>
                    <a:pt x="1126" y="524"/>
                  </a:cubicBezTo>
                  <a:cubicBezTo>
                    <a:pt x="1075" y="260"/>
                    <a:pt x="756" y="0"/>
                    <a:pt x="48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"/>
            <p:cNvSpPr/>
            <p:nvPr/>
          </p:nvSpPr>
          <p:spPr>
            <a:xfrm>
              <a:off x="5383700" y="4641050"/>
              <a:ext cx="31350" cy="26650"/>
            </a:xfrm>
            <a:custGeom>
              <a:avLst/>
              <a:gdLst/>
              <a:ahLst/>
              <a:cxnLst/>
              <a:rect l="l" t="t" r="r" b="b"/>
              <a:pathLst>
                <a:path w="1254" h="1066" extrusionOk="0">
                  <a:moveTo>
                    <a:pt x="656" y="0"/>
                  </a:moveTo>
                  <a:cubicBezTo>
                    <a:pt x="83" y="0"/>
                    <a:pt x="0" y="1066"/>
                    <a:pt x="481" y="1066"/>
                  </a:cubicBezTo>
                  <a:cubicBezTo>
                    <a:pt x="524" y="1066"/>
                    <a:pt x="570" y="1058"/>
                    <a:pt x="622" y="1040"/>
                  </a:cubicBezTo>
                  <a:cubicBezTo>
                    <a:pt x="644" y="1028"/>
                    <a:pt x="667" y="1017"/>
                    <a:pt x="689" y="1017"/>
                  </a:cubicBezTo>
                  <a:cubicBezTo>
                    <a:pt x="1062" y="825"/>
                    <a:pt x="1254" y="35"/>
                    <a:pt x="689" y="2"/>
                  </a:cubicBezTo>
                  <a:cubicBezTo>
                    <a:pt x="678" y="1"/>
                    <a:pt x="667" y="0"/>
                    <a:pt x="65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"/>
            <p:cNvSpPr/>
            <p:nvPr/>
          </p:nvSpPr>
          <p:spPr>
            <a:xfrm>
              <a:off x="5247375" y="4647625"/>
              <a:ext cx="30125" cy="27550"/>
            </a:xfrm>
            <a:custGeom>
              <a:avLst/>
              <a:gdLst/>
              <a:ahLst/>
              <a:cxnLst/>
              <a:rect l="l" t="t" r="r" b="b"/>
              <a:pathLst>
                <a:path w="1205" h="1102" extrusionOk="0">
                  <a:moveTo>
                    <a:pt x="442" y="1"/>
                  </a:moveTo>
                  <a:cubicBezTo>
                    <a:pt x="349" y="1"/>
                    <a:pt x="258" y="50"/>
                    <a:pt x="184" y="167"/>
                  </a:cubicBezTo>
                  <a:cubicBezTo>
                    <a:pt x="173" y="190"/>
                    <a:pt x="162" y="201"/>
                    <a:pt x="150" y="224"/>
                  </a:cubicBezTo>
                  <a:cubicBezTo>
                    <a:pt x="0" y="542"/>
                    <a:pt x="216" y="1102"/>
                    <a:pt x="558" y="1102"/>
                  </a:cubicBezTo>
                  <a:cubicBezTo>
                    <a:pt x="628" y="1102"/>
                    <a:pt x="704" y="1079"/>
                    <a:pt x="782" y="1025"/>
                  </a:cubicBezTo>
                  <a:cubicBezTo>
                    <a:pt x="1204" y="738"/>
                    <a:pt x="805" y="1"/>
                    <a:pt x="44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"/>
            <p:cNvSpPr/>
            <p:nvPr/>
          </p:nvSpPr>
          <p:spPr>
            <a:xfrm>
              <a:off x="5316850" y="4587700"/>
              <a:ext cx="29250" cy="21925"/>
            </a:xfrm>
            <a:custGeom>
              <a:avLst/>
              <a:gdLst/>
              <a:ahLst/>
              <a:cxnLst/>
              <a:rect l="l" t="t" r="r" b="b"/>
              <a:pathLst>
                <a:path w="1170" h="877" extrusionOk="0">
                  <a:moveTo>
                    <a:pt x="515" y="0"/>
                  </a:moveTo>
                  <a:cubicBezTo>
                    <a:pt x="238" y="0"/>
                    <a:pt x="1" y="148"/>
                    <a:pt x="113" y="454"/>
                  </a:cubicBezTo>
                  <a:cubicBezTo>
                    <a:pt x="113" y="477"/>
                    <a:pt x="125" y="499"/>
                    <a:pt x="136" y="522"/>
                  </a:cubicBezTo>
                  <a:cubicBezTo>
                    <a:pt x="235" y="727"/>
                    <a:pt x="522" y="877"/>
                    <a:pt x="766" y="877"/>
                  </a:cubicBezTo>
                  <a:cubicBezTo>
                    <a:pt x="966" y="877"/>
                    <a:pt x="1136" y="776"/>
                    <a:pt x="1152" y="522"/>
                  </a:cubicBezTo>
                  <a:cubicBezTo>
                    <a:pt x="1169" y="179"/>
                    <a:pt x="819" y="0"/>
                    <a:pt x="515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"/>
            <p:cNvSpPr/>
            <p:nvPr/>
          </p:nvSpPr>
          <p:spPr>
            <a:xfrm>
              <a:off x="5300925" y="4531375"/>
              <a:ext cx="30150" cy="27450"/>
            </a:xfrm>
            <a:custGeom>
              <a:avLst/>
              <a:gdLst/>
              <a:ahLst/>
              <a:cxnLst/>
              <a:rect l="l" t="t" r="r" b="b"/>
              <a:pathLst>
                <a:path w="1206" h="1098" extrusionOk="0">
                  <a:moveTo>
                    <a:pt x="647" y="1"/>
                  </a:moveTo>
                  <a:cubicBezTo>
                    <a:pt x="577" y="1"/>
                    <a:pt x="502" y="24"/>
                    <a:pt x="423" y="78"/>
                  </a:cubicBezTo>
                  <a:cubicBezTo>
                    <a:pt x="1" y="366"/>
                    <a:pt x="395" y="1098"/>
                    <a:pt x="755" y="1098"/>
                  </a:cubicBezTo>
                  <a:cubicBezTo>
                    <a:pt x="847" y="1098"/>
                    <a:pt x="937" y="1050"/>
                    <a:pt x="1010" y="936"/>
                  </a:cubicBezTo>
                  <a:cubicBezTo>
                    <a:pt x="1033" y="913"/>
                    <a:pt x="1033" y="890"/>
                    <a:pt x="1055" y="879"/>
                  </a:cubicBezTo>
                  <a:cubicBezTo>
                    <a:pt x="1205" y="561"/>
                    <a:pt x="989" y="1"/>
                    <a:pt x="647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"/>
            <p:cNvSpPr/>
            <p:nvPr/>
          </p:nvSpPr>
          <p:spPr>
            <a:xfrm>
              <a:off x="5179025" y="4558700"/>
              <a:ext cx="30100" cy="27050"/>
            </a:xfrm>
            <a:custGeom>
              <a:avLst/>
              <a:gdLst/>
              <a:ahLst/>
              <a:cxnLst/>
              <a:rect l="l" t="t" r="r" b="b"/>
              <a:pathLst>
                <a:path w="1204" h="1082" extrusionOk="0">
                  <a:moveTo>
                    <a:pt x="630" y="1"/>
                  </a:moveTo>
                  <a:cubicBezTo>
                    <a:pt x="41" y="1"/>
                    <a:pt x="1" y="1081"/>
                    <a:pt x="469" y="1081"/>
                  </a:cubicBezTo>
                  <a:cubicBezTo>
                    <a:pt x="513" y="1081"/>
                    <a:pt x="562" y="1072"/>
                    <a:pt x="616" y="1050"/>
                  </a:cubicBezTo>
                  <a:cubicBezTo>
                    <a:pt x="639" y="1039"/>
                    <a:pt x="661" y="1027"/>
                    <a:pt x="684" y="1016"/>
                  </a:cubicBezTo>
                  <a:cubicBezTo>
                    <a:pt x="1056" y="813"/>
                    <a:pt x="1203" y="23"/>
                    <a:pt x="639" y="1"/>
                  </a:cubicBezTo>
                  <a:cubicBezTo>
                    <a:pt x="636" y="1"/>
                    <a:pt x="633" y="1"/>
                    <a:pt x="630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"/>
            <p:cNvSpPr/>
            <p:nvPr/>
          </p:nvSpPr>
          <p:spPr>
            <a:xfrm>
              <a:off x="7059425" y="4174200"/>
              <a:ext cx="240925" cy="114825"/>
            </a:xfrm>
            <a:custGeom>
              <a:avLst/>
              <a:gdLst/>
              <a:ahLst/>
              <a:cxnLst/>
              <a:rect l="l" t="t" r="r" b="b"/>
              <a:pathLst>
                <a:path w="9637" h="4593" extrusionOk="0">
                  <a:moveTo>
                    <a:pt x="9637" y="0"/>
                  </a:moveTo>
                  <a:cubicBezTo>
                    <a:pt x="6071" y="102"/>
                    <a:pt x="1614" y="1817"/>
                    <a:pt x="0" y="4593"/>
                  </a:cubicBezTo>
                  <a:cubicBezTo>
                    <a:pt x="3081" y="3024"/>
                    <a:pt x="6410" y="2584"/>
                    <a:pt x="9637" y="1885"/>
                  </a:cubicBezTo>
                  <a:lnTo>
                    <a:pt x="9637" y="0"/>
                  </a:ln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"/>
            <p:cNvSpPr/>
            <p:nvPr/>
          </p:nvSpPr>
          <p:spPr>
            <a:xfrm>
              <a:off x="7252100" y="4022600"/>
              <a:ext cx="48250" cy="26925"/>
            </a:xfrm>
            <a:custGeom>
              <a:avLst/>
              <a:gdLst/>
              <a:ahLst/>
              <a:cxnLst/>
              <a:rect l="l" t="t" r="r" b="b"/>
              <a:pathLst>
                <a:path w="1930" h="1077" extrusionOk="0">
                  <a:moveTo>
                    <a:pt x="598" y="0"/>
                  </a:moveTo>
                  <a:cubicBezTo>
                    <a:pt x="399" y="0"/>
                    <a:pt x="199" y="6"/>
                    <a:pt x="0" y="16"/>
                  </a:cubicBezTo>
                  <a:cubicBezTo>
                    <a:pt x="621" y="377"/>
                    <a:pt x="1264" y="727"/>
                    <a:pt x="1930" y="1077"/>
                  </a:cubicBezTo>
                  <a:lnTo>
                    <a:pt x="1930" y="72"/>
                  </a:lnTo>
                  <a:cubicBezTo>
                    <a:pt x="1486" y="26"/>
                    <a:pt x="1042" y="0"/>
                    <a:pt x="598" y="0"/>
                  </a:cubicBez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"/>
            <p:cNvSpPr/>
            <p:nvPr/>
          </p:nvSpPr>
          <p:spPr>
            <a:xfrm>
              <a:off x="7163525" y="4094925"/>
              <a:ext cx="136825" cy="47975"/>
            </a:xfrm>
            <a:custGeom>
              <a:avLst/>
              <a:gdLst/>
              <a:ahLst/>
              <a:cxnLst/>
              <a:rect l="l" t="t" r="r" b="b"/>
              <a:pathLst>
                <a:path w="5473" h="1919" extrusionOk="0">
                  <a:moveTo>
                    <a:pt x="5473" y="0"/>
                  </a:moveTo>
                  <a:cubicBezTo>
                    <a:pt x="3577" y="12"/>
                    <a:pt x="1862" y="756"/>
                    <a:pt x="0" y="1445"/>
                  </a:cubicBezTo>
                  <a:cubicBezTo>
                    <a:pt x="1772" y="1828"/>
                    <a:pt x="3634" y="1761"/>
                    <a:pt x="5473" y="1919"/>
                  </a:cubicBezTo>
                  <a:lnTo>
                    <a:pt x="5473" y="0"/>
                  </a:ln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"/>
            <p:cNvSpPr/>
            <p:nvPr/>
          </p:nvSpPr>
          <p:spPr>
            <a:xfrm>
              <a:off x="7107950" y="4246975"/>
              <a:ext cx="192400" cy="168150"/>
            </a:xfrm>
            <a:custGeom>
              <a:avLst/>
              <a:gdLst/>
              <a:ahLst/>
              <a:cxnLst/>
              <a:rect l="l" t="t" r="r" b="b"/>
              <a:pathLst>
                <a:path w="7696" h="6726" extrusionOk="0">
                  <a:moveTo>
                    <a:pt x="7696" y="1"/>
                  </a:moveTo>
                  <a:lnTo>
                    <a:pt x="7425" y="147"/>
                  </a:lnTo>
                  <a:cubicBezTo>
                    <a:pt x="4604" y="1592"/>
                    <a:pt x="1286" y="3645"/>
                    <a:pt x="0" y="6726"/>
                  </a:cubicBezTo>
                  <a:cubicBezTo>
                    <a:pt x="2652" y="5225"/>
                    <a:pt x="4965" y="3250"/>
                    <a:pt x="7696" y="1783"/>
                  </a:cubicBezTo>
                  <a:lnTo>
                    <a:pt x="7696" y="1"/>
                  </a:ln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"/>
            <p:cNvSpPr/>
            <p:nvPr/>
          </p:nvSpPr>
          <p:spPr>
            <a:xfrm>
              <a:off x="7265625" y="4509325"/>
              <a:ext cx="34725" cy="72825"/>
            </a:xfrm>
            <a:custGeom>
              <a:avLst/>
              <a:gdLst/>
              <a:ahLst/>
              <a:cxnLst/>
              <a:rect l="l" t="t" r="r" b="b"/>
              <a:pathLst>
                <a:path w="1389" h="2913" extrusionOk="0">
                  <a:moveTo>
                    <a:pt x="1389" y="1"/>
                  </a:moveTo>
                  <a:cubicBezTo>
                    <a:pt x="813" y="915"/>
                    <a:pt x="351" y="1885"/>
                    <a:pt x="1" y="2912"/>
                  </a:cubicBezTo>
                  <a:cubicBezTo>
                    <a:pt x="441" y="2472"/>
                    <a:pt x="904" y="2032"/>
                    <a:pt x="1389" y="1614"/>
                  </a:cubicBezTo>
                  <a:lnTo>
                    <a:pt x="1389" y="1"/>
                  </a:ln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"/>
            <p:cNvSpPr/>
            <p:nvPr/>
          </p:nvSpPr>
          <p:spPr>
            <a:xfrm>
              <a:off x="7170850" y="4355575"/>
              <a:ext cx="129500" cy="138550"/>
            </a:xfrm>
            <a:custGeom>
              <a:avLst/>
              <a:gdLst/>
              <a:ahLst/>
              <a:cxnLst/>
              <a:rect l="l" t="t" r="r" b="b"/>
              <a:pathLst>
                <a:path w="5180" h="5542" extrusionOk="0">
                  <a:moveTo>
                    <a:pt x="5180" y="1"/>
                  </a:moveTo>
                  <a:cubicBezTo>
                    <a:pt x="3273" y="1558"/>
                    <a:pt x="1783" y="3409"/>
                    <a:pt x="0" y="5542"/>
                  </a:cubicBezTo>
                  <a:cubicBezTo>
                    <a:pt x="1704" y="4255"/>
                    <a:pt x="3408" y="2969"/>
                    <a:pt x="5180" y="1750"/>
                  </a:cubicBezTo>
                  <a:lnTo>
                    <a:pt x="5180" y="1"/>
                  </a:ln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"/>
            <p:cNvSpPr/>
            <p:nvPr/>
          </p:nvSpPr>
          <p:spPr>
            <a:xfrm>
              <a:off x="7188900" y="2628825"/>
              <a:ext cx="124150" cy="202025"/>
            </a:xfrm>
            <a:custGeom>
              <a:avLst/>
              <a:gdLst/>
              <a:ahLst/>
              <a:cxnLst/>
              <a:rect l="l" t="t" r="r" b="b"/>
              <a:pathLst>
                <a:path w="4966" h="8081" extrusionOk="0">
                  <a:moveTo>
                    <a:pt x="4966" y="1"/>
                  </a:moveTo>
                  <a:cubicBezTo>
                    <a:pt x="3149" y="1772"/>
                    <a:pt x="1490" y="3713"/>
                    <a:pt x="1" y="5767"/>
                  </a:cubicBezTo>
                  <a:lnTo>
                    <a:pt x="4966" y="8080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E74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"/>
            <p:cNvSpPr/>
            <p:nvPr/>
          </p:nvSpPr>
          <p:spPr>
            <a:xfrm>
              <a:off x="7055750" y="2635025"/>
              <a:ext cx="238400" cy="193275"/>
            </a:xfrm>
            <a:custGeom>
              <a:avLst/>
              <a:gdLst/>
              <a:ahLst/>
              <a:cxnLst/>
              <a:rect l="l" t="t" r="r" b="b"/>
              <a:pathLst>
                <a:path w="9536" h="7731" extrusionOk="0">
                  <a:moveTo>
                    <a:pt x="8193" y="1"/>
                  </a:moveTo>
                  <a:lnTo>
                    <a:pt x="711" y="3375"/>
                  </a:lnTo>
                  <a:lnTo>
                    <a:pt x="0" y="5959"/>
                  </a:lnTo>
                  <a:lnTo>
                    <a:pt x="4593" y="7731"/>
                  </a:lnTo>
                  <a:lnTo>
                    <a:pt x="5541" y="4740"/>
                  </a:lnTo>
                  <a:lnTo>
                    <a:pt x="9536" y="418"/>
                  </a:lnTo>
                  <a:lnTo>
                    <a:pt x="8193" y="1"/>
                  </a:lnTo>
                  <a:close/>
                </a:path>
              </a:pathLst>
            </a:custGeom>
            <a:solidFill>
              <a:srgbClr val="E3E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"/>
            <p:cNvSpPr/>
            <p:nvPr/>
          </p:nvSpPr>
          <p:spPr>
            <a:xfrm>
              <a:off x="7170575" y="2645475"/>
              <a:ext cx="142475" cy="237550"/>
            </a:xfrm>
            <a:custGeom>
              <a:avLst/>
              <a:gdLst/>
              <a:ahLst/>
              <a:cxnLst/>
              <a:rect l="l" t="t" r="r" b="b"/>
              <a:pathLst>
                <a:path w="5699" h="9502" extrusionOk="0">
                  <a:moveTo>
                    <a:pt x="4943" y="0"/>
                  </a:moveTo>
                  <a:lnTo>
                    <a:pt x="948" y="4322"/>
                  </a:lnTo>
                  <a:lnTo>
                    <a:pt x="0" y="7313"/>
                  </a:lnTo>
                  <a:lnTo>
                    <a:pt x="5699" y="9502"/>
                  </a:lnTo>
                  <a:lnTo>
                    <a:pt x="5699" y="237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D9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"/>
            <p:cNvSpPr/>
            <p:nvPr/>
          </p:nvSpPr>
          <p:spPr>
            <a:xfrm>
              <a:off x="7254000" y="2752750"/>
              <a:ext cx="28375" cy="23425"/>
            </a:xfrm>
            <a:custGeom>
              <a:avLst/>
              <a:gdLst/>
              <a:ahLst/>
              <a:cxnLst/>
              <a:rect l="l" t="t" r="r" b="b"/>
              <a:pathLst>
                <a:path w="1135" h="937" extrusionOk="0">
                  <a:moveTo>
                    <a:pt x="359" y="0"/>
                  </a:moveTo>
                  <a:cubicBezTo>
                    <a:pt x="160" y="0"/>
                    <a:pt x="0" y="105"/>
                    <a:pt x="26" y="359"/>
                  </a:cubicBezTo>
                  <a:cubicBezTo>
                    <a:pt x="26" y="381"/>
                    <a:pt x="26" y="404"/>
                    <a:pt x="26" y="426"/>
                  </a:cubicBezTo>
                  <a:cubicBezTo>
                    <a:pt x="84" y="689"/>
                    <a:pt x="401" y="937"/>
                    <a:pt x="667" y="937"/>
                  </a:cubicBezTo>
                  <a:cubicBezTo>
                    <a:pt x="813" y="937"/>
                    <a:pt x="944" y="862"/>
                    <a:pt x="1008" y="674"/>
                  </a:cubicBezTo>
                  <a:cubicBezTo>
                    <a:pt x="1135" y="293"/>
                    <a:pt x="692" y="0"/>
                    <a:pt x="359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"/>
            <p:cNvSpPr/>
            <p:nvPr/>
          </p:nvSpPr>
          <p:spPr>
            <a:xfrm>
              <a:off x="7055750" y="2635025"/>
              <a:ext cx="238400" cy="193275"/>
            </a:xfrm>
            <a:custGeom>
              <a:avLst/>
              <a:gdLst/>
              <a:ahLst/>
              <a:cxnLst/>
              <a:rect l="l" t="t" r="r" b="b"/>
              <a:pathLst>
                <a:path w="9536" h="7731" extrusionOk="0">
                  <a:moveTo>
                    <a:pt x="8193" y="1"/>
                  </a:moveTo>
                  <a:lnTo>
                    <a:pt x="711" y="3375"/>
                  </a:lnTo>
                  <a:lnTo>
                    <a:pt x="0" y="5959"/>
                  </a:lnTo>
                  <a:lnTo>
                    <a:pt x="4593" y="7731"/>
                  </a:lnTo>
                  <a:lnTo>
                    <a:pt x="5541" y="4740"/>
                  </a:lnTo>
                  <a:lnTo>
                    <a:pt x="9536" y="418"/>
                  </a:lnTo>
                  <a:lnTo>
                    <a:pt x="8193" y="1"/>
                  </a:lnTo>
                  <a:close/>
                </a:path>
              </a:pathLst>
            </a:custGeom>
            <a:solidFill>
              <a:srgbClr val="E3E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"/>
            <p:cNvSpPr/>
            <p:nvPr/>
          </p:nvSpPr>
          <p:spPr>
            <a:xfrm>
              <a:off x="7073250" y="2474800"/>
              <a:ext cx="239800" cy="244600"/>
            </a:xfrm>
            <a:custGeom>
              <a:avLst/>
              <a:gdLst/>
              <a:ahLst/>
              <a:cxnLst/>
              <a:rect l="l" t="t" r="r" b="b"/>
              <a:pathLst>
                <a:path w="9592" h="9784" extrusionOk="0">
                  <a:moveTo>
                    <a:pt x="9592" y="1"/>
                  </a:moveTo>
                  <a:cubicBezTo>
                    <a:pt x="9321" y="181"/>
                    <a:pt x="9073" y="373"/>
                    <a:pt x="8813" y="553"/>
                  </a:cubicBezTo>
                  <a:cubicBezTo>
                    <a:pt x="7854" y="1264"/>
                    <a:pt x="6951" y="1975"/>
                    <a:pt x="6127" y="2697"/>
                  </a:cubicBezTo>
                  <a:cubicBezTo>
                    <a:pt x="5304" y="3408"/>
                    <a:pt x="4559" y="4119"/>
                    <a:pt x="3904" y="4808"/>
                  </a:cubicBezTo>
                  <a:cubicBezTo>
                    <a:pt x="3250" y="5496"/>
                    <a:pt x="2674" y="6150"/>
                    <a:pt x="2189" y="6748"/>
                  </a:cubicBezTo>
                  <a:lnTo>
                    <a:pt x="1512" y="7595"/>
                  </a:lnTo>
                  <a:lnTo>
                    <a:pt x="971" y="8340"/>
                  </a:lnTo>
                  <a:cubicBezTo>
                    <a:pt x="643" y="8780"/>
                    <a:pt x="429" y="9163"/>
                    <a:pt x="260" y="9400"/>
                  </a:cubicBezTo>
                  <a:cubicBezTo>
                    <a:pt x="90" y="9649"/>
                    <a:pt x="0" y="9784"/>
                    <a:pt x="0" y="9784"/>
                  </a:cubicBezTo>
                  <a:lnTo>
                    <a:pt x="271" y="9412"/>
                  </a:lnTo>
                  <a:cubicBezTo>
                    <a:pt x="451" y="9175"/>
                    <a:pt x="688" y="8813"/>
                    <a:pt x="1027" y="8385"/>
                  </a:cubicBezTo>
                  <a:cubicBezTo>
                    <a:pt x="1208" y="8159"/>
                    <a:pt x="1388" y="7922"/>
                    <a:pt x="1591" y="7662"/>
                  </a:cubicBezTo>
                  <a:lnTo>
                    <a:pt x="2302" y="6839"/>
                  </a:lnTo>
                  <a:cubicBezTo>
                    <a:pt x="2810" y="6263"/>
                    <a:pt x="3397" y="5620"/>
                    <a:pt x="4074" y="4966"/>
                  </a:cubicBezTo>
                  <a:cubicBezTo>
                    <a:pt x="4739" y="4300"/>
                    <a:pt x="5496" y="3611"/>
                    <a:pt x="6331" y="2912"/>
                  </a:cubicBezTo>
                  <a:cubicBezTo>
                    <a:pt x="7154" y="2212"/>
                    <a:pt x="8057" y="1513"/>
                    <a:pt x="9027" y="836"/>
                  </a:cubicBezTo>
                  <a:lnTo>
                    <a:pt x="9592" y="452"/>
                  </a:lnTo>
                  <a:lnTo>
                    <a:pt x="9592" y="1"/>
                  </a:lnTo>
                  <a:close/>
                </a:path>
              </a:pathLst>
            </a:custGeom>
            <a:solidFill>
              <a:srgbClr val="BFD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"/>
            <p:cNvSpPr/>
            <p:nvPr/>
          </p:nvSpPr>
          <p:spPr>
            <a:xfrm>
              <a:off x="7073525" y="2480450"/>
              <a:ext cx="239525" cy="292550"/>
            </a:xfrm>
            <a:custGeom>
              <a:avLst/>
              <a:gdLst/>
              <a:ahLst/>
              <a:cxnLst/>
              <a:rect l="l" t="t" r="r" b="b"/>
              <a:pathLst>
                <a:path w="9581" h="11702" extrusionOk="0">
                  <a:moveTo>
                    <a:pt x="9581" y="0"/>
                  </a:moveTo>
                  <a:cubicBezTo>
                    <a:pt x="6116" y="2381"/>
                    <a:pt x="2641" y="5518"/>
                    <a:pt x="0" y="9558"/>
                  </a:cubicBezTo>
                  <a:lnTo>
                    <a:pt x="4616" y="11702"/>
                  </a:lnTo>
                  <a:cubicBezTo>
                    <a:pt x="6105" y="9648"/>
                    <a:pt x="7764" y="7707"/>
                    <a:pt x="9581" y="5936"/>
                  </a:cubicBezTo>
                  <a:lnTo>
                    <a:pt x="9581" y="0"/>
                  </a:lnTo>
                  <a:close/>
                </a:path>
              </a:pathLst>
            </a:custGeom>
            <a:solidFill>
              <a:srgbClr val="EFF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"/>
            <p:cNvSpPr/>
            <p:nvPr/>
          </p:nvSpPr>
          <p:spPr>
            <a:xfrm>
              <a:off x="7188900" y="2628825"/>
              <a:ext cx="124150" cy="202025"/>
            </a:xfrm>
            <a:custGeom>
              <a:avLst/>
              <a:gdLst/>
              <a:ahLst/>
              <a:cxnLst/>
              <a:rect l="l" t="t" r="r" b="b"/>
              <a:pathLst>
                <a:path w="4966" h="8081" extrusionOk="0">
                  <a:moveTo>
                    <a:pt x="4966" y="1"/>
                  </a:moveTo>
                  <a:cubicBezTo>
                    <a:pt x="3149" y="1772"/>
                    <a:pt x="1490" y="3713"/>
                    <a:pt x="1" y="5767"/>
                  </a:cubicBezTo>
                  <a:lnTo>
                    <a:pt x="4966" y="8080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"/>
            <p:cNvSpPr/>
            <p:nvPr/>
          </p:nvSpPr>
          <p:spPr>
            <a:xfrm>
              <a:off x="6855175" y="851300"/>
              <a:ext cx="454200" cy="946750"/>
            </a:xfrm>
            <a:custGeom>
              <a:avLst/>
              <a:gdLst/>
              <a:ahLst/>
              <a:cxnLst/>
              <a:rect l="l" t="t" r="r" b="b"/>
              <a:pathLst>
                <a:path w="18168" h="37870" extrusionOk="0">
                  <a:moveTo>
                    <a:pt x="2122" y="0"/>
                  </a:moveTo>
                  <a:cubicBezTo>
                    <a:pt x="1885" y="2167"/>
                    <a:pt x="1535" y="4311"/>
                    <a:pt x="1039" y="6421"/>
                  </a:cubicBezTo>
                  <a:cubicBezTo>
                    <a:pt x="0" y="10720"/>
                    <a:pt x="1490" y="16915"/>
                    <a:pt x="3634" y="20549"/>
                  </a:cubicBezTo>
                  <a:cubicBezTo>
                    <a:pt x="6015" y="24577"/>
                    <a:pt x="5518" y="23968"/>
                    <a:pt x="7933" y="28030"/>
                  </a:cubicBezTo>
                  <a:cubicBezTo>
                    <a:pt x="10935" y="33085"/>
                    <a:pt x="13835" y="35827"/>
                    <a:pt x="16757" y="37238"/>
                  </a:cubicBezTo>
                  <a:cubicBezTo>
                    <a:pt x="17288" y="37486"/>
                    <a:pt x="17750" y="37701"/>
                    <a:pt x="18168" y="37870"/>
                  </a:cubicBezTo>
                  <a:lnTo>
                    <a:pt x="18168" y="0"/>
                  </a:lnTo>
                  <a:close/>
                </a:path>
              </a:pathLst>
            </a:custGeom>
            <a:solidFill>
              <a:srgbClr val="FF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"/>
            <p:cNvSpPr/>
            <p:nvPr/>
          </p:nvSpPr>
          <p:spPr>
            <a:xfrm>
              <a:off x="7305825" y="916700"/>
              <a:ext cx="11450" cy="10650"/>
            </a:xfrm>
            <a:custGeom>
              <a:avLst/>
              <a:gdLst/>
              <a:ahLst/>
              <a:cxnLst/>
              <a:rect l="l" t="t" r="r" b="b"/>
              <a:pathLst>
                <a:path w="458" h="426" extrusionOk="0">
                  <a:moveTo>
                    <a:pt x="267" y="0"/>
                  </a:moveTo>
                  <a:cubicBezTo>
                    <a:pt x="123" y="0"/>
                    <a:pt x="0" y="324"/>
                    <a:pt x="187" y="408"/>
                  </a:cubicBezTo>
                  <a:cubicBezTo>
                    <a:pt x="212" y="420"/>
                    <a:pt x="235" y="425"/>
                    <a:pt x="256" y="425"/>
                  </a:cubicBezTo>
                  <a:cubicBezTo>
                    <a:pt x="399" y="425"/>
                    <a:pt x="458" y="188"/>
                    <a:pt x="379" y="70"/>
                  </a:cubicBezTo>
                  <a:lnTo>
                    <a:pt x="356" y="47"/>
                  </a:lnTo>
                  <a:cubicBezTo>
                    <a:pt x="327" y="14"/>
                    <a:pt x="296" y="0"/>
                    <a:pt x="267" y="0"/>
                  </a:cubicBezTo>
                  <a:close/>
                </a:path>
              </a:pathLst>
            </a:custGeom>
            <a:solidFill>
              <a:srgbClr val="EAD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"/>
            <p:cNvSpPr/>
            <p:nvPr/>
          </p:nvSpPr>
          <p:spPr>
            <a:xfrm>
              <a:off x="7295825" y="898575"/>
              <a:ext cx="10750" cy="8500"/>
            </a:xfrm>
            <a:custGeom>
              <a:avLst/>
              <a:gdLst/>
              <a:ahLst/>
              <a:cxnLst/>
              <a:rect l="l" t="t" r="r" b="b"/>
              <a:pathLst>
                <a:path w="430" h="340" extrusionOk="0">
                  <a:moveTo>
                    <a:pt x="273" y="1"/>
                  </a:moveTo>
                  <a:cubicBezTo>
                    <a:pt x="236" y="1"/>
                    <a:pt x="203" y="11"/>
                    <a:pt x="170" y="28"/>
                  </a:cubicBezTo>
                  <a:cubicBezTo>
                    <a:pt x="102" y="61"/>
                    <a:pt x="0" y="140"/>
                    <a:pt x="23" y="242"/>
                  </a:cubicBezTo>
                  <a:cubicBezTo>
                    <a:pt x="37" y="312"/>
                    <a:pt x="86" y="340"/>
                    <a:pt x="144" y="340"/>
                  </a:cubicBezTo>
                  <a:cubicBezTo>
                    <a:pt x="224" y="340"/>
                    <a:pt x="322" y="285"/>
                    <a:pt x="361" y="219"/>
                  </a:cubicBezTo>
                  <a:cubicBezTo>
                    <a:pt x="429" y="118"/>
                    <a:pt x="384" y="28"/>
                    <a:pt x="316" y="5"/>
                  </a:cubicBezTo>
                  <a:cubicBezTo>
                    <a:pt x="301" y="2"/>
                    <a:pt x="287" y="1"/>
                    <a:pt x="273" y="1"/>
                  </a:cubicBezTo>
                  <a:close/>
                </a:path>
              </a:pathLst>
            </a:custGeom>
            <a:solidFill>
              <a:srgbClr val="EAD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"/>
            <p:cNvSpPr/>
            <p:nvPr/>
          </p:nvSpPr>
          <p:spPr>
            <a:xfrm>
              <a:off x="7301675" y="960300"/>
              <a:ext cx="14800" cy="8425"/>
            </a:xfrm>
            <a:custGeom>
              <a:avLst/>
              <a:gdLst/>
              <a:ahLst/>
              <a:cxnLst/>
              <a:rect l="l" t="t" r="r" b="b"/>
              <a:pathLst>
                <a:path w="592" h="337" extrusionOk="0">
                  <a:moveTo>
                    <a:pt x="314" y="1"/>
                  </a:moveTo>
                  <a:cubicBezTo>
                    <a:pt x="174" y="1"/>
                    <a:pt x="1" y="119"/>
                    <a:pt x="94" y="267"/>
                  </a:cubicBezTo>
                  <a:cubicBezTo>
                    <a:pt x="129" y="316"/>
                    <a:pt x="180" y="336"/>
                    <a:pt x="234" y="336"/>
                  </a:cubicBezTo>
                  <a:cubicBezTo>
                    <a:pt x="401" y="336"/>
                    <a:pt x="592" y="143"/>
                    <a:pt x="421" y="41"/>
                  </a:cubicBezTo>
                  <a:cubicBezTo>
                    <a:pt x="421" y="30"/>
                    <a:pt x="410" y="30"/>
                    <a:pt x="398" y="19"/>
                  </a:cubicBezTo>
                  <a:cubicBezTo>
                    <a:pt x="374" y="6"/>
                    <a:pt x="345" y="1"/>
                    <a:pt x="314" y="1"/>
                  </a:cubicBezTo>
                  <a:close/>
                </a:path>
              </a:pathLst>
            </a:custGeom>
            <a:solidFill>
              <a:srgbClr val="EAD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"/>
            <p:cNvSpPr/>
            <p:nvPr/>
          </p:nvSpPr>
          <p:spPr>
            <a:xfrm>
              <a:off x="7286075" y="922625"/>
              <a:ext cx="11425" cy="10725"/>
            </a:xfrm>
            <a:custGeom>
              <a:avLst/>
              <a:gdLst/>
              <a:ahLst/>
              <a:cxnLst/>
              <a:rect l="l" t="t" r="r" b="b"/>
              <a:pathLst>
                <a:path w="457" h="429" extrusionOk="0">
                  <a:moveTo>
                    <a:pt x="267" y="0"/>
                  </a:moveTo>
                  <a:cubicBezTo>
                    <a:pt x="123" y="0"/>
                    <a:pt x="0" y="324"/>
                    <a:pt x="187" y="408"/>
                  </a:cubicBezTo>
                  <a:cubicBezTo>
                    <a:pt x="215" y="422"/>
                    <a:pt x="241" y="429"/>
                    <a:pt x="264" y="429"/>
                  </a:cubicBezTo>
                  <a:cubicBezTo>
                    <a:pt x="409" y="429"/>
                    <a:pt x="457" y="186"/>
                    <a:pt x="379" y="70"/>
                  </a:cubicBezTo>
                  <a:lnTo>
                    <a:pt x="356" y="47"/>
                  </a:lnTo>
                  <a:cubicBezTo>
                    <a:pt x="327" y="14"/>
                    <a:pt x="297" y="0"/>
                    <a:pt x="267" y="0"/>
                  </a:cubicBezTo>
                  <a:close/>
                </a:path>
              </a:pathLst>
            </a:custGeom>
            <a:solidFill>
              <a:srgbClr val="EAD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"/>
            <p:cNvSpPr/>
            <p:nvPr/>
          </p:nvSpPr>
          <p:spPr>
            <a:xfrm>
              <a:off x="7262950" y="906750"/>
              <a:ext cx="29750" cy="21425"/>
            </a:xfrm>
            <a:custGeom>
              <a:avLst/>
              <a:gdLst/>
              <a:ahLst/>
              <a:cxnLst/>
              <a:rect l="l" t="t" r="r" b="b"/>
              <a:pathLst>
                <a:path w="1190" h="857" extrusionOk="0">
                  <a:moveTo>
                    <a:pt x="411" y="1"/>
                  </a:moveTo>
                  <a:cubicBezTo>
                    <a:pt x="191" y="1"/>
                    <a:pt x="1" y="112"/>
                    <a:pt x="6" y="389"/>
                  </a:cubicBezTo>
                  <a:cubicBezTo>
                    <a:pt x="12" y="706"/>
                    <a:pt x="322" y="856"/>
                    <a:pt x="608" y="856"/>
                  </a:cubicBezTo>
                  <a:cubicBezTo>
                    <a:pt x="913" y="856"/>
                    <a:pt x="1190" y="686"/>
                    <a:pt x="1045" y="366"/>
                  </a:cubicBezTo>
                  <a:cubicBezTo>
                    <a:pt x="1033" y="344"/>
                    <a:pt x="1022" y="321"/>
                    <a:pt x="1011" y="299"/>
                  </a:cubicBezTo>
                  <a:cubicBezTo>
                    <a:pt x="901" y="120"/>
                    <a:pt x="640" y="1"/>
                    <a:pt x="41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"/>
            <p:cNvSpPr/>
            <p:nvPr/>
          </p:nvSpPr>
          <p:spPr>
            <a:xfrm>
              <a:off x="7200325" y="949125"/>
              <a:ext cx="29375" cy="21575"/>
            </a:xfrm>
            <a:custGeom>
              <a:avLst/>
              <a:gdLst/>
              <a:ahLst/>
              <a:cxnLst/>
              <a:rect l="l" t="t" r="r" b="b"/>
              <a:pathLst>
                <a:path w="1175" h="863" extrusionOk="0">
                  <a:moveTo>
                    <a:pt x="556" y="0"/>
                  </a:moveTo>
                  <a:cubicBezTo>
                    <a:pt x="263" y="0"/>
                    <a:pt x="1" y="161"/>
                    <a:pt x="130" y="477"/>
                  </a:cubicBezTo>
                  <a:cubicBezTo>
                    <a:pt x="142" y="488"/>
                    <a:pt x="153" y="511"/>
                    <a:pt x="164" y="533"/>
                  </a:cubicBezTo>
                  <a:cubicBezTo>
                    <a:pt x="265" y="729"/>
                    <a:pt x="535" y="863"/>
                    <a:pt x="770" y="863"/>
                  </a:cubicBezTo>
                  <a:cubicBezTo>
                    <a:pt x="981" y="863"/>
                    <a:pt x="1163" y="755"/>
                    <a:pt x="1169" y="488"/>
                  </a:cubicBezTo>
                  <a:cubicBezTo>
                    <a:pt x="1174" y="161"/>
                    <a:pt x="850" y="0"/>
                    <a:pt x="556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"/>
            <p:cNvSpPr/>
            <p:nvPr/>
          </p:nvSpPr>
          <p:spPr>
            <a:xfrm>
              <a:off x="7268300" y="1392450"/>
              <a:ext cx="28875" cy="27675"/>
            </a:xfrm>
            <a:custGeom>
              <a:avLst/>
              <a:gdLst/>
              <a:ahLst/>
              <a:cxnLst/>
              <a:rect l="l" t="t" r="r" b="b"/>
              <a:pathLst>
                <a:path w="1155" h="1107" extrusionOk="0">
                  <a:moveTo>
                    <a:pt x="525" y="0"/>
                  </a:moveTo>
                  <a:cubicBezTo>
                    <a:pt x="454" y="0"/>
                    <a:pt x="378" y="30"/>
                    <a:pt x="300" y="99"/>
                  </a:cubicBezTo>
                  <a:cubicBezTo>
                    <a:pt x="289" y="110"/>
                    <a:pt x="266" y="133"/>
                    <a:pt x="255" y="144"/>
                  </a:cubicBezTo>
                  <a:cubicBezTo>
                    <a:pt x="1" y="429"/>
                    <a:pt x="86" y="1107"/>
                    <a:pt x="492" y="1107"/>
                  </a:cubicBezTo>
                  <a:cubicBezTo>
                    <a:pt x="537" y="1107"/>
                    <a:pt x="586" y="1098"/>
                    <a:pt x="639" y="1081"/>
                  </a:cubicBezTo>
                  <a:cubicBezTo>
                    <a:pt x="1155" y="909"/>
                    <a:pt x="918" y="0"/>
                    <a:pt x="525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"/>
            <p:cNvSpPr/>
            <p:nvPr/>
          </p:nvSpPr>
          <p:spPr>
            <a:xfrm>
              <a:off x="7255925" y="1191275"/>
              <a:ext cx="30125" cy="27450"/>
            </a:xfrm>
            <a:custGeom>
              <a:avLst/>
              <a:gdLst/>
              <a:ahLst/>
              <a:cxnLst/>
              <a:rect l="l" t="t" r="r" b="b"/>
              <a:pathLst>
                <a:path w="1205" h="1098" extrusionOk="0">
                  <a:moveTo>
                    <a:pt x="647" y="1"/>
                  </a:moveTo>
                  <a:cubicBezTo>
                    <a:pt x="577" y="1"/>
                    <a:pt x="501" y="24"/>
                    <a:pt x="423" y="78"/>
                  </a:cubicBezTo>
                  <a:cubicBezTo>
                    <a:pt x="0" y="365"/>
                    <a:pt x="402" y="1097"/>
                    <a:pt x="765" y="1097"/>
                  </a:cubicBezTo>
                  <a:cubicBezTo>
                    <a:pt x="857" y="1097"/>
                    <a:pt x="947" y="1050"/>
                    <a:pt x="1021" y="935"/>
                  </a:cubicBezTo>
                  <a:cubicBezTo>
                    <a:pt x="1032" y="913"/>
                    <a:pt x="1043" y="890"/>
                    <a:pt x="1055" y="868"/>
                  </a:cubicBezTo>
                  <a:cubicBezTo>
                    <a:pt x="1205" y="558"/>
                    <a:pt x="989" y="1"/>
                    <a:pt x="647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"/>
            <p:cNvSpPr/>
            <p:nvPr/>
          </p:nvSpPr>
          <p:spPr>
            <a:xfrm>
              <a:off x="7127975" y="866350"/>
              <a:ext cx="37525" cy="25050"/>
            </a:xfrm>
            <a:custGeom>
              <a:avLst/>
              <a:gdLst/>
              <a:ahLst/>
              <a:cxnLst/>
              <a:rect l="l" t="t" r="r" b="b"/>
              <a:pathLst>
                <a:path w="1501" h="1002" extrusionOk="0">
                  <a:moveTo>
                    <a:pt x="816" y="0"/>
                  </a:moveTo>
                  <a:cubicBezTo>
                    <a:pt x="303" y="0"/>
                    <a:pt x="1" y="1001"/>
                    <a:pt x="583" y="1001"/>
                  </a:cubicBezTo>
                  <a:cubicBezTo>
                    <a:pt x="592" y="1001"/>
                    <a:pt x="600" y="1001"/>
                    <a:pt x="610" y="1001"/>
                  </a:cubicBezTo>
                  <a:lnTo>
                    <a:pt x="677" y="1001"/>
                  </a:lnTo>
                  <a:cubicBezTo>
                    <a:pt x="1095" y="933"/>
                    <a:pt x="1501" y="233"/>
                    <a:pt x="971" y="30"/>
                  </a:cubicBezTo>
                  <a:cubicBezTo>
                    <a:pt x="918" y="9"/>
                    <a:pt x="866" y="0"/>
                    <a:pt x="81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"/>
            <p:cNvSpPr/>
            <p:nvPr/>
          </p:nvSpPr>
          <p:spPr>
            <a:xfrm>
              <a:off x="7217050" y="900600"/>
              <a:ext cx="37050" cy="25225"/>
            </a:xfrm>
            <a:custGeom>
              <a:avLst/>
              <a:gdLst/>
              <a:ahLst/>
              <a:cxnLst/>
              <a:rect l="l" t="t" r="r" b="b"/>
              <a:pathLst>
                <a:path w="1482" h="1009" extrusionOk="0">
                  <a:moveTo>
                    <a:pt x="810" y="1"/>
                  </a:moveTo>
                  <a:cubicBezTo>
                    <a:pt x="294" y="1"/>
                    <a:pt x="1" y="1008"/>
                    <a:pt x="577" y="1008"/>
                  </a:cubicBezTo>
                  <a:cubicBezTo>
                    <a:pt x="589" y="1008"/>
                    <a:pt x="600" y="1008"/>
                    <a:pt x="612" y="1007"/>
                  </a:cubicBezTo>
                  <a:lnTo>
                    <a:pt x="680" y="1007"/>
                  </a:lnTo>
                  <a:cubicBezTo>
                    <a:pt x="1086" y="928"/>
                    <a:pt x="1481" y="217"/>
                    <a:pt x="951" y="26"/>
                  </a:cubicBezTo>
                  <a:cubicBezTo>
                    <a:pt x="902" y="8"/>
                    <a:pt x="855" y="1"/>
                    <a:pt x="810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"/>
            <p:cNvSpPr/>
            <p:nvPr/>
          </p:nvSpPr>
          <p:spPr>
            <a:xfrm>
              <a:off x="7150350" y="923825"/>
              <a:ext cx="28550" cy="23725"/>
            </a:xfrm>
            <a:custGeom>
              <a:avLst/>
              <a:gdLst/>
              <a:ahLst/>
              <a:cxnLst/>
              <a:rect l="l" t="t" r="r" b="b"/>
              <a:pathLst>
                <a:path w="1142" h="949" extrusionOk="0">
                  <a:moveTo>
                    <a:pt x="479" y="0"/>
                  </a:moveTo>
                  <a:cubicBezTo>
                    <a:pt x="335" y="0"/>
                    <a:pt x="206" y="74"/>
                    <a:pt x="143" y="259"/>
                  </a:cubicBezTo>
                  <a:cubicBezTo>
                    <a:pt x="1" y="644"/>
                    <a:pt x="450" y="949"/>
                    <a:pt x="787" y="949"/>
                  </a:cubicBezTo>
                  <a:cubicBezTo>
                    <a:pt x="983" y="949"/>
                    <a:pt x="1142" y="846"/>
                    <a:pt x="1125" y="597"/>
                  </a:cubicBezTo>
                  <a:cubicBezTo>
                    <a:pt x="1125" y="575"/>
                    <a:pt x="1114" y="552"/>
                    <a:pt x="1114" y="530"/>
                  </a:cubicBezTo>
                  <a:cubicBezTo>
                    <a:pt x="1070" y="258"/>
                    <a:pt x="748" y="0"/>
                    <a:pt x="479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"/>
            <p:cNvSpPr/>
            <p:nvPr/>
          </p:nvSpPr>
          <p:spPr>
            <a:xfrm>
              <a:off x="7115550" y="979850"/>
              <a:ext cx="31150" cy="26925"/>
            </a:xfrm>
            <a:custGeom>
              <a:avLst/>
              <a:gdLst/>
              <a:ahLst/>
              <a:cxnLst/>
              <a:rect l="l" t="t" r="r" b="b"/>
              <a:pathLst>
                <a:path w="1246" h="1077" extrusionOk="0">
                  <a:moveTo>
                    <a:pt x="761" y="0"/>
                  </a:moveTo>
                  <a:cubicBezTo>
                    <a:pt x="719" y="0"/>
                    <a:pt x="672" y="8"/>
                    <a:pt x="621" y="26"/>
                  </a:cubicBezTo>
                  <a:cubicBezTo>
                    <a:pt x="599" y="38"/>
                    <a:pt x="576" y="49"/>
                    <a:pt x="565" y="60"/>
                  </a:cubicBezTo>
                  <a:cubicBezTo>
                    <a:pt x="181" y="241"/>
                    <a:pt x="1" y="1042"/>
                    <a:pt x="565" y="1076"/>
                  </a:cubicBezTo>
                  <a:cubicBezTo>
                    <a:pt x="573" y="1076"/>
                    <a:pt x="581" y="1076"/>
                    <a:pt x="589" y="1076"/>
                  </a:cubicBezTo>
                  <a:cubicBezTo>
                    <a:pt x="1160" y="1076"/>
                    <a:pt x="1245" y="0"/>
                    <a:pt x="761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"/>
            <p:cNvSpPr/>
            <p:nvPr/>
          </p:nvSpPr>
          <p:spPr>
            <a:xfrm>
              <a:off x="7263275" y="1548725"/>
              <a:ext cx="29100" cy="27750"/>
            </a:xfrm>
            <a:custGeom>
              <a:avLst/>
              <a:gdLst/>
              <a:ahLst/>
              <a:cxnLst/>
              <a:rect l="l" t="t" r="r" b="b"/>
              <a:pathLst>
                <a:path w="1164" h="1110" extrusionOk="0">
                  <a:moveTo>
                    <a:pt x="531" y="0"/>
                  </a:moveTo>
                  <a:cubicBezTo>
                    <a:pt x="460" y="0"/>
                    <a:pt x="385" y="30"/>
                    <a:pt x="309" y="99"/>
                  </a:cubicBezTo>
                  <a:cubicBezTo>
                    <a:pt x="287" y="122"/>
                    <a:pt x="275" y="133"/>
                    <a:pt x="253" y="156"/>
                  </a:cubicBezTo>
                  <a:cubicBezTo>
                    <a:pt x="0" y="429"/>
                    <a:pt x="92" y="1110"/>
                    <a:pt x="495" y="1110"/>
                  </a:cubicBezTo>
                  <a:cubicBezTo>
                    <a:pt x="542" y="1110"/>
                    <a:pt x="593" y="1101"/>
                    <a:pt x="648" y="1081"/>
                  </a:cubicBezTo>
                  <a:cubicBezTo>
                    <a:pt x="1164" y="909"/>
                    <a:pt x="919" y="0"/>
                    <a:pt x="531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"/>
            <p:cNvSpPr/>
            <p:nvPr/>
          </p:nvSpPr>
          <p:spPr>
            <a:xfrm>
              <a:off x="7182400" y="1180025"/>
              <a:ext cx="31250" cy="20900"/>
            </a:xfrm>
            <a:custGeom>
              <a:avLst/>
              <a:gdLst/>
              <a:ahLst/>
              <a:cxnLst/>
              <a:rect l="l" t="t" r="r" b="b"/>
              <a:pathLst>
                <a:path w="1250" h="836" extrusionOk="0">
                  <a:moveTo>
                    <a:pt x="648" y="0"/>
                  </a:moveTo>
                  <a:cubicBezTo>
                    <a:pt x="317" y="0"/>
                    <a:pt x="0" y="196"/>
                    <a:pt x="182" y="528"/>
                  </a:cubicBezTo>
                  <a:cubicBezTo>
                    <a:pt x="193" y="550"/>
                    <a:pt x="204" y="561"/>
                    <a:pt x="227" y="584"/>
                  </a:cubicBezTo>
                  <a:cubicBezTo>
                    <a:pt x="337" y="741"/>
                    <a:pt x="571" y="835"/>
                    <a:pt x="785" y="835"/>
                  </a:cubicBezTo>
                  <a:cubicBezTo>
                    <a:pt x="1031" y="835"/>
                    <a:pt x="1250" y="711"/>
                    <a:pt x="1220" y="415"/>
                  </a:cubicBezTo>
                  <a:cubicBezTo>
                    <a:pt x="1190" y="128"/>
                    <a:pt x="914" y="0"/>
                    <a:pt x="64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"/>
            <p:cNvSpPr/>
            <p:nvPr/>
          </p:nvSpPr>
          <p:spPr>
            <a:xfrm>
              <a:off x="7213150" y="1017125"/>
              <a:ext cx="29700" cy="27800"/>
            </a:xfrm>
            <a:custGeom>
              <a:avLst/>
              <a:gdLst/>
              <a:ahLst/>
              <a:cxnLst/>
              <a:rect l="l" t="t" r="r" b="b"/>
              <a:pathLst>
                <a:path w="1188" h="1112" extrusionOk="0">
                  <a:moveTo>
                    <a:pt x="501" y="0"/>
                  </a:moveTo>
                  <a:cubicBezTo>
                    <a:pt x="422" y="0"/>
                    <a:pt x="339" y="38"/>
                    <a:pt x="261" y="126"/>
                  </a:cubicBezTo>
                  <a:cubicBezTo>
                    <a:pt x="238" y="149"/>
                    <a:pt x="227" y="160"/>
                    <a:pt x="215" y="183"/>
                  </a:cubicBezTo>
                  <a:cubicBezTo>
                    <a:pt x="0" y="486"/>
                    <a:pt x="141" y="1111"/>
                    <a:pt x="520" y="1111"/>
                  </a:cubicBezTo>
                  <a:cubicBezTo>
                    <a:pt x="579" y="1111"/>
                    <a:pt x="643" y="1096"/>
                    <a:pt x="712" y="1063"/>
                  </a:cubicBezTo>
                  <a:cubicBezTo>
                    <a:pt x="1187" y="839"/>
                    <a:pt x="878" y="0"/>
                    <a:pt x="501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"/>
            <p:cNvSpPr/>
            <p:nvPr/>
          </p:nvSpPr>
          <p:spPr>
            <a:xfrm>
              <a:off x="7117550" y="1032325"/>
              <a:ext cx="37325" cy="21050"/>
            </a:xfrm>
            <a:custGeom>
              <a:avLst/>
              <a:gdLst/>
              <a:ahLst/>
              <a:cxnLst/>
              <a:rect l="l" t="t" r="r" b="b"/>
              <a:pathLst>
                <a:path w="1493" h="842" extrusionOk="0">
                  <a:moveTo>
                    <a:pt x="893" y="1"/>
                  </a:moveTo>
                  <a:cubicBezTo>
                    <a:pt x="479" y="1"/>
                    <a:pt x="0" y="416"/>
                    <a:pt x="372" y="715"/>
                  </a:cubicBezTo>
                  <a:cubicBezTo>
                    <a:pt x="395" y="726"/>
                    <a:pt x="406" y="748"/>
                    <a:pt x="429" y="760"/>
                  </a:cubicBezTo>
                  <a:cubicBezTo>
                    <a:pt x="518" y="816"/>
                    <a:pt x="633" y="842"/>
                    <a:pt x="751" y="842"/>
                  </a:cubicBezTo>
                  <a:cubicBezTo>
                    <a:pt x="1107" y="842"/>
                    <a:pt x="1492" y="603"/>
                    <a:pt x="1297" y="229"/>
                  </a:cubicBezTo>
                  <a:cubicBezTo>
                    <a:pt x="1211" y="66"/>
                    <a:pt x="1057" y="1"/>
                    <a:pt x="89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"/>
            <p:cNvSpPr/>
            <p:nvPr/>
          </p:nvSpPr>
          <p:spPr>
            <a:xfrm>
              <a:off x="7257575" y="1042150"/>
              <a:ext cx="29250" cy="21950"/>
            </a:xfrm>
            <a:custGeom>
              <a:avLst/>
              <a:gdLst/>
              <a:ahLst/>
              <a:cxnLst/>
              <a:rect l="l" t="t" r="r" b="b"/>
              <a:pathLst>
                <a:path w="1170" h="878" extrusionOk="0">
                  <a:moveTo>
                    <a:pt x="404" y="1"/>
                  </a:moveTo>
                  <a:cubicBezTo>
                    <a:pt x="204" y="1"/>
                    <a:pt x="33" y="101"/>
                    <a:pt x="18" y="355"/>
                  </a:cubicBezTo>
                  <a:cubicBezTo>
                    <a:pt x="1" y="698"/>
                    <a:pt x="351" y="877"/>
                    <a:pt x="655" y="877"/>
                  </a:cubicBezTo>
                  <a:cubicBezTo>
                    <a:pt x="932" y="877"/>
                    <a:pt x="1169" y="729"/>
                    <a:pt x="1056" y="423"/>
                  </a:cubicBezTo>
                  <a:cubicBezTo>
                    <a:pt x="1056" y="401"/>
                    <a:pt x="1045" y="378"/>
                    <a:pt x="1034" y="355"/>
                  </a:cubicBezTo>
                  <a:cubicBezTo>
                    <a:pt x="935" y="151"/>
                    <a:pt x="648" y="1"/>
                    <a:pt x="404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"/>
            <p:cNvSpPr/>
            <p:nvPr/>
          </p:nvSpPr>
          <p:spPr>
            <a:xfrm>
              <a:off x="7220650" y="1307075"/>
              <a:ext cx="29350" cy="21525"/>
            </a:xfrm>
            <a:custGeom>
              <a:avLst/>
              <a:gdLst/>
              <a:ahLst/>
              <a:cxnLst/>
              <a:rect l="l" t="t" r="r" b="b"/>
              <a:pathLst>
                <a:path w="1174" h="861" extrusionOk="0">
                  <a:moveTo>
                    <a:pt x="552" y="0"/>
                  </a:moveTo>
                  <a:cubicBezTo>
                    <a:pt x="260" y="0"/>
                    <a:pt x="1" y="158"/>
                    <a:pt x="130" y="467"/>
                  </a:cubicBezTo>
                  <a:cubicBezTo>
                    <a:pt x="130" y="490"/>
                    <a:pt x="141" y="512"/>
                    <a:pt x="152" y="535"/>
                  </a:cubicBezTo>
                  <a:cubicBezTo>
                    <a:pt x="259" y="730"/>
                    <a:pt x="530" y="860"/>
                    <a:pt x="765" y="860"/>
                  </a:cubicBezTo>
                  <a:cubicBezTo>
                    <a:pt x="978" y="860"/>
                    <a:pt x="1163" y="753"/>
                    <a:pt x="1168" y="490"/>
                  </a:cubicBezTo>
                  <a:cubicBezTo>
                    <a:pt x="1174" y="161"/>
                    <a:pt x="846" y="0"/>
                    <a:pt x="552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"/>
            <p:cNvSpPr/>
            <p:nvPr/>
          </p:nvSpPr>
          <p:spPr>
            <a:xfrm>
              <a:off x="7186225" y="880425"/>
              <a:ext cx="29750" cy="21400"/>
            </a:xfrm>
            <a:custGeom>
              <a:avLst/>
              <a:gdLst/>
              <a:ahLst/>
              <a:cxnLst/>
              <a:rect l="l" t="t" r="r" b="b"/>
              <a:pathLst>
                <a:path w="1190" h="856" extrusionOk="0">
                  <a:moveTo>
                    <a:pt x="415" y="0"/>
                  </a:moveTo>
                  <a:cubicBezTo>
                    <a:pt x="193" y="0"/>
                    <a:pt x="0" y="114"/>
                    <a:pt x="6" y="392"/>
                  </a:cubicBezTo>
                  <a:cubicBezTo>
                    <a:pt x="12" y="705"/>
                    <a:pt x="324" y="855"/>
                    <a:pt x="612" y="855"/>
                  </a:cubicBezTo>
                  <a:cubicBezTo>
                    <a:pt x="915" y="855"/>
                    <a:pt x="1189" y="689"/>
                    <a:pt x="1044" y="370"/>
                  </a:cubicBezTo>
                  <a:cubicBezTo>
                    <a:pt x="1033" y="347"/>
                    <a:pt x="1022" y="325"/>
                    <a:pt x="1010" y="302"/>
                  </a:cubicBezTo>
                  <a:cubicBezTo>
                    <a:pt x="902" y="119"/>
                    <a:pt x="643" y="0"/>
                    <a:pt x="415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"/>
            <p:cNvSpPr/>
            <p:nvPr/>
          </p:nvSpPr>
          <p:spPr>
            <a:xfrm>
              <a:off x="7219475" y="1361950"/>
              <a:ext cx="29900" cy="27450"/>
            </a:xfrm>
            <a:custGeom>
              <a:avLst/>
              <a:gdLst/>
              <a:ahLst/>
              <a:cxnLst/>
              <a:rect l="l" t="t" r="r" b="b"/>
              <a:pathLst>
                <a:path w="1196" h="1098" extrusionOk="0">
                  <a:moveTo>
                    <a:pt x="638" y="0"/>
                  </a:moveTo>
                  <a:cubicBezTo>
                    <a:pt x="568" y="0"/>
                    <a:pt x="492" y="24"/>
                    <a:pt x="414" y="78"/>
                  </a:cubicBezTo>
                  <a:cubicBezTo>
                    <a:pt x="0" y="365"/>
                    <a:pt x="396" y="1097"/>
                    <a:pt x="757" y="1097"/>
                  </a:cubicBezTo>
                  <a:cubicBezTo>
                    <a:pt x="849" y="1097"/>
                    <a:pt x="939" y="1050"/>
                    <a:pt x="1012" y="935"/>
                  </a:cubicBezTo>
                  <a:lnTo>
                    <a:pt x="1046" y="867"/>
                  </a:lnTo>
                  <a:cubicBezTo>
                    <a:pt x="1196" y="558"/>
                    <a:pt x="980" y="0"/>
                    <a:pt x="638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"/>
            <p:cNvSpPr/>
            <p:nvPr/>
          </p:nvSpPr>
          <p:spPr>
            <a:xfrm>
              <a:off x="7174500" y="1299450"/>
              <a:ext cx="36850" cy="20975"/>
            </a:xfrm>
            <a:custGeom>
              <a:avLst/>
              <a:gdLst/>
              <a:ahLst/>
              <a:cxnLst/>
              <a:rect l="l" t="t" r="r" b="b"/>
              <a:pathLst>
                <a:path w="1474" h="839" extrusionOk="0">
                  <a:moveTo>
                    <a:pt x="713" y="1"/>
                  </a:moveTo>
                  <a:cubicBezTo>
                    <a:pt x="366" y="1"/>
                    <a:pt x="1" y="221"/>
                    <a:pt x="182" y="592"/>
                  </a:cubicBezTo>
                  <a:cubicBezTo>
                    <a:pt x="266" y="768"/>
                    <a:pt x="430" y="838"/>
                    <a:pt x="605" y="838"/>
                  </a:cubicBezTo>
                  <a:cubicBezTo>
                    <a:pt x="1011" y="838"/>
                    <a:pt x="1474" y="456"/>
                    <a:pt x="1118" y="140"/>
                  </a:cubicBezTo>
                  <a:lnTo>
                    <a:pt x="1062" y="95"/>
                  </a:lnTo>
                  <a:cubicBezTo>
                    <a:pt x="967" y="31"/>
                    <a:pt x="841" y="1"/>
                    <a:pt x="713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"/>
            <p:cNvSpPr/>
            <p:nvPr/>
          </p:nvSpPr>
          <p:spPr>
            <a:xfrm>
              <a:off x="7209150" y="1133050"/>
              <a:ext cx="37325" cy="25225"/>
            </a:xfrm>
            <a:custGeom>
              <a:avLst/>
              <a:gdLst/>
              <a:ahLst/>
              <a:cxnLst/>
              <a:rect l="l" t="t" r="r" b="b"/>
              <a:pathLst>
                <a:path w="1493" h="1009" extrusionOk="0">
                  <a:moveTo>
                    <a:pt x="810" y="1"/>
                  </a:moveTo>
                  <a:cubicBezTo>
                    <a:pt x="294" y="1"/>
                    <a:pt x="1" y="1009"/>
                    <a:pt x="577" y="1009"/>
                  </a:cubicBezTo>
                  <a:cubicBezTo>
                    <a:pt x="589" y="1009"/>
                    <a:pt x="600" y="1008"/>
                    <a:pt x="612" y="1007"/>
                  </a:cubicBezTo>
                  <a:lnTo>
                    <a:pt x="680" y="996"/>
                  </a:lnTo>
                  <a:cubicBezTo>
                    <a:pt x="1098" y="928"/>
                    <a:pt x="1493" y="206"/>
                    <a:pt x="951" y="26"/>
                  </a:cubicBezTo>
                  <a:cubicBezTo>
                    <a:pt x="902" y="9"/>
                    <a:pt x="855" y="1"/>
                    <a:pt x="810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"/>
            <p:cNvSpPr/>
            <p:nvPr/>
          </p:nvSpPr>
          <p:spPr>
            <a:xfrm>
              <a:off x="7198100" y="1076400"/>
              <a:ext cx="28875" cy="26925"/>
            </a:xfrm>
            <a:custGeom>
              <a:avLst/>
              <a:gdLst/>
              <a:ahLst/>
              <a:cxnLst/>
              <a:rect l="l" t="t" r="r" b="b"/>
              <a:pathLst>
                <a:path w="1155" h="1077" extrusionOk="0">
                  <a:moveTo>
                    <a:pt x="604" y="1"/>
                  </a:moveTo>
                  <a:cubicBezTo>
                    <a:pt x="600" y="1"/>
                    <a:pt x="596" y="1"/>
                    <a:pt x="592" y="1"/>
                  </a:cubicBezTo>
                  <a:cubicBezTo>
                    <a:pt x="9" y="11"/>
                    <a:pt x="1" y="1076"/>
                    <a:pt x="457" y="1076"/>
                  </a:cubicBezTo>
                  <a:cubicBezTo>
                    <a:pt x="504" y="1076"/>
                    <a:pt x="557" y="1065"/>
                    <a:pt x="614" y="1039"/>
                  </a:cubicBezTo>
                  <a:cubicBezTo>
                    <a:pt x="637" y="1028"/>
                    <a:pt x="659" y="1017"/>
                    <a:pt x="682" y="1005"/>
                  </a:cubicBezTo>
                  <a:cubicBezTo>
                    <a:pt x="1041" y="792"/>
                    <a:pt x="1154" y="1"/>
                    <a:pt x="604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"/>
            <p:cNvSpPr/>
            <p:nvPr/>
          </p:nvSpPr>
          <p:spPr>
            <a:xfrm>
              <a:off x="7197075" y="1232050"/>
              <a:ext cx="30900" cy="26925"/>
            </a:xfrm>
            <a:custGeom>
              <a:avLst/>
              <a:gdLst/>
              <a:ahLst/>
              <a:cxnLst/>
              <a:rect l="l" t="t" r="r" b="b"/>
              <a:pathLst>
                <a:path w="1236" h="1077" extrusionOk="0">
                  <a:moveTo>
                    <a:pt x="759" y="0"/>
                  </a:moveTo>
                  <a:cubicBezTo>
                    <a:pt x="718" y="0"/>
                    <a:pt x="672" y="8"/>
                    <a:pt x="621" y="26"/>
                  </a:cubicBezTo>
                  <a:cubicBezTo>
                    <a:pt x="599" y="38"/>
                    <a:pt x="576" y="49"/>
                    <a:pt x="554" y="60"/>
                  </a:cubicBezTo>
                  <a:cubicBezTo>
                    <a:pt x="181" y="241"/>
                    <a:pt x="1" y="1031"/>
                    <a:pt x="565" y="1076"/>
                  </a:cubicBezTo>
                  <a:cubicBezTo>
                    <a:pt x="573" y="1076"/>
                    <a:pt x="581" y="1076"/>
                    <a:pt x="589" y="1076"/>
                  </a:cubicBezTo>
                  <a:cubicBezTo>
                    <a:pt x="1159" y="1076"/>
                    <a:pt x="1236" y="0"/>
                    <a:pt x="759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"/>
            <p:cNvSpPr/>
            <p:nvPr/>
          </p:nvSpPr>
          <p:spPr>
            <a:xfrm>
              <a:off x="7233900" y="1299900"/>
              <a:ext cx="29775" cy="21275"/>
            </a:xfrm>
            <a:custGeom>
              <a:avLst/>
              <a:gdLst/>
              <a:ahLst/>
              <a:cxnLst/>
              <a:rect l="l" t="t" r="r" b="b"/>
              <a:pathLst>
                <a:path w="1191" h="851" extrusionOk="0">
                  <a:moveTo>
                    <a:pt x="415" y="1"/>
                  </a:moveTo>
                  <a:cubicBezTo>
                    <a:pt x="193" y="1"/>
                    <a:pt x="1" y="114"/>
                    <a:pt x="6" y="393"/>
                  </a:cubicBezTo>
                  <a:cubicBezTo>
                    <a:pt x="12" y="703"/>
                    <a:pt x="319" y="851"/>
                    <a:pt x="604" y="851"/>
                  </a:cubicBezTo>
                  <a:cubicBezTo>
                    <a:pt x="910" y="851"/>
                    <a:pt x="1190" y="681"/>
                    <a:pt x="1044" y="359"/>
                  </a:cubicBezTo>
                  <a:lnTo>
                    <a:pt x="1010" y="303"/>
                  </a:lnTo>
                  <a:cubicBezTo>
                    <a:pt x="902" y="120"/>
                    <a:pt x="643" y="1"/>
                    <a:pt x="415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"/>
            <p:cNvSpPr/>
            <p:nvPr/>
          </p:nvSpPr>
          <p:spPr>
            <a:xfrm>
              <a:off x="7099475" y="1189375"/>
              <a:ext cx="31125" cy="26725"/>
            </a:xfrm>
            <a:custGeom>
              <a:avLst/>
              <a:gdLst/>
              <a:ahLst/>
              <a:cxnLst/>
              <a:rect l="l" t="t" r="r" b="b"/>
              <a:pathLst>
                <a:path w="1245" h="1069" extrusionOk="0">
                  <a:moveTo>
                    <a:pt x="767" y="1"/>
                  </a:moveTo>
                  <a:cubicBezTo>
                    <a:pt x="723" y="1"/>
                    <a:pt x="675" y="10"/>
                    <a:pt x="621" y="30"/>
                  </a:cubicBezTo>
                  <a:cubicBezTo>
                    <a:pt x="610" y="30"/>
                    <a:pt x="587" y="41"/>
                    <a:pt x="565" y="52"/>
                  </a:cubicBezTo>
                  <a:cubicBezTo>
                    <a:pt x="181" y="233"/>
                    <a:pt x="1" y="1034"/>
                    <a:pt x="565" y="1068"/>
                  </a:cubicBezTo>
                  <a:cubicBezTo>
                    <a:pt x="573" y="1068"/>
                    <a:pt x="581" y="1068"/>
                    <a:pt x="589" y="1068"/>
                  </a:cubicBezTo>
                  <a:cubicBezTo>
                    <a:pt x="1157" y="1068"/>
                    <a:pt x="1244" y="1"/>
                    <a:pt x="767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"/>
            <p:cNvSpPr/>
            <p:nvPr/>
          </p:nvSpPr>
          <p:spPr>
            <a:xfrm>
              <a:off x="7275950" y="1079825"/>
              <a:ext cx="29350" cy="21525"/>
            </a:xfrm>
            <a:custGeom>
              <a:avLst/>
              <a:gdLst/>
              <a:ahLst/>
              <a:cxnLst/>
              <a:rect l="l" t="t" r="r" b="b"/>
              <a:pathLst>
                <a:path w="1174" h="861" extrusionOk="0">
                  <a:moveTo>
                    <a:pt x="552" y="1"/>
                  </a:moveTo>
                  <a:cubicBezTo>
                    <a:pt x="260" y="1"/>
                    <a:pt x="0" y="159"/>
                    <a:pt x="130" y="473"/>
                  </a:cubicBezTo>
                  <a:cubicBezTo>
                    <a:pt x="130" y="496"/>
                    <a:pt x="152" y="518"/>
                    <a:pt x="152" y="541"/>
                  </a:cubicBezTo>
                  <a:cubicBezTo>
                    <a:pt x="259" y="730"/>
                    <a:pt x="529" y="861"/>
                    <a:pt x="764" y="861"/>
                  </a:cubicBezTo>
                  <a:cubicBezTo>
                    <a:pt x="978" y="861"/>
                    <a:pt x="1162" y="753"/>
                    <a:pt x="1168" y="485"/>
                  </a:cubicBezTo>
                  <a:cubicBezTo>
                    <a:pt x="1173" y="162"/>
                    <a:pt x="846" y="1"/>
                    <a:pt x="55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"/>
            <p:cNvSpPr/>
            <p:nvPr/>
          </p:nvSpPr>
          <p:spPr>
            <a:xfrm>
              <a:off x="7283325" y="894725"/>
              <a:ext cx="30300" cy="26850"/>
            </a:xfrm>
            <a:custGeom>
              <a:avLst/>
              <a:gdLst/>
              <a:ahLst/>
              <a:cxnLst/>
              <a:rect l="l" t="t" r="r" b="b"/>
              <a:pathLst>
                <a:path w="1212" h="1074" extrusionOk="0">
                  <a:moveTo>
                    <a:pt x="639" y="1"/>
                  </a:moveTo>
                  <a:cubicBezTo>
                    <a:pt x="51" y="1"/>
                    <a:pt x="0" y="1073"/>
                    <a:pt x="469" y="1073"/>
                  </a:cubicBezTo>
                  <a:cubicBezTo>
                    <a:pt x="516" y="1073"/>
                    <a:pt x="567" y="1063"/>
                    <a:pt x="624" y="1039"/>
                  </a:cubicBezTo>
                  <a:cubicBezTo>
                    <a:pt x="647" y="1039"/>
                    <a:pt x="670" y="1028"/>
                    <a:pt x="692" y="1017"/>
                  </a:cubicBezTo>
                  <a:cubicBezTo>
                    <a:pt x="1065" y="813"/>
                    <a:pt x="1211" y="12"/>
                    <a:pt x="647" y="1"/>
                  </a:cubicBezTo>
                  <a:cubicBezTo>
                    <a:pt x="644" y="1"/>
                    <a:pt x="641" y="1"/>
                    <a:pt x="639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"/>
            <p:cNvSpPr/>
            <p:nvPr/>
          </p:nvSpPr>
          <p:spPr>
            <a:xfrm>
              <a:off x="7212025" y="990575"/>
              <a:ext cx="31575" cy="20950"/>
            </a:xfrm>
            <a:custGeom>
              <a:avLst/>
              <a:gdLst/>
              <a:ahLst/>
              <a:cxnLst/>
              <a:rect l="l" t="t" r="r" b="b"/>
              <a:pathLst>
                <a:path w="1263" h="838" extrusionOk="0">
                  <a:moveTo>
                    <a:pt x="674" y="1"/>
                  </a:moveTo>
                  <a:cubicBezTo>
                    <a:pt x="336" y="1"/>
                    <a:pt x="1" y="207"/>
                    <a:pt x="193" y="534"/>
                  </a:cubicBezTo>
                  <a:cubicBezTo>
                    <a:pt x="204" y="557"/>
                    <a:pt x="215" y="579"/>
                    <a:pt x="238" y="602"/>
                  </a:cubicBezTo>
                  <a:cubicBezTo>
                    <a:pt x="350" y="750"/>
                    <a:pt x="577" y="837"/>
                    <a:pt x="786" y="837"/>
                  </a:cubicBezTo>
                  <a:cubicBezTo>
                    <a:pt x="1038" y="837"/>
                    <a:pt x="1263" y="708"/>
                    <a:pt x="1220" y="399"/>
                  </a:cubicBezTo>
                  <a:cubicBezTo>
                    <a:pt x="1190" y="120"/>
                    <a:pt x="931" y="1"/>
                    <a:pt x="674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"/>
            <p:cNvSpPr/>
            <p:nvPr/>
          </p:nvSpPr>
          <p:spPr>
            <a:xfrm>
              <a:off x="7232900" y="1433725"/>
              <a:ext cx="37075" cy="20925"/>
            </a:xfrm>
            <a:custGeom>
              <a:avLst/>
              <a:gdLst/>
              <a:ahLst/>
              <a:cxnLst/>
              <a:rect l="l" t="t" r="r" b="b"/>
              <a:pathLst>
                <a:path w="1483" h="837" extrusionOk="0">
                  <a:moveTo>
                    <a:pt x="718" y="1"/>
                  </a:moveTo>
                  <a:cubicBezTo>
                    <a:pt x="372" y="1"/>
                    <a:pt x="0" y="221"/>
                    <a:pt x="182" y="592"/>
                  </a:cubicBezTo>
                  <a:cubicBezTo>
                    <a:pt x="266" y="767"/>
                    <a:pt x="429" y="836"/>
                    <a:pt x="603" y="836"/>
                  </a:cubicBezTo>
                  <a:cubicBezTo>
                    <a:pt x="1013" y="836"/>
                    <a:pt x="1483" y="449"/>
                    <a:pt x="1118" y="140"/>
                  </a:cubicBezTo>
                  <a:cubicBezTo>
                    <a:pt x="1107" y="118"/>
                    <a:pt x="1084" y="107"/>
                    <a:pt x="1062" y="95"/>
                  </a:cubicBezTo>
                  <a:cubicBezTo>
                    <a:pt x="970" y="31"/>
                    <a:pt x="846" y="1"/>
                    <a:pt x="71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"/>
            <p:cNvSpPr/>
            <p:nvPr/>
          </p:nvSpPr>
          <p:spPr>
            <a:xfrm>
              <a:off x="7281600" y="947500"/>
              <a:ext cx="29350" cy="21525"/>
            </a:xfrm>
            <a:custGeom>
              <a:avLst/>
              <a:gdLst/>
              <a:ahLst/>
              <a:cxnLst/>
              <a:rect l="l" t="t" r="r" b="b"/>
              <a:pathLst>
                <a:path w="1174" h="861" extrusionOk="0">
                  <a:moveTo>
                    <a:pt x="547" y="0"/>
                  </a:moveTo>
                  <a:cubicBezTo>
                    <a:pt x="257" y="0"/>
                    <a:pt x="1" y="155"/>
                    <a:pt x="129" y="463"/>
                  </a:cubicBezTo>
                  <a:cubicBezTo>
                    <a:pt x="129" y="485"/>
                    <a:pt x="141" y="508"/>
                    <a:pt x="152" y="531"/>
                  </a:cubicBezTo>
                  <a:cubicBezTo>
                    <a:pt x="259" y="727"/>
                    <a:pt x="532" y="860"/>
                    <a:pt x="768" y="860"/>
                  </a:cubicBezTo>
                  <a:cubicBezTo>
                    <a:pt x="980" y="860"/>
                    <a:pt x="1162" y="752"/>
                    <a:pt x="1167" y="485"/>
                  </a:cubicBezTo>
                  <a:cubicBezTo>
                    <a:pt x="1173" y="161"/>
                    <a:pt x="843" y="0"/>
                    <a:pt x="547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"/>
            <p:cNvSpPr/>
            <p:nvPr/>
          </p:nvSpPr>
          <p:spPr>
            <a:xfrm>
              <a:off x="7136850" y="1040475"/>
              <a:ext cx="28400" cy="23900"/>
            </a:xfrm>
            <a:custGeom>
              <a:avLst/>
              <a:gdLst/>
              <a:ahLst/>
              <a:cxnLst/>
              <a:rect l="l" t="t" r="r" b="b"/>
              <a:pathLst>
                <a:path w="1136" h="956" extrusionOk="0">
                  <a:moveTo>
                    <a:pt x="488" y="1"/>
                  </a:moveTo>
                  <a:cubicBezTo>
                    <a:pt x="349" y="1"/>
                    <a:pt x="222" y="73"/>
                    <a:pt x="153" y="253"/>
                  </a:cubicBezTo>
                  <a:cubicBezTo>
                    <a:pt x="1" y="637"/>
                    <a:pt x="458" y="956"/>
                    <a:pt x="796" y="956"/>
                  </a:cubicBezTo>
                  <a:cubicBezTo>
                    <a:pt x="984" y="956"/>
                    <a:pt x="1136" y="857"/>
                    <a:pt x="1123" y="614"/>
                  </a:cubicBezTo>
                  <a:cubicBezTo>
                    <a:pt x="1123" y="592"/>
                    <a:pt x="1123" y="569"/>
                    <a:pt x="1123" y="547"/>
                  </a:cubicBezTo>
                  <a:cubicBezTo>
                    <a:pt x="1079" y="271"/>
                    <a:pt x="759" y="1"/>
                    <a:pt x="48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"/>
            <p:cNvSpPr/>
            <p:nvPr/>
          </p:nvSpPr>
          <p:spPr>
            <a:xfrm>
              <a:off x="7103025" y="991775"/>
              <a:ext cx="30050" cy="27050"/>
            </a:xfrm>
            <a:custGeom>
              <a:avLst/>
              <a:gdLst/>
              <a:ahLst/>
              <a:cxnLst/>
              <a:rect l="l" t="t" r="r" b="b"/>
              <a:pathLst>
                <a:path w="1202" h="1082" extrusionOk="0">
                  <a:moveTo>
                    <a:pt x="629" y="1"/>
                  </a:moveTo>
                  <a:cubicBezTo>
                    <a:pt x="49" y="1"/>
                    <a:pt x="1" y="1082"/>
                    <a:pt x="467" y="1082"/>
                  </a:cubicBezTo>
                  <a:cubicBezTo>
                    <a:pt x="512" y="1082"/>
                    <a:pt x="561" y="1072"/>
                    <a:pt x="615" y="1050"/>
                  </a:cubicBezTo>
                  <a:cubicBezTo>
                    <a:pt x="637" y="1039"/>
                    <a:pt x="660" y="1028"/>
                    <a:pt x="682" y="1016"/>
                  </a:cubicBezTo>
                  <a:cubicBezTo>
                    <a:pt x="1055" y="813"/>
                    <a:pt x="1201" y="23"/>
                    <a:pt x="637" y="1"/>
                  </a:cubicBezTo>
                  <a:cubicBezTo>
                    <a:pt x="634" y="1"/>
                    <a:pt x="632" y="1"/>
                    <a:pt x="629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"/>
            <p:cNvSpPr/>
            <p:nvPr/>
          </p:nvSpPr>
          <p:spPr>
            <a:xfrm>
              <a:off x="7153775" y="882675"/>
              <a:ext cx="29900" cy="21300"/>
            </a:xfrm>
            <a:custGeom>
              <a:avLst/>
              <a:gdLst/>
              <a:ahLst/>
              <a:cxnLst/>
              <a:rect l="l" t="t" r="r" b="b"/>
              <a:pathLst>
                <a:path w="1196" h="852" extrusionOk="0">
                  <a:moveTo>
                    <a:pt x="421" y="1"/>
                  </a:moveTo>
                  <a:cubicBezTo>
                    <a:pt x="196" y="1"/>
                    <a:pt x="1" y="114"/>
                    <a:pt x="6" y="393"/>
                  </a:cubicBezTo>
                  <a:cubicBezTo>
                    <a:pt x="12" y="704"/>
                    <a:pt x="322" y="852"/>
                    <a:pt x="609" y="852"/>
                  </a:cubicBezTo>
                  <a:cubicBezTo>
                    <a:pt x="915" y="852"/>
                    <a:pt x="1195" y="684"/>
                    <a:pt x="1056" y="370"/>
                  </a:cubicBezTo>
                  <a:cubicBezTo>
                    <a:pt x="1045" y="348"/>
                    <a:pt x="1033" y="325"/>
                    <a:pt x="1022" y="302"/>
                  </a:cubicBezTo>
                  <a:cubicBezTo>
                    <a:pt x="913" y="120"/>
                    <a:pt x="652" y="1"/>
                    <a:pt x="421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"/>
            <p:cNvSpPr/>
            <p:nvPr/>
          </p:nvSpPr>
          <p:spPr>
            <a:xfrm>
              <a:off x="7271225" y="1251625"/>
              <a:ext cx="30075" cy="27425"/>
            </a:xfrm>
            <a:custGeom>
              <a:avLst/>
              <a:gdLst/>
              <a:ahLst/>
              <a:cxnLst/>
              <a:rect l="l" t="t" r="r" b="b"/>
              <a:pathLst>
                <a:path w="1203" h="1097" extrusionOk="0">
                  <a:moveTo>
                    <a:pt x="443" y="1"/>
                  </a:moveTo>
                  <a:cubicBezTo>
                    <a:pt x="349" y="1"/>
                    <a:pt x="258" y="50"/>
                    <a:pt x="183" y="169"/>
                  </a:cubicBezTo>
                  <a:cubicBezTo>
                    <a:pt x="172" y="180"/>
                    <a:pt x="161" y="203"/>
                    <a:pt x="149" y="225"/>
                  </a:cubicBezTo>
                  <a:cubicBezTo>
                    <a:pt x="0" y="542"/>
                    <a:pt x="205" y="1097"/>
                    <a:pt x="548" y="1097"/>
                  </a:cubicBezTo>
                  <a:cubicBezTo>
                    <a:pt x="620" y="1097"/>
                    <a:pt x="699" y="1072"/>
                    <a:pt x="781" y="1015"/>
                  </a:cubicBezTo>
                  <a:cubicBezTo>
                    <a:pt x="1202" y="728"/>
                    <a:pt x="806" y="1"/>
                    <a:pt x="44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"/>
            <p:cNvSpPr/>
            <p:nvPr/>
          </p:nvSpPr>
          <p:spPr>
            <a:xfrm>
              <a:off x="7127025" y="947200"/>
              <a:ext cx="29875" cy="21400"/>
            </a:xfrm>
            <a:custGeom>
              <a:avLst/>
              <a:gdLst/>
              <a:ahLst/>
              <a:cxnLst/>
              <a:rect l="l" t="t" r="r" b="b"/>
              <a:pathLst>
                <a:path w="1195" h="856" extrusionOk="0">
                  <a:moveTo>
                    <a:pt x="582" y="1"/>
                  </a:moveTo>
                  <a:cubicBezTo>
                    <a:pt x="278" y="1"/>
                    <a:pt x="1" y="167"/>
                    <a:pt x="140" y="486"/>
                  </a:cubicBezTo>
                  <a:cubicBezTo>
                    <a:pt x="151" y="509"/>
                    <a:pt x="162" y="531"/>
                    <a:pt x="174" y="554"/>
                  </a:cubicBezTo>
                  <a:cubicBezTo>
                    <a:pt x="282" y="737"/>
                    <a:pt x="544" y="856"/>
                    <a:pt x="774" y="856"/>
                  </a:cubicBezTo>
                  <a:cubicBezTo>
                    <a:pt x="999" y="856"/>
                    <a:pt x="1195" y="742"/>
                    <a:pt x="1189" y="464"/>
                  </a:cubicBezTo>
                  <a:cubicBezTo>
                    <a:pt x="1184" y="151"/>
                    <a:pt x="871" y="1"/>
                    <a:pt x="58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"/>
            <p:cNvSpPr/>
            <p:nvPr/>
          </p:nvSpPr>
          <p:spPr>
            <a:xfrm>
              <a:off x="7281150" y="1065400"/>
              <a:ext cx="37525" cy="25050"/>
            </a:xfrm>
            <a:custGeom>
              <a:avLst/>
              <a:gdLst/>
              <a:ahLst/>
              <a:cxnLst/>
              <a:rect l="l" t="t" r="r" b="b"/>
              <a:pathLst>
                <a:path w="1501" h="1002" extrusionOk="0">
                  <a:moveTo>
                    <a:pt x="919" y="0"/>
                  </a:moveTo>
                  <a:cubicBezTo>
                    <a:pt x="910" y="0"/>
                    <a:pt x="901" y="0"/>
                    <a:pt x="892" y="1"/>
                  </a:cubicBezTo>
                  <a:lnTo>
                    <a:pt x="824" y="1"/>
                  </a:lnTo>
                  <a:cubicBezTo>
                    <a:pt x="407" y="69"/>
                    <a:pt x="1" y="768"/>
                    <a:pt x="531" y="971"/>
                  </a:cubicBezTo>
                  <a:cubicBezTo>
                    <a:pt x="583" y="992"/>
                    <a:pt x="634" y="1001"/>
                    <a:pt x="683" y="1001"/>
                  </a:cubicBezTo>
                  <a:cubicBezTo>
                    <a:pt x="1190" y="1001"/>
                    <a:pt x="1501" y="0"/>
                    <a:pt x="919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"/>
            <p:cNvSpPr/>
            <p:nvPr/>
          </p:nvSpPr>
          <p:spPr>
            <a:xfrm>
              <a:off x="7135275" y="1155775"/>
              <a:ext cx="29275" cy="21875"/>
            </a:xfrm>
            <a:custGeom>
              <a:avLst/>
              <a:gdLst/>
              <a:ahLst/>
              <a:cxnLst/>
              <a:rect l="l" t="t" r="r" b="b"/>
              <a:pathLst>
                <a:path w="1171" h="875" extrusionOk="0">
                  <a:moveTo>
                    <a:pt x="523" y="0"/>
                  </a:moveTo>
                  <a:cubicBezTo>
                    <a:pt x="244" y="0"/>
                    <a:pt x="1" y="150"/>
                    <a:pt x="114" y="460"/>
                  </a:cubicBezTo>
                  <a:cubicBezTo>
                    <a:pt x="114" y="471"/>
                    <a:pt x="126" y="493"/>
                    <a:pt x="137" y="516"/>
                  </a:cubicBezTo>
                  <a:cubicBezTo>
                    <a:pt x="236" y="726"/>
                    <a:pt x="520" y="875"/>
                    <a:pt x="762" y="875"/>
                  </a:cubicBezTo>
                  <a:cubicBezTo>
                    <a:pt x="964" y="875"/>
                    <a:pt x="1137" y="772"/>
                    <a:pt x="1153" y="516"/>
                  </a:cubicBezTo>
                  <a:cubicBezTo>
                    <a:pt x="1170" y="176"/>
                    <a:pt x="825" y="0"/>
                    <a:pt x="523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"/>
            <p:cNvSpPr/>
            <p:nvPr/>
          </p:nvSpPr>
          <p:spPr>
            <a:xfrm>
              <a:off x="7243950" y="1005450"/>
              <a:ext cx="28875" cy="26975"/>
            </a:xfrm>
            <a:custGeom>
              <a:avLst/>
              <a:gdLst/>
              <a:ahLst/>
              <a:cxnLst/>
              <a:rect l="l" t="t" r="r" b="b"/>
              <a:pathLst>
                <a:path w="1155" h="1079" extrusionOk="0">
                  <a:moveTo>
                    <a:pt x="694" y="1"/>
                  </a:moveTo>
                  <a:cubicBezTo>
                    <a:pt x="645" y="1"/>
                    <a:pt x="590" y="13"/>
                    <a:pt x="529" y="41"/>
                  </a:cubicBezTo>
                  <a:lnTo>
                    <a:pt x="473" y="63"/>
                  </a:lnTo>
                  <a:cubicBezTo>
                    <a:pt x="114" y="276"/>
                    <a:pt x="1" y="1079"/>
                    <a:pt x="541" y="1079"/>
                  </a:cubicBezTo>
                  <a:cubicBezTo>
                    <a:pt x="544" y="1079"/>
                    <a:pt x="548" y="1079"/>
                    <a:pt x="552" y="1079"/>
                  </a:cubicBezTo>
                  <a:cubicBezTo>
                    <a:pt x="1143" y="1068"/>
                    <a:pt x="1154" y="1"/>
                    <a:pt x="694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"/>
            <p:cNvSpPr/>
            <p:nvPr/>
          </p:nvSpPr>
          <p:spPr>
            <a:xfrm>
              <a:off x="7130800" y="1005100"/>
              <a:ext cx="30250" cy="26775"/>
            </a:xfrm>
            <a:custGeom>
              <a:avLst/>
              <a:gdLst/>
              <a:ahLst/>
              <a:cxnLst/>
              <a:rect l="l" t="t" r="r" b="b"/>
              <a:pathLst>
                <a:path w="1210" h="1071" extrusionOk="0">
                  <a:moveTo>
                    <a:pt x="737" y="1"/>
                  </a:moveTo>
                  <a:cubicBezTo>
                    <a:pt x="692" y="1"/>
                    <a:pt x="642" y="10"/>
                    <a:pt x="587" y="32"/>
                  </a:cubicBezTo>
                  <a:cubicBezTo>
                    <a:pt x="564" y="43"/>
                    <a:pt x="542" y="55"/>
                    <a:pt x="519" y="66"/>
                  </a:cubicBezTo>
                  <a:cubicBezTo>
                    <a:pt x="158" y="258"/>
                    <a:pt x="0" y="1059"/>
                    <a:pt x="564" y="1070"/>
                  </a:cubicBezTo>
                  <a:cubicBezTo>
                    <a:pt x="570" y="1070"/>
                    <a:pt x="575" y="1070"/>
                    <a:pt x="581" y="1070"/>
                  </a:cubicBezTo>
                  <a:cubicBezTo>
                    <a:pt x="1163" y="1070"/>
                    <a:pt x="1209" y="1"/>
                    <a:pt x="737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"/>
            <p:cNvSpPr/>
            <p:nvPr/>
          </p:nvSpPr>
          <p:spPr>
            <a:xfrm>
              <a:off x="7182700" y="1110950"/>
              <a:ext cx="29775" cy="21275"/>
            </a:xfrm>
            <a:custGeom>
              <a:avLst/>
              <a:gdLst/>
              <a:ahLst/>
              <a:cxnLst/>
              <a:rect l="l" t="t" r="r" b="b"/>
              <a:pathLst>
                <a:path w="1191" h="851" extrusionOk="0">
                  <a:moveTo>
                    <a:pt x="592" y="1"/>
                  </a:moveTo>
                  <a:cubicBezTo>
                    <a:pt x="285" y="1"/>
                    <a:pt x="1" y="171"/>
                    <a:pt x="147" y="492"/>
                  </a:cubicBezTo>
                  <a:cubicBezTo>
                    <a:pt x="158" y="503"/>
                    <a:pt x="170" y="526"/>
                    <a:pt x="181" y="549"/>
                  </a:cubicBezTo>
                  <a:cubicBezTo>
                    <a:pt x="289" y="731"/>
                    <a:pt x="548" y="850"/>
                    <a:pt x="776" y="850"/>
                  </a:cubicBezTo>
                  <a:cubicBezTo>
                    <a:pt x="998" y="850"/>
                    <a:pt x="1191" y="737"/>
                    <a:pt x="1185" y="458"/>
                  </a:cubicBezTo>
                  <a:cubicBezTo>
                    <a:pt x="1185" y="148"/>
                    <a:pt x="878" y="1"/>
                    <a:pt x="59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"/>
            <p:cNvSpPr/>
            <p:nvPr/>
          </p:nvSpPr>
          <p:spPr>
            <a:xfrm>
              <a:off x="7235800" y="1176200"/>
              <a:ext cx="28300" cy="23975"/>
            </a:xfrm>
            <a:custGeom>
              <a:avLst/>
              <a:gdLst/>
              <a:ahLst/>
              <a:cxnLst/>
              <a:rect l="l" t="t" r="r" b="b"/>
              <a:pathLst>
                <a:path w="1132" h="959" extrusionOk="0">
                  <a:moveTo>
                    <a:pt x="342" y="0"/>
                  </a:moveTo>
                  <a:cubicBezTo>
                    <a:pt x="154" y="0"/>
                    <a:pt x="1" y="100"/>
                    <a:pt x="9" y="342"/>
                  </a:cubicBezTo>
                  <a:lnTo>
                    <a:pt x="9" y="410"/>
                  </a:lnTo>
                  <a:cubicBezTo>
                    <a:pt x="54" y="691"/>
                    <a:pt x="370" y="958"/>
                    <a:pt x="640" y="958"/>
                  </a:cubicBezTo>
                  <a:cubicBezTo>
                    <a:pt x="781" y="958"/>
                    <a:pt x="910" y="885"/>
                    <a:pt x="980" y="703"/>
                  </a:cubicBezTo>
                  <a:cubicBezTo>
                    <a:pt x="1132" y="319"/>
                    <a:pt x="679" y="0"/>
                    <a:pt x="342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"/>
            <p:cNvSpPr/>
            <p:nvPr/>
          </p:nvSpPr>
          <p:spPr>
            <a:xfrm>
              <a:off x="7264950" y="1288225"/>
              <a:ext cx="28350" cy="23750"/>
            </a:xfrm>
            <a:custGeom>
              <a:avLst/>
              <a:gdLst/>
              <a:ahLst/>
              <a:cxnLst/>
              <a:rect l="l" t="t" r="r" b="b"/>
              <a:pathLst>
                <a:path w="1134" h="950" extrusionOk="0">
                  <a:moveTo>
                    <a:pt x="352" y="1"/>
                  </a:moveTo>
                  <a:cubicBezTo>
                    <a:pt x="157" y="1"/>
                    <a:pt x="0" y="104"/>
                    <a:pt x="17" y="352"/>
                  </a:cubicBezTo>
                  <a:cubicBezTo>
                    <a:pt x="17" y="375"/>
                    <a:pt x="17" y="397"/>
                    <a:pt x="17" y="420"/>
                  </a:cubicBezTo>
                  <a:cubicBezTo>
                    <a:pt x="68" y="692"/>
                    <a:pt x="388" y="949"/>
                    <a:pt x="657" y="949"/>
                  </a:cubicBezTo>
                  <a:cubicBezTo>
                    <a:pt x="802" y="949"/>
                    <a:pt x="931" y="876"/>
                    <a:pt x="998" y="691"/>
                  </a:cubicBezTo>
                  <a:cubicBezTo>
                    <a:pt x="1134" y="305"/>
                    <a:pt x="687" y="1"/>
                    <a:pt x="35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"/>
            <p:cNvSpPr/>
            <p:nvPr/>
          </p:nvSpPr>
          <p:spPr>
            <a:xfrm>
              <a:off x="7085800" y="1022800"/>
              <a:ext cx="29350" cy="21625"/>
            </a:xfrm>
            <a:custGeom>
              <a:avLst/>
              <a:gdLst/>
              <a:ahLst/>
              <a:cxnLst/>
              <a:rect l="l" t="t" r="r" b="b"/>
              <a:pathLst>
                <a:path w="1174" h="865" extrusionOk="0">
                  <a:moveTo>
                    <a:pt x="410" y="0"/>
                  </a:moveTo>
                  <a:cubicBezTo>
                    <a:pt x="196" y="0"/>
                    <a:pt x="11" y="110"/>
                    <a:pt x="6" y="385"/>
                  </a:cubicBezTo>
                  <a:cubicBezTo>
                    <a:pt x="0" y="706"/>
                    <a:pt x="325" y="864"/>
                    <a:pt x="618" y="864"/>
                  </a:cubicBezTo>
                  <a:cubicBezTo>
                    <a:pt x="911" y="864"/>
                    <a:pt x="1174" y="706"/>
                    <a:pt x="1044" y="396"/>
                  </a:cubicBezTo>
                  <a:cubicBezTo>
                    <a:pt x="1044" y="373"/>
                    <a:pt x="1033" y="351"/>
                    <a:pt x="1021" y="328"/>
                  </a:cubicBezTo>
                  <a:cubicBezTo>
                    <a:pt x="915" y="133"/>
                    <a:pt x="645" y="0"/>
                    <a:pt x="410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"/>
            <p:cNvSpPr/>
            <p:nvPr/>
          </p:nvSpPr>
          <p:spPr>
            <a:xfrm>
              <a:off x="7251850" y="933575"/>
              <a:ext cx="28900" cy="27700"/>
            </a:xfrm>
            <a:custGeom>
              <a:avLst/>
              <a:gdLst/>
              <a:ahLst/>
              <a:cxnLst/>
              <a:rect l="l" t="t" r="r" b="b"/>
              <a:pathLst>
                <a:path w="1156" h="1108" extrusionOk="0">
                  <a:moveTo>
                    <a:pt x="656" y="1"/>
                  </a:moveTo>
                  <a:cubicBezTo>
                    <a:pt x="610" y="1"/>
                    <a:pt x="561" y="9"/>
                    <a:pt x="507" y="27"/>
                  </a:cubicBezTo>
                  <a:cubicBezTo>
                    <a:pt x="0" y="199"/>
                    <a:pt x="238" y="1107"/>
                    <a:pt x="632" y="1107"/>
                  </a:cubicBezTo>
                  <a:cubicBezTo>
                    <a:pt x="703" y="1107"/>
                    <a:pt x="779" y="1078"/>
                    <a:pt x="857" y="1009"/>
                  </a:cubicBezTo>
                  <a:cubicBezTo>
                    <a:pt x="868" y="997"/>
                    <a:pt x="890" y="986"/>
                    <a:pt x="902" y="963"/>
                  </a:cubicBezTo>
                  <a:cubicBezTo>
                    <a:pt x="1156" y="679"/>
                    <a:pt x="1071" y="1"/>
                    <a:pt x="65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"/>
            <p:cNvSpPr/>
            <p:nvPr/>
          </p:nvSpPr>
          <p:spPr>
            <a:xfrm>
              <a:off x="7255300" y="1228125"/>
              <a:ext cx="36925" cy="21000"/>
            </a:xfrm>
            <a:custGeom>
              <a:avLst/>
              <a:gdLst/>
              <a:ahLst/>
              <a:cxnLst/>
              <a:rect l="l" t="t" r="r" b="b"/>
              <a:pathLst>
                <a:path w="1477" h="840" extrusionOk="0">
                  <a:moveTo>
                    <a:pt x="877" y="1"/>
                  </a:moveTo>
                  <a:cubicBezTo>
                    <a:pt x="469" y="1"/>
                    <a:pt x="0" y="385"/>
                    <a:pt x="358" y="702"/>
                  </a:cubicBezTo>
                  <a:cubicBezTo>
                    <a:pt x="380" y="714"/>
                    <a:pt x="391" y="725"/>
                    <a:pt x="414" y="748"/>
                  </a:cubicBezTo>
                  <a:cubicBezTo>
                    <a:pt x="507" y="810"/>
                    <a:pt x="629" y="840"/>
                    <a:pt x="755" y="840"/>
                  </a:cubicBezTo>
                  <a:cubicBezTo>
                    <a:pt x="1104" y="840"/>
                    <a:pt x="1477" y="613"/>
                    <a:pt x="1294" y="240"/>
                  </a:cubicBezTo>
                  <a:cubicBezTo>
                    <a:pt x="1210" y="69"/>
                    <a:pt x="1049" y="1"/>
                    <a:pt x="877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"/>
            <p:cNvSpPr/>
            <p:nvPr/>
          </p:nvSpPr>
          <p:spPr>
            <a:xfrm>
              <a:off x="7221900" y="1035200"/>
              <a:ext cx="37325" cy="25225"/>
            </a:xfrm>
            <a:custGeom>
              <a:avLst/>
              <a:gdLst/>
              <a:ahLst/>
              <a:cxnLst/>
              <a:rect l="l" t="t" r="r" b="b"/>
              <a:pathLst>
                <a:path w="1493" h="1009" extrusionOk="0">
                  <a:moveTo>
                    <a:pt x="916" y="0"/>
                  </a:moveTo>
                  <a:cubicBezTo>
                    <a:pt x="905" y="0"/>
                    <a:pt x="893" y="1"/>
                    <a:pt x="881" y="2"/>
                  </a:cubicBezTo>
                  <a:cubicBezTo>
                    <a:pt x="858" y="2"/>
                    <a:pt x="836" y="2"/>
                    <a:pt x="802" y="13"/>
                  </a:cubicBezTo>
                  <a:cubicBezTo>
                    <a:pt x="396" y="81"/>
                    <a:pt x="1" y="791"/>
                    <a:pt x="543" y="983"/>
                  </a:cubicBezTo>
                  <a:cubicBezTo>
                    <a:pt x="590" y="1000"/>
                    <a:pt x="637" y="1008"/>
                    <a:pt x="681" y="1008"/>
                  </a:cubicBezTo>
                  <a:cubicBezTo>
                    <a:pt x="1190" y="1008"/>
                    <a:pt x="1492" y="0"/>
                    <a:pt x="91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"/>
            <p:cNvSpPr/>
            <p:nvPr/>
          </p:nvSpPr>
          <p:spPr>
            <a:xfrm>
              <a:off x="7090925" y="1057800"/>
              <a:ext cx="30025" cy="2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628" y="0"/>
                  </a:moveTo>
                  <a:cubicBezTo>
                    <a:pt x="50" y="0"/>
                    <a:pt x="0" y="1072"/>
                    <a:pt x="469" y="1072"/>
                  </a:cubicBezTo>
                  <a:cubicBezTo>
                    <a:pt x="516" y="1072"/>
                    <a:pt x="568" y="1062"/>
                    <a:pt x="625" y="1038"/>
                  </a:cubicBezTo>
                  <a:cubicBezTo>
                    <a:pt x="636" y="1038"/>
                    <a:pt x="658" y="1027"/>
                    <a:pt x="681" y="1016"/>
                  </a:cubicBezTo>
                  <a:cubicBezTo>
                    <a:pt x="1053" y="813"/>
                    <a:pt x="1200" y="12"/>
                    <a:pt x="636" y="0"/>
                  </a:cubicBezTo>
                  <a:cubicBezTo>
                    <a:pt x="633" y="0"/>
                    <a:pt x="630" y="0"/>
                    <a:pt x="62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"/>
            <p:cNvSpPr/>
            <p:nvPr/>
          </p:nvSpPr>
          <p:spPr>
            <a:xfrm>
              <a:off x="7199475" y="1052650"/>
              <a:ext cx="29350" cy="21525"/>
            </a:xfrm>
            <a:custGeom>
              <a:avLst/>
              <a:gdLst/>
              <a:ahLst/>
              <a:cxnLst/>
              <a:rect l="l" t="t" r="r" b="b"/>
              <a:pathLst>
                <a:path w="1174" h="861" extrusionOk="0">
                  <a:moveTo>
                    <a:pt x="406" y="1"/>
                  </a:moveTo>
                  <a:cubicBezTo>
                    <a:pt x="194" y="1"/>
                    <a:pt x="12" y="108"/>
                    <a:pt x="6" y="376"/>
                  </a:cubicBezTo>
                  <a:cubicBezTo>
                    <a:pt x="1" y="700"/>
                    <a:pt x="331" y="861"/>
                    <a:pt x="626" y="861"/>
                  </a:cubicBezTo>
                  <a:cubicBezTo>
                    <a:pt x="917" y="861"/>
                    <a:pt x="1173" y="706"/>
                    <a:pt x="1045" y="398"/>
                  </a:cubicBezTo>
                  <a:cubicBezTo>
                    <a:pt x="1045" y="376"/>
                    <a:pt x="1033" y="353"/>
                    <a:pt x="1022" y="330"/>
                  </a:cubicBezTo>
                  <a:cubicBezTo>
                    <a:pt x="915" y="134"/>
                    <a:pt x="642" y="1"/>
                    <a:pt x="40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"/>
            <p:cNvSpPr/>
            <p:nvPr/>
          </p:nvSpPr>
          <p:spPr>
            <a:xfrm>
              <a:off x="7289100" y="1296450"/>
              <a:ext cx="29725" cy="21400"/>
            </a:xfrm>
            <a:custGeom>
              <a:avLst/>
              <a:gdLst/>
              <a:ahLst/>
              <a:cxnLst/>
              <a:rect l="l" t="t" r="r" b="b"/>
              <a:pathLst>
                <a:path w="1189" h="856" extrusionOk="0">
                  <a:moveTo>
                    <a:pt x="582" y="0"/>
                  </a:moveTo>
                  <a:cubicBezTo>
                    <a:pt x="278" y="0"/>
                    <a:pt x="0" y="167"/>
                    <a:pt x="145" y="486"/>
                  </a:cubicBezTo>
                  <a:cubicBezTo>
                    <a:pt x="156" y="508"/>
                    <a:pt x="168" y="531"/>
                    <a:pt x="179" y="554"/>
                  </a:cubicBezTo>
                  <a:cubicBezTo>
                    <a:pt x="288" y="736"/>
                    <a:pt x="546" y="855"/>
                    <a:pt x="774" y="855"/>
                  </a:cubicBezTo>
                  <a:cubicBezTo>
                    <a:pt x="996" y="855"/>
                    <a:pt x="1189" y="742"/>
                    <a:pt x="1183" y="463"/>
                  </a:cubicBezTo>
                  <a:cubicBezTo>
                    <a:pt x="1183" y="150"/>
                    <a:pt x="871" y="0"/>
                    <a:pt x="582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"/>
            <p:cNvSpPr/>
            <p:nvPr/>
          </p:nvSpPr>
          <p:spPr>
            <a:xfrm>
              <a:off x="7254900" y="969750"/>
              <a:ext cx="28375" cy="23850"/>
            </a:xfrm>
            <a:custGeom>
              <a:avLst/>
              <a:gdLst/>
              <a:ahLst/>
              <a:cxnLst/>
              <a:rect l="l" t="t" r="r" b="b"/>
              <a:pathLst>
                <a:path w="1135" h="954" extrusionOk="0">
                  <a:moveTo>
                    <a:pt x="345" y="1"/>
                  </a:moveTo>
                  <a:cubicBezTo>
                    <a:pt x="154" y="1"/>
                    <a:pt x="0" y="100"/>
                    <a:pt x="12" y="340"/>
                  </a:cubicBezTo>
                  <a:cubicBezTo>
                    <a:pt x="12" y="363"/>
                    <a:pt x="12" y="385"/>
                    <a:pt x="24" y="408"/>
                  </a:cubicBezTo>
                  <a:cubicBezTo>
                    <a:pt x="61" y="683"/>
                    <a:pt x="378" y="954"/>
                    <a:pt x="648" y="954"/>
                  </a:cubicBezTo>
                  <a:cubicBezTo>
                    <a:pt x="787" y="954"/>
                    <a:pt x="914" y="882"/>
                    <a:pt x="983" y="701"/>
                  </a:cubicBezTo>
                  <a:cubicBezTo>
                    <a:pt x="1134" y="312"/>
                    <a:pt x="682" y="1"/>
                    <a:pt x="345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"/>
            <p:cNvSpPr/>
            <p:nvPr/>
          </p:nvSpPr>
          <p:spPr>
            <a:xfrm>
              <a:off x="7226850" y="1192800"/>
              <a:ext cx="28575" cy="23675"/>
            </a:xfrm>
            <a:custGeom>
              <a:avLst/>
              <a:gdLst/>
              <a:ahLst/>
              <a:cxnLst/>
              <a:rect l="l" t="t" r="r" b="b"/>
              <a:pathLst>
                <a:path w="1143" h="947" extrusionOk="0">
                  <a:moveTo>
                    <a:pt x="352" y="1"/>
                  </a:moveTo>
                  <a:cubicBezTo>
                    <a:pt x="157" y="1"/>
                    <a:pt x="1" y="101"/>
                    <a:pt x="17" y="344"/>
                  </a:cubicBezTo>
                  <a:lnTo>
                    <a:pt x="29" y="412"/>
                  </a:lnTo>
                  <a:cubicBezTo>
                    <a:pt x="73" y="684"/>
                    <a:pt x="395" y="946"/>
                    <a:pt x="664" y="946"/>
                  </a:cubicBezTo>
                  <a:cubicBezTo>
                    <a:pt x="807" y="946"/>
                    <a:pt x="936" y="871"/>
                    <a:pt x="999" y="682"/>
                  </a:cubicBezTo>
                  <a:cubicBezTo>
                    <a:pt x="1142" y="303"/>
                    <a:pt x="690" y="1"/>
                    <a:pt x="35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"/>
            <p:cNvSpPr/>
            <p:nvPr/>
          </p:nvSpPr>
          <p:spPr>
            <a:xfrm>
              <a:off x="7176475" y="1159050"/>
              <a:ext cx="31350" cy="26650"/>
            </a:xfrm>
            <a:custGeom>
              <a:avLst/>
              <a:gdLst/>
              <a:ahLst/>
              <a:cxnLst/>
              <a:rect l="l" t="t" r="r" b="b"/>
              <a:pathLst>
                <a:path w="1254" h="1066" extrusionOk="0">
                  <a:moveTo>
                    <a:pt x="657" y="0"/>
                  </a:moveTo>
                  <a:cubicBezTo>
                    <a:pt x="84" y="0"/>
                    <a:pt x="0" y="1066"/>
                    <a:pt x="482" y="1066"/>
                  </a:cubicBezTo>
                  <a:cubicBezTo>
                    <a:pt x="524" y="1066"/>
                    <a:pt x="571" y="1057"/>
                    <a:pt x="622" y="1039"/>
                  </a:cubicBezTo>
                  <a:cubicBezTo>
                    <a:pt x="644" y="1028"/>
                    <a:pt x="667" y="1017"/>
                    <a:pt x="689" y="1006"/>
                  </a:cubicBezTo>
                  <a:cubicBezTo>
                    <a:pt x="1062" y="825"/>
                    <a:pt x="1254" y="35"/>
                    <a:pt x="689" y="1"/>
                  </a:cubicBezTo>
                  <a:cubicBezTo>
                    <a:pt x="678" y="0"/>
                    <a:pt x="667" y="0"/>
                    <a:pt x="657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"/>
            <p:cNvSpPr/>
            <p:nvPr/>
          </p:nvSpPr>
          <p:spPr>
            <a:xfrm>
              <a:off x="7264650" y="1110875"/>
              <a:ext cx="29500" cy="21525"/>
            </a:xfrm>
            <a:custGeom>
              <a:avLst/>
              <a:gdLst/>
              <a:ahLst/>
              <a:cxnLst/>
              <a:rect l="l" t="t" r="r" b="b"/>
              <a:pathLst>
                <a:path w="1180" h="861" extrusionOk="0">
                  <a:moveTo>
                    <a:pt x="401" y="0"/>
                  </a:moveTo>
                  <a:cubicBezTo>
                    <a:pt x="191" y="0"/>
                    <a:pt x="11" y="106"/>
                    <a:pt x="6" y="371"/>
                  </a:cubicBezTo>
                  <a:cubicBezTo>
                    <a:pt x="0" y="700"/>
                    <a:pt x="328" y="861"/>
                    <a:pt x="624" y="861"/>
                  </a:cubicBezTo>
                  <a:cubicBezTo>
                    <a:pt x="917" y="861"/>
                    <a:pt x="1179" y="703"/>
                    <a:pt x="1056" y="394"/>
                  </a:cubicBezTo>
                  <a:cubicBezTo>
                    <a:pt x="1044" y="371"/>
                    <a:pt x="1033" y="348"/>
                    <a:pt x="1022" y="326"/>
                  </a:cubicBezTo>
                  <a:cubicBezTo>
                    <a:pt x="914" y="135"/>
                    <a:pt x="638" y="0"/>
                    <a:pt x="401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"/>
            <p:cNvSpPr/>
            <p:nvPr/>
          </p:nvSpPr>
          <p:spPr>
            <a:xfrm>
              <a:off x="7240625" y="871850"/>
              <a:ext cx="31275" cy="20900"/>
            </a:xfrm>
            <a:custGeom>
              <a:avLst/>
              <a:gdLst/>
              <a:ahLst/>
              <a:cxnLst/>
              <a:rect l="l" t="t" r="r" b="b"/>
              <a:pathLst>
                <a:path w="1251" h="836" extrusionOk="0">
                  <a:moveTo>
                    <a:pt x="471" y="0"/>
                  </a:moveTo>
                  <a:cubicBezTo>
                    <a:pt x="221" y="0"/>
                    <a:pt x="0" y="127"/>
                    <a:pt x="30" y="431"/>
                  </a:cubicBezTo>
                  <a:cubicBezTo>
                    <a:pt x="61" y="711"/>
                    <a:pt x="333" y="836"/>
                    <a:pt x="597" y="836"/>
                  </a:cubicBezTo>
                  <a:cubicBezTo>
                    <a:pt x="930" y="836"/>
                    <a:pt x="1251" y="639"/>
                    <a:pt x="1069" y="307"/>
                  </a:cubicBezTo>
                  <a:cubicBezTo>
                    <a:pt x="1057" y="284"/>
                    <a:pt x="1046" y="273"/>
                    <a:pt x="1035" y="250"/>
                  </a:cubicBezTo>
                  <a:cubicBezTo>
                    <a:pt x="920" y="94"/>
                    <a:pt x="685" y="0"/>
                    <a:pt x="471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"/>
            <p:cNvSpPr/>
            <p:nvPr/>
          </p:nvSpPr>
          <p:spPr>
            <a:xfrm>
              <a:off x="7195325" y="971500"/>
              <a:ext cx="29750" cy="27875"/>
            </a:xfrm>
            <a:custGeom>
              <a:avLst/>
              <a:gdLst/>
              <a:ahLst/>
              <a:cxnLst/>
              <a:rect l="l" t="t" r="r" b="b"/>
              <a:pathLst>
                <a:path w="1190" h="1115" extrusionOk="0">
                  <a:moveTo>
                    <a:pt x="662" y="0"/>
                  </a:moveTo>
                  <a:cubicBezTo>
                    <a:pt x="606" y="0"/>
                    <a:pt x="544" y="14"/>
                    <a:pt x="477" y="44"/>
                  </a:cubicBezTo>
                  <a:cubicBezTo>
                    <a:pt x="1" y="278"/>
                    <a:pt x="321" y="1114"/>
                    <a:pt x="694" y="1114"/>
                  </a:cubicBezTo>
                  <a:cubicBezTo>
                    <a:pt x="772" y="1114"/>
                    <a:pt x="853" y="1078"/>
                    <a:pt x="928" y="992"/>
                  </a:cubicBezTo>
                  <a:cubicBezTo>
                    <a:pt x="951" y="970"/>
                    <a:pt x="962" y="947"/>
                    <a:pt x="974" y="936"/>
                  </a:cubicBezTo>
                  <a:cubicBezTo>
                    <a:pt x="1190" y="631"/>
                    <a:pt x="1046" y="0"/>
                    <a:pt x="662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"/>
            <p:cNvSpPr/>
            <p:nvPr/>
          </p:nvSpPr>
          <p:spPr>
            <a:xfrm>
              <a:off x="7109650" y="905275"/>
              <a:ext cx="29775" cy="21300"/>
            </a:xfrm>
            <a:custGeom>
              <a:avLst/>
              <a:gdLst/>
              <a:ahLst/>
              <a:cxnLst/>
              <a:rect l="l" t="t" r="r" b="b"/>
              <a:pathLst>
                <a:path w="1191" h="852" extrusionOk="0">
                  <a:moveTo>
                    <a:pt x="588" y="0"/>
                  </a:moveTo>
                  <a:cubicBezTo>
                    <a:pt x="282" y="0"/>
                    <a:pt x="1" y="167"/>
                    <a:pt x="146" y="482"/>
                  </a:cubicBezTo>
                  <a:cubicBezTo>
                    <a:pt x="158" y="504"/>
                    <a:pt x="158" y="527"/>
                    <a:pt x="180" y="549"/>
                  </a:cubicBezTo>
                  <a:cubicBezTo>
                    <a:pt x="289" y="732"/>
                    <a:pt x="548" y="851"/>
                    <a:pt x="775" y="851"/>
                  </a:cubicBezTo>
                  <a:cubicBezTo>
                    <a:pt x="998" y="851"/>
                    <a:pt x="1190" y="738"/>
                    <a:pt x="1185" y="459"/>
                  </a:cubicBezTo>
                  <a:cubicBezTo>
                    <a:pt x="1185" y="148"/>
                    <a:pt x="875" y="0"/>
                    <a:pt x="588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"/>
            <p:cNvSpPr/>
            <p:nvPr/>
          </p:nvSpPr>
          <p:spPr>
            <a:xfrm>
              <a:off x="7280600" y="1189100"/>
              <a:ext cx="29775" cy="21275"/>
            </a:xfrm>
            <a:custGeom>
              <a:avLst/>
              <a:gdLst/>
              <a:ahLst/>
              <a:cxnLst/>
              <a:rect l="l" t="t" r="r" b="b"/>
              <a:pathLst>
                <a:path w="1191" h="851" extrusionOk="0">
                  <a:moveTo>
                    <a:pt x="587" y="0"/>
                  </a:moveTo>
                  <a:cubicBezTo>
                    <a:pt x="281" y="0"/>
                    <a:pt x="1" y="171"/>
                    <a:pt x="147" y="492"/>
                  </a:cubicBezTo>
                  <a:cubicBezTo>
                    <a:pt x="147" y="503"/>
                    <a:pt x="158" y="526"/>
                    <a:pt x="169" y="548"/>
                  </a:cubicBezTo>
                  <a:cubicBezTo>
                    <a:pt x="278" y="731"/>
                    <a:pt x="539" y="850"/>
                    <a:pt x="770" y="850"/>
                  </a:cubicBezTo>
                  <a:cubicBezTo>
                    <a:pt x="995" y="850"/>
                    <a:pt x="1190" y="737"/>
                    <a:pt x="1185" y="458"/>
                  </a:cubicBezTo>
                  <a:cubicBezTo>
                    <a:pt x="1179" y="148"/>
                    <a:pt x="872" y="0"/>
                    <a:pt x="587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"/>
            <p:cNvSpPr/>
            <p:nvPr/>
          </p:nvSpPr>
          <p:spPr>
            <a:xfrm>
              <a:off x="7134900" y="1085975"/>
              <a:ext cx="28650" cy="23675"/>
            </a:xfrm>
            <a:custGeom>
              <a:avLst/>
              <a:gdLst/>
              <a:ahLst/>
              <a:cxnLst/>
              <a:rect l="l" t="t" r="r" b="b"/>
              <a:pathLst>
                <a:path w="1146" h="947" extrusionOk="0">
                  <a:moveTo>
                    <a:pt x="355" y="0"/>
                  </a:moveTo>
                  <a:cubicBezTo>
                    <a:pt x="159" y="0"/>
                    <a:pt x="0" y="103"/>
                    <a:pt x="17" y="351"/>
                  </a:cubicBezTo>
                  <a:cubicBezTo>
                    <a:pt x="17" y="374"/>
                    <a:pt x="17" y="397"/>
                    <a:pt x="28" y="419"/>
                  </a:cubicBezTo>
                  <a:cubicBezTo>
                    <a:pt x="80" y="685"/>
                    <a:pt x="402" y="946"/>
                    <a:pt x="672" y="946"/>
                  </a:cubicBezTo>
                  <a:cubicBezTo>
                    <a:pt x="815" y="946"/>
                    <a:pt x="943" y="873"/>
                    <a:pt x="1010" y="690"/>
                  </a:cubicBezTo>
                  <a:cubicBezTo>
                    <a:pt x="1145" y="304"/>
                    <a:pt x="694" y="0"/>
                    <a:pt x="355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"/>
            <p:cNvSpPr/>
            <p:nvPr/>
          </p:nvSpPr>
          <p:spPr>
            <a:xfrm>
              <a:off x="7189325" y="928250"/>
              <a:ext cx="29350" cy="21500"/>
            </a:xfrm>
            <a:custGeom>
              <a:avLst/>
              <a:gdLst/>
              <a:ahLst/>
              <a:cxnLst/>
              <a:rect l="l" t="t" r="r" b="b"/>
              <a:pathLst>
                <a:path w="1174" h="860" extrusionOk="0">
                  <a:moveTo>
                    <a:pt x="406" y="0"/>
                  </a:moveTo>
                  <a:cubicBezTo>
                    <a:pt x="194" y="0"/>
                    <a:pt x="12" y="108"/>
                    <a:pt x="6" y="375"/>
                  </a:cubicBezTo>
                  <a:cubicBezTo>
                    <a:pt x="1" y="698"/>
                    <a:pt x="328" y="859"/>
                    <a:pt x="622" y="859"/>
                  </a:cubicBezTo>
                  <a:cubicBezTo>
                    <a:pt x="914" y="859"/>
                    <a:pt x="1174" y="701"/>
                    <a:pt x="1044" y="386"/>
                  </a:cubicBezTo>
                  <a:cubicBezTo>
                    <a:pt x="1033" y="364"/>
                    <a:pt x="1033" y="341"/>
                    <a:pt x="1022" y="330"/>
                  </a:cubicBezTo>
                  <a:cubicBezTo>
                    <a:pt x="915" y="134"/>
                    <a:pt x="642" y="0"/>
                    <a:pt x="406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"/>
            <p:cNvSpPr/>
            <p:nvPr/>
          </p:nvSpPr>
          <p:spPr>
            <a:xfrm>
              <a:off x="7172625" y="968850"/>
              <a:ext cx="28850" cy="27675"/>
            </a:xfrm>
            <a:custGeom>
              <a:avLst/>
              <a:gdLst/>
              <a:ahLst/>
              <a:cxnLst/>
              <a:rect l="l" t="t" r="r" b="b"/>
              <a:pathLst>
                <a:path w="1154" h="1107" extrusionOk="0">
                  <a:moveTo>
                    <a:pt x="663" y="0"/>
                  </a:moveTo>
                  <a:cubicBezTo>
                    <a:pt x="618" y="0"/>
                    <a:pt x="569" y="8"/>
                    <a:pt x="516" y="26"/>
                  </a:cubicBezTo>
                  <a:cubicBezTo>
                    <a:pt x="0" y="198"/>
                    <a:pt x="245" y="1107"/>
                    <a:pt x="633" y="1107"/>
                  </a:cubicBezTo>
                  <a:cubicBezTo>
                    <a:pt x="704" y="1107"/>
                    <a:pt x="779" y="1077"/>
                    <a:pt x="855" y="1008"/>
                  </a:cubicBezTo>
                  <a:cubicBezTo>
                    <a:pt x="877" y="985"/>
                    <a:pt x="889" y="974"/>
                    <a:pt x="900" y="952"/>
                  </a:cubicBezTo>
                  <a:cubicBezTo>
                    <a:pt x="1154" y="677"/>
                    <a:pt x="1069" y="0"/>
                    <a:pt x="66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"/>
            <p:cNvSpPr/>
            <p:nvPr/>
          </p:nvSpPr>
          <p:spPr>
            <a:xfrm>
              <a:off x="7123225" y="845000"/>
              <a:ext cx="31575" cy="21075"/>
            </a:xfrm>
            <a:custGeom>
              <a:avLst/>
              <a:gdLst/>
              <a:ahLst/>
              <a:cxnLst/>
              <a:rect l="l" t="t" r="r" b="b"/>
              <a:pathLst>
                <a:path w="1263" h="843" extrusionOk="0">
                  <a:moveTo>
                    <a:pt x="481" y="1"/>
                  </a:moveTo>
                  <a:cubicBezTo>
                    <a:pt x="227" y="1"/>
                    <a:pt x="0" y="133"/>
                    <a:pt x="44" y="444"/>
                  </a:cubicBezTo>
                  <a:cubicBezTo>
                    <a:pt x="78" y="722"/>
                    <a:pt x="338" y="842"/>
                    <a:pt x="594" y="842"/>
                  </a:cubicBezTo>
                  <a:cubicBezTo>
                    <a:pt x="931" y="842"/>
                    <a:pt x="1263" y="635"/>
                    <a:pt x="1070" y="309"/>
                  </a:cubicBezTo>
                  <a:cubicBezTo>
                    <a:pt x="1059" y="286"/>
                    <a:pt x="1048" y="264"/>
                    <a:pt x="1025" y="241"/>
                  </a:cubicBezTo>
                  <a:cubicBezTo>
                    <a:pt x="914" y="89"/>
                    <a:pt x="688" y="1"/>
                    <a:pt x="481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"/>
            <p:cNvSpPr/>
            <p:nvPr/>
          </p:nvSpPr>
          <p:spPr>
            <a:xfrm>
              <a:off x="7251750" y="1149975"/>
              <a:ext cx="29525" cy="27900"/>
            </a:xfrm>
            <a:custGeom>
              <a:avLst/>
              <a:gdLst/>
              <a:ahLst/>
              <a:cxnLst/>
              <a:rect l="l" t="t" r="r" b="b"/>
              <a:pathLst>
                <a:path w="1181" h="1116" extrusionOk="0">
                  <a:moveTo>
                    <a:pt x="506" y="1"/>
                  </a:moveTo>
                  <a:cubicBezTo>
                    <a:pt x="430" y="1"/>
                    <a:pt x="351" y="35"/>
                    <a:pt x="274" y="116"/>
                  </a:cubicBezTo>
                  <a:cubicBezTo>
                    <a:pt x="263" y="127"/>
                    <a:pt x="240" y="150"/>
                    <a:pt x="229" y="172"/>
                  </a:cubicBezTo>
                  <a:cubicBezTo>
                    <a:pt x="1" y="470"/>
                    <a:pt x="130" y="1115"/>
                    <a:pt x="516" y="1115"/>
                  </a:cubicBezTo>
                  <a:cubicBezTo>
                    <a:pt x="570" y="1115"/>
                    <a:pt x="628" y="1103"/>
                    <a:pt x="691" y="1075"/>
                  </a:cubicBezTo>
                  <a:cubicBezTo>
                    <a:pt x="1180" y="859"/>
                    <a:pt x="886" y="1"/>
                    <a:pt x="506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"/>
            <p:cNvSpPr/>
            <p:nvPr/>
          </p:nvSpPr>
          <p:spPr>
            <a:xfrm>
              <a:off x="7164350" y="1088525"/>
              <a:ext cx="37075" cy="25200"/>
            </a:xfrm>
            <a:custGeom>
              <a:avLst/>
              <a:gdLst/>
              <a:ahLst/>
              <a:cxnLst/>
              <a:rect l="l" t="t" r="r" b="b"/>
              <a:pathLst>
                <a:path w="1483" h="1008" extrusionOk="0">
                  <a:moveTo>
                    <a:pt x="916" y="0"/>
                  </a:moveTo>
                  <a:cubicBezTo>
                    <a:pt x="905" y="0"/>
                    <a:pt x="893" y="0"/>
                    <a:pt x="881" y="1"/>
                  </a:cubicBezTo>
                  <a:lnTo>
                    <a:pt x="802" y="1"/>
                  </a:lnTo>
                  <a:cubicBezTo>
                    <a:pt x="396" y="80"/>
                    <a:pt x="1" y="791"/>
                    <a:pt x="531" y="983"/>
                  </a:cubicBezTo>
                  <a:cubicBezTo>
                    <a:pt x="580" y="1000"/>
                    <a:pt x="627" y="1008"/>
                    <a:pt x="672" y="1008"/>
                  </a:cubicBezTo>
                  <a:cubicBezTo>
                    <a:pt x="1188" y="1008"/>
                    <a:pt x="1482" y="0"/>
                    <a:pt x="916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"/>
            <p:cNvSpPr/>
            <p:nvPr/>
          </p:nvSpPr>
          <p:spPr>
            <a:xfrm>
              <a:off x="7232950" y="1090250"/>
              <a:ext cx="29750" cy="21375"/>
            </a:xfrm>
            <a:custGeom>
              <a:avLst/>
              <a:gdLst/>
              <a:ahLst/>
              <a:cxnLst/>
              <a:rect l="l" t="t" r="r" b="b"/>
              <a:pathLst>
                <a:path w="1190" h="855" extrusionOk="0">
                  <a:moveTo>
                    <a:pt x="582" y="1"/>
                  </a:moveTo>
                  <a:cubicBezTo>
                    <a:pt x="278" y="1"/>
                    <a:pt x="0" y="171"/>
                    <a:pt x="146" y="496"/>
                  </a:cubicBezTo>
                  <a:cubicBezTo>
                    <a:pt x="157" y="508"/>
                    <a:pt x="168" y="530"/>
                    <a:pt x="180" y="553"/>
                  </a:cubicBezTo>
                  <a:cubicBezTo>
                    <a:pt x="288" y="736"/>
                    <a:pt x="547" y="855"/>
                    <a:pt x="775" y="855"/>
                  </a:cubicBezTo>
                  <a:cubicBezTo>
                    <a:pt x="997" y="855"/>
                    <a:pt x="1189" y="741"/>
                    <a:pt x="1184" y="463"/>
                  </a:cubicBezTo>
                  <a:cubicBezTo>
                    <a:pt x="1178" y="151"/>
                    <a:pt x="868" y="1"/>
                    <a:pt x="58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"/>
            <p:cNvSpPr/>
            <p:nvPr/>
          </p:nvSpPr>
          <p:spPr>
            <a:xfrm>
              <a:off x="7223600" y="1085000"/>
              <a:ext cx="31125" cy="26725"/>
            </a:xfrm>
            <a:custGeom>
              <a:avLst/>
              <a:gdLst/>
              <a:ahLst/>
              <a:cxnLst/>
              <a:rect l="l" t="t" r="r" b="b"/>
              <a:pathLst>
                <a:path w="1245" h="1069" extrusionOk="0">
                  <a:moveTo>
                    <a:pt x="767" y="1"/>
                  </a:moveTo>
                  <a:cubicBezTo>
                    <a:pt x="723" y="1"/>
                    <a:pt x="675" y="10"/>
                    <a:pt x="621" y="29"/>
                  </a:cubicBezTo>
                  <a:cubicBezTo>
                    <a:pt x="599" y="29"/>
                    <a:pt x="576" y="41"/>
                    <a:pt x="554" y="52"/>
                  </a:cubicBezTo>
                  <a:cubicBezTo>
                    <a:pt x="181" y="244"/>
                    <a:pt x="1" y="1034"/>
                    <a:pt x="554" y="1068"/>
                  </a:cubicBezTo>
                  <a:cubicBezTo>
                    <a:pt x="562" y="1068"/>
                    <a:pt x="570" y="1068"/>
                    <a:pt x="578" y="1068"/>
                  </a:cubicBezTo>
                  <a:cubicBezTo>
                    <a:pt x="1156" y="1068"/>
                    <a:pt x="1244" y="1"/>
                    <a:pt x="767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"/>
            <p:cNvSpPr/>
            <p:nvPr/>
          </p:nvSpPr>
          <p:spPr>
            <a:xfrm>
              <a:off x="7158125" y="1200050"/>
              <a:ext cx="28400" cy="23750"/>
            </a:xfrm>
            <a:custGeom>
              <a:avLst/>
              <a:gdLst/>
              <a:ahLst/>
              <a:cxnLst/>
              <a:rect l="l" t="t" r="r" b="b"/>
              <a:pathLst>
                <a:path w="1136" h="950" extrusionOk="0">
                  <a:moveTo>
                    <a:pt x="474" y="1"/>
                  </a:moveTo>
                  <a:cubicBezTo>
                    <a:pt x="332" y="1"/>
                    <a:pt x="203" y="74"/>
                    <a:pt x="137" y="257"/>
                  </a:cubicBezTo>
                  <a:cubicBezTo>
                    <a:pt x="1" y="644"/>
                    <a:pt x="453" y="950"/>
                    <a:pt x="788" y="950"/>
                  </a:cubicBezTo>
                  <a:cubicBezTo>
                    <a:pt x="981" y="950"/>
                    <a:pt x="1135" y="849"/>
                    <a:pt x="1119" y="607"/>
                  </a:cubicBezTo>
                  <a:cubicBezTo>
                    <a:pt x="1119" y="573"/>
                    <a:pt x="1119" y="550"/>
                    <a:pt x="1119" y="528"/>
                  </a:cubicBezTo>
                  <a:cubicBezTo>
                    <a:pt x="1067" y="262"/>
                    <a:pt x="745" y="1"/>
                    <a:pt x="474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"/>
            <p:cNvSpPr/>
            <p:nvPr/>
          </p:nvSpPr>
          <p:spPr>
            <a:xfrm>
              <a:off x="7245225" y="1476725"/>
              <a:ext cx="30300" cy="26825"/>
            </a:xfrm>
            <a:custGeom>
              <a:avLst/>
              <a:gdLst/>
              <a:ahLst/>
              <a:cxnLst/>
              <a:rect l="l" t="t" r="r" b="b"/>
              <a:pathLst>
                <a:path w="1212" h="1073" extrusionOk="0">
                  <a:moveTo>
                    <a:pt x="639" y="0"/>
                  </a:moveTo>
                  <a:cubicBezTo>
                    <a:pt x="52" y="0"/>
                    <a:pt x="1" y="1072"/>
                    <a:pt x="469" y="1072"/>
                  </a:cubicBezTo>
                  <a:cubicBezTo>
                    <a:pt x="516" y="1072"/>
                    <a:pt x="568" y="1062"/>
                    <a:pt x="625" y="1038"/>
                  </a:cubicBezTo>
                  <a:cubicBezTo>
                    <a:pt x="648" y="1038"/>
                    <a:pt x="670" y="1027"/>
                    <a:pt x="693" y="1016"/>
                  </a:cubicBezTo>
                  <a:cubicBezTo>
                    <a:pt x="1065" y="813"/>
                    <a:pt x="1212" y="12"/>
                    <a:pt x="648" y="0"/>
                  </a:cubicBezTo>
                  <a:cubicBezTo>
                    <a:pt x="645" y="0"/>
                    <a:pt x="642" y="0"/>
                    <a:pt x="639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"/>
            <p:cNvSpPr/>
            <p:nvPr/>
          </p:nvSpPr>
          <p:spPr>
            <a:xfrm>
              <a:off x="7281000" y="1337700"/>
              <a:ext cx="29775" cy="21300"/>
            </a:xfrm>
            <a:custGeom>
              <a:avLst/>
              <a:gdLst/>
              <a:ahLst/>
              <a:cxnLst/>
              <a:rect l="l" t="t" r="r" b="b"/>
              <a:pathLst>
                <a:path w="1191" h="852" extrusionOk="0">
                  <a:moveTo>
                    <a:pt x="420" y="1"/>
                  </a:moveTo>
                  <a:cubicBezTo>
                    <a:pt x="196" y="1"/>
                    <a:pt x="1" y="114"/>
                    <a:pt x="7" y="393"/>
                  </a:cubicBezTo>
                  <a:cubicBezTo>
                    <a:pt x="12" y="705"/>
                    <a:pt x="322" y="852"/>
                    <a:pt x="608" y="852"/>
                  </a:cubicBezTo>
                  <a:cubicBezTo>
                    <a:pt x="912" y="852"/>
                    <a:pt x="1190" y="685"/>
                    <a:pt x="1045" y="371"/>
                  </a:cubicBezTo>
                  <a:cubicBezTo>
                    <a:pt x="1033" y="348"/>
                    <a:pt x="1033" y="325"/>
                    <a:pt x="1011" y="303"/>
                  </a:cubicBezTo>
                  <a:cubicBezTo>
                    <a:pt x="908" y="120"/>
                    <a:pt x="649" y="1"/>
                    <a:pt x="420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"/>
            <p:cNvSpPr/>
            <p:nvPr/>
          </p:nvSpPr>
          <p:spPr>
            <a:xfrm>
              <a:off x="7119525" y="1144300"/>
              <a:ext cx="29350" cy="21625"/>
            </a:xfrm>
            <a:custGeom>
              <a:avLst/>
              <a:gdLst/>
              <a:ahLst/>
              <a:cxnLst/>
              <a:rect l="l" t="t" r="r" b="b"/>
              <a:pathLst>
                <a:path w="1174" h="865" extrusionOk="0">
                  <a:moveTo>
                    <a:pt x="554" y="0"/>
                  </a:moveTo>
                  <a:cubicBezTo>
                    <a:pt x="263" y="0"/>
                    <a:pt x="0" y="158"/>
                    <a:pt x="124" y="467"/>
                  </a:cubicBezTo>
                  <a:cubicBezTo>
                    <a:pt x="135" y="490"/>
                    <a:pt x="146" y="512"/>
                    <a:pt x="158" y="535"/>
                  </a:cubicBezTo>
                  <a:cubicBezTo>
                    <a:pt x="259" y="731"/>
                    <a:pt x="529" y="865"/>
                    <a:pt x="764" y="865"/>
                  </a:cubicBezTo>
                  <a:cubicBezTo>
                    <a:pt x="974" y="865"/>
                    <a:pt x="1157" y="757"/>
                    <a:pt x="1162" y="490"/>
                  </a:cubicBezTo>
                  <a:cubicBezTo>
                    <a:pt x="1173" y="161"/>
                    <a:pt x="849" y="0"/>
                    <a:pt x="554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"/>
            <p:cNvSpPr/>
            <p:nvPr/>
          </p:nvSpPr>
          <p:spPr>
            <a:xfrm>
              <a:off x="7131800" y="1277825"/>
              <a:ext cx="30325" cy="27050"/>
            </a:xfrm>
            <a:custGeom>
              <a:avLst/>
              <a:gdLst/>
              <a:ahLst/>
              <a:cxnLst/>
              <a:rect l="l" t="t" r="r" b="b"/>
              <a:pathLst>
                <a:path w="1213" h="1082" extrusionOk="0">
                  <a:moveTo>
                    <a:pt x="629" y="1"/>
                  </a:moveTo>
                  <a:cubicBezTo>
                    <a:pt x="49" y="1"/>
                    <a:pt x="1" y="1082"/>
                    <a:pt x="476" y="1082"/>
                  </a:cubicBezTo>
                  <a:cubicBezTo>
                    <a:pt x="521" y="1082"/>
                    <a:pt x="571" y="1072"/>
                    <a:pt x="626" y="1050"/>
                  </a:cubicBezTo>
                  <a:cubicBezTo>
                    <a:pt x="648" y="1039"/>
                    <a:pt x="671" y="1028"/>
                    <a:pt x="694" y="1016"/>
                  </a:cubicBezTo>
                  <a:cubicBezTo>
                    <a:pt x="1055" y="813"/>
                    <a:pt x="1213" y="23"/>
                    <a:pt x="637" y="1"/>
                  </a:cubicBezTo>
                  <a:cubicBezTo>
                    <a:pt x="634" y="1"/>
                    <a:pt x="632" y="1"/>
                    <a:pt x="629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"/>
            <p:cNvSpPr/>
            <p:nvPr/>
          </p:nvSpPr>
          <p:spPr>
            <a:xfrm>
              <a:off x="7146900" y="1244750"/>
              <a:ext cx="31775" cy="21025"/>
            </a:xfrm>
            <a:custGeom>
              <a:avLst/>
              <a:gdLst/>
              <a:ahLst/>
              <a:cxnLst/>
              <a:rect l="l" t="t" r="r" b="b"/>
              <a:pathLst>
                <a:path w="1271" h="841" extrusionOk="0">
                  <a:moveTo>
                    <a:pt x="484" y="0"/>
                  </a:moveTo>
                  <a:cubicBezTo>
                    <a:pt x="228" y="0"/>
                    <a:pt x="1" y="133"/>
                    <a:pt x="44" y="444"/>
                  </a:cubicBezTo>
                  <a:cubicBezTo>
                    <a:pt x="78" y="721"/>
                    <a:pt x="339" y="841"/>
                    <a:pt x="596" y="841"/>
                  </a:cubicBezTo>
                  <a:cubicBezTo>
                    <a:pt x="936" y="841"/>
                    <a:pt x="1270" y="631"/>
                    <a:pt x="1071" y="297"/>
                  </a:cubicBezTo>
                  <a:cubicBezTo>
                    <a:pt x="1060" y="274"/>
                    <a:pt x="1049" y="263"/>
                    <a:pt x="1037" y="241"/>
                  </a:cubicBezTo>
                  <a:cubicBezTo>
                    <a:pt x="921" y="89"/>
                    <a:pt x="693" y="0"/>
                    <a:pt x="484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"/>
            <p:cNvSpPr/>
            <p:nvPr/>
          </p:nvSpPr>
          <p:spPr>
            <a:xfrm>
              <a:off x="7199375" y="1382025"/>
              <a:ext cx="36675" cy="20900"/>
            </a:xfrm>
            <a:custGeom>
              <a:avLst/>
              <a:gdLst/>
              <a:ahLst/>
              <a:cxnLst/>
              <a:rect l="l" t="t" r="r" b="b"/>
              <a:pathLst>
                <a:path w="1467" h="836" extrusionOk="0">
                  <a:moveTo>
                    <a:pt x="869" y="1"/>
                  </a:moveTo>
                  <a:cubicBezTo>
                    <a:pt x="464" y="1"/>
                    <a:pt x="0" y="387"/>
                    <a:pt x="349" y="696"/>
                  </a:cubicBezTo>
                  <a:cubicBezTo>
                    <a:pt x="372" y="719"/>
                    <a:pt x="383" y="730"/>
                    <a:pt x="405" y="741"/>
                  </a:cubicBezTo>
                  <a:cubicBezTo>
                    <a:pt x="500" y="806"/>
                    <a:pt x="626" y="836"/>
                    <a:pt x="754" y="836"/>
                  </a:cubicBezTo>
                  <a:cubicBezTo>
                    <a:pt x="1101" y="836"/>
                    <a:pt x="1467" y="615"/>
                    <a:pt x="1286" y="245"/>
                  </a:cubicBezTo>
                  <a:cubicBezTo>
                    <a:pt x="1201" y="70"/>
                    <a:pt x="1040" y="1"/>
                    <a:pt x="869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"/>
            <p:cNvSpPr/>
            <p:nvPr/>
          </p:nvSpPr>
          <p:spPr>
            <a:xfrm>
              <a:off x="7190325" y="1321500"/>
              <a:ext cx="29700" cy="27775"/>
            </a:xfrm>
            <a:custGeom>
              <a:avLst/>
              <a:gdLst/>
              <a:ahLst/>
              <a:cxnLst/>
              <a:rect l="l" t="t" r="r" b="b"/>
              <a:pathLst>
                <a:path w="1188" h="1111" extrusionOk="0">
                  <a:moveTo>
                    <a:pt x="673" y="0"/>
                  </a:moveTo>
                  <a:cubicBezTo>
                    <a:pt x="616" y="0"/>
                    <a:pt x="553" y="15"/>
                    <a:pt x="485" y="48"/>
                  </a:cubicBezTo>
                  <a:cubicBezTo>
                    <a:pt x="1" y="272"/>
                    <a:pt x="324" y="1111"/>
                    <a:pt x="699" y="1111"/>
                  </a:cubicBezTo>
                  <a:cubicBezTo>
                    <a:pt x="778" y="1111"/>
                    <a:pt x="860" y="1073"/>
                    <a:pt x="937" y="985"/>
                  </a:cubicBezTo>
                  <a:cubicBezTo>
                    <a:pt x="948" y="962"/>
                    <a:pt x="970" y="940"/>
                    <a:pt x="982" y="928"/>
                  </a:cubicBezTo>
                  <a:cubicBezTo>
                    <a:pt x="1187" y="625"/>
                    <a:pt x="1045" y="0"/>
                    <a:pt x="673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"/>
            <p:cNvSpPr/>
            <p:nvPr/>
          </p:nvSpPr>
          <p:spPr>
            <a:xfrm>
              <a:off x="7215400" y="1258700"/>
              <a:ext cx="29400" cy="21925"/>
            </a:xfrm>
            <a:custGeom>
              <a:avLst/>
              <a:gdLst/>
              <a:ahLst/>
              <a:cxnLst/>
              <a:rect l="l" t="t" r="r" b="b"/>
              <a:pathLst>
                <a:path w="1176" h="877" extrusionOk="0">
                  <a:moveTo>
                    <a:pt x="523" y="0"/>
                  </a:moveTo>
                  <a:cubicBezTo>
                    <a:pt x="244" y="0"/>
                    <a:pt x="1" y="148"/>
                    <a:pt x="114" y="450"/>
                  </a:cubicBezTo>
                  <a:cubicBezTo>
                    <a:pt x="125" y="473"/>
                    <a:pt x="125" y="495"/>
                    <a:pt x="137" y="518"/>
                  </a:cubicBezTo>
                  <a:cubicBezTo>
                    <a:pt x="242" y="727"/>
                    <a:pt x="525" y="876"/>
                    <a:pt x="766" y="876"/>
                  </a:cubicBezTo>
                  <a:cubicBezTo>
                    <a:pt x="966" y="876"/>
                    <a:pt x="1137" y="774"/>
                    <a:pt x="1152" y="518"/>
                  </a:cubicBezTo>
                  <a:cubicBezTo>
                    <a:pt x="1176" y="176"/>
                    <a:pt x="828" y="0"/>
                    <a:pt x="523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"/>
            <p:cNvSpPr/>
            <p:nvPr/>
          </p:nvSpPr>
          <p:spPr>
            <a:xfrm>
              <a:off x="7261250" y="1439700"/>
              <a:ext cx="29500" cy="21525"/>
            </a:xfrm>
            <a:custGeom>
              <a:avLst/>
              <a:gdLst/>
              <a:ahLst/>
              <a:cxnLst/>
              <a:rect l="l" t="t" r="r" b="b"/>
              <a:pathLst>
                <a:path w="1180" h="861" extrusionOk="0">
                  <a:moveTo>
                    <a:pt x="411" y="1"/>
                  </a:moveTo>
                  <a:cubicBezTo>
                    <a:pt x="200" y="1"/>
                    <a:pt x="17" y="108"/>
                    <a:pt x="7" y="375"/>
                  </a:cubicBezTo>
                  <a:cubicBezTo>
                    <a:pt x="1" y="700"/>
                    <a:pt x="331" y="861"/>
                    <a:pt x="628" y="861"/>
                  </a:cubicBezTo>
                  <a:cubicBezTo>
                    <a:pt x="920" y="861"/>
                    <a:pt x="1179" y="705"/>
                    <a:pt x="1056" y="398"/>
                  </a:cubicBezTo>
                  <a:cubicBezTo>
                    <a:pt x="1045" y="375"/>
                    <a:pt x="1034" y="353"/>
                    <a:pt x="1022" y="330"/>
                  </a:cubicBezTo>
                  <a:cubicBezTo>
                    <a:pt x="915" y="134"/>
                    <a:pt x="645" y="1"/>
                    <a:pt x="411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"/>
            <p:cNvSpPr/>
            <p:nvPr/>
          </p:nvSpPr>
          <p:spPr>
            <a:xfrm>
              <a:off x="7113550" y="891600"/>
              <a:ext cx="31075" cy="26675"/>
            </a:xfrm>
            <a:custGeom>
              <a:avLst/>
              <a:gdLst/>
              <a:ahLst/>
              <a:cxnLst/>
              <a:rect l="l" t="t" r="r" b="b"/>
              <a:pathLst>
                <a:path w="1243" h="1067" extrusionOk="0">
                  <a:moveTo>
                    <a:pt x="647" y="1"/>
                  </a:moveTo>
                  <a:cubicBezTo>
                    <a:pt x="83" y="1"/>
                    <a:pt x="1" y="1066"/>
                    <a:pt x="482" y="1066"/>
                  </a:cubicBezTo>
                  <a:cubicBezTo>
                    <a:pt x="525" y="1066"/>
                    <a:pt x="571" y="1058"/>
                    <a:pt x="622" y="1040"/>
                  </a:cubicBezTo>
                  <a:lnTo>
                    <a:pt x="679" y="1017"/>
                  </a:lnTo>
                  <a:cubicBezTo>
                    <a:pt x="1062" y="826"/>
                    <a:pt x="1243" y="36"/>
                    <a:pt x="679" y="2"/>
                  </a:cubicBezTo>
                  <a:cubicBezTo>
                    <a:pt x="668" y="1"/>
                    <a:pt x="657" y="1"/>
                    <a:pt x="647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"/>
            <p:cNvSpPr/>
            <p:nvPr/>
          </p:nvSpPr>
          <p:spPr>
            <a:xfrm>
              <a:off x="7098500" y="966050"/>
              <a:ext cx="29500" cy="21600"/>
            </a:xfrm>
            <a:custGeom>
              <a:avLst/>
              <a:gdLst/>
              <a:ahLst/>
              <a:cxnLst/>
              <a:rect l="l" t="t" r="r" b="b"/>
              <a:pathLst>
                <a:path w="1180" h="864" extrusionOk="0">
                  <a:moveTo>
                    <a:pt x="405" y="0"/>
                  </a:moveTo>
                  <a:cubicBezTo>
                    <a:pt x="193" y="0"/>
                    <a:pt x="11" y="108"/>
                    <a:pt x="6" y="375"/>
                  </a:cubicBezTo>
                  <a:cubicBezTo>
                    <a:pt x="0" y="703"/>
                    <a:pt x="324" y="863"/>
                    <a:pt x="619" y="863"/>
                  </a:cubicBezTo>
                  <a:cubicBezTo>
                    <a:pt x="914" y="863"/>
                    <a:pt x="1179" y="703"/>
                    <a:pt x="1055" y="387"/>
                  </a:cubicBezTo>
                  <a:cubicBezTo>
                    <a:pt x="1044" y="364"/>
                    <a:pt x="1033" y="353"/>
                    <a:pt x="1021" y="330"/>
                  </a:cubicBezTo>
                  <a:cubicBezTo>
                    <a:pt x="914" y="134"/>
                    <a:pt x="641" y="0"/>
                    <a:pt x="405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"/>
            <p:cNvSpPr/>
            <p:nvPr/>
          </p:nvSpPr>
          <p:spPr>
            <a:xfrm>
              <a:off x="7233575" y="1330875"/>
              <a:ext cx="31275" cy="20900"/>
            </a:xfrm>
            <a:custGeom>
              <a:avLst/>
              <a:gdLst/>
              <a:ahLst/>
              <a:cxnLst/>
              <a:rect l="l" t="t" r="r" b="b"/>
              <a:pathLst>
                <a:path w="1251" h="836" extrusionOk="0">
                  <a:moveTo>
                    <a:pt x="464" y="0"/>
                  </a:moveTo>
                  <a:cubicBezTo>
                    <a:pt x="218" y="0"/>
                    <a:pt x="0" y="128"/>
                    <a:pt x="30" y="429"/>
                  </a:cubicBezTo>
                  <a:cubicBezTo>
                    <a:pt x="61" y="711"/>
                    <a:pt x="335" y="835"/>
                    <a:pt x="600" y="835"/>
                  </a:cubicBezTo>
                  <a:cubicBezTo>
                    <a:pt x="932" y="835"/>
                    <a:pt x="1250" y="642"/>
                    <a:pt x="1069" y="316"/>
                  </a:cubicBezTo>
                  <a:cubicBezTo>
                    <a:pt x="1057" y="294"/>
                    <a:pt x="1035" y="271"/>
                    <a:pt x="1023" y="260"/>
                  </a:cubicBezTo>
                  <a:cubicBezTo>
                    <a:pt x="913" y="97"/>
                    <a:pt x="678" y="0"/>
                    <a:pt x="464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"/>
            <p:cNvSpPr/>
            <p:nvPr/>
          </p:nvSpPr>
          <p:spPr>
            <a:xfrm>
              <a:off x="7206650" y="1142825"/>
              <a:ext cx="29450" cy="27775"/>
            </a:xfrm>
            <a:custGeom>
              <a:avLst/>
              <a:gdLst/>
              <a:ahLst/>
              <a:cxnLst/>
              <a:rect l="l" t="t" r="r" b="b"/>
              <a:pathLst>
                <a:path w="1178" h="1111" extrusionOk="0">
                  <a:moveTo>
                    <a:pt x="508" y="0"/>
                  </a:moveTo>
                  <a:cubicBezTo>
                    <a:pt x="431" y="0"/>
                    <a:pt x="350" y="36"/>
                    <a:pt x="272" y="120"/>
                  </a:cubicBezTo>
                  <a:cubicBezTo>
                    <a:pt x="250" y="131"/>
                    <a:pt x="238" y="154"/>
                    <a:pt x="227" y="176"/>
                  </a:cubicBezTo>
                  <a:cubicBezTo>
                    <a:pt x="0" y="462"/>
                    <a:pt x="127" y="1111"/>
                    <a:pt x="509" y="1111"/>
                  </a:cubicBezTo>
                  <a:cubicBezTo>
                    <a:pt x="564" y="1111"/>
                    <a:pt x="625" y="1098"/>
                    <a:pt x="690" y="1068"/>
                  </a:cubicBezTo>
                  <a:cubicBezTo>
                    <a:pt x="1178" y="861"/>
                    <a:pt x="886" y="0"/>
                    <a:pt x="50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"/>
            <p:cNvSpPr/>
            <p:nvPr/>
          </p:nvSpPr>
          <p:spPr>
            <a:xfrm>
              <a:off x="7199625" y="1110800"/>
              <a:ext cx="37050" cy="25500"/>
            </a:xfrm>
            <a:custGeom>
              <a:avLst/>
              <a:gdLst/>
              <a:ahLst/>
              <a:cxnLst/>
              <a:rect l="l" t="t" r="r" b="b"/>
              <a:pathLst>
                <a:path w="1482" h="1020" extrusionOk="0">
                  <a:moveTo>
                    <a:pt x="904" y="0"/>
                  </a:moveTo>
                  <a:cubicBezTo>
                    <a:pt x="893" y="0"/>
                    <a:pt x="881" y="1"/>
                    <a:pt x="869" y="2"/>
                  </a:cubicBezTo>
                  <a:lnTo>
                    <a:pt x="802" y="13"/>
                  </a:lnTo>
                  <a:cubicBezTo>
                    <a:pt x="395" y="92"/>
                    <a:pt x="0" y="803"/>
                    <a:pt x="531" y="995"/>
                  </a:cubicBezTo>
                  <a:cubicBezTo>
                    <a:pt x="579" y="1012"/>
                    <a:pt x="626" y="1019"/>
                    <a:pt x="671" y="1019"/>
                  </a:cubicBezTo>
                  <a:cubicBezTo>
                    <a:pt x="1187" y="1019"/>
                    <a:pt x="1481" y="0"/>
                    <a:pt x="90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"/>
            <p:cNvSpPr/>
            <p:nvPr/>
          </p:nvSpPr>
          <p:spPr>
            <a:xfrm>
              <a:off x="7226925" y="920675"/>
              <a:ext cx="31125" cy="26650"/>
            </a:xfrm>
            <a:custGeom>
              <a:avLst/>
              <a:gdLst/>
              <a:ahLst/>
              <a:cxnLst/>
              <a:rect l="l" t="t" r="r" b="b"/>
              <a:pathLst>
                <a:path w="1245" h="1066" extrusionOk="0">
                  <a:moveTo>
                    <a:pt x="647" y="0"/>
                  </a:moveTo>
                  <a:cubicBezTo>
                    <a:pt x="75" y="0"/>
                    <a:pt x="0" y="1065"/>
                    <a:pt x="474" y="1065"/>
                  </a:cubicBezTo>
                  <a:cubicBezTo>
                    <a:pt x="516" y="1065"/>
                    <a:pt x="562" y="1057"/>
                    <a:pt x="612" y="1039"/>
                  </a:cubicBezTo>
                  <a:lnTo>
                    <a:pt x="680" y="1017"/>
                  </a:lnTo>
                  <a:cubicBezTo>
                    <a:pt x="1052" y="825"/>
                    <a:pt x="1244" y="35"/>
                    <a:pt x="680" y="1"/>
                  </a:cubicBezTo>
                  <a:cubicBezTo>
                    <a:pt x="669" y="0"/>
                    <a:pt x="658" y="0"/>
                    <a:pt x="647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"/>
            <p:cNvSpPr/>
            <p:nvPr/>
          </p:nvSpPr>
          <p:spPr>
            <a:xfrm>
              <a:off x="7187500" y="852675"/>
              <a:ext cx="29500" cy="21300"/>
            </a:xfrm>
            <a:custGeom>
              <a:avLst/>
              <a:gdLst/>
              <a:ahLst/>
              <a:cxnLst/>
              <a:rect l="l" t="t" r="r" b="b"/>
              <a:pathLst>
                <a:path w="1180" h="852" extrusionOk="0">
                  <a:moveTo>
                    <a:pt x="556" y="0"/>
                  </a:moveTo>
                  <a:cubicBezTo>
                    <a:pt x="263" y="0"/>
                    <a:pt x="1" y="155"/>
                    <a:pt x="124" y="464"/>
                  </a:cubicBezTo>
                  <a:cubicBezTo>
                    <a:pt x="136" y="487"/>
                    <a:pt x="147" y="509"/>
                    <a:pt x="158" y="532"/>
                  </a:cubicBezTo>
                  <a:cubicBezTo>
                    <a:pt x="265" y="721"/>
                    <a:pt x="535" y="852"/>
                    <a:pt x="771" y="852"/>
                  </a:cubicBezTo>
                  <a:cubicBezTo>
                    <a:pt x="984" y="852"/>
                    <a:pt x="1168" y="744"/>
                    <a:pt x="1174" y="476"/>
                  </a:cubicBezTo>
                  <a:cubicBezTo>
                    <a:pt x="1179" y="158"/>
                    <a:pt x="852" y="0"/>
                    <a:pt x="556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"/>
            <p:cNvSpPr/>
            <p:nvPr/>
          </p:nvSpPr>
          <p:spPr>
            <a:xfrm>
              <a:off x="7159975" y="937900"/>
              <a:ext cx="30075" cy="27050"/>
            </a:xfrm>
            <a:custGeom>
              <a:avLst/>
              <a:gdLst/>
              <a:ahLst/>
              <a:cxnLst/>
              <a:rect l="l" t="t" r="r" b="b"/>
              <a:pathLst>
                <a:path w="1203" h="1082" extrusionOk="0">
                  <a:moveTo>
                    <a:pt x="630" y="0"/>
                  </a:moveTo>
                  <a:cubicBezTo>
                    <a:pt x="40" y="0"/>
                    <a:pt x="1" y="1081"/>
                    <a:pt x="468" y="1081"/>
                  </a:cubicBezTo>
                  <a:cubicBezTo>
                    <a:pt x="513" y="1081"/>
                    <a:pt x="562" y="1071"/>
                    <a:pt x="616" y="1050"/>
                  </a:cubicBezTo>
                  <a:cubicBezTo>
                    <a:pt x="639" y="1039"/>
                    <a:pt x="661" y="1027"/>
                    <a:pt x="684" y="1016"/>
                  </a:cubicBezTo>
                  <a:cubicBezTo>
                    <a:pt x="1056" y="813"/>
                    <a:pt x="1203" y="23"/>
                    <a:pt x="639" y="0"/>
                  </a:cubicBezTo>
                  <a:cubicBezTo>
                    <a:pt x="636" y="0"/>
                    <a:pt x="633" y="0"/>
                    <a:pt x="630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"/>
            <p:cNvSpPr/>
            <p:nvPr/>
          </p:nvSpPr>
          <p:spPr>
            <a:xfrm>
              <a:off x="7261550" y="1501600"/>
              <a:ext cx="29775" cy="21275"/>
            </a:xfrm>
            <a:custGeom>
              <a:avLst/>
              <a:gdLst/>
              <a:ahLst/>
              <a:cxnLst/>
              <a:rect l="l" t="t" r="r" b="b"/>
              <a:pathLst>
                <a:path w="1191" h="851" extrusionOk="0">
                  <a:moveTo>
                    <a:pt x="415" y="1"/>
                  </a:moveTo>
                  <a:cubicBezTo>
                    <a:pt x="193" y="1"/>
                    <a:pt x="0" y="114"/>
                    <a:pt x="6" y="393"/>
                  </a:cubicBezTo>
                  <a:cubicBezTo>
                    <a:pt x="11" y="703"/>
                    <a:pt x="319" y="851"/>
                    <a:pt x="604" y="851"/>
                  </a:cubicBezTo>
                  <a:cubicBezTo>
                    <a:pt x="910" y="851"/>
                    <a:pt x="1190" y="681"/>
                    <a:pt x="1044" y="359"/>
                  </a:cubicBezTo>
                  <a:cubicBezTo>
                    <a:pt x="1033" y="337"/>
                    <a:pt x="1022" y="325"/>
                    <a:pt x="1010" y="303"/>
                  </a:cubicBezTo>
                  <a:cubicBezTo>
                    <a:pt x="902" y="120"/>
                    <a:pt x="643" y="1"/>
                    <a:pt x="41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"/>
            <p:cNvSpPr/>
            <p:nvPr/>
          </p:nvSpPr>
          <p:spPr>
            <a:xfrm>
              <a:off x="7110175" y="1079925"/>
              <a:ext cx="29475" cy="27700"/>
            </a:xfrm>
            <a:custGeom>
              <a:avLst/>
              <a:gdLst/>
              <a:ahLst/>
              <a:cxnLst/>
              <a:rect l="l" t="t" r="r" b="b"/>
              <a:pathLst>
                <a:path w="1179" h="1108" extrusionOk="0">
                  <a:moveTo>
                    <a:pt x="673" y="1"/>
                  </a:moveTo>
                  <a:cubicBezTo>
                    <a:pt x="619" y="1"/>
                    <a:pt x="561" y="13"/>
                    <a:pt x="498" y="41"/>
                  </a:cubicBezTo>
                  <a:cubicBezTo>
                    <a:pt x="1" y="247"/>
                    <a:pt x="291" y="1108"/>
                    <a:pt x="675" y="1108"/>
                  </a:cubicBezTo>
                  <a:cubicBezTo>
                    <a:pt x="753" y="1108"/>
                    <a:pt x="835" y="1072"/>
                    <a:pt x="915" y="988"/>
                  </a:cubicBezTo>
                  <a:cubicBezTo>
                    <a:pt x="927" y="977"/>
                    <a:pt x="938" y="955"/>
                    <a:pt x="960" y="943"/>
                  </a:cubicBezTo>
                  <a:cubicBezTo>
                    <a:pt x="1178" y="646"/>
                    <a:pt x="1057" y="1"/>
                    <a:pt x="67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"/>
            <p:cNvSpPr/>
            <p:nvPr/>
          </p:nvSpPr>
          <p:spPr>
            <a:xfrm>
              <a:off x="7127425" y="1098225"/>
              <a:ext cx="37525" cy="25050"/>
            </a:xfrm>
            <a:custGeom>
              <a:avLst/>
              <a:gdLst/>
              <a:ahLst/>
              <a:cxnLst/>
              <a:rect l="l" t="t" r="r" b="b"/>
              <a:pathLst>
                <a:path w="1501" h="1002" extrusionOk="0">
                  <a:moveTo>
                    <a:pt x="818" y="1"/>
                  </a:moveTo>
                  <a:cubicBezTo>
                    <a:pt x="311" y="1"/>
                    <a:pt x="0" y="1002"/>
                    <a:pt x="582" y="1002"/>
                  </a:cubicBezTo>
                  <a:cubicBezTo>
                    <a:pt x="591" y="1002"/>
                    <a:pt x="600" y="1002"/>
                    <a:pt x="609" y="1001"/>
                  </a:cubicBezTo>
                  <a:lnTo>
                    <a:pt x="677" y="1001"/>
                  </a:lnTo>
                  <a:cubicBezTo>
                    <a:pt x="1106" y="933"/>
                    <a:pt x="1500" y="234"/>
                    <a:pt x="970" y="31"/>
                  </a:cubicBezTo>
                  <a:cubicBezTo>
                    <a:pt x="918" y="10"/>
                    <a:pt x="867" y="1"/>
                    <a:pt x="81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"/>
            <p:cNvSpPr/>
            <p:nvPr/>
          </p:nvSpPr>
          <p:spPr>
            <a:xfrm>
              <a:off x="7286775" y="1317350"/>
              <a:ext cx="28375" cy="23725"/>
            </a:xfrm>
            <a:custGeom>
              <a:avLst/>
              <a:gdLst/>
              <a:ahLst/>
              <a:cxnLst/>
              <a:rect l="l" t="t" r="r" b="b"/>
              <a:pathLst>
                <a:path w="1135" h="949" extrusionOk="0">
                  <a:moveTo>
                    <a:pt x="472" y="0"/>
                  </a:moveTo>
                  <a:cubicBezTo>
                    <a:pt x="328" y="0"/>
                    <a:pt x="200" y="74"/>
                    <a:pt x="137" y="259"/>
                  </a:cubicBezTo>
                  <a:cubicBezTo>
                    <a:pt x="1" y="645"/>
                    <a:pt x="448" y="949"/>
                    <a:pt x="783" y="949"/>
                  </a:cubicBezTo>
                  <a:cubicBezTo>
                    <a:pt x="978" y="949"/>
                    <a:pt x="1135" y="846"/>
                    <a:pt x="1118" y="598"/>
                  </a:cubicBezTo>
                  <a:cubicBezTo>
                    <a:pt x="1118" y="575"/>
                    <a:pt x="1118" y="553"/>
                    <a:pt x="1107" y="530"/>
                  </a:cubicBezTo>
                  <a:cubicBezTo>
                    <a:pt x="1063" y="258"/>
                    <a:pt x="741" y="0"/>
                    <a:pt x="472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"/>
            <p:cNvSpPr/>
            <p:nvPr/>
          </p:nvSpPr>
          <p:spPr>
            <a:xfrm>
              <a:off x="7288425" y="848450"/>
              <a:ext cx="31400" cy="26725"/>
            </a:xfrm>
            <a:custGeom>
              <a:avLst/>
              <a:gdLst/>
              <a:ahLst/>
              <a:cxnLst/>
              <a:rect l="l" t="t" r="r" b="b"/>
              <a:pathLst>
                <a:path w="1256" h="1069" extrusionOk="0">
                  <a:moveTo>
                    <a:pt x="666" y="1"/>
                  </a:moveTo>
                  <a:cubicBezTo>
                    <a:pt x="89" y="1"/>
                    <a:pt x="1" y="1068"/>
                    <a:pt x="478" y="1068"/>
                  </a:cubicBezTo>
                  <a:cubicBezTo>
                    <a:pt x="522" y="1068"/>
                    <a:pt x="570" y="1059"/>
                    <a:pt x="624" y="1040"/>
                  </a:cubicBezTo>
                  <a:cubicBezTo>
                    <a:pt x="646" y="1028"/>
                    <a:pt x="669" y="1028"/>
                    <a:pt x="691" y="1017"/>
                  </a:cubicBezTo>
                  <a:cubicBezTo>
                    <a:pt x="1064" y="836"/>
                    <a:pt x="1255" y="35"/>
                    <a:pt x="691" y="1"/>
                  </a:cubicBezTo>
                  <a:cubicBezTo>
                    <a:pt x="683" y="1"/>
                    <a:pt x="675" y="1"/>
                    <a:pt x="66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"/>
            <p:cNvSpPr/>
            <p:nvPr/>
          </p:nvSpPr>
          <p:spPr>
            <a:xfrm>
              <a:off x="7264500" y="1301875"/>
              <a:ext cx="30025" cy="26775"/>
            </a:xfrm>
            <a:custGeom>
              <a:avLst/>
              <a:gdLst/>
              <a:ahLst/>
              <a:cxnLst/>
              <a:rect l="l" t="t" r="r" b="b"/>
              <a:pathLst>
                <a:path w="1201" h="1071" extrusionOk="0">
                  <a:moveTo>
                    <a:pt x="735" y="1"/>
                  </a:moveTo>
                  <a:cubicBezTo>
                    <a:pt x="691" y="1"/>
                    <a:pt x="641" y="10"/>
                    <a:pt x="588" y="32"/>
                  </a:cubicBezTo>
                  <a:cubicBezTo>
                    <a:pt x="565" y="43"/>
                    <a:pt x="542" y="54"/>
                    <a:pt x="520" y="66"/>
                  </a:cubicBezTo>
                  <a:cubicBezTo>
                    <a:pt x="147" y="258"/>
                    <a:pt x="1" y="1059"/>
                    <a:pt x="565" y="1070"/>
                  </a:cubicBezTo>
                  <a:cubicBezTo>
                    <a:pt x="571" y="1070"/>
                    <a:pt x="576" y="1070"/>
                    <a:pt x="582" y="1070"/>
                  </a:cubicBezTo>
                  <a:cubicBezTo>
                    <a:pt x="1163" y="1070"/>
                    <a:pt x="1201" y="1"/>
                    <a:pt x="73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"/>
            <p:cNvSpPr/>
            <p:nvPr/>
          </p:nvSpPr>
          <p:spPr>
            <a:xfrm>
              <a:off x="7152150" y="855150"/>
              <a:ext cx="30125" cy="27425"/>
            </a:xfrm>
            <a:custGeom>
              <a:avLst/>
              <a:gdLst/>
              <a:ahLst/>
              <a:cxnLst/>
              <a:rect l="l" t="t" r="r" b="b"/>
              <a:pathLst>
                <a:path w="1205" h="1097" extrusionOk="0">
                  <a:moveTo>
                    <a:pt x="440" y="0"/>
                  </a:moveTo>
                  <a:cubicBezTo>
                    <a:pt x="348" y="0"/>
                    <a:pt x="258" y="48"/>
                    <a:pt x="184" y="162"/>
                  </a:cubicBezTo>
                  <a:cubicBezTo>
                    <a:pt x="173" y="185"/>
                    <a:pt x="162" y="207"/>
                    <a:pt x="150" y="219"/>
                  </a:cubicBezTo>
                  <a:cubicBezTo>
                    <a:pt x="0" y="537"/>
                    <a:pt x="216" y="1097"/>
                    <a:pt x="558" y="1097"/>
                  </a:cubicBezTo>
                  <a:cubicBezTo>
                    <a:pt x="628" y="1097"/>
                    <a:pt x="704" y="1073"/>
                    <a:pt x="782" y="1020"/>
                  </a:cubicBezTo>
                  <a:cubicBezTo>
                    <a:pt x="1205" y="732"/>
                    <a:pt x="803" y="0"/>
                    <a:pt x="440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"/>
            <p:cNvSpPr/>
            <p:nvPr/>
          </p:nvSpPr>
          <p:spPr>
            <a:xfrm>
              <a:off x="7236750" y="1232400"/>
              <a:ext cx="31175" cy="26925"/>
            </a:xfrm>
            <a:custGeom>
              <a:avLst/>
              <a:gdLst/>
              <a:ahLst/>
              <a:cxnLst/>
              <a:rect l="l" t="t" r="r" b="b"/>
              <a:pathLst>
                <a:path w="1247" h="1077" extrusionOk="0">
                  <a:moveTo>
                    <a:pt x="657" y="0"/>
                  </a:moveTo>
                  <a:cubicBezTo>
                    <a:pt x="77" y="0"/>
                    <a:pt x="0" y="1077"/>
                    <a:pt x="476" y="1077"/>
                  </a:cubicBezTo>
                  <a:cubicBezTo>
                    <a:pt x="518" y="1077"/>
                    <a:pt x="564" y="1068"/>
                    <a:pt x="614" y="1051"/>
                  </a:cubicBezTo>
                  <a:cubicBezTo>
                    <a:pt x="637" y="1039"/>
                    <a:pt x="659" y="1028"/>
                    <a:pt x="682" y="1017"/>
                  </a:cubicBezTo>
                  <a:cubicBezTo>
                    <a:pt x="1054" y="836"/>
                    <a:pt x="1246" y="35"/>
                    <a:pt x="682" y="1"/>
                  </a:cubicBezTo>
                  <a:cubicBezTo>
                    <a:pt x="674" y="1"/>
                    <a:pt x="665" y="0"/>
                    <a:pt x="657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"/>
            <p:cNvSpPr/>
            <p:nvPr/>
          </p:nvSpPr>
          <p:spPr>
            <a:xfrm>
              <a:off x="7062000" y="1023625"/>
              <a:ext cx="28400" cy="24100"/>
            </a:xfrm>
            <a:custGeom>
              <a:avLst/>
              <a:gdLst/>
              <a:ahLst/>
              <a:cxnLst/>
              <a:rect l="l" t="t" r="r" b="b"/>
              <a:pathLst>
                <a:path w="1136" h="964" extrusionOk="0">
                  <a:moveTo>
                    <a:pt x="477" y="0"/>
                  </a:moveTo>
                  <a:cubicBezTo>
                    <a:pt x="339" y="0"/>
                    <a:pt x="214" y="71"/>
                    <a:pt x="145" y="250"/>
                  </a:cubicBezTo>
                  <a:cubicBezTo>
                    <a:pt x="0" y="642"/>
                    <a:pt x="457" y="964"/>
                    <a:pt x="795" y="964"/>
                  </a:cubicBezTo>
                  <a:cubicBezTo>
                    <a:pt x="984" y="964"/>
                    <a:pt x="1135" y="864"/>
                    <a:pt x="1127" y="622"/>
                  </a:cubicBezTo>
                  <a:cubicBezTo>
                    <a:pt x="1127" y="589"/>
                    <a:pt x="1116" y="566"/>
                    <a:pt x="1116" y="544"/>
                  </a:cubicBezTo>
                  <a:cubicBezTo>
                    <a:pt x="1071" y="274"/>
                    <a:pt x="749" y="0"/>
                    <a:pt x="477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"/>
            <p:cNvSpPr/>
            <p:nvPr/>
          </p:nvSpPr>
          <p:spPr>
            <a:xfrm>
              <a:off x="7277400" y="1476575"/>
              <a:ext cx="29500" cy="27875"/>
            </a:xfrm>
            <a:custGeom>
              <a:avLst/>
              <a:gdLst/>
              <a:ahLst/>
              <a:cxnLst/>
              <a:rect l="l" t="t" r="r" b="b"/>
              <a:pathLst>
                <a:path w="1180" h="1115" extrusionOk="0">
                  <a:moveTo>
                    <a:pt x="664" y="0"/>
                  </a:moveTo>
                  <a:cubicBezTo>
                    <a:pt x="611" y="0"/>
                    <a:pt x="552" y="13"/>
                    <a:pt x="489" y="40"/>
                  </a:cubicBezTo>
                  <a:cubicBezTo>
                    <a:pt x="0" y="256"/>
                    <a:pt x="295" y="1115"/>
                    <a:pt x="674" y="1115"/>
                  </a:cubicBezTo>
                  <a:cubicBezTo>
                    <a:pt x="750" y="1115"/>
                    <a:pt x="829" y="1080"/>
                    <a:pt x="907" y="999"/>
                  </a:cubicBezTo>
                  <a:cubicBezTo>
                    <a:pt x="929" y="977"/>
                    <a:pt x="940" y="965"/>
                    <a:pt x="952" y="943"/>
                  </a:cubicBezTo>
                  <a:cubicBezTo>
                    <a:pt x="1180" y="646"/>
                    <a:pt x="1051" y="0"/>
                    <a:pt x="66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"/>
            <p:cNvSpPr/>
            <p:nvPr/>
          </p:nvSpPr>
          <p:spPr>
            <a:xfrm>
              <a:off x="7148275" y="991675"/>
              <a:ext cx="36775" cy="20900"/>
            </a:xfrm>
            <a:custGeom>
              <a:avLst/>
              <a:gdLst/>
              <a:ahLst/>
              <a:cxnLst/>
              <a:rect l="l" t="t" r="r" b="b"/>
              <a:pathLst>
                <a:path w="1471" h="836" extrusionOk="0">
                  <a:moveTo>
                    <a:pt x="712" y="1"/>
                  </a:moveTo>
                  <a:cubicBezTo>
                    <a:pt x="366" y="1"/>
                    <a:pt x="0" y="221"/>
                    <a:pt x="181" y="592"/>
                  </a:cubicBezTo>
                  <a:cubicBezTo>
                    <a:pt x="262" y="766"/>
                    <a:pt x="423" y="836"/>
                    <a:pt x="595" y="836"/>
                  </a:cubicBezTo>
                  <a:cubicBezTo>
                    <a:pt x="1001" y="836"/>
                    <a:pt x="1471" y="449"/>
                    <a:pt x="1107" y="140"/>
                  </a:cubicBezTo>
                  <a:cubicBezTo>
                    <a:pt x="1095" y="118"/>
                    <a:pt x="1073" y="106"/>
                    <a:pt x="1061" y="95"/>
                  </a:cubicBezTo>
                  <a:cubicBezTo>
                    <a:pt x="967" y="31"/>
                    <a:pt x="841" y="1"/>
                    <a:pt x="71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"/>
            <p:cNvSpPr/>
            <p:nvPr/>
          </p:nvSpPr>
          <p:spPr>
            <a:xfrm>
              <a:off x="7202925" y="1026475"/>
              <a:ext cx="30000" cy="26825"/>
            </a:xfrm>
            <a:custGeom>
              <a:avLst/>
              <a:gdLst/>
              <a:ahLst/>
              <a:cxnLst/>
              <a:rect l="l" t="t" r="r" b="b"/>
              <a:pathLst>
                <a:path w="1200" h="1073" extrusionOk="0">
                  <a:moveTo>
                    <a:pt x="627" y="1"/>
                  </a:moveTo>
                  <a:cubicBezTo>
                    <a:pt x="50" y="1"/>
                    <a:pt x="0" y="1073"/>
                    <a:pt x="469" y="1073"/>
                  </a:cubicBezTo>
                  <a:cubicBezTo>
                    <a:pt x="516" y="1073"/>
                    <a:pt x="567" y="1062"/>
                    <a:pt x="624" y="1039"/>
                  </a:cubicBezTo>
                  <a:cubicBezTo>
                    <a:pt x="647" y="1028"/>
                    <a:pt x="658" y="1028"/>
                    <a:pt x="681" y="1005"/>
                  </a:cubicBezTo>
                  <a:cubicBezTo>
                    <a:pt x="1053" y="813"/>
                    <a:pt x="1200" y="12"/>
                    <a:pt x="636" y="1"/>
                  </a:cubicBezTo>
                  <a:cubicBezTo>
                    <a:pt x="633" y="1"/>
                    <a:pt x="630" y="1"/>
                    <a:pt x="627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"/>
            <p:cNvSpPr/>
            <p:nvPr/>
          </p:nvSpPr>
          <p:spPr>
            <a:xfrm>
              <a:off x="7201025" y="1419800"/>
              <a:ext cx="30050" cy="27050"/>
            </a:xfrm>
            <a:custGeom>
              <a:avLst/>
              <a:gdLst/>
              <a:ahLst/>
              <a:cxnLst/>
              <a:rect l="l" t="t" r="r" b="b"/>
              <a:pathLst>
                <a:path w="1202" h="1082" extrusionOk="0">
                  <a:moveTo>
                    <a:pt x="726" y="0"/>
                  </a:moveTo>
                  <a:cubicBezTo>
                    <a:pt x="681" y="0"/>
                    <a:pt x="631" y="10"/>
                    <a:pt x="576" y="32"/>
                  </a:cubicBezTo>
                  <a:lnTo>
                    <a:pt x="520" y="66"/>
                  </a:lnTo>
                  <a:cubicBezTo>
                    <a:pt x="148" y="269"/>
                    <a:pt x="1" y="1070"/>
                    <a:pt x="565" y="1081"/>
                  </a:cubicBezTo>
                  <a:cubicBezTo>
                    <a:pt x="568" y="1081"/>
                    <a:pt x="571" y="1081"/>
                    <a:pt x="573" y="1081"/>
                  </a:cubicBezTo>
                  <a:cubicBezTo>
                    <a:pt x="1153" y="1081"/>
                    <a:pt x="1201" y="0"/>
                    <a:pt x="726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"/>
            <p:cNvSpPr/>
            <p:nvPr/>
          </p:nvSpPr>
          <p:spPr>
            <a:xfrm>
              <a:off x="7235750" y="1379600"/>
              <a:ext cx="29975" cy="27925"/>
            </a:xfrm>
            <a:custGeom>
              <a:avLst/>
              <a:gdLst/>
              <a:ahLst/>
              <a:cxnLst/>
              <a:rect l="l" t="t" r="r" b="b"/>
              <a:pathLst>
                <a:path w="1199" h="1117" extrusionOk="0">
                  <a:moveTo>
                    <a:pt x="663" y="1"/>
                  </a:moveTo>
                  <a:cubicBezTo>
                    <a:pt x="605" y="1"/>
                    <a:pt x="542" y="15"/>
                    <a:pt x="474" y="49"/>
                  </a:cubicBezTo>
                  <a:cubicBezTo>
                    <a:pt x="1" y="290"/>
                    <a:pt x="335" y="1117"/>
                    <a:pt x="708" y="1117"/>
                  </a:cubicBezTo>
                  <a:cubicBezTo>
                    <a:pt x="788" y="1117"/>
                    <a:pt x="871" y="1078"/>
                    <a:pt x="948" y="985"/>
                  </a:cubicBezTo>
                  <a:cubicBezTo>
                    <a:pt x="970" y="963"/>
                    <a:pt x="982" y="940"/>
                    <a:pt x="993" y="929"/>
                  </a:cubicBezTo>
                  <a:cubicBezTo>
                    <a:pt x="1198" y="626"/>
                    <a:pt x="1039" y="1"/>
                    <a:pt x="66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"/>
            <p:cNvSpPr/>
            <p:nvPr/>
          </p:nvSpPr>
          <p:spPr>
            <a:xfrm>
              <a:off x="7282025" y="1368500"/>
              <a:ext cx="29675" cy="27750"/>
            </a:xfrm>
            <a:custGeom>
              <a:avLst/>
              <a:gdLst/>
              <a:ahLst/>
              <a:cxnLst/>
              <a:rect l="l" t="t" r="r" b="b"/>
              <a:pathLst>
                <a:path w="1187" h="1110" extrusionOk="0">
                  <a:moveTo>
                    <a:pt x="672" y="1"/>
                  </a:moveTo>
                  <a:cubicBezTo>
                    <a:pt x="612" y="1"/>
                    <a:pt x="545" y="17"/>
                    <a:pt x="473" y="53"/>
                  </a:cubicBezTo>
                  <a:cubicBezTo>
                    <a:pt x="1" y="284"/>
                    <a:pt x="327" y="1110"/>
                    <a:pt x="703" y="1110"/>
                  </a:cubicBezTo>
                  <a:cubicBezTo>
                    <a:pt x="785" y="1110"/>
                    <a:pt x="869" y="1071"/>
                    <a:pt x="947" y="978"/>
                  </a:cubicBezTo>
                  <a:cubicBezTo>
                    <a:pt x="959" y="967"/>
                    <a:pt x="970" y="944"/>
                    <a:pt x="992" y="921"/>
                  </a:cubicBezTo>
                  <a:cubicBezTo>
                    <a:pt x="1187" y="620"/>
                    <a:pt x="1046" y="1"/>
                    <a:pt x="672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"/>
            <p:cNvSpPr/>
            <p:nvPr/>
          </p:nvSpPr>
          <p:spPr>
            <a:xfrm>
              <a:off x="7248525" y="989450"/>
              <a:ext cx="38775" cy="21525"/>
            </a:xfrm>
            <a:custGeom>
              <a:avLst/>
              <a:gdLst/>
              <a:ahLst/>
              <a:cxnLst/>
              <a:rect l="l" t="t" r="r" b="b"/>
              <a:pathLst>
                <a:path w="1551" h="861" extrusionOk="0">
                  <a:moveTo>
                    <a:pt x="820" y="0"/>
                  </a:moveTo>
                  <a:cubicBezTo>
                    <a:pt x="440" y="0"/>
                    <a:pt x="0" y="303"/>
                    <a:pt x="267" y="681"/>
                  </a:cubicBezTo>
                  <a:cubicBezTo>
                    <a:pt x="357" y="808"/>
                    <a:pt x="486" y="860"/>
                    <a:pt x="623" y="860"/>
                  </a:cubicBezTo>
                  <a:cubicBezTo>
                    <a:pt x="1052" y="860"/>
                    <a:pt x="1550" y="348"/>
                    <a:pt x="1114" y="82"/>
                  </a:cubicBezTo>
                  <a:cubicBezTo>
                    <a:pt x="1102" y="71"/>
                    <a:pt x="1080" y="60"/>
                    <a:pt x="1057" y="49"/>
                  </a:cubicBezTo>
                  <a:cubicBezTo>
                    <a:pt x="987" y="16"/>
                    <a:pt x="905" y="0"/>
                    <a:pt x="820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"/>
            <p:cNvSpPr/>
            <p:nvPr/>
          </p:nvSpPr>
          <p:spPr>
            <a:xfrm>
              <a:off x="6868150" y="851850"/>
              <a:ext cx="441525" cy="951575"/>
            </a:xfrm>
            <a:custGeom>
              <a:avLst/>
              <a:gdLst/>
              <a:ahLst/>
              <a:cxnLst/>
              <a:rect l="l" t="t" r="r" b="b"/>
              <a:pathLst>
                <a:path w="17661" h="38063" extrusionOk="0">
                  <a:moveTo>
                    <a:pt x="1501" y="1"/>
                  </a:moveTo>
                  <a:cubicBezTo>
                    <a:pt x="1343" y="1389"/>
                    <a:pt x="1129" y="2777"/>
                    <a:pt x="869" y="4142"/>
                  </a:cubicBezTo>
                  <a:cubicBezTo>
                    <a:pt x="745" y="4864"/>
                    <a:pt x="565" y="5575"/>
                    <a:pt x="418" y="6297"/>
                  </a:cubicBezTo>
                  <a:cubicBezTo>
                    <a:pt x="249" y="7008"/>
                    <a:pt x="136" y="7742"/>
                    <a:pt x="91" y="8475"/>
                  </a:cubicBezTo>
                  <a:cubicBezTo>
                    <a:pt x="0" y="9953"/>
                    <a:pt x="91" y="11432"/>
                    <a:pt x="339" y="12887"/>
                  </a:cubicBezTo>
                  <a:cubicBezTo>
                    <a:pt x="576" y="14343"/>
                    <a:pt x="937" y="15776"/>
                    <a:pt x="1422" y="17164"/>
                  </a:cubicBezTo>
                  <a:cubicBezTo>
                    <a:pt x="1671" y="17864"/>
                    <a:pt x="1953" y="18541"/>
                    <a:pt x="2257" y="19218"/>
                  </a:cubicBezTo>
                  <a:cubicBezTo>
                    <a:pt x="2562" y="19883"/>
                    <a:pt x="2934" y="20527"/>
                    <a:pt x="3295" y="21159"/>
                  </a:cubicBezTo>
                  <a:lnTo>
                    <a:pt x="5485" y="24984"/>
                  </a:lnTo>
                  <a:lnTo>
                    <a:pt x="6568" y="26891"/>
                  </a:lnTo>
                  <a:cubicBezTo>
                    <a:pt x="6940" y="27523"/>
                    <a:pt x="7301" y="28166"/>
                    <a:pt x="7696" y="28787"/>
                  </a:cubicBezTo>
                  <a:cubicBezTo>
                    <a:pt x="8103" y="29407"/>
                    <a:pt x="8475" y="30039"/>
                    <a:pt x="8915" y="30626"/>
                  </a:cubicBezTo>
                  <a:lnTo>
                    <a:pt x="9547" y="31529"/>
                  </a:lnTo>
                  <a:lnTo>
                    <a:pt x="10235" y="32398"/>
                  </a:lnTo>
                  <a:cubicBezTo>
                    <a:pt x="10675" y="32996"/>
                    <a:pt x="11206" y="33515"/>
                    <a:pt x="11691" y="34068"/>
                  </a:cubicBezTo>
                  <a:cubicBezTo>
                    <a:pt x="12233" y="34575"/>
                    <a:pt x="12740" y="35117"/>
                    <a:pt x="13338" y="35557"/>
                  </a:cubicBezTo>
                  <a:cubicBezTo>
                    <a:pt x="13914" y="36031"/>
                    <a:pt x="14523" y="36460"/>
                    <a:pt x="15155" y="36844"/>
                  </a:cubicBezTo>
                  <a:lnTo>
                    <a:pt x="16126" y="37374"/>
                  </a:lnTo>
                  <a:lnTo>
                    <a:pt x="17130" y="37848"/>
                  </a:lnTo>
                  <a:cubicBezTo>
                    <a:pt x="17310" y="37916"/>
                    <a:pt x="17480" y="37983"/>
                    <a:pt x="17660" y="38062"/>
                  </a:cubicBezTo>
                  <a:lnTo>
                    <a:pt x="17660" y="37622"/>
                  </a:lnTo>
                  <a:cubicBezTo>
                    <a:pt x="17536" y="37577"/>
                    <a:pt x="17423" y="37521"/>
                    <a:pt x="17299" y="37464"/>
                  </a:cubicBezTo>
                  <a:lnTo>
                    <a:pt x="16306" y="37013"/>
                  </a:lnTo>
                  <a:lnTo>
                    <a:pt x="15336" y="36494"/>
                  </a:lnTo>
                  <a:cubicBezTo>
                    <a:pt x="14726" y="36121"/>
                    <a:pt x="14128" y="35704"/>
                    <a:pt x="13575" y="35253"/>
                  </a:cubicBezTo>
                  <a:cubicBezTo>
                    <a:pt x="12989" y="34824"/>
                    <a:pt x="12492" y="34293"/>
                    <a:pt x="11950" y="33797"/>
                  </a:cubicBezTo>
                  <a:cubicBezTo>
                    <a:pt x="11477" y="33255"/>
                    <a:pt x="10946" y="32747"/>
                    <a:pt x="10517" y="32161"/>
                  </a:cubicBezTo>
                  <a:lnTo>
                    <a:pt x="9829" y="31314"/>
                  </a:lnTo>
                  <a:lnTo>
                    <a:pt x="9197" y="30434"/>
                  </a:lnTo>
                  <a:cubicBezTo>
                    <a:pt x="8768" y="29847"/>
                    <a:pt x="8385" y="29227"/>
                    <a:pt x="7990" y="28606"/>
                  </a:cubicBezTo>
                  <a:cubicBezTo>
                    <a:pt x="7606" y="27986"/>
                    <a:pt x="7234" y="27354"/>
                    <a:pt x="6861" y="26722"/>
                  </a:cubicBezTo>
                  <a:lnTo>
                    <a:pt x="5767" y="24815"/>
                  </a:lnTo>
                  <a:lnTo>
                    <a:pt x="3566" y="21012"/>
                  </a:lnTo>
                  <a:cubicBezTo>
                    <a:pt x="3205" y="20369"/>
                    <a:pt x="2833" y="19737"/>
                    <a:pt x="2528" y="19082"/>
                  </a:cubicBezTo>
                  <a:cubicBezTo>
                    <a:pt x="2223" y="18439"/>
                    <a:pt x="1941" y="17751"/>
                    <a:pt x="1704" y="17074"/>
                  </a:cubicBezTo>
                  <a:cubicBezTo>
                    <a:pt x="1219" y="15697"/>
                    <a:pt x="847" y="14287"/>
                    <a:pt x="610" y="12853"/>
                  </a:cubicBezTo>
                  <a:cubicBezTo>
                    <a:pt x="350" y="11409"/>
                    <a:pt x="271" y="9953"/>
                    <a:pt x="350" y="8498"/>
                  </a:cubicBezTo>
                  <a:cubicBezTo>
                    <a:pt x="407" y="7042"/>
                    <a:pt x="858" y="5643"/>
                    <a:pt x="1095" y="4187"/>
                  </a:cubicBezTo>
                  <a:cubicBezTo>
                    <a:pt x="1343" y="2799"/>
                    <a:pt x="1535" y="1400"/>
                    <a:pt x="1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"/>
            <p:cNvSpPr/>
            <p:nvPr/>
          </p:nvSpPr>
          <p:spPr>
            <a:xfrm>
              <a:off x="6895800" y="851575"/>
              <a:ext cx="413575" cy="920250"/>
            </a:xfrm>
            <a:custGeom>
              <a:avLst/>
              <a:gdLst/>
              <a:ahLst/>
              <a:cxnLst/>
              <a:rect l="l" t="t" r="r" b="b"/>
              <a:pathLst>
                <a:path w="16543" h="36810" extrusionOk="0">
                  <a:moveTo>
                    <a:pt x="1456" y="1"/>
                  </a:moveTo>
                  <a:cubicBezTo>
                    <a:pt x="1230" y="2235"/>
                    <a:pt x="858" y="4458"/>
                    <a:pt x="350" y="6647"/>
                  </a:cubicBezTo>
                  <a:cubicBezTo>
                    <a:pt x="147" y="7538"/>
                    <a:pt x="34" y="8452"/>
                    <a:pt x="34" y="9378"/>
                  </a:cubicBezTo>
                  <a:cubicBezTo>
                    <a:pt x="0" y="12864"/>
                    <a:pt x="1129" y="17141"/>
                    <a:pt x="2844" y="20052"/>
                  </a:cubicBezTo>
                  <a:cubicBezTo>
                    <a:pt x="3995" y="22016"/>
                    <a:pt x="4480" y="22874"/>
                    <a:pt x="4943" y="23720"/>
                  </a:cubicBezTo>
                  <a:cubicBezTo>
                    <a:pt x="5439" y="24611"/>
                    <a:pt x="5902" y="25446"/>
                    <a:pt x="7132" y="27534"/>
                  </a:cubicBezTo>
                  <a:cubicBezTo>
                    <a:pt x="9806" y="32025"/>
                    <a:pt x="12560" y="34914"/>
                    <a:pt x="15550" y="36358"/>
                  </a:cubicBezTo>
                  <a:cubicBezTo>
                    <a:pt x="15888" y="36516"/>
                    <a:pt x="16216" y="36674"/>
                    <a:pt x="16543" y="36809"/>
                  </a:cubicBezTo>
                  <a:lnTo>
                    <a:pt x="16543" y="30637"/>
                  </a:lnTo>
                  <a:cubicBezTo>
                    <a:pt x="16475" y="30614"/>
                    <a:pt x="16396" y="30581"/>
                    <a:pt x="16329" y="30547"/>
                  </a:cubicBezTo>
                  <a:cubicBezTo>
                    <a:pt x="14738" y="29825"/>
                    <a:pt x="13948" y="28583"/>
                    <a:pt x="13485" y="26902"/>
                  </a:cubicBezTo>
                  <a:cubicBezTo>
                    <a:pt x="13225" y="26011"/>
                    <a:pt x="12887" y="25130"/>
                    <a:pt x="12469" y="24295"/>
                  </a:cubicBezTo>
                  <a:cubicBezTo>
                    <a:pt x="12097" y="23517"/>
                    <a:pt x="11454" y="22704"/>
                    <a:pt x="11239" y="21881"/>
                  </a:cubicBezTo>
                  <a:cubicBezTo>
                    <a:pt x="11014" y="21034"/>
                    <a:pt x="10980" y="20323"/>
                    <a:pt x="10528" y="19511"/>
                  </a:cubicBezTo>
                  <a:cubicBezTo>
                    <a:pt x="10100" y="18721"/>
                    <a:pt x="9547" y="18010"/>
                    <a:pt x="9095" y="17231"/>
                  </a:cubicBezTo>
                  <a:cubicBezTo>
                    <a:pt x="8644" y="16430"/>
                    <a:pt x="8351" y="15516"/>
                    <a:pt x="8001" y="14659"/>
                  </a:cubicBezTo>
                  <a:cubicBezTo>
                    <a:pt x="7380" y="13158"/>
                    <a:pt x="7606" y="11488"/>
                    <a:pt x="6997" y="10010"/>
                  </a:cubicBezTo>
                  <a:cubicBezTo>
                    <a:pt x="6613" y="9050"/>
                    <a:pt x="5846" y="8340"/>
                    <a:pt x="5609" y="7324"/>
                  </a:cubicBezTo>
                  <a:cubicBezTo>
                    <a:pt x="5259" y="5891"/>
                    <a:pt x="5417" y="4537"/>
                    <a:pt x="5597" y="3115"/>
                  </a:cubicBezTo>
                  <a:cubicBezTo>
                    <a:pt x="5699" y="2235"/>
                    <a:pt x="5902" y="1366"/>
                    <a:pt x="5857" y="474"/>
                  </a:cubicBezTo>
                  <a:cubicBezTo>
                    <a:pt x="5857" y="305"/>
                    <a:pt x="5834" y="147"/>
                    <a:pt x="5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"/>
            <p:cNvSpPr/>
            <p:nvPr/>
          </p:nvSpPr>
          <p:spPr>
            <a:xfrm>
              <a:off x="5531525" y="896425"/>
              <a:ext cx="875" cy="1150"/>
            </a:xfrm>
            <a:custGeom>
              <a:avLst/>
              <a:gdLst/>
              <a:ahLst/>
              <a:cxnLst/>
              <a:rect l="l" t="t" r="r" b="b"/>
              <a:pathLst>
                <a:path w="35" h="46" extrusionOk="0">
                  <a:moveTo>
                    <a:pt x="1" y="1"/>
                  </a:moveTo>
                  <a:lnTo>
                    <a:pt x="1" y="46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"/>
            <p:cNvSpPr/>
            <p:nvPr/>
          </p:nvSpPr>
          <p:spPr>
            <a:xfrm>
              <a:off x="5691500" y="896425"/>
              <a:ext cx="44025" cy="70000"/>
            </a:xfrm>
            <a:custGeom>
              <a:avLst/>
              <a:gdLst/>
              <a:ahLst/>
              <a:cxnLst/>
              <a:rect l="l" t="t" r="r" b="b"/>
              <a:pathLst>
                <a:path w="1761" h="2800" extrusionOk="0">
                  <a:moveTo>
                    <a:pt x="271" y="1"/>
                  </a:moveTo>
                  <a:cubicBezTo>
                    <a:pt x="68" y="926"/>
                    <a:pt x="0" y="1863"/>
                    <a:pt x="56" y="2799"/>
                  </a:cubicBezTo>
                  <a:cubicBezTo>
                    <a:pt x="587" y="1851"/>
                    <a:pt x="1162" y="915"/>
                    <a:pt x="1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"/>
            <p:cNvSpPr/>
            <p:nvPr/>
          </p:nvSpPr>
          <p:spPr>
            <a:xfrm>
              <a:off x="5912950" y="896425"/>
              <a:ext cx="82100" cy="172400"/>
            </a:xfrm>
            <a:custGeom>
              <a:avLst/>
              <a:gdLst/>
              <a:ahLst/>
              <a:cxnLst/>
              <a:rect l="l" t="t" r="r" b="b"/>
              <a:pathLst>
                <a:path w="3284" h="6896" extrusionOk="0">
                  <a:moveTo>
                    <a:pt x="688" y="1"/>
                  </a:moveTo>
                  <a:cubicBezTo>
                    <a:pt x="305" y="2280"/>
                    <a:pt x="68" y="4582"/>
                    <a:pt x="0" y="6895"/>
                  </a:cubicBezTo>
                  <a:cubicBezTo>
                    <a:pt x="1061" y="4526"/>
                    <a:pt x="2246" y="2314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"/>
            <p:cNvSpPr/>
            <p:nvPr/>
          </p:nvSpPr>
          <p:spPr>
            <a:xfrm>
              <a:off x="6099125" y="896425"/>
              <a:ext cx="66600" cy="126425"/>
            </a:xfrm>
            <a:custGeom>
              <a:avLst/>
              <a:gdLst/>
              <a:ahLst/>
              <a:cxnLst/>
              <a:rect l="l" t="t" r="r" b="b"/>
              <a:pathLst>
                <a:path w="2664" h="5057" extrusionOk="0">
                  <a:moveTo>
                    <a:pt x="1" y="1"/>
                  </a:moveTo>
                  <a:cubicBezTo>
                    <a:pt x="215" y="1953"/>
                    <a:pt x="712" y="3736"/>
                    <a:pt x="1603" y="5056"/>
                  </a:cubicBezTo>
                  <a:cubicBezTo>
                    <a:pt x="1942" y="3454"/>
                    <a:pt x="2348" y="1750"/>
                    <a:pt x="2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"/>
            <p:cNvSpPr/>
            <p:nvPr/>
          </p:nvSpPr>
          <p:spPr>
            <a:xfrm>
              <a:off x="1736950" y="896725"/>
              <a:ext cx="575" cy="85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0" y="0"/>
                  </a:moveTo>
                  <a:cubicBezTo>
                    <a:pt x="0" y="11"/>
                    <a:pt x="0" y="23"/>
                    <a:pt x="0" y="34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"/>
            <p:cNvSpPr/>
            <p:nvPr/>
          </p:nvSpPr>
          <p:spPr>
            <a:xfrm>
              <a:off x="1896600" y="896425"/>
              <a:ext cx="44325" cy="70275"/>
            </a:xfrm>
            <a:custGeom>
              <a:avLst/>
              <a:gdLst/>
              <a:ahLst/>
              <a:cxnLst/>
              <a:rect l="l" t="t" r="r" b="b"/>
              <a:pathLst>
                <a:path w="1773" h="2811" extrusionOk="0">
                  <a:moveTo>
                    <a:pt x="1772" y="1"/>
                  </a:moveTo>
                  <a:lnTo>
                    <a:pt x="272" y="12"/>
                  </a:lnTo>
                  <a:cubicBezTo>
                    <a:pt x="80" y="926"/>
                    <a:pt x="1" y="1874"/>
                    <a:pt x="57" y="2810"/>
                  </a:cubicBezTo>
                  <a:cubicBezTo>
                    <a:pt x="599" y="1863"/>
                    <a:pt x="1174" y="926"/>
                    <a:pt x="17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"/>
            <p:cNvSpPr/>
            <p:nvPr/>
          </p:nvSpPr>
          <p:spPr>
            <a:xfrm>
              <a:off x="2118350" y="896725"/>
              <a:ext cx="82100" cy="172375"/>
            </a:xfrm>
            <a:custGeom>
              <a:avLst/>
              <a:gdLst/>
              <a:ahLst/>
              <a:cxnLst/>
              <a:rect l="l" t="t" r="r" b="b"/>
              <a:pathLst>
                <a:path w="3284" h="6895" extrusionOk="0">
                  <a:moveTo>
                    <a:pt x="689" y="0"/>
                  </a:moveTo>
                  <a:cubicBezTo>
                    <a:pt x="305" y="2279"/>
                    <a:pt x="68" y="4581"/>
                    <a:pt x="0" y="6895"/>
                  </a:cubicBezTo>
                  <a:cubicBezTo>
                    <a:pt x="1050" y="4525"/>
                    <a:pt x="2235" y="2302"/>
                    <a:pt x="3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"/>
            <p:cNvSpPr/>
            <p:nvPr/>
          </p:nvSpPr>
          <p:spPr>
            <a:xfrm>
              <a:off x="2304525" y="896725"/>
              <a:ext cx="66600" cy="126400"/>
            </a:xfrm>
            <a:custGeom>
              <a:avLst/>
              <a:gdLst/>
              <a:ahLst/>
              <a:cxnLst/>
              <a:rect l="l" t="t" r="r" b="b"/>
              <a:pathLst>
                <a:path w="2664" h="5056" extrusionOk="0">
                  <a:moveTo>
                    <a:pt x="1" y="0"/>
                  </a:moveTo>
                  <a:cubicBezTo>
                    <a:pt x="204" y="1952"/>
                    <a:pt x="712" y="3735"/>
                    <a:pt x="1592" y="5055"/>
                  </a:cubicBezTo>
                  <a:cubicBezTo>
                    <a:pt x="1942" y="3453"/>
                    <a:pt x="2337" y="1738"/>
                    <a:pt x="2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"/>
            <p:cNvSpPr/>
            <p:nvPr/>
          </p:nvSpPr>
          <p:spPr>
            <a:xfrm>
              <a:off x="3062550" y="896425"/>
              <a:ext cx="955525" cy="917675"/>
            </a:xfrm>
            <a:custGeom>
              <a:avLst/>
              <a:gdLst/>
              <a:ahLst/>
              <a:cxnLst/>
              <a:rect l="l" t="t" r="r" b="b"/>
              <a:pathLst>
                <a:path w="38221" h="36707" extrusionOk="0">
                  <a:moveTo>
                    <a:pt x="1885" y="1"/>
                  </a:moveTo>
                  <a:cubicBezTo>
                    <a:pt x="1659" y="1637"/>
                    <a:pt x="1377" y="3194"/>
                    <a:pt x="1039" y="4616"/>
                  </a:cubicBezTo>
                  <a:cubicBezTo>
                    <a:pt x="0" y="8915"/>
                    <a:pt x="1490" y="15110"/>
                    <a:pt x="3645" y="18744"/>
                  </a:cubicBezTo>
                  <a:cubicBezTo>
                    <a:pt x="6015" y="22772"/>
                    <a:pt x="5518" y="22163"/>
                    <a:pt x="7933" y="26225"/>
                  </a:cubicBezTo>
                  <a:cubicBezTo>
                    <a:pt x="10935" y="31280"/>
                    <a:pt x="13846" y="34022"/>
                    <a:pt x="16758" y="35433"/>
                  </a:cubicBezTo>
                  <a:cubicBezTo>
                    <a:pt x="18592" y="36306"/>
                    <a:pt x="19653" y="36707"/>
                    <a:pt x="21042" y="36707"/>
                  </a:cubicBezTo>
                  <a:cubicBezTo>
                    <a:pt x="21790" y="36707"/>
                    <a:pt x="22633" y="36591"/>
                    <a:pt x="23742" y="36370"/>
                  </a:cubicBezTo>
                  <a:cubicBezTo>
                    <a:pt x="25593" y="35997"/>
                    <a:pt x="29069" y="34406"/>
                    <a:pt x="29091" y="32431"/>
                  </a:cubicBezTo>
                  <a:lnTo>
                    <a:pt x="29599" y="32680"/>
                  </a:lnTo>
                  <a:cubicBezTo>
                    <a:pt x="29850" y="32711"/>
                    <a:pt x="30097" y="32726"/>
                    <a:pt x="30341" y="32726"/>
                  </a:cubicBezTo>
                  <a:cubicBezTo>
                    <a:pt x="34578" y="32726"/>
                    <a:pt x="37748" y="28154"/>
                    <a:pt x="37780" y="24408"/>
                  </a:cubicBezTo>
                  <a:cubicBezTo>
                    <a:pt x="37848" y="17694"/>
                    <a:pt x="38220" y="10032"/>
                    <a:pt x="32826" y="3679"/>
                  </a:cubicBezTo>
                  <a:cubicBezTo>
                    <a:pt x="31709" y="2393"/>
                    <a:pt x="30513" y="1163"/>
                    <a:pt x="29249" y="1"/>
                  </a:cubicBezTo>
                  <a:close/>
                </a:path>
              </a:pathLst>
            </a:custGeom>
            <a:solidFill>
              <a:srgbClr val="FF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"/>
            <p:cNvSpPr/>
            <p:nvPr/>
          </p:nvSpPr>
          <p:spPr>
            <a:xfrm>
              <a:off x="3470325" y="906750"/>
              <a:ext cx="29775" cy="21425"/>
            </a:xfrm>
            <a:custGeom>
              <a:avLst/>
              <a:gdLst/>
              <a:ahLst/>
              <a:cxnLst/>
              <a:rect l="l" t="t" r="r" b="b"/>
              <a:pathLst>
                <a:path w="1191" h="857" extrusionOk="0">
                  <a:moveTo>
                    <a:pt x="412" y="1"/>
                  </a:moveTo>
                  <a:cubicBezTo>
                    <a:pt x="191" y="1"/>
                    <a:pt x="1" y="112"/>
                    <a:pt x="6" y="389"/>
                  </a:cubicBezTo>
                  <a:cubicBezTo>
                    <a:pt x="12" y="706"/>
                    <a:pt x="322" y="856"/>
                    <a:pt x="608" y="856"/>
                  </a:cubicBezTo>
                  <a:cubicBezTo>
                    <a:pt x="913" y="856"/>
                    <a:pt x="1190" y="686"/>
                    <a:pt x="1045" y="366"/>
                  </a:cubicBezTo>
                  <a:cubicBezTo>
                    <a:pt x="1033" y="344"/>
                    <a:pt x="1022" y="321"/>
                    <a:pt x="1011" y="299"/>
                  </a:cubicBezTo>
                  <a:cubicBezTo>
                    <a:pt x="902" y="120"/>
                    <a:pt x="640" y="1"/>
                    <a:pt x="41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"/>
            <p:cNvSpPr/>
            <p:nvPr/>
          </p:nvSpPr>
          <p:spPr>
            <a:xfrm>
              <a:off x="3360450" y="1002900"/>
              <a:ext cx="31400" cy="26725"/>
            </a:xfrm>
            <a:custGeom>
              <a:avLst/>
              <a:gdLst/>
              <a:ahLst/>
              <a:cxnLst/>
              <a:rect l="l" t="t" r="r" b="b"/>
              <a:pathLst>
                <a:path w="1256" h="1069" extrusionOk="0">
                  <a:moveTo>
                    <a:pt x="778" y="1"/>
                  </a:moveTo>
                  <a:cubicBezTo>
                    <a:pt x="735" y="1"/>
                    <a:pt x="686" y="10"/>
                    <a:pt x="633" y="30"/>
                  </a:cubicBezTo>
                  <a:cubicBezTo>
                    <a:pt x="610" y="30"/>
                    <a:pt x="587" y="41"/>
                    <a:pt x="565" y="52"/>
                  </a:cubicBezTo>
                  <a:cubicBezTo>
                    <a:pt x="192" y="244"/>
                    <a:pt x="1" y="1034"/>
                    <a:pt x="565" y="1068"/>
                  </a:cubicBezTo>
                  <a:cubicBezTo>
                    <a:pt x="573" y="1068"/>
                    <a:pt x="581" y="1068"/>
                    <a:pt x="590" y="1068"/>
                  </a:cubicBezTo>
                  <a:cubicBezTo>
                    <a:pt x="1168" y="1068"/>
                    <a:pt x="1255" y="1"/>
                    <a:pt x="77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"/>
            <p:cNvSpPr/>
            <p:nvPr/>
          </p:nvSpPr>
          <p:spPr>
            <a:xfrm>
              <a:off x="3407850" y="949125"/>
              <a:ext cx="29350" cy="21575"/>
            </a:xfrm>
            <a:custGeom>
              <a:avLst/>
              <a:gdLst/>
              <a:ahLst/>
              <a:cxnLst/>
              <a:rect l="l" t="t" r="r" b="b"/>
              <a:pathLst>
                <a:path w="1174" h="863" extrusionOk="0">
                  <a:moveTo>
                    <a:pt x="559" y="0"/>
                  </a:moveTo>
                  <a:cubicBezTo>
                    <a:pt x="266" y="0"/>
                    <a:pt x="0" y="161"/>
                    <a:pt x="124" y="477"/>
                  </a:cubicBezTo>
                  <a:cubicBezTo>
                    <a:pt x="136" y="488"/>
                    <a:pt x="147" y="511"/>
                    <a:pt x="158" y="533"/>
                  </a:cubicBezTo>
                  <a:cubicBezTo>
                    <a:pt x="265" y="729"/>
                    <a:pt x="538" y="863"/>
                    <a:pt x="773" y="863"/>
                  </a:cubicBezTo>
                  <a:cubicBezTo>
                    <a:pt x="983" y="863"/>
                    <a:pt x="1163" y="755"/>
                    <a:pt x="1163" y="488"/>
                  </a:cubicBezTo>
                  <a:cubicBezTo>
                    <a:pt x="1174" y="161"/>
                    <a:pt x="852" y="0"/>
                    <a:pt x="559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"/>
            <p:cNvSpPr/>
            <p:nvPr/>
          </p:nvSpPr>
          <p:spPr>
            <a:xfrm>
              <a:off x="3559275" y="1207875"/>
              <a:ext cx="30000" cy="26750"/>
            </a:xfrm>
            <a:custGeom>
              <a:avLst/>
              <a:gdLst/>
              <a:ahLst/>
              <a:cxnLst/>
              <a:rect l="l" t="t" r="r" b="b"/>
              <a:pathLst>
                <a:path w="1200" h="1070" extrusionOk="0">
                  <a:moveTo>
                    <a:pt x="619" y="0"/>
                  </a:moveTo>
                  <a:cubicBezTo>
                    <a:pt x="47" y="0"/>
                    <a:pt x="1" y="1070"/>
                    <a:pt x="465" y="1070"/>
                  </a:cubicBezTo>
                  <a:cubicBezTo>
                    <a:pt x="509" y="1070"/>
                    <a:pt x="559" y="1060"/>
                    <a:pt x="612" y="1039"/>
                  </a:cubicBezTo>
                  <a:cubicBezTo>
                    <a:pt x="635" y="1027"/>
                    <a:pt x="657" y="1016"/>
                    <a:pt x="680" y="1005"/>
                  </a:cubicBezTo>
                  <a:cubicBezTo>
                    <a:pt x="1052" y="813"/>
                    <a:pt x="1199" y="12"/>
                    <a:pt x="635" y="0"/>
                  </a:cubicBezTo>
                  <a:cubicBezTo>
                    <a:pt x="629" y="0"/>
                    <a:pt x="624" y="0"/>
                    <a:pt x="619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"/>
            <p:cNvSpPr/>
            <p:nvPr/>
          </p:nvSpPr>
          <p:spPr>
            <a:xfrm>
              <a:off x="3475700" y="1392450"/>
              <a:ext cx="29150" cy="27675"/>
            </a:xfrm>
            <a:custGeom>
              <a:avLst/>
              <a:gdLst/>
              <a:ahLst/>
              <a:cxnLst/>
              <a:rect l="l" t="t" r="r" b="b"/>
              <a:pathLst>
                <a:path w="1166" h="1107" extrusionOk="0">
                  <a:moveTo>
                    <a:pt x="532" y="0"/>
                  </a:moveTo>
                  <a:cubicBezTo>
                    <a:pt x="462" y="0"/>
                    <a:pt x="387" y="30"/>
                    <a:pt x="311" y="99"/>
                  </a:cubicBezTo>
                  <a:cubicBezTo>
                    <a:pt x="288" y="110"/>
                    <a:pt x="265" y="133"/>
                    <a:pt x="254" y="144"/>
                  </a:cubicBezTo>
                  <a:cubicBezTo>
                    <a:pt x="0" y="429"/>
                    <a:pt x="94" y="1107"/>
                    <a:pt x="502" y="1107"/>
                  </a:cubicBezTo>
                  <a:cubicBezTo>
                    <a:pt x="547" y="1107"/>
                    <a:pt x="596" y="1098"/>
                    <a:pt x="649" y="1081"/>
                  </a:cubicBezTo>
                  <a:cubicBezTo>
                    <a:pt x="1165" y="909"/>
                    <a:pt x="920" y="0"/>
                    <a:pt x="532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"/>
            <p:cNvSpPr/>
            <p:nvPr/>
          </p:nvSpPr>
          <p:spPr>
            <a:xfrm>
              <a:off x="3463300" y="1191275"/>
              <a:ext cx="30125" cy="27450"/>
            </a:xfrm>
            <a:custGeom>
              <a:avLst/>
              <a:gdLst/>
              <a:ahLst/>
              <a:cxnLst/>
              <a:rect l="l" t="t" r="r" b="b"/>
              <a:pathLst>
                <a:path w="1205" h="1098" extrusionOk="0">
                  <a:moveTo>
                    <a:pt x="651" y="1"/>
                  </a:moveTo>
                  <a:cubicBezTo>
                    <a:pt x="580" y="1"/>
                    <a:pt x="503" y="24"/>
                    <a:pt x="423" y="78"/>
                  </a:cubicBezTo>
                  <a:cubicBezTo>
                    <a:pt x="0" y="365"/>
                    <a:pt x="402" y="1097"/>
                    <a:pt x="765" y="1097"/>
                  </a:cubicBezTo>
                  <a:cubicBezTo>
                    <a:pt x="857" y="1097"/>
                    <a:pt x="948" y="1050"/>
                    <a:pt x="1021" y="935"/>
                  </a:cubicBezTo>
                  <a:cubicBezTo>
                    <a:pt x="1032" y="913"/>
                    <a:pt x="1044" y="890"/>
                    <a:pt x="1055" y="868"/>
                  </a:cubicBezTo>
                  <a:cubicBezTo>
                    <a:pt x="1205" y="558"/>
                    <a:pt x="997" y="1"/>
                    <a:pt x="65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"/>
            <p:cNvSpPr/>
            <p:nvPr/>
          </p:nvSpPr>
          <p:spPr>
            <a:xfrm>
              <a:off x="3733825" y="1158575"/>
              <a:ext cx="29750" cy="21300"/>
            </a:xfrm>
            <a:custGeom>
              <a:avLst/>
              <a:gdLst/>
              <a:ahLst/>
              <a:cxnLst/>
              <a:rect l="l" t="t" r="r" b="b"/>
              <a:pathLst>
                <a:path w="1190" h="852" extrusionOk="0">
                  <a:moveTo>
                    <a:pt x="415" y="0"/>
                  </a:moveTo>
                  <a:cubicBezTo>
                    <a:pt x="193" y="0"/>
                    <a:pt x="0" y="114"/>
                    <a:pt x="6" y="393"/>
                  </a:cubicBezTo>
                  <a:cubicBezTo>
                    <a:pt x="11" y="704"/>
                    <a:pt x="321" y="852"/>
                    <a:pt x="607" y="852"/>
                  </a:cubicBezTo>
                  <a:cubicBezTo>
                    <a:pt x="912" y="852"/>
                    <a:pt x="1190" y="684"/>
                    <a:pt x="1044" y="370"/>
                  </a:cubicBezTo>
                  <a:cubicBezTo>
                    <a:pt x="1033" y="348"/>
                    <a:pt x="1021" y="325"/>
                    <a:pt x="1010" y="302"/>
                  </a:cubicBezTo>
                  <a:cubicBezTo>
                    <a:pt x="902" y="120"/>
                    <a:pt x="643" y="0"/>
                    <a:pt x="415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"/>
            <p:cNvSpPr/>
            <p:nvPr/>
          </p:nvSpPr>
          <p:spPr>
            <a:xfrm>
              <a:off x="3302050" y="925525"/>
              <a:ext cx="29425" cy="27800"/>
            </a:xfrm>
            <a:custGeom>
              <a:avLst/>
              <a:gdLst/>
              <a:ahLst/>
              <a:cxnLst/>
              <a:rect l="l" t="t" r="r" b="b"/>
              <a:pathLst>
                <a:path w="1177" h="1112" extrusionOk="0">
                  <a:moveTo>
                    <a:pt x="677" y="1"/>
                  </a:moveTo>
                  <a:cubicBezTo>
                    <a:pt x="623" y="1"/>
                    <a:pt x="563" y="14"/>
                    <a:pt x="497" y="44"/>
                  </a:cubicBezTo>
                  <a:cubicBezTo>
                    <a:pt x="0" y="250"/>
                    <a:pt x="290" y="1111"/>
                    <a:pt x="675" y="1111"/>
                  </a:cubicBezTo>
                  <a:cubicBezTo>
                    <a:pt x="753" y="1111"/>
                    <a:pt x="835" y="1076"/>
                    <a:pt x="915" y="992"/>
                  </a:cubicBezTo>
                  <a:cubicBezTo>
                    <a:pt x="926" y="981"/>
                    <a:pt x="937" y="958"/>
                    <a:pt x="960" y="936"/>
                  </a:cubicBezTo>
                  <a:cubicBezTo>
                    <a:pt x="1177" y="649"/>
                    <a:pt x="1058" y="1"/>
                    <a:pt x="677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"/>
            <p:cNvSpPr/>
            <p:nvPr/>
          </p:nvSpPr>
          <p:spPr>
            <a:xfrm>
              <a:off x="3559850" y="1311350"/>
              <a:ext cx="29675" cy="27800"/>
            </a:xfrm>
            <a:custGeom>
              <a:avLst/>
              <a:gdLst/>
              <a:ahLst/>
              <a:cxnLst/>
              <a:rect l="l" t="t" r="r" b="b"/>
              <a:pathLst>
                <a:path w="1187" h="1112" extrusionOk="0">
                  <a:moveTo>
                    <a:pt x="492" y="1"/>
                  </a:moveTo>
                  <a:cubicBezTo>
                    <a:pt x="412" y="1"/>
                    <a:pt x="330" y="38"/>
                    <a:pt x="251" y="127"/>
                  </a:cubicBezTo>
                  <a:cubicBezTo>
                    <a:pt x="240" y="149"/>
                    <a:pt x="217" y="161"/>
                    <a:pt x="206" y="183"/>
                  </a:cubicBezTo>
                  <a:cubicBezTo>
                    <a:pt x="0" y="486"/>
                    <a:pt x="142" y="1111"/>
                    <a:pt x="514" y="1111"/>
                  </a:cubicBezTo>
                  <a:cubicBezTo>
                    <a:pt x="572" y="1111"/>
                    <a:pt x="634" y="1097"/>
                    <a:pt x="702" y="1063"/>
                  </a:cubicBezTo>
                  <a:cubicBezTo>
                    <a:pt x="1187" y="840"/>
                    <a:pt x="871" y="1"/>
                    <a:pt x="49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"/>
            <p:cNvSpPr/>
            <p:nvPr/>
          </p:nvSpPr>
          <p:spPr>
            <a:xfrm>
              <a:off x="3362725" y="1055200"/>
              <a:ext cx="37250" cy="21025"/>
            </a:xfrm>
            <a:custGeom>
              <a:avLst/>
              <a:gdLst/>
              <a:ahLst/>
              <a:cxnLst/>
              <a:rect l="l" t="t" r="r" b="b"/>
              <a:pathLst>
                <a:path w="1490" h="841" extrusionOk="0">
                  <a:moveTo>
                    <a:pt x="890" y="0"/>
                  </a:moveTo>
                  <a:cubicBezTo>
                    <a:pt x="480" y="0"/>
                    <a:pt x="0" y="418"/>
                    <a:pt x="372" y="725"/>
                  </a:cubicBezTo>
                  <a:cubicBezTo>
                    <a:pt x="395" y="736"/>
                    <a:pt x="406" y="747"/>
                    <a:pt x="429" y="759"/>
                  </a:cubicBezTo>
                  <a:cubicBezTo>
                    <a:pt x="518" y="815"/>
                    <a:pt x="633" y="841"/>
                    <a:pt x="751" y="841"/>
                  </a:cubicBezTo>
                  <a:cubicBezTo>
                    <a:pt x="1107" y="841"/>
                    <a:pt x="1490" y="602"/>
                    <a:pt x="1286" y="228"/>
                  </a:cubicBezTo>
                  <a:cubicBezTo>
                    <a:pt x="1203" y="65"/>
                    <a:pt x="1052" y="0"/>
                    <a:pt x="890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"/>
            <p:cNvSpPr/>
            <p:nvPr/>
          </p:nvSpPr>
          <p:spPr>
            <a:xfrm>
              <a:off x="3424425" y="900600"/>
              <a:ext cx="37050" cy="25225"/>
            </a:xfrm>
            <a:custGeom>
              <a:avLst/>
              <a:gdLst/>
              <a:ahLst/>
              <a:cxnLst/>
              <a:rect l="l" t="t" r="r" b="b"/>
              <a:pathLst>
                <a:path w="1482" h="1009" extrusionOk="0">
                  <a:moveTo>
                    <a:pt x="810" y="1"/>
                  </a:moveTo>
                  <a:cubicBezTo>
                    <a:pt x="294" y="1"/>
                    <a:pt x="1" y="1008"/>
                    <a:pt x="577" y="1008"/>
                  </a:cubicBezTo>
                  <a:cubicBezTo>
                    <a:pt x="589" y="1008"/>
                    <a:pt x="600" y="1008"/>
                    <a:pt x="612" y="1007"/>
                  </a:cubicBezTo>
                  <a:lnTo>
                    <a:pt x="680" y="1007"/>
                  </a:lnTo>
                  <a:cubicBezTo>
                    <a:pt x="1098" y="928"/>
                    <a:pt x="1481" y="217"/>
                    <a:pt x="951" y="26"/>
                  </a:cubicBezTo>
                  <a:cubicBezTo>
                    <a:pt x="902" y="8"/>
                    <a:pt x="855" y="1"/>
                    <a:pt x="810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"/>
            <p:cNvSpPr/>
            <p:nvPr/>
          </p:nvSpPr>
          <p:spPr>
            <a:xfrm>
              <a:off x="3588125" y="1286625"/>
              <a:ext cx="29500" cy="21500"/>
            </a:xfrm>
            <a:custGeom>
              <a:avLst/>
              <a:gdLst/>
              <a:ahLst/>
              <a:cxnLst/>
              <a:rect l="l" t="t" r="r" b="b"/>
              <a:pathLst>
                <a:path w="1180" h="860" extrusionOk="0">
                  <a:moveTo>
                    <a:pt x="556" y="0"/>
                  </a:moveTo>
                  <a:cubicBezTo>
                    <a:pt x="263" y="0"/>
                    <a:pt x="1" y="158"/>
                    <a:pt x="124" y="473"/>
                  </a:cubicBezTo>
                  <a:cubicBezTo>
                    <a:pt x="135" y="495"/>
                    <a:pt x="147" y="518"/>
                    <a:pt x="158" y="540"/>
                  </a:cubicBezTo>
                  <a:cubicBezTo>
                    <a:pt x="264" y="730"/>
                    <a:pt x="532" y="860"/>
                    <a:pt x="766" y="860"/>
                  </a:cubicBezTo>
                  <a:cubicBezTo>
                    <a:pt x="978" y="860"/>
                    <a:pt x="1163" y="752"/>
                    <a:pt x="1174" y="484"/>
                  </a:cubicBezTo>
                  <a:cubicBezTo>
                    <a:pt x="1179" y="161"/>
                    <a:pt x="852" y="0"/>
                    <a:pt x="55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"/>
            <p:cNvSpPr/>
            <p:nvPr/>
          </p:nvSpPr>
          <p:spPr>
            <a:xfrm>
              <a:off x="3677475" y="1087975"/>
              <a:ext cx="28825" cy="26975"/>
            </a:xfrm>
            <a:custGeom>
              <a:avLst/>
              <a:gdLst/>
              <a:ahLst/>
              <a:cxnLst/>
              <a:rect l="l" t="t" r="r" b="b"/>
              <a:pathLst>
                <a:path w="1153" h="1079" extrusionOk="0">
                  <a:moveTo>
                    <a:pt x="602" y="1"/>
                  </a:moveTo>
                  <a:cubicBezTo>
                    <a:pt x="598" y="1"/>
                    <a:pt x="594" y="1"/>
                    <a:pt x="590" y="1"/>
                  </a:cubicBezTo>
                  <a:cubicBezTo>
                    <a:pt x="19" y="11"/>
                    <a:pt x="1" y="1079"/>
                    <a:pt x="459" y="1079"/>
                  </a:cubicBezTo>
                  <a:cubicBezTo>
                    <a:pt x="508" y="1079"/>
                    <a:pt x="563" y="1066"/>
                    <a:pt x="624" y="1039"/>
                  </a:cubicBezTo>
                  <a:cubicBezTo>
                    <a:pt x="635" y="1028"/>
                    <a:pt x="658" y="1016"/>
                    <a:pt x="680" y="1005"/>
                  </a:cubicBezTo>
                  <a:cubicBezTo>
                    <a:pt x="1039" y="792"/>
                    <a:pt x="1152" y="1"/>
                    <a:pt x="60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"/>
            <p:cNvSpPr/>
            <p:nvPr/>
          </p:nvSpPr>
          <p:spPr>
            <a:xfrm>
              <a:off x="3368025" y="960425"/>
              <a:ext cx="28200" cy="23900"/>
            </a:xfrm>
            <a:custGeom>
              <a:avLst/>
              <a:gdLst/>
              <a:ahLst/>
              <a:cxnLst/>
              <a:rect l="l" t="t" r="r" b="b"/>
              <a:pathLst>
                <a:path w="1128" h="956" extrusionOk="0">
                  <a:moveTo>
                    <a:pt x="469" y="1"/>
                  </a:moveTo>
                  <a:cubicBezTo>
                    <a:pt x="331" y="1"/>
                    <a:pt x="206" y="72"/>
                    <a:pt x="138" y="250"/>
                  </a:cubicBezTo>
                  <a:cubicBezTo>
                    <a:pt x="1" y="640"/>
                    <a:pt x="450" y="956"/>
                    <a:pt x="785" y="956"/>
                  </a:cubicBezTo>
                  <a:cubicBezTo>
                    <a:pt x="974" y="956"/>
                    <a:pt x="1128" y="856"/>
                    <a:pt x="1119" y="612"/>
                  </a:cubicBezTo>
                  <a:cubicBezTo>
                    <a:pt x="1119" y="589"/>
                    <a:pt x="1108" y="566"/>
                    <a:pt x="1108" y="544"/>
                  </a:cubicBezTo>
                  <a:cubicBezTo>
                    <a:pt x="1063" y="275"/>
                    <a:pt x="741" y="1"/>
                    <a:pt x="469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"/>
            <p:cNvSpPr/>
            <p:nvPr/>
          </p:nvSpPr>
          <p:spPr>
            <a:xfrm>
              <a:off x="3358450" y="1031075"/>
              <a:ext cx="28400" cy="23750"/>
            </a:xfrm>
            <a:custGeom>
              <a:avLst/>
              <a:gdLst/>
              <a:ahLst/>
              <a:cxnLst/>
              <a:rect l="l" t="t" r="r" b="b"/>
              <a:pathLst>
                <a:path w="1136" h="950" extrusionOk="0">
                  <a:moveTo>
                    <a:pt x="474" y="1"/>
                  </a:moveTo>
                  <a:cubicBezTo>
                    <a:pt x="332" y="1"/>
                    <a:pt x="203" y="74"/>
                    <a:pt x="137" y="257"/>
                  </a:cubicBezTo>
                  <a:cubicBezTo>
                    <a:pt x="1" y="644"/>
                    <a:pt x="453" y="949"/>
                    <a:pt x="788" y="949"/>
                  </a:cubicBezTo>
                  <a:cubicBezTo>
                    <a:pt x="981" y="949"/>
                    <a:pt x="1135" y="849"/>
                    <a:pt x="1119" y="607"/>
                  </a:cubicBezTo>
                  <a:cubicBezTo>
                    <a:pt x="1119" y="584"/>
                    <a:pt x="1119" y="561"/>
                    <a:pt x="1107" y="528"/>
                  </a:cubicBezTo>
                  <a:cubicBezTo>
                    <a:pt x="1063" y="262"/>
                    <a:pt x="743" y="1"/>
                    <a:pt x="474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"/>
            <p:cNvSpPr/>
            <p:nvPr/>
          </p:nvSpPr>
          <p:spPr>
            <a:xfrm>
              <a:off x="3412350" y="999800"/>
              <a:ext cx="30900" cy="26725"/>
            </a:xfrm>
            <a:custGeom>
              <a:avLst/>
              <a:gdLst/>
              <a:ahLst/>
              <a:cxnLst/>
              <a:rect l="l" t="t" r="r" b="b"/>
              <a:pathLst>
                <a:path w="1236" h="1069" extrusionOk="0">
                  <a:moveTo>
                    <a:pt x="765" y="1"/>
                  </a:moveTo>
                  <a:cubicBezTo>
                    <a:pt x="722" y="1"/>
                    <a:pt x="674" y="10"/>
                    <a:pt x="622" y="30"/>
                  </a:cubicBezTo>
                  <a:cubicBezTo>
                    <a:pt x="599" y="30"/>
                    <a:pt x="576" y="41"/>
                    <a:pt x="554" y="52"/>
                  </a:cubicBezTo>
                  <a:cubicBezTo>
                    <a:pt x="170" y="244"/>
                    <a:pt x="1" y="1034"/>
                    <a:pt x="554" y="1068"/>
                  </a:cubicBezTo>
                  <a:cubicBezTo>
                    <a:pt x="562" y="1068"/>
                    <a:pt x="570" y="1068"/>
                    <a:pt x="579" y="1068"/>
                  </a:cubicBezTo>
                  <a:cubicBezTo>
                    <a:pt x="1156" y="1068"/>
                    <a:pt x="1235" y="1"/>
                    <a:pt x="765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"/>
            <p:cNvSpPr/>
            <p:nvPr/>
          </p:nvSpPr>
          <p:spPr>
            <a:xfrm>
              <a:off x="3590550" y="1478125"/>
              <a:ext cx="30025" cy="2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628" y="1"/>
                  </a:moveTo>
                  <a:cubicBezTo>
                    <a:pt x="51" y="1"/>
                    <a:pt x="1" y="1073"/>
                    <a:pt x="470" y="1073"/>
                  </a:cubicBezTo>
                  <a:cubicBezTo>
                    <a:pt x="516" y="1073"/>
                    <a:pt x="568" y="1062"/>
                    <a:pt x="625" y="1039"/>
                  </a:cubicBezTo>
                  <a:cubicBezTo>
                    <a:pt x="648" y="1039"/>
                    <a:pt x="670" y="1027"/>
                    <a:pt x="682" y="1016"/>
                  </a:cubicBezTo>
                  <a:cubicBezTo>
                    <a:pt x="1054" y="813"/>
                    <a:pt x="1201" y="23"/>
                    <a:pt x="636" y="1"/>
                  </a:cubicBezTo>
                  <a:cubicBezTo>
                    <a:pt x="634" y="1"/>
                    <a:pt x="631" y="1"/>
                    <a:pt x="62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"/>
            <p:cNvSpPr/>
            <p:nvPr/>
          </p:nvSpPr>
          <p:spPr>
            <a:xfrm>
              <a:off x="3578675" y="1117375"/>
              <a:ext cx="29750" cy="21275"/>
            </a:xfrm>
            <a:custGeom>
              <a:avLst/>
              <a:gdLst/>
              <a:ahLst/>
              <a:cxnLst/>
              <a:rect l="l" t="t" r="r" b="b"/>
              <a:pathLst>
                <a:path w="1190" h="851" extrusionOk="0">
                  <a:moveTo>
                    <a:pt x="419" y="1"/>
                  </a:moveTo>
                  <a:cubicBezTo>
                    <a:pt x="195" y="1"/>
                    <a:pt x="0" y="114"/>
                    <a:pt x="6" y="393"/>
                  </a:cubicBezTo>
                  <a:cubicBezTo>
                    <a:pt x="11" y="703"/>
                    <a:pt x="318" y="851"/>
                    <a:pt x="603" y="851"/>
                  </a:cubicBezTo>
                  <a:cubicBezTo>
                    <a:pt x="909" y="851"/>
                    <a:pt x="1190" y="681"/>
                    <a:pt x="1044" y="359"/>
                  </a:cubicBezTo>
                  <a:cubicBezTo>
                    <a:pt x="1032" y="337"/>
                    <a:pt x="1021" y="325"/>
                    <a:pt x="1010" y="303"/>
                  </a:cubicBezTo>
                  <a:cubicBezTo>
                    <a:pt x="907" y="120"/>
                    <a:pt x="648" y="1"/>
                    <a:pt x="419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"/>
            <p:cNvSpPr/>
            <p:nvPr/>
          </p:nvSpPr>
          <p:spPr>
            <a:xfrm>
              <a:off x="3729300" y="1344375"/>
              <a:ext cx="29800" cy="21475"/>
            </a:xfrm>
            <a:custGeom>
              <a:avLst/>
              <a:gdLst/>
              <a:ahLst/>
              <a:cxnLst/>
              <a:rect l="l" t="t" r="r" b="b"/>
              <a:pathLst>
                <a:path w="1192" h="859" extrusionOk="0">
                  <a:moveTo>
                    <a:pt x="412" y="0"/>
                  </a:moveTo>
                  <a:cubicBezTo>
                    <a:pt x="191" y="0"/>
                    <a:pt x="1" y="114"/>
                    <a:pt x="6" y="397"/>
                  </a:cubicBezTo>
                  <a:cubicBezTo>
                    <a:pt x="12" y="711"/>
                    <a:pt x="316" y="859"/>
                    <a:pt x="600" y="859"/>
                  </a:cubicBezTo>
                  <a:cubicBezTo>
                    <a:pt x="908" y="859"/>
                    <a:pt x="1191" y="686"/>
                    <a:pt x="1045" y="363"/>
                  </a:cubicBezTo>
                  <a:cubicBezTo>
                    <a:pt x="1033" y="340"/>
                    <a:pt x="1022" y="329"/>
                    <a:pt x="1011" y="307"/>
                  </a:cubicBezTo>
                  <a:cubicBezTo>
                    <a:pt x="902" y="123"/>
                    <a:pt x="640" y="0"/>
                    <a:pt x="412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"/>
            <p:cNvSpPr/>
            <p:nvPr/>
          </p:nvSpPr>
          <p:spPr>
            <a:xfrm>
              <a:off x="3566725" y="1189375"/>
              <a:ext cx="28375" cy="23950"/>
            </a:xfrm>
            <a:custGeom>
              <a:avLst/>
              <a:gdLst/>
              <a:ahLst/>
              <a:cxnLst/>
              <a:rect l="l" t="t" r="r" b="b"/>
              <a:pathLst>
                <a:path w="1135" h="958" extrusionOk="0">
                  <a:moveTo>
                    <a:pt x="484" y="0"/>
                  </a:moveTo>
                  <a:cubicBezTo>
                    <a:pt x="343" y="0"/>
                    <a:pt x="215" y="73"/>
                    <a:pt x="145" y="255"/>
                  </a:cubicBezTo>
                  <a:cubicBezTo>
                    <a:pt x="0" y="639"/>
                    <a:pt x="455" y="958"/>
                    <a:pt x="794" y="958"/>
                  </a:cubicBezTo>
                  <a:cubicBezTo>
                    <a:pt x="982" y="958"/>
                    <a:pt x="1135" y="859"/>
                    <a:pt x="1127" y="616"/>
                  </a:cubicBezTo>
                  <a:cubicBezTo>
                    <a:pt x="1127" y="594"/>
                    <a:pt x="1116" y="571"/>
                    <a:pt x="1116" y="549"/>
                  </a:cubicBezTo>
                  <a:cubicBezTo>
                    <a:pt x="1071" y="267"/>
                    <a:pt x="754" y="0"/>
                    <a:pt x="484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"/>
            <p:cNvSpPr/>
            <p:nvPr/>
          </p:nvSpPr>
          <p:spPr>
            <a:xfrm>
              <a:off x="3357900" y="923825"/>
              <a:ext cx="28475" cy="23725"/>
            </a:xfrm>
            <a:custGeom>
              <a:avLst/>
              <a:gdLst/>
              <a:ahLst/>
              <a:cxnLst/>
              <a:rect l="l" t="t" r="r" b="b"/>
              <a:pathLst>
                <a:path w="1139" h="949" extrusionOk="0">
                  <a:moveTo>
                    <a:pt x="472" y="0"/>
                  </a:moveTo>
                  <a:cubicBezTo>
                    <a:pt x="328" y="0"/>
                    <a:pt x="199" y="74"/>
                    <a:pt x="136" y="259"/>
                  </a:cubicBezTo>
                  <a:cubicBezTo>
                    <a:pt x="1" y="644"/>
                    <a:pt x="452" y="949"/>
                    <a:pt x="788" y="949"/>
                  </a:cubicBezTo>
                  <a:cubicBezTo>
                    <a:pt x="983" y="949"/>
                    <a:pt x="1139" y="846"/>
                    <a:pt x="1118" y="597"/>
                  </a:cubicBezTo>
                  <a:cubicBezTo>
                    <a:pt x="1118" y="575"/>
                    <a:pt x="1118" y="552"/>
                    <a:pt x="1107" y="530"/>
                  </a:cubicBezTo>
                  <a:cubicBezTo>
                    <a:pt x="1063" y="258"/>
                    <a:pt x="741" y="0"/>
                    <a:pt x="472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"/>
            <p:cNvSpPr/>
            <p:nvPr/>
          </p:nvSpPr>
          <p:spPr>
            <a:xfrm>
              <a:off x="3322925" y="979850"/>
              <a:ext cx="31150" cy="26925"/>
            </a:xfrm>
            <a:custGeom>
              <a:avLst/>
              <a:gdLst/>
              <a:ahLst/>
              <a:cxnLst/>
              <a:rect l="l" t="t" r="r" b="b"/>
              <a:pathLst>
                <a:path w="1246" h="1077" extrusionOk="0">
                  <a:moveTo>
                    <a:pt x="770" y="0"/>
                  </a:moveTo>
                  <a:cubicBezTo>
                    <a:pt x="729" y="0"/>
                    <a:pt x="683" y="8"/>
                    <a:pt x="633" y="26"/>
                  </a:cubicBezTo>
                  <a:cubicBezTo>
                    <a:pt x="610" y="38"/>
                    <a:pt x="588" y="49"/>
                    <a:pt x="565" y="60"/>
                  </a:cubicBezTo>
                  <a:cubicBezTo>
                    <a:pt x="181" y="241"/>
                    <a:pt x="1" y="1042"/>
                    <a:pt x="565" y="1076"/>
                  </a:cubicBezTo>
                  <a:cubicBezTo>
                    <a:pt x="573" y="1076"/>
                    <a:pt x="581" y="1076"/>
                    <a:pt x="589" y="1076"/>
                  </a:cubicBezTo>
                  <a:cubicBezTo>
                    <a:pt x="1160" y="1076"/>
                    <a:pt x="1245" y="0"/>
                    <a:pt x="770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"/>
            <p:cNvSpPr/>
            <p:nvPr/>
          </p:nvSpPr>
          <p:spPr>
            <a:xfrm>
              <a:off x="3620125" y="1033400"/>
              <a:ext cx="29500" cy="21400"/>
            </a:xfrm>
            <a:custGeom>
              <a:avLst/>
              <a:gdLst/>
              <a:ahLst/>
              <a:cxnLst/>
              <a:rect l="l" t="t" r="r" b="b"/>
              <a:pathLst>
                <a:path w="1180" h="856" extrusionOk="0">
                  <a:moveTo>
                    <a:pt x="558" y="0"/>
                  </a:moveTo>
                  <a:cubicBezTo>
                    <a:pt x="263" y="0"/>
                    <a:pt x="1" y="158"/>
                    <a:pt x="131" y="468"/>
                  </a:cubicBezTo>
                  <a:cubicBezTo>
                    <a:pt x="142" y="491"/>
                    <a:pt x="153" y="514"/>
                    <a:pt x="164" y="536"/>
                  </a:cubicBezTo>
                  <a:cubicBezTo>
                    <a:pt x="265" y="725"/>
                    <a:pt x="533" y="856"/>
                    <a:pt x="768" y="856"/>
                  </a:cubicBezTo>
                  <a:cubicBezTo>
                    <a:pt x="982" y="856"/>
                    <a:pt x="1169" y="748"/>
                    <a:pt x="1180" y="480"/>
                  </a:cubicBezTo>
                  <a:cubicBezTo>
                    <a:pt x="1180" y="158"/>
                    <a:pt x="853" y="0"/>
                    <a:pt x="55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"/>
            <p:cNvSpPr/>
            <p:nvPr/>
          </p:nvSpPr>
          <p:spPr>
            <a:xfrm>
              <a:off x="3470925" y="1548725"/>
              <a:ext cx="28825" cy="27750"/>
            </a:xfrm>
            <a:custGeom>
              <a:avLst/>
              <a:gdLst/>
              <a:ahLst/>
              <a:cxnLst/>
              <a:rect l="l" t="t" r="r" b="b"/>
              <a:pathLst>
                <a:path w="1153" h="1110" extrusionOk="0">
                  <a:moveTo>
                    <a:pt x="523" y="0"/>
                  </a:moveTo>
                  <a:cubicBezTo>
                    <a:pt x="452" y="0"/>
                    <a:pt x="376" y="30"/>
                    <a:pt x="298" y="99"/>
                  </a:cubicBezTo>
                  <a:cubicBezTo>
                    <a:pt x="276" y="122"/>
                    <a:pt x="265" y="133"/>
                    <a:pt x="253" y="156"/>
                  </a:cubicBezTo>
                  <a:cubicBezTo>
                    <a:pt x="0" y="429"/>
                    <a:pt x="83" y="1110"/>
                    <a:pt x="485" y="1110"/>
                  </a:cubicBezTo>
                  <a:cubicBezTo>
                    <a:pt x="531" y="1110"/>
                    <a:pt x="582" y="1101"/>
                    <a:pt x="637" y="1081"/>
                  </a:cubicBezTo>
                  <a:cubicBezTo>
                    <a:pt x="1153" y="909"/>
                    <a:pt x="916" y="0"/>
                    <a:pt x="523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"/>
            <p:cNvSpPr/>
            <p:nvPr/>
          </p:nvSpPr>
          <p:spPr>
            <a:xfrm>
              <a:off x="3743975" y="1235875"/>
              <a:ext cx="29775" cy="21275"/>
            </a:xfrm>
            <a:custGeom>
              <a:avLst/>
              <a:gdLst/>
              <a:ahLst/>
              <a:cxnLst/>
              <a:rect l="l" t="t" r="r" b="b"/>
              <a:pathLst>
                <a:path w="1191" h="851" extrusionOk="0">
                  <a:moveTo>
                    <a:pt x="415" y="0"/>
                  </a:moveTo>
                  <a:cubicBezTo>
                    <a:pt x="193" y="0"/>
                    <a:pt x="1" y="114"/>
                    <a:pt x="6" y="392"/>
                  </a:cubicBezTo>
                  <a:cubicBezTo>
                    <a:pt x="12" y="703"/>
                    <a:pt x="319" y="850"/>
                    <a:pt x="604" y="850"/>
                  </a:cubicBezTo>
                  <a:cubicBezTo>
                    <a:pt x="910" y="850"/>
                    <a:pt x="1190" y="680"/>
                    <a:pt x="1044" y="359"/>
                  </a:cubicBezTo>
                  <a:cubicBezTo>
                    <a:pt x="1033" y="336"/>
                    <a:pt x="1022" y="325"/>
                    <a:pt x="1010" y="302"/>
                  </a:cubicBezTo>
                  <a:cubicBezTo>
                    <a:pt x="902" y="119"/>
                    <a:pt x="643" y="0"/>
                    <a:pt x="415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"/>
            <p:cNvSpPr/>
            <p:nvPr/>
          </p:nvSpPr>
          <p:spPr>
            <a:xfrm>
              <a:off x="3477200" y="977250"/>
              <a:ext cx="29475" cy="27875"/>
            </a:xfrm>
            <a:custGeom>
              <a:avLst/>
              <a:gdLst/>
              <a:ahLst/>
              <a:cxnLst/>
              <a:rect l="l" t="t" r="r" b="b"/>
              <a:pathLst>
                <a:path w="1179" h="1115" extrusionOk="0">
                  <a:moveTo>
                    <a:pt x="671" y="0"/>
                  </a:moveTo>
                  <a:cubicBezTo>
                    <a:pt x="618" y="0"/>
                    <a:pt x="561" y="13"/>
                    <a:pt x="499" y="40"/>
                  </a:cubicBezTo>
                  <a:cubicBezTo>
                    <a:pt x="1" y="256"/>
                    <a:pt x="293" y="1115"/>
                    <a:pt x="679" y="1115"/>
                  </a:cubicBezTo>
                  <a:cubicBezTo>
                    <a:pt x="756" y="1115"/>
                    <a:pt x="837" y="1080"/>
                    <a:pt x="916" y="999"/>
                  </a:cubicBezTo>
                  <a:cubicBezTo>
                    <a:pt x="928" y="977"/>
                    <a:pt x="939" y="954"/>
                    <a:pt x="950" y="943"/>
                  </a:cubicBezTo>
                  <a:cubicBezTo>
                    <a:pt x="1178" y="646"/>
                    <a:pt x="1049" y="0"/>
                    <a:pt x="671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"/>
            <p:cNvSpPr/>
            <p:nvPr/>
          </p:nvSpPr>
          <p:spPr>
            <a:xfrm>
              <a:off x="3459450" y="1261375"/>
              <a:ext cx="36925" cy="20725"/>
            </a:xfrm>
            <a:custGeom>
              <a:avLst/>
              <a:gdLst/>
              <a:ahLst/>
              <a:cxnLst/>
              <a:rect l="l" t="t" r="r" b="b"/>
              <a:pathLst>
                <a:path w="1477" h="829" extrusionOk="0">
                  <a:moveTo>
                    <a:pt x="713" y="0"/>
                  </a:moveTo>
                  <a:cubicBezTo>
                    <a:pt x="366" y="0"/>
                    <a:pt x="1" y="221"/>
                    <a:pt x="182" y="591"/>
                  </a:cubicBezTo>
                  <a:cubicBezTo>
                    <a:pt x="265" y="761"/>
                    <a:pt x="425" y="829"/>
                    <a:pt x="596" y="829"/>
                  </a:cubicBezTo>
                  <a:cubicBezTo>
                    <a:pt x="1004" y="829"/>
                    <a:pt x="1477" y="442"/>
                    <a:pt x="1119" y="140"/>
                  </a:cubicBezTo>
                  <a:cubicBezTo>
                    <a:pt x="1096" y="117"/>
                    <a:pt x="1073" y="106"/>
                    <a:pt x="1062" y="95"/>
                  </a:cubicBezTo>
                  <a:cubicBezTo>
                    <a:pt x="968" y="31"/>
                    <a:pt x="842" y="0"/>
                    <a:pt x="713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"/>
            <p:cNvSpPr/>
            <p:nvPr/>
          </p:nvSpPr>
          <p:spPr>
            <a:xfrm>
              <a:off x="3642750" y="1059150"/>
              <a:ext cx="36800" cy="25225"/>
            </a:xfrm>
            <a:custGeom>
              <a:avLst/>
              <a:gdLst/>
              <a:ahLst/>
              <a:cxnLst/>
              <a:rect l="l" t="t" r="r" b="b"/>
              <a:pathLst>
                <a:path w="1472" h="1009" extrusionOk="0">
                  <a:moveTo>
                    <a:pt x="800" y="0"/>
                  </a:moveTo>
                  <a:cubicBezTo>
                    <a:pt x="285" y="0"/>
                    <a:pt x="1" y="1008"/>
                    <a:pt x="567" y="1008"/>
                  </a:cubicBezTo>
                  <a:cubicBezTo>
                    <a:pt x="579" y="1008"/>
                    <a:pt x="590" y="1008"/>
                    <a:pt x="602" y="1007"/>
                  </a:cubicBezTo>
                  <a:lnTo>
                    <a:pt x="670" y="1007"/>
                  </a:lnTo>
                  <a:cubicBezTo>
                    <a:pt x="1087" y="928"/>
                    <a:pt x="1471" y="217"/>
                    <a:pt x="941" y="25"/>
                  </a:cubicBezTo>
                  <a:cubicBezTo>
                    <a:pt x="892" y="8"/>
                    <a:pt x="845" y="0"/>
                    <a:pt x="800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"/>
            <p:cNvSpPr/>
            <p:nvPr/>
          </p:nvSpPr>
          <p:spPr>
            <a:xfrm>
              <a:off x="3465225" y="1042150"/>
              <a:ext cx="29125" cy="21950"/>
            </a:xfrm>
            <a:custGeom>
              <a:avLst/>
              <a:gdLst/>
              <a:ahLst/>
              <a:cxnLst/>
              <a:rect l="l" t="t" r="r" b="b"/>
              <a:pathLst>
                <a:path w="1165" h="878" extrusionOk="0">
                  <a:moveTo>
                    <a:pt x="400" y="1"/>
                  </a:moveTo>
                  <a:cubicBezTo>
                    <a:pt x="202" y="1"/>
                    <a:pt x="34" y="101"/>
                    <a:pt x="19" y="355"/>
                  </a:cubicBezTo>
                  <a:cubicBezTo>
                    <a:pt x="1" y="698"/>
                    <a:pt x="349" y="877"/>
                    <a:pt x="651" y="877"/>
                  </a:cubicBezTo>
                  <a:cubicBezTo>
                    <a:pt x="926" y="877"/>
                    <a:pt x="1164" y="729"/>
                    <a:pt x="1057" y="423"/>
                  </a:cubicBezTo>
                  <a:cubicBezTo>
                    <a:pt x="1045" y="401"/>
                    <a:pt x="1034" y="378"/>
                    <a:pt x="1023" y="355"/>
                  </a:cubicBezTo>
                  <a:cubicBezTo>
                    <a:pt x="924" y="151"/>
                    <a:pt x="640" y="1"/>
                    <a:pt x="400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"/>
            <p:cNvSpPr/>
            <p:nvPr/>
          </p:nvSpPr>
          <p:spPr>
            <a:xfrm>
              <a:off x="3584150" y="953750"/>
              <a:ext cx="30050" cy="27050"/>
            </a:xfrm>
            <a:custGeom>
              <a:avLst/>
              <a:gdLst/>
              <a:ahLst/>
              <a:cxnLst/>
              <a:rect l="l" t="t" r="r" b="b"/>
              <a:pathLst>
                <a:path w="1202" h="1082" extrusionOk="0">
                  <a:moveTo>
                    <a:pt x="735" y="1"/>
                  </a:moveTo>
                  <a:cubicBezTo>
                    <a:pt x="691" y="1"/>
                    <a:pt x="642" y="11"/>
                    <a:pt x="588" y="32"/>
                  </a:cubicBezTo>
                  <a:cubicBezTo>
                    <a:pt x="565" y="44"/>
                    <a:pt x="543" y="55"/>
                    <a:pt x="520" y="66"/>
                  </a:cubicBezTo>
                  <a:cubicBezTo>
                    <a:pt x="148" y="269"/>
                    <a:pt x="1" y="1070"/>
                    <a:pt x="565" y="1082"/>
                  </a:cubicBezTo>
                  <a:cubicBezTo>
                    <a:pt x="568" y="1082"/>
                    <a:pt x="571" y="1082"/>
                    <a:pt x="573" y="1082"/>
                  </a:cubicBezTo>
                  <a:cubicBezTo>
                    <a:pt x="1153" y="1082"/>
                    <a:pt x="1201" y="1"/>
                    <a:pt x="73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"/>
            <p:cNvSpPr/>
            <p:nvPr/>
          </p:nvSpPr>
          <p:spPr>
            <a:xfrm>
              <a:off x="3566100" y="1264600"/>
              <a:ext cx="28375" cy="23725"/>
            </a:xfrm>
            <a:custGeom>
              <a:avLst/>
              <a:gdLst/>
              <a:ahLst/>
              <a:cxnLst/>
              <a:rect l="l" t="t" r="r" b="b"/>
              <a:pathLst>
                <a:path w="1135" h="949" extrusionOk="0">
                  <a:moveTo>
                    <a:pt x="477" y="0"/>
                  </a:moveTo>
                  <a:cubicBezTo>
                    <a:pt x="333" y="0"/>
                    <a:pt x="203" y="74"/>
                    <a:pt x="136" y="259"/>
                  </a:cubicBezTo>
                  <a:cubicBezTo>
                    <a:pt x="1" y="645"/>
                    <a:pt x="448" y="949"/>
                    <a:pt x="783" y="949"/>
                  </a:cubicBezTo>
                  <a:cubicBezTo>
                    <a:pt x="978" y="949"/>
                    <a:pt x="1135" y="846"/>
                    <a:pt x="1118" y="598"/>
                  </a:cubicBezTo>
                  <a:cubicBezTo>
                    <a:pt x="1118" y="575"/>
                    <a:pt x="1118" y="552"/>
                    <a:pt x="1107" y="530"/>
                  </a:cubicBezTo>
                  <a:cubicBezTo>
                    <a:pt x="1063" y="258"/>
                    <a:pt x="746" y="0"/>
                    <a:pt x="477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"/>
            <p:cNvSpPr/>
            <p:nvPr/>
          </p:nvSpPr>
          <p:spPr>
            <a:xfrm>
              <a:off x="3428025" y="1307075"/>
              <a:ext cx="29500" cy="21525"/>
            </a:xfrm>
            <a:custGeom>
              <a:avLst/>
              <a:gdLst/>
              <a:ahLst/>
              <a:cxnLst/>
              <a:rect l="l" t="t" r="r" b="b"/>
              <a:pathLst>
                <a:path w="1180" h="861" extrusionOk="0">
                  <a:moveTo>
                    <a:pt x="556" y="0"/>
                  </a:moveTo>
                  <a:cubicBezTo>
                    <a:pt x="263" y="0"/>
                    <a:pt x="1" y="158"/>
                    <a:pt x="130" y="467"/>
                  </a:cubicBezTo>
                  <a:cubicBezTo>
                    <a:pt x="130" y="490"/>
                    <a:pt x="141" y="512"/>
                    <a:pt x="153" y="535"/>
                  </a:cubicBezTo>
                  <a:cubicBezTo>
                    <a:pt x="259" y="730"/>
                    <a:pt x="530" y="860"/>
                    <a:pt x="765" y="860"/>
                  </a:cubicBezTo>
                  <a:cubicBezTo>
                    <a:pt x="978" y="860"/>
                    <a:pt x="1163" y="753"/>
                    <a:pt x="1168" y="490"/>
                  </a:cubicBezTo>
                  <a:cubicBezTo>
                    <a:pt x="1179" y="161"/>
                    <a:pt x="852" y="0"/>
                    <a:pt x="55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"/>
            <p:cNvSpPr/>
            <p:nvPr/>
          </p:nvSpPr>
          <p:spPr>
            <a:xfrm>
              <a:off x="3358375" y="1116475"/>
              <a:ext cx="30025" cy="2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628" y="0"/>
                  </a:moveTo>
                  <a:cubicBezTo>
                    <a:pt x="51" y="0"/>
                    <a:pt x="1" y="1073"/>
                    <a:pt x="470" y="1073"/>
                  </a:cubicBezTo>
                  <a:cubicBezTo>
                    <a:pt x="516" y="1073"/>
                    <a:pt x="568" y="1062"/>
                    <a:pt x="625" y="1038"/>
                  </a:cubicBezTo>
                  <a:cubicBezTo>
                    <a:pt x="648" y="1027"/>
                    <a:pt x="670" y="1027"/>
                    <a:pt x="682" y="1016"/>
                  </a:cubicBezTo>
                  <a:cubicBezTo>
                    <a:pt x="1054" y="813"/>
                    <a:pt x="1201" y="12"/>
                    <a:pt x="637" y="0"/>
                  </a:cubicBezTo>
                  <a:cubicBezTo>
                    <a:pt x="634" y="0"/>
                    <a:pt x="631" y="0"/>
                    <a:pt x="62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"/>
            <p:cNvSpPr/>
            <p:nvPr/>
          </p:nvSpPr>
          <p:spPr>
            <a:xfrm>
              <a:off x="3618450" y="1125900"/>
              <a:ext cx="28275" cy="24025"/>
            </a:xfrm>
            <a:custGeom>
              <a:avLst/>
              <a:gdLst/>
              <a:ahLst/>
              <a:cxnLst/>
              <a:rect l="l" t="t" r="r" b="b"/>
              <a:pathLst>
                <a:path w="1131" h="961" extrusionOk="0">
                  <a:moveTo>
                    <a:pt x="492" y="0"/>
                  </a:moveTo>
                  <a:cubicBezTo>
                    <a:pt x="350" y="0"/>
                    <a:pt x="222" y="73"/>
                    <a:pt x="152" y="255"/>
                  </a:cubicBezTo>
                  <a:cubicBezTo>
                    <a:pt x="1" y="645"/>
                    <a:pt x="449" y="961"/>
                    <a:pt x="786" y="961"/>
                  </a:cubicBezTo>
                  <a:cubicBezTo>
                    <a:pt x="976" y="961"/>
                    <a:pt x="1131" y="860"/>
                    <a:pt x="1123" y="616"/>
                  </a:cubicBezTo>
                  <a:cubicBezTo>
                    <a:pt x="1123" y="594"/>
                    <a:pt x="1123" y="571"/>
                    <a:pt x="1123" y="549"/>
                  </a:cubicBezTo>
                  <a:cubicBezTo>
                    <a:pt x="1078" y="267"/>
                    <a:pt x="761" y="0"/>
                    <a:pt x="492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"/>
            <p:cNvSpPr/>
            <p:nvPr/>
          </p:nvSpPr>
          <p:spPr>
            <a:xfrm>
              <a:off x="3703475" y="1446825"/>
              <a:ext cx="28500" cy="23750"/>
            </a:xfrm>
            <a:custGeom>
              <a:avLst/>
              <a:gdLst/>
              <a:ahLst/>
              <a:cxnLst/>
              <a:rect l="l" t="t" r="r" b="b"/>
              <a:pathLst>
                <a:path w="1140" h="950" extrusionOk="0">
                  <a:moveTo>
                    <a:pt x="478" y="1"/>
                  </a:moveTo>
                  <a:cubicBezTo>
                    <a:pt x="333" y="1"/>
                    <a:pt x="204" y="75"/>
                    <a:pt x="137" y="260"/>
                  </a:cubicBezTo>
                  <a:cubicBezTo>
                    <a:pt x="1" y="645"/>
                    <a:pt x="453" y="949"/>
                    <a:pt x="788" y="949"/>
                  </a:cubicBezTo>
                  <a:cubicBezTo>
                    <a:pt x="983" y="949"/>
                    <a:pt x="1139" y="847"/>
                    <a:pt x="1118" y="598"/>
                  </a:cubicBezTo>
                  <a:cubicBezTo>
                    <a:pt x="1118" y="576"/>
                    <a:pt x="1118" y="553"/>
                    <a:pt x="1118" y="530"/>
                  </a:cubicBezTo>
                  <a:cubicBezTo>
                    <a:pt x="1067" y="259"/>
                    <a:pt x="747" y="1"/>
                    <a:pt x="47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"/>
            <p:cNvSpPr/>
            <p:nvPr/>
          </p:nvSpPr>
          <p:spPr>
            <a:xfrm>
              <a:off x="3543825" y="1324575"/>
              <a:ext cx="31125" cy="26650"/>
            </a:xfrm>
            <a:custGeom>
              <a:avLst/>
              <a:gdLst/>
              <a:ahLst/>
              <a:cxnLst/>
              <a:rect l="l" t="t" r="r" b="b"/>
              <a:pathLst>
                <a:path w="1245" h="1066" extrusionOk="0">
                  <a:moveTo>
                    <a:pt x="770" y="0"/>
                  </a:moveTo>
                  <a:cubicBezTo>
                    <a:pt x="728" y="0"/>
                    <a:pt x="682" y="9"/>
                    <a:pt x="632" y="27"/>
                  </a:cubicBezTo>
                  <a:cubicBezTo>
                    <a:pt x="610" y="38"/>
                    <a:pt x="587" y="38"/>
                    <a:pt x="565" y="49"/>
                  </a:cubicBezTo>
                  <a:cubicBezTo>
                    <a:pt x="192" y="241"/>
                    <a:pt x="0" y="1031"/>
                    <a:pt x="565" y="1065"/>
                  </a:cubicBezTo>
                  <a:cubicBezTo>
                    <a:pt x="576" y="1066"/>
                    <a:pt x="587" y="1066"/>
                    <a:pt x="597" y="1066"/>
                  </a:cubicBezTo>
                  <a:cubicBezTo>
                    <a:pt x="1170" y="1066"/>
                    <a:pt x="1244" y="0"/>
                    <a:pt x="770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"/>
            <p:cNvSpPr/>
            <p:nvPr/>
          </p:nvSpPr>
          <p:spPr>
            <a:xfrm>
              <a:off x="3726800" y="1503800"/>
              <a:ext cx="30025" cy="2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628" y="0"/>
                  </a:moveTo>
                  <a:cubicBezTo>
                    <a:pt x="51" y="0"/>
                    <a:pt x="1" y="1073"/>
                    <a:pt x="461" y="1073"/>
                  </a:cubicBezTo>
                  <a:cubicBezTo>
                    <a:pt x="507" y="1073"/>
                    <a:pt x="558" y="1062"/>
                    <a:pt x="614" y="1039"/>
                  </a:cubicBezTo>
                  <a:cubicBezTo>
                    <a:pt x="637" y="1039"/>
                    <a:pt x="659" y="1027"/>
                    <a:pt x="682" y="1016"/>
                  </a:cubicBezTo>
                  <a:cubicBezTo>
                    <a:pt x="1054" y="813"/>
                    <a:pt x="1201" y="12"/>
                    <a:pt x="637" y="0"/>
                  </a:cubicBezTo>
                  <a:cubicBezTo>
                    <a:pt x="634" y="0"/>
                    <a:pt x="631" y="0"/>
                    <a:pt x="628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"/>
            <p:cNvSpPr/>
            <p:nvPr/>
          </p:nvSpPr>
          <p:spPr>
            <a:xfrm>
              <a:off x="3426625" y="1361950"/>
              <a:ext cx="30125" cy="27450"/>
            </a:xfrm>
            <a:custGeom>
              <a:avLst/>
              <a:gdLst/>
              <a:ahLst/>
              <a:cxnLst/>
              <a:rect l="l" t="t" r="r" b="b"/>
              <a:pathLst>
                <a:path w="1205" h="1098" extrusionOk="0">
                  <a:moveTo>
                    <a:pt x="651" y="0"/>
                  </a:moveTo>
                  <a:cubicBezTo>
                    <a:pt x="580" y="0"/>
                    <a:pt x="503" y="24"/>
                    <a:pt x="423" y="78"/>
                  </a:cubicBezTo>
                  <a:cubicBezTo>
                    <a:pt x="0" y="365"/>
                    <a:pt x="402" y="1097"/>
                    <a:pt x="765" y="1097"/>
                  </a:cubicBezTo>
                  <a:cubicBezTo>
                    <a:pt x="858" y="1097"/>
                    <a:pt x="948" y="1050"/>
                    <a:pt x="1021" y="935"/>
                  </a:cubicBezTo>
                  <a:lnTo>
                    <a:pt x="1055" y="867"/>
                  </a:lnTo>
                  <a:cubicBezTo>
                    <a:pt x="1205" y="558"/>
                    <a:pt x="997" y="0"/>
                    <a:pt x="651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"/>
            <p:cNvSpPr/>
            <p:nvPr/>
          </p:nvSpPr>
          <p:spPr>
            <a:xfrm>
              <a:off x="3629550" y="1226950"/>
              <a:ext cx="31275" cy="21000"/>
            </a:xfrm>
            <a:custGeom>
              <a:avLst/>
              <a:gdLst/>
              <a:ahLst/>
              <a:cxnLst/>
              <a:rect l="l" t="t" r="r" b="b"/>
              <a:pathLst>
                <a:path w="1251" h="840" extrusionOk="0">
                  <a:moveTo>
                    <a:pt x="658" y="0"/>
                  </a:moveTo>
                  <a:cubicBezTo>
                    <a:pt x="325" y="0"/>
                    <a:pt x="0" y="197"/>
                    <a:pt x="182" y="524"/>
                  </a:cubicBezTo>
                  <a:cubicBezTo>
                    <a:pt x="194" y="546"/>
                    <a:pt x="216" y="558"/>
                    <a:pt x="227" y="580"/>
                  </a:cubicBezTo>
                  <a:cubicBezTo>
                    <a:pt x="338" y="743"/>
                    <a:pt x="573" y="840"/>
                    <a:pt x="787" y="840"/>
                  </a:cubicBezTo>
                  <a:cubicBezTo>
                    <a:pt x="1033" y="840"/>
                    <a:pt x="1251" y="712"/>
                    <a:pt x="1220" y="411"/>
                  </a:cubicBezTo>
                  <a:cubicBezTo>
                    <a:pt x="1195" y="126"/>
                    <a:pt x="924" y="0"/>
                    <a:pt x="658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"/>
            <p:cNvSpPr/>
            <p:nvPr/>
          </p:nvSpPr>
          <p:spPr>
            <a:xfrm>
              <a:off x="3718150" y="1203850"/>
              <a:ext cx="31575" cy="20950"/>
            </a:xfrm>
            <a:custGeom>
              <a:avLst/>
              <a:gdLst/>
              <a:ahLst/>
              <a:cxnLst/>
              <a:rect l="l" t="t" r="r" b="b"/>
              <a:pathLst>
                <a:path w="1263" h="838" extrusionOk="0">
                  <a:moveTo>
                    <a:pt x="674" y="0"/>
                  </a:moveTo>
                  <a:cubicBezTo>
                    <a:pt x="336" y="0"/>
                    <a:pt x="1" y="207"/>
                    <a:pt x="193" y="534"/>
                  </a:cubicBezTo>
                  <a:cubicBezTo>
                    <a:pt x="204" y="556"/>
                    <a:pt x="215" y="579"/>
                    <a:pt x="227" y="602"/>
                  </a:cubicBezTo>
                  <a:cubicBezTo>
                    <a:pt x="344" y="749"/>
                    <a:pt x="574" y="837"/>
                    <a:pt x="784" y="837"/>
                  </a:cubicBezTo>
                  <a:cubicBezTo>
                    <a:pt x="1038" y="837"/>
                    <a:pt x="1263" y="708"/>
                    <a:pt x="1220" y="398"/>
                  </a:cubicBezTo>
                  <a:cubicBezTo>
                    <a:pt x="1190" y="120"/>
                    <a:pt x="931" y="0"/>
                    <a:pt x="67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"/>
            <p:cNvSpPr/>
            <p:nvPr/>
          </p:nvSpPr>
          <p:spPr>
            <a:xfrm>
              <a:off x="3381875" y="1299450"/>
              <a:ext cx="36850" cy="20975"/>
            </a:xfrm>
            <a:custGeom>
              <a:avLst/>
              <a:gdLst/>
              <a:ahLst/>
              <a:cxnLst/>
              <a:rect l="l" t="t" r="r" b="b"/>
              <a:pathLst>
                <a:path w="1474" h="839" extrusionOk="0">
                  <a:moveTo>
                    <a:pt x="718" y="1"/>
                  </a:moveTo>
                  <a:cubicBezTo>
                    <a:pt x="372" y="1"/>
                    <a:pt x="1" y="221"/>
                    <a:pt x="182" y="592"/>
                  </a:cubicBezTo>
                  <a:cubicBezTo>
                    <a:pt x="266" y="768"/>
                    <a:pt x="431" y="838"/>
                    <a:pt x="605" y="838"/>
                  </a:cubicBezTo>
                  <a:cubicBezTo>
                    <a:pt x="1011" y="838"/>
                    <a:pt x="1474" y="456"/>
                    <a:pt x="1118" y="140"/>
                  </a:cubicBezTo>
                  <a:cubicBezTo>
                    <a:pt x="1107" y="129"/>
                    <a:pt x="1085" y="106"/>
                    <a:pt x="1062" y="95"/>
                  </a:cubicBezTo>
                  <a:cubicBezTo>
                    <a:pt x="970" y="31"/>
                    <a:pt x="846" y="1"/>
                    <a:pt x="71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"/>
            <p:cNvSpPr/>
            <p:nvPr/>
          </p:nvSpPr>
          <p:spPr>
            <a:xfrm>
              <a:off x="3676625" y="1120350"/>
              <a:ext cx="29675" cy="27800"/>
            </a:xfrm>
            <a:custGeom>
              <a:avLst/>
              <a:gdLst/>
              <a:ahLst/>
              <a:cxnLst/>
              <a:rect l="l" t="t" r="r" b="b"/>
              <a:pathLst>
                <a:path w="1187" h="1112" extrusionOk="0">
                  <a:moveTo>
                    <a:pt x="495" y="1"/>
                  </a:moveTo>
                  <a:cubicBezTo>
                    <a:pt x="414" y="1"/>
                    <a:pt x="331" y="38"/>
                    <a:pt x="251" y="127"/>
                  </a:cubicBezTo>
                  <a:cubicBezTo>
                    <a:pt x="240" y="139"/>
                    <a:pt x="218" y="161"/>
                    <a:pt x="206" y="184"/>
                  </a:cubicBezTo>
                  <a:cubicBezTo>
                    <a:pt x="1" y="478"/>
                    <a:pt x="144" y="1112"/>
                    <a:pt x="517" y="1112"/>
                  </a:cubicBezTo>
                  <a:cubicBezTo>
                    <a:pt x="574" y="1112"/>
                    <a:pt x="636" y="1097"/>
                    <a:pt x="703" y="1064"/>
                  </a:cubicBezTo>
                  <a:cubicBezTo>
                    <a:pt x="1187" y="831"/>
                    <a:pt x="873" y="1"/>
                    <a:pt x="495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"/>
            <p:cNvSpPr/>
            <p:nvPr/>
          </p:nvSpPr>
          <p:spPr>
            <a:xfrm>
              <a:off x="3416800" y="1133050"/>
              <a:ext cx="37050" cy="25225"/>
            </a:xfrm>
            <a:custGeom>
              <a:avLst/>
              <a:gdLst/>
              <a:ahLst/>
              <a:cxnLst/>
              <a:rect l="l" t="t" r="r" b="b"/>
              <a:pathLst>
                <a:path w="1482" h="1009" extrusionOk="0">
                  <a:moveTo>
                    <a:pt x="810" y="1"/>
                  </a:moveTo>
                  <a:cubicBezTo>
                    <a:pt x="294" y="1"/>
                    <a:pt x="0" y="1009"/>
                    <a:pt x="567" y="1009"/>
                  </a:cubicBezTo>
                  <a:cubicBezTo>
                    <a:pt x="578" y="1009"/>
                    <a:pt x="590" y="1008"/>
                    <a:pt x="602" y="1007"/>
                  </a:cubicBezTo>
                  <a:lnTo>
                    <a:pt x="681" y="996"/>
                  </a:lnTo>
                  <a:cubicBezTo>
                    <a:pt x="1087" y="928"/>
                    <a:pt x="1482" y="206"/>
                    <a:pt x="951" y="26"/>
                  </a:cubicBezTo>
                  <a:cubicBezTo>
                    <a:pt x="903" y="9"/>
                    <a:pt x="856" y="1"/>
                    <a:pt x="810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"/>
            <p:cNvSpPr/>
            <p:nvPr/>
          </p:nvSpPr>
          <p:spPr>
            <a:xfrm>
              <a:off x="3499225" y="1448900"/>
              <a:ext cx="29275" cy="21900"/>
            </a:xfrm>
            <a:custGeom>
              <a:avLst/>
              <a:gdLst/>
              <a:ahLst/>
              <a:cxnLst/>
              <a:rect l="l" t="t" r="r" b="b"/>
              <a:pathLst>
                <a:path w="1171" h="876" extrusionOk="0">
                  <a:moveTo>
                    <a:pt x="409" y="0"/>
                  </a:moveTo>
                  <a:cubicBezTo>
                    <a:pt x="207" y="0"/>
                    <a:pt x="34" y="105"/>
                    <a:pt x="24" y="368"/>
                  </a:cubicBezTo>
                  <a:cubicBezTo>
                    <a:pt x="1" y="703"/>
                    <a:pt x="343" y="876"/>
                    <a:pt x="646" y="876"/>
                  </a:cubicBezTo>
                  <a:cubicBezTo>
                    <a:pt x="925" y="876"/>
                    <a:pt x="1171" y="728"/>
                    <a:pt x="1062" y="425"/>
                  </a:cubicBezTo>
                  <a:cubicBezTo>
                    <a:pt x="1051" y="402"/>
                    <a:pt x="1040" y="380"/>
                    <a:pt x="1028" y="357"/>
                  </a:cubicBezTo>
                  <a:cubicBezTo>
                    <a:pt x="930" y="149"/>
                    <a:pt x="649" y="0"/>
                    <a:pt x="409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"/>
            <p:cNvSpPr/>
            <p:nvPr/>
          </p:nvSpPr>
          <p:spPr>
            <a:xfrm>
              <a:off x="3605900" y="1008175"/>
              <a:ext cx="29500" cy="21625"/>
            </a:xfrm>
            <a:custGeom>
              <a:avLst/>
              <a:gdLst/>
              <a:ahLst/>
              <a:cxnLst/>
              <a:rect l="l" t="t" r="r" b="b"/>
              <a:pathLst>
                <a:path w="1180" h="865" extrusionOk="0">
                  <a:moveTo>
                    <a:pt x="556" y="1"/>
                  </a:moveTo>
                  <a:cubicBezTo>
                    <a:pt x="263" y="1"/>
                    <a:pt x="0" y="159"/>
                    <a:pt x="124" y="473"/>
                  </a:cubicBezTo>
                  <a:cubicBezTo>
                    <a:pt x="135" y="496"/>
                    <a:pt x="147" y="518"/>
                    <a:pt x="158" y="541"/>
                  </a:cubicBezTo>
                  <a:cubicBezTo>
                    <a:pt x="265" y="731"/>
                    <a:pt x="535" y="865"/>
                    <a:pt x="769" y="865"/>
                  </a:cubicBezTo>
                  <a:cubicBezTo>
                    <a:pt x="980" y="865"/>
                    <a:pt x="1163" y="757"/>
                    <a:pt x="1173" y="484"/>
                  </a:cubicBezTo>
                  <a:cubicBezTo>
                    <a:pt x="1179" y="161"/>
                    <a:pt x="852" y="1"/>
                    <a:pt x="556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"/>
            <p:cNvSpPr/>
            <p:nvPr/>
          </p:nvSpPr>
          <p:spPr>
            <a:xfrm>
              <a:off x="3405475" y="1076400"/>
              <a:ext cx="28875" cy="26925"/>
            </a:xfrm>
            <a:custGeom>
              <a:avLst/>
              <a:gdLst/>
              <a:ahLst/>
              <a:cxnLst/>
              <a:rect l="l" t="t" r="r" b="b"/>
              <a:pathLst>
                <a:path w="1155" h="1077" extrusionOk="0">
                  <a:moveTo>
                    <a:pt x="604" y="1"/>
                  </a:moveTo>
                  <a:cubicBezTo>
                    <a:pt x="600" y="1"/>
                    <a:pt x="596" y="1"/>
                    <a:pt x="592" y="1"/>
                  </a:cubicBezTo>
                  <a:cubicBezTo>
                    <a:pt x="9" y="11"/>
                    <a:pt x="1" y="1076"/>
                    <a:pt x="457" y="1076"/>
                  </a:cubicBezTo>
                  <a:cubicBezTo>
                    <a:pt x="504" y="1076"/>
                    <a:pt x="557" y="1065"/>
                    <a:pt x="614" y="1039"/>
                  </a:cubicBezTo>
                  <a:cubicBezTo>
                    <a:pt x="637" y="1028"/>
                    <a:pt x="660" y="1017"/>
                    <a:pt x="682" y="1005"/>
                  </a:cubicBezTo>
                  <a:cubicBezTo>
                    <a:pt x="1041" y="792"/>
                    <a:pt x="1154" y="1"/>
                    <a:pt x="604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"/>
            <p:cNvSpPr/>
            <p:nvPr/>
          </p:nvSpPr>
          <p:spPr>
            <a:xfrm>
              <a:off x="3501500" y="995625"/>
              <a:ext cx="28375" cy="23675"/>
            </a:xfrm>
            <a:custGeom>
              <a:avLst/>
              <a:gdLst/>
              <a:ahLst/>
              <a:cxnLst/>
              <a:rect l="l" t="t" r="r" b="b"/>
              <a:pathLst>
                <a:path w="1135" h="947" extrusionOk="0">
                  <a:moveTo>
                    <a:pt x="473" y="0"/>
                  </a:moveTo>
                  <a:cubicBezTo>
                    <a:pt x="328" y="0"/>
                    <a:pt x="199" y="75"/>
                    <a:pt x="136" y="264"/>
                  </a:cubicBezTo>
                  <a:cubicBezTo>
                    <a:pt x="0" y="644"/>
                    <a:pt x="450" y="946"/>
                    <a:pt x="786" y="946"/>
                  </a:cubicBezTo>
                  <a:cubicBezTo>
                    <a:pt x="979" y="946"/>
                    <a:pt x="1134" y="846"/>
                    <a:pt x="1118" y="603"/>
                  </a:cubicBezTo>
                  <a:cubicBezTo>
                    <a:pt x="1118" y="580"/>
                    <a:pt x="1118" y="546"/>
                    <a:pt x="1107" y="524"/>
                  </a:cubicBezTo>
                  <a:cubicBezTo>
                    <a:pt x="1063" y="260"/>
                    <a:pt x="742" y="0"/>
                    <a:pt x="47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"/>
            <p:cNvSpPr/>
            <p:nvPr/>
          </p:nvSpPr>
          <p:spPr>
            <a:xfrm>
              <a:off x="3590075" y="1409600"/>
              <a:ext cx="29525" cy="21500"/>
            </a:xfrm>
            <a:custGeom>
              <a:avLst/>
              <a:gdLst/>
              <a:ahLst/>
              <a:cxnLst/>
              <a:rect l="l" t="t" r="r" b="b"/>
              <a:pathLst>
                <a:path w="1181" h="860" extrusionOk="0">
                  <a:moveTo>
                    <a:pt x="565" y="1"/>
                  </a:moveTo>
                  <a:cubicBezTo>
                    <a:pt x="269" y="1"/>
                    <a:pt x="0" y="162"/>
                    <a:pt x="125" y="474"/>
                  </a:cubicBezTo>
                  <a:cubicBezTo>
                    <a:pt x="136" y="485"/>
                    <a:pt x="148" y="507"/>
                    <a:pt x="159" y="530"/>
                  </a:cubicBezTo>
                  <a:cubicBezTo>
                    <a:pt x="266" y="726"/>
                    <a:pt x="539" y="860"/>
                    <a:pt x="775" y="860"/>
                  </a:cubicBezTo>
                  <a:cubicBezTo>
                    <a:pt x="987" y="860"/>
                    <a:pt x="1169" y="752"/>
                    <a:pt x="1175" y="485"/>
                  </a:cubicBezTo>
                  <a:cubicBezTo>
                    <a:pt x="1180" y="159"/>
                    <a:pt x="859" y="1"/>
                    <a:pt x="565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"/>
            <p:cNvSpPr/>
            <p:nvPr/>
          </p:nvSpPr>
          <p:spPr>
            <a:xfrm>
              <a:off x="3617025" y="1352550"/>
              <a:ext cx="28400" cy="23975"/>
            </a:xfrm>
            <a:custGeom>
              <a:avLst/>
              <a:gdLst/>
              <a:ahLst/>
              <a:cxnLst/>
              <a:rect l="l" t="t" r="r" b="b"/>
              <a:pathLst>
                <a:path w="1136" h="959" extrusionOk="0">
                  <a:moveTo>
                    <a:pt x="485" y="0"/>
                  </a:moveTo>
                  <a:cubicBezTo>
                    <a:pt x="346" y="0"/>
                    <a:pt x="221" y="72"/>
                    <a:pt x="153" y="250"/>
                  </a:cubicBezTo>
                  <a:cubicBezTo>
                    <a:pt x="1" y="642"/>
                    <a:pt x="459" y="959"/>
                    <a:pt x="797" y="959"/>
                  </a:cubicBezTo>
                  <a:cubicBezTo>
                    <a:pt x="985" y="959"/>
                    <a:pt x="1135" y="861"/>
                    <a:pt x="1123" y="623"/>
                  </a:cubicBezTo>
                  <a:cubicBezTo>
                    <a:pt x="1123" y="589"/>
                    <a:pt x="1123" y="566"/>
                    <a:pt x="1123" y="544"/>
                  </a:cubicBezTo>
                  <a:cubicBezTo>
                    <a:pt x="1079" y="275"/>
                    <a:pt x="756" y="0"/>
                    <a:pt x="485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"/>
            <p:cNvSpPr/>
            <p:nvPr/>
          </p:nvSpPr>
          <p:spPr>
            <a:xfrm>
              <a:off x="3557075" y="1360025"/>
              <a:ext cx="28650" cy="23650"/>
            </a:xfrm>
            <a:custGeom>
              <a:avLst/>
              <a:gdLst/>
              <a:ahLst/>
              <a:cxnLst/>
              <a:rect l="l" t="t" r="r" b="b"/>
              <a:pathLst>
                <a:path w="1146" h="946" extrusionOk="0">
                  <a:moveTo>
                    <a:pt x="473" y="0"/>
                  </a:moveTo>
                  <a:cubicBezTo>
                    <a:pt x="331" y="0"/>
                    <a:pt x="202" y="73"/>
                    <a:pt x="136" y="256"/>
                  </a:cubicBezTo>
                  <a:cubicBezTo>
                    <a:pt x="0" y="642"/>
                    <a:pt x="452" y="946"/>
                    <a:pt x="791" y="946"/>
                  </a:cubicBezTo>
                  <a:cubicBezTo>
                    <a:pt x="987" y="946"/>
                    <a:pt x="1146" y="843"/>
                    <a:pt x="1129" y="595"/>
                  </a:cubicBezTo>
                  <a:cubicBezTo>
                    <a:pt x="1118" y="572"/>
                    <a:pt x="1118" y="550"/>
                    <a:pt x="1118" y="527"/>
                  </a:cubicBezTo>
                  <a:cubicBezTo>
                    <a:pt x="1066" y="261"/>
                    <a:pt x="744" y="0"/>
                    <a:pt x="47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"/>
            <p:cNvSpPr/>
            <p:nvPr/>
          </p:nvSpPr>
          <p:spPr>
            <a:xfrm>
              <a:off x="3306850" y="1189375"/>
              <a:ext cx="31175" cy="26725"/>
            </a:xfrm>
            <a:custGeom>
              <a:avLst/>
              <a:gdLst/>
              <a:ahLst/>
              <a:cxnLst/>
              <a:rect l="l" t="t" r="r" b="b"/>
              <a:pathLst>
                <a:path w="1247" h="1069" extrusionOk="0">
                  <a:moveTo>
                    <a:pt x="776" y="1"/>
                  </a:moveTo>
                  <a:cubicBezTo>
                    <a:pt x="733" y="1"/>
                    <a:pt x="685" y="10"/>
                    <a:pt x="633" y="30"/>
                  </a:cubicBezTo>
                  <a:cubicBezTo>
                    <a:pt x="610" y="30"/>
                    <a:pt x="587" y="41"/>
                    <a:pt x="565" y="52"/>
                  </a:cubicBezTo>
                  <a:cubicBezTo>
                    <a:pt x="192" y="233"/>
                    <a:pt x="1" y="1034"/>
                    <a:pt x="576" y="1068"/>
                  </a:cubicBezTo>
                  <a:cubicBezTo>
                    <a:pt x="584" y="1068"/>
                    <a:pt x="592" y="1068"/>
                    <a:pt x="600" y="1068"/>
                  </a:cubicBezTo>
                  <a:cubicBezTo>
                    <a:pt x="1168" y="1068"/>
                    <a:pt x="1246" y="1"/>
                    <a:pt x="776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"/>
            <p:cNvSpPr/>
            <p:nvPr/>
          </p:nvSpPr>
          <p:spPr>
            <a:xfrm>
              <a:off x="3483325" y="1079825"/>
              <a:ext cx="29350" cy="21525"/>
            </a:xfrm>
            <a:custGeom>
              <a:avLst/>
              <a:gdLst/>
              <a:ahLst/>
              <a:cxnLst/>
              <a:rect l="l" t="t" r="r" b="b"/>
              <a:pathLst>
                <a:path w="1174" h="861" extrusionOk="0">
                  <a:moveTo>
                    <a:pt x="552" y="1"/>
                  </a:moveTo>
                  <a:cubicBezTo>
                    <a:pt x="260" y="1"/>
                    <a:pt x="0" y="159"/>
                    <a:pt x="130" y="473"/>
                  </a:cubicBezTo>
                  <a:cubicBezTo>
                    <a:pt x="130" y="496"/>
                    <a:pt x="152" y="518"/>
                    <a:pt x="164" y="541"/>
                  </a:cubicBezTo>
                  <a:cubicBezTo>
                    <a:pt x="264" y="730"/>
                    <a:pt x="532" y="861"/>
                    <a:pt x="766" y="861"/>
                  </a:cubicBezTo>
                  <a:cubicBezTo>
                    <a:pt x="978" y="861"/>
                    <a:pt x="1162" y="753"/>
                    <a:pt x="1168" y="485"/>
                  </a:cubicBezTo>
                  <a:cubicBezTo>
                    <a:pt x="1173" y="162"/>
                    <a:pt x="846" y="1"/>
                    <a:pt x="55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"/>
            <p:cNvSpPr/>
            <p:nvPr/>
          </p:nvSpPr>
          <p:spPr>
            <a:xfrm>
              <a:off x="3549875" y="1513750"/>
              <a:ext cx="29150" cy="27675"/>
            </a:xfrm>
            <a:custGeom>
              <a:avLst/>
              <a:gdLst/>
              <a:ahLst/>
              <a:cxnLst/>
              <a:rect l="l" t="t" r="r" b="b"/>
              <a:pathLst>
                <a:path w="1166" h="1107" extrusionOk="0">
                  <a:moveTo>
                    <a:pt x="533" y="0"/>
                  </a:moveTo>
                  <a:cubicBezTo>
                    <a:pt x="462" y="0"/>
                    <a:pt x="387" y="30"/>
                    <a:pt x="311" y="99"/>
                  </a:cubicBezTo>
                  <a:cubicBezTo>
                    <a:pt x="289" y="110"/>
                    <a:pt x="277" y="133"/>
                    <a:pt x="255" y="144"/>
                  </a:cubicBezTo>
                  <a:cubicBezTo>
                    <a:pt x="1" y="429"/>
                    <a:pt x="95" y="1107"/>
                    <a:pt x="503" y="1107"/>
                  </a:cubicBezTo>
                  <a:cubicBezTo>
                    <a:pt x="548" y="1107"/>
                    <a:pt x="597" y="1099"/>
                    <a:pt x="650" y="1081"/>
                  </a:cubicBezTo>
                  <a:cubicBezTo>
                    <a:pt x="1166" y="909"/>
                    <a:pt x="921" y="0"/>
                    <a:pt x="533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"/>
            <p:cNvSpPr/>
            <p:nvPr/>
          </p:nvSpPr>
          <p:spPr>
            <a:xfrm>
              <a:off x="3511250" y="1242800"/>
              <a:ext cx="30125" cy="27550"/>
            </a:xfrm>
            <a:custGeom>
              <a:avLst/>
              <a:gdLst/>
              <a:ahLst/>
              <a:cxnLst/>
              <a:rect l="l" t="t" r="r" b="b"/>
              <a:pathLst>
                <a:path w="1205" h="1102" extrusionOk="0">
                  <a:moveTo>
                    <a:pt x="651" y="1"/>
                  </a:moveTo>
                  <a:cubicBezTo>
                    <a:pt x="580" y="1"/>
                    <a:pt x="503" y="25"/>
                    <a:pt x="423" y="82"/>
                  </a:cubicBezTo>
                  <a:cubicBezTo>
                    <a:pt x="1" y="369"/>
                    <a:pt x="402" y="1101"/>
                    <a:pt x="760" y="1101"/>
                  </a:cubicBezTo>
                  <a:cubicBezTo>
                    <a:pt x="851" y="1101"/>
                    <a:pt x="939" y="1054"/>
                    <a:pt x="1010" y="939"/>
                  </a:cubicBezTo>
                  <a:cubicBezTo>
                    <a:pt x="1033" y="917"/>
                    <a:pt x="1044" y="894"/>
                    <a:pt x="1055" y="872"/>
                  </a:cubicBezTo>
                  <a:cubicBezTo>
                    <a:pt x="1204" y="563"/>
                    <a:pt x="991" y="1"/>
                    <a:pt x="651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"/>
            <p:cNvSpPr/>
            <p:nvPr/>
          </p:nvSpPr>
          <p:spPr>
            <a:xfrm>
              <a:off x="3624125" y="1378475"/>
              <a:ext cx="29075" cy="27700"/>
            </a:xfrm>
            <a:custGeom>
              <a:avLst/>
              <a:gdLst/>
              <a:ahLst/>
              <a:cxnLst/>
              <a:rect l="l" t="t" r="r" b="b"/>
              <a:pathLst>
                <a:path w="1163" h="1108" extrusionOk="0">
                  <a:moveTo>
                    <a:pt x="515" y="1"/>
                  </a:moveTo>
                  <a:cubicBezTo>
                    <a:pt x="442" y="1"/>
                    <a:pt x="365" y="32"/>
                    <a:pt x="286" y="105"/>
                  </a:cubicBezTo>
                  <a:cubicBezTo>
                    <a:pt x="275" y="116"/>
                    <a:pt x="253" y="139"/>
                    <a:pt x="241" y="150"/>
                  </a:cubicBezTo>
                  <a:cubicBezTo>
                    <a:pt x="0" y="441"/>
                    <a:pt x="99" y="1108"/>
                    <a:pt x="497" y="1108"/>
                  </a:cubicBezTo>
                  <a:cubicBezTo>
                    <a:pt x="547" y="1108"/>
                    <a:pt x="600" y="1098"/>
                    <a:pt x="659" y="1075"/>
                  </a:cubicBezTo>
                  <a:cubicBezTo>
                    <a:pt x="1163" y="895"/>
                    <a:pt x="906" y="1"/>
                    <a:pt x="515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"/>
            <p:cNvSpPr/>
            <p:nvPr/>
          </p:nvSpPr>
          <p:spPr>
            <a:xfrm>
              <a:off x="3440275" y="1433725"/>
              <a:ext cx="37075" cy="20925"/>
            </a:xfrm>
            <a:custGeom>
              <a:avLst/>
              <a:gdLst/>
              <a:ahLst/>
              <a:cxnLst/>
              <a:rect l="l" t="t" r="r" b="b"/>
              <a:pathLst>
                <a:path w="1483" h="837" extrusionOk="0">
                  <a:moveTo>
                    <a:pt x="718" y="1"/>
                  </a:moveTo>
                  <a:cubicBezTo>
                    <a:pt x="372" y="1"/>
                    <a:pt x="0" y="221"/>
                    <a:pt x="182" y="592"/>
                  </a:cubicBezTo>
                  <a:cubicBezTo>
                    <a:pt x="266" y="767"/>
                    <a:pt x="429" y="836"/>
                    <a:pt x="603" y="836"/>
                  </a:cubicBezTo>
                  <a:cubicBezTo>
                    <a:pt x="1013" y="836"/>
                    <a:pt x="1483" y="449"/>
                    <a:pt x="1118" y="140"/>
                  </a:cubicBezTo>
                  <a:cubicBezTo>
                    <a:pt x="1096" y="118"/>
                    <a:pt x="1084" y="107"/>
                    <a:pt x="1062" y="95"/>
                  </a:cubicBezTo>
                  <a:cubicBezTo>
                    <a:pt x="970" y="31"/>
                    <a:pt x="846" y="1"/>
                    <a:pt x="71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"/>
            <p:cNvSpPr/>
            <p:nvPr/>
          </p:nvSpPr>
          <p:spPr>
            <a:xfrm>
              <a:off x="3618875" y="1244200"/>
              <a:ext cx="37325" cy="21050"/>
            </a:xfrm>
            <a:custGeom>
              <a:avLst/>
              <a:gdLst/>
              <a:ahLst/>
              <a:cxnLst/>
              <a:rect l="l" t="t" r="r" b="b"/>
              <a:pathLst>
                <a:path w="1493" h="842" extrusionOk="0">
                  <a:moveTo>
                    <a:pt x="893" y="0"/>
                  </a:moveTo>
                  <a:cubicBezTo>
                    <a:pt x="480" y="0"/>
                    <a:pt x="1" y="415"/>
                    <a:pt x="372" y="714"/>
                  </a:cubicBezTo>
                  <a:cubicBezTo>
                    <a:pt x="395" y="737"/>
                    <a:pt x="417" y="748"/>
                    <a:pt x="429" y="759"/>
                  </a:cubicBezTo>
                  <a:cubicBezTo>
                    <a:pt x="518" y="815"/>
                    <a:pt x="633" y="841"/>
                    <a:pt x="751" y="841"/>
                  </a:cubicBezTo>
                  <a:cubicBezTo>
                    <a:pt x="1108" y="841"/>
                    <a:pt x="1493" y="602"/>
                    <a:pt x="1298" y="229"/>
                  </a:cubicBezTo>
                  <a:cubicBezTo>
                    <a:pt x="1211" y="65"/>
                    <a:pt x="1057" y="0"/>
                    <a:pt x="89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"/>
            <p:cNvSpPr/>
            <p:nvPr/>
          </p:nvSpPr>
          <p:spPr>
            <a:xfrm>
              <a:off x="3625600" y="1433650"/>
              <a:ext cx="37850" cy="25050"/>
            </a:xfrm>
            <a:custGeom>
              <a:avLst/>
              <a:gdLst/>
              <a:ahLst/>
              <a:cxnLst/>
              <a:rect l="l" t="t" r="r" b="b"/>
              <a:pathLst>
                <a:path w="1514" h="1002" extrusionOk="0">
                  <a:moveTo>
                    <a:pt x="827" y="0"/>
                  </a:moveTo>
                  <a:cubicBezTo>
                    <a:pt x="311" y="0"/>
                    <a:pt x="1" y="1001"/>
                    <a:pt x="604" y="1001"/>
                  </a:cubicBezTo>
                  <a:cubicBezTo>
                    <a:pt x="610" y="1001"/>
                    <a:pt x="616" y="1001"/>
                    <a:pt x="622" y="1001"/>
                  </a:cubicBezTo>
                  <a:cubicBezTo>
                    <a:pt x="645" y="1001"/>
                    <a:pt x="668" y="1001"/>
                    <a:pt x="690" y="990"/>
                  </a:cubicBezTo>
                  <a:cubicBezTo>
                    <a:pt x="1096" y="933"/>
                    <a:pt x="1514" y="222"/>
                    <a:pt x="984" y="31"/>
                  </a:cubicBezTo>
                  <a:cubicBezTo>
                    <a:pt x="930" y="10"/>
                    <a:pt x="878" y="0"/>
                    <a:pt x="827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"/>
            <p:cNvSpPr/>
            <p:nvPr/>
          </p:nvSpPr>
          <p:spPr>
            <a:xfrm>
              <a:off x="3740400" y="1362975"/>
              <a:ext cx="37025" cy="25225"/>
            </a:xfrm>
            <a:custGeom>
              <a:avLst/>
              <a:gdLst/>
              <a:ahLst/>
              <a:cxnLst/>
              <a:rect l="l" t="t" r="r" b="b"/>
              <a:pathLst>
                <a:path w="1481" h="1009" extrusionOk="0">
                  <a:moveTo>
                    <a:pt x="809" y="0"/>
                  </a:moveTo>
                  <a:cubicBezTo>
                    <a:pt x="293" y="0"/>
                    <a:pt x="0" y="1008"/>
                    <a:pt x="577" y="1008"/>
                  </a:cubicBezTo>
                  <a:cubicBezTo>
                    <a:pt x="588" y="1008"/>
                    <a:pt x="600" y="1008"/>
                    <a:pt x="612" y="1007"/>
                  </a:cubicBezTo>
                  <a:cubicBezTo>
                    <a:pt x="634" y="1007"/>
                    <a:pt x="657" y="1007"/>
                    <a:pt x="680" y="996"/>
                  </a:cubicBezTo>
                  <a:cubicBezTo>
                    <a:pt x="1097" y="928"/>
                    <a:pt x="1481" y="206"/>
                    <a:pt x="950" y="25"/>
                  </a:cubicBezTo>
                  <a:cubicBezTo>
                    <a:pt x="902" y="8"/>
                    <a:pt x="855" y="0"/>
                    <a:pt x="809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"/>
            <p:cNvSpPr/>
            <p:nvPr/>
          </p:nvSpPr>
          <p:spPr>
            <a:xfrm>
              <a:off x="3489125" y="947500"/>
              <a:ext cx="29200" cy="21525"/>
            </a:xfrm>
            <a:custGeom>
              <a:avLst/>
              <a:gdLst/>
              <a:ahLst/>
              <a:cxnLst/>
              <a:rect l="l" t="t" r="r" b="b"/>
              <a:pathLst>
                <a:path w="1168" h="861" extrusionOk="0">
                  <a:moveTo>
                    <a:pt x="546" y="0"/>
                  </a:moveTo>
                  <a:cubicBezTo>
                    <a:pt x="257" y="0"/>
                    <a:pt x="0" y="155"/>
                    <a:pt x="123" y="463"/>
                  </a:cubicBezTo>
                  <a:cubicBezTo>
                    <a:pt x="123" y="485"/>
                    <a:pt x="135" y="508"/>
                    <a:pt x="146" y="531"/>
                  </a:cubicBezTo>
                  <a:cubicBezTo>
                    <a:pt x="253" y="727"/>
                    <a:pt x="526" y="860"/>
                    <a:pt x="762" y="860"/>
                  </a:cubicBezTo>
                  <a:cubicBezTo>
                    <a:pt x="974" y="860"/>
                    <a:pt x="1156" y="752"/>
                    <a:pt x="1161" y="485"/>
                  </a:cubicBezTo>
                  <a:cubicBezTo>
                    <a:pt x="1167" y="161"/>
                    <a:pt x="840" y="0"/>
                    <a:pt x="546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"/>
            <p:cNvSpPr/>
            <p:nvPr/>
          </p:nvSpPr>
          <p:spPr>
            <a:xfrm>
              <a:off x="3467250" y="1146100"/>
              <a:ext cx="28875" cy="26975"/>
            </a:xfrm>
            <a:custGeom>
              <a:avLst/>
              <a:gdLst/>
              <a:ahLst/>
              <a:cxnLst/>
              <a:rect l="l" t="t" r="r" b="b"/>
              <a:pathLst>
                <a:path w="1155" h="1079" extrusionOk="0">
                  <a:moveTo>
                    <a:pt x="604" y="0"/>
                  </a:moveTo>
                  <a:cubicBezTo>
                    <a:pt x="600" y="0"/>
                    <a:pt x="596" y="0"/>
                    <a:pt x="592" y="0"/>
                  </a:cubicBezTo>
                  <a:cubicBezTo>
                    <a:pt x="11" y="10"/>
                    <a:pt x="1" y="1078"/>
                    <a:pt x="461" y="1078"/>
                  </a:cubicBezTo>
                  <a:cubicBezTo>
                    <a:pt x="511" y="1078"/>
                    <a:pt x="566" y="1066"/>
                    <a:pt x="626" y="1038"/>
                  </a:cubicBezTo>
                  <a:cubicBezTo>
                    <a:pt x="637" y="1027"/>
                    <a:pt x="660" y="1027"/>
                    <a:pt x="682" y="1004"/>
                  </a:cubicBezTo>
                  <a:cubicBezTo>
                    <a:pt x="1041" y="792"/>
                    <a:pt x="1155" y="0"/>
                    <a:pt x="60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"/>
            <p:cNvSpPr/>
            <p:nvPr/>
          </p:nvSpPr>
          <p:spPr>
            <a:xfrm>
              <a:off x="3665125" y="1515500"/>
              <a:ext cx="31175" cy="26700"/>
            </a:xfrm>
            <a:custGeom>
              <a:avLst/>
              <a:gdLst/>
              <a:ahLst/>
              <a:cxnLst/>
              <a:rect l="l" t="t" r="r" b="b"/>
              <a:pathLst>
                <a:path w="1247" h="1068" extrusionOk="0">
                  <a:moveTo>
                    <a:pt x="776" y="0"/>
                  </a:moveTo>
                  <a:cubicBezTo>
                    <a:pt x="733" y="0"/>
                    <a:pt x="685" y="9"/>
                    <a:pt x="632" y="29"/>
                  </a:cubicBezTo>
                  <a:cubicBezTo>
                    <a:pt x="610" y="29"/>
                    <a:pt x="587" y="40"/>
                    <a:pt x="565" y="52"/>
                  </a:cubicBezTo>
                  <a:cubicBezTo>
                    <a:pt x="192" y="232"/>
                    <a:pt x="1" y="1033"/>
                    <a:pt x="565" y="1067"/>
                  </a:cubicBezTo>
                  <a:cubicBezTo>
                    <a:pt x="573" y="1068"/>
                    <a:pt x="581" y="1068"/>
                    <a:pt x="590" y="1068"/>
                  </a:cubicBezTo>
                  <a:cubicBezTo>
                    <a:pt x="1167" y="1068"/>
                    <a:pt x="1246" y="0"/>
                    <a:pt x="776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"/>
            <p:cNvSpPr/>
            <p:nvPr/>
          </p:nvSpPr>
          <p:spPr>
            <a:xfrm>
              <a:off x="3674225" y="1241075"/>
              <a:ext cx="29150" cy="27700"/>
            </a:xfrm>
            <a:custGeom>
              <a:avLst/>
              <a:gdLst/>
              <a:ahLst/>
              <a:cxnLst/>
              <a:rect l="l" t="t" r="r" b="b"/>
              <a:pathLst>
                <a:path w="1166" h="1108" extrusionOk="0">
                  <a:moveTo>
                    <a:pt x="663" y="0"/>
                  </a:moveTo>
                  <a:cubicBezTo>
                    <a:pt x="618" y="0"/>
                    <a:pt x="569" y="9"/>
                    <a:pt x="517" y="27"/>
                  </a:cubicBezTo>
                  <a:cubicBezTo>
                    <a:pt x="1" y="199"/>
                    <a:pt x="245" y="1107"/>
                    <a:pt x="634" y="1107"/>
                  </a:cubicBezTo>
                  <a:cubicBezTo>
                    <a:pt x="704" y="1107"/>
                    <a:pt x="779" y="1077"/>
                    <a:pt x="855" y="1008"/>
                  </a:cubicBezTo>
                  <a:lnTo>
                    <a:pt x="912" y="963"/>
                  </a:lnTo>
                  <a:cubicBezTo>
                    <a:pt x="1166" y="679"/>
                    <a:pt x="1072" y="0"/>
                    <a:pt x="663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"/>
            <p:cNvSpPr/>
            <p:nvPr/>
          </p:nvSpPr>
          <p:spPr>
            <a:xfrm>
              <a:off x="3334550" y="947200"/>
              <a:ext cx="29725" cy="21400"/>
            </a:xfrm>
            <a:custGeom>
              <a:avLst/>
              <a:gdLst/>
              <a:ahLst/>
              <a:cxnLst/>
              <a:rect l="l" t="t" r="r" b="b"/>
              <a:pathLst>
                <a:path w="1189" h="856" extrusionOk="0">
                  <a:moveTo>
                    <a:pt x="578" y="1"/>
                  </a:moveTo>
                  <a:cubicBezTo>
                    <a:pt x="275" y="1"/>
                    <a:pt x="0" y="167"/>
                    <a:pt x="145" y="486"/>
                  </a:cubicBezTo>
                  <a:cubicBezTo>
                    <a:pt x="156" y="509"/>
                    <a:pt x="156" y="531"/>
                    <a:pt x="179" y="554"/>
                  </a:cubicBezTo>
                  <a:cubicBezTo>
                    <a:pt x="282" y="737"/>
                    <a:pt x="541" y="856"/>
                    <a:pt x="770" y="856"/>
                  </a:cubicBezTo>
                  <a:cubicBezTo>
                    <a:pt x="994" y="856"/>
                    <a:pt x="1189" y="742"/>
                    <a:pt x="1183" y="464"/>
                  </a:cubicBezTo>
                  <a:cubicBezTo>
                    <a:pt x="1178" y="151"/>
                    <a:pt x="865" y="1"/>
                    <a:pt x="57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"/>
            <p:cNvSpPr/>
            <p:nvPr/>
          </p:nvSpPr>
          <p:spPr>
            <a:xfrm>
              <a:off x="3515075" y="1204675"/>
              <a:ext cx="31600" cy="21075"/>
            </a:xfrm>
            <a:custGeom>
              <a:avLst/>
              <a:gdLst/>
              <a:ahLst/>
              <a:cxnLst/>
              <a:rect l="l" t="t" r="r" b="b"/>
              <a:pathLst>
                <a:path w="1264" h="843" extrusionOk="0">
                  <a:moveTo>
                    <a:pt x="482" y="1"/>
                  </a:moveTo>
                  <a:cubicBezTo>
                    <a:pt x="228" y="1"/>
                    <a:pt x="1" y="134"/>
                    <a:pt x="45" y="444"/>
                  </a:cubicBezTo>
                  <a:cubicBezTo>
                    <a:pt x="74" y="722"/>
                    <a:pt x="333" y="842"/>
                    <a:pt x="590" y="842"/>
                  </a:cubicBezTo>
                  <a:cubicBezTo>
                    <a:pt x="928" y="842"/>
                    <a:pt x="1264" y="636"/>
                    <a:pt x="1071" y="309"/>
                  </a:cubicBezTo>
                  <a:cubicBezTo>
                    <a:pt x="1060" y="286"/>
                    <a:pt x="1038" y="264"/>
                    <a:pt x="1026" y="241"/>
                  </a:cubicBezTo>
                  <a:cubicBezTo>
                    <a:pt x="915" y="89"/>
                    <a:pt x="689" y="1"/>
                    <a:pt x="48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"/>
            <p:cNvSpPr/>
            <p:nvPr/>
          </p:nvSpPr>
          <p:spPr>
            <a:xfrm>
              <a:off x="3573625" y="1040150"/>
              <a:ext cx="29725" cy="27975"/>
            </a:xfrm>
            <a:custGeom>
              <a:avLst/>
              <a:gdLst/>
              <a:ahLst/>
              <a:cxnLst/>
              <a:rect l="l" t="t" r="r" b="b"/>
              <a:pathLst>
                <a:path w="1189" h="1119" extrusionOk="0">
                  <a:moveTo>
                    <a:pt x="511" y="0"/>
                  </a:moveTo>
                  <a:cubicBezTo>
                    <a:pt x="434" y="0"/>
                    <a:pt x="353" y="36"/>
                    <a:pt x="275" y="119"/>
                  </a:cubicBezTo>
                  <a:cubicBezTo>
                    <a:pt x="253" y="131"/>
                    <a:pt x="241" y="153"/>
                    <a:pt x="219" y="176"/>
                  </a:cubicBezTo>
                  <a:cubicBezTo>
                    <a:pt x="1" y="464"/>
                    <a:pt x="131" y="1118"/>
                    <a:pt x="511" y="1118"/>
                  </a:cubicBezTo>
                  <a:cubicBezTo>
                    <a:pt x="564" y="1118"/>
                    <a:pt x="620" y="1106"/>
                    <a:pt x="682" y="1079"/>
                  </a:cubicBezTo>
                  <a:cubicBezTo>
                    <a:pt x="1188" y="863"/>
                    <a:pt x="892" y="0"/>
                    <a:pt x="511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"/>
            <p:cNvSpPr/>
            <p:nvPr/>
          </p:nvSpPr>
          <p:spPr>
            <a:xfrm>
              <a:off x="3342650" y="1155775"/>
              <a:ext cx="29275" cy="21875"/>
            </a:xfrm>
            <a:custGeom>
              <a:avLst/>
              <a:gdLst/>
              <a:ahLst/>
              <a:cxnLst/>
              <a:rect l="l" t="t" r="r" b="b"/>
              <a:pathLst>
                <a:path w="1171" h="875" extrusionOk="0">
                  <a:moveTo>
                    <a:pt x="523" y="0"/>
                  </a:moveTo>
                  <a:cubicBezTo>
                    <a:pt x="244" y="0"/>
                    <a:pt x="1" y="150"/>
                    <a:pt x="115" y="460"/>
                  </a:cubicBezTo>
                  <a:cubicBezTo>
                    <a:pt x="115" y="471"/>
                    <a:pt x="126" y="493"/>
                    <a:pt x="137" y="516"/>
                  </a:cubicBezTo>
                  <a:cubicBezTo>
                    <a:pt x="236" y="726"/>
                    <a:pt x="520" y="875"/>
                    <a:pt x="763" y="875"/>
                  </a:cubicBezTo>
                  <a:cubicBezTo>
                    <a:pt x="964" y="875"/>
                    <a:pt x="1137" y="772"/>
                    <a:pt x="1153" y="516"/>
                  </a:cubicBezTo>
                  <a:cubicBezTo>
                    <a:pt x="1170" y="176"/>
                    <a:pt x="825" y="0"/>
                    <a:pt x="523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"/>
            <p:cNvSpPr/>
            <p:nvPr/>
          </p:nvSpPr>
          <p:spPr>
            <a:xfrm>
              <a:off x="3441600" y="971475"/>
              <a:ext cx="30025" cy="27050"/>
            </a:xfrm>
            <a:custGeom>
              <a:avLst/>
              <a:gdLst/>
              <a:ahLst/>
              <a:cxnLst/>
              <a:rect l="l" t="t" r="r" b="b"/>
              <a:pathLst>
                <a:path w="1201" h="1082" extrusionOk="0">
                  <a:moveTo>
                    <a:pt x="628" y="0"/>
                  </a:moveTo>
                  <a:cubicBezTo>
                    <a:pt x="48" y="0"/>
                    <a:pt x="0" y="1081"/>
                    <a:pt x="475" y="1081"/>
                  </a:cubicBezTo>
                  <a:cubicBezTo>
                    <a:pt x="520" y="1081"/>
                    <a:pt x="570" y="1071"/>
                    <a:pt x="625" y="1050"/>
                  </a:cubicBezTo>
                  <a:lnTo>
                    <a:pt x="682" y="1016"/>
                  </a:lnTo>
                  <a:cubicBezTo>
                    <a:pt x="1054" y="813"/>
                    <a:pt x="1201" y="23"/>
                    <a:pt x="636" y="0"/>
                  </a:cubicBezTo>
                  <a:cubicBezTo>
                    <a:pt x="634" y="0"/>
                    <a:pt x="631" y="0"/>
                    <a:pt x="62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"/>
            <p:cNvSpPr/>
            <p:nvPr/>
          </p:nvSpPr>
          <p:spPr>
            <a:xfrm>
              <a:off x="3451325" y="1005450"/>
              <a:ext cx="28875" cy="26975"/>
            </a:xfrm>
            <a:custGeom>
              <a:avLst/>
              <a:gdLst/>
              <a:ahLst/>
              <a:cxnLst/>
              <a:rect l="l" t="t" r="r" b="b"/>
              <a:pathLst>
                <a:path w="1155" h="1079" extrusionOk="0">
                  <a:moveTo>
                    <a:pt x="703" y="1"/>
                  </a:moveTo>
                  <a:cubicBezTo>
                    <a:pt x="654" y="1"/>
                    <a:pt x="600" y="13"/>
                    <a:pt x="541" y="41"/>
                  </a:cubicBezTo>
                  <a:lnTo>
                    <a:pt x="473" y="63"/>
                  </a:lnTo>
                  <a:cubicBezTo>
                    <a:pt x="114" y="276"/>
                    <a:pt x="1" y="1079"/>
                    <a:pt x="552" y="1079"/>
                  </a:cubicBezTo>
                  <a:cubicBezTo>
                    <a:pt x="556" y="1079"/>
                    <a:pt x="559" y="1079"/>
                    <a:pt x="563" y="1079"/>
                  </a:cubicBezTo>
                  <a:cubicBezTo>
                    <a:pt x="1144" y="1068"/>
                    <a:pt x="1154" y="1"/>
                    <a:pt x="703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"/>
            <p:cNvSpPr/>
            <p:nvPr/>
          </p:nvSpPr>
          <p:spPr>
            <a:xfrm>
              <a:off x="3448900" y="948425"/>
              <a:ext cx="28375" cy="23750"/>
            </a:xfrm>
            <a:custGeom>
              <a:avLst/>
              <a:gdLst/>
              <a:ahLst/>
              <a:cxnLst/>
              <a:rect l="l" t="t" r="r" b="b"/>
              <a:pathLst>
                <a:path w="1135" h="950" extrusionOk="0">
                  <a:moveTo>
                    <a:pt x="353" y="1"/>
                  </a:moveTo>
                  <a:cubicBezTo>
                    <a:pt x="158" y="1"/>
                    <a:pt x="1" y="102"/>
                    <a:pt x="17" y="347"/>
                  </a:cubicBezTo>
                  <a:cubicBezTo>
                    <a:pt x="17" y="369"/>
                    <a:pt x="17" y="392"/>
                    <a:pt x="28" y="415"/>
                  </a:cubicBezTo>
                  <a:cubicBezTo>
                    <a:pt x="73" y="687"/>
                    <a:pt x="395" y="949"/>
                    <a:pt x="664" y="949"/>
                  </a:cubicBezTo>
                  <a:cubicBezTo>
                    <a:pt x="807" y="949"/>
                    <a:pt x="936" y="874"/>
                    <a:pt x="999" y="685"/>
                  </a:cubicBezTo>
                  <a:cubicBezTo>
                    <a:pt x="1134" y="300"/>
                    <a:pt x="688" y="1"/>
                    <a:pt x="35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"/>
            <p:cNvSpPr/>
            <p:nvPr/>
          </p:nvSpPr>
          <p:spPr>
            <a:xfrm>
              <a:off x="3524925" y="1266950"/>
              <a:ext cx="29775" cy="21275"/>
            </a:xfrm>
            <a:custGeom>
              <a:avLst/>
              <a:gdLst/>
              <a:ahLst/>
              <a:cxnLst/>
              <a:rect l="l" t="t" r="r" b="b"/>
              <a:pathLst>
                <a:path w="1191" h="851" extrusionOk="0">
                  <a:moveTo>
                    <a:pt x="588" y="1"/>
                  </a:moveTo>
                  <a:cubicBezTo>
                    <a:pt x="281" y="1"/>
                    <a:pt x="1" y="171"/>
                    <a:pt x="147" y="492"/>
                  </a:cubicBezTo>
                  <a:cubicBezTo>
                    <a:pt x="158" y="515"/>
                    <a:pt x="170" y="526"/>
                    <a:pt x="181" y="549"/>
                  </a:cubicBezTo>
                  <a:cubicBezTo>
                    <a:pt x="289" y="731"/>
                    <a:pt x="548" y="851"/>
                    <a:pt x="776" y="851"/>
                  </a:cubicBezTo>
                  <a:cubicBezTo>
                    <a:pt x="998" y="851"/>
                    <a:pt x="1191" y="737"/>
                    <a:pt x="1185" y="458"/>
                  </a:cubicBezTo>
                  <a:cubicBezTo>
                    <a:pt x="1180" y="148"/>
                    <a:pt x="873" y="1"/>
                    <a:pt x="58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"/>
            <p:cNvSpPr/>
            <p:nvPr/>
          </p:nvSpPr>
          <p:spPr>
            <a:xfrm>
              <a:off x="3443375" y="1176200"/>
              <a:ext cx="28100" cy="23975"/>
            </a:xfrm>
            <a:custGeom>
              <a:avLst/>
              <a:gdLst/>
              <a:ahLst/>
              <a:cxnLst/>
              <a:rect l="l" t="t" r="r" b="b"/>
              <a:pathLst>
                <a:path w="1124" h="959" extrusionOk="0">
                  <a:moveTo>
                    <a:pt x="337" y="0"/>
                  </a:moveTo>
                  <a:cubicBezTo>
                    <a:pt x="150" y="0"/>
                    <a:pt x="0" y="100"/>
                    <a:pt x="12" y="342"/>
                  </a:cubicBezTo>
                  <a:lnTo>
                    <a:pt x="12" y="410"/>
                  </a:lnTo>
                  <a:cubicBezTo>
                    <a:pt x="50" y="691"/>
                    <a:pt x="369" y="958"/>
                    <a:pt x="638" y="958"/>
                  </a:cubicBezTo>
                  <a:cubicBezTo>
                    <a:pt x="779" y="958"/>
                    <a:pt x="906" y="885"/>
                    <a:pt x="972" y="703"/>
                  </a:cubicBezTo>
                  <a:cubicBezTo>
                    <a:pt x="1124" y="319"/>
                    <a:pt x="671" y="0"/>
                    <a:pt x="337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"/>
            <p:cNvSpPr/>
            <p:nvPr/>
          </p:nvSpPr>
          <p:spPr>
            <a:xfrm>
              <a:off x="3472425" y="1288225"/>
              <a:ext cx="28275" cy="23750"/>
            </a:xfrm>
            <a:custGeom>
              <a:avLst/>
              <a:gdLst/>
              <a:ahLst/>
              <a:cxnLst/>
              <a:rect l="l" t="t" r="r" b="b"/>
              <a:pathLst>
                <a:path w="1131" h="950" extrusionOk="0">
                  <a:moveTo>
                    <a:pt x="353" y="1"/>
                  </a:moveTo>
                  <a:cubicBezTo>
                    <a:pt x="158" y="1"/>
                    <a:pt x="0" y="104"/>
                    <a:pt x="13" y="352"/>
                  </a:cubicBezTo>
                  <a:cubicBezTo>
                    <a:pt x="13" y="375"/>
                    <a:pt x="13" y="397"/>
                    <a:pt x="24" y="420"/>
                  </a:cubicBezTo>
                  <a:cubicBezTo>
                    <a:pt x="68" y="692"/>
                    <a:pt x="390" y="949"/>
                    <a:pt x="659" y="949"/>
                  </a:cubicBezTo>
                  <a:cubicBezTo>
                    <a:pt x="803" y="949"/>
                    <a:pt x="932" y="876"/>
                    <a:pt x="994" y="691"/>
                  </a:cubicBezTo>
                  <a:cubicBezTo>
                    <a:pt x="1130" y="305"/>
                    <a:pt x="688" y="1"/>
                    <a:pt x="353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"/>
            <p:cNvSpPr/>
            <p:nvPr/>
          </p:nvSpPr>
          <p:spPr>
            <a:xfrm>
              <a:off x="3293175" y="1022800"/>
              <a:ext cx="29500" cy="21625"/>
            </a:xfrm>
            <a:custGeom>
              <a:avLst/>
              <a:gdLst/>
              <a:ahLst/>
              <a:cxnLst/>
              <a:rect l="l" t="t" r="r" b="b"/>
              <a:pathLst>
                <a:path w="1180" h="865" extrusionOk="0">
                  <a:moveTo>
                    <a:pt x="410" y="0"/>
                  </a:moveTo>
                  <a:cubicBezTo>
                    <a:pt x="196" y="0"/>
                    <a:pt x="11" y="110"/>
                    <a:pt x="6" y="385"/>
                  </a:cubicBezTo>
                  <a:cubicBezTo>
                    <a:pt x="0" y="706"/>
                    <a:pt x="325" y="864"/>
                    <a:pt x="620" y="864"/>
                  </a:cubicBezTo>
                  <a:cubicBezTo>
                    <a:pt x="914" y="864"/>
                    <a:pt x="1180" y="706"/>
                    <a:pt x="1055" y="396"/>
                  </a:cubicBezTo>
                  <a:cubicBezTo>
                    <a:pt x="1044" y="373"/>
                    <a:pt x="1033" y="351"/>
                    <a:pt x="1022" y="328"/>
                  </a:cubicBezTo>
                  <a:cubicBezTo>
                    <a:pt x="915" y="133"/>
                    <a:pt x="645" y="0"/>
                    <a:pt x="410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"/>
            <p:cNvSpPr/>
            <p:nvPr/>
          </p:nvSpPr>
          <p:spPr>
            <a:xfrm>
              <a:off x="3513350" y="970625"/>
              <a:ext cx="30025" cy="2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732" y="0"/>
                  </a:moveTo>
                  <a:cubicBezTo>
                    <a:pt x="685" y="0"/>
                    <a:pt x="633" y="11"/>
                    <a:pt x="576" y="34"/>
                  </a:cubicBezTo>
                  <a:cubicBezTo>
                    <a:pt x="554" y="34"/>
                    <a:pt x="531" y="46"/>
                    <a:pt x="520" y="57"/>
                  </a:cubicBezTo>
                  <a:cubicBezTo>
                    <a:pt x="147" y="260"/>
                    <a:pt x="1" y="1061"/>
                    <a:pt x="565" y="1072"/>
                  </a:cubicBezTo>
                  <a:cubicBezTo>
                    <a:pt x="568" y="1072"/>
                    <a:pt x="570" y="1073"/>
                    <a:pt x="573" y="1073"/>
                  </a:cubicBezTo>
                  <a:cubicBezTo>
                    <a:pt x="1151" y="1073"/>
                    <a:pt x="1201" y="0"/>
                    <a:pt x="732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"/>
            <p:cNvSpPr/>
            <p:nvPr/>
          </p:nvSpPr>
          <p:spPr>
            <a:xfrm>
              <a:off x="3462750" y="1228125"/>
              <a:ext cx="36925" cy="21000"/>
            </a:xfrm>
            <a:custGeom>
              <a:avLst/>
              <a:gdLst/>
              <a:ahLst/>
              <a:cxnLst/>
              <a:rect l="l" t="t" r="r" b="b"/>
              <a:pathLst>
                <a:path w="1477" h="840" extrusionOk="0">
                  <a:moveTo>
                    <a:pt x="883" y="1"/>
                  </a:moveTo>
                  <a:cubicBezTo>
                    <a:pt x="473" y="1"/>
                    <a:pt x="1" y="385"/>
                    <a:pt x="366" y="702"/>
                  </a:cubicBezTo>
                  <a:cubicBezTo>
                    <a:pt x="377" y="714"/>
                    <a:pt x="400" y="725"/>
                    <a:pt x="411" y="748"/>
                  </a:cubicBezTo>
                  <a:cubicBezTo>
                    <a:pt x="504" y="810"/>
                    <a:pt x="627" y="840"/>
                    <a:pt x="753" y="840"/>
                  </a:cubicBezTo>
                  <a:cubicBezTo>
                    <a:pt x="1102" y="840"/>
                    <a:pt x="1477" y="613"/>
                    <a:pt x="1302" y="240"/>
                  </a:cubicBezTo>
                  <a:cubicBezTo>
                    <a:pt x="1219" y="69"/>
                    <a:pt x="1057" y="1"/>
                    <a:pt x="88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"/>
            <p:cNvSpPr/>
            <p:nvPr/>
          </p:nvSpPr>
          <p:spPr>
            <a:xfrm>
              <a:off x="3533675" y="940375"/>
              <a:ext cx="29700" cy="27775"/>
            </a:xfrm>
            <a:custGeom>
              <a:avLst/>
              <a:gdLst/>
              <a:ahLst/>
              <a:cxnLst/>
              <a:rect l="l" t="t" r="r" b="b"/>
              <a:pathLst>
                <a:path w="1188" h="1111" extrusionOk="0">
                  <a:moveTo>
                    <a:pt x="671" y="1"/>
                  </a:moveTo>
                  <a:cubicBezTo>
                    <a:pt x="615" y="1"/>
                    <a:pt x="552" y="15"/>
                    <a:pt x="485" y="48"/>
                  </a:cubicBezTo>
                  <a:cubicBezTo>
                    <a:pt x="1" y="272"/>
                    <a:pt x="316" y="1111"/>
                    <a:pt x="695" y="1111"/>
                  </a:cubicBezTo>
                  <a:cubicBezTo>
                    <a:pt x="775" y="1111"/>
                    <a:pt x="858" y="1073"/>
                    <a:pt x="937" y="985"/>
                  </a:cubicBezTo>
                  <a:cubicBezTo>
                    <a:pt x="948" y="973"/>
                    <a:pt x="971" y="951"/>
                    <a:pt x="982" y="928"/>
                  </a:cubicBezTo>
                  <a:cubicBezTo>
                    <a:pt x="1188" y="635"/>
                    <a:pt x="1045" y="1"/>
                    <a:pt x="67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"/>
            <p:cNvSpPr/>
            <p:nvPr/>
          </p:nvSpPr>
          <p:spPr>
            <a:xfrm>
              <a:off x="3298300" y="1057800"/>
              <a:ext cx="30025" cy="2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628" y="0"/>
                  </a:moveTo>
                  <a:cubicBezTo>
                    <a:pt x="50" y="0"/>
                    <a:pt x="0" y="1072"/>
                    <a:pt x="469" y="1072"/>
                  </a:cubicBezTo>
                  <a:cubicBezTo>
                    <a:pt x="516" y="1072"/>
                    <a:pt x="568" y="1062"/>
                    <a:pt x="625" y="1038"/>
                  </a:cubicBezTo>
                  <a:cubicBezTo>
                    <a:pt x="647" y="1038"/>
                    <a:pt x="670" y="1027"/>
                    <a:pt x="681" y="1016"/>
                  </a:cubicBezTo>
                  <a:cubicBezTo>
                    <a:pt x="1054" y="813"/>
                    <a:pt x="1200" y="12"/>
                    <a:pt x="636" y="0"/>
                  </a:cubicBezTo>
                  <a:cubicBezTo>
                    <a:pt x="633" y="0"/>
                    <a:pt x="631" y="0"/>
                    <a:pt x="62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"/>
            <p:cNvSpPr/>
            <p:nvPr/>
          </p:nvSpPr>
          <p:spPr>
            <a:xfrm>
              <a:off x="3406850" y="1052650"/>
              <a:ext cx="29475" cy="21525"/>
            </a:xfrm>
            <a:custGeom>
              <a:avLst/>
              <a:gdLst/>
              <a:ahLst/>
              <a:cxnLst/>
              <a:rect l="l" t="t" r="r" b="b"/>
              <a:pathLst>
                <a:path w="1179" h="861" extrusionOk="0">
                  <a:moveTo>
                    <a:pt x="406" y="1"/>
                  </a:moveTo>
                  <a:cubicBezTo>
                    <a:pt x="194" y="1"/>
                    <a:pt x="12" y="108"/>
                    <a:pt x="7" y="376"/>
                  </a:cubicBezTo>
                  <a:cubicBezTo>
                    <a:pt x="1" y="700"/>
                    <a:pt x="331" y="861"/>
                    <a:pt x="628" y="861"/>
                  </a:cubicBezTo>
                  <a:cubicBezTo>
                    <a:pt x="920" y="861"/>
                    <a:pt x="1179" y="706"/>
                    <a:pt x="1056" y="398"/>
                  </a:cubicBezTo>
                  <a:cubicBezTo>
                    <a:pt x="1045" y="376"/>
                    <a:pt x="1033" y="353"/>
                    <a:pt x="1022" y="330"/>
                  </a:cubicBezTo>
                  <a:cubicBezTo>
                    <a:pt x="915" y="134"/>
                    <a:pt x="642" y="1"/>
                    <a:pt x="40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"/>
            <p:cNvSpPr/>
            <p:nvPr/>
          </p:nvSpPr>
          <p:spPr>
            <a:xfrm>
              <a:off x="3706850" y="1380150"/>
              <a:ext cx="28300" cy="23925"/>
            </a:xfrm>
            <a:custGeom>
              <a:avLst/>
              <a:gdLst/>
              <a:ahLst/>
              <a:cxnLst/>
              <a:rect l="l" t="t" r="r" b="b"/>
              <a:pathLst>
                <a:path w="1132" h="957" extrusionOk="0">
                  <a:moveTo>
                    <a:pt x="340" y="1"/>
                  </a:moveTo>
                  <a:cubicBezTo>
                    <a:pt x="152" y="1"/>
                    <a:pt x="1" y="100"/>
                    <a:pt x="13" y="343"/>
                  </a:cubicBezTo>
                  <a:cubicBezTo>
                    <a:pt x="13" y="365"/>
                    <a:pt x="13" y="388"/>
                    <a:pt x="13" y="410"/>
                  </a:cubicBezTo>
                  <a:cubicBezTo>
                    <a:pt x="50" y="686"/>
                    <a:pt x="372" y="956"/>
                    <a:pt x="642" y="956"/>
                  </a:cubicBezTo>
                  <a:cubicBezTo>
                    <a:pt x="781" y="956"/>
                    <a:pt x="907" y="884"/>
                    <a:pt x="972" y="704"/>
                  </a:cubicBezTo>
                  <a:cubicBezTo>
                    <a:pt x="1131" y="320"/>
                    <a:pt x="677" y="1"/>
                    <a:pt x="340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"/>
            <p:cNvSpPr/>
            <p:nvPr/>
          </p:nvSpPr>
          <p:spPr>
            <a:xfrm>
              <a:off x="3434525" y="1192800"/>
              <a:ext cx="28375" cy="23675"/>
            </a:xfrm>
            <a:custGeom>
              <a:avLst/>
              <a:gdLst/>
              <a:ahLst/>
              <a:cxnLst/>
              <a:rect l="l" t="t" r="r" b="b"/>
              <a:pathLst>
                <a:path w="1135" h="947" extrusionOk="0">
                  <a:moveTo>
                    <a:pt x="349" y="1"/>
                  </a:moveTo>
                  <a:cubicBezTo>
                    <a:pt x="155" y="1"/>
                    <a:pt x="0" y="101"/>
                    <a:pt x="17" y="344"/>
                  </a:cubicBezTo>
                  <a:lnTo>
                    <a:pt x="17" y="412"/>
                  </a:lnTo>
                  <a:cubicBezTo>
                    <a:pt x="68" y="684"/>
                    <a:pt x="388" y="946"/>
                    <a:pt x="658" y="946"/>
                  </a:cubicBezTo>
                  <a:cubicBezTo>
                    <a:pt x="802" y="946"/>
                    <a:pt x="932" y="871"/>
                    <a:pt x="998" y="682"/>
                  </a:cubicBezTo>
                  <a:cubicBezTo>
                    <a:pt x="1134" y="303"/>
                    <a:pt x="684" y="1"/>
                    <a:pt x="349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"/>
            <p:cNvSpPr/>
            <p:nvPr/>
          </p:nvSpPr>
          <p:spPr>
            <a:xfrm>
              <a:off x="3384075" y="1159050"/>
              <a:ext cx="30850" cy="26650"/>
            </a:xfrm>
            <a:custGeom>
              <a:avLst/>
              <a:gdLst/>
              <a:ahLst/>
              <a:cxnLst/>
              <a:rect l="l" t="t" r="r" b="b"/>
              <a:pathLst>
                <a:path w="1234" h="1066" extrusionOk="0">
                  <a:moveTo>
                    <a:pt x="637" y="0"/>
                  </a:moveTo>
                  <a:cubicBezTo>
                    <a:pt x="74" y="0"/>
                    <a:pt x="1" y="1066"/>
                    <a:pt x="475" y="1066"/>
                  </a:cubicBezTo>
                  <a:cubicBezTo>
                    <a:pt x="517" y="1066"/>
                    <a:pt x="563" y="1057"/>
                    <a:pt x="613" y="1039"/>
                  </a:cubicBezTo>
                  <a:cubicBezTo>
                    <a:pt x="635" y="1028"/>
                    <a:pt x="658" y="1017"/>
                    <a:pt x="681" y="1006"/>
                  </a:cubicBezTo>
                  <a:cubicBezTo>
                    <a:pt x="1053" y="825"/>
                    <a:pt x="1233" y="35"/>
                    <a:pt x="669" y="1"/>
                  </a:cubicBezTo>
                  <a:cubicBezTo>
                    <a:pt x="658" y="0"/>
                    <a:pt x="648" y="0"/>
                    <a:pt x="637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"/>
            <p:cNvSpPr/>
            <p:nvPr/>
          </p:nvSpPr>
          <p:spPr>
            <a:xfrm>
              <a:off x="3635200" y="1324500"/>
              <a:ext cx="29450" cy="27775"/>
            </a:xfrm>
            <a:custGeom>
              <a:avLst/>
              <a:gdLst/>
              <a:ahLst/>
              <a:cxnLst/>
              <a:rect l="l" t="t" r="r" b="b"/>
              <a:pathLst>
                <a:path w="1178" h="1111" extrusionOk="0">
                  <a:moveTo>
                    <a:pt x="508" y="0"/>
                  </a:moveTo>
                  <a:cubicBezTo>
                    <a:pt x="431" y="0"/>
                    <a:pt x="350" y="36"/>
                    <a:pt x="272" y="120"/>
                  </a:cubicBezTo>
                  <a:cubicBezTo>
                    <a:pt x="250" y="131"/>
                    <a:pt x="238" y="154"/>
                    <a:pt x="227" y="176"/>
                  </a:cubicBezTo>
                  <a:cubicBezTo>
                    <a:pt x="0" y="462"/>
                    <a:pt x="127" y="1111"/>
                    <a:pt x="509" y="1111"/>
                  </a:cubicBezTo>
                  <a:cubicBezTo>
                    <a:pt x="564" y="1111"/>
                    <a:pt x="625" y="1098"/>
                    <a:pt x="690" y="1068"/>
                  </a:cubicBezTo>
                  <a:cubicBezTo>
                    <a:pt x="1177" y="861"/>
                    <a:pt x="886" y="0"/>
                    <a:pt x="508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"/>
            <p:cNvSpPr/>
            <p:nvPr/>
          </p:nvSpPr>
          <p:spPr>
            <a:xfrm>
              <a:off x="3402700" y="971500"/>
              <a:ext cx="29775" cy="27875"/>
            </a:xfrm>
            <a:custGeom>
              <a:avLst/>
              <a:gdLst/>
              <a:ahLst/>
              <a:cxnLst/>
              <a:rect l="l" t="t" r="r" b="b"/>
              <a:pathLst>
                <a:path w="1191" h="1115" extrusionOk="0">
                  <a:moveTo>
                    <a:pt x="662" y="0"/>
                  </a:moveTo>
                  <a:cubicBezTo>
                    <a:pt x="606" y="0"/>
                    <a:pt x="544" y="14"/>
                    <a:pt x="477" y="44"/>
                  </a:cubicBezTo>
                  <a:cubicBezTo>
                    <a:pt x="1" y="278"/>
                    <a:pt x="321" y="1114"/>
                    <a:pt x="701" y="1114"/>
                  </a:cubicBezTo>
                  <a:cubicBezTo>
                    <a:pt x="780" y="1114"/>
                    <a:pt x="862" y="1078"/>
                    <a:pt x="940" y="992"/>
                  </a:cubicBezTo>
                  <a:cubicBezTo>
                    <a:pt x="951" y="970"/>
                    <a:pt x="962" y="947"/>
                    <a:pt x="974" y="936"/>
                  </a:cubicBezTo>
                  <a:cubicBezTo>
                    <a:pt x="1190" y="631"/>
                    <a:pt x="1046" y="0"/>
                    <a:pt x="662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"/>
            <p:cNvSpPr/>
            <p:nvPr/>
          </p:nvSpPr>
          <p:spPr>
            <a:xfrm>
              <a:off x="3650575" y="1190500"/>
              <a:ext cx="29275" cy="21800"/>
            </a:xfrm>
            <a:custGeom>
              <a:avLst/>
              <a:gdLst/>
              <a:ahLst/>
              <a:cxnLst/>
              <a:rect l="l" t="t" r="r" b="b"/>
              <a:pathLst>
                <a:path w="1171" h="872" extrusionOk="0">
                  <a:moveTo>
                    <a:pt x="521" y="1"/>
                  </a:moveTo>
                  <a:cubicBezTo>
                    <a:pt x="243" y="1"/>
                    <a:pt x="1" y="145"/>
                    <a:pt x="109" y="447"/>
                  </a:cubicBezTo>
                  <a:cubicBezTo>
                    <a:pt x="120" y="470"/>
                    <a:pt x="131" y="492"/>
                    <a:pt x="142" y="515"/>
                  </a:cubicBezTo>
                  <a:cubicBezTo>
                    <a:pt x="241" y="723"/>
                    <a:pt x="518" y="872"/>
                    <a:pt x="757" y="872"/>
                  </a:cubicBezTo>
                  <a:cubicBezTo>
                    <a:pt x="958" y="872"/>
                    <a:pt x="1131" y="767"/>
                    <a:pt x="1147" y="504"/>
                  </a:cubicBezTo>
                  <a:cubicBezTo>
                    <a:pt x="1170" y="174"/>
                    <a:pt x="825" y="1"/>
                    <a:pt x="521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"/>
            <p:cNvSpPr/>
            <p:nvPr/>
          </p:nvSpPr>
          <p:spPr>
            <a:xfrm>
              <a:off x="3502625" y="1151500"/>
              <a:ext cx="29475" cy="21625"/>
            </a:xfrm>
            <a:custGeom>
              <a:avLst/>
              <a:gdLst/>
              <a:ahLst/>
              <a:cxnLst/>
              <a:rect l="l" t="t" r="r" b="b"/>
              <a:pathLst>
                <a:path w="1179" h="865" extrusionOk="0">
                  <a:moveTo>
                    <a:pt x="406" y="0"/>
                  </a:moveTo>
                  <a:cubicBezTo>
                    <a:pt x="197" y="0"/>
                    <a:pt x="17" y="106"/>
                    <a:pt x="12" y="371"/>
                  </a:cubicBezTo>
                  <a:cubicBezTo>
                    <a:pt x="1" y="701"/>
                    <a:pt x="331" y="865"/>
                    <a:pt x="628" y="865"/>
                  </a:cubicBezTo>
                  <a:cubicBezTo>
                    <a:pt x="920" y="865"/>
                    <a:pt x="1179" y="707"/>
                    <a:pt x="1050" y="394"/>
                  </a:cubicBezTo>
                  <a:cubicBezTo>
                    <a:pt x="1039" y="371"/>
                    <a:pt x="1028" y="348"/>
                    <a:pt x="1016" y="326"/>
                  </a:cubicBezTo>
                  <a:cubicBezTo>
                    <a:pt x="915" y="134"/>
                    <a:pt x="642" y="0"/>
                    <a:pt x="406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"/>
            <p:cNvSpPr/>
            <p:nvPr/>
          </p:nvSpPr>
          <p:spPr>
            <a:xfrm>
              <a:off x="3511950" y="1183900"/>
              <a:ext cx="300" cy="1700"/>
            </a:xfrm>
            <a:custGeom>
              <a:avLst/>
              <a:gdLst/>
              <a:ahLst/>
              <a:cxnLst/>
              <a:rect l="l" t="t" r="r" b="b"/>
              <a:pathLst>
                <a:path w="12" h="68" extrusionOk="0">
                  <a:moveTo>
                    <a:pt x="0" y="0"/>
                  </a:moveTo>
                  <a:cubicBezTo>
                    <a:pt x="0" y="12"/>
                    <a:pt x="3" y="23"/>
                    <a:pt x="6" y="34"/>
                  </a:cubicBezTo>
                  <a:lnTo>
                    <a:pt x="6" y="34"/>
                  </a:lnTo>
                  <a:lnTo>
                    <a:pt x="0" y="0"/>
                  </a:lnTo>
                  <a:close/>
                  <a:moveTo>
                    <a:pt x="6" y="34"/>
                  </a:moveTo>
                  <a:lnTo>
                    <a:pt x="12" y="68"/>
                  </a:lnTo>
                  <a:cubicBezTo>
                    <a:pt x="12" y="57"/>
                    <a:pt x="9" y="45"/>
                    <a:pt x="6" y="34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"/>
            <p:cNvSpPr/>
            <p:nvPr/>
          </p:nvSpPr>
          <p:spPr>
            <a:xfrm>
              <a:off x="3522525" y="1026725"/>
              <a:ext cx="28375" cy="23750"/>
            </a:xfrm>
            <a:custGeom>
              <a:avLst/>
              <a:gdLst/>
              <a:ahLst/>
              <a:cxnLst/>
              <a:rect l="l" t="t" r="r" b="b"/>
              <a:pathLst>
                <a:path w="1135" h="950" extrusionOk="0">
                  <a:moveTo>
                    <a:pt x="352" y="1"/>
                  </a:moveTo>
                  <a:cubicBezTo>
                    <a:pt x="158" y="1"/>
                    <a:pt x="1" y="103"/>
                    <a:pt x="17" y="352"/>
                  </a:cubicBezTo>
                  <a:cubicBezTo>
                    <a:pt x="17" y="374"/>
                    <a:pt x="17" y="397"/>
                    <a:pt x="29" y="420"/>
                  </a:cubicBezTo>
                  <a:cubicBezTo>
                    <a:pt x="73" y="691"/>
                    <a:pt x="394" y="949"/>
                    <a:pt x="663" y="949"/>
                  </a:cubicBezTo>
                  <a:cubicBezTo>
                    <a:pt x="807" y="949"/>
                    <a:pt x="936" y="875"/>
                    <a:pt x="999" y="690"/>
                  </a:cubicBezTo>
                  <a:cubicBezTo>
                    <a:pt x="1135" y="305"/>
                    <a:pt x="688" y="1"/>
                    <a:pt x="35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"/>
            <p:cNvSpPr/>
            <p:nvPr/>
          </p:nvSpPr>
          <p:spPr>
            <a:xfrm>
              <a:off x="3317050" y="905275"/>
              <a:ext cx="29750" cy="21300"/>
            </a:xfrm>
            <a:custGeom>
              <a:avLst/>
              <a:gdLst/>
              <a:ahLst/>
              <a:cxnLst/>
              <a:rect l="l" t="t" r="r" b="b"/>
              <a:pathLst>
                <a:path w="1190" h="852" extrusionOk="0">
                  <a:moveTo>
                    <a:pt x="582" y="0"/>
                  </a:moveTo>
                  <a:cubicBezTo>
                    <a:pt x="278" y="0"/>
                    <a:pt x="0" y="167"/>
                    <a:pt x="146" y="482"/>
                  </a:cubicBezTo>
                  <a:cubicBezTo>
                    <a:pt x="157" y="504"/>
                    <a:pt x="168" y="527"/>
                    <a:pt x="179" y="549"/>
                  </a:cubicBezTo>
                  <a:cubicBezTo>
                    <a:pt x="288" y="732"/>
                    <a:pt x="547" y="851"/>
                    <a:pt x="774" y="851"/>
                  </a:cubicBezTo>
                  <a:cubicBezTo>
                    <a:pt x="997" y="851"/>
                    <a:pt x="1189" y="738"/>
                    <a:pt x="1184" y="459"/>
                  </a:cubicBezTo>
                  <a:cubicBezTo>
                    <a:pt x="1178" y="148"/>
                    <a:pt x="868" y="0"/>
                    <a:pt x="582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"/>
            <p:cNvSpPr/>
            <p:nvPr/>
          </p:nvSpPr>
          <p:spPr>
            <a:xfrm>
              <a:off x="3504025" y="1100175"/>
              <a:ext cx="28100" cy="23900"/>
            </a:xfrm>
            <a:custGeom>
              <a:avLst/>
              <a:gdLst/>
              <a:ahLst/>
              <a:cxnLst/>
              <a:rect l="l" t="t" r="r" b="b"/>
              <a:pathLst>
                <a:path w="1124" h="956" extrusionOk="0">
                  <a:moveTo>
                    <a:pt x="336" y="0"/>
                  </a:moveTo>
                  <a:cubicBezTo>
                    <a:pt x="150" y="0"/>
                    <a:pt x="0" y="98"/>
                    <a:pt x="13" y="336"/>
                  </a:cubicBezTo>
                  <a:lnTo>
                    <a:pt x="13" y="404"/>
                  </a:lnTo>
                  <a:cubicBezTo>
                    <a:pt x="50" y="687"/>
                    <a:pt x="373" y="956"/>
                    <a:pt x="643" y="956"/>
                  </a:cubicBezTo>
                  <a:cubicBezTo>
                    <a:pt x="782" y="956"/>
                    <a:pt x="907" y="885"/>
                    <a:pt x="972" y="709"/>
                  </a:cubicBezTo>
                  <a:cubicBezTo>
                    <a:pt x="1124" y="317"/>
                    <a:pt x="671" y="0"/>
                    <a:pt x="336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"/>
            <p:cNvSpPr/>
            <p:nvPr/>
          </p:nvSpPr>
          <p:spPr>
            <a:xfrm>
              <a:off x="3342275" y="1085975"/>
              <a:ext cx="28650" cy="23675"/>
            </a:xfrm>
            <a:custGeom>
              <a:avLst/>
              <a:gdLst/>
              <a:ahLst/>
              <a:cxnLst/>
              <a:rect l="l" t="t" r="r" b="b"/>
              <a:pathLst>
                <a:path w="1146" h="947" extrusionOk="0">
                  <a:moveTo>
                    <a:pt x="355" y="0"/>
                  </a:moveTo>
                  <a:cubicBezTo>
                    <a:pt x="159" y="0"/>
                    <a:pt x="0" y="103"/>
                    <a:pt x="17" y="351"/>
                  </a:cubicBezTo>
                  <a:cubicBezTo>
                    <a:pt x="17" y="374"/>
                    <a:pt x="17" y="397"/>
                    <a:pt x="28" y="419"/>
                  </a:cubicBezTo>
                  <a:cubicBezTo>
                    <a:pt x="80" y="685"/>
                    <a:pt x="402" y="946"/>
                    <a:pt x="672" y="946"/>
                  </a:cubicBezTo>
                  <a:cubicBezTo>
                    <a:pt x="815" y="946"/>
                    <a:pt x="943" y="873"/>
                    <a:pt x="1010" y="690"/>
                  </a:cubicBezTo>
                  <a:cubicBezTo>
                    <a:pt x="1145" y="304"/>
                    <a:pt x="694" y="0"/>
                    <a:pt x="355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"/>
            <p:cNvSpPr/>
            <p:nvPr/>
          </p:nvSpPr>
          <p:spPr>
            <a:xfrm>
              <a:off x="3612575" y="1271050"/>
              <a:ext cx="31425" cy="26925"/>
            </a:xfrm>
            <a:custGeom>
              <a:avLst/>
              <a:gdLst/>
              <a:ahLst/>
              <a:cxnLst/>
              <a:rect l="l" t="t" r="r" b="b"/>
              <a:pathLst>
                <a:path w="1257" h="1077" extrusionOk="0">
                  <a:moveTo>
                    <a:pt x="667" y="0"/>
                  </a:moveTo>
                  <a:cubicBezTo>
                    <a:pt x="87" y="0"/>
                    <a:pt x="1" y="1077"/>
                    <a:pt x="484" y="1077"/>
                  </a:cubicBezTo>
                  <a:cubicBezTo>
                    <a:pt x="527" y="1077"/>
                    <a:pt x="573" y="1068"/>
                    <a:pt x="624" y="1050"/>
                  </a:cubicBezTo>
                  <a:cubicBezTo>
                    <a:pt x="647" y="1039"/>
                    <a:pt x="669" y="1028"/>
                    <a:pt x="692" y="1017"/>
                  </a:cubicBezTo>
                  <a:cubicBezTo>
                    <a:pt x="1064" y="836"/>
                    <a:pt x="1256" y="46"/>
                    <a:pt x="692" y="1"/>
                  </a:cubicBezTo>
                  <a:cubicBezTo>
                    <a:pt x="684" y="1"/>
                    <a:pt x="675" y="0"/>
                    <a:pt x="667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"/>
            <p:cNvSpPr/>
            <p:nvPr/>
          </p:nvSpPr>
          <p:spPr>
            <a:xfrm>
              <a:off x="3396700" y="928250"/>
              <a:ext cx="29500" cy="21500"/>
            </a:xfrm>
            <a:custGeom>
              <a:avLst/>
              <a:gdLst/>
              <a:ahLst/>
              <a:cxnLst/>
              <a:rect l="l" t="t" r="r" b="b"/>
              <a:pathLst>
                <a:path w="1180" h="860" extrusionOk="0">
                  <a:moveTo>
                    <a:pt x="406" y="0"/>
                  </a:moveTo>
                  <a:cubicBezTo>
                    <a:pt x="194" y="0"/>
                    <a:pt x="12" y="108"/>
                    <a:pt x="6" y="375"/>
                  </a:cubicBezTo>
                  <a:cubicBezTo>
                    <a:pt x="1" y="698"/>
                    <a:pt x="331" y="859"/>
                    <a:pt x="627" y="859"/>
                  </a:cubicBezTo>
                  <a:cubicBezTo>
                    <a:pt x="920" y="859"/>
                    <a:pt x="1179" y="701"/>
                    <a:pt x="1044" y="386"/>
                  </a:cubicBezTo>
                  <a:cubicBezTo>
                    <a:pt x="1044" y="364"/>
                    <a:pt x="1033" y="341"/>
                    <a:pt x="1022" y="330"/>
                  </a:cubicBezTo>
                  <a:cubicBezTo>
                    <a:pt x="915" y="134"/>
                    <a:pt x="642" y="0"/>
                    <a:pt x="406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"/>
            <p:cNvSpPr/>
            <p:nvPr/>
          </p:nvSpPr>
          <p:spPr>
            <a:xfrm>
              <a:off x="3584075" y="1068000"/>
              <a:ext cx="30100" cy="27575"/>
            </a:xfrm>
            <a:custGeom>
              <a:avLst/>
              <a:gdLst/>
              <a:ahLst/>
              <a:cxnLst/>
              <a:rect l="l" t="t" r="r" b="b"/>
              <a:pathLst>
                <a:path w="1204" h="1103" extrusionOk="0">
                  <a:moveTo>
                    <a:pt x="445" y="0"/>
                  </a:moveTo>
                  <a:cubicBezTo>
                    <a:pt x="351" y="0"/>
                    <a:pt x="259" y="49"/>
                    <a:pt x="185" y="168"/>
                  </a:cubicBezTo>
                  <a:cubicBezTo>
                    <a:pt x="173" y="179"/>
                    <a:pt x="162" y="202"/>
                    <a:pt x="151" y="224"/>
                  </a:cubicBezTo>
                  <a:cubicBezTo>
                    <a:pt x="1" y="543"/>
                    <a:pt x="216" y="1102"/>
                    <a:pt x="559" y="1102"/>
                  </a:cubicBezTo>
                  <a:cubicBezTo>
                    <a:pt x="629" y="1102"/>
                    <a:pt x="704" y="1079"/>
                    <a:pt x="783" y="1025"/>
                  </a:cubicBezTo>
                  <a:cubicBezTo>
                    <a:pt x="1204" y="730"/>
                    <a:pt x="807" y="0"/>
                    <a:pt x="445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"/>
            <p:cNvSpPr/>
            <p:nvPr/>
          </p:nvSpPr>
          <p:spPr>
            <a:xfrm>
              <a:off x="3490525" y="1207200"/>
              <a:ext cx="29775" cy="21475"/>
            </a:xfrm>
            <a:custGeom>
              <a:avLst/>
              <a:gdLst/>
              <a:ahLst/>
              <a:cxnLst/>
              <a:rect l="l" t="t" r="r" b="b"/>
              <a:pathLst>
                <a:path w="1191" h="859" extrusionOk="0">
                  <a:moveTo>
                    <a:pt x="583" y="0"/>
                  </a:moveTo>
                  <a:cubicBezTo>
                    <a:pt x="278" y="0"/>
                    <a:pt x="1" y="170"/>
                    <a:pt x="146" y="490"/>
                  </a:cubicBezTo>
                  <a:cubicBezTo>
                    <a:pt x="158" y="513"/>
                    <a:pt x="169" y="535"/>
                    <a:pt x="180" y="546"/>
                  </a:cubicBezTo>
                  <a:cubicBezTo>
                    <a:pt x="289" y="736"/>
                    <a:pt x="550" y="858"/>
                    <a:pt x="779" y="858"/>
                  </a:cubicBezTo>
                  <a:cubicBezTo>
                    <a:pt x="1000" y="858"/>
                    <a:pt x="1190" y="745"/>
                    <a:pt x="1184" y="468"/>
                  </a:cubicBezTo>
                  <a:cubicBezTo>
                    <a:pt x="1179" y="150"/>
                    <a:pt x="869" y="0"/>
                    <a:pt x="58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"/>
            <p:cNvSpPr/>
            <p:nvPr/>
          </p:nvSpPr>
          <p:spPr>
            <a:xfrm>
              <a:off x="3574675" y="1138475"/>
              <a:ext cx="31150" cy="21025"/>
            </a:xfrm>
            <a:custGeom>
              <a:avLst/>
              <a:gdLst/>
              <a:ahLst/>
              <a:cxnLst/>
              <a:rect l="l" t="t" r="r" b="b"/>
              <a:pathLst>
                <a:path w="1246" h="841" extrusionOk="0">
                  <a:moveTo>
                    <a:pt x="464" y="0"/>
                  </a:moveTo>
                  <a:cubicBezTo>
                    <a:pt x="218" y="0"/>
                    <a:pt x="0" y="128"/>
                    <a:pt x="30" y="429"/>
                  </a:cubicBezTo>
                  <a:cubicBezTo>
                    <a:pt x="60" y="715"/>
                    <a:pt x="332" y="840"/>
                    <a:pt x="596" y="840"/>
                  </a:cubicBezTo>
                  <a:cubicBezTo>
                    <a:pt x="927" y="840"/>
                    <a:pt x="1245" y="643"/>
                    <a:pt x="1057" y="316"/>
                  </a:cubicBezTo>
                  <a:cubicBezTo>
                    <a:pt x="1046" y="294"/>
                    <a:pt x="1034" y="271"/>
                    <a:pt x="1023" y="260"/>
                  </a:cubicBezTo>
                  <a:cubicBezTo>
                    <a:pt x="913" y="97"/>
                    <a:pt x="678" y="0"/>
                    <a:pt x="46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"/>
            <p:cNvSpPr/>
            <p:nvPr/>
          </p:nvSpPr>
          <p:spPr>
            <a:xfrm>
              <a:off x="3372025" y="1088525"/>
              <a:ext cx="37025" cy="25200"/>
            </a:xfrm>
            <a:custGeom>
              <a:avLst/>
              <a:gdLst/>
              <a:ahLst/>
              <a:cxnLst/>
              <a:rect l="l" t="t" r="r" b="b"/>
              <a:pathLst>
                <a:path w="1481" h="1008" extrusionOk="0">
                  <a:moveTo>
                    <a:pt x="904" y="0"/>
                  </a:moveTo>
                  <a:cubicBezTo>
                    <a:pt x="893" y="0"/>
                    <a:pt x="881" y="0"/>
                    <a:pt x="869" y="1"/>
                  </a:cubicBezTo>
                  <a:lnTo>
                    <a:pt x="801" y="1"/>
                  </a:lnTo>
                  <a:cubicBezTo>
                    <a:pt x="384" y="80"/>
                    <a:pt x="0" y="791"/>
                    <a:pt x="531" y="983"/>
                  </a:cubicBezTo>
                  <a:cubicBezTo>
                    <a:pt x="579" y="1000"/>
                    <a:pt x="626" y="1008"/>
                    <a:pt x="672" y="1008"/>
                  </a:cubicBezTo>
                  <a:cubicBezTo>
                    <a:pt x="1188" y="1008"/>
                    <a:pt x="1481" y="0"/>
                    <a:pt x="904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"/>
            <p:cNvSpPr/>
            <p:nvPr/>
          </p:nvSpPr>
          <p:spPr>
            <a:xfrm>
              <a:off x="3534100" y="1077200"/>
              <a:ext cx="29350" cy="21500"/>
            </a:xfrm>
            <a:custGeom>
              <a:avLst/>
              <a:gdLst/>
              <a:ahLst/>
              <a:cxnLst/>
              <a:rect l="l" t="t" r="r" b="b"/>
              <a:pathLst>
                <a:path w="1174" h="860" extrusionOk="0">
                  <a:moveTo>
                    <a:pt x="405" y="0"/>
                  </a:moveTo>
                  <a:cubicBezTo>
                    <a:pt x="193" y="0"/>
                    <a:pt x="11" y="108"/>
                    <a:pt x="6" y="375"/>
                  </a:cubicBezTo>
                  <a:cubicBezTo>
                    <a:pt x="0" y="698"/>
                    <a:pt x="327" y="859"/>
                    <a:pt x="622" y="859"/>
                  </a:cubicBezTo>
                  <a:cubicBezTo>
                    <a:pt x="914" y="859"/>
                    <a:pt x="1173" y="701"/>
                    <a:pt x="1044" y="387"/>
                  </a:cubicBezTo>
                  <a:cubicBezTo>
                    <a:pt x="1044" y="375"/>
                    <a:pt x="1033" y="353"/>
                    <a:pt x="1021" y="330"/>
                  </a:cubicBezTo>
                  <a:cubicBezTo>
                    <a:pt x="914" y="134"/>
                    <a:pt x="641" y="0"/>
                    <a:pt x="405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"/>
            <p:cNvSpPr/>
            <p:nvPr/>
          </p:nvSpPr>
          <p:spPr>
            <a:xfrm>
              <a:off x="3462900" y="1336925"/>
              <a:ext cx="28875" cy="26975"/>
            </a:xfrm>
            <a:custGeom>
              <a:avLst/>
              <a:gdLst/>
              <a:ahLst/>
              <a:cxnLst/>
              <a:rect l="l" t="t" r="r" b="b"/>
              <a:pathLst>
                <a:path w="1155" h="1079" extrusionOk="0">
                  <a:moveTo>
                    <a:pt x="694" y="1"/>
                  </a:moveTo>
                  <a:cubicBezTo>
                    <a:pt x="645" y="1"/>
                    <a:pt x="589" y="13"/>
                    <a:pt x="529" y="40"/>
                  </a:cubicBezTo>
                  <a:cubicBezTo>
                    <a:pt x="507" y="52"/>
                    <a:pt x="495" y="63"/>
                    <a:pt x="473" y="74"/>
                  </a:cubicBezTo>
                  <a:cubicBezTo>
                    <a:pt x="114" y="287"/>
                    <a:pt x="0" y="1079"/>
                    <a:pt x="551" y="1079"/>
                  </a:cubicBezTo>
                  <a:cubicBezTo>
                    <a:pt x="555" y="1079"/>
                    <a:pt x="559" y="1079"/>
                    <a:pt x="563" y="1079"/>
                  </a:cubicBezTo>
                  <a:cubicBezTo>
                    <a:pt x="1144" y="1068"/>
                    <a:pt x="1154" y="1"/>
                    <a:pt x="694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"/>
            <p:cNvSpPr/>
            <p:nvPr/>
          </p:nvSpPr>
          <p:spPr>
            <a:xfrm>
              <a:off x="3440325" y="1090250"/>
              <a:ext cx="29750" cy="21375"/>
            </a:xfrm>
            <a:custGeom>
              <a:avLst/>
              <a:gdLst/>
              <a:ahLst/>
              <a:cxnLst/>
              <a:rect l="l" t="t" r="r" b="b"/>
              <a:pathLst>
                <a:path w="1190" h="855" extrusionOk="0">
                  <a:moveTo>
                    <a:pt x="582" y="1"/>
                  </a:moveTo>
                  <a:cubicBezTo>
                    <a:pt x="278" y="1"/>
                    <a:pt x="0" y="171"/>
                    <a:pt x="146" y="496"/>
                  </a:cubicBezTo>
                  <a:cubicBezTo>
                    <a:pt x="157" y="508"/>
                    <a:pt x="168" y="530"/>
                    <a:pt x="180" y="553"/>
                  </a:cubicBezTo>
                  <a:cubicBezTo>
                    <a:pt x="288" y="736"/>
                    <a:pt x="547" y="855"/>
                    <a:pt x="775" y="855"/>
                  </a:cubicBezTo>
                  <a:cubicBezTo>
                    <a:pt x="997" y="855"/>
                    <a:pt x="1189" y="741"/>
                    <a:pt x="1184" y="463"/>
                  </a:cubicBezTo>
                  <a:cubicBezTo>
                    <a:pt x="1178" y="151"/>
                    <a:pt x="868" y="1"/>
                    <a:pt x="58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"/>
            <p:cNvSpPr/>
            <p:nvPr/>
          </p:nvSpPr>
          <p:spPr>
            <a:xfrm>
              <a:off x="3471600" y="1514825"/>
              <a:ext cx="28650" cy="23850"/>
            </a:xfrm>
            <a:custGeom>
              <a:avLst/>
              <a:gdLst/>
              <a:ahLst/>
              <a:cxnLst/>
              <a:rect l="l" t="t" r="r" b="b"/>
              <a:pathLst>
                <a:path w="1146" h="954" extrusionOk="0">
                  <a:moveTo>
                    <a:pt x="477" y="0"/>
                  </a:moveTo>
                  <a:cubicBezTo>
                    <a:pt x="333" y="0"/>
                    <a:pt x="203" y="74"/>
                    <a:pt x="136" y="259"/>
                  </a:cubicBezTo>
                  <a:cubicBezTo>
                    <a:pt x="0" y="645"/>
                    <a:pt x="453" y="954"/>
                    <a:pt x="791" y="954"/>
                  </a:cubicBezTo>
                  <a:cubicBezTo>
                    <a:pt x="988" y="954"/>
                    <a:pt x="1146" y="850"/>
                    <a:pt x="1129" y="598"/>
                  </a:cubicBezTo>
                  <a:cubicBezTo>
                    <a:pt x="1129" y="575"/>
                    <a:pt x="1118" y="553"/>
                    <a:pt x="1118" y="530"/>
                  </a:cubicBezTo>
                  <a:cubicBezTo>
                    <a:pt x="1066" y="258"/>
                    <a:pt x="747" y="0"/>
                    <a:pt x="477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"/>
            <p:cNvSpPr/>
            <p:nvPr/>
          </p:nvSpPr>
          <p:spPr>
            <a:xfrm>
              <a:off x="3588600" y="1134300"/>
              <a:ext cx="30325" cy="27450"/>
            </a:xfrm>
            <a:custGeom>
              <a:avLst/>
              <a:gdLst/>
              <a:ahLst/>
              <a:cxnLst/>
              <a:rect l="l" t="t" r="r" b="b"/>
              <a:pathLst>
                <a:path w="1213" h="1098" extrusionOk="0">
                  <a:moveTo>
                    <a:pt x="656" y="0"/>
                  </a:moveTo>
                  <a:cubicBezTo>
                    <a:pt x="586" y="0"/>
                    <a:pt x="511" y="24"/>
                    <a:pt x="432" y="77"/>
                  </a:cubicBezTo>
                  <a:cubicBezTo>
                    <a:pt x="1" y="365"/>
                    <a:pt x="400" y="1097"/>
                    <a:pt x="763" y="1097"/>
                  </a:cubicBezTo>
                  <a:cubicBezTo>
                    <a:pt x="856" y="1097"/>
                    <a:pt x="946" y="1049"/>
                    <a:pt x="1019" y="935"/>
                  </a:cubicBezTo>
                  <a:cubicBezTo>
                    <a:pt x="1030" y="912"/>
                    <a:pt x="1042" y="890"/>
                    <a:pt x="1053" y="867"/>
                  </a:cubicBezTo>
                  <a:cubicBezTo>
                    <a:pt x="1212" y="558"/>
                    <a:pt x="998" y="0"/>
                    <a:pt x="65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"/>
            <p:cNvSpPr/>
            <p:nvPr/>
          </p:nvSpPr>
          <p:spPr>
            <a:xfrm>
              <a:off x="3548850" y="1170975"/>
              <a:ext cx="29450" cy="27775"/>
            </a:xfrm>
            <a:custGeom>
              <a:avLst/>
              <a:gdLst/>
              <a:ahLst/>
              <a:cxnLst/>
              <a:rect l="l" t="t" r="r" b="b"/>
              <a:pathLst>
                <a:path w="1178" h="1111" extrusionOk="0">
                  <a:moveTo>
                    <a:pt x="668" y="0"/>
                  </a:moveTo>
                  <a:cubicBezTo>
                    <a:pt x="613" y="0"/>
                    <a:pt x="553" y="14"/>
                    <a:pt x="488" y="43"/>
                  </a:cubicBezTo>
                  <a:cubicBezTo>
                    <a:pt x="0" y="250"/>
                    <a:pt x="292" y="1111"/>
                    <a:pt x="670" y="1111"/>
                  </a:cubicBezTo>
                  <a:cubicBezTo>
                    <a:pt x="747" y="1111"/>
                    <a:pt x="827" y="1075"/>
                    <a:pt x="905" y="991"/>
                  </a:cubicBezTo>
                  <a:cubicBezTo>
                    <a:pt x="916" y="980"/>
                    <a:pt x="939" y="957"/>
                    <a:pt x="950" y="935"/>
                  </a:cubicBezTo>
                  <a:cubicBezTo>
                    <a:pt x="1177" y="649"/>
                    <a:pt x="1050" y="0"/>
                    <a:pt x="66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"/>
            <p:cNvSpPr/>
            <p:nvPr/>
          </p:nvSpPr>
          <p:spPr>
            <a:xfrm>
              <a:off x="3513350" y="1516675"/>
              <a:ext cx="36875" cy="20900"/>
            </a:xfrm>
            <a:custGeom>
              <a:avLst/>
              <a:gdLst/>
              <a:ahLst/>
              <a:cxnLst/>
              <a:rect l="l" t="t" r="r" b="b"/>
              <a:pathLst>
                <a:path w="1475" h="836" extrusionOk="0">
                  <a:moveTo>
                    <a:pt x="712" y="1"/>
                  </a:moveTo>
                  <a:cubicBezTo>
                    <a:pt x="366" y="1"/>
                    <a:pt x="0" y="221"/>
                    <a:pt x="181" y="591"/>
                  </a:cubicBezTo>
                  <a:cubicBezTo>
                    <a:pt x="262" y="766"/>
                    <a:pt x="423" y="836"/>
                    <a:pt x="595" y="836"/>
                  </a:cubicBezTo>
                  <a:cubicBezTo>
                    <a:pt x="1002" y="836"/>
                    <a:pt x="1474" y="449"/>
                    <a:pt x="1118" y="140"/>
                  </a:cubicBezTo>
                  <a:cubicBezTo>
                    <a:pt x="1095" y="129"/>
                    <a:pt x="1073" y="106"/>
                    <a:pt x="1061" y="95"/>
                  </a:cubicBezTo>
                  <a:cubicBezTo>
                    <a:pt x="967" y="31"/>
                    <a:pt x="841" y="1"/>
                    <a:pt x="71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"/>
            <p:cNvSpPr/>
            <p:nvPr/>
          </p:nvSpPr>
          <p:spPr>
            <a:xfrm>
              <a:off x="3720700" y="1300025"/>
              <a:ext cx="31075" cy="26675"/>
            </a:xfrm>
            <a:custGeom>
              <a:avLst/>
              <a:gdLst/>
              <a:ahLst/>
              <a:cxnLst/>
              <a:rect l="l" t="t" r="r" b="b"/>
              <a:pathLst>
                <a:path w="1243" h="1067" extrusionOk="0">
                  <a:moveTo>
                    <a:pt x="761" y="1"/>
                  </a:moveTo>
                  <a:cubicBezTo>
                    <a:pt x="719" y="1"/>
                    <a:pt x="672" y="9"/>
                    <a:pt x="621" y="27"/>
                  </a:cubicBezTo>
                  <a:cubicBezTo>
                    <a:pt x="599" y="38"/>
                    <a:pt x="576" y="49"/>
                    <a:pt x="553" y="61"/>
                  </a:cubicBezTo>
                  <a:cubicBezTo>
                    <a:pt x="181" y="241"/>
                    <a:pt x="1" y="1031"/>
                    <a:pt x="565" y="1065"/>
                  </a:cubicBezTo>
                  <a:cubicBezTo>
                    <a:pt x="576" y="1066"/>
                    <a:pt x="586" y="1066"/>
                    <a:pt x="597" y="1066"/>
                  </a:cubicBezTo>
                  <a:cubicBezTo>
                    <a:pt x="1160" y="1066"/>
                    <a:pt x="1243" y="1"/>
                    <a:pt x="76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"/>
            <p:cNvSpPr/>
            <p:nvPr/>
          </p:nvSpPr>
          <p:spPr>
            <a:xfrm>
              <a:off x="3562875" y="1479425"/>
              <a:ext cx="29350" cy="21650"/>
            </a:xfrm>
            <a:custGeom>
              <a:avLst/>
              <a:gdLst/>
              <a:ahLst/>
              <a:cxnLst/>
              <a:rect l="l" t="t" r="r" b="b"/>
              <a:pathLst>
                <a:path w="1174" h="866" extrusionOk="0">
                  <a:moveTo>
                    <a:pt x="552" y="1"/>
                  </a:moveTo>
                  <a:cubicBezTo>
                    <a:pt x="260" y="1"/>
                    <a:pt x="1" y="159"/>
                    <a:pt x="130" y="468"/>
                  </a:cubicBezTo>
                  <a:cubicBezTo>
                    <a:pt x="130" y="490"/>
                    <a:pt x="141" y="513"/>
                    <a:pt x="152" y="535"/>
                  </a:cubicBezTo>
                  <a:cubicBezTo>
                    <a:pt x="259" y="732"/>
                    <a:pt x="532" y="865"/>
                    <a:pt x="768" y="865"/>
                  </a:cubicBezTo>
                  <a:cubicBezTo>
                    <a:pt x="980" y="865"/>
                    <a:pt x="1163" y="757"/>
                    <a:pt x="1168" y="490"/>
                  </a:cubicBezTo>
                  <a:cubicBezTo>
                    <a:pt x="1174" y="162"/>
                    <a:pt x="846" y="1"/>
                    <a:pt x="55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"/>
            <p:cNvSpPr/>
            <p:nvPr/>
          </p:nvSpPr>
          <p:spPr>
            <a:xfrm>
              <a:off x="3452875" y="1476725"/>
              <a:ext cx="30025" cy="2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629" y="0"/>
                  </a:moveTo>
                  <a:cubicBezTo>
                    <a:pt x="51" y="0"/>
                    <a:pt x="1" y="1072"/>
                    <a:pt x="461" y="1072"/>
                  </a:cubicBezTo>
                  <a:cubicBezTo>
                    <a:pt x="507" y="1072"/>
                    <a:pt x="558" y="1062"/>
                    <a:pt x="614" y="1038"/>
                  </a:cubicBezTo>
                  <a:cubicBezTo>
                    <a:pt x="637" y="1038"/>
                    <a:pt x="659" y="1027"/>
                    <a:pt x="682" y="1016"/>
                  </a:cubicBezTo>
                  <a:cubicBezTo>
                    <a:pt x="1043" y="813"/>
                    <a:pt x="1201" y="12"/>
                    <a:pt x="637" y="0"/>
                  </a:cubicBezTo>
                  <a:cubicBezTo>
                    <a:pt x="634" y="0"/>
                    <a:pt x="631" y="0"/>
                    <a:pt x="629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"/>
            <p:cNvSpPr/>
            <p:nvPr/>
          </p:nvSpPr>
          <p:spPr>
            <a:xfrm>
              <a:off x="3488400" y="1337700"/>
              <a:ext cx="29875" cy="21300"/>
            </a:xfrm>
            <a:custGeom>
              <a:avLst/>
              <a:gdLst/>
              <a:ahLst/>
              <a:cxnLst/>
              <a:rect l="l" t="t" r="r" b="b"/>
              <a:pathLst>
                <a:path w="1195" h="852" extrusionOk="0">
                  <a:moveTo>
                    <a:pt x="420" y="1"/>
                  </a:moveTo>
                  <a:cubicBezTo>
                    <a:pt x="195" y="1"/>
                    <a:pt x="0" y="114"/>
                    <a:pt x="6" y="393"/>
                  </a:cubicBezTo>
                  <a:cubicBezTo>
                    <a:pt x="11" y="705"/>
                    <a:pt x="321" y="852"/>
                    <a:pt x="608" y="852"/>
                  </a:cubicBezTo>
                  <a:cubicBezTo>
                    <a:pt x="914" y="852"/>
                    <a:pt x="1195" y="685"/>
                    <a:pt x="1055" y="371"/>
                  </a:cubicBezTo>
                  <a:cubicBezTo>
                    <a:pt x="1044" y="348"/>
                    <a:pt x="1033" y="325"/>
                    <a:pt x="1021" y="303"/>
                  </a:cubicBezTo>
                  <a:cubicBezTo>
                    <a:pt x="913" y="120"/>
                    <a:pt x="651" y="1"/>
                    <a:pt x="420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"/>
            <p:cNvSpPr/>
            <p:nvPr/>
          </p:nvSpPr>
          <p:spPr>
            <a:xfrm>
              <a:off x="3359475" y="927925"/>
              <a:ext cx="29725" cy="21300"/>
            </a:xfrm>
            <a:custGeom>
              <a:avLst/>
              <a:gdLst/>
              <a:ahLst/>
              <a:cxnLst/>
              <a:rect l="l" t="t" r="r" b="b"/>
              <a:pathLst>
                <a:path w="1189" h="852" extrusionOk="0">
                  <a:moveTo>
                    <a:pt x="411" y="0"/>
                  </a:moveTo>
                  <a:cubicBezTo>
                    <a:pt x="190" y="0"/>
                    <a:pt x="0" y="111"/>
                    <a:pt x="6" y="388"/>
                  </a:cubicBezTo>
                  <a:cubicBezTo>
                    <a:pt x="11" y="701"/>
                    <a:pt x="324" y="851"/>
                    <a:pt x="611" y="851"/>
                  </a:cubicBezTo>
                  <a:cubicBezTo>
                    <a:pt x="914" y="851"/>
                    <a:pt x="1189" y="684"/>
                    <a:pt x="1044" y="366"/>
                  </a:cubicBezTo>
                  <a:cubicBezTo>
                    <a:pt x="1033" y="343"/>
                    <a:pt x="1021" y="320"/>
                    <a:pt x="1010" y="298"/>
                  </a:cubicBezTo>
                  <a:cubicBezTo>
                    <a:pt x="901" y="120"/>
                    <a:pt x="640" y="0"/>
                    <a:pt x="411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"/>
            <p:cNvSpPr/>
            <p:nvPr/>
          </p:nvSpPr>
          <p:spPr>
            <a:xfrm>
              <a:off x="3570225" y="1241725"/>
              <a:ext cx="30050" cy="27050"/>
            </a:xfrm>
            <a:custGeom>
              <a:avLst/>
              <a:gdLst/>
              <a:ahLst/>
              <a:cxnLst/>
              <a:rect l="l" t="t" r="r" b="b"/>
              <a:pathLst>
                <a:path w="1202" h="1082" extrusionOk="0">
                  <a:moveTo>
                    <a:pt x="629" y="0"/>
                  </a:moveTo>
                  <a:cubicBezTo>
                    <a:pt x="49" y="0"/>
                    <a:pt x="1" y="1081"/>
                    <a:pt x="476" y="1081"/>
                  </a:cubicBezTo>
                  <a:cubicBezTo>
                    <a:pt x="521" y="1081"/>
                    <a:pt x="571" y="1071"/>
                    <a:pt x="626" y="1050"/>
                  </a:cubicBezTo>
                  <a:lnTo>
                    <a:pt x="682" y="1016"/>
                  </a:lnTo>
                  <a:cubicBezTo>
                    <a:pt x="1055" y="813"/>
                    <a:pt x="1201" y="23"/>
                    <a:pt x="637" y="1"/>
                  </a:cubicBezTo>
                  <a:cubicBezTo>
                    <a:pt x="634" y="0"/>
                    <a:pt x="631" y="0"/>
                    <a:pt x="629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"/>
            <p:cNvSpPr/>
            <p:nvPr/>
          </p:nvSpPr>
          <p:spPr>
            <a:xfrm>
              <a:off x="3690925" y="1166475"/>
              <a:ext cx="28875" cy="27700"/>
            </a:xfrm>
            <a:custGeom>
              <a:avLst/>
              <a:gdLst/>
              <a:ahLst/>
              <a:cxnLst/>
              <a:rect l="l" t="t" r="r" b="b"/>
              <a:pathLst>
                <a:path w="1155" h="1108" extrusionOk="0">
                  <a:moveTo>
                    <a:pt x="525" y="0"/>
                  </a:moveTo>
                  <a:cubicBezTo>
                    <a:pt x="454" y="0"/>
                    <a:pt x="378" y="30"/>
                    <a:pt x="300" y="99"/>
                  </a:cubicBezTo>
                  <a:cubicBezTo>
                    <a:pt x="289" y="122"/>
                    <a:pt x="266" y="133"/>
                    <a:pt x="255" y="156"/>
                  </a:cubicBezTo>
                  <a:cubicBezTo>
                    <a:pt x="1" y="430"/>
                    <a:pt x="85" y="1107"/>
                    <a:pt x="492" y="1107"/>
                  </a:cubicBezTo>
                  <a:cubicBezTo>
                    <a:pt x="537" y="1107"/>
                    <a:pt x="586" y="1099"/>
                    <a:pt x="639" y="1081"/>
                  </a:cubicBezTo>
                  <a:cubicBezTo>
                    <a:pt x="1155" y="909"/>
                    <a:pt x="918" y="0"/>
                    <a:pt x="525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"/>
            <p:cNvSpPr/>
            <p:nvPr/>
          </p:nvSpPr>
          <p:spPr>
            <a:xfrm>
              <a:off x="3558925" y="1400900"/>
              <a:ext cx="29750" cy="21400"/>
            </a:xfrm>
            <a:custGeom>
              <a:avLst/>
              <a:gdLst/>
              <a:ahLst/>
              <a:cxnLst/>
              <a:rect l="l" t="t" r="r" b="b"/>
              <a:pathLst>
                <a:path w="1190" h="856" extrusionOk="0">
                  <a:moveTo>
                    <a:pt x="415" y="1"/>
                  </a:moveTo>
                  <a:cubicBezTo>
                    <a:pt x="193" y="1"/>
                    <a:pt x="0" y="114"/>
                    <a:pt x="6" y="393"/>
                  </a:cubicBezTo>
                  <a:cubicBezTo>
                    <a:pt x="11" y="708"/>
                    <a:pt x="318" y="856"/>
                    <a:pt x="603" y="856"/>
                  </a:cubicBezTo>
                  <a:cubicBezTo>
                    <a:pt x="909" y="856"/>
                    <a:pt x="1190" y="686"/>
                    <a:pt x="1044" y="370"/>
                  </a:cubicBezTo>
                  <a:cubicBezTo>
                    <a:pt x="1033" y="348"/>
                    <a:pt x="1021" y="325"/>
                    <a:pt x="1010" y="302"/>
                  </a:cubicBezTo>
                  <a:cubicBezTo>
                    <a:pt x="901" y="120"/>
                    <a:pt x="643" y="1"/>
                    <a:pt x="415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"/>
            <p:cNvSpPr/>
            <p:nvPr/>
          </p:nvSpPr>
          <p:spPr>
            <a:xfrm>
              <a:off x="3561575" y="1448400"/>
              <a:ext cx="37075" cy="20925"/>
            </a:xfrm>
            <a:custGeom>
              <a:avLst/>
              <a:gdLst/>
              <a:ahLst/>
              <a:cxnLst/>
              <a:rect l="l" t="t" r="r" b="b"/>
              <a:pathLst>
                <a:path w="1483" h="837" extrusionOk="0">
                  <a:moveTo>
                    <a:pt x="718" y="1"/>
                  </a:moveTo>
                  <a:cubicBezTo>
                    <a:pt x="372" y="1"/>
                    <a:pt x="1" y="221"/>
                    <a:pt x="182" y="592"/>
                  </a:cubicBezTo>
                  <a:cubicBezTo>
                    <a:pt x="266" y="766"/>
                    <a:pt x="429" y="836"/>
                    <a:pt x="603" y="836"/>
                  </a:cubicBezTo>
                  <a:cubicBezTo>
                    <a:pt x="1013" y="836"/>
                    <a:pt x="1483" y="449"/>
                    <a:pt x="1118" y="140"/>
                  </a:cubicBezTo>
                  <a:cubicBezTo>
                    <a:pt x="1107" y="118"/>
                    <a:pt x="1085" y="106"/>
                    <a:pt x="1062" y="95"/>
                  </a:cubicBezTo>
                  <a:cubicBezTo>
                    <a:pt x="970" y="31"/>
                    <a:pt x="846" y="1"/>
                    <a:pt x="71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"/>
            <p:cNvSpPr/>
            <p:nvPr/>
          </p:nvSpPr>
          <p:spPr>
            <a:xfrm>
              <a:off x="3437725" y="1343175"/>
              <a:ext cx="29275" cy="21775"/>
            </a:xfrm>
            <a:custGeom>
              <a:avLst/>
              <a:gdLst/>
              <a:ahLst/>
              <a:cxnLst/>
              <a:rect l="l" t="t" r="r" b="b"/>
              <a:pathLst>
                <a:path w="1171" h="871" extrusionOk="0">
                  <a:moveTo>
                    <a:pt x="412" y="1"/>
                  </a:moveTo>
                  <a:cubicBezTo>
                    <a:pt x="212" y="1"/>
                    <a:pt x="39" y="103"/>
                    <a:pt x="24" y="355"/>
                  </a:cubicBezTo>
                  <a:cubicBezTo>
                    <a:pt x="1" y="695"/>
                    <a:pt x="343" y="870"/>
                    <a:pt x="645" y="870"/>
                  </a:cubicBezTo>
                  <a:cubicBezTo>
                    <a:pt x="925" y="870"/>
                    <a:pt x="1171" y="720"/>
                    <a:pt x="1062" y="411"/>
                  </a:cubicBezTo>
                  <a:cubicBezTo>
                    <a:pt x="1051" y="400"/>
                    <a:pt x="1040" y="377"/>
                    <a:pt x="1028" y="355"/>
                  </a:cubicBezTo>
                  <a:cubicBezTo>
                    <a:pt x="930" y="146"/>
                    <a:pt x="651" y="1"/>
                    <a:pt x="41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"/>
            <p:cNvSpPr/>
            <p:nvPr/>
          </p:nvSpPr>
          <p:spPr>
            <a:xfrm>
              <a:off x="3373300" y="1326525"/>
              <a:ext cx="28375" cy="23925"/>
            </a:xfrm>
            <a:custGeom>
              <a:avLst/>
              <a:gdLst/>
              <a:ahLst/>
              <a:cxnLst/>
              <a:rect l="l" t="t" r="r" b="b"/>
              <a:pathLst>
                <a:path w="1135" h="957" extrusionOk="0">
                  <a:moveTo>
                    <a:pt x="488" y="1"/>
                  </a:moveTo>
                  <a:cubicBezTo>
                    <a:pt x="348" y="1"/>
                    <a:pt x="222" y="73"/>
                    <a:pt x="152" y="253"/>
                  </a:cubicBezTo>
                  <a:cubicBezTo>
                    <a:pt x="0" y="637"/>
                    <a:pt x="457" y="956"/>
                    <a:pt x="795" y="956"/>
                  </a:cubicBezTo>
                  <a:cubicBezTo>
                    <a:pt x="984" y="956"/>
                    <a:pt x="1135" y="857"/>
                    <a:pt x="1123" y="614"/>
                  </a:cubicBezTo>
                  <a:cubicBezTo>
                    <a:pt x="1123" y="592"/>
                    <a:pt x="1123" y="569"/>
                    <a:pt x="1123" y="547"/>
                  </a:cubicBezTo>
                  <a:cubicBezTo>
                    <a:pt x="1078" y="271"/>
                    <a:pt x="759" y="1"/>
                    <a:pt x="48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"/>
            <p:cNvSpPr/>
            <p:nvPr/>
          </p:nvSpPr>
          <p:spPr>
            <a:xfrm>
              <a:off x="3339475" y="1277825"/>
              <a:ext cx="30025" cy="27050"/>
            </a:xfrm>
            <a:custGeom>
              <a:avLst/>
              <a:gdLst/>
              <a:ahLst/>
              <a:cxnLst/>
              <a:rect l="l" t="t" r="r" b="b"/>
              <a:pathLst>
                <a:path w="1201" h="1082" extrusionOk="0">
                  <a:moveTo>
                    <a:pt x="628" y="1"/>
                  </a:moveTo>
                  <a:cubicBezTo>
                    <a:pt x="49" y="1"/>
                    <a:pt x="0" y="1082"/>
                    <a:pt x="467" y="1082"/>
                  </a:cubicBezTo>
                  <a:cubicBezTo>
                    <a:pt x="511" y="1082"/>
                    <a:pt x="560" y="1072"/>
                    <a:pt x="614" y="1050"/>
                  </a:cubicBezTo>
                  <a:cubicBezTo>
                    <a:pt x="637" y="1039"/>
                    <a:pt x="659" y="1028"/>
                    <a:pt x="682" y="1016"/>
                  </a:cubicBezTo>
                  <a:cubicBezTo>
                    <a:pt x="1054" y="813"/>
                    <a:pt x="1201" y="23"/>
                    <a:pt x="637" y="1"/>
                  </a:cubicBezTo>
                  <a:cubicBezTo>
                    <a:pt x="634" y="1"/>
                    <a:pt x="631" y="1"/>
                    <a:pt x="62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"/>
            <p:cNvSpPr/>
            <p:nvPr/>
          </p:nvSpPr>
          <p:spPr>
            <a:xfrm>
              <a:off x="3391350" y="1274425"/>
              <a:ext cx="28375" cy="23850"/>
            </a:xfrm>
            <a:custGeom>
              <a:avLst/>
              <a:gdLst/>
              <a:ahLst/>
              <a:cxnLst/>
              <a:rect l="l" t="t" r="r" b="b"/>
              <a:pathLst>
                <a:path w="1135" h="954" extrusionOk="0">
                  <a:moveTo>
                    <a:pt x="352" y="0"/>
                  </a:moveTo>
                  <a:cubicBezTo>
                    <a:pt x="158" y="0"/>
                    <a:pt x="1" y="103"/>
                    <a:pt x="17" y="351"/>
                  </a:cubicBezTo>
                  <a:cubicBezTo>
                    <a:pt x="17" y="374"/>
                    <a:pt x="17" y="396"/>
                    <a:pt x="28" y="419"/>
                  </a:cubicBezTo>
                  <a:cubicBezTo>
                    <a:pt x="73" y="691"/>
                    <a:pt x="395" y="954"/>
                    <a:pt x="664" y="954"/>
                  </a:cubicBezTo>
                  <a:cubicBezTo>
                    <a:pt x="807" y="954"/>
                    <a:pt x="936" y="879"/>
                    <a:pt x="999" y="690"/>
                  </a:cubicBezTo>
                  <a:cubicBezTo>
                    <a:pt x="1135" y="304"/>
                    <a:pt x="687" y="0"/>
                    <a:pt x="352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"/>
            <p:cNvSpPr/>
            <p:nvPr/>
          </p:nvSpPr>
          <p:spPr>
            <a:xfrm>
              <a:off x="3665650" y="1404950"/>
              <a:ext cx="30325" cy="27450"/>
            </a:xfrm>
            <a:custGeom>
              <a:avLst/>
              <a:gdLst/>
              <a:ahLst/>
              <a:cxnLst/>
              <a:rect l="l" t="t" r="r" b="b"/>
              <a:pathLst>
                <a:path w="1213" h="1098" extrusionOk="0">
                  <a:moveTo>
                    <a:pt x="450" y="1"/>
                  </a:moveTo>
                  <a:cubicBezTo>
                    <a:pt x="357" y="1"/>
                    <a:pt x="267" y="48"/>
                    <a:pt x="194" y="163"/>
                  </a:cubicBezTo>
                  <a:cubicBezTo>
                    <a:pt x="183" y="186"/>
                    <a:pt x="171" y="208"/>
                    <a:pt x="160" y="231"/>
                  </a:cubicBezTo>
                  <a:cubicBezTo>
                    <a:pt x="1" y="540"/>
                    <a:pt x="215" y="1098"/>
                    <a:pt x="557" y="1098"/>
                  </a:cubicBezTo>
                  <a:cubicBezTo>
                    <a:pt x="627" y="1098"/>
                    <a:pt x="702" y="1074"/>
                    <a:pt x="781" y="1021"/>
                  </a:cubicBezTo>
                  <a:cubicBezTo>
                    <a:pt x="1212" y="733"/>
                    <a:pt x="813" y="1"/>
                    <a:pt x="450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"/>
            <p:cNvSpPr/>
            <p:nvPr/>
          </p:nvSpPr>
          <p:spPr>
            <a:xfrm>
              <a:off x="3541250" y="1437350"/>
              <a:ext cx="29450" cy="27775"/>
            </a:xfrm>
            <a:custGeom>
              <a:avLst/>
              <a:gdLst/>
              <a:ahLst/>
              <a:cxnLst/>
              <a:rect l="l" t="t" r="r" b="b"/>
              <a:pathLst>
                <a:path w="1178" h="1111" extrusionOk="0">
                  <a:moveTo>
                    <a:pt x="508" y="0"/>
                  </a:moveTo>
                  <a:cubicBezTo>
                    <a:pt x="431" y="0"/>
                    <a:pt x="351" y="36"/>
                    <a:pt x="273" y="120"/>
                  </a:cubicBezTo>
                  <a:cubicBezTo>
                    <a:pt x="250" y="131"/>
                    <a:pt x="239" y="153"/>
                    <a:pt x="227" y="176"/>
                  </a:cubicBezTo>
                  <a:cubicBezTo>
                    <a:pt x="1" y="462"/>
                    <a:pt x="127" y="1111"/>
                    <a:pt x="510" y="1111"/>
                  </a:cubicBezTo>
                  <a:cubicBezTo>
                    <a:pt x="565" y="1111"/>
                    <a:pt x="625" y="1097"/>
                    <a:pt x="690" y="1067"/>
                  </a:cubicBezTo>
                  <a:cubicBezTo>
                    <a:pt x="1178" y="861"/>
                    <a:pt x="886" y="0"/>
                    <a:pt x="50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"/>
            <p:cNvSpPr/>
            <p:nvPr/>
          </p:nvSpPr>
          <p:spPr>
            <a:xfrm>
              <a:off x="3422925" y="1258700"/>
              <a:ext cx="29250" cy="21925"/>
            </a:xfrm>
            <a:custGeom>
              <a:avLst/>
              <a:gdLst/>
              <a:ahLst/>
              <a:cxnLst/>
              <a:rect l="l" t="t" r="r" b="b"/>
              <a:pathLst>
                <a:path w="1170" h="877" extrusionOk="0">
                  <a:moveTo>
                    <a:pt x="521" y="0"/>
                  </a:moveTo>
                  <a:cubicBezTo>
                    <a:pt x="243" y="0"/>
                    <a:pt x="0" y="148"/>
                    <a:pt x="108" y="450"/>
                  </a:cubicBezTo>
                  <a:cubicBezTo>
                    <a:pt x="120" y="473"/>
                    <a:pt x="131" y="495"/>
                    <a:pt x="142" y="518"/>
                  </a:cubicBezTo>
                  <a:cubicBezTo>
                    <a:pt x="241" y="727"/>
                    <a:pt x="521" y="876"/>
                    <a:pt x="761" y="876"/>
                  </a:cubicBezTo>
                  <a:cubicBezTo>
                    <a:pt x="960" y="876"/>
                    <a:pt x="1131" y="774"/>
                    <a:pt x="1146" y="518"/>
                  </a:cubicBezTo>
                  <a:cubicBezTo>
                    <a:pt x="1170" y="176"/>
                    <a:pt x="825" y="0"/>
                    <a:pt x="521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"/>
            <p:cNvSpPr/>
            <p:nvPr/>
          </p:nvSpPr>
          <p:spPr>
            <a:xfrm>
              <a:off x="3589650" y="1445125"/>
              <a:ext cx="29800" cy="27050"/>
            </a:xfrm>
            <a:custGeom>
              <a:avLst/>
              <a:gdLst/>
              <a:ahLst/>
              <a:cxnLst/>
              <a:rect l="l" t="t" r="r" b="b"/>
              <a:pathLst>
                <a:path w="1192" h="1082" extrusionOk="0">
                  <a:moveTo>
                    <a:pt x="619" y="0"/>
                  </a:moveTo>
                  <a:cubicBezTo>
                    <a:pt x="39" y="0"/>
                    <a:pt x="1" y="1081"/>
                    <a:pt x="468" y="1081"/>
                  </a:cubicBezTo>
                  <a:cubicBezTo>
                    <a:pt x="513" y="1081"/>
                    <a:pt x="562" y="1071"/>
                    <a:pt x="616" y="1050"/>
                  </a:cubicBezTo>
                  <a:cubicBezTo>
                    <a:pt x="639" y="1039"/>
                    <a:pt x="661" y="1027"/>
                    <a:pt x="684" y="1016"/>
                  </a:cubicBezTo>
                  <a:cubicBezTo>
                    <a:pt x="1045" y="813"/>
                    <a:pt x="1192" y="12"/>
                    <a:pt x="627" y="0"/>
                  </a:cubicBezTo>
                  <a:cubicBezTo>
                    <a:pt x="625" y="0"/>
                    <a:pt x="622" y="0"/>
                    <a:pt x="619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"/>
            <p:cNvSpPr/>
            <p:nvPr/>
          </p:nvSpPr>
          <p:spPr>
            <a:xfrm>
              <a:off x="3523275" y="1464725"/>
              <a:ext cx="28850" cy="26975"/>
            </a:xfrm>
            <a:custGeom>
              <a:avLst/>
              <a:gdLst/>
              <a:ahLst/>
              <a:cxnLst/>
              <a:rect l="l" t="t" r="r" b="b"/>
              <a:pathLst>
                <a:path w="1154" h="1079" extrusionOk="0">
                  <a:moveTo>
                    <a:pt x="702" y="0"/>
                  </a:moveTo>
                  <a:cubicBezTo>
                    <a:pt x="654" y="0"/>
                    <a:pt x="600" y="13"/>
                    <a:pt x="540" y="40"/>
                  </a:cubicBezTo>
                  <a:cubicBezTo>
                    <a:pt x="518" y="51"/>
                    <a:pt x="495" y="63"/>
                    <a:pt x="473" y="74"/>
                  </a:cubicBezTo>
                  <a:cubicBezTo>
                    <a:pt x="114" y="287"/>
                    <a:pt x="0" y="1078"/>
                    <a:pt x="551" y="1078"/>
                  </a:cubicBezTo>
                  <a:cubicBezTo>
                    <a:pt x="555" y="1078"/>
                    <a:pt x="559" y="1078"/>
                    <a:pt x="563" y="1078"/>
                  </a:cubicBezTo>
                  <a:cubicBezTo>
                    <a:pt x="1143" y="1068"/>
                    <a:pt x="1154" y="0"/>
                    <a:pt x="702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"/>
            <p:cNvSpPr/>
            <p:nvPr/>
          </p:nvSpPr>
          <p:spPr>
            <a:xfrm>
              <a:off x="3608700" y="1074500"/>
              <a:ext cx="30325" cy="27050"/>
            </a:xfrm>
            <a:custGeom>
              <a:avLst/>
              <a:gdLst/>
              <a:ahLst/>
              <a:cxnLst/>
              <a:rect l="l" t="t" r="r" b="b"/>
              <a:pathLst>
                <a:path w="1213" h="1082" extrusionOk="0">
                  <a:moveTo>
                    <a:pt x="738" y="1"/>
                  </a:moveTo>
                  <a:cubicBezTo>
                    <a:pt x="692" y="1"/>
                    <a:pt x="642" y="10"/>
                    <a:pt x="588" y="32"/>
                  </a:cubicBezTo>
                  <a:cubicBezTo>
                    <a:pt x="565" y="43"/>
                    <a:pt x="542" y="54"/>
                    <a:pt x="520" y="66"/>
                  </a:cubicBezTo>
                  <a:cubicBezTo>
                    <a:pt x="159" y="269"/>
                    <a:pt x="1" y="1059"/>
                    <a:pt x="565" y="1081"/>
                  </a:cubicBezTo>
                  <a:cubicBezTo>
                    <a:pt x="568" y="1081"/>
                    <a:pt x="571" y="1081"/>
                    <a:pt x="573" y="1081"/>
                  </a:cubicBezTo>
                  <a:cubicBezTo>
                    <a:pt x="1163" y="1081"/>
                    <a:pt x="1212" y="1"/>
                    <a:pt x="73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"/>
            <p:cNvSpPr/>
            <p:nvPr/>
          </p:nvSpPr>
          <p:spPr>
            <a:xfrm>
              <a:off x="3546650" y="1214350"/>
              <a:ext cx="875" cy="1725"/>
            </a:xfrm>
            <a:custGeom>
              <a:avLst/>
              <a:gdLst/>
              <a:ahLst/>
              <a:cxnLst/>
              <a:rect l="l" t="t" r="r" b="b"/>
              <a:pathLst>
                <a:path w="35" h="69" extrusionOk="0">
                  <a:moveTo>
                    <a:pt x="0" y="1"/>
                  </a:moveTo>
                  <a:cubicBezTo>
                    <a:pt x="11" y="24"/>
                    <a:pt x="23" y="46"/>
                    <a:pt x="34" y="69"/>
                  </a:cubicBezTo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"/>
            <p:cNvSpPr/>
            <p:nvPr/>
          </p:nvSpPr>
          <p:spPr>
            <a:xfrm>
              <a:off x="3305875" y="966200"/>
              <a:ext cx="29650" cy="21475"/>
            </a:xfrm>
            <a:custGeom>
              <a:avLst/>
              <a:gdLst/>
              <a:ahLst/>
              <a:cxnLst/>
              <a:rect l="l" t="t" r="r" b="b"/>
              <a:pathLst>
                <a:path w="1186" h="859" extrusionOk="0">
                  <a:moveTo>
                    <a:pt x="413" y="1"/>
                  </a:moveTo>
                  <a:cubicBezTo>
                    <a:pt x="198" y="1"/>
                    <a:pt x="11" y="110"/>
                    <a:pt x="6" y="381"/>
                  </a:cubicBezTo>
                  <a:cubicBezTo>
                    <a:pt x="0" y="701"/>
                    <a:pt x="324" y="859"/>
                    <a:pt x="620" y="859"/>
                  </a:cubicBezTo>
                  <a:cubicBezTo>
                    <a:pt x="917" y="859"/>
                    <a:pt x="1186" y="698"/>
                    <a:pt x="1055" y="381"/>
                  </a:cubicBezTo>
                  <a:cubicBezTo>
                    <a:pt x="1044" y="358"/>
                    <a:pt x="1033" y="347"/>
                    <a:pt x="1021" y="324"/>
                  </a:cubicBezTo>
                  <a:cubicBezTo>
                    <a:pt x="916" y="130"/>
                    <a:pt x="647" y="1"/>
                    <a:pt x="41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"/>
            <p:cNvSpPr/>
            <p:nvPr/>
          </p:nvSpPr>
          <p:spPr>
            <a:xfrm>
              <a:off x="3585500" y="1380700"/>
              <a:ext cx="31575" cy="20675"/>
            </a:xfrm>
            <a:custGeom>
              <a:avLst/>
              <a:gdLst/>
              <a:ahLst/>
              <a:cxnLst/>
              <a:rect l="l" t="t" r="r" b="b"/>
              <a:pathLst>
                <a:path w="1263" h="827" extrusionOk="0">
                  <a:moveTo>
                    <a:pt x="481" y="0"/>
                  </a:moveTo>
                  <a:cubicBezTo>
                    <a:pt x="228" y="0"/>
                    <a:pt x="0" y="130"/>
                    <a:pt x="37" y="433"/>
                  </a:cubicBezTo>
                  <a:cubicBezTo>
                    <a:pt x="72" y="708"/>
                    <a:pt x="335" y="827"/>
                    <a:pt x="594" y="827"/>
                  </a:cubicBezTo>
                  <a:cubicBezTo>
                    <a:pt x="932" y="827"/>
                    <a:pt x="1262" y="624"/>
                    <a:pt x="1064" y="298"/>
                  </a:cubicBezTo>
                  <a:cubicBezTo>
                    <a:pt x="1053" y="275"/>
                    <a:pt x="1042" y="264"/>
                    <a:pt x="1030" y="242"/>
                  </a:cubicBezTo>
                  <a:cubicBezTo>
                    <a:pt x="918" y="89"/>
                    <a:pt x="691" y="0"/>
                    <a:pt x="481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"/>
            <p:cNvSpPr/>
            <p:nvPr/>
          </p:nvSpPr>
          <p:spPr>
            <a:xfrm>
              <a:off x="3667675" y="1357900"/>
              <a:ext cx="29350" cy="21475"/>
            </a:xfrm>
            <a:custGeom>
              <a:avLst/>
              <a:gdLst/>
              <a:ahLst/>
              <a:cxnLst/>
              <a:rect l="l" t="t" r="r" b="b"/>
              <a:pathLst>
                <a:path w="1174" h="859" extrusionOk="0">
                  <a:moveTo>
                    <a:pt x="414" y="0"/>
                  </a:moveTo>
                  <a:cubicBezTo>
                    <a:pt x="205" y="0"/>
                    <a:pt x="22" y="108"/>
                    <a:pt x="11" y="375"/>
                  </a:cubicBezTo>
                  <a:cubicBezTo>
                    <a:pt x="0" y="698"/>
                    <a:pt x="325" y="859"/>
                    <a:pt x="619" y="859"/>
                  </a:cubicBezTo>
                  <a:cubicBezTo>
                    <a:pt x="911" y="859"/>
                    <a:pt x="1173" y="701"/>
                    <a:pt x="1050" y="386"/>
                  </a:cubicBezTo>
                  <a:cubicBezTo>
                    <a:pt x="1038" y="375"/>
                    <a:pt x="1027" y="352"/>
                    <a:pt x="1016" y="330"/>
                  </a:cubicBezTo>
                  <a:cubicBezTo>
                    <a:pt x="915" y="134"/>
                    <a:pt x="648" y="0"/>
                    <a:pt x="414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"/>
            <p:cNvSpPr/>
            <p:nvPr/>
          </p:nvSpPr>
          <p:spPr>
            <a:xfrm>
              <a:off x="3462575" y="1042550"/>
              <a:ext cx="875" cy="1725"/>
            </a:xfrm>
            <a:custGeom>
              <a:avLst/>
              <a:gdLst/>
              <a:ahLst/>
              <a:cxnLst/>
              <a:rect l="l" t="t" r="r" b="b"/>
              <a:pathLst>
                <a:path w="35" h="69" extrusionOk="0">
                  <a:moveTo>
                    <a:pt x="34" y="69"/>
                  </a:moveTo>
                  <a:cubicBezTo>
                    <a:pt x="23" y="46"/>
                    <a:pt x="12" y="23"/>
                    <a:pt x="1" y="1"/>
                  </a:cubicBezTo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"/>
            <p:cNvSpPr/>
            <p:nvPr/>
          </p:nvSpPr>
          <p:spPr>
            <a:xfrm>
              <a:off x="3592600" y="1250925"/>
              <a:ext cx="31275" cy="21025"/>
            </a:xfrm>
            <a:custGeom>
              <a:avLst/>
              <a:gdLst/>
              <a:ahLst/>
              <a:cxnLst/>
              <a:rect l="l" t="t" r="r" b="b"/>
              <a:pathLst>
                <a:path w="1251" h="841" extrusionOk="0">
                  <a:moveTo>
                    <a:pt x="653" y="0"/>
                  </a:moveTo>
                  <a:cubicBezTo>
                    <a:pt x="321" y="0"/>
                    <a:pt x="0" y="198"/>
                    <a:pt x="182" y="524"/>
                  </a:cubicBezTo>
                  <a:cubicBezTo>
                    <a:pt x="193" y="547"/>
                    <a:pt x="205" y="569"/>
                    <a:pt x="216" y="580"/>
                  </a:cubicBezTo>
                  <a:cubicBezTo>
                    <a:pt x="332" y="743"/>
                    <a:pt x="569" y="840"/>
                    <a:pt x="785" y="840"/>
                  </a:cubicBezTo>
                  <a:cubicBezTo>
                    <a:pt x="1032" y="840"/>
                    <a:pt x="1250" y="713"/>
                    <a:pt x="1220" y="411"/>
                  </a:cubicBezTo>
                  <a:cubicBezTo>
                    <a:pt x="1190" y="126"/>
                    <a:pt x="918" y="0"/>
                    <a:pt x="653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"/>
            <p:cNvSpPr/>
            <p:nvPr/>
          </p:nvSpPr>
          <p:spPr>
            <a:xfrm>
              <a:off x="3715300" y="1537600"/>
              <a:ext cx="37125" cy="21000"/>
            </a:xfrm>
            <a:custGeom>
              <a:avLst/>
              <a:gdLst/>
              <a:ahLst/>
              <a:cxnLst/>
              <a:rect l="l" t="t" r="r" b="b"/>
              <a:pathLst>
                <a:path w="1485" h="840" extrusionOk="0">
                  <a:moveTo>
                    <a:pt x="726" y="1"/>
                  </a:moveTo>
                  <a:cubicBezTo>
                    <a:pt x="379" y="1"/>
                    <a:pt x="0" y="227"/>
                    <a:pt x="183" y="601"/>
                  </a:cubicBezTo>
                  <a:cubicBezTo>
                    <a:pt x="266" y="771"/>
                    <a:pt x="429" y="840"/>
                    <a:pt x="602" y="840"/>
                  </a:cubicBezTo>
                  <a:cubicBezTo>
                    <a:pt x="1012" y="840"/>
                    <a:pt x="1484" y="455"/>
                    <a:pt x="1119" y="138"/>
                  </a:cubicBezTo>
                  <a:cubicBezTo>
                    <a:pt x="1108" y="127"/>
                    <a:pt x="1085" y="115"/>
                    <a:pt x="1063" y="93"/>
                  </a:cubicBezTo>
                  <a:cubicBezTo>
                    <a:pt x="973" y="30"/>
                    <a:pt x="852" y="1"/>
                    <a:pt x="72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"/>
            <p:cNvSpPr/>
            <p:nvPr/>
          </p:nvSpPr>
          <p:spPr>
            <a:xfrm>
              <a:off x="3667200" y="1209100"/>
              <a:ext cx="31300" cy="21125"/>
            </a:xfrm>
            <a:custGeom>
              <a:avLst/>
              <a:gdLst/>
              <a:ahLst/>
              <a:cxnLst/>
              <a:rect l="l" t="t" r="r" b="b"/>
              <a:pathLst>
                <a:path w="1252" h="845" extrusionOk="0">
                  <a:moveTo>
                    <a:pt x="652" y="1"/>
                  </a:moveTo>
                  <a:cubicBezTo>
                    <a:pt x="321" y="1"/>
                    <a:pt x="0" y="200"/>
                    <a:pt x="188" y="538"/>
                  </a:cubicBezTo>
                  <a:cubicBezTo>
                    <a:pt x="200" y="549"/>
                    <a:pt x="211" y="572"/>
                    <a:pt x="222" y="595"/>
                  </a:cubicBezTo>
                  <a:cubicBezTo>
                    <a:pt x="337" y="751"/>
                    <a:pt x="572" y="845"/>
                    <a:pt x="785" y="845"/>
                  </a:cubicBezTo>
                  <a:cubicBezTo>
                    <a:pt x="1033" y="845"/>
                    <a:pt x="1252" y="718"/>
                    <a:pt x="1215" y="414"/>
                  </a:cubicBezTo>
                  <a:cubicBezTo>
                    <a:pt x="1190" y="128"/>
                    <a:pt x="918" y="1"/>
                    <a:pt x="65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"/>
            <p:cNvSpPr/>
            <p:nvPr/>
          </p:nvSpPr>
          <p:spPr>
            <a:xfrm>
              <a:off x="3650575" y="1502825"/>
              <a:ext cx="37500" cy="21100"/>
            </a:xfrm>
            <a:custGeom>
              <a:avLst/>
              <a:gdLst/>
              <a:ahLst/>
              <a:cxnLst/>
              <a:rect l="l" t="t" r="r" b="b"/>
              <a:pathLst>
                <a:path w="1500" h="844" extrusionOk="0">
                  <a:moveTo>
                    <a:pt x="895" y="1"/>
                  </a:moveTo>
                  <a:cubicBezTo>
                    <a:pt x="479" y="1"/>
                    <a:pt x="1" y="410"/>
                    <a:pt x="379" y="717"/>
                  </a:cubicBezTo>
                  <a:cubicBezTo>
                    <a:pt x="402" y="728"/>
                    <a:pt x="413" y="750"/>
                    <a:pt x="436" y="762"/>
                  </a:cubicBezTo>
                  <a:cubicBezTo>
                    <a:pt x="526" y="818"/>
                    <a:pt x="640" y="844"/>
                    <a:pt x="758" y="844"/>
                  </a:cubicBezTo>
                  <a:cubicBezTo>
                    <a:pt x="1115" y="844"/>
                    <a:pt x="1500" y="605"/>
                    <a:pt x="1305" y="231"/>
                  </a:cubicBezTo>
                  <a:cubicBezTo>
                    <a:pt x="1218" y="67"/>
                    <a:pt x="1061" y="1"/>
                    <a:pt x="89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"/>
            <p:cNvSpPr/>
            <p:nvPr/>
          </p:nvSpPr>
          <p:spPr>
            <a:xfrm>
              <a:off x="3658250" y="1286725"/>
              <a:ext cx="37650" cy="25275"/>
            </a:xfrm>
            <a:custGeom>
              <a:avLst/>
              <a:gdLst/>
              <a:ahLst/>
              <a:cxnLst/>
              <a:rect l="l" t="t" r="r" b="b"/>
              <a:pathLst>
                <a:path w="1506" h="1011" extrusionOk="0">
                  <a:moveTo>
                    <a:pt x="826" y="1"/>
                  </a:moveTo>
                  <a:cubicBezTo>
                    <a:pt x="307" y="1"/>
                    <a:pt x="0" y="1011"/>
                    <a:pt x="596" y="1011"/>
                  </a:cubicBezTo>
                  <a:cubicBezTo>
                    <a:pt x="602" y="1011"/>
                    <a:pt x="608" y="1010"/>
                    <a:pt x="614" y="1010"/>
                  </a:cubicBezTo>
                  <a:cubicBezTo>
                    <a:pt x="637" y="1010"/>
                    <a:pt x="659" y="999"/>
                    <a:pt x="682" y="999"/>
                  </a:cubicBezTo>
                  <a:cubicBezTo>
                    <a:pt x="1088" y="943"/>
                    <a:pt x="1506" y="232"/>
                    <a:pt x="975" y="29"/>
                  </a:cubicBezTo>
                  <a:cubicBezTo>
                    <a:pt x="924" y="10"/>
                    <a:pt x="874" y="1"/>
                    <a:pt x="82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"/>
            <p:cNvSpPr/>
            <p:nvPr/>
          </p:nvSpPr>
          <p:spPr>
            <a:xfrm>
              <a:off x="3563875" y="913675"/>
              <a:ext cx="29350" cy="21625"/>
            </a:xfrm>
            <a:custGeom>
              <a:avLst/>
              <a:gdLst/>
              <a:ahLst/>
              <a:cxnLst/>
              <a:rect l="l" t="t" r="r" b="b"/>
              <a:pathLst>
                <a:path w="1174" h="865" extrusionOk="0">
                  <a:moveTo>
                    <a:pt x="554" y="0"/>
                  </a:moveTo>
                  <a:cubicBezTo>
                    <a:pt x="262" y="0"/>
                    <a:pt x="0" y="158"/>
                    <a:pt x="124" y="473"/>
                  </a:cubicBezTo>
                  <a:cubicBezTo>
                    <a:pt x="135" y="496"/>
                    <a:pt x="146" y="518"/>
                    <a:pt x="158" y="541"/>
                  </a:cubicBezTo>
                  <a:cubicBezTo>
                    <a:pt x="259" y="731"/>
                    <a:pt x="529" y="865"/>
                    <a:pt x="763" y="865"/>
                  </a:cubicBezTo>
                  <a:cubicBezTo>
                    <a:pt x="974" y="865"/>
                    <a:pt x="1156" y="757"/>
                    <a:pt x="1162" y="484"/>
                  </a:cubicBezTo>
                  <a:cubicBezTo>
                    <a:pt x="1173" y="161"/>
                    <a:pt x="849" y="0"/>
                    <a:pt x="554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"/>
            <p:cNvSpPr/>
            <p:nvPr/>
          </p:nvSpPr>
          <p:spPr>
            <a:xfrm>
              <a:off x="3602375" y="1512500"/>
              <a:ext cx="28550" cy="23675"/>
            </a:xfrm>
            <a:custGeom>
              <a:avLst/>
              <a:gdLst/>
              <a:ahLst/>
              <a:cxnLst/>
              <a:rect l="l" t="t" r="r" b="b"/>
              <a:pathLst>
                <a:path w="1142" h="947" extrusionOk="0">
                  <a:moveTo>
                    <a:pt x="355" y="1"/>
                  </a:moveTo>
                  <a:cubicBezTo>
                    <a:pt x="159" y="1"/>
                    <a:pt x="0" y="103"/>
                    <a:pt x="17" y="352"/>
                  </a:cubicBezTo>
                  <a:cubicBezTo>
                    <a:pt x="17" y="375"/>
                    <a:pt x="28" y="397"/>
                    <a:pt x="28" y="420"/>
                  </a:cubicBezTo>
                  <a:cubicBezTo>
                    <a:pt x="72" y="686"/>
                    <a:pt x="397" y="947"/>
                    <a:pt x="667" y="947"/>
                  </a:cubicBezTo>
                  <a:cubicBezTo>
                    <a:pt x="809" y="947"/>
                    <a:pt x="936" y="874"/>
                    <a:pt x="998" y="691"/>
                  </a:cubicBezTo>
                  <a:cubicBezTo>
                    <a:pt x="1141" y="305"/>
                    <a:pt x="692" y="1"/>
                    <a:pt x="35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"/>
            <p:cNvSpPr/>
            <p:nvPr/>
          </p:nvSpPr>
          <p:spPr>
            <a:xfrm>
              <a:off x="3527875" y="1107950"/>
              <a:ext cx="29500" cy="21600"/>
            </a:xfrm>
            <a:custGeom>
              <a:avLst/>
              <a:gdLst/>
              <a:ahLst/>
              <a:cxnLst/>
              <a:rect l="l" t="t" r="r" b="b"/>
              <a:pathLst>
                <a:path w="1180" h="864" extrusionOk="0">
                  <a:moveTo>
                    <a:pt x="406" y="0"/>
                  </a:moveTo>
                  <a:cubicBezTo>
                    <a:pt x="194" y="0"/>
                    <a:pt x="12" y="108"/>
                    <a:pt x="6" y="375"/>
                  </a:cubicBezTo>
                  <a:cubicBezTo>
                    <a:pt x="1" y="702"/>
                    <a:pt x="325" y="863"/>
                    <a:pt x="620" y="863"/>
                  </a:cubicBezTo>
                  <a:cubicBezTo>
                    <a:pt x="915" y="863"/>
                    <a:pt x="1180" y="702"/>
                    <a:pt x="1056" y="386"/>
                  </a:cubicBezTo>
                  <a:cubicBezTo>
                    <a:pt x="1045" y="375"/>
                    <a:pt x="1033" y="353"/>
                    <a:pt x="1022" y="330"/>
                  </a:cubicBezTo>
                  <a:cubicBezTo>
                    <a:pt x="915" y="134"/>
                    <a:pt x="642" y="0"/>
                    <a:pt x="40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"/>
            <p:cNvSpPr/>
            <p:nvPr/>
          </p:nvSpPr>
          <p:spPr>
            <a:xfrm>
              <a:off x="3471875" y="1301875"/>
              <a:ext cx="30275" cy="26775"/>
            </a:xfrm>
            <a:custGeom>
              <a:avLst/>
              <a:gdLst/>
              <a:ahLst/>
              <a:cxnLst/>
              <a:rect l="l" t="t" r="r" b="b"/>
              <a:pathLst>
                <a:path w="1211" h="1071" extrusionOk="0">
                  <a:moveTo>
                    <a:pt x="738" y="1"/>
                  </a:moveTo>
                  <a:cubicBezTo>
                    <a:pt x="692" y="1"/>
                    <a:pt x="642" y="10"/>
                    <a:pt x="588" y="32"/>
                  </a:cubicBezTo>
                  <a:cubicBezTo>
                    <a:pt x="565" y="43"/>
                    <a:pt x="543" y="54"/>
                    <a:pt x="520" y="66"/>
                  </a:cubicBezTo>
                  <a:cubicBezTo>
                    <a:pt x="159" y="258"/>
                    <a:pt x="1" y="1059"/>
                    <a:pt x="576" y="1070"/>
                  </a:cubicBezTo>
                  <a:cubicBezTo>
                    <a:pt x="582" y="1070"/>
                    <a:pt x="587" y="1070"/>
                    <a:pt x="593" y="1070"/>
                  </a:cubicBezTo>
                  <a:cubicBezTo>
                    <a:pt x="1165" y="1070"/>
                    <a:pt x="1210" y="1"/>
                    <a:pt x="73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"/>
            <p:cNvSpPr/>
            <p:nvPr/>
          </p:nvSpPr>
          <p:spPr>
            <a:xfrm>
              <a:off x="3586825" y="1540575"/>
              <a:ext cx="36875" cy="20900"/>
            </a:xfrm>
            <a:custGeom>
              <a:avLst/>
              <a:gdLst/>
              <a:ahLst/>
              <a:cxnLst/>
              <a:rect l="l" t="t" r="r" b="b"/>
              <a:pathLst>
                <a:path w="1475" h="836" extrusionOk="0">
                  <a:moveTo>
                    <a:pt x="874" y="0"/>
                  </a:moveTo>
                  <a:cubicBezTo>
                    <a:pt x="467" y="0"/>
                    <a:pt x="0" y="387"/>
                    <a:pt x="357" y="696"/>
                  </a:cubicBezTo>
                  <a:cubicBezTo>
                    <a:pt x="368" y="707"/>
                    <a:pt x="391" y="730"/>
                    <a:pt x="413" y="741"/>
                  </a:cubicBezTo>
                  <a:cubicBezTo>
                    <a:pt x="505" y="805"/>
                    <a:pt x="629" y="836"/>
                    <a:pt x="757" y="836"/>
                  </a:cubicBezTo>
                  <a:cubicBezTo>
                    <a:pt x="1103" y="836"/>
                    <a:pt x="1474" y="615"/>
                    <a:pt x="1293" y="245"/>
                  </a:cubicBezTo>
                  <a:cubicBezTo>
                    <a:pt x="1209" y="70"/>
                    <a:pt x="1047" y="0"/>
                    <a:pt x="874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"/>
            <p:cNvSpPr/>
            <p:nvPr/>
          </p:nvSpPr>
          <p:spPr>
            <a:xfrm>
              <a:off x="3388375" y="1133375"/>
              <a:ext cx="37050" cy="25225"/>
            </a:xfrm>
            <a:custGeom>
              <a:avLst/>
              <a:gdLst/>
              <a:ahLst/>
              <a:cxnLst/>
              <a:rect l="l" t="t" r="r" b="b"/>
              <a:pathLst>
                <a:path w="1482" h="1009" extrusionOk="0">
                  <a:moveTo>
                    <a:pt x="905" y="0"/>
                  </a:moveTo>
                  <a:cubicBezTo>
                    <a:pt x="894" y="0"/>
                    <a:pt x="882" y="1"/>
                    <a:pt x="870" y="1"/>
                  </a:cubicBezTo>
                  <a:lnTo>
                    <a:pt x="802" y="1"/>
                  </a:lnTo>
                  <a:cubicBezTo>
                    <a:pt x="384" y="80"/>
                    <a:pt x="1" y="791"/>
                    <a:pt x="531" y="983"/>
                  </a:cubicBezTo>
                  <a:cubicBezTo>
                    <a:pt x="580" y="1000"/>
                    <a:pt x="627" y="1008"/>
                    <a:pt x="672" y="1008"/>
                  </a:cubicBezTo>
                  <a:cubicBezTo>
                    <a:pt x="1188" y="1008"/>
                    <a:pt x="1481" y="0"/>
                    <a:pt x="905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"/>
            <p:cNvSpPr/>
            <p:nvPr/>
          </p:nvSpPr>
          <p:spPr>
            <a:xfrm>
              <a:off x="3510400" y="1550000"/>
              <a:ext cx="29350" cy="21600"/>
            </a:xfrm>
            <a:custGeom>
              <a:avLst/>
              <a:gdLst/>
              <a:ahLst/>
              <a:cxnLst/>
              <a:rect l="l" t="t" r="r" b="b"/>
              <a:pathLst>
                <a:path w="1174" h="864" extrusionOk="0">
                  <a:moveTo>
                    <a:pt x="405" y="1"/>
                  </a:moveTo>
                  <a:cubicBezTo>
                    <a:pt x="193" y="1"/>
                    <a:pt x="11" y="108"/>
                    <a:pt x="6" y="375"/>
                  </a:cubicBezTo>
                  <a:cubicBezTo>
                    <a:pt x="0" y="703"/>
                    <a:pt x="325" y="864"/>
                    <a:pt x="618" y="864"/>
                  </a:cubicBezTo>
                  <a:cubicBezTo>
                    <a:pt x="911" y="864"/>
                    <a:pt x="1174" y="703"/>
                    <a:pt x="1044" y="387"/>
                  </a:cubicBezTo>
                  <a:cubicBezTo>
                    <a:pt x="1033" y="364"/>
                    <a:pt x="1033" y="353"/>
                    <a:pt x="1021" y="330"/>
                  </a:cubicBezTo>
                  <a:cubicBezTo>
                    <a:pt x="914" y="134"/>
                    <a:pt x="641" y="1"/>
                    <a:pt x="40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"/>
            <p:cNvSpPr/>
            <p:nvPr/>
          </p:nvSpPr>
          <p:spPr>
            <a:xfrm>
              <a:off x="3400800" y="1209075"/>
              <a:ext cx="29975" cy="26750"/>
            </a:xfrm>
            <a:custGeom>
              <a:avLst/>
              <a:gdLst/>
              <a:ahLst/>
              <a:cxnLst/>
              <a:rect l="l" t="t" r="r" b="b"/>
              <a:pathLst>
                <a:path w="1199" h="1070" extrusionOk="0">
                  <a:moveTo>
                    <a:pt x="734" y="0"/>
                  </a:moveTo>
                  <a:cubicBezTo>
                    <a:pt x="690" y="0"/>
                    <a:pt x="641" y="10"/>
                    <a:pt x="587" y="31"/>
                  </a:cubicBezTo>
                  <a:cubicBezTo>
                    <a:pt x="564" y="43"/>
                    <a:pt x="542" y="54"/>
                    <a:pt x="519" y="65"/>
                  </a:cubicBezTo>
                  <a:cubicBezTo>
                    <a:pt x="147" y="257"/>
                    <a:pt x="0" y="1058"/>
                    <a:pt x="564" y="1070"/>
                  </a:cubicBezTo>
                  <a:cubicBezTo>
                    <a:pt x="570" y="1070"/>
                    <a:pt x="575" y="1070"/>
                    <a:pt x="581" y="1070"/>
                  </a:cubicBezTo>
                  <a:cubicBezTo>
                    <a:pt x="1153" y="1070"/>
                    <a:pt x="1198" y="0"/>
                    <a:pt x="73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"/>
            <p:cNvSpPr/>
            <p:nvPr/>
          </p:nvSpPr>
          <p:spPr>
            <a:xfrm>
              <a:off x="3509750" y="1385225"/>
              <a:ext cx="28875" cy="27950"/>
            </a:xfrm>
            <a:custGeom>
              <a:avLst/>
              <a:gdLst/>
              <a:ahLst/>
              <a:cxnLst/>
              <a:rect l="l" t="t" r="r" b="b"/>
              <a:pathLst>
                <a:path w="1155" h="1118" extrusionOk="0">
                  <a:moveTo>
                    <a:pt x="663" y="1"/>
                  </a:moveTo>
                  <a:cubicBezTo>
                    <a:pt x="619" y="1"/>
                    <a:pt x="570" y="9"/>
                    <a:pt x="517" y="27"/>
                  </a:cubicBezTo>
                  <a:cubicBezTo>
                    <a:pt x="0" y="199"/>
                    <a:pt x="238" y="1118"/>
                    <a:pt x="632" y="1118"/>
                  </a:cubicBezTo>
                  <a:cubicBezTo>
                    <a:pt x="703" y="1118"/>
                    <a:pt x="778" y="1088"/>
                    <a:pt x="856" y="1020"/>
                  </a:cubicBezTo>
                  <a:cubicBezTo>
                    <a:pt x="867" y="997"/>
                    <a:pt x="889" y="986"/>
                    <a:pt x="901" y="963"/>
                  </a:cubicBezTo>
                  <a:cubicBezTo>
                    <a:pt x="1155" y="679"/>
                    <a:pt x="1070" y="1"/>
                    <a:pt x="66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"/>
            <p:cNvSpPr/>
            <p:nvPr/>
          </p:nvSpPr>
          <p:spPr>
            <a:xfrm>
              <a:off x="3546025" y="968875"/>
              <a:ext cx="29750" cy="27875"/>
            </a:xfrm>
            <a:custGeom>
              <a:avLst/>
              <a:gdLst/>
              <a:ahLst/>
              <a:cxnLst/>
              <a:rect l="l" t="t" r="r" b="b"/>
              <a:pathLst>
                <a:path w="1190" h="1115" extrusionOk="0">
                  <a:moveTo>
                    <a:pt x="507" y="0"/>
                  </a:moveTo>
                  <a:cubicBezTo>
                    <a:pt x="430" y="0"/>
                    <a:pt x="351" y="35"/>
                    <a:pt x="273" y="116"/>
                  </a:cubicBezTo>
                  <a:cubicBezTo>
                    <a:pt x="262" y="138"/>
                    <a:pt x="240" y="149"/>
                    <a:pt x="228" y="172"/>
                  </a:cubicBezTo>
                  <a:cubicBezTo>
                    <a:pt x="0" y="469"/>
                    <a:pt x="129" y="1115"/>
                    <a:pt x="516" y="1115"/>
                  </a:cubicBezTo>
                  <a:cubicBezTo>
                    <a:pt x="569" y="1115"/>
                    <a:pt x="628" y="1102"/>
                    <a:pt x="691" y="1075"/>
                  </a:cubicBezTo>
                  <a:cubicBezTo>
                    <a:pt x="1189" y="859"/>
                    <a:pt x="889" y="0"/>
                    <a:pt x="507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"/>
            <p:cNvSpPr/>
            <p:nvPr/>
          </p:nvSpPr>
          <p:spPr>
            <a:xfrm>
              <a:off x="3503950" y="1581750"/>
              <a:ext cx="37100" cy="20900"/>
            </a:xfrm>
            <a:custGeom>
              <a:avLst/>
              <a:gdLst/>
              <a:ahLst/>
              <a:cxnLst/>
              <a:rect l="l" t="t" r="r" b="b"/>
              <a:pathLst>
                <a:path w="1484" h="836" extrusionOk="0">
                  <a:moveTo>
                    <a:pt x="881" y="1"/>
                  </a:moveTo>
                  <a:cubicBezTo>
                    <a:pt x="471" y="1"/>
                    <a:pt x="1" y="388"/>
                    <a:pt x="365" y="697"/>
                  </a:cubicBezTo>
                  <a:lnTo>
                    <a:pt x="422" y="742"/>
                  </a:lnTo>
                  <a:cubicBezTo>
                    <a:pt x="513" y="806"/>
                    <a:pt x="638" y="836"/>
                    <a:pt x="766" y="836"/>
                  </a:cubicBezTo>
                  <a:cubicBezTo>
                    <a:pt x="1112" y="836"/>
                    <a:pt x="1483" y="616"/>
                    <a:pt x="1302" y="245"/>
                  </a:cubicBezTo>
                  <a:cubicBezTo>
                    <a:pt x="1218" y="70"/>
                    <a:pt x="1055" y="1"/>
                    <a:pt x="88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"/>
            <p:cNvSpPr/>
            <p:nvPr/>
          </p:nvSpPr>
          <p:spPr>
            <a:xfrm>
              <a:off x="3503900" y="1272550"/>
              <a:ext cx="29500" cy="21425"/>
            </a:xfrm>
            <a:custGeom>
              <a:avLst/>
              <a:gdLst/>
              <a:ahLst/>
              <a:cxnLst/>
              <a:rect l="l" t="t" r="r" b="b"/>
              <a:pathLst>
                <a:path w="1180" h="857" extrusionOk="0">
                  <a:moveTo>
                    <a:pt x="410" y="1"/>
                  </a:moveTo>
                  <a:cubicBezTo>
                    <a:pt x="200" y="1"/>
                    <a:pt x="17" y="109"/>
                    <a:pt x="6" y="381"/>
                  </a:cubicBezTo>
                  <a:cubicBezTo>
                    <a:pt x="1" y="699"/>
                    <a:pt x="328" y="857"/>
                    <a:pt x="624" y="857"/>
                  </a:cubicBezTo>
                  <a:cubicBezTo>
                    <a:pt x="917" y="857"/>
                    <a:pt x="1179" y="701"/>
                    <a:pt x="1056" y="392"/>
                  </a:cubicBezTo>
                  <a:cubicBezTo>
                    <a:pt x="1044" y="370"/>
                    <a:pt x="1033" y="347"/>
                    <a:pt x="1022" y="325"/>
                  </a:cubicBezTo>
                  <a:cubicBezTo>
                    <a:pt x="915" y="135"/>
                    <a:pt x="645" y="1"/>
                    <a:pt x="410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"/>
            <p:cNvSpPr/>
            <p:nvPr/>
          </p:nvSpPr>
          <p:spPr>
            <a:xfrm>
              <a:off x="3464075" y="1116400"/>
              <a:ext cx="28375" cy="23900"/>
            </a:xfrm>
            <a:custGeom>
              <a:avLst/>
              <a:gdLst/>
              <a:ahLst/>
              <a:cxnLst/>
              <a:rect l="l" t="t" r="r" b="b"/>
              <a:pathLst>
                <a:path w="1135" h="956" extrusionOk="0">
                  <a:moveTo>
                    <a:pt x="341" y="0"/>
                  </a:moveTo>
                  <a:cubicBezTo>
                    <a:pt x="153" y="0"/>
                    <a:pt x="0" y="99"/>
                    <a:pt x="8" y="342"/>
                  </a:cubicBezTo>
                  <a:cubicBezTo>
                    <a:pt x="8" y="364"/>
                    <a:pt x="19" y="387"/>
                    <a:pt x="19" y="410"/>
                  </a:cubicBezTo>
                  <a:cubicBezTo>
                    <a:pt x="64" y="685"/>
                    <a:pt x="384" y="955"/>
                    <a:pt x="654" y="955"/>
                  </a:cubicBezTo>
                  <a:cubicBezTo>
                    <a:pt x="794" y="955"/>
                    <a:pt x="921" y="883"/>
                    <a:pt x="990" y="703"/>
                  </a:cubicBezTo>
                  <a:cubicBezTo>
                    <a:pt x="1135" y="319"/>
                    <a:pt x="680" y="0"/>
                    <a:pt x="341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"/>
            <p:cNvSpPr/>
            <p:nvPr/>
          </p:nvSpPr>
          <p:spPr>
            <a:xfrm>
              <a:off x="3269475" y="1023625"/>
              <a:ext cx="28300" cy="24100"/>
            </a:xfrm>
            <a:custGeom>
              <a:avLst/>
              <a:gdLst/>
              <a:ahLst/>
              <a:cxnLst/>
              <a:rect l="l" t="t" r="r" b="b"/>
              <a:pathLst>
                <a:path w="1132" h="964" extrusionOk="0">
                  <a:moveTo>
                    <a:pt x="479" y="0"/>
                  </a:moveTo>
                  <a:cubicBezTo>
                    <a:pt x="341" y="0"/>
                    <a:pt x="218" y="71"/>
                    <a:pt x="153" y="250"/>
                  </a:cubicBezTo>
                  <a:cubicBezTo>
                    <a:pt x="0" y="642"/>
                    <a:pt x="454" y="964"/>
                    <a:pt x="792" y="964"/>
                  </a:cubicBezTo>
                  <a:cubicBezTo>
                    <a:pt x="980" y="964"/>
                    <a:pt x="1131" y="864"/>
                    <a:pt x="1123" y="622"/>
                  </a:cubicBezTo>
                  <a:cubicBezTo>
                    <a:pt x="1123" y="589"/>
                    <a:pt x="1123" y="566"/>
                    <a:pt x="1112" y="544"/>
                  </a:cubicBezTo>
                  <a:cubicBezTo>
                    <a:pt x="1075" y="274"/>
                    <a:pt x="750" y="0"/>
                    <a:pt x="479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"/>
            <p:cNvSpPr/>
            <p:nvPr/>
          </p:nvSpPr>
          <p:spPr>
            <a:xfrm>
              <a:off x="3649325" y="1265275"/>
              <a:ext cx="30825" cy="26725"/>
            </a:xfrm>
            <a:custGeom>
              <a:avLst/>
              <a:gdLst/>
              <a:ahLst/>
              <a:cxnLst/>
              <a:rect l="l" t="t" r="r" b="b"/>
              <a:pathLst>
                <a:path w="1233" h="1069" extrusionOk="0">
                  <a:moveTo>
                    <a:pt x="764" y="0"/>
                  </a:moveTo>
                  <a:cubicBezTo>
                    <a:pt x="721" y="0"/>
                    <a:pt x="673" y="9"/>
                    <a:pt x="621" y="29"/>
                  </a:cubicBezTo>
                  <a:cubicBezTo>
                    <a:pt x="599" y="29"/>
                    <a:pt x="576" y="40"/>
                    <a:pt x="554" y="52"/>
                  </a:cubicBezTo>
                  <a:cubicBezTo>
                    <a:pt x="170" y="232"/>
                    <a:pt x="1" y="1033"/>
                    <a:pt x="554" y="1067"/>
                  </a:cubicBezTo>
                  <a:cubicBezTo>
                    <a:pt x="565" y="1068"/>
                    <a:pt x="575" y="1068"/>
                    <a:pt x="586" y="1068"/>
                  </a:cubicBezTo>
                  <a:cubicBezTo>
                    <a:pt x="1157" y="1068"/>
                    <a:pt x="1233" y="0"/>
                    <a:pt x="76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"/>
            <p:cNvSpPr/>
            <p:nvPr/>
          </p:nvSpPr>
          <p:spPr>
            <a:xfrm>
              <a:off x="3665275" y="1432750"/>
              <a:ext cx="30150" cy="27450"/>
            </a:xfrm>
            <a:custGeom>
              <a:avLst/>
              <a:gdLst/>
              <a:ahLst/>
              <a:cxnLst/>
              <a:rect l="l" t="t" r="r" b="b"/>
              <a:pathLst>
                <a:path w="1206" h="1098" extrusionOk="0">
                  <a:moveTo>
                    <a:pt x="651" y="1"/>
                  </a:moveTo>
                  <a:cubicBezTo>
                    <a:pt x="581" y="1"/>
                    <a:pt x="504" y="24"/>
                    <a:pt x="423" y="78"/>
                  </a:cubicBezTo>
                  <a:cubicBezTo>
                    <a:pt x="1" y="366"/>
                    <a:pt x="402" y="1098"/>
                    <a:pt x="765" y="1098"/>
                  </a:cubicBezTo>
                  <a:cubicBezTo>
                    <a:pt x="858" y="1098"/>
                    <a:pt x="948" y="1050"/>
                    <a:pt x="1021" y="935"/>
                  </a:cubicBezTo>
                  <a:lnTo>
                    <a:pt x="1055" y="868"/>
                  </a:lnTo>
                  <a:cubicBezTo>
                    <a:pt x="1205" y="559"/>
                    <a:pt x="997" y="1"/>
                    <a:pt x="651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"/>
            <p:cNvSpPr/>
            <p:nvPr/>
          </p:nvSpPr>
          <p:spPr>
            <a:xfrm>
              <a:off x="3484825" y="1476575"/>
              <a:ext cx="29450" cy="27875"/>
            </a:xfrm>
            <a:custGeom>
              <a:avLst/>
              <a:gdLst/>
              <a:ahLst/>
              <a:cxnLst/>
              <a:rect l="l" t="t" r="r" b="b"/>
              <a:pathLst>
                <a:path w="1178" h="1115" extrusionOk="0">
                  <a:moveTo>
                    <a:pt x="673" y="0"/>
                  </a:moveTo>
                  <a:cubicBezTo>
                    <a:pt x="620" y="0"/>
                    <a:pt x="562" y="13"/>
                    <a:pt x="498" y="40"/>
                  </a:cubicBezTo>
                  <a:cubicBezTo>
                    <a:pt x="0" y="256"/>
                    <a:pt x="293" y="1115"/>
                    <a:pt x="672" y="1115"/>
                  </a:cubicBezTo>
                  <a:cubicBezTo>
                    <a:pt x="748" y="1115"/>
                    <a:pt x="827" y="1080"/>
                    <a:pt x="905" y="999"/>
                  </a:cubicBezTo>
                  <a:cubicBezTo>
                    <a:pt x="927" y="977"/>
                    <a:pt x="939" y="965"/>
                    <a:pt x="950" y="943"/>
                  </a:cubicBezTo>
                  <a:cubicBezTo>
                    <a:pt x="1178" y="646"/>
                    <a:pt x="1058" y="0"/>
                    <a:pt x="67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"/>
            <p:cNvSpPr/>
            <p:nvPr/>
          </p:nvSpPr>
          <p:spPr>
            <a:xfrm>
              <a:off x="3657850" y="1341975"/>
              <a:ext cx="37450" cy="21025"/>
            </a:xfrm>
            <a:custGeom>
              <a:avLst/>
              <a:gdLst/>
              <a:ahLst/>
              <a:cxnLst/>
              <a:rect l="l" t="t" r="r" b="b"/>
              <a:pathLst>
                <a:path w="1498" h="841" extrusionOk="0">
                  <a:moveTo>
                    <a:pt x="903" y="1"/>
                  </a:moveTo>
                  <a:cubicBezTo>
                    <a:pt x="489" y="1"/>
                    <a:pt x="0" y="418"/>
                    <a:pt x="382" y="719"/>
                  </a:cubicBezTo>
                  <a:cubicBezTo>
                    <a:pt x="404" y="730"/>
                    <a:pt x="416" y="741"/>
                    <a:pt x="438" y="752"/>
                  </a:cubicBezTo>
                  <a:cubicBezTo>
                    <a:pt x="527" y="813"/>
                    <a:pt x="644" y="841"/>
                    <a:pt x="765" y="841"/>
                  </a:cubicBezTo>
                  <a:cubicBezTo>
                    <a:pt x="1117" y="841"/>
                    <a:pt x="1498" y="600"/>
                    <a:pt x="1296" y="222"/>
                  </a:cubicBezTo>
                  <a:cubicBezTo>
                    <a:pt x="1214" y="64"/>
                    <a:pt x="1064" y="1"/>
                    <a:pt x="903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"/>
            <p:cNvSpPr/>
            <p:nvPr/>
          </p:nvSpPr>
          <p:spPr>
            <a:xfrm>
              <a:off x="3519975" y="1341925"/>
              <a:ext cx="29250" cy="21800"/>
            </a:xfrm>
            <a:custGeom>
              <a:avLst/>
              <a:gdLst/>
              <a:ahLst/>
              <a:cxnLst/>
              <a:rect l="l" t="t" r="r" b="b"/>
              <a:pathLst>
                <a:path w="1170" h="872" extrusionOk="0">
                  <a:moveTo>
                    <a:pt x="404" y="1"/>
                  </a:moveTo>
                  <a:cubicBezTo>
                    <a:pt x="204" y="1"/>
                    <a:pt x="33" y="104"/>
                    <a:pt x="18" y="359"/>
                  </a:cubicBezTo>
                  <a:cubicBezTo>
                    <a:pt x="0" y="695"/>
                    <a:pt x="348" y="871"/>
                    <a:pt x="651" y="871"/>
                  </a:cubicBezTo>
                  <a:cubicBezTo>
                    <a:pt x="929" y="871"/>
                    <a:pt x="1169" y="723"/>
                    <a:pt x="1056" y="416"/>
                  </a:cubicBezTo>
                  <a:cubicBezTo>
                    <a:pt x="1045" y="393"/>
                    <a:pt x="1045" y="382"/>
                    <a:pt x="1033" y="359"/>
                  </a:cubicBezTo>
                  <a:cubicBezTo>
                    <a:pt x="929" y="150"/>
                    <a:pt x="645" y="1"/>
                    <a:pt x="404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"/>
            <p:cNvSpPr/>
            <p:nvPr/>
          </p:nvSpPr>
          <p:spPr>
            <a:xfrm>
              <a:off x="3546950" y="1392975"/>
              <a:ext cx="29350" cy="21475"/>
            </a:xfrm>
            <a:custGeom>
              <a:avLst/>
              <a:gdLst/>
              <a:ahLst/>
              <a:cxnLst/>
              <a:rect l="l" t="t" r="r" b="b"/>
              <a:pathLst>
                <a:path w="1174" h="859" extrusionOk="0">
                  <a:moveTo>
                    <a:pt x="554" y="0"/>
                  </a:moveTo>
                  <a:cubicBezTo>
                    <a:pt x="262" y="0"/>
                    <a:pt x="0" y="158"/>
                    <a:pt x="124" y="473"/>
                  </a:cubicBezTo>
                  <a:cubicBezTo>
                    <a:pt x="124" y="484"/>
                    <a:pt x="146" y="507"/>
                    <a:pt x="157" y="529"/>
                  </a:cubicBezTo>
                  <a:cubicBezTo>
                    <a:pt x="264" y="725"/>
                    <a:pt x="534" y="859"/>
                    <a:pt x="767" y="859"/>
                  </a:cubicBezTo>
                  <a:cubicBezTo>
                    <a:pt x="977" y="859"/>
                    <a:pt x="1156" y="751"/>
                    <a:pt x="1162" y="484"/>
                  </a:cubicBezTo>
                  <a:cubicBezTo>
                    <a:pt x="1173" y="161"/>
                    <a:pt x="849" y="0"/>
                    <a:pt x="55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"/>
            <p:cNvSpPr/>
            <p:nvPr/>
          </p:nvSpPr>
          <p:spPr>
            <a:xfrm>
              <a:off x="3587125" y="1210825"/>
              <a:ext cx="29375" cy="21400"/>
            </a:xfrm>
            <a:custGeom>
              <a:avLst/>
              <a:gdLst/>
              <a:ahLst/>
              <a:cxnLst/>
              <a:rect l="l" t="t" r="r" b="b"/>
              <a:pathLst>
                <a:path w="1175" h="856" extrusionOk="0">
                  <a:moveTo>
                    <a:pt x="556" y="1"/>
                  </a:moveTo>
                  <a:cubicBezTo>
                    <a:pt x="263" y="1"/>
                    <a:pt x="0" y="159"/>
                    <a:pt x="130" y="469"/>
                  </a:cubicBezTo>
                  <a:cubicBezTo>
                    <a:pt x="142" y="480"/>
                    <a:pt x="153" y="503"/>
                    <a:pt x="164" y="526"/>
                  </a:cubicBezTo>
                  <a:cubicBezTo>
                    <a:pt x="271" y="722"/>
                    <a:pt x="541" y="855"/>
                    <a:pt x="774" y="855"/>
                  </a:cubicBezTo>
                  <a:cubicBezTo>
                    <a:pt x="983" y="855"/>
                    <a:pt x="1163" y="747"/>
                    <a:pt x="1168" y="480"/>
                  </a:cubicBezTo>
                  <a:cubicBezTo>
                    <a:pt x="1174" y="159"/>
                    <a:pt x="850" y="1"/>
                    <a:pt x="556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"/>
            <p:cNvSpPr/>
            <p:nvPr/>
          </p:nvSpPr>
          <p:spPr>
            <a:xfrm>
              <a:off x="3555325" y="992900"/>
              <a:ext cx="30000" cy="26775"/>
            </a:xfrm>
            <a:custGeom>
              <a:avLst/>
              <a:gdLst/>
              <a:ahLst/>
              <a:cxnLst/>
              <a:rect l="l" t="t" r="r" b="b"/>
              <a:pathLst>
                <a:path w="1200" h="1071" extrusionOk="0">
                  <a:moveTo>
                    <a:pt x="619" y="1"/>
                  </a:moveTo>
                  <a:cubicBezTo>
                    <a:pt x="47" y="1"/>
                    <a:pt x="1" y="1070"/>
                    <a:pt x="465" y="1070"/>
                  </a:cubicBezTo>
                  <a:cubicBezTo>
                    <a:pt x="509" y="1070"/>
                    <a:pt x="559" y="1061"/>
                    <a:pt x="612" y="1039"/>
                  </a:cubicBezTo>
                  <a:cubicBezTo>
                    <a:pt x="635" y="1028"/>
                    <a:pt x="657" y="1016"/>
                    <a:pt x="680" y="1005"/>
                  </a:cubicBezTo>
                  <a:cubicBezTo>
                    <a:pt x="1052" y="813"/>
                    <a:pt x="1199" y="12"/>
                    <a:pt x="635" y="1"/>
                  </a:cubicBezTo>
                  <a:cubicBezTo>
                    <a:pt x="629" y="1"/>
                    <a:pt x="624" y="1"/>
                    <a:pt x="619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"/>
            <p:cNvSpPr/>
            <p:nvPr/>
          </p:nvSpPr>
          <p:spPr>
            <a:xfrm>
              <a:off x="3692425" y="1300575"/>
              <a:ext cx="28225" cy="23900"/>
            </a:xfrm>
            <a:custGeom>
              <a:avLst/>
              <a:gdLst/>
              <a:ahLst/>
              <a:cxnLst/>
              <a:rect l="l" t="t" r="r" b="b"/>
              <a:pathLst>
                <a:path w="1129" h="956" extrusionOk="0">
                  <a:moveTo>
                    <a:pt x="477" y="1"/>
                  </a:moveTo>
                  <a:cubicBezTo>
                    <a:pt x="336" y="1"/>
                    <a:pt x="208" y="73"/>
                    <a:pt x="139" y="253"/>
                  </a:cubicBezTo>
                  <a:cubicBezTo>
                    <a:pt x="1" y="637"/>
                    <a:pt x="454" y="956"/>
                    <a:pt x="790" y="956"/>
                  </a:cubicBezTo>
                  <a:cubicBezTo>
                    <a:pt x="977" y="956"/>
                    <a:pt x="1128" y="857"/>
                    <a:pt x="1120" y="614"/>
                  </a:cubicBezTo>
                  <a:cubicBezTo>
                    <a:pt x="1120" y="592"/>
                    <a:pt x="1120" y="569"/>
                    <a:pt x="1109" y="547"/>
                  </a:cubicBezTo>
                  <a:cubicBezTo>
                    <a:pt x="1072" y="271"/>
                    <a:pt x="750" y="1"/>
                    <a:pt x="477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"/>
            <p:cNvSpPr/>
            <p:nvPr/>
          </p:nvSpPr>
          <p:spPr>
            <a:xfrm>
              <a:off x="3623225" y="1481300"/>
              <a:ext cx="29125" cy="27700"/>
            </a:xfrm>
            <a:custGeom>
              <a:avLst/>
              <a:gdLst/>
              <a:ahLst/>
              <a:cxnLst/>
              <a:rect l="l" t="t" r="r" b="b"/>
              <a:pathLst>
                <a:path w="1165" h="1108" extrusionOk="0">
                  <a:moveTo>
                    <a:pt x="526" y="1"/>
                  </a:moveTo>
                  <a:cubicBezTo>
                    <a:pt x="454" y="1"/>
                    <a:pt x="378" y="30"/>
                    <a:pt x="300" y="99"/>
                  </a:cubicBezTo>
                  <a:cubicBezTo>
                    <a:pt x="289" y="111"/>
                    <a:pt x="266" y="133"/>
                    <a:pt x="255" y="156"/>
                  </a:cubicBezTo>
                  <a:cubicBezTo>
                    <a:pt x="1" y="430"/>
                    <a:pt x="94" y="1107"/>
                    <a:pt x="495" y="1107"/>
                  </a:cubicBezTo>
                  <a:cubicBezTo>
                    <a:pt x="539" y="1107"/>
                    <a:pt x="587" y="1099"/>
                    <a:pt x="638" y="1081"/>
                  </a:cubicBezTo>
                  <a:cubicBezTo>
                    <a:pt x="1164" y="909"/>
                    <a:pt x="921" y="1"/>
                    <a:pt x="526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"/>
            <p:cNvSpPr/>
            <p:nvPr/>
          </p:nvSpPr>
          <p:spPr>
            <a:xfrm>
              <a:off x="3662400" y="1388575"/>
              <a:ext cx="31300" cy="21075"/>
            </a:xfrm>
            <a:custGeom>
              <a:avLst/>
              <a:gdLst/>
              <a:ahLst/>
              <a:cxnLst/>
              <a:rect l="l" t="t" r="r" b="b"/>
              <a:pathLst>
                <a:path w="1252" h="843" extrusionOk="0">
                  <a:moveTo>
                    <a:pt x="654" y="1"/>
                  </a:moveTo>
                  <a:cubicBezTo>
                    <a:pt x="322" y="1"/>
                    <a:pt x="0" y="198"/>
                    <a:pt x="189" y="525"/>
                  </a:cubicBezTo>
                  <a:cubicBezTo>
                    <a:pt x="200" y="547"/>
                    <a:pt x="211" y="570"/>
                    <a:pt x="222" y="592"/>
                  </a:cubicBezTo>
                  <a:cubicBezTo>
                    <a:pt x="337" y="749"/>
                    <a:pt x="572" y="843"/>
                    <a:pt x="785" y="843"/>
                  </a:cubicBezTo>
                  <a:cubicBezTo>
                    <a:pt x="1034" y="843"/>
                    <a:pt x="1252" y="715"/>
                    <a:pt x="1215" y="412"/>
                  </a:cubicBezTo>
                  <a:cubicBezTo>
                    <a:pt x="1190" y="126"/>
                    <a:pt x="919" y="1"/>
                    <a:pt x="654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"/>
            <p:cNvSpPr/>
            <p:nvPr/>
          </p:nvSpPr>
          <p:spPr>
            <a:xfrm>
              <a:off x="3702350" y="1484475"/>
              <a:ext cx="29450" cy="27975"/>
            </a:xfrm>
            <a:custGeom>
              <a:avLst/>
              <a:gdLst/>
              <a:ahLst/>
              <a:cxnLst/>
              <a:rect l="l" t="t" r="r" b="b"/>
              <a:pathLst>
                <a:path w="1178" h="1119" extrusionOk="0">
                  <a:moveTo>
                    <a:pt x="668" y="1"/>
                  </a:moveTo>
                  <a:cubicBezTo>
                    <a:pt x="616" y="1"/>
                    <a:pt x="559" y="13"/>
                    <a:pt x="498" y="40"/>
                  </a:cubicBezTo>
                  <a:cubicBezTo>
                    <a:pt x="0" y="256"/>
                    <a:pt x="291" y="1119"/>
                    <a:pt x="669" y="1119"/>
                  </a:cubicBezTo>
                  <a:cubicBezTo>
                    <a:pt x="745" y="1119"/>
                    <a:pt x="826" y="1083"/>
                    <a:pt x="904" y="999"/>
                  </a:cubicBezTo>
                  <a:cubicBezTo>
                    <a:pt x="926" y="988"/>
                    <a:pt x="938" y="965"/>
                    <a:pt x="949" y="943"/>
                  </a:cubicBezTo>
                  <a:cubicBezTo>
                    <a:pt x="1177" y="655"/>
                    <a:pt x="1048" y="1"/>
                    <a:pt x="66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"/>
            <p:cNvSpPr/>
            <p:nvPr/>
          </p:nvSpPr>
          <p:spPr>
            <a:xfrm>
              <a:off x="3580775" y="1022700"/>
              <a:ext cx="36875" cy="20925"/>
            </a:xfrm>
            <a:custGeom>
              <a:avLst/>
              <a:gdLst/>
              <a:ahLst/>
              <a:cxnLst/>
              <a:rect l="l" t="t" r="r" b="b"/>
              <a:pathLst>
                <a:path w="1475" h="837" extrusionOk="0">
                  <a:moveTo>
                    <a:pt x="712" y="1"/>
                  </a:moveTo>
                  <a:cubicBezTo>
                    <a:pt x="366" y="1"/>
                    <a:pt x="0" y="221"/>
                    <a:pt x="181" y="592"/>
                  </a:cubicBezTo>
                  <a:cubicBezTo>
                    <a:pt x="262" y="767"/>
                    <a:pt x="423" y="836"/>
                    <a:pt x="595" y="836"/>
                  </a:cubicBezTo>
                  <a:cubicBezTo>
                    <a:pt x="1002" y="836"/>
                    <a:pt x="1474" y="449"/>
                    <a:pt x="1118" y="140"/>
                  </a:cubicBezTo>
                  <a:cubicBezTo>
                    <a:pt x="1095" y="129"/>
                    <a:pt x="1073" y="118"/>
                    <a:pt x="1061" y="95"/>
                  </a:cubicBezTo>
                  <a:cubicBezTo>
                    <a:pt x="967" y="31"/>
                    <a:pt x="841" y="1"/>
                    <a:pt x="71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"/>
            <p:cNvSpPr/>
            <p:nvPr/>
          </p:nvSpPr>
          <p:spPr>
            <a:xfrm>
              <a:off x="3781075" y="1453750"/>
              <a:ext cx="36975" cy="25275"/>
            </a:xfrm>
            <a:custGeom>
              <a:avLst/>
              <a:gdLst/>
              <a:ahLst/>
              <a:cxnLst/>
              <a:rect l="l" t="t" r="r" b="b"/>
              <a:pathLst>
                <a:path w="1479" h="1011" extrusionOk="0">
                  <a:moveTo>
                    <a:pt x="802" y="1"/>
                  </a:moveTo>
                  <a:cubicBezTo>
                    <a:pt x="289" y="1"/>
                    <a:pt x="0" y="1011"/>
                    <a:pt x="575" y="1011"/>
                  </a:cubicBezTo>
                  <a:cubicBezTo>
                    <a:pt x="586" y="1011"/>
                    <a:pt x="598" y="1010"/>
                    <a:pt x="610" y="1009"/>
                  </a:cubicBezTo>
                  <a:cubicBezTo>
                    <a:pt x="632" y="1009"/>
                    <a:pt x="655" y="1009"/>
                    <a:pt x="677" y="998"/>
                  </a:cubicBezTo>
                  <a:cubicBezTo>
                    <a:pt x="1084" y="919"/>
                    <a:pt x="1479" y="208"/>
                    <a:pt x="948" y="28"/>
                  </a:cubicBezTo>
                  <a:cubicBezTo>
                    <a:pt x="898" y="9"/>
                    <a:pt x="849" y="1"/>
                    <a:pt x="80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"/>
            <p:cNvSpPr/>
            <p:nvPr/>
          </p:nvSpPr>
          <p:spPr>
            <a:xfrm>
              <a:off x="3408400" y="1419800"/>
              <a:ext cx="30050" cy="27050"/>
            </a:xfrm>
            <a:custGeom>
              <a:avLst/>
              <a:gdLst/>
              <a:ahLst/>
              <a:cxnLst/>
              <a:rect l="l" t="t" r="r" b="b"/>
              <a:pathLst>
                <a:path w="1202" h="1082" extrusionOk="0">
                  <a:moveTo>
                    <a:pt x="726" y="0"/>
                  </a:moveTo>
                  <a:cubicBezTo>
                    <a:pt x="681" y="0"/>
                    <a:pt x="631" y="10"/>
                    <a:pt x="576" y="32"/>
                  </a:cubicBezTo>
                  <a:lnTo>
                    <a:pt x="520" y="66"/>
                  </a:lnTo>
                  <a:cubicBezTo>
                    <a:pt x="148" y="269"/>
                    <a:pt x="1" y="1070"/>
                    <a:pt x="565" y="1081"/>
                  </a:cubicBezTo>
                  <a:cubicBezTo>
                    <a:pt x="568" y="1081"/>
                    <a:pt x="571" y="1081"/>
                    <a:pt x="573" y="1081"/>
                  </a:cubicBezTo>
                  <a:cubicBezTo>
                    <a:pt x="1153" y="1081"/>
                    <a:pt x="1201" y="0"/>
                    <a:pt x="726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"/>
            <p:cNvSpPr/>
            <p:nvPr/>
          </p:nvSpPr>
          <p:spPr>
            <a:xfrm>
              <a:off x="3690975" y="1410975"/>
              <a:ext cx="29325" cy="21550"/>
            </a:xfrm>
            <a:custGeom>
              <a:avLst/>
              <a:gdLst/>
              <a:ahLst/>
              <a:cxnLst/>
              <a:rect l="l" t="t" r="r" b="b"/>
              <a:pathLst>
                <a:path w="1173" h="862" extrusionOk="0">
                  <a:moveTo>
                    <a:pt x="547" y="1"/>
                  </a:moveTo>
                  <a:cubicBezTo>
                    <a:pt x="257" y="1"/>
                    <a:pt x="0" y="156"/>
                    <a:pt x="129" y="464"/>
                  </a:cubicBezTo>
                  <a:cubicBezTo>
                    <a:pt x="129" y="486"/>
                    <a:pt x="140" y="509"/>
                    <a:pt x="151" y="531"/>
                  </a:cubicBezTo>
                  <a:cubicBezTo>
                    <a:pt x="258" y="728"/>
                    <a:pt x="531" y="861"/>
                    <a:pt x="767" y="861"/>
                  </a:cubicBezTo>
                  <a:cubicBezTo>
                    <a:pt x="979" y="861"/>
                    <a:pt x="1162" y="753"/>
                    <a:pt x="1167" y="486"/>
                  </a:cubicBezTo>
                  <a:cubicBezTo>
                    <a:pt x="1173" y="162"/>
                    <a:pt x="842" y="1"/>
                    <a:pt x="547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"/>
            <p:cNvSpPr/>
            <p:nvPr/>
          </p:nvSpPr>
          <p:spPr>
            <a:xfrm>
              <a:off x="3600250" y="1310750"/>
              <a:ext cx="31125" cy="26650"/>
            </a:xfrm>
            <a:custGeom>
              <a:avLst/>
              <a:gdLst/>
              <a:ahLst/>
              <a:cxnLst/>
              <a:rect l="l" t="t" r="r" b="b"/>
              <a:pathLst>
                <a:path w="1245" h="1066" extrusionOk="0">
                  <a:moveTo>
                    <a:pt x="770" y="1"/>
                  </a:moveTo>
                  <a:cubicBezTo>
                    <a:pt x="728" y="1"/>
                    <a:pt x="682" y="9"/>
                    <a:pt x="632" y="27"/>
                  </a:cubicBezTo>
                  <a:cubicBezTo>
                    <a:pt x="610" y="38"/>
                    <a:pt x="587" y="49"/>
                    <a:pt x="564" y="61"/>
                  </a:cubicBezTo>
                  <a:cubicBezTo>
                    <a:pt x="192" y="241"/>
                    <a:pt x="0" y="1031"/>
                    <a:pt x="564" y="1065"/>
                  </a:cubicBezTo>
                  <a:cubicBezTo>
                    <a:pt x="576" y="1066"/>
                    <a:pt x="586" y="1066"/>
                    <a:pt x="597" y="1066"/>
                  </a:cubicBezTo>
                  <a:cubicBezTo>
                    <a:pt x="1170" y="1066"/>
                    <a:pt x="1244" y="1"/>
                    <a:pt x="770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"/>
            <p:cNvSpPr/>
            <p:nvPr/>
          </p:nvSpPr>
          <p:spPr>
            <a:xfrm>
              <a:off x="3623525" y="1092000"/>
              <a:ext cx="29725" cy="21400"/>
            </a:xfrm>
            <a:custGeom>
              <a:avLst/>
              <a:gdLst/>
              <a:ahLst/>
              <a:cxnLst/>
              <a:rect l="l" t="t" r="r" b="b"/>
              <a:pathLst>
                <a:path w="1189" h="856" extrusionOk="0">
                  <a:moveTo>
                    <a:pt x="419" y="0"/>
                  </a:moveTo>
                  <a:cubicBezTo>
                    <a:pt x="196" y="0"/>
                    <a:pt x="0" y="114"/>
                    <a:pt x="6" y="393"/>
                  </a:cubicBezTo>
                  <a:cubicBezTo>
                    <a:pt x="11" y="706"/>
                    <a:pt x="324" y="856"/>
                    <a:pt x="611" y="856"/>
                  </a:cubicBezTo>
                  <a:cubicBezTo>
                    <a:pt x="914" y="856"/>
                    <a:pt x="1189" y="689"/>
                    <a:pt x="1044" y="370"/>
                  </a:cubicBezTo>
                  <a:cubicBezTo>
                    <a:pt x="1033" y="347"/>
                    <a:pt x="1021" y="325"/>
                    <a:pt x="1010" y="302"/>
                  </a:cubicBezTo>
                  <a:cubicBezTo>
                    <a:pt x="907" y="120"/>
                    <a:pt x="648" y="0"/>
                    <a:pt x="419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"/>
            <p:cNvSpPr/>
            <p:nvPr/>
          </p:nvSpPr>
          <p:spPr>
            <a:xfrm>
              <a:off x="3622850" y="1314175"/>
              <a:ext cx="31525" cy="20875"/>
            </a:xfrm>
            <a:custGeom>
              <a:avLst/>
              <a:gdLst/>
              <a:ahLst/>
              <a:cxnLst/>
              <a:rect l="l" t="t" r="r" b="b"/>
              <a:pathLst>
                <a:path w="1261" h="835" extrusionOk="0">
                  <a:moveTo>
                    <a:pt x="664" y="1"/>
                  </a:moveTo>
                  <a:cubicBezTo>
                    <a:pt x="329" y="1"/>
                    <a:pt x="0" y="202"/>
                    <a:pt x="191" y="533"/>
                  </a:cubicBezTo>
                  <a:cubicBezTo>
                    <a:pt x="202" y="555"/>
                    <a:pt x="213" y="578"/>
                    <a:pt x="236" y="589"/>
                  </a:cubicBezTo>
                  <a:cubicBezTo>
                    <a:pt x="349" y="744"/>
                    <a:pt x="579" y="835"/>
                    <a:pt x="789" y="835"/>
                  </a:cubicBezTo>
                  <a:cubicBezTo>
                    <a:pt x="1039" y="835"/>
                    <a:pt x="1261" y="705"/>
                    <a:pt x="1218" y="397"/>
                  </a:cubicBezTo>
                  <a:cubicBezTo>
                    <a:pt x="1188" y="122"/>
                    <a:pt x="924" y="1"/>
                    <a:pt x="664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"/>
            <p:cNvSpPr/>
            <p:nvPr/>
          </p:nvSpPr>
          <p:spPr>
            <a:xfrm>
              <a:off x="3708025" y="1441650"/>
              <a:ext cx="31550" cy="21100"/>
            </a:xfrm>
            <a:custGeom>
              <a:avLst/>
              <a:gdLst/>
              <a:ahLst/>
              <a:cxnLst/>
              <a:rect l="l" t="t" r="r" b="b"/>
              <a:pathLst>
                <a:path w="1262" h="844" extrusionOk="0">
                  <a:moveTo>
                    <a:pt x="666" y="0"/>
                  </a:moveTo>
                  <a:cubicBezTo>
                    <a:pt x="330" y="0"/>
                    <a:pt x="1" y="208"/>
                    <a:pt x="192" y="546"/>
                  </a:cubicBezTo>
                  <a:cubicBezTo>
                    <a:pt x="203" y="557"/>
                    <a:pt x="214" y="579"/>
                    <a:pt x="225" y="602"/>
                  </a:cubicBezTo>
                  <a:cubicBezTo>
                    <a:pt x="338" y="755"/>
                    <a:pt x="567" y="843"/>
                    <a:pt x="778" y="843"/>
                  </a:cubicBezTo>
                  <a:cubicBezTo>
                    <a:pt x="1034" y="843"/>
                    <a:pt x="1262" y="713"/>
                    <a:pt x="1218" y="410"/>
                  </a:cubicBezTo>
                  <a:cubicBezTo>
                    <a:pt x="1189" y="125"/>
                    <a:pt x="925" y="0"/>
                    <a:pt x="66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"/>
            <p:cNvSpPr/>
            <p:nvPr/>
          </p:nvSpPr>
          <p:spPr>
            <a:xfrm>
              <a:off x="3734250" y="1437150"/>
              <a:ext cx="29725" cy="27825"/>
            </a:xfrm>
            <a:custGeom>
              <a:avLst/>
              <a:gdLst/>
              <a:ahLst/>
              <a:cxnLst/>
              <a:rect l="l" t="t" r="r" b="b"/>
              <a:pathLst>
                <a:path w="1189" h="1113" extrusionOk="0">
                  <a:moveTo>
                    <a:pt x="666" y="1"/>
                  </a:moveTo>
                  <a:cubicBezTo>
                    <a:pt x="608" y="1"/>
                    <a:pt x="543" y="15"/>
                    <a:pt x="474" y="49"/>
                  </a:cubicBezTo>
                  <a:cubicBezTo>
                    <a:pt x="0" y="290"/>
                    <a:pt x="330" y="1113"/>
                    <a:pt x="706" y="1113"/>
                  </a:cubicBezTo>
                  <a:cubicBezTo>
                    <a:pt x="787" y="1113"/>
                    <a:pt x="870" y="1075"/>
                    <a:pt x="948" y="985"/>
                  </a:cubicBezTo>
                  <a:cubicBezTo>
                    <a:pt x="959" y="963"/>
                    <a:pt x="971" y="940"/>
                    <a:pt x="993" y="929"/>
                  </a:cubicBezTo>
                  <a:cubicBezTo>
                    <a:pt x="1189" y="626"/>
                    <a:pt x="1045" y="1"/>
                    <a:pt x="66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"/>
            <p:cNvSpPr/>
            <p:nvPr/>
          </p:nvSpPr>
          <p:spPr>
            <a:xfrm>
              <a:off x="3744325" y="1409375"/>
              <a:ext cx="29675" cy="27775"/>
            </a:xfrm>
            <a:custGeom>
              <a:avLst/>
              <a:gdLst/>
              <a:ahLst/>
              <a:cxnLst/>
              <a:rect l="l" t="t" r="r" b="b"/>
              <a:pathLst>
                <a:path w="1187" h="1111" extrusionOk="0">
                  <a:moveTo>
                    <a:pt x="486" y="0"/>
                  </a:moveTo>
                  <a:cubicBezTo>
                    <a:pt x="404" y="0"/>
                    <a:pt x="320" y="39"/>
                    <a:pt x="240" y="133"/>
                  </a:cubicBezTo>
                  <a:cubicBezTo>
                    <a:pt x="229" y="144"/>
                    <a:pt x="207" y="167"/>
                    <a:pt x="195" y="189"/>
                  </a:cubicBezTo>
                  <a:cubicBezTo>
                    <a:pt x="1" y="490"/>
                    <a:pt x="150" y="1110"/>
                    <a:pt x="519" y="1110"/>
                  </a:cubicBezTo>
                  <a:cubicBezTo>
                    <a:pt x="579" y="1110"/>
                    <a:pt x="644" y="1094"/>
                    <a:pt x="714" y="1058"/>
                  </a:cubicBezTo>
                  <a:cubicBezTo>
                    <a:pt x="1186" y="817"/>
                    <a:pt x="861" y="0"/>
                    <a:pt x="486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"/>
            <p:cNvSpPr/>
            <p:nvPr/>
          </p:nvSpPr>
          <p:spPr>
            <a:xfrm>
              <a:off x="3670825" y="1481025"/>
              <a:ext cx="31550" cy="21000"/>
            </a:xfrm>
            <a:custGeom>
              <a:avLst/>
              <a:gdLst/>
              <a:ahLst/>
              <a:cxnLst/>
              <a:rect l="l" t="t" r="r" b="b"/>
              <a:pathLst>
                <a:path w="1262" h="840" extrusionOk="0">
                  <a:moveTo>
                    <a:pt x="472" y="1"/>
                  </a:moveTo>
                  <a:cubicBezTo>
                    <a:pt x="222" y="1"/>
                    <a:pt x="0" y="130"/>
                    <a:pt x="43" y="438"/>
                  </a:cubicBezTo>
                  <a:cubicBezTo>
                    <a:pt x="73" y="717"/>
                    <a:pt x="335" y="839"/>
                    <a:pt x="594" y="839"/>
                  </a:cubicBezTo>
                  <a:cubicBezTo>
                    <a:pt x="930" y="839"/>
                    <a:pt x="1262" y="634"/>
                    <a:pt x="1070" y="302"/>
                  </a:cubicBezTo>
                  <a:cubicBezTo>
                    <a:pt x="1048" y="280"/>
                    <a:pt x="1036" y="268"/>
                    <a:pt x="1025" y="246"/>
                  </a:cubicBezTo>
                  <a:cubicBezTo>
                    <a:pt x="912" y="91"/>
                    <a:pt x="682" y="1"/>
                    <a:pt x="47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"/>
            <p:cNvSpPr/>
            <p:nvPr/>
          </p:nvSpPr>
          <p:spPr>
            <a:xfrm>
              <a:off x="3758175" y="1452725"/>
              <a:ext cx="29400" cy="27650"/>
            </a:xfrm>
            <a:custGeom>
              <a:avLst/>
              <a:gdLst/>
              <a:ahLst/>
              <a:cxnLst/>
              <a:rect l="l" t="t" r="r" b="b"/>
              <a:pathLst>
                <a:path w="1176" h="1106" extrusionOk="0">
                  <a:moveTo>
                    <a:pt x="500" y="0"/>
                  </a:moveTo>
                  <a:cubicBezTo>
                    <a:pt x="422" y="0"/>
                    <a:pt x="340" y="37"/>
                    <a:pt x="262" y="125"/>
                  </a:cubicBezTo>
                  <a:cubicBezTo>
                    <a:pt x="239" y="136"/>
                    <a:pt x="228" y="159"/>
                    <a:pt x="217" y="170"/>
                  </a:cubicBezTo>
                  <a:cubicBezTo>
                    <a:pt x="0" y="466"/>
                    <a:pt x="136" y="1105"/>
                    <a:pt x="512" y="1105"/>
                  </a:cubicBezTo>
                  <a:cubicBezTo>
                    <a:pt x="566" y="1105"/>
                    <a:pt x="626" y="1092"/>
                    <a:pt x="691" y="1062"/>
                  </a:cubicBezTo>
                  <a:cubicBezTo>
                    <a:pt x="1176" y="847"/>
                    <a:pt x="874" y="0"/>
                    <a:pt x="500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"/>
            <p:cNvSpPr/>
            <p:nvPr/>
          </p:nvSpPr>
          <p:spPr>
            <a:xfrm>
              <a:off x="3772800" y="1376775"/>
              <a:ext cx="28325" cy="24900"/>
            </a:xfrm>
            <a:custGeom>
              <a:avLst/>
              <a:gdLst/>
              <a:ahLst/>
              <a:cxnLst/>
              <a:rect l="l" t="t" r="r" b="b"/>
              <a:pathLst>
                <a:path w="1133" h="996" extrusionOk="0">
                  <a:moveTo>
                    <a:pt x="525" y="1"/>
                  </a:moveTo>
                  <a:cubicBezTo>
                    <a:pt x="402" y="1"/>
                    <a:pt x="286" y="63"/>
                    <a:pt x="207" y="218"/>
                  </a:cubicBezTo>
                  <a:cubicBezTo>
                    <a:pt x="0" y="602"/>
                    <a:pt x="476" y="996"/>
                    <a:pt x="820" y="996"/>
                  </a:cubicBezTo>
                  <a:cubicBezTo>
                    <a:pt x="982" y="996"/>
                    <a:pt x="1115" y="909"/>
                    <a:pt x="1133" y="692"/>
                  </a:cubicBezTo>
                  <a:lnTo>
                    <a:pt x="1133" y="624"/>
                  </a:lnTo>
                  <a:cubicBezTo>
                    <a:pt x="1125" y="326"/>
                    <a:pt x="806" y="1"/>
                    <a:pt x="52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"/>
            <p:cNvSpPr/>
            <p:nvPr/>
          </p:nvSpPr>
          <p:spPr>
            <a:xfrm>
              <a:off x="3431600" y="1056050"/>
              <a:ext cx="39100" cy="21775"/>
            </a:xfrm>
            <a:custGeom>
              <a:avLst/>
              <a:gdLst/>
              <a:ahLst/>
              <a:cxnLst/>
              <a:rect l="l" t="t" r="r" b="b"/>
              <a:pathLst>
                <a:path w="1564" h="871" extrusionOk="0">
                  <a:moveTo>
                    <a:pt x="830" y="0"/>
                  </a:moveTo>
                  <a:cubicBezTo>
                    <a:pt x="453" y="0"/>
                    <a:pt x="1" y="311"/>
                    <a:pt x="269" y="691"/>
                  </a:cubicBezTo>
                  <a:cubicBezTo>
                    <a:pt x="359" y="819"/>
                    <a:pt x="488" y="870"/>
                    <a:pt x="625" y="870"/>
                  </a:cubicBezTo>
                  <a:cubicBezTo>
                    <a:pt x="1057" y="870"/>
                    <a:pt x="1564" y="356"/>
                    <a:pt x="1127" y="82"/>
                  </a:cubicBezTo>
                  <a:cubicBezTo>
                    <a:pt x="1104" y="70"/>
                    <a:pt x="1082" y="59"/>
                    <a:pt x="1059" y="48"/>
                  </a:cubicBezTo>
                  <a:cubicBezTo>
                    <a:pt x="992" y="15"/>
                    <a:pt x="913" y="0"/>
                    <a:pt x="830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"/>
            <p:cNvSpPr/>
            <p:nvPr/>
          </p:nvSpPr>
          <p:spPr>
            <a:xfrm>
              <a:off x="3689675" y="1528925"/>
              <a:ext cx="28325" cy="25000"/>
            </a:xfrm>
            <a:custGeom>
              <a:avLst/>
              <a:gdLst/>
              <a:ahLst/>
              <a:cxnLst/>
              <a:rect l="l" t="t" r="r" b="b"/>
              <a:pathLst>
                <a:path w="1133" h="1000" extrusionOk="0">
                  <a:moveTo>
                    <a:pt x="312" y="1"/>
                  </a:moveTo>
                  <a:cubicBezTo>
                    <a:pt x="150" y="1"/>
                    <a:pt x="18" y="88"/>
                    <a:pt x="0" y="304"/>
                  </a:cubicBezTo>
                  <a:lnTo>
                    <a:pt x="0" y="372"/>
                  </a:lnTo>
                  <a:cubicBezTo>
                    <a:pt x="8" y="672"/>
                    <a:pt x="331" y="999"/>
                    <a:pt x="613" y="999"/>
                  </a:cubicBezTo>
                  <a:cubicBezTo>
                    <a:pt x="734" y="999"/>
                    <a:pt x="848" y="939"/>
                    <a:pt x="926" y="790"/>
                  </a:cubicBezTo>
                  <a:cubicBezTo>
                    <a:pt x="1133" y="398"/>
                    <a:pt x="655" y="1"/>
                    <a:pt x="31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"/>
            <p:cNvSpPr/>
            <p:nvPr/>
          </p:nvSpPr>
          <p:spPr>
            <a:xfrm>
              <a:off x="3075800" y="898675"/>
              <a:ext cx="937750" cy="920825"/>
            </a:xfrm>
            <a:custGeom>
              <a:avLst/>
              <a:gdLst/>
              <a:ahLst/>
              <a:cxnLst/>
              <a:rect l="l" t="t" r="r" b="b"/>
              <a:pathLst>
                <a:path w="37510" h="36833" extrusionOk="0">
                  <a:moveTo>
                    <a:pt x="28584" y="1"/>
                  </a:moveTo>
                  <a:lnTo>
                    <a:pt x="28888" y="283"/>
                  </a:lnTo>
                  <a:cubicBezTo>
                    <a:pt x="29453" y="813"/>
                    <a:pt x="29994" y="1366"/>
                    <a:pt x="30547" y="1908"/>
                  </a:cubicBezTo>
                  <a:cubicBezTo>
                    <a:pt x="31100" y="2450"/>
                    <a:pt x="31585" y="3048"/>
                    <a:pt x="32104" y="3623"/>
                  </a:cubicBezTo>
                  <a:cubicBezTo>
                    <a:pt x="32578" y="4221"/>
                    <a:pt x="33097" y="4819"/>
                    <a:pt x="33492" y="5474"/>
                  </a:cubicBezTo>
                  <a:cubicBezTo>
                    <a:pt x="34350" y="6749"/>
                    <a:pt x="35038" y="8126"/>
                    <a:pt x="35557" y="9581"/>
                  </a:cubicBezTo>
                  <a:cubicBezTo>
                    <a:pt x="36065" y="11037"/>
                    <a:pt x="36438" y="12526"/>
                    <a:pt x="36663" y="14061"/>
                  </a:cubicBezTo>
                  <a:cubicBezTo>
                    <a:pt x="36889" y="15584"/>
                    <a:pt x="37024" y="17130"/>
                    <a:pt x="37047" y="18665"/>
                  </a:cubicBezTo>
                  <a:cubicBezTo>
                    <a:pt x="37092" y="20222"/>
                    <a:pt x="37081" y="21768"/>
                    <a:pt x="37047" y="23314"/>
                  </a:cubicBezTo>
                  <a:cubicBezTo>
                    <a:pt x="37047" y="23698"/>
                    <a:pt x="37047" y="24104"/>
                    <a:pt x="37024" y="24465"/>
                  </a:cubicBezTo>
                  <a:lnTo>
                    <a:pt x="36990" y="25052"/>
                  </a:lnTo>
                  <a:lnTo>
                    <a:pt x="36900" y="25605"/>
                  </a:lnTo>
                  <a:cubicBezTo>
                    <a:pt x="36754" y="26338"/>
                    <a:pt x="36505" y="27060"/>
                    <a:pt x="36178" y="27749"/>
                  </a:cubicBezTo>
                  <a:cubicBezTo>
                    <a:pt x="35862" y="28437"/>
                    <a:pt x="35456" y="29080"/>
                    <a:pt x="34971" y="29667"/>
                  </a:cubicBezTo>
                  <a:cubicBezTo>
                    <a:pt x="34497" y="30254"/>
                    <a:pt x="33944" y="30773"/>
                    <a:pt x="33323" y="31213"/>
                  </a:cubicBezTo>
                  <a:cubicBezTo>
                    <a:pt x="32714" y="31653"/>
                    <a:pt x="32037" y="31980"/>
                    <a:pt x="31315" y="32183"/>
                  </a:cubicBezTo>
                  <a:cubicBezTo>
                    <a:pt x="30798" y="32315"/>
                    <a:pt x="30263" y="32380"/>
                    <a:pt x="29727" y="32380"/>
                  </a:cubicBezTo>
                  <a:cubicBezTo>
                    <a:pt x="29526" y="32380"/>
                    <a:pt x="29325" y="32371"/>
                    <a:pt x="29125" y="32353"/>
                  </a:cubicBezTo>
                  <a:lnTo>
                    <a:pt x="28651" y="32127"/>
                  </a:lnTo>
                  <a:lnTo>
                    <a:pt x="28336" y="31980"/>
                  </a:lnTo>
                  <a:lnTo>
                    <a:pt x="28324" y="32341"/>
                  </a:lnTo>
                  <a:cubicBezTo>
                    <a:pt x="28302" y="32669"/>
                    <a:pt x="28200" y="32985"/>
                    <a:pt x="28031" y="33255"/>
                  </a:cubicBezTo>
                  <a:cubicBezTo>
                    <a:pt x="27839" y="33549"/>
                    <a:pt x="27613" y="33808"/>
                    <a:pt x="27354" y="34034"/>
                  </a:cubicBezTo>
                  <a:cubicBezTo>
                    <a:pt x="26823" y="34508"/>
                    <a:pt x="26225" y="34892"/>
                    <a:pt x="25582" y="35208"/>
                  </a:cubicBezTo>
                  <a:cubicBezTo>
                    <a:pt x="24939" y="35524"/>
                    <a:pt x="24262" y="35772"/>
                    <a:pt x="23574" y="35975"/>
                  </a:cubicBezTo>
                  <a:cubicBezTo>
                    <a:pt x="23235" y="36065"/>
                    <a:pt x="22874" y="36122"/>
                    <a:pt x="22513" y="36178"/>
                  </a:cubicBezTo>
                  <a:cubicBezTo>
                    <a:pt x="22152" y="36246"/>
                    <a:pt x="21791" y="36302"/>
                    <a:pt x="21441" y="36336"/>
                  </a:cubicBezTo>
                  <a:cubicBezTo>
                    <a:pt x="21147" y="36382"/>
                    <a:pt x="20855" y="36404"/>
                    <a:pt x="20565" y="36404"/>
                  </a:cubicBezTo>
                  <a:cubicBezTo>
                    <a:pt x="19437" y="36404"/>
                    <a:pt x="18336" y="36078"/>
                    <a:pt x="17277" y="35602"/>
                  </a:cubicBezTo>
                  <a:lnTo>
                    <a:pt x="16295" y="35140"/>
                  </a:lnTo>
                  <a:lnTo>
                    <a:pt x="15325" y="34621"/>
                  </a:lnTo>
                  <a:cubicBezTo>
                    <a:pt x="14704" y="34248"/>
                    <a:pt x="14117" y="33842"/>
                    <a:pt x="13553" y="33380"/>
                  </a:cubicBezTo>
                  <a:cubicBezTo>
                    <a:pt x="12978" y="32951"/>
                    <a:pt x="12470" y="32420"/>
                    <a:pt x="11940" y="31935"/>
                  </a:cubicBezTo>
                  <a:cubicBezTo>
                    <a:pt x="11466" y="31382"/>
                    <a:pt x="10935" y="30874"/>
                    <a:pt x="10495" y="30299"/>
                  </a:cubicBezTo>
                  <a:lnTo>
                    <a:pt x="9818" y="29453"/>
                  </a:lnTo>
                  <a:lnTo>
                    <a:pt x="9186" y="28561"/>
                  </a:lnTo>
                  <a:cubicBezTo>
                    <a:pt x="8746" y="27974"/>
                    <a:pt x="8362" y="27354"/>
                    <a:pt x="7979" y="26733"/>
                  </a:cubicBezTo>
                  <a:cubicBezTo>
                    <a:pt x="7595" y="26113"/>
                    <a:pt x="7223" y="25492"/>
                    <a:pt x="6850" y="24849"/>
                  </a:cubicBezTo>
                  <a:lnTo>
                    <a:pt x="5745" y="22953"/>
                  </a:lnTo>
                  <a:lnTo>
                    <a:pt x="3555" y="19139"/>
                  </a:lnTo>
                  <a:cubicBezTo>
                    <a:pt x="3183" y="18507"/>
                    <a:pt x="2822" y="17875"/>
                    <a:pt x="2517" y="17221"/>
                  </a:cubicBezTo>
                  <a:cubicBezTo>
                    <a:pt x="2213" y="16566"/>
                    <a:pt x="1930" y="15889"/>
                    <a:pt x="1682" y="15201"/>
                  </a:cubicBezTo>
                  <a:cubicBezTo>
                    <a:pt x="1208" y="13824"/>
                    <a:pt x="847" y="12414"/>
                    <a:pt x="610" y="10980"/>
                  </a:cubicBezTo>
                  <a:cubicBezTo>
                    <a:pt x="351" y="9536"/>
                    <a:pt x="260" y="8080"/>
                    <a:pt x="351" y="6625"/>
                  </a:cubicBezTo>
                  <a:cubicBezTo>
                    <a:pt x="407" y="5169"/>
                    <a:pt x="858" y="3770"/>
                    <a:pt x="1095" y="2314"/>
                  </a:cubicBezTo>
                  <a:cubicBezTo>
                    <a:pt x="1231" y="1547"/>
                    <a:pt x="1344" y="780"/>
                    <a:pt x="1445" y="12"/>
                  </a:cubicBezTo>
                  <a:lnTo>
                    <a:pt x="1253" y="12"/>
                  </a:lnTo>
                  <a:cubicBezTo>
                    <a:pt x="1141" y="768"/>
                    <a:pt x="1016" y="1524"/>
                    <a:pt x="870" y="2269"/>
                  </a:cubicBezTo>
                  <a:cubicBezTo>
                    <a:pt x="746" y="2991"/>
                    <a:pt x="565" y="3702"/>
                    <a:pt x="418" y="4424"/>
                  </a:cubicBezTo>
                  <a:cubicBezTo>
                    <a:pt x="249" y="5135"/>
                    <a:pt x="136" y="5869"/>
                    <a:pt x="80" y="6602"/>
                  </a:cubicBezTo>
                  <a:cubicBezTo>
                    <a:pt x="1" y="8080"/>
                    <a:pt x="80" y="9559"/>
                    <a:pt x="328" y="11014"/>
                  </a:cubicBezTo>
                  <a:cubicBezTo>
                    <a:pt x="565" y="12470"/>
                    <a:pt x="926" y="13903"/>
                    <a:pt x="1411" y="15291"/>
                  </a:cubicBezTo>
                  <a:cubicBezTo>
                    <a:pt x="1660" y="15991"/>
                    <a:pt x="1942" y="16668"/>
                    <a:pt x="2246" y="17345"/>
                  </a:cubicBezTo>
                  <a:cubicBezTo>
                    <a:pt x="2551" y="18010"/>
                    <a:pt x="2923" y="18654"/>
                    <a:pt x="3285" y="19286"/>
                  </a:cubicBezTo>
                  <a:lnTo>
                    <a:pt x="5474" y="23111"/>
                  </a:lnTo>
                  <a:lnTo>
                    <a:pt x="6557" y="25018"/>
                  </a:lnTo>
                  <a:cubicBezTo>
                    <a:pt x="6929" y="25650"/>
                    <a:pt x="7290" y="26293"/>
                    <a:pt x="7685" y="26914"/>
                  </a:cubicBezTo>
                  <a:cubicBezTo>
                    <a:pt x="8092" y="27534"/>
                    <a:pt x="8464" y="28166"/>
                    <a:pt x="8893" y="28753"/>
                  </a:cubicBezTo>
                  <a:lnTo>
                    <a:pt x="9536" y="29656"/>
                  </a:lnTo>
                  <a:lnTo>
                    <a:pt x="10224" y="30525"/>
                  </a:lnTo>
                  <a:cubicBezTo>
                    <a:pt x="10664" y="31123"/>
                    <a:pt x="11195" y="31642"/>
                    <a:pt x="11680" y="32195"/>
                  </a:cubicBezTo>
                  <a:cubicBezTo>
                    <a:pt x="12222" y="32702"/>
                    <a:pt x="12729" y="33244"/>
                    <a:pt x="13328" y="33684"/>
                  </a:cubicBezTo>
                  <a:cubicBezTo>
                    <a:pt x="13903" y="34158"/>
                    <a:pt x="14512" y="34587"/>
                    <a:pt x="15144" y="34971"/>
                  </a:cubicBezTo>
                  <a:lnTo>
                    <a:pt x="16115" y="35501"/>
                  </a:lnTo>
                  <a:lnTo>
                    <a:pt x="17119" y="35975"/>
                  </a:lnTo>
                  <a:cubicBezTo>
                    <a:pt x="17807" y="36257"/>
                    <a:pt x="18496" y="36550"/>
                    <a:pt x="19240" y="36686"/>
                  </a:cubicBezTo>
                  <a:cubicBezTo>
                    <a:pt x="19613" y="36765"/>
                    <a:pt x="19985" y="36810"/>
                    <a:pt x="20369" y="36832"/>
                  </a:cubicBezTo>
                  <a:cubicBezTo>
                    <a:pt x="20741" y="36810"/>
                    <a:pt x="21125" y="36832"/>
                    <a:pt x="21497" y="36776"/>
                  </a:cubicBezTo>
                  <a:cubicBezTo>
                    <a:pt x="21870" y="36708"/>
                    <a:pt x="22242" y="36686"/>
                    <a:pt x="22592" y="36618"/>
                  </a:cubicBezTo>
                  <a:cubicBezTo>
                    <a:pt x="22953" y="36550"/>
                    <a:pt x="23325" y="36494"/>
                    <a:pt x="23686" y="36392"/>
                  </a:cubicBezTo>
                  <a:cubicBezTo>
                    <a:pt x="24409" y="36201"/>
                    <a:pt x="25108" y="35941"/>
                    <a:pt x="25785" y="35614"/>
                  </a:cubicBezTo>
                  <a:cubicBezTo>
                    <a:pt x="26462" y="35287"/>
                    <a:pt x="27106" y="34869"/>
                    <a:pt x="27670" y="34384"/>
                  </a:cubicBezTo>
                  <a:cubicBezTo>
                    <a:pt x="27963" y="34124"/>
                    <a:pt x="28223" y="33831"/>
                    <a:pt x="28437" y="33504"/>
                  </a:cubicBezTo>
                  <a:cubicBezTo>
                    <a:pt x="28584" y="33255"/>
                    <a:pt x="28697" y="32985"/>
                    <a:pt x="28753" y="32691"/>
                  </a:cubicBezTo>
                  <a:lnTo>
                    <a:pt x="28979" y="32804"/>
                  </a:lnTo>
                  <a:lnTo>
                    <a:pt x="29013" y="32815"/>
                  </a:lnTo>
                  <a:lnTo>
                    <a:pt x="29046" y="32815"/>
                  </a:lnTo>
                  <a:cubicBezTo>
                    <a:pt x="29310" y="32838"/>
                    <a:pt x="29575" y="32851"/>
                    <a:pt x="29841" y="32851"/>
                  </a:cubicBezTo>
                  <a:cubicBezTo>
                    <a:pt x="30384" y="32851"/>
                    <a:pt x="30927" y="32794"/>
                    <a:pt x="31450" y="32635"/>
                  </a:cubicBezTo>
                  <a:cubicBezTo>
                    <a:pt x="32217" y="32420"/>
                    <a:pt x="32951" y="32071"/>
                    <a:pt x="33605" y="31597"/>
                  </a:cubicBezTo>
                  <a:cubicBezTo>
                    <a:pt x="34260" y="31134"/>
                    <a:pt x="34835" y="30581"/>
                    <a:pt x="35332" y="29949"/>
                  </a:cubicBezTo>
                  <a:cubicBezTo>
                    <a:pt x="35828" y="29340"/>
                    <a:pt x="36257" y="28663"/>
                    <a:pt x="36584" y="27941"/>
                  </a:cubicBezTo>
                  <a:cubicBezTo>
                    <a:pt x="36934" y="27218"/>
                    <a:pt x="37182" y="26462"/>
                    <a:pt x="37329" y="25684"/>
                  </a:cubicBezTo>
                  <a:lnTo>
                    <a:pt x="37419" y="25086"/>
                  </a:lnTo>
                  <a:lnTo>
                    <a:pt x="37453" y="24499"/>
                  </a:lnTo>
                  <a:cubicBezTo>
                    <a:pt x="37476" y="24093"/>
                    <a:pt x="37464" y="23720"/>
                    <a:pt x="37476" y="23325"/>
                  </a:cubicBezTo>
                  <a:cubicBezTo>
                    <a:pt x="37498" y="21768"/>
                    <a:pt x="37510" y="20222"/>
                    <a:pt x="37453" y="18654"/>
                  </a:cubicBezTo>
                  <a:cubicBezTo>
                    <a:pt x="37419" y="17096"/>
                    <a:pt x="37273" y="15539"/>
                    <a:pt x="37047" y="13993"/>
                  </a:cubicBezTo>
                  <a:cubicBezTo>
                    <a:pt x="36810" y="12447"/>
                    <a:pt x="36426" y="10924"/>
                    <a:pt x="35896" y="9457"/>
                  </a:cubicBezTo>
                  <a:cubicBezTo>
                    <a:pt x="35366" y="7979"/>
                    <a:pt x="34655" y="6568"/>
                    <a:pt x="33763" y="5271"/>
                  </a:cubicBezTo>
                  <a:cubicBezTo>
                    <a:pt x="33346" y="4605"/>
                    <a:pt x="32849" y="4029"/>
                    <a:pt x="32353" y="3409"/>
                  </a:cubicBezTo>
                  <a:cubicBezTo>
                    <a:pt x="31834" y="2833"/>
                    <a:pt x="31315" y="2247"/>
                    <a:pt x="30773" y="1682"/>
                  </a:cubicBezTo>
                  <a:cubicBezTo>
                    <a:pt x="30231" y="1129"/>
                    <a:pt x="29678" y="588"/>
                    <a:pt x="29103" y="57"/>
                  </a:cubicBezTo>
                  <a:lnTo>
                    <a:pt x="290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"/>
            <p:cNvSpPr/>
            <p:nvPr/>
          </p:nvSpPr>
          <p:spPr>
            <a:xfrm>
              <a:off x="3103450" y="898675"/>
              <a:ext cx="882175" cy="891100"/>
            </a:xfrm>
            <a:custGeom>
              <a:avLst/>
              <a:gdLst/>
              <a:ahLst/>
              <a:cxnLst/>
              <a:rect l="l" t="t" r="r" b="b"/>
              <a:pathLst>
                <a:path w="35287" h="35644" extrusionOk="0">
                  <a:moveTo>
                    <a:pt x="1219" y="1"/>
                  </a:moveTo>
                  <a:cubicBezTo>
                    <a:pt x="1005" y="1603"/>
                    <a:pt x="712" y="3183"/>
                    <a:pt x="351" y="4752"/>
                  </a:cubicBezTo>
                  <a:cubicBezTo>
                    <a:pt x="136" y="5654"/>
                    <a:pt x="35" y="6568"/>
                    <a:pt x="35" y="7482"/>
                  </a:cubicBezTo>
                  <a:cubicBezTo>
                    <a:pt x="1" y="10969"/>
                    <a:pt x="1129" y="15257"/>
                    <a:pt x="2844" y="18168"/>
                  </a:cubicBezTo>
                  <a:cubicBezTo>
                    <a:pt x="3995" y="20132"/>
                    <a:pt x="4469" y="20990"/>
                    <a:pt x="4943" y="21836"/>
                  </a:cubicBezTo>
                  <a:cubicBezTo>
                    <a:pt x="5428" y="22727"/>
                    <a:pt x="5891" y="23562"/>
                    <a:pt x="7132" y="25650"/>
                  </a:cubicBezTo>
                  <a:cubicBezTo>
                    <a:pt x="9795" y="30141"/>
                    <a:pt x="12549" y="33030"/>
                    <a:pt x="15550" y="34474"/>
                  </a:cubicBezTo>
                  <a:cubicBezTo>
                    <a:pt x="16892" y="35120"/>
                    <a:pt x="18164" y="35644"/>
                    <a:pt x="19620" y="35644"/>
                  </a:cubicBezTo>
                  <a:cubicBezTo>
                    <a:pt x="19817" y="35644"/>
                    <a:pt x="20017" y="35634"/>
                    <a:pt x="20222" y="35614"/>
                  </a:cubicBezTo>
                  <a:cubicBezTo>
                    <a:pt x="21080" y="35524"/>
                    <a:pt x="21926" y="35298"/>
                    <a:pt x="22716" y="34959"/>
                  </a:cubicBezTo>
                  <a:cubicBezTo>
                    <a:pt x="23585" y="34609"/>
                    <a:pt x="24487" y="34621"/>
                    <a:pt x="25187" y="33966"/>
                  </a:cubicBezTo>
                  <a:cubicBezTo>
                    <a:pt x="26282" y="32962"/>
                    <a:pt x="26485" y="32319"/>
                    <a:pt x="26507" y="30841"/>
                  </a:cubicBezTo>
                  <a:cubicBezTo>
                    <a:pt x="27498" y="31094"/>
                    <a:pt x="28450" y="31312"/>
                    <a:pt x="29366" y="31312"/>
                  </a:cubicBezTo>
                  <a:cubicBezTo>
                    <a:pt x="30410" y="31312"/>
                    <a:pt x="31408" y="31028"/>
                    <a:pt x="32364" y="30186"/>
                  </a:cubicBezTo>
                  <a:cubicBezTo>
                    <a:pt x="34034" y="28730"/>
                    <a:pt x="35162" y="26372"/>
                    <a:pt x="35185" y="24307"/>
                  </a:cubicBezTo>
                  <a:lnTo>
                    <a:pt x="35219" y="22332"/>
                  </a:lnTo>
                  <a:cubicBezTo>
                    <a:pt x="35286" y="15810"/>
                    <a:pt x="34970" y="9514"/>
                    <a:pt x="30468" y="4221"/>
                  </a:cubicBezTo>
                  <a:cubicBezTo>
                    <a:pt x="29159" y="2720"/>
                    <a:pt x="27771" y="1321"/>
                    <a:pt x="26304" y="1"/>
                  </a:cubicBezTo>
                  <a:lnTo>
                    <a:pt x="18800" y="1"/>
                  </a:lnTo>
                  <a:cubicBezTo>
                    <a:pt x="19387" y="802"/>
                    <a:pt x="19974" y="1603"/>
                    <a:pt x="20583" y="2393"/>
                  </a:cubicBezTo>
                  <a:cubicBezTo>
                    <a:pt x="22242" y="4526"/>
                    <a:pt x="24341" y="6365"/>
                    <a:pt x="25774" y="8667"/>
                  </a:cubicBezTo>
                  <a:cubicBezTo>
                    <a:pt x="26710" y="10191"/>
                    <a:pt x="27015" y="12007"/>
                    <a:pt x="27579" y="13677"/>
                  </a:cubicBezTo>
                  <a:cubicBezTo>
                    <a:pt x="28617" y="16690"/>
                    <a:pt x="28945" y="20753"/>
                    <a:pt x="28223" y="23867"/>
                  </a:cubicBezTo>
                  <a:cubicBezTo>
                    <a:pt x="27974" y="24950"/>
                    <a:pt x="27466" y="26214"/>
                    <a:pt x="26383" y="26722"/>
                  </a:cubicBezTo>
                  <a:cubicBezTo>
                    <a:pt x="26045" y="26879"/>
                    <a:pt x="25698" y="26937"/>
                    <a:pt x="25347" y="26937"/>
                  </a:cubicBezTo>
                  <a:cubicBezTo>
                    <a:pt x="24377" y="26937"/>
                    <a:pt x="23376" y="26496"/>
                    <a:pt x="22453" y="26496"/>
                  </a:cubicBezTo>
                  <a:cubicBezTo>
                    <a:pt x="22127" y="26496"/>
                    <a:pt x="21810" y="26551"/>
                    <a:pt x="21508" y="26699"/>
                  </a:cubicBezTo>
                  <a:cubicBezTo>
                    <a:pt x="21091" y="26902"/>
                    <a:pt x="20696" y="27523"/>
                    <a:pt x="20312" y="27805"/>
                  </a:cubicBezTo>
                  <a:cubicBezTo>
                    <a:pt x="19850" y="28132"/>
                    <a:pt x="19398" y="28572"/>
                    <a:pt x="18879" y="28809"/>
                  </a:cubicBezTo>
                  <a:cubicBezTo>
                    <a:pt x="18575" y="28944"/>
                    <a:pt x="18225" y="29002"/>
                    <a:pt x="17867" y="29002"/>
                  </a:cubicBezTo>
                  <a:cubicBezTo>
                    <a:pt x="17322" y="29002"/>
                    <a:pt x="16760" y="28867"/>
                    <a:pt x="16318" y="28663"/>
                  </a:cubicBezTo>
                  <a:cubicBezTo>
                    <a:pt x="14727" y="27929"/>
                    <a:pt x="13937" y="26688"/>
                    <a:pt x="13474" y="25018"/>
                  </a:cubicBezTo>
                  <a:cubicBezTo>
                    <a:pt x="13215" y="24115"/>
                    <a:pt x="12876" y="23246"/>
                    <a:pt x="12458" y="22411"/>
                  </a:cubicBezTo>
                  <a:cubicBezTo>
                    <a:pt x="12086" y="21633"/>
                    <a:pt x="11443" y="20820"/>
                    <a:pt x="11228" y="19997"/>
                  </a:cubicBezTo>
                  <a:cubicBezTo>
                    <a:pt x="11003" y="19139"/>
                    <a:pt x="10969" y="18428"/>
                    <a:pt x="10518" y="17616"/>
                  </a:cubicBezTo>
                  <a:cubicBezTo>
                    <a:pt x="10089" y="16837"/>
                    <a:pt x="9536" y="16126"/>
                    <a:pt x="9084" y="15347"/>
                  </a:cubicBezTo>
                  <a:cubicBezTo>
                    <a:pt x="8633" y="14546"/>
                    <a:pt x="8351" y="13632"/>
                    <a:pt x="7990" y="12775"/>
                  </a:cubicBezTo>
                  <a:cubicBezTo>
                    <a:pt x="7369" y="11274"/>
                    <a:pt x="7595" y="9604"/>
                    <a:pt x="6986" y="8114"/>
                  </a:cubicBezTo>
                  <a:cubicBezTo>
                    <a:pt x="6602" y="7166"/>
                    <a:pt x="5835" y="6444"/>
                    <a:pt x="5598" y="5440"/>
                  </a:cubicBezTo>
                  <a:cubicBezTo>
                    <a:pt x="5248" y="3996"/>
                    <a:pt x="5406" y="2653"/>
                    <a:pt x="5586" y="1231"/>
                  </a:cubicBezTo>
                  <a:cubicBezTo>
                    <a:pt x="5632" y="825"/>
                    <a:pt x="5711" y="407"/>
                    <a:pt x="57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"/>
            <p:cNvSpPr/>
            <p:nvPr/>
          </p:nvSpPr>
          <p:spPr>
            <a:xfrm>
              <a:off x="5531525" y="896425"/>
              <a:ext cx="875" cy="1150"/>
            </a:xfrm>
            <a:custGeom>
              <a:avLst/>
              <a:gdLst/>
              <a:ahLst/>
              <a:cxnLst/>
              <a:rect l="l" t="t" r="r" b="b"/>
              <a:pathLst>
                <a:path w="35" h="46" extrusionOk="0">
                  <a:moveTo>
                    <a:pt x="1" y="1"/>
                  </a:moveTo>
                  <a:lnTo>
                    <a:pt x="1" y="46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"/>
            <p:cNvSpPr/>
            <p:nvPr/>
          </p:nvSpPr>
          <p:spPr>
            <a:xfrm>
              <a:off x="5691500" y="896425"/>
              <a:ext cx="44025" cy="70000"/>
            </a:xfrm>
            <a:custGeom>
              <a:avLst/>
              <a:gdLst/>
              <a:ahLst/>
              <a:cxnLst/>
              <a:rect l="l" t="t" r="r" b="b"/>
              <a:pathLst>
                <a:path w="1761" h="2800" extrusionOk="0">
                  <a:moveTo>
                    <a:pt x="271" y="1"/>
                  </a:moveTo>
                  <a:cubicBezTo>
                    <a:pt x="68" y="926"/>
                    <a:pt x="0" y="1863"/>
                    <a:pt x="56" y="2799"/>
                  </a:cubicBezTo>
                  <a:cubicBezTo>
                    <a:pt x="587" y="1851"/>
                    <a:pt x="1162" y="915"/>
                    <a:pt x="1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"/>
            <p:cNvSpPr/>
            <p:nvPr/>
          </p:nvSpPr>
          <p:spPr>
            <a:xfrm>
              <a:off x="5912950" y="896425"/>
              <a:ext cx="82100" cy="172400"/>
            </a:xfrm>
            <a:custGeom>
              <a:avLst/>
              <a:gdLst/>
              <a:ahLst/>
              <a:cxnLst/>
              <a:rect l="l" t="t" r="r" b="b"/>
              <a:pathLst>
                <a:path w="3284" h="6896" extrusionOk="0">
                  <a:moveTo>
                    <a:pt x="688" y="1"/>
                  </a:moveTo>
                  <a:cubicBezTo>
                    <a:pt x="305" y="2280"/>
                    <a:pt x="68" y="4582"/>
                    <a:pt x="0" y="6895"/>
                  </a:cubicBezTo>
                  <a:cubicBezTo>
                    <a:pt x="1061" y="4526"/>
                    <a:pt x="2246" y="2314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"/>
            <p:cNvSpPr/>
            <p:nvPr/>
          </p:nvSpPr>
          <p:spPr>
            <a:xfrm>
              <a:off x="6099125" y="896425"/>
              <a:ext cx="66600" cy="126425"/>
            </a:xfrm>
            <a:custGeom>
              <a:avLst/>
              <a:gdLst/>
              <a:ahLst/>
              <a:cxnLst/>
              <a:rect l="l" t="t" r="r" b="b"/>
              <a:pathLst>
                <a:path w="2664" h="5057" extrusionOk="0">
                  <a:moveTo>
                    <a:pt x="1" y="1"/>
                  </a:moveTo>
                  <a:cubicBezTo>
                    <a:pt x="215" y="1953"/>
                    <a:pt x="712" y="3736"/>
                    <a:pt x="1603" y="5056"/>
                  </a:cubicBezTo>
                  <a:cubicBezTo>
                    <a:pt x="1942" y="3454"/>
                    <a:pt x="2348" y="1750"/>
                    <a:pt x="2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4" name="Google Shape;1414;p2"/>
            <p:cNvGrpSpPr/>
            <p:nvPr/>
          </p:nvGrpSpPr>
          <p:grpSpPr>
            <a:xfrm>
              <a:off x="1071450" y="3263575"/>
              <a:ext cx="464650" cy="436850"/>
              <a:chOff x="1071450" y="3263575"/>
              <a:chExt cx="464650" cy="436850"/>
            </a:xfrm>
          </p:grpSpPr>
          <p:sp>
            <p:nvSpPr>
              <p:cNvPr id="1415" name="Google Shape;1415;p2"/>
              <p:cNvSpPr/>
              <p:nvPr/>
            </p:nvSpPr>
            <p:spPr>
              <a:xfrm>
                <a:off x="1071450" y="3263575"/>
                <a:ext cx="464650" cy="436850"/>
              </a:xfrm>
              <a:custGeom>
                <a:avLst/>
                <a:gdLst/>
                <a:ahLst/>
                <a:cxnLst/>
                <a:rect l="l" t="t" r="r" b="b"/>
                <a:pathLst>
                  <a:path w="18586" h="17474" extrusionOk="0">
                    <a:moveTo>
                      <a:pt x="9634" y="0"/>
                    </a:moveTo>
                    <a:cubicBezTo>
                      <a:pt x="9157" y="0"/>
                      <a:pt x="8682" y="58"/>
                      <a:pt x="8215" y="181"/>
                    </a:cubicBezTo>
                    <a:cubicBezTo>
                      <a:pt x="3826" y="1309"/>
                      <a:pt x="1" y="4164"/>
                      <a:pt x="644" y="9355"/>
                    </a:cubicBezTo>
                    <a:cubicBezTo>
                      <a:pt x="971" y="12040"/>
                      <a:pt x="2630" y="14399"/>
                      <a:pt x="4774" y="15933"/>
                    </a:cubicBezTo>
                    <a:cubicBezTo>
                      <a:pt x="5744" y="16610"/>
                      <a:pt x="6839" y="17073"/>
                      <a:pt x="8001" y="17299"/>
                    </a:cubicBezTo>
                    <a:cubicBezTo>
                      <a:pt x="8560" y="17414"/>
                      <a:pt x="9133" y="17474"/>
                      <a:pt x="9703" y="17474"/>
                    </a:cubicBezTo>
                    <a:cubicBezTo>
                      <a:pt x="10812" y="17474"/>
                      <a:pt x="11906" y="17245"/>
                      <a:pt x="12853" y="16746"/>
                    </a:cubicBezTo>
                    <a:cubicBezTo>
                      <a:pt x="14083" y="16080"/>
                      <a:pt x="15482" y="15177"/>
                      <a:pt x="16306" y="14015"/>
                    </a:cubicBezTo>
                    <a:cubicBezTo>
                      <a:pt x="18337" y="11386"/>
                      <a:pt x="18586" y="7594"/>
                      <a:pt x="17051" y="4706"/>
                    </a:cubicBezTo>
                    <a:cubicBezTo>
                      <a:pt x="15679" y="2244"/>
                      <a:pt x="12621" y="0"/>
                      <a:pt x="9634" y="0"/>
                    </a:cubicBezTo>
                    <a:close/>
                  </a:path>
                </a:pathLst>
              </a:custGeom>
              <a:solidFill>
                <a:srgbClr val="7FB6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"/>
              <p:cNvSpPr/>
              <p:nvPr/>
            </p:nvSpPr>
            <p:spPr>
              <a:xfrm>
                <a:off x="1086675" y="3286200"/>
                <a:ext cx="425450" cy="391625"/>
              </a:xfrm>
              <a:custGeom>
                <a:avLst/>
                <a:gdLst/>
                <a:ahLst/>
                <a:cxnLst/>
                <a:rect l="l" t="t" r="r" b="b"/>
                <a:pathLst>
                  <a:path w="17018" h="15665" extrusionOk="0">
                    <a:moveTo>
                      <a:pt x="8782" y="1"/>
                    </a:moveTo>
                    <a:cubicBezTo>
                      <a:pt x="8168" y="1"/>
                      <a:pt x="7563" y="99"/>
                      <a:pt x="6986" y="314"/>
                    </a:cubicBezTo>
                    <a:cubicBezTo>
                      <a:pt x="3160" y="1713"/>
                      <a:pt x="1" y="4613"/>
                      <a:pt x="1028" y="9194"/>
                    </a:cubicBezTo>
                    <a:cubicBezTo>
                      <a:pt x="1569" y="11553"/>
                      <a:pt x="3262" y="13505"/>
                      <a:pt x="5316" y="14690"/>
                    </a:cubicBezTo>
                    <a:cubicBezTo>
                      <a:pt x="6241" y="15209"/>
                      <a:pt x="7257" y="15525"/>
                      <a:pt x="8306" y="15626"/>
                    </a:cubicBezTo>
                    <a:cubicBezTo>
                      <a:pt x="8565" y="15651"/>
                      <a:pt x="8825" y="15664"/>
                      <a:pt x="9085" y="15664"/>
                    </a:cubicBezTo>
                    <a:cubicBezTo>
                      <a:pt x="10342" y="15664"/>
                      <a:pt x="11584" y="15363"/>
                      <a:pt x="12594" y="14690"/>
                    </a:cubicBezTo>
                    <a:cubicBezTo>
                      <a:pt x="13644" y="14001"/>
                      <a:pt x="14806" y="13065"/>
                      <a:pt x="15438" y="11948"/>
                    </a:cubicBezTo>
                    <a:cubicBezTo>
                      <a:pt x="17017" y="9420"/>
                      <a:pt x="16893" y="6012"/>
                      <a:pt x="15268" y="3575"/>
                    </a:cubicBezTo>
                    <a:cubicBezTo>
                      <a:pt x="13927" y="1635"/>
                      <a:pt x="11289" y="1"/>
                      <a:pt x="8782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"/>
              <p:cNvSpPr/>
              <p:nvPr/>
            </p:nvSpPr>
            <p:spPr>
              <a:xfrm>
                <a:off x="1118000" y="3314325"/>
                <a:ext cx="364775" cy="335800"/>
              </a:xfrm>
              <a:custGeom>
                <a:avLst/>
                <a:gdLst/>
                <a:ahLst/>
                <a:cxnLst/>
                <a:rect l="l" t="t" r="r" b="b"/>
                <a:pathLst>
                  <a:path w="14591" h="13432" extrusionOk="0">
                    <a:moveTo>
                      <a:pt x="7534" y="1"/>
                    </a:moveTo>
                    <a:cubicBezTo>
                      <a:pt x="7007" y="1"/>
                      <a:pt x="6488" y="85"/>
                      <a:pt x="5992" y="272"/>
                    </a:cubicBezTo>
                    <a:cubicBezTo>
                      <a:pt x="2709" y="1468"/>
                      <a:pt x="0" y="3951"/>
                      <a:pt x="892" y="7878"/>
                    </a:cubicBezTo>
                    <a:cubicBezTo>
                      <a:pt x="1343" y="9909"/>
                      <a:pt x="2788" y="11590"/>
                      <a:pt x="4559" y="12606"/>
                    </a:cubicBezTo>
                    <a:cubicBezTo>
                      <a:pt x="5349" y="13046"/>
                      <a:pt x="6218" y="13316"/>
                      <a:pt x="7121" y="13395"/>
                    </a:cubicBezTo>
                    <a:cubicBezTo>
                      <a:pt x="7352" y="13420"/>
                      <a:pt x="7584" y="13432"/>
                      <a:pt x="7816" y="13432"/>
                    </a:cubicBezTo>
                    <a:cubicBezTo>
                      <a:pt x="8887" y="13432"/>
                      <a:pt x="9946" y="13169"/>
                      <a:pt x="10799" y="12594"/>
                    </a:cubicBezTo>
                    <a:cubicBezTo>
                      <a:pt x="11691" y="11996"/>
                      <a:pt x="12695" y="11195"/>
                      <a:pt x="13237" y="10247"/>
                    </a:cubicBezTo>
                    <a:cubicBezTo>
                      <a:pt x="14591" y="8081"/>
                      <a:pt x="14489" y="5158"/>
                      <a:pt x="13101" y="3070"/>
                    </a:cubicBezTo>
                    <a:cubicBezTo>
                      <a:pt x="11941" y="1412"/>
                      <a:pt x="9682" y="1"/>
                      <a:pt x="7534" y="1"/>
                    </a:cubicBezTo>
                    <a:close/>
                  </a:path>
                </a:pathLst>
              </a:custGeom>
              <a:solidFill>
                <a:srgbClr val="C3D6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"/>
              <p:cNvSpPr/>
              <p:nvPr/>
            </p:nvSpPr>
            <p:spPr>
              <a:xfrm>
                <a:off x="1241850" y="3308425"/>
                <a:ext cx="106100" cy="347000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3880" extrusionOk="0">
                    <a:moveTo>
                      <a:pt x="4243" y="0"/>
                    </a:moveTo>
                    <a:cubicBezTo>
                      <a:pt x="4243" y="0"/>
                      <a:pt x="4164" y="215"/>
                      <a:pt x="4074" y="598"/>
                    </a:cubicBezTo>
                    <a:cubicBezTo>
                      <a:pt x="3984" y="982"/>
                      <a:pt x="3769" y="1524"/>
                      <a:pt x="3589" y="2167"/>
                    </a:cubicBezTo>
                    <a:cubicBezTo>
                      <a:pt x="3498" y="2494"/>
                      <a:pt x="3374" y="2833"/>
                      <a:pt x="3239" y="3205"/>
                    </a:cubicBezTo>
                    <a:lnTo>
                      <a:pt x="2810" y="4356"/>
                    </a:lnTo>
                    <a:cubicBezTo>
                      <a:pt x="2663" y="4751"/>
                      <a:pt x="2505" y="5168"/>
                      <a:pt x="2359" y="5586"/>
                    </a:cubicBezTo>
                    <a:cubicBezTo>
                      <a:pt x="2201" y="6003"/>
                      <a:pt x="2065" y="6443"/>
                      <a:pt x="1919" y="6872"/>
                    </a:cubicBezTo>
                    <a:cubicBezTo>
                      <a:pt x="1659" y="7741"/>
                      <a:pt x="1366" y="8587"/>
                      <a:pt x="1095" y="9400"/>
                    </a:cubicBezTo>
                    <a:cubicBezTo>
                      <a:pt x="824" y="10212"/>
                      <a:pt x="598" y="10968"/>
                      <a:pt x="406" y="11634"/>
                    </a:cubicBezTo>
                    <a:cubicBezTo>
                      <a:pt x="248" y="12165"/>
                      <a:pt x="136" y="12706"/>
                      <a:pt x="45" y="13248"/>
                    </a:cubicBezTo>
                    <a:cubicBezTo>
                      <a:pt x="11" y="13406"/>
                      <a:pt x="0" y="13564"/>
                      <a:pt x="0" y="13710"/>
                    </a:cubicBezTo>
                    <a:cubicBezTo>
                      <a:pt x="12" y="13767"/>
                      <a:pt x="17" y="13809"/>
                      <a:pt x="20" y="13838"/>
                    </a:cubicBezTo>
                    <a:lnTo>
                      <a:pt x="20" y="13838"/>
                    </a:lnTo>
                    <a:cubicBezTo>
                      <a:pt x="20" y="13808"/>
                      <a:pt x="22" y="13764"/>
                      <a:pt x="34" y="13710"/>
                    </a:cubicBezTo>
                    <a:cubicBezTo>
                      <a:pt x="57" y="13598"/>
                      <a:pt x="79" y="13451"/>
                      <a:pt x="136" y="13259"/>
                    </a:cubicBezTo>
                    <a:cubicBezTo>
                      <a:pt x="237" y="12875"/>
                      <a:pt x="429" y="12356"/>
                      <a:pt x="666" y="11713"/>
                    </a:cubicBezTo>
                    <a:cubicBezTo>
                      <a:pt x="892" y="11070"/>
                      <a:pt x="1185" y="10325"/>
                      <a:pt x="1490" y="9535"/>
                    </a:cubicBezTo>
                    <a:cubicBezTo>
                      <a:pt x="1794" y="8745"/>
                      <a:pt x="2099" y="7877"/>
                      <a:pt x="2381" y="7019"/>
                    </a:cubicBezTo>
                    <a:cubicBezTo>
                      <a:pt x="2517" y="6590"/>
                      <a:pt x="2652" y="6150"/>
                      <a:pt x="2799" y="5733"/>
                    </a:cubicBezTo>
                    <a:lnTo>
                      <a:pt x="3216" y="4491"/>
                    </a:lnTo>
                    <a:cubicBezTo>
                      <a:pt x="3352" y="4085"/>
                      <a:pt x="3464" y="3690"/>
                      <a:pt x="3566" y="3306"/>
                    </a:cubicBezTo>
                    <a:cubicBezTo>
                      <a:pt x="3679" y="2934"/>
                      <a:pt x="3792" y="2584"/>
                      <a:pt x="3848" y="2246"/>
                    </a:cubicBezTo>
                    <a:cubicBezTo>
                      <a:pt x="3995" y="1569"/>
                      <a:pt x="4108" y="1016"/>
                      <a:pt x="4164" y="621"/>
                    </a:cubicBezTo>
                    <a:cubicBezTo>
                      <a:pt x="4209" y="226"/>
                      <a:pt x="4243" y="0"/>
                      <a:pt x="4243" y="0"/>
                    </a:cubicBezTo>
                    <a:close/>
                    <a:moveTo>
                      <a:pt x="20" y="13838"/>
                    </a:moveTo>
                    <a:cubicBezTo>
                      <a:pt x="20" y="13864"/>
                      <a:pt x="23" y="13880"/>
                      <a:pt x="23" y="13880"/>
                    </a:cubicBezTo>
                    <a:cubicBezTo>
                      <a:pt x="23" y="13880"/>
                      <a:pt x="23" y="13866"/>
                      <a:pt x="20" y="13838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"/>
              <p:cNvSpPr/>
              <p:nvPr/>
            </p:nvSpPr>
            <p:spPr>
              <a:xfrm>
                <a:off x="1144525" y="3386000"/>
                <a:ext cx="306100" cy="212450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8498" extrusionOk="0">
                    <a:moveTo>
                      <a:pt x="0" y="0"/>
                    </a:moveTo>
                    <a:lnTo>
                      <a:pt x="305" y="316"/>
                    </a:lnTo>
                    <a:cubicBezTo>
                      <a:pt x="406" y="407"/>
                      <a:pt x="531" y="497"/>
                      <a:pt x="643" y="587"/>
                    </a:cubicBezTo>
                    <a:cubicBezTo>
                      <a:pt x="869" y="756"/>
                      <a:pt x="1106" y="914"/>
                      <a:pt x="1332" y="1084"/>
                    </a:cubicBezTo>
                    <a:lnTo>
                      <a:pt x="2720" y="2065"/>
                    </a:lnTo>
                    <a:lnTo>
                      <a:pt x="5484" y="4063"/>
                    </a:lnTo>
                    <a:cubicBezTo>
                      <a:pt x="6410" y="4728"/>
                      <a:pt x="7324" y="5383"/>
                      <a:pt x="8271" y="6015"/>
                    </a:cubicBezTo>
                    <a:cubicBezTo>
                      <a:pt x="8745" y="6342"/>
                      <a:pt x="9231" y="6647"/>
                      <a:pt x="9716" y="6951"/>
                    </a:cubicBezTo>
                    <a:cubicBezTo>
                      <a:pt x="10190" y="7256"/>
                      <a:pt x="10664" y="7561"/>
                      <a:pt x="11160" y="7854"/>
                    </a:cubicBezTo>
                    <a:cubicBezTo>
                      <a:pt x="11341" y="7944"/>
                      <a:pt x="11533" y="8035"/>
                      <a:pt x="11724" y="8136"/>
                    </a:cubicBezTo>
                    <a:lnTo>
                      <a:pt x="12007" y="8294"/>
                    </a:lnTo>
                    <a:cubicBezTo>
                      <a:pt x="12052" y="8317"/>
                      <a:pt x="12097" y="8351"/>
                      <a:pt x="12142" y="8384"/>
                    </a:cubicBezTo>
                    <a:cubicBezTo>
                      <a:pt x="12165" y="8396"/>
                      <a:pt x="12176" y="8418"/>
                      <a:pt x="12198" y="8430"/>
                    </a:cubicBezTo>
                    <a:cubicBezTo>
                      <a:pt x="12210" y="8452"/>
                      <a:pt x="12243" y="8475"/>
                      <a:pt x="12221" y="8497"/>
                    </a:cubicBezTo>
                    <a:lnTo>
                      <a:pt x="12221" y="8497"/>
                    </a:lnTo>
                    <a:cubicBezTo>
                      <a:pt x="12243" y="8475"/>
                      <a:pt x="12221" y="8441"/>
                      <a:pt x="12210" y="8418"/>
                    </a:cubicBezTo>
                    <a:cubicBezTo>
                      <a:pt x="12187" y="8407"/>
                      <a:pt x="12176" y="8384"/>
                      <a:pt x="12153" y="8362"/>
                    </a:cubicBezTo>
                    <a:cubicBezTo>
                      <a:pt x="12119" y="8328"/>
                      <a:pt x="12074" y="8294"/>
                      <a:pt x="12029" y="8249"/>
                    </a:cubicBezTo>
                    <a:cubicBezTo>
                      <a:pt x="11950" y="8181"/>
                      <a:pt x="11860" y="8125"/>
                      <a:pt x="11770" y="8057"/>
                    </a:cubicBezTo>
                    <a:cubicBezTo>
                      <a:pt x="11600" y="7933"/>
                      <a:pt x="11420" y="7820"/>
                      <a:pt x="11239" y="7707"/>
                    </a:cubicBezTo>
                    <a:cubicBezTo>
                      <a:pt x="10799" y="7346"/>
                      <a:pt x="10336" y="7008"/>
                      <a:pt x="9885" y="6669"/>
                    </a:cubicBezTo>
                    <a:cubicBezTo>
                      <a:pt x="9422" y="6342"/>
                      <a:pt x="8971" y="5992"/>
                      <a:pt x="8508" y="5665"/>
                    </a:cubicBezTo>
                    <a:cubicBezTo>
                      <a:pt x="7594" y="4999"/>
                      <a:pt x="6680" y="4322"/>
                      <a:pt x="5744" y="3668"/>
                    </a:cubicBezTo>
                    <a:cubicBezTo>
                      <a:pt x="5281" y="3340"/>
                      <a:pt x="4807" y="3013"/>
                      <a:pt x="4333" y="2697"/>
                    </a:cubicBezTo>
                    <a:cubicBezTo>
                      <a:pt x="3859" y="2381"/>
                      <a:pt x="3397" y="2065"/>
                      <a:pt x="2900" y="1772"/>
                    </a:cubicBezTo>
                    <a:lnTo>
                      <a:pt x="2178" y="1321"/>
                    </a:lnTo>
                    <a:cubicBezTo>
                      <a:pt x="1930" y="1185"/>
                      <a:pt x="1693" y="1016"/>
                      <a:pt x="1445" y="881"/>
                    </a:cubicBezTo>
                    <a:cubicBezTo>
                      <a:pt x="1196" y="756"/>
                      <a:pt x="948" y="610"/>
                      <a:pt x="700" y="474"/>
                    </a:cubicBezTo>
                    <a:cubicBezTo>
                      <a:pt x="452" y="328"/>
                      <a:pt x="215" y="170"/>
                      <a:pt x="0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"/>
              <p:cNvSpPr/>
              <p:nvPr/>
            </p:nvSpPr>
            <p:spPr>
              <a:xfrm>
                <a:off x="1230550" y="3317450"/>
                <a:ext cx="128950" cy="341650"/>
              </a:xfrm>
              <a:custGeom>
                <a:avLst/>
                <a:gdLst/>
                <a:ahLst/>
                <a:cxnLst/>
                <a:rect l="l" t="t" r="r" b="b"/>
                <a:pathLst>
                  <a:path w="5158" h="13666" extrusionOk="0">
                    <a:moveTo>
                      <a:pt x="1" y="0"/>
                    </a:moveTo>
                    <a:lnTo>
                      <a:pt x="80" y="136"/>
                    </a:lnTo>
                    <a:cubicBezTo>
                      <a:pt x="148" y="271"/>
                      <a:pt x="215" y="418"/>
                      <a:pt x="272" y="565"/>
                    </a:cubicBezTo>
                    <a:cubicBezTo>
                      <a:pt x="430" y="926"/>
                      <a:pt x="576" y="1479"/>
                      <a:pt x="779" y="2133"/>
                    </a:cubicBezTo>
                    <a:cubicBezTo>
                      <a:pt x="983" y="2788"/>
                      <a:pt x="1208" y="3555"/>
                      <a:pt x="1468" y="4367"/>
                    </a:cubicBezTo>
                    <a:cubicBezTo>
                      <a:pt x="1727" y="5180"/>
                      <a:pt x="2009" y="6060"/>
                      <a:pt x="2292" y="6929"/>
                    </a:cubicBezTo>
                    <a:cubicBezTo>
                      <a:pt x="2438" y="7358"/>
                      <a:pt x="2585" y="7786"/>
                      <a:pt x="2720" y="8215"/>
                    </a:cubicBezTo>
                    <a:cubicBezTo>
                      <a:pt x="2856" y="8644"/>
                      <a:pt x="3048" y="9061"/>
                      <a:pt x="3206" y="9456"/>
                    </a:cubicBezTo>
                    <a:cubicBezTo>
                      <a:pt x="3533" y="10246"/>
                      <a:pt x="3849" y="10991"/>
                      <a:pt x="4142" y="11612"/>
                    </a:cubicBezTo>
                    <a:cubicBezTo>
                      <a:pt x="4424" y="12232"/>
                      <a:pt x="4684" y="12740"/>
                      <a:pt x="4864" y="13101"/>
                    </a:cubicBezTo>
                    <a:cubicBezTo>
                      <a:pt x="5056" y="13462"/>
                      <a:pt x="5158" y="13665"/>
                      <a:pt x="5158" y="13665"/>
                    </a:cubicBezTo>
                    <a:lnTo>
                      <a:pt x="4943" y="13067"/>
                    </a:lnTo>
                    <a:cubicBezTo>
                      <a:pt x="4819" y="12695"/>
                      <a:pt x="4639" y="12153"/>
                      <a:pt x="4379" y="11510"/>
                    </a:cubicBezTo>
                    <a:cubicBezTo>
                      <a:pt x="4131" y="10878"/>
                      <a:pt x="3894" y="10111"/>
                      <a:pt x="3601" y="9310"/>
                    </a:cubicBezTo>
                    <a:cubicBezTo>
                      <a:pt x="3454" y="8904"/>
                      <a:pt x="3296" y="8509"/>
                      <a:pt x="3160" y="8080"/>
                    </a:cubicBezTo>
                    <a:cubicBezTo>
                      <a:pt x="3025" y="7651"/>
                      <a:pt x="2890" y="7211"/>
                      <a:pt x="2743" y="6771"/>
                    </a:cubicBezTo>
                    <a:cubicBezTo>
                      <a:pt x="2596" y="6342"/>
                      <a:pt x="2450" y="5913"/>
                      <a:pt x="2314" y="5484"/>
                    </a:cubicBezTo>
                    <a:cubicBezTo>
                      <a:pt x="2179" y="5056"/>
                      <a:pt x="2009" y="4638"/>
                      <a:pt x="1874" y="4232"/>
                    </a:cubicBezTo>
                    <a:cubicBezTo>
                      <a:pt x="1581" y="3431"/>
                      <a:pt x="1276" y="2686"/>
                      <a:pt x="1028" y="2043"/>
                    </a:cubicBezTo>
                    <a:cubicBezTo>
                      <a:pt x="847" y="1524"/>
                      <a:pt x="610" y="1016"/>
                      <a:pt x="351" y="519"/>
                    </a:cubicBezTo>
                    <a:cubicBezTo>
                      <a:pt x="283" y="384"/>
                      <a:pt x="193" y="249"/>
                      <a:pt x="102" y="12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"/>
              <p:cNvSpPr/>
              <p:nvPr/>
            </p:nvSpPr>
            <p:spPr>
              <a:xfrm>
                <a:off x="1163700" y="3358075"/>
                <a:ext cx="273100" cy="239800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592" extrusionOk="0">
                    <a:moveTo>
                      <a:pt x="10924" y="0"/>
                    </a:moveTo>
                    <a:cubicBezTo>
                      <a:pt x="10867" y="113"/>
                      <a:pt x="10799" y="203"/>
                      <a:pt x="10709" y="282"/>
                    </a:cubicBezTo>
                    <a:cubicBezTo>
                      <a:pt x="10619" y="361"/>
                      <a:pt x="10529" y="429"/>
                      <a:pt x="10438" y="497"/>
                    </a:cubicBezTo>
                    <a:cubicBezTo>
                      <a:pt x="10247" y="643"/>
                      <a:pt x="10043" y="756"/>
                      <a:pt x="9852" y="926"/>
                    </a:cubicBezTo>
                    <a:cubicBezTo>
                      <a:pt x="9423" y="1264"/>
                      <a:pt x="9005" y="1614"/>
                      <a:pt x="8588" y="1975"/>
                    </a:cubicBezTo>
                    <a:cubicBezTo>
                      <a:pt x="8170" y="2336"/>
                      <a:pt x="7741" y="2675"/>
                      <a:pt x="7335" y="3036"/>
                    </a:cubicBezTo>
                    <a:cubicBezTo>
                      <a:pt x="6500" y="3758"/>
                      <a:pt x="5710" y="4503"/>
                      <a:pt x="4909" y="5259"/>
                    </a:cubicBezTo>
                    <a:lnTo>
                      <a:pt x="4311" y="5823"/>
                    </a:lnTo>
                    <a:lnTo>
                      <a:pt x="3713" y="6342"/>
                    </a:lnTo>
                    <a:cubicBezTo>
                      <a:pt x="3284" y="6669"/>
                      <a:pt x="2833" y="6996"/>
                      <a:pt x="2404" y="7346"/>
                    </a:cubicBezTo>
                    <a:cubicBezTo>
                      <a:pt x="2201" y="7527"/>
                      <a:pt x="1975" y="7685"/>
                      <a:pt x="1783" y="7877"/>
                    </a:cubicBezTo>
                    <a:cubicBezTo>
                      <a:pt x="1580" y="8080"/>
                      <a:pt x="1377" y="8260"/>
                      <a:pt x="1197" y="8475"/>
                    </a:cubicBezTo>
                    <a:cubicBezTo>
                      <a:pt x="1005" y="8678"/>
                      <a:pt x="824" y="8870"/>
                      <a:pt x="632" y="9061"/>
                    </a:cubicBezTo>
                    <a:cubicBezTo>
                      <a:pt x="542" y="9163"/>
                      <a:pt x="441" y="9253"/>
                      <a:pt x="328" y="9332"/>
                    </a:cubicBezTo>
                    <a:lnTo>
                      <a:pt x="0" y="9592"/>
                    </a:lnTo>
                    <a:cubicBezTo>
                      <a:pt x="249" y="9468"/>
                      <a:pt x="486" y="9321"/>
                      <a:pt x="700" y="9163"/>
                    </a:cubicBezTo>
                    <a:cubicBezTo>
                      <a:pt x="915" y="8982"/>
                      <a:pt x="1140" y="8813"/>
                      <a:pt x="1343" y="8633"/>
                    </a:cubicBezTo>
                    <a:cubicBezTo>
                      <a:pt x="1546" y="8441"/>
                      <a:pt x="1750" y="8272"/>
                      <a:pt x="1964" y="8102"/>
                    </a:cubicBezTo>
                    <a:cubicBezTo>
                      <a:pt x="2167" y="7933"/>
                      <a:pt x="2393" y="7775"/>
                      <a:pt x="2618" y="7617"/>
                    </a:cubicBezTo>
                    <a:cubicBezTo>
                      <a:pt x="2844" y="7459"/>
                      <a:pt x="3070" y="7312"/>
                      <a:pt x="3295" y="7166"/>
                    </a:cubicBezTo>
                    <a:lnTo>
                      <a:pt x="3973" y="6692"/>
                    </a:lnTo>
                    <a:lnTo>
                      <a:pt x="4627" y="6161"/>
                    </a:lnTo>
                    <a:lnTo>
                      <a:pt x="5225" y="5597"/>
                    </a:lnTo>
                    <a:cubicBezTo>
                      <a:pt x="6038" y="4852"/>
                      <a:pt x="6827" y="4096"/>
                      <a:pt x="7617" y="3340"/>
                    </a:cubicBezTo>
                    <a:cubicBezTo>
                      <a:pt x="8024" y="2979"/>
                      <a:pt x="8407" y="2596"/>
                      <a:pt x="8802" y="2212"/>
                    </a:cubicBezTo>
                    <a:cubicBezTo>
                      <a:pt x="9186" y="1828"/>
                      <a:pt x="9592" y="1456"/>
                      <a:pt x="9976" y="1061"/>
                    </a:cubicBezTo>
                    <a:cubicBezTo>
                      <a:pt x="10122" y="903"/>
                      <a:pt x="10314" y="756"/>
                      <a:pt x="10495" y="598"/>
                    </a:cubicBezTo>
                    <a:cubicBezTo>
                      <a:pt x="10574" y="508"/>
                      <a:pt x="10664" y="429"/>
                      <a:pt x="10743" y="339"/>
                    </a:cubicBezTo>
                    <a:cubicBezTo>
                      <a:pt x="10822" y="237"/>
                      <a:pt x="10878" y="124"/>
                      <a:pt x="10924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"/>
              <p:cNvSpPr/>
              <p:nvPr/>
            </p:nvSpPr>
            <p:spPr>
              <a:xfrm>
                <a:off x="1115450" y="3480500"/>
                <a:ext cx="374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976" h="659" extrusionOk="0">
                    <a:moveTo>
                      <a:pt x="10236" y="1"/>
                    </a:moveTo>
                    <a:cubicBezTo>
                      <a:pt x="9344" y="1"/>
                      <a:pt x="8396" y="12"/>
                      <a:pt x="7471" y="57"/>
                    </a:cubicBezTo>
                    <a:lnTo>
                      <a:pt x="6072" y="136"/>
                    </a:lnTo>
                    <a:cubicBezTo>
                      <a:pt x="5609" y="159"/>
                      <a:pt x="5169" y="226"/>
                      <a:pt x="4729" y="226"/>
                    </a:cubicBezTo>
                    <a:cubicBezTo>
                      <a:pt x="4289" y="238"/>
                      <a:pt x="3860" y="260"/>
                      <a:pt x="3454" y="271"/>
                    </a:cubicBezTo>
                    <a:lnTo>
                      <a:pt x="3172" y="271"/>
                    </a:lnTo>
                    <a:lnTo>
                      <a:pt x="2890" y="249"/>
                    </a:lnTo>
                    <a:lnTo>
                      <a:pt x="2348" y="192"/>
                    </a:lnTo>
                    <a:cubicBezTo>
                      <a:pt x="1648" y="113"/>
                      <a:pt x="1062" y="102"/>
                      <a:pt x="655" y="68"/>
                    </a:cubicBezTo>
                    <a:lnTo>
                      <a:pt x="1" y="46"/>
                    </a:lnTo>
                    <a:lnTo>
                      <a:pt x="622" y="181"/>
                    </a:lnTo>
                    <a:lnTo>
                      <a:pt x="2303" y="474"/>
                    </a:lnTo>
                    <a:lnTo>
                      <a:pt x="2856" y="565"/>
                    </a:lnTo>
                    <a:lnTo>
                      <a:pt x="3138" y="610"/>
                    </a:lnTo>
                    <a:cubicBezTo>
                      <a:pt x="3262" y="632"/>
                      <a:pt x="3341" y="632"/>
                      <a:pt x="3443" y="632"/>
                    </a:cubicBezTo>
                    <a:cubicBezTo>
                      <a:pt x="3771" y="642"/>
                      <a:pt x="4115" y="658"/>
                      <a:pt x="4467" y="658"/>
                    </a:cubicBezTo>
                    <a:cubicBezTo>
                      <a:pt x="4550" y="658"/>
                      <a:pt x="4634" y="657"/>
                      <a:pt x="4718" y="655"/>
                    </a:cubicBezTo>
                    <a:cubicBezTo>
                      <a:pt x="5158" y="655"/>
                      <a:pt x="5609" y="632"/>
                      <a:pt x="6083" y="610"/>
                    </a:cubicBezTo>
                    <a:lnTo>
                      <a:pt x="7482" y="553"/>
                    </a:lnTo>
                    <a:cubicBezTo>
                      <a:pt x="7945" y="520"/>
                      <a:pt x="8419" y="497"/>
                      <a:pt x="8882" y="486"/>
                    </a:cubicBezTo>
                    <a:cubicBezTo>
                      <a:pt x="9333" y="474"/>
                      <a:pt x="9784" y="429"/>
                      <a:pt x="10224" y="429"/>
                    </a:cubicBezTo>
                    <a:cubicBezTo>
                      <a:pt x="10676" y="429"/>
                      <a:pt x="11093" y="429"/>
                      <a:pt x="11499" y="396"/>
                    </a:cubicBezTo>
                    <a:cubicBezTo>
                      <a:pt x="11631" y="388"/>
                      <a:pt x="11760" y="385"/>
                      <a:pt x="11887" y="385"/>
                    </a:cubicBezTo>
                    <a:cubicBezTo>
                      <a:pt x="12141" y="385"/>
                      <a:pt x="12387" y="396"/>
                      <a:pt x="12628" y="396"/>
                    </a:cubicBezTo>
                    <a:cubicBezTo>
                      <a:pt x="12861" y="396"/>
                      <a:pt x="13079" y="401"/>
                      <a:pt x="13289" y="401"/>
                    </a:cubicBezTo>
                    <a:cubicBezTo>
                      <a:pt x="13394" y="401"/>
                      <a:pt x="13497" y="399"/>
                      <a:pt x="13598" y="396"/>
                    </a:cubicBezTo>
                    <a:lnTo>
                      <a:pt x="14332" y="339"/>
                    </a:lnTo>
                    <a:cubicBezTo>
                      <a:pt x="14490" y="328"/>
                      <a:pt x="14648" y="328"/>
                      <a:pt x="14806" y="328"/>
                    </a:cubicBezTo>
                    <a:lnTo>
                      <a:pt x="14975" y="328"/>
                    </a:lnTo>
                    <a:lnTo>
                      <a:pt x="14806" y="294"/>
                    </a:lnTo>
                    <a:cubicBezTo>
                      <a:pt x="14648" y="260"/>
                      <a:pt x="14490" y="249"/>
                      <a:pt x="14332" y="249"/>
                    </a:cubicBezTo>
                    <a:lnTo>
                      <a:pt x="13598" y="215"/>
                    </a:lnTo>
                    <a:lnTo>
                      <a:pt x="12639" y="125"/>
                    </a:lnTo>
                    <a:cubicBezTo>
                      <a:pt x="12289" y="102"/>
                      <a:pt x="11894" y="57"/>
                      <a:pt x="11499" y="46"/>
                    </a:cubicBezTo>
                    <a:cubicBezTo>
                      <a:pt x="11105" y="23"/>
                      <a:pt x="10676" y="12"/>
                      <a:pt x="10236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3" name="Google Shape;1423;p2"/>
            <p:cNvGrpSpPr/>
            <p:nvPr/>
          </p:nvGrpSpPr>
          <p:grpSpPr>
            <a:xfrm>
              <a:off x="503300" y="1736038"/>
              <a:ext cx="464650" cy="436850"/>
              <a:chOff x="1071450" y="3263575"/>
              <a:chExt cx="464650" cy="436850"/>
            </a:xfrm>
          </p:grpSpPr>
          <p:sp>
            <p:nvSpPr>
              <p:cNvPr id="1424" name="Google Shape;1424;p2"/>
              <p:cNvSpPr/>
              <p:nvPr/>
            </p:nvSpPr>
            <p:spPr>
              <a:xfrm>
                <a:off x="1071450" y="3263575"/>
                <a:ext cx="464650" cy="436850"/>
              </a:xfrm>
              <a:custGeom>
                <a:avLst/>
                <a:gdLst/>
                <a:ahLst/>
                <a:cxnLst/>
                <a:rect l="l" t="t" r="r" b="b"/>
                <a:pathLst>
                  <a:path w="18586" h="17474" extrusionOk="0">
                    <a:moveTo>
                      <a:pt x="9634" y="0"/>
                    </a:moveTo>
                    <a:cubicBezTo>
                      <a:pt x="9157" y="0"/>
                      <a:pt x="8682" y="58"/>
                      <a:pt x="8215" y="181"/>
                    </a:cubicBezTo>
                    <a:cubicBezTo>
                      <a:pt x="3826" y="1309"/>
                      <a:pt x="1" y="4164"/>
                      <a:pt x="644" y="9355"/>
                    </a:cubicBezTo>
                    <a:cubicBezTo>
                      <a:pt x="971" y="12040"/>
                      <a:pt x="2630" y="14399"/>
                      <a:pt x="4774" y="15933"/>
                    </a:cubicBezTo>
                    <a:cubicBezTo>
                      <a:pt x="5744" y="16610"/>
                      <a:pt x="6839" y="17073"/>
                      <a:pt x="8001" y="17299"/>
                    </a:cubicBezTo>
                    <a:cubicBezTo>
                      <a:pt x="8560" y="17414"/>
                      <a:pt x="9133" y="17474"/>
                      <a:pt x="9703" y="17474"/>
                    </a:cubicBezTo>
                    <a:cubicBezTo>
                      <a:pt x="10812" y="17474"/>
                      <a:pt x="11906" y="17245"/>
                      <a:pt x="12853" y="16746"/>
                    </a:cubicBezTo>
                    <a:cubicBezTo>
                      <a:pt x="14083" y="16080"/>
                      <a:pt x="15482" y="15177"/>
                      <a:pt x="16306" y="14015"/>
                    </a:cubicBezTo>
                    <a:cubicBezTo>
                      <a:pt x="18337" y="11386"/>
                      <a:pt x="18586" y="7594"/>
                      <a:pt x="17051" y="4706"/>
                    </a:cubicBezTo>
                    <a:cubicBezTo>
                      <a:pt x="15679" y="2244"/>
                      <a:pt x="12621" y="0"/>
                      <a:pt x="9634" y="0"/>
                    </a:cubicBezTo>
                    <a:close/>
                  </a:path>
                </a:pathLst>
              </a:custGeom>
              <a:solidFill>
                <a:srgbClr val="7FB6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"/>
              <p:cNvSpPr/>
              <p:nvPr/>
            </p:nvSpPr>
            <p:spPr>
              <a:xfrm>
                <a:off x="1086675" y="3286200"/>
                <a:ext cx="425450" cy="391625"/>
              </a:xfrm>
              <a:custGeom>
                <a:avLst/>
                <a:gdLst/>
                <a:ahLst/>
                <a:cxnLst/>
                <a:rect l="l" t="t" r="r" b="b"/>
                <a:pathLst>
                  <a:path w="17018" h="15665" extrusionOk="0">
                    <a:moveTo>
                      <a:pt x="8782" y="1"/>
                    </a:moveTo>
                    <a:cubicBezTo>
                      <a:pt x="8168" y="1"/>
                      <a:pt x="7563" y="99"/>
                      <a:pt x="6986" y="314"/>
                    </a:cubicBezTo>
                    <a:cubicBezTo>
                      <a:pt x="3160" y="1713"/>
                      <a:pt x="1" y="4613"/>
                      <a:pt x="1028" y="9194"/>
                    </a:cubicBezTo>
                    <a:cubicBezTo>
                      <a:pt x="1569" y="11553"/>
                      <a:pt x="3262" y="13505"/>
                      <a:pt x="5316" y="14690"/>
                    </a:cubicBezTo>
                    <a:cubicBezTo>
                      <a:pt x="6241" y="15209"/>
                      <a:pt x="7257" y="15525"/>
                      <a:pt x="8306" y="15626"/>
                    </a:cubicBezTo>
                    <a:cubicBezTo>
                      <a:pt x="8565" y="15651"/>
                      <a:pt x="8825" y="15664"/>
                      <a:pt x="9085" y="15664"/>
                    </a:cubicBezTo>
                    <a:cubicBezTo>
                      <a:pt x="10342" y="15664"/>
                      <a:pt x="11584" y="15363"/>
                      <a:pt x="12594" y="14690"/>
                    </a:cubicBezTo>
                    <a:cubicBezTo>
                      <a:pt x="13644" y="14001"/>
                      <a:pt x="14806" y="13065"/>
                      <a:pt x="15438" y="11948"/>
                    </a:cubicBezTo>
                    <a:cubicBezTo>
                      <a:pt x="17017" y="9420"/>
                      <a:pt x="16893" y="6012"/>
                      <a:pt x="15268" y="3575"/>
                    </a:cubicBezTo>
                    <a:cubicBezTo>
                      <a:pt x="13927" y="1635"/>
                      <a:pt x="11289" y="1"/>
                      <a:pt x="8782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"/>
              <p:cNvSpPr/>
              <p:nvPr/>
            </p:nvSpPr>
            <p:spPr>
              <a:xfrm>
                <a:off x="1118000" y="3314325"/>
                <a:ext cx="364775" cy="335800"/>
              </a:xfrm>
              <a:custGeom>
                <a:avLst/>
                <a:gdLst/>
                <a:ahLst/>
                <a:cxnLst/>
                <a:rect l="l" t="t" r="r" b="b"/>
                <a:pathLst>
                  <a:path w="14591" h="13432" extrusionOk="0">
                    <a:moveTo>
                      <a:pt x="7534" y="1"/>
                    </a:moveTo>
                    <a:cubicBezTo>
                      <a:pt x="7007" y="1"/>
                      <a:pt x="6488" y="85"/>
                      <a:pt x="5992" y="272"/>
                    </a:cubicBezTo>
                    <a:cubicBezTo>
                      <a:pt x="2709" y="1468"/>
                      <a:pt x="0" y="3951"/>
                      <a:pt x="892" y="7878"/>
                    </a:cubicBezTo>
                    <a:cubicBezTo>
                      <a:pt x="1343" y="9909"/>
                      <a:pt x="2788" y="11590"/>
                      <a:pt x="4559" y="12606"/>
                    </a:cubicBezTo>
                    <a:cubicBezTo>
                      <a:pt x="5349" y="13046"/>
                      <a:pt x="6218" y="13316"/>
                      <a:pt x="7121" y="13395"/>
                    </a:cubicBezTo>
                    <a:cubicBezTo>
                      <a:pt x="7352" y="13420"/>
                      <a:pt x="7584" y="13432"/>
                      <a:pt x="7816" y="13432"/>
                    </a:cubicBezTo>
                    <a:cubicBezTo>
                      <a:pt x="8887" y="13432"/>
                      <a:pt x="9946" y="13169"/>
                      <a:pt x="10799" y="12594"/>
                    </a:cubicBezTo>
                    <a:cubicBezTo>
                      <a:pt x="11691" y="11996"/>
                      <a:pt x="12695" y="11195"/>
                      <a:pt x="13237" y="10247"/>
                    </a:cubicBezTo>
                    <a:cubicBezTo>
                      <a:pt x="14591" y="8081"/>
                      <a:pt x="14489" y="5158"/>
                      <a:pt x="13101" y="3070"/>
                    </a:cubicBezTo>
                    <a:cubicBezTo>
                      <a:pt x="11941" y="1412"/>
                      <a:pt x="9682" y="1"/>
                      <a:pt x="7534" y="1"/>
                    </a:cubicBezTo>
                    <a:close/>
                  </a:path>
                </a:pathLst>
              </a:custGeom>
              <a:solidFill>
                <a:srgbClr val="C3D6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"/>
              <p:cNvSpPr/>
              <p:nvPr/>
            </p:nvSpPr>
            <p:spPr>
              <a:xfrm>
                <a:off x="1241850" y="3308425"/>
                <a:ext cx="106100" cy="347000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3880" extrusionOk="0">
                    <a:moveTo>
                      <a:pt x="4243" y="0"/>
                    </a:moveTo>
                    <a:cubicBezTo>
                      <a:pt x="4243" y="0"/>
                      <a:pt x="4164" y="215"/>
                      <a:pt x="4074" y="598"/>
                    </a:cubicBezTo>
                    <a:cubicBezTo>
                      <a:pt x="3984" y="982"/>
                      <a:pt x="3769" y="1524"/>
                      <a:pt x="3589" y="2167"/>
                    </a:cubicBezTo>
                    <a:cubicBezTo>
                      <a:pt x="3498" y="2494"/>
                      <a:pt x="3374" y="2833"/>
                      <a:pt x="3239" y="3205"/>
                    </a:cubicBezTo>
                    <a:lnTo>
                      <a:pt x="2810" y="4356"/>
                    </a:lnTo>
                    <a:cubicBezTo>
                      <a:pt x="2663" y="4751"/>
                      <a:pt x="2505" y="5168"/>
                      <a:pt x="2359" y="5586"/>
                    </a:cubicBezTo>
                    <a:cubicBezTo>
                      <a:pt x="2201" y="6003"/>
                      <a:pt x="2065" y="6443"/>
                      <a:pt x="1919" y="6872"/>
                    </a:cubicBezTo>
                    <a:cubicBezTo>
                      <a:pt x="1659" y="7741"/>
                      <a:pt x="1366" y="8587"/>
                      <a:pt x="1095" y="9400"/>
                    </a:cubicBezTo>
                    <a:cubicBezTo>
                      <a:pt x="824" y="10212"/>
                      <a:pt x="598" y="10968"/>
                      <a:pt x="406" y="11634"/>
                    </a:cubicBezTo>
                    <a:cubicBezTo>
                      <a:pt x="248" y="12165"/>
                      <a:pt x="136" y="12706"/>
                      <a:pt x="45" y="13248"/>
                    </a:cubicBezTo>
                    <a:cubicBezTo>
                      <a:pt x="11" y="13406"/>
                      <a:pt x="0" y="13564"/>
                      <a:pt x="0" y="13710"/>
                    </a:cubicBezTo>
                    <a:cubicBezTo>
                      <a:pt x="12" y="13767"/>
                      <a:pt x="17" y="13809"/>
                      <a:pt x="20" y="13838"/>
                    </a:cubicBezTo>
                    <a:lnTo>
                      <a:pt x="20" y="13838"/>
                    </a:lnTo>
                    <a:cubicBezTo>
                      <a:pt x="20" y="13808"/>
                      <a:pt x="22" y="13764"/>
                      <a:pt x="34" y="13710"/>
                    </a:cubicBezTo>
                    <a:cubicBezTo>
                      <a:pt x="57" y="13598"/>
                      <a:pt x="79" y="13451"/>
                      <a:pt x="136" y="13259"/>
                    </a:cubicBezTo>
                    <a:cubicBezTo>
                      <a:pt x="237" y="12875"/>
                      <a:pt x="429" y="12356"/>
                      <a:pt x="666" y="11713"/>
                    </a:cubicBezTo>
                    <a:cubicBezTo>
                      <a:pt x="892" y="11070"/>
                      <a:pt x="1185" y="10325"/>
                      <a:pt x="1490" y="9535"/>
                    </a:cubicBezTo>
                    <a:cubicBezTo>
                      <a:pt x="1794" y="8745"/>
                      <a:pt x="2099" y="7877"/>
                      <a:pt x="2381" y="7019"/>
                    </a:cubicBezTo>
                    <a:cubicBezTo>
                      <a:pt x="2517" y="6590"/>
                      <a:pt x="2652" y="6150"/>
                      <a:pt x="2799" y="5733"/>
                    </a:cubicBezTo>
                    <a:lnTo>
                      <a:pt x="3216" y="4491"/>
                    </a:lnTo>
                    <a:cubicBezTo>
                      <a:pt x="3352" y="4085"/>
                      <a:pt x="3464" y="3690"/>
                      <a:pt x="3566" y="3306"/>
                    </a:cubicBezTo>
                    <a:cubicBezTo>
                      <a:pt x="3679" y="2934"/>
                      <a:pt x="3792" y="2584"/>
                      <a:pt x="3848" y="2246"/>
                    </a:cubicBezTo>
                    <a:cubicBezTo>
                      <a:pt x="3995" y="1569"/>
                      <a:pt x="4108" y="1016"/>
                      <a:pt x="4164" y="621"/>
                    </a:cubicBezTo>
                    <a:cubicBezTo>
                      <a:pt x="4209" y="226"/>
                      <a:pt x="4243" y="0"/>
                      <a:pt x="4243" y="0"/>
                    </a:cubicBezTo>
                    <a:close/>
                    <a:moveTo>
                      <a:pt x="20" y="13838"/>
                    </a:moveTo>
                    <a:cubicBezTo>
                      <a:pt x="20" y="13864"/>
                      <a:pt x="23" y="13880"/>
                      <a:pt x="23" y="13880"/>
                    </a:cubicBezTo>
                    <a:cubicBezTo>
                      <a:pt x="23" y="13880"/>
                      <a:pt x="23" y="13866"/>
                      <a:pt x="20" y="13838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"/>
              <p:cNvSpPr/>
              <p:nvPr/>
            </p:nvSpPr>
            <p:spPr>
              <a:xfrm>
                <a:off x="1144525" y="3386000"/>
                <a:ext cx="306100" cy="212450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8498" extrusionOk="0">
                    <a:moveTo>
                      <a:pt x="0" y="0"/>
                    </a:moveTo>
                    <a:lnTo>
                      <a:pt x="305" y="316"/>
                    </a:lnTo>
                    <a:cubicBezTo>
                      <a:pt x="406" y="407"/>
                      <a:pt x="531" y="497"/>
                      <a:pt x="643" y="587"/>
                    </a:cubicBezTo>
                    <a:cubicBezTo>
                      <a:pt x="869" y="756"/>
                      <a:pt x="1106" y="914"/>
                      <a:pt x="1332" y="1084"/>
                    </a:cubicBezTo>
                    <a:lnTo>
                      <a:pt x="2720" y="2065"/>
                    </a:lnTo>
                    <a:lnTo>
                      <a:pt x="5484" y="4063"/>
                    </a:lnTo>
                    <a:cubicBezTo>
                      <a:pt x="6410" y="4728"/>
                      <a:pt x="7324" y="5383"/>
                      <a:pt x="8271" y="6015"/>
                    </a:cubicBezTo>
                    <a:cubicBezTo>
                      <a:pt x="8745" y="6342"/>
                      <a:pt x="9231" y="6647"/>
                      <a:pt x="9716" y="6951"/>
                    </a:cubicBezTo>
                    <a:cubicBezTo>
                      <a:pt x="10190" y="7256"/>
                      <a:pt x="10664" y="7561"/>
                      <a:pt x="11160" y="7854"/>
                    </a:cubicBezTo>
                    <a:cubicBezTo>
                      <a:pt x="11341" y="7944"/>
                      <a:pt x="11533" y="8035"/>
                      <a:pt x="11724" y="8136"/>
                    </a:cubicBezTo>
                    <a:lnTo>
                      <a:pt x="12007" y="8294"/>
                    </a:lnTo>
                    <a:cubicBezTo>
                      <a:pt x="12052" y="8317"/>
                      <a:pt x="12097" y="8351"/>
                      <a:pt x="12142" y="8384"/>
                    </a:cubicBezTo>
                    <a:cubicBezTo>
                      <a:pt x="12165" y="8396"/>
                      <a:pt x="12176" y="8418"/>
                      <a:pt x="12198" y="8430"/>
                    </a:cubicBezTo>
                    <a:cubicBezTo>
                      <a:pt x="12210" y="8452"/>
                      <a:pt x="12243" y="8475"/>
                      <a:pt x="12221" y="8497"/>
                    </a:cubicBezTo>
                    <a:lnTo>
                      <a:pt x="12221" y="8497"/>
                    </a:lnTo>
                    <a:cubicBezTo>
                      <a:pt x="12243" y="8475"/>
                      <a:pt x="12221" y="8441"/>
                      <a:pt x="12210" y="8418"/>
                    </a:cubicBezTo>
                    <a:cubicBezTo>
                      <a:pt x="12187" y="8407"/>
                      <a:pt x="12176" y="8384"/>
                      <a:pt x="12153" y="8362"/>
                    </a:cubicBezTo>
                    <a:cubicBezTo>
                      <a:pt x="12119" y="8328"/>
                      <a:pt x="12074" y="8294"/>
                      <a:pt x="12029" y="8249"/>
                    </a:cubicBezTo>
                    <a:cubicBezTo>
                      <a:pt x="11950" y="8181"/>
                      <a:pt x="11860" y="8125"/>
                      <a:pt x="11770" y="8057"/>
                    </a:cubicBezTo>
                    <a:cubicBezTo>
                      <a:pt x="11600" y="7933"/>
                      <a:pt x="11420" y="7820"/>
                      <a:pt x="11239" y="7707"/>
                    </a:cubicBezTo>
                    <a:cubicBezTo>
                      <a:pt x="10799" y="7346"/>
                      <a:pt x="10336" y="7008"/>
                      <a:pt x="9885" y="6669"/>
                    </a:cubicBezTo>
                    <a:cubicBezTo>
                      <a:pt x="9422" y="6342"/>
                      <a:pt x="8971" y="5992"/>
                      <a:pt x="8508" y="5665"/>
                    </a:cubicBezTo>
                    <a:cubicBezTo>
                      <a:pt x="7594" y="4999"/>
                      <a:pt x="6680" y="4322"/>
                      <a:pt x="5744" y="3668"/>
                    </a:cubicBezTo>
                    <a:cubicBezTo>
                      <a:pt x="5281" y="3340"/>
                      <a:pt x="4807" y="3013"/>
                      <a:pt x="4333" y="2697"/>
                    </a:cubicBezTo>
                    <a:cubicBezTo>
                      <a:pt x="3859" y="2381"/>
                      <a:pt x="3397" y="2065"/>
                      <a:pt x="2900" y="1772"/>
                    </a:cubicBezTo>
                    <a:lnTo>
                      <a:pt x="2178" y="1321"/>
                    </a:lnTo>
                    <a:cubicBezTo>
                      <a:pt x="1930" y="1185"/>
                      <a:pt x="1693" y="1016"/>
                      <a:pt x="1445" y="881"/>
                    </a:cubicBezTo>
                    <a:cubicBezTo>
                      <a:pt x="1196" y="756"/>
                      <a:pt x="948" y="610"/>
                      <a:pt x="700" y="474"/>
                    </a:cubicBezTo>
                    <a:cubicBezTo>
                      <a:pt x="452" y="328"/>
                      <a:pt x="215" y="170"/>
                      <a:pt x="0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"/>
              <p:cNvSpPr/>
              <p:nvPr/>
            </p:nvSpPr>
            <p:spPr>
              <a:xfrm>
                <a:off x="1230550" y="3317450"/>
                <a:ext cx="128950" cy="341650"/>
              </a:xfrm>
              <a:custGeom>
                <a:avLst/>
                <a:gdLst/>
                <a:ahLst/>
                <a:cxnLst/>
                <a:rect l="l" t="t" r="r" b="b"/>
                <a:pathLst>
                  <a:path w="5158" h="13666" extrusionOk="0">
                    <a:moveTo>
                      <a:pt x="1" y="0"/>
                    </a:moveTo>
                    <a:lnTo>
                      <a:pt x="80" y="136"/>
                    </a:lnTo>
                    <a:cubicBezTo>
                      <a:pt x="148" y="271"/>
                      <a:pt x="215" y="418"/>
                      <a:pt x="272" y="565"/>
                    </a:cubicBezTo>
                    <a:cubicBezTo>
                      <a:pt x="430" y="926"/>
                      <a:pt x="576" y="1479"/>
                      <a:pt x="779" y="2133"/>
                    </a:cubicBezTo>
                    <a:cubicBezTo>
                      <a:pt x="983" y="2788"/>
                      <a:pt x="1208" y="3555"/>
                      <a:pt x="1468" y="4367"/>
                    </a:cubicBezTo>
                    <a:cubicBezTo>
                      <a:pt x="1727" y="5180"/>
                      <a:pt x="2009" y="6060"/>
                      <a:pt x="2292" y="6929"/>
                    </a:cubicBezTo>
                    <a:cubicBezTo>
                      <a:pt x="2438" y="7358"/>
                      <a:pt x="2585" y="7786"/>
                      <a:pt x="2720" y="8215"/>
                    </a:cubicBezTo>
                    <a:cubicBezTo>
                      <a:pt x="2856" y="8644"/>
                      <a:pt x="3048" y="9061"/>
                      <a:pt x="3206" y="9456"/>
                    </a:cubicBezTo>
                    <a:cubicBezTo>
                      <a:pt x="3533" y="10246"/>
                      <a:pt x="3849" y="10991"/>
                      <a:pt x="4142" y="11612"/>
                    </a:cubicBezTo>
                    <a:cubicBezTo>
                      <a:pt x="4424" y="12232"/>
                      <a:pt x="4684" y="12740"/>
                      <a:pt x="4864" y="13101"/>
                    </a:cubicBezTo>
                    <a:cubicBezTo>
                      <a:pt x="5056" y="13462"/>
                      <a:pt x="5158" y="13665"/>
                      <a:pt x="5158" y="13665"/>
                    </a:cubicBezTo>
                    <a:lnTo>
                      <a:pt x="4943" y="13067"/>
                    </a:lnTo>
                    <a:cubicBezTo>
                      <a:pt x="4819" y="12695"/>
                      <a:pt x="4639" y="12153"/>
                      <a:pt x="4379" y="11510"/>
                    </a:cubicBezTo>
                    <a:cubicBezTo>
                      <a:pt x="4131" y="10878"/>
                      <a:pt x="3894" y="10111"/>
                      <a:pt x="3601" y="9310"/>
                    </a:cubicBezTo>
                    <a:cubicBezTo>
                      <a:pt x="3454" y="8904"/>
                      <a:pt x="3296" y="8509"/>
                      <a:pt x="3160" y="8080"/>
                    </a:cubicBezTo>
                    <a:cubicBezTo>
                      <a:pt x="3025" y="7651"/>
                      <a:pt x="2890" y="7211"/>
                      <a:pt x="2743" y="6771"/>
                    </a:cubicBezTo>
                    <a:cubicBezTo>
                      <a:pt x="2596" y="6342"/>
                      <a:pt x="2450" y="5913"/>
                      <a:pt x="2314" y="5484"/>
                    </a:cubicBezTo>
                    <a:cubicBezTo>
                      <a:pt x="2179" y="5056"/>
                      <a:pt x="2009" y="4638"/>
                      <a:pt x="1874" y="4232"/>
                    </a:cubicBezTo>
                    <a:cubicBezTo>
                      <a:pt x="1581" y="3431"/>
                      <a:pt x="1276" y="2686"/>
                      <a:pt x="1028" y="2043"/>
                    </a:cubicBezTo>
                    <a:cubicBezTo>
                      <a:pt x="847" y="1524"/>
                      <a:pt x="610" y="1016"/>
                      <a:pt x="351" y="519"/>
                    </a:cubicBezTo>
                    <a:cubicBezTo>
                      <a:pt x="283" y="384"/>
                      <a:pt x="193" y="249"/>
                      <a:pt x="102" y="12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"/>
              <p:cNvSpPr/>
              <p:nvPr/>
            </p:nvSpPr>
            <p:spPr>
              <a:xfrm>
                <a:off x="1163700" y="3358075"/>
                <a:ext cx="273100" cy="239800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592" extrusionOk="0">
                    <a:moveTo>
                      <a:pt x="10924" y="0"/>
                    </a:moveTo>
                    <a:cubicBezTo>
                      <a:pt x="10867" y="113"/>
                      <a:pt x="10799" y="203"/>
                      <a:pt x="10709" y="282"/>
                    </a:cubicBezTo>
                    <a:cubicBezTo>
                      <a:pt x="10619" y="361"/>
                      <a:pt x="10529" y="429"/>
                      <a:pt x="10438" y="497"/>
                    </a:cubicBezTo>
                    <a:cubicBezTo>
                      <a:pt x="10247" y="643"/>
                      <a:pt x="10043" y="756"/>
                      <a:pt x="9852" y="926"/>
                    </a:cubicBezTo>
                    <a:cubicBezTo>
                      <a:pt x="9423" y="1264"/>
                      <a:pt x="9005" y="1614"/>
                      <a:pt x="8588" y="1975"/>
                    </a:cubicBezTo>
                    <a:cubicBezTo>
                      <a:pt x="8170" y="2336"/>
                      <a:pt x="7741" y="2675"/>
                      <a:pt x="7335" y="3036"/>
                    </a:cubicBezTo>
                    <a:cubicBezTo>
                      <a:pt x="6500" y="3758"/>
                      <a:pt x="5710" y="4503"/>
                      <a:pt x="4909" y="5259"/>
                    </a:cubicBezTo>
                    <a:lnTo>
                      <a:pt x="4311" y="5823"/>
                    </a:lnTo>
                    <a:lnTo>
                      <a:pt x="3713" y="6342"/>
                    </a:lnTo>
                    <a:cubicBezTo>
                      <a:pt x="3284" y="6669"/>
                      <a:pt x="2833" y="6996"/>
                      <a:pt x="2404" y="7346"/>
                    </a:cubicBezTo>
                    <a:cubicBezTo>
                      <a:pt x="2201" y="7527"/>
                      <a:pt x="1975" y="7685"/>
                      <a:pt x="1783" y="7877"/>
                    </a:cubicBezTo>
                    <a:cubicBezTo>
                      <a:pt x="1580" y="8080"/>
                      <a:pt x="1377" y="8260"/>
                      <a:pt x="1197" y="8475"/>
                    </a:cubicBezTo>
                    <a:cubicBezTo>
                      <a:pt x="1005" y="8678"/>
                      <a:pt x="824" y="8870"/>
                      <a:pt x="632" y="9061"/>
                    </a:cubicBezTo>
                    <a:cubicBezTo>
                      <a:pt x="542" y="9163"/>
                      <a:pt x="441" y="9253"/>
                      <a:pt x="328" y="9332"/>
                    </a:cubicBezTo>
                    <a:lnTo>
                      <a:pt x="0" y="9592"/>
                    </a:lnTo>
                    <a:cubicBezTo>
                      <a:pt x="249" y="9468"/>
                      <a:pt x="486" y="9321"/>
                      <a:pt x="700" y="9163"/>
                    </a:cubicBezTo>
                    <a:cubicBezTo>
                      <a:pt x="915" y="8982"/>
                      <a:pt x="1140" y="8813"/>
                      <a:pt x="1343" y="8633"/>
                    </a:cubicBezTo>
                    <a:cubicBezTo>
                      <a:pt x="1546" y="8441"/>
                      <a:pt x="1750" y="8272"/>
                      <a:pt x="1964" y="8102"/>
                    </a:cubicBezTo>
                    <a:cubicBezTo>
                      <a:pt x="2167" y="7933"/>
                      <a:pt x="2393" y="7775"/>
                      <a:pt x="2618" y="7617"/>
                    </a:cubicBezTo>
                    <a:cubicBezTo>
                      <a:pt x="2844" y="7459"/>
                      <a:pt x="3070" y="7312"/>
                      <a:pt x="3295" y="7166"/>
                    </a:cubicBezTo>
                    <a:lnTo>
                      <a:pt x="3973" y="6692"/>
                    </a:lnTo>
                    <a:lnTo>
                      <a:pt x="4627" y="6161"/>
                    </a:lnTo>
                    <a:lnTo>
                      <a:pt x="5225" y="5597"/>
                    </a:lnTo>
                    <a:cubicBezTo>
                      <a:pt x="6038" y="4852"/>
                      <a:pt x="6827" y="4096"/>
                      <a:pt x="7617" y="3340"/>
                    </a:cubicBezTo>
                    <a:cubicBezTo>
                      <a:pt x="8024" y="2979"/>
                      <a:pt x="8407" y="2596"/>
                      <a:pt x="8802" y="2212"/>
                    </a:cubicBezTo>
                    <a:cubicBezTo>
                      <a:pt x="9186" y="1828"/>
                      <a:pt x="9592" y="1456"/>
                      <a:pt x="9976" y="1061"/>
                    </a:cubicBezTo>
                    <a:cubicBezTo>
                      <a:pt x="10122" y="903"/>
                      <a:pt x="10314" y="756"/>
                      <a:pt x="10495" y="598"/>
                    </a:cubicBezTo>
                    <a:cubicBezTo>
                      <a:pt x="10574" y="508"/>
                      <a:pt x="10664" y="429"/>
                      <a:pt x="10743" y="339"/>
                    </a:cubicBezTo>
                    <a:cubicBezTo>
                      <a:pt x="10822" y="237"/>
                      <a:pt x="10878" y="124"/>
                      <a:pt x="10924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"/>
              <p:cNvSpPr/>
              <p:nvPr/>
            </p:nvSpPr>
            <p:spPr>
              <a:xfrm>
                <a:off x="1115450" y="3480500"/>
                <a:ext cx="374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976" h="659" extrusionOk="0">
                    <a:moveTo>
                      <a:pt x="10236" y="1"/>
                    </a:moveTo>
                    <a:cubicBezTo>
                      <a:pt x="9344" y="1"/>
                      <a:pt x="8396" y="12"/>
                      <a:pt x="7471" y="57"/>
                    </a:cubicBezTo>
                    <a:lnTo>
                      <a:pt x="6072" y="136"/>
                    </a:lnTo>
                    <a:cubicBezTo>
                      <a:pt x="5609" y="159"/>
                      <a:pt x="5169" y="226"/>
                      <a:pt x="4729" y="226"/>
                    </a:cubicBezTo>
                    <a:cubicBezTo>
                      <a:pt x="4289" y="238"/>
                      <a:pt x="3860" y="260"/>
                      <a:pt x="3454" y="271"/>
                    </a:cubicBezTo>
                    <a:lnTo>
                      <a:pt x="3172" y="271"/>
                    </a:lnTo>
                    <a:lnTo>
                      <a:pt x="2890" y="249"/>
                    </a:lnTo>
                    <a:lnTo>
                      <a:pt x="2348" y="192"/>
                    </a:lnTo>
                    <a:cubicBezTo>
                      <a:pt x="1648" y="113"/>
                      <a:pt x="1062" y="102"/>
                      <a:pt x="655" y="68"/>
                    </a:cubicBezTo>
                    <a:lnTo>
                      <a:pt x="1" y="46"/>
                    </a:lnTo>
                    <a:lnTo>
                      <a:pt x="622" y="181"/>
                    </a:lnTo>
                    <a:lnTo>
                      <a:pt x="2303" y="474"/>
                    </a:lnTo>
                    <a:lnTo>
                      <a:pt x="2856" y="565"/>
                    </a:lnTo>
                    <a:lnTo>
                      <a:pt x="3138" y="610"/>
                    </a:lnTo>
                    <a:cubicBezTo>
                      <a:pt x="3262" y="632"/>
                      <a:pt x="3341" y="632"/>
                      <a:pt x="3443" y="632"/>
                    </a:cubicBezTo>
                    <a:cubicBezTo>
                      <a:pt x="3771" y="642"/>
                      <a:pt x="4115" y="658"/>
                      <a:pt x="4467" y="658"/>
                    </a:cubicBezTo>
                    <a:cubicBezTo>
                      <a:pt x="4550" y="658"/>
                      <a:pt x="4634" y="657"/>
                      <a:pt x="4718" y="655"/>
                    </a:cubicBezTo>
                    <a:cubicBezTo>
                      <a:pt x="5158" y="655"/>
                      <a:pt x="5609" y="632"/>
                      <a:pt x="6083" y="610"/>
                    </a:cubicBezTo>
                    <a:lnTo>
                      <a:pt x="7482" y="553"/>
                    </a:lnTo>
                    <a:cubicBezTo>
                      <a:pt x="7945" y="520"/>
                      <a:pt x="8419" y="497"/>
                      <a:pt x="8882" y="486"/>
                    </a:cubicBezTo>
                    <a:cubicBezTo>
                      <a:pt x="9333" y="474"/>
                      <a:pt x="9784" y="429"/>
                      <a:pt x="10224" y="429"/>
                    </a:cubicBezTo>
                    <a:cubicBezTo>
                      <a:pt x="10676" y="429"/>
                      <a:pt x="11093" y="429"/>
                      <a:pt x="11499" y="396"/>
                    </a:cubicBezTo>
                    <a:cubicBezTo>
                      <a:pt x="11631" y="388"/>
                      <a:pt x="11760" y="385"/>
                      <a:pt x="11887" y="385"/>
                    </a:cubicBezTo>
                    <a:cubicBezTo>
                      <a:pt x="12141" y="385"/>
                      <a:pt x="12387" y="396"/>
                      <a:pt x="12628" y="396"/>
                    </a:cubicBezTo>
                    <a:cubicBezTo>
                      <a:pt x="12861" y="396"/>
                      <a:pt x="13079" y="401"/>
                      <a:pt x="13289" y="401"/>
                    </a:cubicBezTo>
                    <a:cubicBezTo>
                      <a:pt x="13394" y="401"/>
                      <a:pt x="13497" y="399"/>
                      <a:pt x="13598" y="396"/>
                    </a:cubicBezTo>
                    <a:lnTo>
                      <a:pt x="14332" y="339"/>
                    </a:lnTo>
                    <a:cubicBezTo>
                      <a:pt x="14490" y="328"/>
                      <a:pt x="14648" y="328"/>
                      <a:pt x="14806" y="328"/>
                    </a:cubicBezTo>
                    <a:lnTo>
                      <a:pt x="14975" y="328"/>
                    </a:lnTo>
                    <a:lnTo>
                      <a:pt x="14806" y="294"/>
                    </a:lnTo>
                    <a:cubicBezTo>
                      <a:pt x="14648" y="260"/>
                      <a:pt x="14490" y="249"/>
                      <a:pt x="14332" y="249"/>
                    </a:cubicBezTo>
                    <a:lnTo>
                      <a:pt x="13598" y="215"/>
                    </a:lnTo>
                    <a:lnTo>
                      <a:pt x="12639" y="125"/>
                    </a:lnTo>
                    <a:cubicBezTo>
                      <a:pt x="12289" y="102"/>
                      <a:pt x="11894" y="57"/>
                      <a:pt x="11499" y="46"/>
                    </a:cubicBezTo>
                    <a:cubicBezTo>
                      <a:pt x="11105" y="23"/>
                      <a:pt x="10676" y="12"/>
                      <a:pt x="10236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2" name="Google Shape;1432;p2"/>
            <p:cNvGrpSpPr/>
            <p:nvPr/>
          </p:nvGrpSpPr>
          <p:grpSpPr>
            <a:xfrm>
              <a:off x="2938314" y="1970450"/>
              <a:ext cx="464650" cy="436850"/>
              <a:chOff x="1071450" y="3263575"/>
              <a:chExt cx="464650" cy="436850"/>
            </a:xfrm>
          </p:grpSpPr>
          <p:sp>
            <p:nvSpPr>
              <p:cNvPr id="1433" name="Google Shape;1433;p2"/>
              <p:cNvSpPr/>
              <p:nvPr/>
            </p:nvSpPr>
            <p:spPr>
              <a:xfrm>
                <a:off x="1071450" y="3263575"/>
                <a:ext cx="464650" cy="436850"/>
              </a:xfrm>
              <a:custGeom>
                <a:avLst/>
                <a:gdLst/>
                <a:ahLst/>
                <a:cxnLst/>
                <a:rect l="l" t="t" r="r" b="b"/>
                <a:pathLst>
                  <a:path w="18586" h="17474" extrusionOk="0">
                    <a:moveTo>
                      <a:pt x="9634" y="0"/>
                    </a:moveTo>
                    <a:cubicBezTo>
                      <a:pt x="9157" y="0"/>
                      <a:pt x="8682" y="58"/>
                      <a:pt x="8215" y="181"/>
                    </a:cubicBezTo>
                    <a:cubicBezTo>
                      <a:pt x="3826" y="1309"/>
                      <a:pt x="1" y="4164"/>
                      <a:pt x="644" y="9355"/>
                    </a:cubicBezTo>
                    <a:cubicBezTo>
                      <a:pt x="971" y="12040"/>
                      <a:pt x="2630" y="14399"/>
                      <a:pt x="4774" y="15933"/>
                    </a:cubicBezTo>
                    <a:cubicBezTo>
                      <a:pt x="5744" y="16610"/>
                      <a:pt x="6839" y="17073"/>
                      <a:pt x="8001" y="17299"/>
                    </a:cubicBezTo>
                    <a:cubicBezTo>
                      <a:pt x="8560" y="17414"/>
                      <a:pt x="9133" y="17474"/>
                      <a:pt x="9703" y="17474"/>
                    </a:cubicBezTo>
                    <a:cubicBezTo>
                      <a:pt x="10812" y="17474"/>
                      <a:pt x="11906" y="17245"/>
                      <a:pt x="12853" y="16746"/>
                    </a:cubicBezTo>
                    <a:cubicBezTo>
                      <a:pt x="14083" y="16080"/>
                      <a:pt x="15482" y="15177"/>
                      <a:pt x="16306" y="14015"/>
                    </a:cubicBezTo>
                    <a:cubicBezTo>
                      <a:pt x="18337" y="11386"/>
                      <a:pt x="18586" y="7594"/>
                      <a:pt x="17051" y="4706"/>
                    </a:cubicBezTo>
                    <a:cubicBezTo>
                      <a:pt x="15679" y="2244"/>
                      <a:pt x="12621" y="0"/>
                      <a:pt x="9634" y="0"/>
                    </a:cubicBezTo>
                    <a:close/>
                  </a:path>
                </a:pathLst>
              </a:custGeom>
              <a:solidFill>
                <a:srgbClr val="7FB6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"/>
              <p:cNvSpPr/>
              <p:nvPr/>
            </p:nvSpPr>
            <p:spPr>
              <a:xfrm>
                <a:off x="1086675" y="3286200"/>
                <a:ext cx="425450" cy="391625"/>
              </a:xfrm>
              <a:custGeom>
                <a:avLst/>
                <a:gdLst/>
                <a:ahLst/>
                <a:cxnLst/>
                <a:rect l="l" t="t" r="r" b="b"/>
                <a:pathLst>
                  <a:path w="17018" h="15665" extrusionOk="0">
                    <a:moveTo>
                      <a:pt x="8782" y="1"/>
                    </a:moveTo>
                    <a:cubicBezTo>
                      <a:pt x="8168" y="1"/>
                      <a:pt x="7563" y="99"/>
                      <a:pt x="6986" y="314"/>
                    </a:cubicBezTo>
                    <a:cubicBezTo>
                      <a:pt x="3160" y="1713"/>
                      <a:pt x="1" y="4613"/>
                      <a:pt x="1028" y="9194"/>
                    </a:cubicBezTo>
                    <a:cubicBezTo>
                      <a:pt x="1569" y="11553"/>
                      <a:pt x="3262" y="13505"/>
                      <a:pt x="5316" y="14690"/>
                    </a:cubicBezTo>
                    <a:cubicBezTo>
                      <a:pt x="6241" y="15209"/>
                      <a:pt x="7257" y="15525"/>
                      <a:pt x="8306" y="15626"/>
                    </a:cubicBezTo>
                    <a:cubicBezTo>
                      <a:pt x="8565" y="15651"/>
                      <a:pt x="8825" y="15664"/>
                      <a:pt x="9085" y="15664"/>
                    </a:cubicBezTo>
                    <a:cubicBezTo>
                      <a:pt x="10342" y="15664"/>
                      <a:pt x="11584" y="15363"/>
                      <a:pt x="12594" y="14690"/>
                    </a:cubicBezTo>
                    <a:cubicBezTo>
                      <a:pt x="13644" y="14001"/>
                      <a:pt x="14806" y="13065"/>
                      <a:pt x="15438" y="11948"/>
                    </a:cubicBezTo>
                    <a:cubicBezTo>
                      <a:pt x="17017" y="9420"/>
                      <a:pt x="16893" y="6012"/>
                      <a:pt x="15268" y="3575"/>
                    </a:cubicBezTo>
                    <a:cubicBezTo>
                      <a:pt x="13927" y="1635"/>
                      <a:pt x="11289" y="1"/>
                      <a:pt x="8782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"/>
              <p:cNvSpPr/>
              <p:nvPr/>
            </p:nvSpPr>
            <p:spPr>
              <a:xfrm>
                <a:off x="1118000" y="3314325"/>
                <a:ext cx="364775" cy="335800"/>
              </a:xfrm>
              <a:custGeom>
                <a:avLst/>
                <a:gdLst/>
                <a:ahLst/>
                <a:cxnLst/>
                <a:rect l="l" t="t" r="r" b="b"/>
                <a:pathLst>
                  <a:path w="14591" h="13432" extrusionOk="0">
                    <a:moveTo>
                      <a:pt x="7534" y="1"/>
                    </a:moveTo>
                    <a:cubicBezTo>
                      <a:pt x="7007" y="1"/>
                      <a:pt x="6488" y="85"/>
                      <a:pt x="5992" y="272"/>
                    </a:cubicBezTo>
                    <a:cubicBezTo>
                      <a:pt x="2709" y="1468"/>
                      <a:pt x="0" y="3951"/>
                      <a:pt x="892" y="7878"/>
                    </a:cubicBezTo>
                    <a:cubicBezTo>
                      <a:pt x="1343" y="9909"/>
                      <a:pt x="2788" y="11590"/>
                      <a:pt x="4559" y="12606"/>
                    </a:cubicBezTo>
                    <a:cubicBezTo>
                      <a:pt x="5349" y="13046"/>
                      <a:pt x="6218" y="13316"/>
                      <a:pt x="7121" y="13395"/>
                    </a:cubicBezTo>
                    <a:cubicBezTo>
                      <a:pt x="7352" y="13420"/>
                      <a:pt x="7584" y="13432"/>
                      <a:pt x="7816" y="13432"/>
                    </a:cubicBezTo>
                    <a:cubicBezTo>
                      <a:pt x="8887" y="13432"/>
                      <a:pt x="9946" y="13169"/>
                      <a:pt x="10799" y="12594"/>
                    </a:cubicBezTo>
                    <a:cubicBezTo>
                      <a:pt x="11691" y="11996"/>
                      <a:pt x="12695" y="11195"/>
                      <a:pt x="13237" y="10247"/>
                    </a:cubicBezTo>
                    <a:cubicBezTo>
                      <a:pt x="14591" y="8081"/>
                      <a:pt x="14489" y="5158"/>
                      <a:pt x="13101" y="3070"/>
                    </a:cubicBezTo>
                    <a:cubicBezTo>
                      <a:pt x="11941" y="1412"/>
                      <a:pt x="9682" y="1"/>
                      <a:pt x="7534" y="1"/>
                    </a:cubicBezTo>
                    <a:close/>
                  </a:path>
                </a:pathLst>
              </a:custGeom>
              <a:solidFill>
                <a:srgbClr val="C3D6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"/>
              <p:cNvSpPr/>
              <p:nvPr/>
            </p:nvSpPr>
            <p:spPr>
              <a:xfrm>
                <a:off x="1241850" y="3308425"/>
                <a:ext cx="106100" cy="347000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3880" extrusionOk="0">
                    <a:moveTo>
                      <a:pt x="4243" y="0"/>
                    </a:moveTo>
                    <a:cubicBezTo>
                      <a:pt x="4243" y="0"/>
                      <a:pt x="4164" y="215"/>
                      <a:pt x="4074" y="598"/>
                    </a:cubicBezTo>
                    <a:cubicBezTo>
                      <a:pt x="3984" y="982"/>
                      <a:pt x="3769" y="1524"/>
                      <a:pt x="3589" y="2167"/>
                    </a:cubicBezTo>
                    <a:cubicBezTo>
                      <a:pt x="3498" y="2494"/>
                      <a:pt x="3374" y="2833"/>
                      <a:pt x="3239" y="3205"/>
                    </a:cubicBezTo>
                    <a:lnTo>
                      <a:pt x="2810" y="4356"/>
                    </a:lnTo>
                    <a:cubicBezTo>
                      <a:pt x="2663" y="4751"/>
                      <a:pt x="2505" y="5168"/>
                      <a:pt x="2359" y="5586"/>
                    </a:cubicBezTo>
                    <a:cubicBezTo>
                      <a:pt x="2201" y="6003"/>
                      <a:pt x="2065" y="6443"/>
                      <a:pt x="1919" y="6872"/>
                    </a:cubicBezTo>
                    <a:cubicBezTo>
                      <a:pt x="1659" y="7741"/>
                      <a:pt x="1366" y="8587"/>
                      <a:pt x="1095" y="9400"/>
                    </a:cubicBezTo>
                    <a:cubicBezTo>
                      <a:pt x="824" y="10212"/>
                      <a:pt x="598" y="10968"/>
                      <a:pt x="406" y="11634"/>
                    </a:cubicBezTo>
                    <a:cubicBezTo>
                      <a:pt x="248" y="12165"/>
                      <a:pt x="136" y="12706"/>
                      <a:pt x="45" y="13248"/>
                    </a:cubicBezTo>
                    <a:cubicBezTo>
                      <a:pt x="11" y="13406"/>
                      <a:pt x="0" y="13564"/>
                      <a:pt x="0" y="13710"/>
                    </a:cubicBezTo>
                    <a:cubicBezTo>
                      <a:pt x="12" y="13767"/>
                      <a:pt x="17" y="13809"/>
                      <a:pt x="20" y="13838"/>
                    </a:cubicBezTo>
                    <a:lnTo>
                      <a:pt x="20" y="13838"/>
                    </a:lnTo>
                    <a:cubicBezTo>
                      <a:pt x="20" y="13808"/>
                      <a:pt x="22" y="13764"/>
                      <a:pt x="34" y="13710"/>
                    </a:cubicBezTo>
                    <a:cubicBezTo>
                      <a:pt x="57" y="13598"/>
                      <a:pt x="79" y="13451"/>
                      <a:pt x="136" y="13259"/>
                    </a:cubicBezTo>
                    <a:cubicBezTo>
                      <a:pt x="237" y="12875"/>
                      <a:pt x="429" y="12356"/>
                      <a:pt x="666" y="11713"/>
                    </a:cubicBezTo>
                    <a:cubicBezTo>
                      <a:pt x="892" y="11070"/>
                      <a:pt x="1185" y="10325"/>
                      <a:pt x="1490" y="9535"/>
                    </a:cubicBezTo>
                    <a:cubicBezTo>
                      <a:pt x="1794" y="8745"/>
                      <a:pt x="2099" y="7877"/>
                      <a:pt x="2381" y="7019"/>
                    </a:cubicBezTo>
                    <a:cubicBezTo>
                      <a:pt x="2517" y="6590"/>
                      <a:pt x="2652" y="6150"/>
                      <a:pt x="2799" y="5733"/>
                    </a:cubicBezTo>
                    <a:lnTo>
                      <a:pt x="3216" y="4491"/>
                    </a:lnTo>
                    <a:cubicBezTo>
                      <a:pt x="3352" y="4085"/>
                      <a:pt x="3464" y="3690"/>
                      <a:pt x="3566" y="3306"/>
                    </a:cubicBezTo>
                    <a:cubicBezTo>
                      <a:pt x="3679" y="2934"/>
                      <a:pt x="3792" y="2584"/>
                      <a:pt x="3848" y="2246"/>
                    </a:cubicBezTo>
                    <a:cubicBezTo>
                      <a:pt x="3995" y="1569"/>
                      <a:pt x="4108" y="1016"/>
                      <a:pt x="4164" y="621"/>
                    </a:cubicBezTo>
                    <a:cubicBezTo>
                      <a:pt x="4209" y="226"/>
                      <a:pt x="4243" y="0"/>
                      <a:pt x="4243" y="0"/>
                    </a:cubicBezTo>
                    <a:close/>
                    <a:moveTo>
                      <a:pt x="20" y="13838"/>
                    </a:moveTo>
                    <a:cubicBezTo>
                      <a:pt x="20" y="13864"/>
                      <a:pt x="23" y="13880"/>
                      <a:pt x="23" y="13880"/>
                    </a:cubicBezTo>
                    <a:cubicBezTo>
                      <a:pt x="23" y="13880"/>
                      <a:pt x="23" y="13866"/>
                      <a:pt x="20" y="13838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"/>
              <p:cNvSpPr/>
              <p:nvPr/>
            </p:nvSpPr>
            <p:spPr>
              <a:xfrm>
                <a:off x="1144525" y="3386000"/>
                <a:ext cx="306100" cy="212450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8498" extrusionOk="0">
                    <a:moveTo>
                      <a:pt x="0" y="0"/>
                    </a:moveTo>
                    <a:lnTo>
                      <a:pt x="305" y="316"/>
                    </a:lnTo>
                    <a:cubicBezTo>
                      <a:pt x="406" y="407"/>
                      <a:pt x="531" y="497"/>
                      <a:pt x="643" y="587"/>
                    </a:cubicBezTo>
                    <a:cubicBezTo>
                      <a:pt x="869" y="756"/>
                      <a:pt x="1106" y="914"/>
                      <a:pt x="1332" y="1084"/>
                    </a:cubicBezTo>
                    <a:lnTo>
                      <a:pt x="2720" y="2065"/>
                    </a:lnTo>
                    <a:lnTo>
                      <a:pt x="5484" y="4063"/>
                    </a:lnTo>
                    <a:cubicBezTo>
                      <a:pt x="6410" y="4728"/>
                      <a:pt x="7324" y="5383"/>
                      <a:pt x="8271" y="6015"/>
                    </a:cubicBezTo>
                    <a:cubicBezTo>
                      <a:pt x="8745" y="6342"/>
                      <a:pt x="9231" y="6647"/>
                      <a:pt x="9716" y="6951"/>
                    </a:cubicBezTo>
                    <a:cubicBezTo>
                      <a:pt x="10190" y="7256"/>
                      <a:pt x="10664" y="7561"/>
                      <a:pt x="11160" y="7854"/>
                    </a:cubicBezTo>
                    <a:cubicBezTo>
                      <a:pt x="11341" y="7944"/>
                      <a:pt x="11533" y="8035"/>
                      <a:pt x="11724" y="8136"/>
                    </a:cubicBezTo>
                    <a:lnTo>
                      <a:pt x="12007" y="8294"/>
                    </a:lnTo>
                    <a:cubicBezTo>
                      <a:pt x="12052" y="8317"/>
                      <a:pt x="12097" y="8351"/>
                      <a:pt x="12142" y="8384"/>
                    </a:cubicBezTo>
                    <a:cubicBezTo>
                      <a:pt x="12165" y="8396"/>
                      <a:pt x="12176" y="8418"/>
                      <a:pt x="12198" y="8430"/>
                    </a:cubicBezTo>
                    <a:cubicBezTo>
                      <a:pt x="12210" y="8452"/>
                      <a:pt x="12243" y="8475"/>
                      <a:pt x="12221" y="8497"/>
                    </a:cubicBezTo>
                    <a:lnTo>
                      <a:pt x="12221" y="8497"/>
                    </a:lnTo>
                    <a:cubicBezTo>
                      <a:pt x="12243" y="8475"/>
                      <a:pt x="12221" y="8441"/>
                      <a:pt x="12210" y="8418"/>
                    </a:cubicBezTo>
                    <a:cubicBezTo>
                      <a:pt x="12187" y="8407"/>
                      <a:pt x="12176" y="8384"/>
                      <a:pt x="12153" y="8362"/>
                    </a:cubicBezTo>
                    <a:cubicBezTo>
                      <a:pt x="12119" y="8328"/>
                      <a:pt x="12074" y="8294"/>
                      <a:pt x="12029" y="8249"/>
                    </a:cubicBezTo>
                    <a:cubicBezTo>
                      <a:pt x="11950" y="8181"/>
                      <a:pt x="11860" y="8125"/>
                      <a:pt x="11770" y="8057"/>
                    </a:cubicBezTo>
                    <a:cubicBezTo>
                      <a:pt x="11600" y="7933"/>
                      <a:pt x="11420" y="7820"/>
                      <a:pt x="11239" y="7707"/>
                    </a:cubicBezTo>
                    <a:cubicBezTo>
                      <a:pt x="10799" y="7346"/>
                      <a:pt x="10336" y="7008"/>
                      <a:pt x="9885" y="6669"/>
                    </a:cubicBezTo>
                    <a:cubicBezTo>
                      <a:pt x="9422" y="6342"/>
                      <a:pt x="8971" y="5992"/>
                      <a:pt x="8508" y="5665"/>
                    </a:cubicBezTo>
                    <a:cubicBezTo>
                      <a:pt x="7594" y="4999"/>
                      <a:pt x="6680" y="4322"/>
                      <a:pt x="5744" y="3668"/>
                    </a:cubicBezTo>
                    <a:cubicBezTo>
                      <a:pt x="5281" y="3340"/>
                      <a:pt x="4807" y="3013"/>
                      <a:pt x="4333" y="2697"/>
                    </a:cubicBezTo>
                    <a:cubicBezTo>
                      <a:pt x="3859" y="2381"/>
                      <a:pt x="3397" y="2065"/>
                      <a:pt x="2900" y="1772"/>
                    </a:cubicBezTo>
                    <a:lnTo>
                      <a:pt x="2178" y="1321"/>
                    </a:lnTo>
                    <a:cubicBezTo>
                      <a:pt x="1930" y="1185"/>
                      <a:pt x="1693" y="1016"/>
                      <a:pt x="1445" y="881"/>
                    </a:cubicBezTo>
                    <a:cubicBezTo>
                      <a:pt x="1196" y="756"/>
                      <a:pt x="948" y="610"/>
                      <a:pt x="700" y="474"/>
                    </a:cubicBezTo>
                    <a:cubicBezTo>
                      <a:pt x="452" y="328"/>
                      <a:pt x="215" y="170"/>
                      <a:pt x="0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2"/>
              <p:cNvSpPr/>
              <p:nvPr/>
            </p:nvSpPr>
            <p:spPr>
              <a:xfrm>
                <a:off x="1230550" y="3317450"/>
                <a:ext cx="128950" cy="341650"/>
              </a:xfrm>
              <a:custGeom>
                <a:avLst/>
                <a:gdLst/>
                <a:ahLst/>
                <a:cxnLst/>
                <a:rect l="l" t="t" r="r" b="b"/>
                <a:pathLst>
                  <a:path w="5158" h="13666" extrusionOk="0">
                    <a:moveTo>
                      <a:pt x="1" y="0"/>
                    </a:moveTo>
                    <a:lnTo>
                      <a:pt x="80" y="136"/>
                    </a:lnTo>
                    <a:cubicBezTo>
                      <a:pt x="148" y="271"/>
                      <a:pt x="215" y="418"/>
                      <a:pt x="272" y="565"/>
                    </a:cubicBezTo>
                    <a:cubicBezTo>
                      <a:pt x="430" y="926"/>
                      <a:pt x="576" y="1479"/>
                      <a:pt x="779" y="2133"/>
                    </a:cubicBezTo>
                    <a:cubicBezTo>
                      <a:pt x="983" y="2788"/>
                      <a:pt x="1208" y="3555"/>
                      <a:pt x="1468" y="4367"/>
                    </a:cubicBezTo>
                    <a:cubicBezTo>
                      <a:pt x="1727" y="5180"/>
                      <a:pt x="2009" y="6060"/>
                      <a:pt x="2292" y="6929"/>
                    </a:cubicBezTo>
                    <a:cubicBezTo>
                      <a:pt x="2438" y="7358"/>
                      <a:pt x="2585" y="7786"/>
                      <a:pt x="2720" y="8215"/>
                    </a:cubicBezTo>
                    <a:cubicBezTo>
                      <a:pt x="2856" y="8644"/>
                      <a:pt x="3048" y="9061"/>
                      <a:pt x="3206" y="9456"/>
                    </a:cubicBezTo>
                    <a:cubicBezTo>
                      <a:pt x="3533" y="10246"/>
                      <a:pt x="3849" y="10991"/>
                      <a:pt x="4142" y="11612"/>
                    </a:cubicBezTo>
                    <a:cubicBezTo>
                      <a:pt x="4424" y="12232"/>
                      <a:pt x="4684" y="12740"/>
                      <a:pt x="4864" y="13101"/>
                    </a:cubicBezTo>
                    <a:cubicBezTo>
                      <a:pt x="5056" y="13462"/>
                      <a:pt x="5158" y="13665"/>
                      <a:pt x="5158" y="13665"/>
                    </a:cubicBezTo>
                    <a:lnTo>
                      <a:pt x="4943" y="13067"/>
                    </a:lnTo>
                    <a:cubicBezTo>
                      <a:pt x="4819" y="12695"/>
                      <a:pt x="4639" y="12153"/>
                      <a:pt x="4379" y="11510"/>
                    </a:cubicBezTo>
                    <a:cubicBezTo>
                      <a:pt x="4131" y="10878"/>
                      <a:pt x="3894" y="10111"/>
                      <a:pt x="3601" y="9310"/>
                    </a:cubicBezTo>
                    <a:cubicBezTo>
                      <a:pt x="3454" y="8904"/>
                      <a:pt x="3296" y="8509"/>
                      <a:pt x="3160" y="8080"/>
                    </a:cubicBezTo>
                    <a:cubicBezTo>
                      <a:pt x="3025" y="7651"/>
                      <a:pt x="2890" y="7211"/>
                      <a:pt x="2743" y="6771"/>
                    </a:cubicBezTo>
                    <a:cubicBezTo>
                      <a:pt x="2596" y="6342"/>
                      <a:pt x="2450" y="5913"/>
                      <a:pt x="2314" y="5484"/>
                    </a:cubicBezTo>
                    <a:cubicBezTo>
                      <a:pt x="2179" y="5056"/>
                      <a:pt x="2009" y="4638"/>
                      <a:pt x="1874" y="4232"/>
                    </a:cubicBezTo>
                    <a:cubicBezTo>
                      <a:pt x="1581" y="3431"/>
                      <a:pt x="1276" y="2686"/>
                      <a:pt x="1028" y="2043"/>
                    </a:cubicBezTo>
                    <a:cubicBezTo>
                      <a:pt x="847" y="1524"/>
                      <a:pt x="610" y="1016"/>
                      <a:pt x="351" y="519"/>
                    </a:cubicBezTo>
                    <a:cubicBezTo>
                      <a:pt x="283" y="384"/>
                      <a:pt x="193" y="249"/>
                      <a:pt x="102" y="12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"/>
              <p:cNvSpPr/>
              <p:nvPr/>
            </p:nvSpPr>
            <p:spPr>
              <a:xfrm>
                <a:off x="1163700" y="3358075"/>
                <a:ext cx="273100" cy="239800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592" extrusionOk="0">
                    <a:moveTo>
                      <a:pt x="10924" y="0"/>
                    </a:moveTo>
                    <a:cubicBezTo>
                      <a:pt x="10867" y="113"/>
                      <a:pt x="10799" y="203"/>
                      <a:pt x="10709" y="282"/>
                    </a:cubicBezTo>
                    <a:cubicBezTo>
                      <a:pt x="10619" y="361"/>
                      <a:pt x="10529" y="429"/>
                      <a:pt x="10438" y="497"/>
                    </a:cubicBezTo>
                    <a:cubicBezTo>
                      <a:pt x="10247" y="643"/>
                      <a:pt x="10043" y="756"/>
                      <a:pt x="9852" y="926"/>
                    </a:cubicBezTo>
                    <a:cubicBezTo>
                      <a:pt x="9423" y="1264"/>
                      <a:pt x="9005" y="1614"/>
                      <a:pt x="8588" y="1975"/>
                    </a:cubicBezTo>
                    <a:cubicBezTo>
                      <a:pt x="8170" y="2336"/>
                      <a:pt x="7741" y="2675"/>
                      <a:pt x="7335" y="3036"/>
                    </a:cubicBezTo>
                    <a:cubicBezTo>
                      <a:pt x="6500" y="3758"/>
                      <a:pt x="5710" y="4503"/>
                      <a:pt x="4909" y="5259"/>
                    </a:cubicBezTo>
                    <a:lnTo>
                      <a:pt x="4311" y="5823"/>
                    </a:lnTo>
                    <a:lnTo>
                      <a:pt x="3713" y="6342"/>
                    </a:lnTo>
                    <a:cubicBezTo>
                      <a:pt x="3284" y="6669"/>
                      <a:pt x="2833" y="6996"/>
                      <a:pt x="2404" y="7346"/>
                    </a:cubicBezTo>
                    <a:cubicBezTo>
                      <a:pt x="2201" y="7527"/>
                      <a:pt x="1975" y="7685"/>
                      <a:pt x="1783" y="7877"/>
                    </a:cubicBezTo>
                    <a:cubicBezTo>
                      <a:pt x="1580" y="8080"/>
                      <a:pt x="1377" y="8260"/>
                      <a:pt x="1197" y="8475"/>
                    </a:cubicBezTo>
                    <a:cubicBezTo>
                      <a:pt x="1005" y="8678"/>
                      <a:pt x="824" y="8870"/>
                      <a:pt x="632" y="9061"/>
                    </a:cubicBezTo>
                    <a:cubicBezTo>
                      <a:pt x="542" y="9163"/>
                      <a:pt x="441" y="9253"/>
                      <a:pt x="328" y="9332"/>
                    </a:cubicBezTo>
                    <a:lnTo>
                      <a:pt x="0" y="9592"/>
                    </a:lnTo>
                    <a:cubicBezTo>
                      <a:pt x="249" y="9468"/>
                      <a:pt x="486" y="9321"/>
                      <a:pt x="700" y="9163"/>
                    </a:cubicBezTo>
                    <a:cubicBezTo>
                      <a:pt x="915" y="8982"/>
                      <a:pt x="1140" y="8813"/>
                      <a:pt x="1343" y="8633"/>
                    </a:cubicBezTo>
                    <a:cubicBezTo>
                      <a:pt x="1546" y="8441"/>
                      <a:pt x="1750" y="8272"/>
                      <a:pt x="1964" y="8102"/>
                    </a:cubicBezTo>
                    <a:cubicBezTo>
                      <a:pt x="2167" y="7933"/>
                      <a:pt x="2393" y="7775"/>
                      <a:pt x="2618" y="7617"/>
                    </a:cubicBezTo>
                    <a:cubicBezTo>
                      <a:pt x="2844" y="7459"/>
                      <a:pt x="3070" y="7312"/>
                      <a:pt x="3295" y="7166"/>
                    </a:cubicBezTo>
                    <a:lnTo>
                      <a:pt x="3973" y="6692"/>
                    </a:lnTo>
                    <a:lnTo>
                      <a:pt x="4627" y="6161"/>
                    </a:lnTo>
                    <a:lnTo>
                      <a:pt x="5225" y="5597"/>
                    </a:lnTo>
                    <a:cubicBezTo>
                      <a:pt x="6038" y="4852"/>
                      <a:pt x="6827" y="4096"/>
                      <a:pt x="7617" y="3340"/>
                    </a:cubicBezTo>
                    <a:cubicBezTo>
                      <a:pt x="8024" y="2979"/>
                      <a:pt x="8407" y="2596"/>
                      <a:pt x="8802" y="2212"/>
                    </a:cubicBezTo>
                    <a:cubicBezTo>
                      <a:pt x="9186" y="1828"/>
                      <a:pt x="9592" y="1456"/>
                      <a:pt x="9976" y="1061"/>
                    </a:cubicBezTo>
                    <a:cubicBezTo>
                      <a:pt x="10122" y="903"/>
                      <a:pt x="10314" y="756"/>
                      <a:pt x="10495" y="598"/>
                    </a:cubicBezTo>
                    <a:cubicBezTo>
                      <a:pt x="10574" y="508"/>
                      <a:pt x="10664" y="429"/>
                      <a:pt x="10743" y="339"/>
                    </a:cubicBezTo>
                    <a:cubicBezTo>
                      <a:pt x="10822" y="237"/>
                      <a:pt x="10878" y="124"/>
                      <a:pt x="10924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"/>
              <p:cNvSpPr/>
              <p:nvPr/>
            </p:nvSpPr>
            <p:spPr>
              <a:xfrm>
                <a:off x="1115450" y="3480500"/>
                <a:ext cx="374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976" h="659" extrusionOk="0">
                    <a:moveTo>
                      <a:pt x="10236" y="1"/>
                    </a:moveTo>
                    <a:cubicBezTo>
                      <a:pt x="9344" y="1"/>
                      <a:pt x="8396" y="12"/>
                      <a:pt x="7471" y="57"/>
                    </a:cubicBezTo>
                    <a:lnTo>
                      <a:pt x="6072" y="136"/>
                    </a:lnTo>
                    <a:cubicBezTo>
                      <a:pt x="5609" y="159"/>
                      <a:pt x="5169" y="226"/>
                      <a:pt x="4729" y="226"/>
                    </a:cubicBezTo>
                    <a:cubicBezTo>
                      <a:pt x="4289" y="238"/>
                      <a:pt x="3860" y="260"/>
                      <a:pt x="3454" y="271"/>
                    </a:cubicBezTo>
                    <a:lnTo>
                      <a:pt x="3172" y="271"/>
                    </a:lnTo>
                    <a:lnTo>
                      <a:pt x="2890" y="249"/>
                    </a:lnTo>
                    <a:lnTo>
                      <a:pt x="2348" y="192"/>
                    </a:lnTo>
                    <a:cubicBezTo>
                      <a:pt x="1648" y="113"/>
                      <a:pt x="1062" y="102"/>
                      <a:pt x="655" y="68"/>
                    </a:cubicBezTo>
                    <a:lnTo>
                      <a:pt x="1" y="46"/>
                    </a:lnTo>
                    <a:lnTo>
                      <a:pt x="622" y="181"/>
                    </a:lnTo>
                    <a:lnTo>
                      <a:pt x="2303" y="474"/>
                    </a:lnTo>
                    <a:lnTo>
                      <a:pt x="2856" y="565"/>
                    </a:lnTo>
                    <a:lnTo>
                      <a:pt x="3138" y="610"/>
                    </a:lnTo>
                    <a:cubicBezTo>
                      <a:pt x="3262" y="632"/>
                      <a:pt x="3341" y="632"/>
                      <a:pt x="3443" y="632"/>
                    </a:cubicBezTo>
                    <a:cubicBezTo>
                      <a:pt x="3771" y="642"/>
                      <a:pt x="4115" y="658"/>
                      <a:pt x="4467" y="658"/>
                    </a:cubicBezTo>
                    <a:cubicBezTo>
                      <a:pt x="4550" y="658"/>
                      <a:pt x="4634" y="657"/>
                      <a:pt x="4718" y="655"/>
                    </a:cubicBezTo>
                    <a:cubicBezTo>
                      <a:pt x="5158" y="655"/>
                      <a:pt x="5609" y="632"/>
                      <a:pt x="6083" y="610"/>
                    </a:cubicBezTo>
                    <a:lnTo>
                      <a:pt x="7482" y="553"/>
                    </a:lnTo>
                    <a:cubicBezTo>
                      <a:pt x="7945" y="520"/>
                      <a:pt x="8419" y="497"/>
                      <a:pt x="8882" y="486"/>
                    </a:cubicBezTo>
                    <a:cubicBezTo>
                      <a:pt x="9333" y="474"/>
                      <a:pt x="9784" y="429"/>
                      <a:pt x="10224" y="429"/>
                    </a:cubicBezTo>
                    <a:cubicBezTo>
                      <a:pt x="10676" y="429"/>
                      <a:pt x="11093" y="429"/>
                      <a:pt x="11499" y="396"/>
                    </a:cubicBezTo>
                    <a:cubicBezTo>
                      <a:pt x="11631" y="388"/>
                      <a:pt x="11760" y="385"/>
                      <a:pt x="11887" y="385"/>
                    </a:cubicBezTo>
                    <a:cubicBezTo>
                      <a:pt x="12141" y="385"/>
                      <a:pt x="12387" y="396"/>
                      <a:pt x="12628" y="396"/>
                    </a:cubicBezTo>
                    <a:cubicBezTo>
                      <a:pt x="12861" y="396"/>
                      <a:pt x="13079" y="401"/>
                      <a:pt x="13289" y="401"/>
                    </a:cubicBezTo>
                    <a:cubicBezTo>
                      <a:pt x="13394" y="401"/>
                      <a:pt x="13497" y="399"/>
                      <a:pt x="13598" y="396"/>
                    </a:cubicBezTo>
                    <a:lnTo>
                      <a:pt x="14332" y="339"/>
                    </a:lnTo>
                    <a:cubicBezTo>
                      <a:pt x="14490" y="328"/>
                      <a:pt x="14648" y="328"/>
                      <a:pt x="14806" y="328"/>
                    </a:cubicBezTo>
                    <a:lnTo>
                      <a:pt x="14975" y="328"/>
                    </a:lnTo>
                    <a:lnTo>
                      <a:pt x="14806" y="294"/>
                    </a:lnTo>
                    <a:cubicBezTo>
                      <a:pt x="14648" y="260"/>
                      <a:pt x="14490" y="249"/>
                      <a:pt x="14332" y="249"/>
                    </a:cubicBezTo>
                    <a:lnTo>
                      <a:pt x="13598" y="215"/>
                    </a:lnTo>
                    <a:lnTo>
                      <a:pt x="12639" y="125"/>
                    </a:lnTo>
                    <a:cubicBezTo>
                      <a:pt x="12289" y="102"/>
                      <a:pt x="11894" y="57"/>
                      <a:pt x="11499" y="46"/>
                    </a:cubicBezTo>
                    <a:cubicBezTo>
                      <a:pt x="11105" y="23"/>
                      <a:pt x="10676" y="12"/>
                      <a:pt x="10236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1" name="Google Shape;1441;p2"/>
            <p:cNvGrpSpPr/>
            <p:nvPr/>
          </p:nvGrpSpPr>
          <p:grpSpPr>
            <a:xfrm>
              <a:off x="4285601" y="1736050"/>
              <a:ext cx="464650" cy="436850"/>
              <a:chOff x="1071450" y="3263575"/>
              <a:chExt cx="464650" cy="436850"/>
            </a:xfrm>
          </p:grpSpPr>
          <p:sp>
            <p:nvSpPr>
              <p:cNvPr id="1442" name="Google Shape;1442;p2"/>
              <p:cNvSpPr/>
              <p:nvPr/>
            </p:nvSpPr>
            <p:spPr>
              <a:xfrm>
                <a:off x="1071450" y="3263575"/>
                <a:ext cx="464650" cy="436850"/>
              </a:xfrm>
              <a:custGeom>
                <a:avLst/>
                <a:gdLst/>
                <a:ahLst/>
                <a:cxnLst/>
                <a:rect l="l" t="t" r="r" b="b"/>
                <a:pathLst>
                  <a:path w="18586" h="17474" extrusionOk="0">
                    <a:moveTo>
                      <a:pt x="9634" y="0"/>
                    </a:moveTo>
                    <a:cubicBezTo>
                      <a:pt x="9157" y="0"/>
                      <a:pt x="8682" y="58"/>
                      <a:pt x="8215" y="181"/>
                    </a:cubicBezTo>
                    <a:cubicBezTo>
                      <a:pt x="3826" y="1309"/>
                      <a:pt x="1" y="4164"/>
                      <a:pt x="644" y="9355"/>
                    </a:cubicBezTo>
                    <a:cubicBezTo>
                      <a:pt x="971" y="12040"/>
                      <a:pt x="2630" y="14399"/>
                      <a:pt x="4774" y="15933"/>
                    </a:cubicBezTo>
                    <a:cubicBezTo>
                      <a:pt x="5744" y="16610"/>
                      <a:pt x="6839" y="17073"/>
                      <a:pt x="8001" y="17299"/>
                    </a:cubicBezTo>
                    <a:cubicBezTo>
                      <a:pt x="8560" y="17414"/>
                      <a:pt x="9133" y="17474"/>
                      <a:pt x="9703" y="17474"/>
                    </a:cubicBezTo>
                    <a:cubicBezTo>
                      <a:pt x="10812" y="17474"/>
                      <a:pt x="11906" y="17245"/>
                      <a:pt x="12853" y="16746"/>
                    </a:cubicBezTo>
                    <a:cubicBezTo>
                      <a:pt x="14083" y="16080"/>
                      <a:pt x="15482" y="15177"/>
                      <a:pt x="16306" y="14015"/>
                    </a:cubicBezTo>
                    <a:cubicBezTo>
                      <a:pt x="18337" y="11386"/>
                      <a:pt x="18586" y="7594"/>
                      <a:pt x="17051" y="4706"/>
                    </a:cubicBezTo>
                    <a:cubicBezTo>
                      <a:pt x="15679" y="2244"/>
                      <a:pt x="12621" y="0"/>
                      <a:pt x="9634" y="0"/>
                    </a:cubicBezTo>
                    <a:close/>
                  </a:path>
                </a:pathLst>
              </a:custGeom>
              <a:solidFill>
                <a:srgbClr val="7FB6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"/>
              <p:cNvSpPr/>
              <p:nvPr/>
            </p:nvSpPr>
            <p:spPr>
              <a:xfrm>
                <a:off x="1086675" y="3286200"/>
                <a:ext cx="425450" cy="391625"/>
              </a:xfrm>
              <a:custGeom>
                <a:avLst/>
                <a:gdLst/>
                <a:ahLst/>
                <a:cxnLst/>
                <a:rect l="l" t="t" r="r" b="b"/>
                <a:pathLst>
                  <a:path w="17018" h="15665" extrusionOk="0">
                    <a:moveTo>
                      <a:pt x="8782" y="1"/>
                    </a:moveTo>
                    <a:cubicBezTo>
                      <a:pt x="8168" y="1"/>
                      <a:pt x="7563" y="99"/>
                      <a:pt x="6986" y="314"/>
                    </a:cubicBezTo>
                    <a:cubicBezTo>
                      <a:pt x="3160" y="1713"/>
                      <a:pt x="1" y="4613"/>
                      <a:pt x="1028" y="9194"/>
                    </a:cubicBezTo>
                    <a:cubicBezTo>
                      <a:pt x="1569" y="11553"/>
                      <a:pt x="3262" y="13505"/>
                      <a:pt x="5316" y="14690"/>
                    </a:cubicBezTo>
                    <a:cubicBezTo>
                      <a:pt x="6241" y="15209"/>
                      <a:pt x="7257" y="15525"/>
                      <a:pt x="8306" y="15626"/>
                    </a:cubicBezTo>
                    <a:cubicBezTo>
                      <a:pt x="8565" y="15651"/>
                      <a:pt x="8825" y="15664"/>
                      <a:pt x="9085" y="15664"/>
                    </a:cubicBezTo>
                    <a:cubicBezTo>
                      <a:pt x="10342" y="15664"/>
                      <a:pt x="11584" y="15363"/>
                      <a:pt x="12594" y="14690"/>
                    </a:cubicBezTo>
                    <a:cubicBezTo>
                      <a:pt x="13644" y="14001"/>
                      <a:pt x="14806" y="13065"/>
                      <a:pt x="15438" y="11948"/>
                    </a:cubicBezTo>
                    <a:cubicBezTo>
                      <a:pt x="17017" y="9420"/>
                      <a:pt x="16893" y="6012"/>
                      <a:pt x="15268" y="3575"/>
                    </a:cubicBezTo>
                    <a:cubicBezTo>
                      <a:pt x="13927" y="1635"/>
                      <a:pt x="11289" y="1"/>
                      <a:pt x="8782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"/>
              <p:cNvSpPr/>
              <p:nvPr/>
            </p:nvSpPr>
            <p:spPr>
              <a:xfrm>
                <a:off x="1118000" y="3314325"/>
                <a:ext cx="364775" cy="335800"/>
              </a:xfrm>
              <a:custGeom>
                <a:avLst/>
                <a:gdLst/>
                <a:ahLst/>
                <a:cxnLst/>
                <a:rect l="l" t="t" r="r" b="b"/>
                <a:pathLst>
                  <a:path w="14591" h="13432" extrusionOk="0">
                    <a:moveTo>
                      <a:pt x="7534" y="1"/>
                    </a:moveTo>
                    <a:cubicBezTo>
                      <a:pt x="7007" y="1"/>
                      <a:pt x="6488" y="85"/>
                      <a:pt x="5992" y="272"/>
                    </a:cubicBezTo>
                    <a:cubicBezTo>
                      <a:pt x="2709" y="1468"/>
                      <a:pt x="0" y="3951"/>
                      <a:pt x="892" y="7878"/>
                    </a:cubicBezTo>
                    <a:cubicBezTo>
                      <a:pt x="1343" y="9909"/>
                      <a:pt x="2788" y="11590"/>
                      <a:pt x="4559" y="12606"/>
                    </a:cubicBezTo>
                    <a:cubicBezTo>
                      <a:pt x="5349" y="13046"/>
                      <a:pt x="6218" y="13316"/>
                      <a:pt x="7121" y="13395"/>
                    </a:cubicBezTo>
                    <a:cubicBezTo>
                      <a:pt x="7352" y="13420"/>
                      <a:pt x="7584" y="13432"/>
                      <a:pt x="7816" y="13432"/>
                    </a:cubicBezTo>
                    <a:cubicBezTo>
                      <a:pt x="8887" y="13432"/>
                      <a:pt x="9946" y="13169"/>
                      <a:pt x="10799" y="12594"/>
                    </a:cubicBezTo>
                    <a:cubicBezTo>
                      <a:pt x="11691" y="11996"/>
                      <a:pt x="12695" y="11195"/>
                      <a:pt x="13237" y="10247"/>
                    </a:cubicBezTo>
                    <a:cubicBezTo>
                      <a:pt x="14591" y="8081"/>
                      <a:pt x="14489" y="5158"/>
                      <a:pt x="13101" y="3070"/>
                    </a:cubicBezTo>
                    <a:cubicBezTo>
                      <a:pt x="11941" y="1412"/>
                      <a:pt x="9682" y="1"/>
                      <a:pt x="7534" y="1"/>
                    </a:cubicBezTo>
                    <a:close/>
                  </a:path>
                </a:pathLst>
              </a:custGeom>
              <a:solidFill>
                <a:srgbClr val="C3D6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"/>
              <p:cNvSpPr/>
              <p:nvPr/>
            </p:nvSpPr>
            <p:spPr>
              <a:xfrm>
                <a:off x="1241850" y="3308425"/>
                <a:ext cx="106100" cy="347000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3880" extrusionOk="0">
                    <a:moveTo>
                      <a:pt x="4243" y="0"/>
                    </a:moveTo>
                    <a:cubicBezTo>
                      <a:pt x="4243" y="0"/>
                      <a:pt x="4164" y="215"/>
                      <a:pt x="4074" y="598"/>
                    </a:cubicBezTo>
                    <a:cubicBezTo>
                      <a:pt x="3984" y="982"/>
                      <a:pt x="3769" y="1524"/>
                      <a:pt x="3589" y="2167"/>
                    </a:cubicBezTo>
                    <a:cubicBezTo>
                      <a:pt x="3498" y="2494"/>
                      <a:pt x="3374" y="2833"/>
                      <a:pt x="3239" y="3205"/>
                    </a:cubicBezTo>
                    <a:lnTo>
                      <a:pt x="2810" y="4356"/>
                    </a:lnTo>
                    <a:cubicBezTo>
                      <a:pt x="2663" y="4751"/>
                      <a:pt x="2505" y="5168"/>
                      <a:pt x="2359" y="5586"/>
                    </a:cubicBezTo>
                    <a:cubicBezTo>
                      <a:pt x="2201" y="6003"/>
                      <a:pt x="2065" y="6443"/>
                      <a:pt x="1919" y="6872"/>
                    </a:cubicBezTo>
                    <a:cubicBezTo>
                      <a:pt x="1659" y="7741"/>
                      <a:pt x="1366" y="8587"/>
                      <a:pt x="1095" y="9400"/>
                    </a:cubicBezTo>
                    <a:cubicBezTo>
                      <a:pt x="824" y="10212"/>
                      <a:pt x="598" y="10968"/>
                      <a:pt x="406" y="11634"/>
                    </a:cubicBezTo>
                    <a:cubicBezTo>
                      <a:pt x="248" y="12165"/>
                      <a:pt x="136" y="12706"/>
                      <a:pt x="45" y="13248"/>
                    </a:cubicBezTo>
                    <a:cubicBezTo>
                      <a:pt x="11" y="13406"/>
                      <a:pt x="0" y="13564"/>
                      <a:pt x="0" y="13710"/>
                    </a:cubicBezTo>
                    <a:cubicBezTo>
                      <a:pt x="12" y="13767"/>
                      <a:pt x="17" y="13809"/>
                      <a:pt x="20" y="13838"/>
                    </a:cubicBezTo>
                    <a:lnTo>
                      <a:pt x="20" y="13838"/>
                    </a:lnTo>
                    <a:cubicBezTo>
                      <a:pt x="20" y="13808"/>
                      <a:pt x="22" y="13764"/>
                      <a:pt x="34" y="13710"/>
                    </a:cubicBezTo>
                    <a:cubicBezTo>
                      <a:pt x="57" y="13598"/>
                      <a:pt x="79" y="13451"/>
                      <a:pt x="136" y="13259"/>
                    </a:cubicBezTo>
                    <a:cubicBezTo>
                      <a:pt x="237" y="12875"/>
                      <a:pt x="429" y="12356"/>
                      <a:pt x="666" y="11713"/>
                    </a:cubicBezTo>
                    <a:cubicBezTo>
                      <a:pt x="892" y="11070"/>
                      <a:pt x="1185" y="10325"/>
                      <a:pt x="1490" y="9535"/>
                    </a:cubicBezTo>
                    <a:cubicBezTo>
                      <a:pt x="1794" y="8745"/>
                      <a:pt x="2099" y="7877"/>
                      <a:pt x="2381" y="7019"/>
                    </a:cubicBezTo>
                    <a:cubicBezTo>
                      <a:pt x="2517" y="6590"/>
                      <a:pt x="2652" y="6150"/>
                      <a:pt x="2799" y="5733"/>
                    </a:cubicBezTo>
                    <a:lnTo>
                      <a:pt x="3216" y="4491"/>
                    </a:lnTo>
                    <a:cubicBezTo>
                      <a:pt x="3352" y="4085"/>
                      <a:pt x="3464" y="3690"/>
                      <a:pt x="3566" y="3306"/>
                    </a:cubicBezTo>
                    <a:cubicBezTo>
                      <a:pt x="3679" y="2934"/>
                      <a:pt x="3792" y="2584"/>
                      <a:pt x="3848" y="2246"/>
                    </a:cubicBezTo>
                    <a:cubicBezTo>
                      <a:pt x="3995" y="1569"/>
                      <a:pt x="4108" y="1016"/>
                      <a:pt x="4164" y="621"/>
                    </a:cubicBezTo>
                    <a:cubicBezTo>
                      <a:pt x="4209" y="226"/>
                      <a:pt x="4243" y="0"/>
                      <a:pt x="4243" y="0"/>
                    </a:cubicBezTo>
                    <a:close/>
                    <a:moveTo>
                      <a:pt x="20" y="13838"/>
                    </a:moveTo>
                    <a:cubicBezTo>
                      <a:pt x="20" y="13864"/>
                      <a:pt x="23" y="13880"/>
                      <a:pt x="23" y="13880"/>
                    </a:cubicBezTo>
                    <a:cubicBezTo>
                      <a:pt x="23" y="13880"/>
                      <a:pt x="23" y="13866"/>
                      <a:pt x="20" y="13838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"/>
              <p:cNvSpPr/>
              <p:nvPr/>
            </p:nvSpPr>
            <p:spPr>
              <a:xfrm>
                <a:off x="1144525" y="3386000"/>
                <a:ext cx="306100" cy="212450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8498" extrusionOk="0">
                    <a:moveTo>
                      <a:pt x="0" y="0"/>
                    </a:moveTo>
                    <a:lnTo>
                      <a:pt x="305" y="316"/>
                    </a:lnTo>
                    <a:cubicBezTo>
                      <a:pt x="406" y="407"/>
                      <a:pt x="531" y="497"/>
                      <a:pt x="643" y="587"/>
                    </a:cubicBezTo>
                    <a:cubicBezTo>
                      <a:pt x="869" y="756"/>
                      <a:pt x="1106" y="914"/>
                      <a:pt x="1332" y="1084"/>
                    </a:cubicBezTo>
                    <a:lnTo>
                      <a:pt x="2720" y="2065"/>
                    </a:lnTo>
                    <a:lnTo>
                      <a:pt x="5484" y="4063"/>
                    </a:lnTo>
                    <a:cubicBezTo>
                      <a:pt x="6410" y="4728"/>
                      <a:pt x="7324" y="5383"/>
                      <a:pt x="8271" y="6015"/>
                    </a:cubicBezTo>
                    <a:cubicBezTo>
                      <a:pt x="8745" y="6342"/>
                      <a:pt x="9231" y="6647"/>
                      <a:pt x="9716" y="6951"/>
                    </a:cubicBezTo>
                    <a:cubicBezTo>
                      <a:pt x="10190" y="7256"/>
                      <a:pt x="10664" y="7561"/>
                      <a:pt x="11160" y="7854"/>
                    </a:cubicBezTo>
                    <a:cubicBezTo>
                      <a:pt x="11341" y="7944"/>
                      <a:pt x="11533" y="8035"/>
                      <a:pt x="11724" y="8136"/>
                    </a:cubicBezTo>
                    <a:lnTo>
                      <a:pt x="12007" y="8294"/>
                    </a:lnTo>
                    <a:cubicBezTo>
                      <a:pt x="12052" y="8317"/>
                      <a:pt x="12097" y="8351"/>
                      <a:pt x="12142" y="8384"/>
                    </a:cubicBezTo>
                    <a:cubicBezTo>
                      <a:pt x="12165" y="8396"/>
                      <a:pt x="12176" y="8418"/>
                      <a:pt x="12198" y="8430"/>
                    </a:cubicBezTo>
                    <a:cubicBezTo>
                      <a:pt x="12210" y="8452"/>
                      <a:pt x="12243" y="8475"/>
                      <a:pt x="12221" y="8497"/>
                    </a:cubicBezTo>
                    <a:lnTo>
                      <a:pt x="12221" y="8497"/>
                    </a:lnTo>
                    <a:cubicBezTo>
                      <a:pt x="12243" y="8475"/>
                      <a:pt x="12221" y="8441"/>
                      <a:pt x="12210" y="8418"/>
                    </a:cubicBezTo>
                    <a:cubicBezTo>
                      <a:pt x="12187" y="8407"/>
                      <a:pt x="12176" y="8384"/>
                      <a:pt x="12153" y="8362"/>
                    </a:cubicBezTo>
                    <a:cubicBezTo>
                      <a:pt x="12119" y="8328"/>
                      <a:pt x="12074" y="8294"/>
                      <a:pt x="12029" y="8249"/>
                    </a:cubicBezTo>
                    <a:cubicBezTo>
                      <a:pt x="11950" y="8181"/>
                      <a:pt x="11860" y="8125"/>
                      <a:pt x="11770" y="8057"/>
                    </a:cubicBezTo>
                    <a:cubicBezTo>
                      <a:pt x="11600" y="7933"/>
                      <a:pt x="11420" y="7820"/>
                      <a:pt x="11239" y="7707"/>
                    </a:cubicBezTo>
                    <a:cubicBezTo>
                      <a:pt x="10799" y="7346"/>
                      <a:pt x="10336" y="7008"/>
                      <a:pt x="9885" y="6669"/>
                    </a:cubicBezTo>
                    <a:cubicBezTo>
                      <a:pt x="9422" y="6342"/>
                      <a:pt x="8971" y="5992"/>
                      <a:pt x="8508" y="5665"/>
                    </a:cubicBezTo>
                    <a:cubicBezTo>
                      <a:pt x="7594" y="4999"/>
                      <a:pt x="6680" y="4322"/>
                      <a:pt x="5744" y="3668"/>
                    </a:cubicBezTo>
                    <a:cubicBezTo>
                      <a:pt x="5281" y="3340"/>
                      <a:pt x="4807" y="3013"/>
                      <a:pt x="4333" y="2697"/>
                    </a:cubicBezTo>
                    <a:cubicBezTo>
                      <a:pt x="3859" y="2381"/>
                      <a:pt x="3397" y="2065"/>
                      <a:pt x="2900" y="1772"/>
                    </a:cubicBezTo>
                    <a:lnTo>
                      <a:pt x="2178" y="1321"/>
                    </a:lnTo>
                    <a:cubicBezTo>
                      <a:pt x="1930" y="1185"/>
                      <a:pt x="1693" y="1016"/>
                      <a:pt x="1445" y="881"/>
                    </a:cubicBezTo>
                    <a:cubicBezTo>
                      <a:pt x="1196" y="756"/>
                      <a:pt x="948" y="610"/>
                      <a:pt x="700" y="474"/>
                    </a:cubicBezTo>
                    <a:cubicBezTo>
                      <a:pt x="452" y="328"/>
                      <a:pt x="215" y="170"/>
                      <a:pt x="0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"/>
              <p:cNvSpPr/>
              <p:nvPr/>
            </p:nvSpPr>
            <p:spPr>
              <a:xfrm>
                <a:off x="1230550" y="3317450"/>
                <a:ext cx="128950" cy="341650"/>
              </a:xfrm>
              <a:custGeom>
                <a:avLst/>
                <a:gdLst/>
                <a:ahLst/>
                <a:cxnLst/>
                <a:rect l="l" t="t" r="r" b="b"/>
                <a:pathLst>
                  <a:path w="5158" h="13666" extrusionOk="0">
                    <a:moveTo>
                      <a:pt x="1" y="0"/>
                    </a:moveTo>
                    <a:lnTo>
                      <a:pt x="80" y="136"/>
                    </a:lnTo>
                    <a:cubicBezTo>
                      <a:pt x="148" y="271"/>
                      <a:pt x="215" y="418"/>
                      <a:pt x="272" y="565"/>
                    </a:cubicBezTo>
                    <a:cubicBezTo>
                      <a:pt x="430" y="926"/>
                      <a:pt x="576" y="1479"/>
                      <a:pt x="779" y="2133"/>
                    </a:cubicBezTo>
                    <a:cubicBezTo>
                      <a:pt x="983" y="2788"/>
                      <a:pt x="1208" y="3555"/>
                      <a:pt x="1468" y="4367"/>
                    </a:cubicBezTo>
                    <a:cubicBezTo>
                      <a:pt x="1727" y="5180"/>
                      <a:pt x="2009" y="6060"/>
                      <a:pt x="2292" y="6929"/>
                    </a:cubicBezTo>
                    <a:cubicBezTo>
                      <a:pt x="2438" y="7358"/>
                      <a:pt x="2585" y="7786"/>
                      <a:pt x="2720" y="8215"/>
                    </a:cubicBezTo>
                    <a:cubicBezTo>
                      <a:pt x="2856" y="8644"/>
                      <a:pt x="3048" y="9061"/>
                      <a:pt x="3206" y="9456"/>
                    </a:cubicBezTo>
                    <a:cubicBezTo>
                      <a:pt x="3533" y="10246"/>
                      <a:pt x="3849" y="10991"/>
                      <a:pt x="4142" y="11612"/>
                    </a:cubicBezTo>
                    <a:cubicBezTo>
                      <a:pt x="4424" y="12232"/>
                      <a:pt x="4684" y="12740"/>
                      <a:pt x="4864" y="13101"/>
                    </a:cubicBezTo>
                    <a:cubicBezTo>
                      <a:pt x="5056" y="13462"/>
                      <a:pt x="5158" y="13665"/>
                      <a:pt x="5158" y="13665"/>
                    </a:cubicBezTo>
                    <a:lnTo>
                      <a:pt x="4943" y="13067"/>
                    </a:lnTo>
                    <a:cubicBezTo>
                      <a:pt x="4819" y="12695"/>
                      <a:pt x="4639" y="12153"/>
                      <a:pt x="4379" y="11510"/>
                    </a:cubicBezTo>
                    <a:cubicBezTo>
                      <a:pt x="4131" y="10878"/>
                      <a:pt x="3894" y="10111"/>
                      <a:pt x="3601" y="9310"/>
                    </a:cubicBezTo>
                    <a:cubicBezTo>
                      <a:pt x="3454" y="8904"/>
                      <a:pt x="3296" y="8509"/>
                      <a:pt x="3160" y="8080"/>
                    </a:cubicBezTo>
                    <a:cubicBezTo>
                      <a:pt x="3025" y="7651"/>
                      <a:pt x="2890" y="7211"/>
                      <a:pt x="2743" y="6771"/>
                    </a:cubicBezTo>
                    <a:cubicBezTo>
                      <a:pt x="2596" y="6342"/>
                      <a:pt x="2450" y="5913"/>
                      <a:pt x="2314" y="5484"/>
                    </a:cubicBezTo>
                    <a:cubicBezTo>
                      <a:pt x="2179" y="5056"/>
                      <a:pt x="2009" y="4638"/>
                      <a:pt x="1874" y="4232"/>
                    </a:cubicBezTo>
                    <a:cubicBezTo>
                      <a:pt x="1581" y="3431"/>
                      <a:pt x="1276" y="2686"/>
                      <a:pt x="1028" y="2043"/>
                    </a:cubicBezTo>
                    <a:cubicBezTo>
                      <a:pt x="847" y="1524"/>
                      <a:pt x="610" y="1016"/>
                      <a:pt x="351" y="519"/>
                    </a:cubicBezTo>
                    <a:cubicBezTo>
                      <a:pt x="283" y="384"/>
                      <a:pt x="193" y="249"/>
                      <a:pt x="102" y="12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"/>
              <p:cNvSpPr/>
              <p:nvPr/>
            </p:nvSpPr>
            <p:spPr>
              <a:xfrm>
                <a:off x="1163700" y="3358075"/>
                <a:ext cx="273100" cy="239800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592" extrusionOk="0">
                    <a:moveTo>
                      <a:pt x="10924" y="0"/>
                    </a:moveTo>
                    <a:cubicBezTo>
                      <a:pt x="10867" y="113"/>
                      <a:pt x="10799" y="203"/>
                      <a:pt x="10709" y="282"/>
                    </a:cubicBezTo>
                    <a:cubicBezTo>
                      <a:pt x="10619" y="361"/>
                      <a:pt x="10529" y="429"/>
                      <a:pt x="10438" y="497"/>
                    </a:cubicBezTo>
                    <a:cubicBezTo>
                      <a:pt x="10247" y="643"/>
                      <a:pt x="10043" y="756"/>
                      <a:pt x="9852" y="926"/>
                    </a:cubicBezTo>
                    <a:cubicBezTo>
                      <a:pt x="9423" y="1264"/>
                      <a:pt x="9005" y="1614"/>
                      <a:pt x="8588" y="1975"/>
                    </a:cubicBezTo>
                    <a:cubicBezTo>
                      <a:pt x="8170" y="2336"/>
                      <a:pt x="7741" y="2675"/>
                      <a:pt x="7335" y="3036"/>
                    </a:cubicBezTo>
                    <a:cubicBezTo>
                      <a:pt x="6500" y="3758"/>
                      <a:pt x="5710" y="4503"/>
                      <a:pt x="4909" y="5259"/>
                    </a:cubicBezTo>
                    <a:lnTo>
                      <a:pt x="4311" y="5823"/>
                    </a:lnTo>
                    <a:lnTo>
                      <a:pt x="3713" y="6342"/>
                    </a:lnTo>
                    <a:cubicBezTo>
                      <a:pt x="3284" y="6669"/>
                      <a:pt x="2833" y="6996"/>
                      <a:pt x="2404" y="7346"/>
                    </a:cubicBezTo>
                    <a:cubicBezTo>
                      <a:pt x="2201" y="7527"/>
                      <a:pt x="1975" y="7685"/>
                      <a:pt x="1783" y="7877"/>
                    </a:cubicBezTo>
                    <a:cubicBezTo>
                      <a:pt x="1580" y="8080"/>
                      <a:pt x="1377" y="8260"/>
                      <a:pt x="1197" y="8475"/>
                    </a:cubicBezTo>
                    <a:cubicBezTo>
                      <a:pt x="1005" y="8678"/>
                      <a:pt x="824" y="8870"/>
                      <a:pt x="632" y="9061"/>
                    </a:cubicBezTo>
                    <a:cubicBezTo>
                      <a:pt x="542" y="9163"/>
                      <a:pt x="441" y="9253"/>
                      <a:pt x="328" y="9332"/>
                    </a:cubicBezTo>
                    <a:lnTo>
                      <a:pt x="0" y="9592"/>
                    </a:lnTo>
                    <a:cubicBezTo>
                      <a:pt x="249" y="9468"/>
                      <a:pt x="486" y="9321"/>
                      <a:pt x="700" y="9163"/>
                    </a:cubicBezTo>
                    <a:cubicBezTo>
                      <a:pt x="915" y="8982"/>
                      <a:pt x="1140" y="8813"/>
                      <a:pt x="1343" y="8633"/>
                    </a:cubicBezTo>
                    <a:cubicBezTo>
                      <a:pt x="1546" y="8441"/>
                      <a:pt x="1750" y="8272"/>
                      <a:pt x="1964" y="8102"/>
                    </a:cubicBezTo>
                    <a:cubicBezTo>
                      <a:pt x="2167" y="7933"/>
                      <a:pt x="2393" y="7775"/>
                      <a:pt x="2618" y="7617"/>
                    </a:cubicBezTo>
                    <a:cubicBezTo>
                      <a:pt x="2844" y="7459"/>
                      <a:pt x="3070" y="7312"/>
                      <a:pt x="3295" y="7166"/>
                    </a:cubicBezTo>
                    <a:lnTo>
                      <a:pt x="3973" y="6692"/>
                    </a:lnTo>
                    <a:lnTo>
                      <a:pt x="4627" y="6161"/>
                    </a:lnTo>
                    <a:lnTo>
                      <a:pt x="5225" y="5597"/>
                    </a:lnTo>
                    <a:cubicBezTo>
                      <a:pt x="6038" y="4852"/>
                      <a:pt x="6827" y="4096"/>
                      <a:pt x="7617" y="3340"/>
                    </a:cubicBezTo>
                    <a:cubicBezTo>
                      <a:pt x="8024" y="2979"/>
                      <a:pt x="8407" y="2596"/>
                      <a:pt x="8802" y="2212"/>
                    </a:cubicBezTo>
                    <a:cubicBezTo>
                      <a:pt x="9186" y="1828"/>
                      <a:pt x="9592" y="1456"/>
                      <a:pt x="9976" y="1061"/>
                    </a:cubicBezTo>
                    <a:cubicBezTo>
                      <a:pt x="10122" y="903"/>
                      <a:pt x="10314" y="756"/>
                      <a:pt x="10495" y="598"/>
                    </a:cubicBezTo>
                    <a:cubicBezTo>
                      <a:pt x="10574" y="508"/>
                      <a:pt x="10664" y="429"/>
                      <a:pt x="10743" y="339"/>
                    </a:cubicBezTo>
                    <a:cubicBezTo>
                      <a:pt x="10822" y="237"/>
                      <a:pt x="10878" y="124"/>
                      <a:pt x="10924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"/>
              <p:cNvSpPr/>
              <p:nvPr/>
            </p:nvSpPr>
            <p:spPr>
              <a:xfrm>
                <a:off x="1115450" y="3480500"/>
                <a:ext cx="374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976" h="659" extrusionOk="0">
                    <a:moveTo>
                      <a:pt x="10236" y="1"/>
                    </a:moveTo>
                    <a:cubicBezTo>
                      <a:pt x="9344" y="1"/>
                      <a:pt x="8396" y="12"/>
                      <a:pt x="7471" y="57"/>
                    </a:cubicBezTo>
                    <a:lnTo>
                      <a:pt x="6072" y="136"/>
                    </a:lnTo>
                    <a:cubicBezTo>
                      <a:pt x="5609" y="159"/>
                      <a:pt x="5169" y="226"/>
                      <a:pt x="4729" y="226"/>
                    </a:cubicBezTo>
                    <a:cubicBezTo>
                      <a:pt x="4289" y="238"/>
                      <a:pt x="3860" y="260"/>
                      <a:pt x="3454" y="271"/>
                    </a:cubicBezTo>
                    <a:lnTo>
                      <a:pt x="3172" y="271"/>
                    </a:lnTo>
                    <a:lnTo>
                      <a:pt x="2890" y="249"/>
                    </a:lnTo>
                    <a:lnTo>
                      <a:pt x="2348" y="192"/>
                    </a:lnTo>
                    <a:cubicBezTo>
                      <a:pt x="1648" y="113"/>
                      <a:pt x="1062" y="102"/>
                      <a:pt x="655" y="68"/>
                    </a:cubicBezTo>
                    <a:lnTo>
                      <a:pt x="1" y="46"/>
                    </a:lnTo>
                    <a:lnTo>
                      <a:pt x="622" y="181"/>
                    </a:lnTo>
                    <a:lnTo>
                      <a:pt x="2303" y="474"/>
                    </a:lnTo>
                    <a:lnTo>
                      <a:pt x="2856" y="565"/>
                    </a:lnTo>
                    <a:lnTo>
                      <a:pt x="3138" y="610"/>
                    </a:lnTo>
                    <a:cubicBezTo>
                      <a:pt x="3262" y="632"/>
                      <a:pt x="3341" y="632"/>
                      <a:pt x="3443" y="632"/>
                    </a:cubicBezTo>
                    <a:cubicBezTo>
                      <a:pt x="3771" y="642"/>
                      <a:pt x="4115" y="658"/>
                      <a:pt x="4467" y="658"/>
                    </a:cubicBezTo>
                    <a:cubicBezTo>
                      <a:pt x="4550" y="658"/>
                      <a:pt x="4634" y="657"/>
                      <a:pt x="4718" y="655"/>
                    </a:cubicBezTo>
                    <a:cubicBezTo>
                      <a:pt x="5158" y="655"/>
                      <a:pt x="5609" y="632"/>
                      <a:pt x="6083" y="610"/>
                    </a:cubicBezTo>
                    <a:lnTo>
                      <a:pt x="7482" y="553"/>
                    </a:lnTo>
                    <a:cubicBezTo>
                      <a:pt x="7945" y="520"/>
                      <a:pt x="8419" y="497"/>
                      <a:pt x="8882" y="486"/>
                    </a:cubicBezTo>
                    <a:cubicBezTo>
                      <a:pt x="9333" y="474"/>
                      <a:pt x="9784" y="429"/>
                      <a:pt x="10224" y="429"/>
                    </a:cubicBezTo>
                    <a:cubicBezTo>
                      <a:pt x="10676" y="429"/>
                      <a:pt x="11093" y="429"/>
                      <a:pt x="11499" y="396"/>
                    </a:cubicBezTo>
                    <a:cubicBezTo>
                      <a:pt x="11631" y="388"/>
                      <a:pt x="11760" y="385"/>
                      <a:pt x="11887" y="385"/>
                    </a:cubicBezTo>
                    <a:cubicBezTo>
                      <a:pt x="12141" y="385"/>
                      <a:pt x="12387" y="396"/>
                      <a:pt x="12628" y="396"/>
                    </a:cubicBezTo>
                    <a:cubicBezTo>
                      <a:pt x="12861" y="396"/>
                      <a:pt x="13079" y="401"/>
                      <a:pt x="13289" y="401"/>
                    </a:cubicBezTo>
                    <a:cubicBezTo>
                      <a:pt x="13394" y="401"/>
                      <a:pt x="13497" y="399"/>
                      <a:pt x="13598" y="396"/>
                    </a:cubicBezTo>
                    <a:lnTo>
                      <a:pt x="14332" y="339"/>
                    </a:lnTo>
                    <a:cubicBezTo>
                      <a:pt x="14490" y="328"/>
                      <a:pt x="14648" y="328"/>
                      <a:pt x="14806" y="328"/>
                    </a:cubicBezTo>
                    <a:lnTo>
                      <a:pt x="14975" y="328"/>
                    </a:lnTo>
                    <a:lnTo>
                      <a:pt x="14806" y="294"/>
                    </a:lnTo>
                    <a:cubicBezTo>
                      <a:pt x="14648" y="260"/>
                      <a:pt x="14490" y="249"/>
                      <a:pt x="14332" y="249"/>
                    </a:cubicBezTo>
                    <a:lnTo>
                      <a:pt x="13598" y="215"/>
                    </a:lnTo>
                    <a:lnTo>
                      <a:pt x="12639" y="125"/>
                    </a:lnTo>
                    <a:cubicBezTo>
                      <a:pt x="12289" y="102"/>
                      <a:pt x="11894" y="57"/>
                      <a:pt x="11499" y="46"/>
                    </a:cubicBezTo>
                    <a:cubicBezTo>
                      <a:pt x="11105" y="23"/>
                      <a:pt x="10676" y="12"/>
                      <a:pt x="10236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2"/>
            <p:cNvGrpSpPr/>
            <p:nvPr/>
          </p:nvGrpSpPr>
          <p:grpSpPr>
            <a:xfrm>
              <a:off x="6727776" y="1974563"/>
              <a:ext cx="464650" cy="436850"/>
              <a:chOff x="1071450" y="3263575"/>
              <a:chExt cx="464650" cy="436850"/>
            </a:xfrm>
          </p:grpSpPr>
          <p:sp>
            <p:nvSpPr>
              <p:cNvPr id="1451" name="Google Shape;1451;p2"/>
              <p:cNvSpPr/>
              <p:nvPr/>
            </p:nvSpPr>
            <p:spPr>
              <a:xfrm>
                <a:off x="1071450" y="3263575"/>
                <a:ext cx="464650" cy="436850"/>
              </a:xfrm>
              <a:custGeom>
                <a:avLst/>
                <a:gdLst/>
                <a:ahLst/>
                <a:cxnLst/>
                <a:rect l="l" t="t" r="r" b="b"/>
                <a:pathLst>
                  <a:path w="18586" h="17474" extrusionOk="0">
                    <a:moveTo>
                      <a:pt x="9634" y="0"/>
                    </a:moveTo>
                    <a:cubicBezTo>
                      <a:pt x="9157" y="0"/>
                      <a:pt x="8682" y="58"/>
                      <a:pt x="8215" y="181"/>
                    </a:cubicBezTo>
                    <a:cubicBezTo>
                      <a:pt x="3826" y="1309"/>
                      <a:pt x="1" y="4164"/>
                      <a:pt x="644" y="9355"/>
                    </a:cubicBezTo>
                    <a:cubicBezTo>
                      <a:pt x="971" y="12040"/>
                      <a:pt x="2630" y="14399"/>
                      <a:pt x="4774" y="15933"/>
                    </a:cubicBezTo>
                    <a:cubicBezTo>
                      <a:pt x="5744" y="16610"/>
                      <a:pt x="6839" y="17073"/>
                      <a:pt x="8001" y="17299"/>
                    </a:cubicBezTo>
                    <a:cubicBezTo>
                      <a:pt x="8560" y="17414"/>
                      <a:pt x="9133" y="17474"/>
                      <a:pt x="9703" y="17474"/>
                    </a:cubicBezTo>
                    <a:cubicBezTo>
                      <a:pt x="10812" y="17474"/>
                      <a:pt x="11906" y="17245"/>
                      <a:pt x="12853" y="16746"/>
                    </a:cubicBezTo>
                    <a:cubicBezTo>
                      <a:pt x="14083" y="16080"/>
                      <a:pt x="15482" y="15177"/>
                      <a:pt x="16306" y="14015"/>
                    </a:cubicBezTo>
                    <a:cubicBezTo>
                      <a:pt x="18337" y="11386"/>
                      <a:pt x="18586" y="7594"/>
                      <a:pt x="17051" y="4706"/>
                    </a:cubicBezTo>
                    <a:cubicBezTo>
                      <a:pt x="15679" y="2244"/>
                      <a:pt x="12621" y="0"/>
                      <a:pt x="9634" y="0"/>
                    </a:cubicBezTo>
                    <a:close/>
                  </a:path>
                </a:pathLst>
              </a:custGeom>
              <a:solidFill>
                <a:srgbClr val="7FB6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"/>
              <p:cNvSpPr/>
              <p:nvPr/>
            </p:nvSpPr>
            <p:spPr>
              <a:xfrm>
                <a:off x="1086675" y="3286200"/>
                <a:ext cx="425450" cy="391625"/>
              </a:xfrm>
              <a:custGeom>
                <a:avLst/>
                <a:gdLst/>
                <a:ahLst/>
                <a:cxnLst/>
                <a:rect l="l" t="t" r="r" b="b"/>
                <a:pathLst>
                  <a:path w="17018" h="15665" extrusionOk="0">
                    <a:moveTo>
                      <a:pt x="8782" y="1"/>
                    </a:moveTo>
                    <a:cubicBezTo>
                      <a:pt x="8168" y="1"/>
                      <a:pt x="7563" y="99"/>
                      <a:pt x="6986" y="314"/>
                    </a:cubicBezTo>
                    <a:cubicBezTo>
                      <a:pt x="3160" y="1713"/>
                      <a:pt x="1" y="4613"/>
                      <a:pt x="1028" y="9194"/>
                    </a:cubicBezTo>
                    <a:cubicBezTo>
                      <a:pt x="1569" y="11553"/>
                      <a:pt x="3262" y="13505"/>
                      <a:pt x="5316" y="14690"/>
                    </a:cubicBezTo>
                    <a:cubicBezTo>
                      <a:pt x="6241" y="15209"/>
                      <a:pt x="7257" y="15525"/>
                      <a:pt x="8306" y="15626"/>
                    </a:cubicBezTo>
                    <a:cubicBezTo>
                      <a:pt x="8565" y="15651"/>
                      <a:pt x="8825" y="15664"/>
                      <a:pt x="9085" y="15664"/>
                    </a:cubicBezTo>
                    <a:cubicBezTo>
                      <a:pt x="10342" y="15664"/>
                      <a:pt x="11584" y="15363"/>
                      <a:pt x="12594" y="14690"/>
                    </a:cubicBezTo>
                    <a:cubicBezTo>
                      <a:pt x="13644" y="14001"/>
                      <a:pt x="14806" y="13065"/>
                      <a:pt x="15438" y="11948"/>
                    </a:cubicBezTo>
                    <a:cubicBezTo>
                      <a:pt x="17017" y="9420"/>
                      <a:pt x="16893" y="6012"/>
                      <a:pt x="15268" y="3575"/>
                    </a:cubicBezTo>
                    <a:cubicBezTo>
                      <a:pt x="13927" y="1635"/>
                      <a:pt x="11289" y="1"/>
                      <a:pt x="8782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"/>
              <p:cNvSpPr/>
              <p:nvPr/>
            </p:nvSpPr>
            <p:spPr>
              <a:xfrm>
                <a:off x="1118000" y="3314325"/>
                <a:ext cx="364775" cy="335800"/>
              </a:xfrm>
              <a:custGeom>
                <a:avLst/>
                <a:gdLst/>
                <a:ahLst/>
                <a:cxnLst/>
                <a:rect l="l" t="t" r="r" b="b"/>
                <a:pathLst>
                  <a:path w="14591" h="13432" extrusionOk="0">
                    <a:moveTo>
                      <a:pt x="7534" y="1"/>
                    </a:moveTo>
                    <a:cubicBezTo>
                      <a:pt x="7007" y="1"/>
                      <a:pt x="6488" y="85"/>
                      <a:pt x="5992" y="272"/>
                    </a:cubicBezTo>
                    <a:cubicBezTo>
                      <a:pt x="2709" y="1468"/>
                      <a:pt x="0" y="3951"/>
                      <a:pt x="892" y="7878"/>
                    </a:cubicBezTo>
                    <a:cubicBezTo>
                      <a:pt x="1343" y="9909"/>
                      <a:pt x="2788" y="11590"/>
                      <a:pt x="4559" y="12606"/>
                    </a:cubicBezTo>
                    <a:cubicBezTo>
                      <a:pt x="5349" y="13046"/>
                      <a:pt x="6218" y="13316"/>
                      <a:pt x="7121" y="13395"/>
                    </a:cubicBezTo>
                    <a:cubicBezTo>
                      <a:pt x="7352" y="13420"/>
                      <a:pt x="7584" y="13432"/>
                      <a:pt x="7816" y="13432"/>
                    </a:cubicBezTo>
                    <a:cubicBezTo>
                      <a:pt x="8887" y="13432"/>
                      <a:pt x="9946" y="13169"/>
                      <a:pt x="10799" y="12594"/>
                    </a:cubicBezTo>
                    <a:cubicBezTo>
                      <a:pt x="11691" y="11996"/>
                      <a:pt x="12695" y="11195"/>
                      <a:pt x="13237" y="10247"/>
                    </a:cubicBezTo>
                    <a:cubicBezTo>
                      <a:pt x="14591" y="8081"/>
                      <a:pt x="14489" y="5158"/>
                      <a:pt x="13101" y="3070"/>
                    </a:cubicBezTo>
                    <a:cubicBezTo>
                      <a:pt x="11941" y="1412"/>
                      <a:pt x="9682" y="1"/>
                      <a:pt x="7534" y="1"/>
                    </a:cubicBezTo>
                    <a:close/>
                  </a:path>
                </a:pathLst>
              </a:custGeom>
              <a:solidFill>
                <a:srgbClr val="C3D6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"/>
              <p:cNvSpPr/>
              <p:nvPr/>
            </p:nvSpPr>
            <p:spPr>
              <a:xfrm>
                <a:off x="1241850" y="3308425"/>
                <a:ext cx="106100" cy="347000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3880" extrusionOk="0">
                    <a:moveTo>
                      <a:pt x="4243" y="0"/>
                    </a:moveTo>
                    <a:cubicBezTo>
                      <a:pt x="4243" y="0"/>
                      <a:pt x="4164" y="215"/>
                      <a:pt x="4074" y="598"/>
                    </a:cubicBezTo>
                    <a:cubicBezTo>
                      <a:pt x="3984" y="982"/>
                      <a:pt x="3769" y="1524"/>
                      <a:pt x="3589" y="2167"/>
                    </a:cubicBezTo>
                    <a:cubicBezTo>
                      <a:pt x="3498" y="2494"/>
                      <a:pt x="3374" y="2833"/>
                      <a:pt x="3239" y="3205"/>
                    </a:cubicBezTo>
                    <a:lnTo>
                      <a:pt x="2810" y="4356"/>
                    </a:lnTo>
                    <a:cubicBezTo>
                      <a:pt x="2663" y="4751"/>
                      <a:pt x="2505" y="5168"/>
                      <a:pt x="2359" y="5586"/>
                    </a:cubicBezTo>
                    <a:cubicBezTo>
                      <a:pt x="2201" y="6003"/>
                      <a:pt x="2065" y="6443"/>
                      <a:pt x="1919" y="6872"/>
                    </a:cubicBezTo>
                    <a:cubicBezTo>
                      <a:pt x="1659" y="7741"/>
                      <a:pt x="1366" y="8587"/>
                      <a:pt x="1095" y="9400"/>
                    </a:cubicBezTo>
                    <a:cubicBezTo>
                      <a:pt x="824" y="10212"/>
                      <a:pt x="598" y="10968"/>
                      <a:pt x="406" y="11634"/>
                    </a:cubicBezTo>
                    <a:cubicBezTo>
                      <a:pt x="248" y="12165"/>
                      <a:pt x="136" y="12706"/>
                      <a:pt x="45" y="13248"/>
                    </a:cubicBezTo>
                    <a:cubicBezTo>
                      <a:pt x="11" y="13406"/>
                      <a:pt x="0" y="13564"/>
                      <a:pt x="0" y="13710"/>
                    </a:cubicBezTo>
                    <a:cubicBezTo>
                      <a:pt x="12" y="13767"/>
                      <a:pt x="17" y="13809"/>
                      <a:pt x="20" y="13838"/>
                    </a:cubicBezTo>
                    <a:lnTo>
                      <a:pt x="20" y="13838"/>
                    </a:lnTo>
                    <a:cubicBezTo>
                      <a:pt x="20" y="13808"/>
                      <a:pt x="22" y="13764"/>
                      <a:pt x="34" y="13710"/>
                    </a:cubicBezTo>
                    <a:cubicBezTo>
                      <a:pt x="57" y="13598"/>
                      <a:pt x="79" y="13451"/>
                      <a:pt x="136" y="13259"/>
                    </a:cubicBezTo>
                    <a:cubicBezTo>
                      <a:pt x="237" y="12875"/>
                      <a:pt x="429" y="12356"/>
                      <a:pt x="666" y="11713"/>
                    </a:cubicBezTo>
                    <a:cubicBezTo>
                      <a:pt x="892" y="11070"/>
                      <a:pt x="1185" y="10325"/>
                      <a:pt x="1490" y="9535"/>
                    </a:cubicBezTo>
                    <a:cubicBezTo>
                      <a:pt x="1794" y="8745"/>
                      <a:pt x="2099" y="7877"/>
                      <a:pt x="2381" y="7019"/>
                    </a:cubicBezTo>
                    <a:cubicBezTo>
                      <a:pt x="2517" y="6590"/>
                      <a:pt x="2652" y="6150"/>
                      <a:pt x="2799" y="5733"/>
                    </a:cubicBezTo>
                    <a:lnTo>
                      <a:pt x="3216" y="4491"/>
                    </a:lnTo>
                    <a:cubicBezTo>
                      <a:pt x="3352" y="4085"/>
                      <a:pt x="3464" y="3690"/>
                      <a:pt x="3566" y="3306"/>
                    </a:cubicBezTo>
                    <a:cubicBezTo>
                      <a:pt x="3679" y="2934"/>
                      <a:pt x="3792" y="2584"/>
                      <a:pt x="3848" y="2246"/>
                    </a:cubicBezTo>
                    <a:cubicBezTo>
                      <a:pt x="3995" y="1569"/>
                      <a:pt x="4108" y="1016"/>
                      <a:pt x="4164" y="621"/>
                    </a:cubicBezTo>
                    <a:cubicBezTo>
                      <a:pt x="4209" y="226"/>
                      <a:pt x="4243" y="0"/>
                      <a:pt x="4243" y="0"/>
                    </a:cubicBezTo>
                    <a:close/>
                    <a:moveTo>
                      <a:pt x="20" y="13838"/>
                    </a:moveTo>
                    <a:cubicBezTo>
                      <a:pt x="20" y="13864"/>
                      <a:pt x="23" y="13880"/>
                      <a:pt x="23" y="13880"/>
                    </a:cubicBezTo>
                    <a:cubicBezTo>
                      <a:pt x="23" y="13880"/>
                      <a:pt x="23" y="13866"/>
                      <a:pt x="20" y="13838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"/>
              <p:cNvSpPr/>
              <p:nvPr/>
            </p:nvSpPr>
            <p:spPr>
              <a:xfrm>
                <a:off x="1144525" y="3386000"/>
                <a:ext cx="306100" cy="212450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8498" extrusionOk="0">
                    <a:moveTo>
                      <a:pt x="0" y="0"/>
                    </a:moveTo>
                    <a:lnTo>
                      <a:pt x="305" y="316"/>
                    </a:lnTo>
                    <a:cubicBezTo>
                      <a:pt x="406" y="407"/>
                      <a:pt x="531" y="497"/>
                      <a:pt x="643" y="587"/>
                    </a:cubicBezTo>
                    <a:cubicBezTo>
                      <a:pt x="869" y="756"/>
                      <a:pt x="1106" y="914"/>
                      <a:pt x="1332" y="1084"/>
                    </a:cubicBezTo>
                    <a:lnTo>
                      <a:pt x="2720" y="2065"/>
                    </a:lnTo>
                    <a:lnTo>
                      <a:pt x="5484" y="4063"/>
                    </a:lnTo>
                    <a:cubicBezTo>
                      <a:pt x="6410" y="4728"/>
                      <a:pt x="7324" y="5383"/>
                      <a:pt x="8271" y="6015"/>
                    </a:cubicBezTo>
                    <a:cubicBezTo>
                      <a:pt x="8745" y="6342"/>
                      <a:pt x="9231" y="6647"/>
                      <a:pt x="9716" y="6951"/>
                    </a:cubicBezTo>
                    <a:cubicBezTo>
                      <a:pt x="10190" y="7256"/>
                      <a:pt x="10664" y="7561"/>
                      <a:pt x="11160" y="7854"/>
                    </a:cubicBezTo>
                    <a:cubicBezTo>
                      <a:pt x="11341" y="7944"/>
                      <a:pt x="11533" y="8035"/>
                      <a:pt x="11724" y="8136"/>
                    </a:cubicBezTo>
                    <a:lnTo>
                      <a:pt x="12007" y="8294"/>
                    </a:lnTo>
                    <a:cubicBezTo>
                      <a:pt x="12052" y="8317"/>
                      <a:pt x="12097" y="8351"/>
                      <a:pt x="12142" y="8384"/>
                    </a:cubicBezTo>
                    <a:cubicBezTo>
                      <a:pt x="12165" y="8396"/>
                      <a:pt x="12176" y="8418"/>
                      <a:pt x="12198" y="8430"/>
                    </a:cubicBezTo>
                    <a:cubicBezTo>
                      <a:pt x="12210" y="8452"/>
                      <a:pt x="12243" y="8475"/>
                      <a:pt x="12221" y="8497"/>
                    </a:cubicBezTo>
                    <a:lnTo>
                      <a:pt x="12221" y="8497"/>
                    </a:lnTo>
                    <a:cubicBezTo>
                      <a:pt x="12243" y="8475"/>
                      <a:pt x="12221" y="8441"/>
                      <a:pt x="12210" y="8418"/>
                    </a:cubicBezTo>
                    <a:cubicBezTo>
                      <a:pt x="12187" y="8407"/>
                      <a:pt x="12176" y="8384"/>
                      <a:pt x="12153" y="8362"/>
                    </a:cubicBezTo>
                    <a:cubicBezTo>
                      <a:pt x="12119" y="8328"/>
                      <a:pt x="12074" y="8294"/>
                      <a:pt x="12029" y="8249"/>
                    </a:cubicBezTo>
                    <a:cubicBezTo>
                      <a:pt x="11950" y="8181"/>
                      <a:pt x="11860" y="8125"/>
                      <a:pt x="11770" y="8057"/>
                    </a:cubicBezTo>
                    <a:cubicBezTo>
                      <a:pt x="11600" y="7933"/>
                      <a:pt x="11420" y="7820"/>
                      <a:pt x="11239" y="7707"/>
                    </a:cubicBezTo>
                    <a:cubicBezTo>
                      <a:pt x="10799" y="7346"/>
                      <a:pt x="10336" y="7008"/>
                      <a:pt x="9885" y="6669"/>
                    </a:cubicBezTo>
                    <a:cubicBezTo>
                      <a:pt x="9422" y="6342"/>
                      <a:pt x="8971" y="5992"/>
                      <a:pt x="8508" y="5665"/>
                    </a:cubicBezTo>
                    <a:cubicBezTo>
                      <a:pt x="7594" y="4999"/>
                      <a:pt x="6680" y="4322"/>
                      <a:pt x="5744" y="3668"/>
                    </a:cubicBezTo>
                    <a:cubicBezTo>
                      <a:pt x="5281" y="3340"/>
                      <a:pt x="4807" y="3013"/>
                      <a:pt x="4333" y="2697"/>
                    </a:cubicBezTo>
                    <a:cubicBezTo>
                      <a:pt x="3859" y="2381"/>
                      <a:pt x="3397" y="2065"/>
                      <a:pt x="2900" y="1772"/>
                    </a:cubicBezTo>
                    <a:lnTo>
                      <a:pt x="2178" y="1321"/>
                    </a:lnTo>
                    <a:cubicBezTo>
                      <a:pt x="1930" y="1185"/>
                      <a:pt x="1693" y="1016"/>
                      <a:pt x="1445" y="881"/>
                    </a:cubicBezTo>
                    <a:cubicBezTo>
                      <a:pt x="1196" y="756"/>
                      <a:pt x="948" y="610"/>
                      <a:pt x="700" y="474"/>
                    </a:cubicBezTo>
                    <a:cubicBezTo>
                      <a:pt x="452" y="328"/>
                      <a:pt x="215" y="170"/>
                      <a:pt x="0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"/>
              <p:cNvSpPr/>
              <p:nvPr/>
            </p:nvSpPr>
            <p:spPr>
              <a:xfrm>
                <a:off x="1230550" y="3317450"/>
                <a:ext cx="128950" cy="341650"/>
              </a:xfrm>
              <a:custGeom>
                <a:avLst/>
                <a:gdLst/>
                <a:ahLst/>
                <a:cxnLst/>
                <a:rect l="l" t="t" r="r" b="b"/>
                <a:pathLst>
                  <a:path w="5158" h="13666" extrusionOk="0">
                    <a:moveTo>
                      <a:pt x="1" y="0"/>
                    </a:moveTo>
                    <a:lnTo>
                      <a:pt x="80" y="136"/>
                    </a:lnTo>
                    <a:cubicBezTo>
                      <a:pt x="148" y="271"/>
                      <a:pt x="215" y="418"/>
                      <a:pt x="272" y="565"/>
                    </a:cubicBezTo>
                    <a:cubicBezTo>
                      <a:pt x="430" y="926"/>
                      <a:pt x="576" y="1479"/>
                      <a:pt x="779" y="2133"/>
                    </a:cubicBezTo>
                    <a:cubicBezTo>
                      <a:pt x="983" y="2788"/>
                      <a:pt x="1208" y="3555"/>
                      <a:pt x="1468" y="4367"/>
                    </a:cubicBezTo>
                    <a:cubicBezTo>
                      <a:pt x="1727" y="5180"/>
                      <a:pt x="2009" y="6060"/>
                      <a:pt x="2292" y="6929"/>
                    </a:cubicBezTo>
                    <a:cubicBezTo>
                      <a:pt x="2438" y="7358"/>
                      <a:pt x="2585" y="7786"/>
                      <a:pt x="2720" y="8215"/>
                    </a:cubicBezTo>
                    <a:cubicBezTo>
                      <a:pt x="2856" y="8644"/>
                      <a:pt x="3048" y="9061"/>
                      <a:pt x="3206" y="9456"/>
                    </a:cubicBezTo>
                    <a:cubicBezTo>
                      <a:pt x="3533" y="10246"/>
                      <a:pt x="3849" y="10991"/>
                      <a:pt x="4142" y="11612"/>
                    </a:cubicBezTo>
                    <a:cubicBezTo>
                      <a:pt x="4424" y="12232"/>
                      <a:pt x="4684" y="12740"/>
                      <a:pt x="4864" y="13101"/>
                    </a:cubicBezTo>
                    <a:cubicBezTo>
                      <a:pt x="5056" y="13462"/>
                      <a:pt x="5158" y="13665"/>
                      <a:pt x="5158" y="13665"/>
                    </a:cubicBezTo>
                    <a:lnTo>
                      <a:pt x="4943" y="13067"/>
                    </a:lnTo>
                    <a:cubicBezTo>
                      <a:pt x="4819" y="12695"/>
                      <a:pt x="4639" y="12153"/>
                      <a:pt x="4379" y="11510"/>
                    </a:cubicBezTo>
                    <a:cubicBezTo>
                      <a:pt x="4131" y="10878"/>
                      <a:pt x="3894" y="10111"/>
                      <a:pt x="3601" y="9310"/>
                    </a:cubicBezTo>
                    <a:cubicBezTo>
                      <a:pt x="3454" y="8904"/>
                      <a:pt x="3296" y="8509"/>
                      <a:pt x="3160" y="8080"/>
                    </a:cubicBezTo>
                    <a:cubicBezTo>
                      <a:pt x="3025" y="7651"/>
                      <a:pt x="2890" y="7211"/>
                      <a:pt x="2743" y="6771"/>
                    </a:cubicBezTo>
                    <a:cubicBezTo>
                      <a:pt x="2596" y="6342"/>
                      <a:pt x="2450" y="5913"/>
                      <a:pt x="2314" y="5484"/>
                    </a:cubicBezTo>
                    <a:cubicBezTo>
                      <a:pt x="2179" y="5056"/>
                      <a:pt x="2009" y="4638"/>
                      <a:pt x="1874" y="4232"/>
                    </a:cubicBezTo>
                    <a:cubicBezTo>
                      <a:pt x="1581" y="3431"/>
                      <a:pt x="1276" y="2686"/>
                      <a:pt x="1028" y="2043"/>
                    </a:cubicBezTo>
                    <a:cubicBezTo>
                      <a:pt x="847" y="1524"/>
                      <a:pt x="610" y="1016"/>
                      <a:pt x="351" y="519"/>
                    </a:cubicBezTo>
                    <a:cubicBezTo>
                      <a:pt x="283" y="384"/>
                      <a:pt x="193" y="249"/>
                      <a:pt x="102" y="12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"/>
              <p:cNvSpPr/>
              <p:nvPr/>
            </p:nvSpPr>
            <p:spPr>
              <a:xfrm>
                <a:off x="1163700" y="3358075"/>
                <a:ext cx="273100" cy="239800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592" extrusionOk="0">
                    <a:moveTo>
                      <a:pt x="10924" y="0"/>
                    </a:moveTo>
                    <a:cubicBezTo>
                      <a:pt x="10867" y="113"/>
                      <a:pt x="10799" y="203"/>
                      <a:pt x="10709" y="282"/>
                    </a:cubicBezTo>
                    <a:cubicBezTo>
                      <a:pt x="10619" y="361"/>
                      <a:pt x="10529" y="429"/>
                      <a:pt x="10438" y="497"/>
                    </a:cubicBezTo>
                    <a:cubicBezTo>
                      <a:pt x="10247" y="643"/>
                      <a:pt x="10043" y="756"/>
                      <a:pt x="9852" y="926"/>
                    </a:cubicBezTo>
                    <a:cubicBezTo>
                      <a:pt x="9423" y="1264"/>
                      <a:pt x="9005" y="1614"/>
                      <a:pt x="8588" y="1975"/>
                    </a:cubicBezTo>
                    <a:cubicBezTo>
                      <a:pt x="8170" y="2336"/>
                      <a:pt x="7741" y="2675"/>
                      <a:pt x="7335" y="3036"/>
                    </a:cubicBezTo>
                    <a:cubicBezTo>
                      <a:pt x="6500" y="3758"/>
                      <a:pt x="5710" y="4503"/>
                      <a:pt x="4909" y="5259"/>
                    </a:cubicBezTo>
                    <a:lnTo>
                      <a:pt x="4311" y="5823"/>
                    </a:lnTo>
                    <a:lnTo>
                      <a:pt x="3713" y="6342"/>
                    </a:lnTo>
                    <a:cubicBezTo>
                      <a:pt x="3284" y="6669"/>
                      <a:pt x="2833" y="6996"/>
                      <a:pt x="2404" y="7346"/>
                    </a:cubicBezTo>
                    <a:cubicBezTo>
                      <a:pt x="2201" y="7527"/>
                      <a:pt x="1975" y="7685"/>
                      <a:pt x="1783" y="7877"/>
                    </a:cubicBezTo>
                    <a:cubicBezTo>
                      <a:pt x="1580" y="8080"/>
                      <a:pt x="1377" y="8260"/>
                      <a:pt x="1197" y="8475"/>
                    </a:cubicBezTo>
                    <a:cubicBezTo>
                      <a:pt x="1005" y="8678"/>
                      <a:pt x="824" y="8870"/>
                      <a:pt x="632" y="9061"/>
                    </a:cubicBezTo>
                    <a:cubicBezTo>
                      <a:pt x="542" y="9163"/>
                      <a:pt x="441" y="9253"/>
                      <a:pt x="328" y="9332"/>
                    </a:cubicBezTo>
                    <a:lnTo>
                      <a:pt x="0" y="9592"/>
                    </a:lnTo>
                    <a:cubicBezTo>
                      <a:pt x="249" y="9468"/>
                      <a:pt x="486" y="9321"/>
                      <a:pt x="700" y="9163"/>
                    </a:cubicBezTo>
                    <a:cubicBezTo>
                      <a:pt x="915" y="8982"/>
                      <a:pt x="1140" y="8813"/>
                      <a:pt x="1343" y="8633"/>
                    </a:cubicBezTo>
                    <a:cubicBezTo>
                      <a:pt x="1546" y="8441"/>
                      <a:pt x="1750" y="8272"/>
                      <a:pt x="1964" y="8102"/>
                    </a:cubicBezTo>
                    <a:cubicBezTo>
                      <a:pt x="2167" y="7933"/>
                      <a:pt x="2393" y="7775"/>
                      <a:pt x="2618" y="7617"/>
                    </a:cubicBezTo>
                    <a:cubicBezTo>
                      <a:pt x="2844" y="7459"/>
                      <a:pt x="3070" y="7312"/>
                      <a:pt x="3295" y="7166"/>
                    </a:cubicBezTo>
                    <a:lnTo>
                      <a:pt x="3973" y="6692"/>
                    </a:lnTo>
                    <a:lnTo>
                      <a:pt x="4627" y="6161"/>
                    </a:lnTo>
                    <a:lnTo>
                      <a:pt x="5225" y="5597"/>
                    </a:lnTo>
                    <a:cubicBezTo>
                      <a:pt x="6038" y="4852"/>
                      <a:pt x="6827" y="4096"/>
                      <a:pt x="7617" y="3340"/>
                    </a:cubicBezTo>
                    <a:cubicBezTo>
                      <a:pt x="8024" y="2979"/>
                      <a:pt x="8407" y="2596"/>
                      <a:pt x="8802" y="2212"/>
                    </a:cubicBezTo>
                    <a:cubicBezTo>
                      <a:pt x="9186" y="1828"/>
                      <a:pt x="9592" y="1456"/>
                      <a:pt x="9976" y="1061"/>
                    </a:cubicBezTo>
                    <a:cubicBezTo>
                      <a:pt x="10122" y="903"/>
                      <a:pt x="10314" y="756"/>
                      <a:pt x="10495" y="598"/>
                    </a:cubicBezTo>
                    <a:cubicBezTo>
                      <a:pt x="10574" y="508"/>
                      <a:pt x="10664" y="429"/>
                      <a:pt x="10743" y="339"/>
                    </a:cubicBezTo>
                    <a:cubicBezTo>
                      <a:pt x="10822" y="237"/>
                      <a:pt x="10878" y="124"/>
                      <a:pt x="10924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"/>
              <p:cNvSpPr/>
              <p:nvPr/>
            </p:nvSpPr>
            <p:spPr>
              <a:xfrm>
                <a:off x="1115450" y="3480500"/>
                <a:ext cx="374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976" h="659" extrusionOk="0">
                    <a:moveTo>
                      <a:pt x="10236" y="1"/>
                    </a:moveTo>
                    <a:cubicBezTo>
                      <a:pt x="9344" y="1"/>
                      <a:pt x="8396" y="12"/>
                      <a:pt x="7471" y="57"/>
                    </a:cubicBezTo>
                    <a:lnTo>
                      <a:pt x="6072" y="136"/>
                    </a:lnTo>
                    <a:cubicBezTo>
                      <a:pt x="5609" y="159"/>
                      <a:pt x="5169" y="226"/>
                      <a:pt x="4729" y="226"/>
                    </a:cubicBezTo>
                    <a:cubicBezTo>
                      <a:pt x="4289" y="238"/>
                      <a:pt x="3860" y="260"/>
                      <a:pt x="3454" y="271"/>
                    </a:cubicBezTo>
                    <a:lnTo>
                      <a:pt x="3172" y="271"/>
                    </a:lnTo>
                    <a:lnTo>
                      <a:pt x="2890" y="249"/>
                    </a:lnTo>
                    <a:lnTo>
                      <a:pt x="2348" y="192"/>
                    </a:lnTo>
                    <a:cubicBezTo>
                      <a:pt x="1648" y="113"/>
                      <a:pt x="1062" y="102"/>
                      <a:pt x="655" y="68"/>
                    </a:cubicBezTo>
                    <a:lnTo>
                      <a:pt x="1" y="46"/>
                    </a:lnTo>
                    <a:lnTo>
                      <a:pt x="622" y="181"/>
                    </a:lnTo>
                    <a:lnTo>
                      <a:pt x="2303" y="474"/>
                    </a:lnTo>
                    <a:lnTo>
                      <a:pt x="2856" y="565"/>
                    </a:lnTo>
                    <a:lnTo>
                      <a:pt x="3138" y="610"/>
                    </a:lnTo>
                    <a:cubicBezTo>
                      <a:pt x="3262" y="632"/>
                      <a:pt x="3341" y="632"/>
                      <a:pt x="3443" y="632"/>
                    </a:cubicBezTo>
                    <a:cubicBezTo>
                      <a:pt x="3771" y="642"/>
                      <a:pt x="4115" y="658"/>
                      <a:pt x="4467" y="658"/>
                    </a:cubicBezTo>
                    <a:cubicBezTo>
                      <a:pt x="4550" y="658"/>
                      <a:pt x="4634" y="657"/>
                      <a:pt x="4718" y="655"/>
                    </a:cubicBezTo>
                    <a:cubicBezTo>
                      <a:pt x="5158" y="655"/>
                      <a:pt x="5609" y="632"/>
                      <a:pt x="6083" y="610"/>
                    </a:cubicBezTo>
                    <a:lnTo>
                      <a:pt x="7482" y="553"/>
                    </a:lnTo>
                    <a:cubicBezTo>
                      <a:pt x="7945" y="520"/>
                      <a:pt x="8419" y="497"/>
                      <a:pt x="8882" y="486"/>
                    </a:cubicBezTo>
                    <a:cubicBezTo>
                      <a:pt x="9333" y="474"/>
                      <a:pt x="9784" y="429"/>
                      <a:pt x="10224" y="429"/>
                    </a:cubicBezTo>
                    <a:cubicBezTo>
                      <a:pt x="10676" y="429"/>
                      <a:pt x="11093" y="429"/>
                      <a:pt x="11499" y="396"/>
                    </a:cubicBezTo>
                    <a:cubicBezTo>
                      <a:pt x="11631" y="388"/>
                      <a:pt x="11760" y="385"/>
                      <a:pt x="11887" y="385"/>
                    </a:cubicBezTo>
                    <a:cubicBezTo>
                      <a:pt x="12141" y="385"/>
                      <a:pt x="12387" y="396"/>
                      <a:pt x="12628" y="396"/>
                    </a:cubicBezTo>
                    <a:cubicBezTo>
                      <a:pt x="12861" y="396"/>
                      <a:pt x="13079" y="401"/>
                      <a:pt x="13289" y="401"/>
                    </a:cubicBezTo>
                    <a:cubicBezTo>
                      <a:pt x="13394" y="401"/>
                      <a:pt x="13497" y="399"/>
                      <a:pt x="13598" y="396"/>
                    </a:cubicBezTo>
                    <a:lnTo>
                      <a:pt x="14332" y="339"/>
                    </a:lnTo>
                    <a:cubicBezTo>
                      <a:pt x="14490" y="328"/>
                      <a:pt x="14648" y="328"/>
                      <a:pt x="14806" y="328"/>
                    </a:cubicBezTo>
                    <a:lnTo>
                      <a:pt x="14975" y="328"/>
                    </a:lnTo>
                    <a:lnTo>
                      <a:pt x="14806" y="294"/>
                    </a:lnTo>
                    <a:cubicBezTo>
                      <a:pt x="14648" y="260"/>
                      <a:pt x="14490" y="249"/>
                      <a:pt x="14332" y="249"/>
                    </a:cubicBezTo>
                    <a:lnTo>
                      <a:pt x="13598" y="215"/>
                    </a:lnTo>
                    <a:lnTo>
                      <a:pt x="12639" y="125"/>
                    </a:lnTo>
                    <a:cubicBezTo>
                      <a:pt x="12289" y="102"/>
                      <a:pt x="11894" y="57"/>
                      <a:pt x="11499" y="46"/>
                    </a:cubicBezTo>
                    <a:cubicBezTo>
                      <a:pt x="11105" y="23"/>
                      <a:pt x="10676" y="12"/>
                      <a:pt x="10236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9" name="Google Shape;1459;p2"/>
            <p:cNvGrpSpPr/>
            <p:nvPr/>
          </p:nvGrpSpPr>
          <p:grpSpPr>
            <a:xfrm>
              <a:off x="4861964" y="3265750"/>
              <a:ext cx="464650" cy="436850"/>
              <a:chOff x="1071450" y="3263575"/>
              <a:chExt cx="464650" cy="436850"/>
            </a:xfrm>
          </p:grpSpPr>
          <p:sp>
            <p:nvSpPr>
              <p:cNvPr id="1460" name="Google Shape;1460;p2"/>
              <p:cNvSpPr/>
              <p:nvPr/>
            </p:nvSpPr>
            <p:spPr>
              <a:xfrm>
                <a:off x="1071450" y="3263575"/>
                <a:ext cx="464650" cy="436850"/>
              </a:xfrm>
              <a:custGeom>
                <a:avLst/>
                <a:gdLst/>
                <a:ahLst/>
                <a:cxnLst/>
                <a:rect l="l" t="t" r="r" b="b"/>
                <a:pathLst>
                  <a:path w="18586" h="17474" extrusionOk="0">
                    <a:moveTo>
                      <a:pt x="9634" y="0"/>
                    </a:moveTo>
                    <a:cubicBezTo>
                      <a:pt x="9157" y="0"/>
                      <a:pt x="8682" y="58"/>
                      <a:pt x="8215" y="181"/>
                    </a:cubicBezTo>
                    <a:cubicBezTo>
                      <a:pt x="3826" y="1309"/>
                      <a:pt x="1" y="4164"/>
                      <a:pt x="644" y="9355"/>
                    </a:cubicBezTo>
                    <a:cubicBezTo>
                      <a:pt x="971" y="12040"/>
                      <a:pt x="2630" y="14399"/>
                      <a:pt x="4774" y="15933"/>
                    </a:cubicBezTo>
                    <a:cubicBezTo>
                      <a:pt x="5744" y="16610"/>
                      <a:pt x="6839" y="17073"/>
                      <a:pt x="8001" y="17299"/>
                    </a:cubicBezTo>
                    <a:cubicBezTo>
                      <a:pt x="8560" y="17414"/>
                      <a:pt x="9133" y="17474"/>
                      <a:pt x="9703" y="17474"/>
                    </a:cubicBezTo>
                    <a:cubicBezTo>
                      <a:pt x="10812" y="17474"/>
                      <a:pt x="11906" y="17245"/>
                      <a:pt x="12853" y="16746"/>
                    </a:cubicBezTo>
                    <a:cubicBezTo>
                      <a:pt x="14083" y="16080"/>
                      <a:pt x="15482" y="15177"/>
                      <a:pt x="16306" y="14015"/>
                    </a:cubicBezTo>
                    <a:cubicBezTo>
                      <a:pt x="18337" y="11386"/>
                      <a:pt x="18586" y="7594"/>
                      <a:pt x="17051" y="4706"/>
                    </a:cubicBezTo>
                    <a:cubicBezTo>
                      <a:pt x="15679" y="2244"/>
                      <a:pt x="12621" y="0"/>
                      <a:pt x="9634" y="0"/>
                    </a:cubicBezTo>
                    <a:close/>
                  </a:path>
                </a:pathLst>
              </a:custGeom>
              <a:solidFill>
                <a:srgbClr val="7FB6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"/>
              <p:cNvSpPr/>
              <p:nvPr/>
            </p:nvSpPr>
            <p:spPr>
              <a:xfrm>
                <a:off x="1086675" y="3286200"/>
                <a:ext cx="425450" cy="391625"/>
              </a:xfrm>
              <a:custGeom>
                <a:avLst/>
                <a:gdLst/>
                <a:ahLst/>
                <a:cxnLst/>
                <a:rect l="l" t="t" r="r" b="b"/>
                <a:pathLst>
                  <a:path w="17018" h="15665" extrusionOk="0">
                    <a:moveTo>
                      <a:pt x="8782" y="1"/>
                    </a:moveTo>
                    <a:cubicBezTo>
                      <a:pt x="8168" y="1"/>
                      <a:pt x="7563" y="99"/>
                      <a:pt x="6986" y="314"/>
                    </a:cubicBezTo>
                    <a:cubicBezTo>
                      <a:pt x="3160" y="1713"/>
                      <a:pt x="1" y="4613"/>
                      <a:pt x="1028" y="9194"/>
                    </a:cubicBezTo>
                    <a:cubicBezTo>
                      <a:pt x="1569" y="11553"/>
                      <a:pt x="3262" y="13505"/>
                      <a:pt x="5316" y="14690"/>
                    </a:cubicBezTo>
                    <a:cubicBezTo>
                      <a:pt x="6241" y="15209"/>
                      <a:pt x="7257" y="15525"/>
                      <a:pt x="8306" y="15626"/>
                    </a:cubicBezTo>
                    <a:cubicBezTo>
                      <a:pt x="8565" y="15651"/>
                      <a:pt x="8825" y="15664"/>
                      <a:pt x="9085" y="15664"/>
                    </a:cubicBezTo>
                    <a:cubicBezTo>
                      <a:pt x="10342" y="15664"/>
                      <a:pt x="11584" y="15363"/>
                      <a:pt x="12594" y="14690"/>
                    </a:cubicBezTo>
                    <a:cubicBezTo>
                      <a:pt x="13644" y="14001"/>
                      <a:pt x="14806" y="13065"/>
                      <a:pt x="15438" y="11948"/>
                    </a:cubicBezTo>
                    <a:cubicBezTo>
                      <a:pt x="17017" y="9420"/>
                      <a:pt x="16893" y="6012"/>
                      <a:pt x="15268" y="3575"/>
                    </a:cubicBezTo>
                    <a:cubicBezTo>
                      <a:pt x="13927" y="1635"/>
                      <a:pt x="11289" y="1"/>
                      <a:pt x="8782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"/>
              <p:cNvSpPr/>
              <p:nvPr/>
            </p:nvSpPr>
            <p:spPr>
              <a:xfrm>
                <a:off x="1118000" y="3314325"/>
                <a:ext cx="364775" cy="335800"/>
              </a:xfrm>
              <a:custGeom>
                <a:avLst/>
                <a:gdLst/>
                <a:ahLst/>
                <a:cxnLst/>
                <a:rect l="l" t="t" r="r" b="b"/>
                <a:pathLst>
                  <a:path w="14591" h="13432" extrusionOk="0">
                    <a:moveTo>
                      <a:pt x="7534" y="1"/>
                    </a:moveTo>
                    <a:cubicBezTo>
                      <a:pt x="7007" y="1"/>
                      <a:pt x="6488" y="85"/>
                      <a:pt x="5992" y="272"/>
                    </a:cubicBezTo>
                    <a:cubicBezTo>
                      <a:pt x="2709" y="1468"/>
                      <a:pt x="0" y="3951"/>
                      <a:pt x="892" y="7878"/>
                    </a:cubicBezTo>
                    <a:cubicBezTo>
                      <a:pt x="1343" y="9909"/>
                      <a:pt x="2788" y="11590"/>
                      <a:pt x="4559" y="12606"/>
                    </a:cubicBezTo>
                    <a:cubicBezTo>
                      <a:pt x="5349" y="13046"/>
                      <a:pt x="6218" y="13316"/>
                      <a:pt x="7121" y="13395"/>
                    </a:cubicBezTo>
                    <a:cubicBezTo>
                      <a:pt x="7352" y="13420"/>
                      <a:pt x="7584" y="13432"/>
                      <a:pt x="7816" y="13432"/>
                    </a:cubicBezTo>
                    <a:cubicBezTo>
                      <a:pt x="8887" y="13432"/>
                      <a:pt x="9946" y="13169"/>
                      <a:pt x="10799" y="12594"/>
                    </a:cubicBezTo>
                    <a:cubicBezTo>
                      <a:pt x="11691" y="11996"/>
                      <a:pt x="12695" y="11195"/>
                      <a:pt x="13237" y="10247"/>
                    </a:cubicBezTo>
                    <a:cubicBezTo>
                      <a:pt x="14591" y="8081"/>
                      <a:pt x="14489" y="5158"/>
                      <a:pt x="13101" y="3070"/>
                    </a:cubicBezTo>
                    <a:cubicBezTo>
                      <a:pt x="11941" y="1412"/>
                      <a:pt x="9682" y="1"/>
                      <a:pt x="7534" y="1"/>
                    </a:cubicBezTo>
                    <a:close/>
                  </a:path>
                </a:pathLst>
              </a:custGeom>
              <a:solidFill>
                <a:srgbClr val="C3D6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"/>
              <p:cNvSpPr/>
              <p:nvPr/>
            </p:nvSpPr>
            <p:spPr>
              <a:xfrm>
                <a:off x="1241850" y="3308425"/>
                <a:ext cx="106100" cy="347000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3880" extrusionOk="0">
                    <a:moveTo>
                      <a:pt x="4243" y="0"/>
                    </a:moveTo>
                    <a:cubicBezTo>
                      <a:pt x="4243" y="0"/>
                      <a:pt x="4164" y="215"/>
                      <a:pt x="4074" y="598"/>
                    </a:cubicBezTo>
                    <a:cubicBezTo>
                      <a:pt x="3984" y="982"/>
                      <a:pt x="3769" y="1524"/>
                      <a:pt x="3589" y="2167"/>
                    </a:cubicBezTo>
                    <a:cubicBezTo>
                      <a:pt x="3498" y="2494"/>
                      <a:pt x="3374" y="2833"/>
                      <a:pt x="3239" y="3205"/>
                    </a:cubicBezTo>
                    <a:lnTo>
                      <a:pt x="2810" y="4356"/>
                    </a:lnTo>
                    <a:cubicBezTo>
                      <a:pt x="2663" y="4751"/>
                      <a:pt x="2505" y="5168"/>
                      <a:pt x="2359" y="5586"/>
                    </a:cubicBezTo>
                    <a:cubicBezTo>
                      <a:pt x="2201" y="6003"/>
                      <a:pt x="2065" y="6443"/>
                      <a:pt x="1919" y="6872"/>
                    </a:cubicBezTo>
                    <a:cubicBezTo>
                      <a:pt x="1659" y="7741"/>
                      <a:pt x="1366" y="8587"/>
                      <a:pt x="1095" y="9400"/>
                    </a:cubicBezTo>
                    <a:cubicBezTo>
                      <a:pt x="824" y="10212"/>
                      <a:pt x="598" y="10968"/>
                      <a:pt x="406" y="11634"/>
                    </a:cubicBezTo>
                    <a:cubicBezTo>
                      <a:pt x="248" y="12165"/>
                      <a:pt x="136" y="12706"/>
                      <a:pt x="45" y="13248"/>
                    </a:cubicBezTo>
                    <a:cubicBezTo>
                      <a:pt x="11" y="13406"/>
                      <a:pt x="0" y="13564"/>
                      <a:pt x="0" y="13710"/>
                    </a:cubicBezTo>
                    <a:cubicBezTo>
                      <a:pt x="12" y="13767"/>
                      <a:pt x="17" y="13809"/>
                      <a:pt x="20" y="13838"/>
                    </a:cubicBezTo>
                    <a:lnTo>
                      <a:pt x="20" y="13838"/>
                    </a:lnTo>
                    <a:cubicBezTo>
                      <a:pt x="20" y="13808"/>
                      <a:pt x="22" y="13764"/>
                      <a:pt x="34" y="13710"/>
                    </a:cubicBezTo>
                    <a:cubicBezTo>
                      <a:pt x="57" y="13598"/>
                      <a:pt x="79" y="13451"/>
                      <a:pt x="136" y="13259"/>
                    </a:cubicBezTo>
                    <a:cubicBezTo>
                      <a:pt x="237" y="12875"/>
                      <a:pt x="429" y="12356"/>
                      <a:pt x="666" y="11713"/>
                    </a:cubicBezTo>
                    <a:cubicBezTo>
                      <a:pt x="892" y="11070"/>
                      <a:pt x="1185" y="10325"/>
                      <a:pt x="1490" y="9535"/>
                    </a:cubicBezTo>
                    <a:cubicBezTo>
                      <a:pt x="1794" y="8745"/>
                      <a:pt x="2099" y="7877"/>
                      <a:pt x="2381" y="7019"/>
                    </a:cubicBezTo>
                    <a:cubicBezTo>
                      <a:pt x="2517" y="6590"/>
                      <a:pt x="2652" y="6150"/>
                      <a:pt x="2799" y="5733"/>
                    </a:cubicBezTo>
                    <a:lnTo>
                      <a:pt x="3216" y="4491"/>
                    </a:lnTo>
                    <a:cubicBezTo>
                      <a:pt x="3352" y="4085"/>
                      <a:pt x="3464" y="3690"/>
                      <a:pt x="3566" y="3306"/>
                    </a:cubicBezTo>
                    <a:cubicBezTo>
                      <a:pt x="3679" y="2934"/>
                      <a:pt x="3792" y="2584"/>
                      <a:pt x="3848" y="2246"/>
                    </a:cubicBezTo>
                    <a:cubicBezTo>
                      <a:pt x="3995" y="1569"/>
                      <a:pt x="4108" y="1016"/>
                      <a:pt x="4164" y="621"/>
                    </a:cubicBezTo>
                    <a:cubicBezTo>
                      <a:pt x="4209" y="226"/>
                      <a:pt x="4243" y="0"/>
                      <a:pt x="4243" y="0"/>
                    </a:cubicBezTo>
                    <a:close/>
                    <a:moveTo>
                      <a:pt x="20" y="13838"/>
                    </a:moveTo>
                    <a:cubicBezTo>
                      <a:pt x="20" y="13864"/>
                      <a:pt x="23" y="13880"/>
                      <a:pt x="23" y="13880"/>
                    </a:cubicBezTo>
                    <a:cubicBezTo>
                      <a:pt x="23" y="13880"/>
                      <a:pt x="23" y="13866"/>
                      <a:pt x="20" y="13838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"/>
              <p:cNvSpPr/>
              <p:nvPr/>
            </p:nvSpPr>
            <p:spPr>
              <a:xfrm>
                <a:off x="1144525" y="3386000"/>
                <a:ext cx="306100" cy="212450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8498" extrusionOk="0">
                    <a:moveTo>
                      <a:pt x="0" y="0"/>
                    </a:moveTo>
                    <a:lnTo>
                      <a:pt x="305" y="316"/>
                    </a:lnTo>
                    <a:cubicBezTo>
                      <a:pt x="406" y="407"/>
                      <a:pt x="531" y="497"/>
                      <a:pt x="643" y="587"/>
                    </a:cubicBezTo>
                    <a:cubicBezTo>
                      <a:pt x="869" y="756"/>
                      <a:pt x="1106" y="914"/>
                      <a:pt x="1332" y="1084"/>
                    </a:cubicBezTo>
                    <a:lnTo>
                      <a:pt x="2720" y="2065"/>
                    </a:lnTo>
                    <a:lnTo>
                      <a:pt x="5484" y="4063"/>
                    </a:lnTo>
                    <a:cubicBezTo>
                      <a:pt x="6410" y="4728"/>
                      <a:pt x="7324" y="5383"/>
                      <a:pt x="8271" y="6015"/>
                    </a:cubicBezTo>
                    <a:cubicBezTo>
                      <a:pt x="8745" y="6342"/>
                      <a:pt x="9231" y="6647"/>
                      <a:pt x="9716" y="6951"/>
                    </a:cubicBezTo>
                    <a:cubicBezTo>
                      <a:pt x="10190" y="7256"/>
                      <a:pt x="10664" y="7561"/>
                      <a:pt x="11160" y="7854"/>
                    </a:cubicBezTo>
                    <a:cubicBezTo>
                      <a:pt x="11341" y="7944"/>
                      <a:pt x="11533" y="8035"/>
                      <a:pt x="11724" y="8136"/>
                    </a:cubicBezTo>
                    <a:lnTo>
                      <a:pt x="12007" y="8294"/>
                    </a:lnTo>
                    <a:cubicBezTo>
                      <a:pt x="12052" y="8317"/>
                      <a:pt x="12097" y="8351"/>
                      <a:pt x="12142" y="8384"/>
                    </a:cubicBezTo>
                    <a:cubicBezTo>
                      <a:pt x="12165" y="8396"/>
                      <a:pt x="12176" y="8418"/>
                      <a:pt x="12198" y="8430"/>
                    </a:cubicBezTo>
                    <a:cubicBezTo>
                      <a:pt x="12210" y="8452"/>
                      <a:pt x="12243" y="8475"/>
                      <a:pt x="12221" y="8497"/>
                    </a:cubicBezTo>
                    <a:lnTo>
                      <a:pt x="12221" y="8497"/>
                    </a:lnTo>
                    <a:cubicBezTo>
                      <a:pt x="12243" y="8475"/>
                      <a:pt x="12221" y="8441"/>
                      <a:pt x="12210" y="8418"/>
                    </a:cubicBezTo>
                    <a:cubicBezTo>
                      <a:pt x="12187" y="8407"/>
                      <a:pt x="12176" y="8384"/>
                      <a:pt x="12153" y="8362"/>
                    </a:cubicBezTo>
                    <a:cubicBezTo>
                      <a:pt x="12119" y="8328"/>
                      <a:pt x="12074" y="8294"/>
                      <a:pt x="12029" y="8249"/>
                    </a:cubicBezTo>
                    <a:cubicBezTo>
                      <a:pt x="11950" y="8181"/>
                      <a:pt x="11860" y="8125"/>
                      <a:pt x="11770" y="8057"/>
                    </a:cubicBezTo>
                    <a:cubicBezTo>
                      <a:pt x="11600" y="7933"/>
                      <a:pt x="11420" y="7820"/>
                      <a:pt x="11239" y="7707"/>
                    </a:cubicBezTo>
                    <a:cubicBezTo>
                      <a:pt x="10799" y="7346"/>
                      <a:pt x="10336" y="7008"/>
                      <a:pt x="9885" y="6669"/>
                    </a:cubicBezTo>
                    <a:cubicBezTo>
                      <a:pt x="9422" y="6342"/>
                      <a:pt x="8971" y="5992"/>
                      <a:pt x="8508" y="5665"/>
                    </a:cubicBezTo>
                    <a:cubicBezTo>
                      <a:pt x="7594" y="4999"/>
                      <a:pt x="6680" y="4322"/>
                      <a:pt x="5744" y="3668"/>
                    </a:cubicBezTo>
                    <a:cubicBezTo>
                      <a:pt x="5281" y="3340"/>
                      <a:pt x="4807" y="3013"/>
                      <a:pt x="4333" y="2697"/>
                    </a:cubicBezTo>
                    <a:cubicBezTo>
                      <a:pt x="3859" y="2381"/>
                      <a:pt x="3397" y="2065"/>
                      <a:pt x="2900" y="1772"/>
                    </a:cubicBezTo>
                    <a:lnTo>
                      <a:pt x="2178" y="1321"/>
                    </a:lnTo>
                    <a:cubicBezTo>
                      <a:pt x="1930" y="1185"/>
                      <a:pt x="1693" y="1016"/>
                      <a:pt x="1445" y="881"/>
                    </a:cubicBezTo>
                    <a:cubicBezTo>
                      <a:pt x="1196" y="756"/>
                      <a:pt x="948" y="610"/>
                      <a:pt x="700" y="474"/>
                    </a:cubicBezTo>
                    <a:cubicBezTo>
                      <a:pt x="452" y="328"/>
                      <a:pt x="215" y="170"/>
                      <a:pt x="0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"/>
              <p:cNvSpPr/>
              <p:nvPr/>
            </p:nvSpPr>
            <p:spPr>
              <a:xfrm>
                <a:off x="1230550" y="3317450"/>
                <a:ext cx="128950" cy="341650"/>
              </a:xfrm>
              <a:custGeom>
                <a:avLst/>
                <a:gdLst/>
                <a:ahLst/>
                <a:cxnLst/>
                <a:rect l="l" t="t" r="r" b="b"/>
                <a:pathLst>
                  <a:path w="5158" h="13666" extrusionOk="0">
                    <a:moveTo>
                      <a:pt x="1" y="0"/>
                    </a:moveTo>
                    <a:lnTo>
                      <a:pt x="80" y="136"/>
                    </a:lnTo>
                    <a:cubicBezTo>
                      <a:pt x="148" y="271"/>
                      <a:pt x="215" y="418"/>
                      <a:pt x="272" y="565"/>
                    </a:cubicBezTo>
                    <a:cubicBezTo>
                      <a:pt x="430" y="926"/>
                      <a:pt x="576" y="1479"/>
                      <a:pt x="779" y="2133"/>
                    </a:cubicBezTo>
                    <a:cubicBezTo>
                      <a:pt x="983" y="2788"/>
                      <a:pt x="1208" y="3555"/>
                      <a:pt x="1468" y="4367"/>
                    </a:cubicBezTo>
                    <a:cubicBezTo>
                      <a:pt x="1727" y="5180"/>
                      <a:pt x="2009" y="6060"/>
                      <a:pt x="2292" y="6929"/>
                    </a:cubicBezTo>
                    <a:cubicBezTo>
                      <a:pt x="2438" y="7358"/>
                      <a:pt x="2585" y="7786"/>
                      <a:pt x="2720" y="8215"/>
                    </a:cubicBezTo>
                    <a:cubicBezTo>
                      <a:pt x="2856" y="8644"/>
                      <a:pt x="3048" y="9061"/>
                      <a:pt x="3206" y="9456"/>
                    </a:cubicBezTo>
                    <a:cubicBezTo>
                      <a:pt x="3533" y="10246"/>
                      <a:pt x="3849" y="10991"/>
                      <a:pt x="4142" y="11612"/>
                    </a:cubicBezTo>
                    <a:cubicBezTo>
                      <a:pt x="4424" y="12232"/>
                      <a:pt x="4684" y="12740"/>
                      <a:pt x="4864" y="13101"/>
                    </a:cubicBezTo>
                    <a:cubicBezTo>
                      <a:pt x="5056" y="13462"/>
                      <a:pt x="5158" y="13665"/>
                      <a:pt x="5158" y="13665"/>
                    </a:cubicBezTo>
                    <a:lnTo>
                      <a:pt x="4943" y="13067"/>
                    </a:lnTo>
                    <a:cubicBezTo>
                      <a:pt x="4819" y="12695"/>
                      <a:pt x="4639" y="12153"/>
                      <a:pt x="4379" y="11510"/>
                    </a:cubicBezTo>
                    <a:cubicBezTo>
                      <a:pt x="4131" y="10878"/>
                      <a:pt x="3894" y="10111"/>
                      <a:pt x="3601" y="9310"/>
                    </a:cubicBezTo>
                    <a:cubicBezTo>
                      <a:pt x="3454" y="8904"/>
                      <a:pt x="3296" y="8509"/>
                      <a:pt x="3160" y="8080"/>
                    </a:cubicBezTo>
                    <a:cubicBezTo>
                      <a:pt x="3025" y="7651"/>
                      <a:pt x="2890" y="7211"/>
                      <a:pt x="2743" y="6771"/>
                    </a:cubicBezTo>
                    <a:cubicBezTo>
                      <a:pt x="2596" y="6342"/>
                      <a:pt x="2450" y="5913"/>
                      <a:pt x="2314" y="5484"/>
                    </a:cubicBezTo>
                    <a:cubicBezTo>
                      <a:pt x="2179" y="5056"/>
                      <a:pt x="2009" y="4638"/>
                      <a:pt x="1874" y="4232"/>
                    </a:cubicBezTo>
                    <a:cubicBezTo>
                      <a:pt x="1581" y="3431"/>
                      <a:pt x="1276" y="2686"/>
                      <a:pt x="1028" y="2043"/>
                    </a:cubicBezTo>
                    <a:cubicBezTo>
                      <a:pt x="847" y="1524"/>
                      <a:pt x="610" y="1016"/>
                      <a:pt x="351" y="519"/>
                    </a:cubicBezTo>
                    <a:cubicBezTo>
                      <a:pt x="283" y="384"/>
                      <a:pt x="193" y="249"/>
                      <a:pt x="102" y="12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"/>
              <p:cNvSpPr/>
              <p:nvPr/>
            </p:nvSpPr>
            <p:spPr>
              <a:xfrm>
                <a:off x="1163700" y="3358075"/>
                <a:ext cx="273100" cy="239800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592" extrusionOk="0">
                    <a:moveTo>
                      <a:pt x="10924" y="0"/>
                    </a:moveTo>
                    <a:cubicBezTo>
                      <a:pt x="10867" y="113"/>
                      <a:pt x="10799" y="203"/>
                      <a:pt x="10709" y="282"/>
                    </a:cubicBezTo>
                    <a:cubicBezTo>
                      <a:pt x="10619" y="361"/>
                      <a:pt x="10529" y="429"/>
                      <a:pt x="10438" y="497"/>
                    </a:cubicBezTo>
                    <a:cubicBezTo>
                      <a:pt x="10247" y="643"/>
                      <a:pt x="10043" y="756"/>
                      <a:pt x="9852" y="926"/>
                    </a:cubicBezTo>
                    <a:cubicBezTo>
                      <a:pt x="9423" y="1264"/>
                      <a:pt x="9005" y="1614"/>
                      <a:pt x="8588" y="1975"/>
                    </a:cubicBezTo>
                    <a:cubicBezTo>
                      <a:pt x="8170" y="2336"/>
                      <a:pt x="7741" y="2675"/>
                      <a:pt x="7335" y="3036"/>
                    </a:cubicBezTo>
                    <a:cubicBezTo>
                      <a:pt x="6500" y="3758"/>
                      <a:pt x="5710" y="4503"/>
                      <a:pt x="4909" y="5259"/>
                    </a:cubicBezTo>
                    <a:lnTo>
                      <a:pt x="4311" y="5823"/>
                    </a:lnTo>
                    <a:lnTo>
                      <a:pt x="3713" y="6342"/>
                    </a:lnTo>
                    <a:cubicBezTo>
                      <a:pt x="3284" y="6669"/>
                      <a:pt x="2833" y="6996"/>
                      <a:pt x="2404" y="7346"/>
                    </a:cubicBezTo>
                    <a:cubicBezTo>
                      <a:pt x="2201" y="7527"/>
                      <a:pt x="1975" y="7685"/>
                      <a:pt x="1783" y="7877"/>
                    </a:cubicBezTo>
                    <a:cubicBezTo>
                      <a:pt x="1580" y="8080"/>
                      <a:pt x="1377" y="8260"/>
                      <a:pt x="1197" y="8475"/>
                    </a:cubicBezTo>
                    <a:cubicBezTo>
                      <a:pt x="1005" y="8678"/>
                      <a:pt x="824" y="8870"/>
                      <a:pt x="632" y="9061"/>
                    </a:cubicBezTo>
                    <a:cubicBezTo>
                      <a:pt x="542" y="9163"/>
                      <a:pt x="441" y="9253"/>
                      <a:pt x="328" y="9332"/>
                    </a:cubicBezTo>
                    <a:lnTo>
                      <a:pt x="0" y="9592"/>
                    </a:lnTo>
                    <a:cubicBezTo>
                      <a:pt x="249" y="9468"/>
                      <a:pt x="486" y="9321"/>
                      <a:pt x="700" y="9163"/>
                    </a:cubicBezTo>
                    <a:cubicBezTo>
                      <a:pt x="915" y="8982"/>
                      <a:pt x="1140" y="8813"/>
                      <a:pt x="1343" y="8633"/>
                    </a:cubicBezTo>
                    <a:cubicBezTo>
                      <a:pt x="1546" y="8441"/>
                      <a:pt x="1750" y="8272"/>
                      <a:pt x="1964" y="8102"/>
                    </a:cubicBezTo>
                    <a:cubicBezTo>
                      <a:pt x="2167" y="7933"/>
                      <a:pt x="2393" y="7775"/>
                      <a:pt x="2618" y="7617"/>
                    </a:cubicBezTo>
                    <a:cubicBezTo>
                      <a:pt x="2844" y="7459"/>
                      <a:pt x="3070" y="7312"/>
                      <a:pt x="3295" y="7166"/>
                    </a:cubicBezTo>
                    <a:lnTo>
                      <a:pt x="3973" y="6692"/>
                    </a:lnTo>
                    <a:lnTo>
                      <a:pt x="4627" y="6161"/>
                    </a:lnTo>
                    <a:lnTo>
                      <a:pt x="5225" y="5597"/>
                    </a:lnTo>
                    <a:cubicBezTo>
                      <a:pt x="6038" y="4852"/>
                      <a:pt x="6827" y="4096"/>
                      <a:pt x="7617" y="3340"/>
                    </a:cubicBezTo>
                    <a:cubicBezTo>
                      <a:pt x="8024" y="2979"/>
                      <a:pt x="8407" y="2596"/>
                      <a:pt x="8802" y="2212"/>
                    </a:cubicBezTo>
                    <a:cubicBezTo>
                      <a:pt x="9186" y="1828"/>
                      <a:pt x="9592" y="1456"/>
                      <a:pt x="9976" y="1061"/>
                    </a:cubicBezTo>
                    <a:cubicBezTo>
                      <a:pt x="10122" y="903"/>
                      <a:pt x="10314" y="756"/>
                      <a:pt x="10495" y="598"/>
                    </a:cubicBezTo>
                    <a:cubicBezTo>
                      <a:pt x="10574" y="508"/>
                      <a:pt x="10664" y="429"/>
                      <a:pt x="10743" y="339"/>
                    </a:cubicBezTo>
                    <a:cubicBezTo>
                      <a:pt x="10822" y="237"/>
                      <a:pt x="10878" y="124"/>
                      <a:pt x="10924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"/>
              <p:cNvSpPr/>
              <p:nvPr/>
            </p:nvSpPr>
            <p:spPr>
              <a:xfrm>
                <a:off x="1115450" y="3480500"/>
                <a:ext cx="374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976" h="659" extrusionOk="0">
                    <a:moveTo>
                      <a:pt x="10236" y="1"/>
                    </a:moveTo>
                    <a:cubicBezTo>
                      <a:pt x="9344" y="1"/>
                      <a:pt x="8396" y="12"/>
                      <a:pt x="7471" y="57"/>
                    </a:cubicBezTo>
                    <a:lnTo>
                      <a:pt x="6072" y="136"/>
                    </a:lnTo>
                    <a:cubicBezTo>
                      <a:pt x="5609" y="159"/>
                      <a:pt x="5169" y="226"/>
                      <a:pt x="4729" y="226"/>
                    </a:cubicBezTo>
                    <a:cubicBezTo>
                      <a:pt x="4289" y="238"/>
                      <a:pt x="3860" y="260"/>
                      <a:pt x="3454" y="271"/>
                    </a:cubicBezTo>
                    <a:lnTo>
                      <a:pt x="3172" y="271"/>
                    </a:lnTo>
                    <a:lnTo>
                      <a:pt x="2890" y="249"/>
                    </a:lnTo>
                    <a:lnTo>
                      <a:pt x="2348" y="192"/>
                    </a:lnTo>
                    <a:cubicBezTo>
                      <a:pt x="1648" y="113"/>
                      <a:pt x="1062" y="102"/>
                      <a:pt x="655" y="68"/>
                    </a:cubicBezTo>
                    <a:lnTo>
                      <a:pt x="1" y="46"/>
                    </a:lnTo>
                    <a:lnTo>
                      <a:pt x="622" y="181"/>
                    </a:lnTo>
                    <a:lnTo>
                      <a:pt x="2303" y="474"/>
                    </a:lnTo>
                    <a:lnTo>
                      <a:pt x="2856" y="565"/>
                    </a:lnTo>
                    <a:lnTo>
                      <a:pt x="3138" y="610"/>
                    </a:lnTo>
                    <a:cubicBezTo>
                      <a:pt x="3262" y="632"/>
                      <a:pt x="3341" y="632"/>
                      <a:pt x="3443" y="632"/>
                    </a:cubicBezTo>
                    <a:cubicBezTo>
                      <a:pt x="3771" y="642"/>
                      <a:pt x="4115" y="658"/>
                      <a:pt x="4467" y="658"/>
                    </a:cubicBezTo>
                    <a:cubicBezTo>
                      <a:pt x="4550" y="658"/>
                      <a:pt x="4634" y="657"/>
                      <a:pt x="4718" y="655"/>
                    </a:cubicBezTo>
                    <a:cubicBezTo>
                      <a:pt x="5158" y="655"/>
                      <a:pt x="5609" y="632"/>
                      <a:pt x="6083" y="610"/>
                    </a:cubicBezTo>
                    <a:lnTo>
                      <a:pt x="7482" y="553"/>
                    </a:lnTo>
                    <a:cubicBezTo>
                      <a:pt x="7945" y="520"/>
                      <a:pt x="8419" y="497"/>
                      <a:pt x="8882" y="486"/>
                    </a:cubicBezTo>
                    <a:cubicBezTo>
                      <a:pt x="9333" y="474"/>
                      <a:pt x="9784" y="429"/>
                      <a:pt x="10224" y="429"/>
                    </a:cubicBezTo>
                    <a:cubicBezTo>
                      <a:pt x="10676" y="429"/>
                      <a:pt x="11093" y="429"/>
                      <a:pt x="11499" y="396"/>
                    </a:cubicBezTo>
                    <a:cubicBezTo>
                      <a:pt x="11631" y="388"/>
                      <a:pt x="11760" y="385"/>
                      <a:pt x="11887" y="385"/>
                    </a:cubicBezTo>
                    <a:cubicBezTo>
                      <a:pt x="12141" y="385"/>
                      <a:pt x="12387" y="396"/>
                      <a:pt x="12628" y="396"/>
                    </a:cubicBezTo>
                    <a:cubicBezTo>
                      <a:pt x="12861" y="396"/>
                      <a:pt x="13079" y="401"/>
                      <a:pt x="13289" y="401"/>
                    </a:cubicBezTo>
                    <a:cubicBezTo>
                      <a:pt x="13394" y="401"/>
                      <a:pt x="13497" y="399"/>
                      <a:pt x="13598" y="396"/>
                    </a:cubicBezTo>
                    <a:lnTo>
                      <a:pt x="14332" y="339"/>
                    </a:lnTo>
                    <a:cubicBezTo>
                      <a:pt x="14490" y="328"/>
                      <a:pt x="14648" y="328"/>
                      <a:pt x="14806" y="328"/>
                    </a:cubicBezTo>
                    <a:lnTo>
                      <a:pt x="14975" y="328"/>
                    </a:lnTo>
                    <a:lnTo>
                      <a:pt x="14806" y="294"/>
                    </a:lnTo>
                    <a:cubicBezTo>
                      <a:pt x="14648" y="260"/>
                      <a:pt x="14490" y="249"/>
                      <a:pt x="14332" y="249"/>
                    </a:cubicBezTo>
                    <a:lnTo>
                      <a:pt x="13598" y="215"/>
                    </a:lnTo>
                    <a:lnTo>
                      <a:pt x="12639" y="125"/>
                    </a:lnTo>
                    <a:cubicBezTo>
                      <a:pt x="12289" y="102"/>
                      <a:pt x="11894" y="57"/>
                      <a:pt x="11499" y="46"/>
                    </a:cubicBezTo>
                    <a:cubicBezTo>
                      <a:pt x="11105" y="23"/>
                      <a:pt x="10676" y="12"/>
                      <a:pt x="10236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68" name="Google Shape;1468;p2"/>
          <p:cNvSpPr/>
          <p:nvPr/>
        </p:nvSpPr>
        <p:spPr>
          <a:xfrm rot="-10618058">
            <a:off x="787943" y="893860"/>
            <a:ext cx="7263151" cy="3464751"/>
          </a:xfrm>
          <a:custGeom>
            <a:avLst/>
            <a:gdLst/>
            <a:ahLst/>
            <a:cxnLst/>
            <a:rect l="l" t="t" r="r" b="b"/>
            <a:pathLst>
              <a:path w="290526" h="138590" extrusionOk="0">
                <a:moveTo>
                  <a:pt x="74803" y="1"/>
                </a:moveTo>
                <a:cubicBezTo>
                  <a:pt x="72471" y="1"/>
                  <a:pt x="70134" y="169"/>
                  <a:pt x="67811" y="508"/>
                </a:cubicBezTo>
                <a:cubicBezTo>
                  <a:pt x="56714" y="2100"/>
                  <a:pt x="46435" y="7512"/>
                  <a:pt x="37430" y="14243"/>
                </a:cubicBezTo>
                <a:cubicBezTo>
                  <a:pt x="25605" y="23203"/>
                  <a:pt x="15645" y="34709"/>
                  <a:pt x="9278" y="48126"/>
                </a:cubicBezTo>
                <a:cubicBezTo>
                  <a:pt x="3957" y="59268"/>
                  <a:pt x="1228" y="71502"/>
                  <a:pt x="591" y="83782"/>
                </a:cubicBezTo>
                <a:cubicBezTo>
                  <a:pt x="0" y="95516"/>
                  <a:pt x="182" y="108614"/>
                  <a:pt x="6913" y="118710"/>
                </a:cubicBezTo>
                <a:cubicBezTo>
                  <a:pt x="12280" y="126669"/>
                  <a:pt x="22467" y="131763"/>
                  <a:pt x="31336" y="134719"/>
                </a:cubicBezTo>
                <a:cubicBezTo>
                  <a:pt x="39533" y="137472"/>
                  <a:pt x="47945" y="138590"/>
                  <a:pt x="56454" y="138590"/>
                </a:cubicBezTo>
                <a:cubicBezTo>
                  <a:pt x="60314" y="138590"/>
                  <a:pt x="64194" y="138360"/>
                  <a:pt x="68084" y="137948"/>
                </a:cubicBezTo>
                <a:cubicBezTo>
                  <a:pt x="79999" y="136629"/>
                  <a:pt x="91597" y="130399"/>
                  <a:pt x="103330" y="127442"/>
                </a:cubicBezTo>
                <a:cubicBezTo>
                  <a:pt x="109858" y="125817"/>
                  <a:pt x="116643" y="124741"/>
                  <a:pt x="123379" y="124741"/>
                </a:cubicBezTo>
                <a:cubicBezTo>
                  <a:pt x="127954" y="124741"/>
                  <a:pt x="132507" y="125237"/>
                  <a:pt x="136940" y="126396"/>
                </a:cubicBezTo>
                <a:cubicBezTo>
                  <a:pt x="147218" y="129034"/>
                  <a:pt x="156269" y="135265"/>
                  <a:pt x="166820" y="137084"/>
                </a:cubicBezTo>
                <a:cubicBezTo>
                  <a:pt x="169369" y="137534"/>
                  <a:pt x="171962" y="137762"/>
                  <a:pt x="174556" y="137762"/>
                </a:cubicBezTo>
                <a:cubicBezTo>
                  <a:pt x="182187" y="137762"/>
                  <a:pt x="189819" y="135791"/>
                  <a:pt x="196337" y="131718"/>
                </a:cubicBezTo>
                <a:cubicBezTo>
                  <a:pt x="206251" y="125578"/>
                  <a:pt x="213392" y="115072"/>
                  <a:pt x="224307" y="110842"/>
                </a:cubicBezTo>
                <a:cubicBezTo>
                  <a:pt x="228616" y="109186"/>
                  <a:pt x="233100" y="108862"/>
                  <a:pt x="237611" y="108862"/>
                </a:cubicBezTo>
                <a:cubicBezTo>
                  <a:pt x="240515" y="108862"/>
                  <a:pt x="243431" y="108996"/>
                  <a:pt x="246319" y="108996"/>
                </a:cubicBezTo>
                <a:cubicBezTo>
                  <a:pt x="250399" y="108996"/>
                  <a:pt x="254423" y="108728"/>
                  <a:pt x="258280" y="107431"/>
                </a:cubicBezTo>
                <a:cubicBezTo>
                  <a:pt x="280293" y="100109"/>
                  <a:pt x="290526" y="76005"/>
                  <a:pt x="281475" y="54857"/>
                </a:cubicBezTo>
                <a:cubicBezTo>
                  <a:pt x="275654" y="41122"/>
                  <a:pt x="263829" y="30752"/>
                  <a:pt x="251276" y="22657"/>
                </a:cubicBezTo>
                <a:cubicBezTo>
                  <a:pt x="233948" y="11457"/>
                  <a:pt x="213760" y="1705"/>
                  <a:pt x="192778" y="1705"/>
                </a:cubicBezTo>
                <a:cubicBezTo>
                  <a:pt x="190245" y="1705"/>
                  <a:pt x="187701" y="1847"/>
                  <a:pt x="185149" y="2146"/>
                </a:cubicBezTo>
                <a:cubicBezTo>
                  <a:pt x="175325" y="3283"/>
                  <a:pt x="165865" y="6557"/>
                  <a:pt x="156178" y="8604"/>
                </a:cubicBezTo>
                <a:cubicBezTo>
                  <a:pt x="148252" y="10276"/>
                  <a:pt x="140199" y="11104"/>
                  <a:pt x="132120" y="11104"/>
                </a:cubicBezTo>
                <a:cubicBezTo>
                  <a:pt x="128332" y="11104"/>
                  <a:pt x="124538" y="10922"/>
                  <a:pt x="120749" y="10559"/>
                </a:cubicBezTo>
                <a:cubicBezTo>
                  <a:pt x="114746" y="9968"/>
                  <a:pt x="108833" y="8877"/>
                  <a:pt x="103012" y="7285"/>
                </a:cubicBezTo>
                <a:cubicBezTo>
                  <a:pt x="97327" y="5738"/>
                  <a:pt x="92097" y="2782"/>
                  <a:pt x="86457" y="1418"/>
                </a:cubicBezTo>
                <a:cubicBezTo>
                  <a:pt x="82636" y="477"/>
                  <a:pt x="78725" y="1"/>
                  <a:pt x="748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2"/>
          <p:cNvSpPr txBox="1">
            <a:spLocks noGrp="1"/>
          </p:cNvSpPr>
          <p:nvPr>
            <p:ph type="ctrTitle"/>
          </p:nvPr>
        </p:nvSpPr>
        <p:spPr>
          <a:xfrm>
            <a:off x="720000" y="1393975"/>
            <a:ext cx="7704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470" name="Google Shape;1470;p2"/>
          <p:cNvSpPr txBox="1">
            <a:spLocks noGrp="1"/>
          </p:cNvSpPr>
          <p:nvPr>
            <p:ph type="subTitle" idx="1"/>
          </p:nvPr>
        </p:nvSpPr>
        <p:spPr>
          <a:xfrm>
            <a:off x="720000" y="3370375"/>
            <a:ext cx="7704000" cy="4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2_1_1">
    <p:bg>
      <p:bgPr>
        <a:solidFill>
          <a:srgbClr val="FFFFFF"/>
        </a:solidFill>
        <a:effectLst/>
      </p:bgPr>
    </p:bg>
    <p:spTree>
      <p:nvGrpSpPr>
        <p:cNvPr id="1" name="Shape 6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4" name="Google Shape;6074;p53"/>
          <p:cNvSpPr/>
          <p:nvPr/>
        </p:nvSpPr>
        <p:spPr>
          <a:xfrm rot="3746477">
            <a:off x="767761" y="1171541"/>
            <a:ext cx="3623575" cy="2971710"/>
          </a:xfrm>
          <a:custGeom>
            <a:avLst/>
            <a:gdLst/>
            <a:ahLst/>
            <a:cxnLst/>
            <a:rect l="l" t="t" r="r" b="b"/>
            <a:pathLst>
              <a:path w="62520" h="50237" extrusionOk="0">
                <a:moveTo>
                  <a:pt x="37584" y="0"/>
                </a:moveTo>
                <a:cubicBezTo>
                  <a:pt x="37128" y="0"/>
                  <a:pt x="36672" y="9"/>
                  <a:pt x="36218" y="26"/>
                </a:cubicBezTo>
                <a:cubicBezTo>
                  <a:pt x="32078" y="150"/>
                  <a:pt x="27988" y="695"/>
                  <a:pt x="23972" y="1662"/>
                </a:cubicBezTo>
                <a:cubicBezTo>
                  <a:pt x="20749" y="2455"/>
                  <a:pt x="18047" y="4215"/>
                  <a:pt x="15742" y="6521"/>
                </a:cubicBezTo>
                <a:cubicBezTo>
                  <a:pt x="12594" y="9669"/>
                  <a:pt x="10263" y="13834"/>
                  <a:pt x="8503" y="17825"/>
                </a:cubicBezTo>
                <a:cubicBezTo>
                  <a:pt x="4537" y="26848"/>
                  <a:pt x="0" y="40334"/>
                  <a:pt x="9396" y="47523"/>
                </a:cubicBezTo>
                <a:cubicBezTo>
                  <a:pt x="12054" y="49563"/>
                  <a:pt x="15846" y="50237"/>
                  <a:pt x="19669" y="50237"/>
                </a:cubicBezTo>
                <a:cubicBezTo>
                  <a:pt x="22907" y="50237"/>
                  <a:pt x="26167" y="49754"/>
                  <a:pt x="28781" y="49208"/>
                </a:cubicBezTo>
                <a:cubicBezTo>
                  <a:pt x="36392" y="47622"/>
                  <a:pt x="43506" y="46234"/>
                  <a:pt x="50274" y="42218"/>
                </a:cubicBezTo>
                <a:cubicBezTo>
                  <a:pt x="56992" y="38251"/>
                  <a:pt x="60933" y="29996"/>
                  <a:pt x="61850" y="22560"/>
                </a:cubicBezTo>
                <a:cubicBezTo>
                  <a:pt x="62520" y="17031"/>
                  <a:pt x="59570" y="11578"/>
                  <a:pt x="56025" y="7413"/>
                </a:cubicBezTo>
                <a:cubicBezTo>
                  <a:pt x="51446" y="1974"/>
                  <a:pt x="44447" y="0"/>
                  <a:pt x="375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5" name="Google Shape;6075;p53"/>
          <p:cNvSpPr txBox="1">
            <a:spLocks noGrp="1"/>
          </p:cNvSpPr>
          <p:nvPr>
            <p:ph type="subTitle" idx="1"/>
          </p:nvPr>
        </p:nvSpPr>
        <p:spPr>
          <a:xfrm>
            <a:off x="4574650" y="1809750"/>
            <a:ext cx="3658800" cy="82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6076" name="Google Shape;6076;p53"/>
          <p:cNvSpPr txBox="1">
            <a:spLocks noGrp="1"/>
          </p:cNvSpPr>
          <p:nvPr>
            <p:ph type="subTitle" idx="2"/>
          </p:nvPr>
        </p:nvSpPr>
        <p:spPr>
          <a:xfrm>
            <a:off x="4650850" y="2670875"/>
            <a:ext cx="3143400" cy="82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077" name="Google Shape;6077;p53"/>
          <p:cNvSpPr txBox="1">
            <a:spLocks noGrp="1"/>
          </p:cNvSpPr>
          <p:nvPr>
            <p:ph type="title" hasCustomPrompt="1"/>
          </p:nvPr>
        </p:nvSpPr>
        <p:spPr>
          <a:xfrm>
            <a:off x="1231950" y="1504950"/>
            <a:ext cx="2923800" cy="23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0"/>
              <a:buNone/>
              <a:defRPr sz="10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078" name="Google Shape;6078;p53"/>
          <p:cNvSpPr/>
          <p:nvPr/>
        </p:nvSpPr>
        <p:spPr>
          <a:xfrm>
            <a:off x="-1054937" y="3679275"/>
            <a:ext cx="2942966" cy="2474837"/>
          </a:xfrm>
          <a:custGeom>
            <a:avLst/>
            <a:gdLst/>
            <a:ahLst/>
            <a:cxnLst/>
            <a:rect l="l" t="t" r="r" b="b"/>
            <a:pathLst>
              <a:path w="63426" h="53337" extrusionOk="0">
                <a:moveTo>
                  <a:pt x="22087" y="1"/>
                </a:moveTo>
                <a:cubicBezTo>
                  <a:pt x="11577" y="1"/>
                  <a:pt x="0" y="9469"/>
                  <a:pt x="2542" y="20378"/>
                </a:cubicBezTo>
                <a:lnTo>
                  <a:pt x="6682" y="28658"/>
                </a:lnTo>
                <a:cubicBezTo>
                  <a:pt x="12136" y="36020"/>
                  <a:pt x="4500" y="46060"/>
                  <a:pt x="14714" y="51142"/>
                </a:cubicBezTo>
                <a:cubicBezTo>
                  <a:pt x="17772" y="52664"/>
                  <a:pt x="21706" y="53337"/>
                  <a:pt x="25946" y="53337"/>
                </a:cubicBezTo>
                <a:cubicBezTo>
                  <a:pt x="36138" y="53337"/>
                  <a:pt x="48101" y="49449"/>
                  <a:pt x="53931" y="44126"/>
                </a:cubicBezTo>
                <a:cubicBezTo>
                  <a:pt x="58021" y="40383"/>
                  <a:pt x="63425" y="33640"/>
                  <a:pt x="62012" y="27517"/>
                </a:cubicBezTo>
                <a:cubicBezTo>
                  <a:pt x="61021" y="23254"/>
                  <a:pt x="56608" y="21370"/>
                  <a:pt x="52741" y="20080"/>
                </a:cubicBezTo>
                <a:cubicBezTo>
                  <a:pt x="47981" y="18494"/>
                  <a:pt x="43247" y="18841"/>
                  <a:pt x="39528" y="15172"/>
                </a:cubicBezTo>
                <a:cubicBezTo>
                  <a:pt x="37148" y="12792"/>
                  <a:pt x="36330" y="10065"/>
                  <a:pt x="34669" y="7190"/>
                </a:cubicBezTo>
                <a:cubicBezTo>
                  <a:pt x="31782" y="2115"/>
                  <a:pt x="27054" y="1"/>
                  <a:pt x="2208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9" name="Google Shape;6079;p53"/>
          <p:cNvSpPr/>
          <p:nvPr/>
        </p:nvSpPr>
        <p:spPr>
          <a:xfrm rot="-9227220">
            <a:off x="7289002" y="-455180"/>
            <a:ext cx="2942921" cy="2474799"/>
          </a:xfrm>
          <a:custGeom>
            <a:avLst/>
            <a:gdLst/>
            <a:ahLst/>
            <a:cxnLst/>
            <a:rect l="l" t="t" r="r" b="b"/>
            <a:pathLst>
              <a:path w="63426" h="53337" extrusionOk="0">
                <a:moveTo>
                  <a:pt x="22087" y="1"/>
                </a:moveTo>
                <a:cubicBezTo>
                  <a:pt x="11577" y="1"/>
                  <a:pt x="0" y="9469"/>
                  <a:pt x="2542" y="20378"/>
                </a:cubicBezTo>
                <a:lnTo>
                  <a:pt x="6682" y="28658"/>
                </a:lnTo>
                <a:cubicBezTo>
                  <a:pt x="12136" y="36020"/>
                  <a:pt x="4500" y="46060"/>
                  <a:pt x="14714" y="51142"/>
                </a:cubicBezTo>
                <a:cubicBezTo>
                  <a:pt x="17772" y="52664"/>
                  <a:pt x="21706" y="53337"/>
                  <a:pt x="25946" y="53337"/>
                </a:cubicBezTo>
                <a:cubicBezTo>
                  <a:pt x="36138" y="53337"/>
                  <a:pt x="48101" y="49449"/>
                  <a:pt x="53931" y="44126"/>
                </a:cubicBezTo>
                <a:cubicBezTo>
                  <a:pt x="58021" y="40383"/>
                  <a:pt x="63425" y="33640"/>
                  <a:pt x="62012" y="27517"/>
                </a:cubicBezTo>
                <a:cubicBezTo>
                  <a:pt x="61021" y="23254"/>
                  <a:pt x="56608" y="21370"/>
                  <a:pt x="52741" y="20080"/>
                </a:cubicBezTo>
                <a:cubicBezTo>
                  <a:pt x="47981" y="18494"/>
                  <a:pt x="43247" y="18841"/>
                  <a:pt x="39528" y="15172"/>
                </a:cubicBezTo>
                <a:cubicBezTo>
                  <a:pt x="37148" y="12792"/>
                  <a:pt x="36330" y="10065"/>
                  <a:pt x="34669" y="7190"/>
                </a:cubicBezTo>
                <a:cubicBezTo>
                  <a:pt x="31782" y="2115"/>
                  <a:pt x="27054" y="1"/>
                  <a:pt x="2208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22_1_1_1">
    <p:bg>
      <p:bgPr>
        <a:solidFill>
          <a:srgbClr val="FFFFFF"/>
        </a:solidFill>
        <a:effectLst/>
      </p:bgPr>
    </p:bg>
    <p:spTree>
      <p:nvGrpSpPr>
        <p:cNvPr id="1" name="Shape 6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1" name="Google Shape;6081;p54"/>
          <p:cNvSpPr/>
          <p:nvPr/>
        </p:nvSpPr>
        <p:spPr>
          <a:xfrm rot="6992987">
            <a:off x="978547" y="1047598"/>
            <a:ext cx="3202017" cy="3219612"/>
          </a:xfrm>
          <a:custGeom>
            <a:avLst/>
            <a:gdLst/>
            <a:ahLst/>
            <a:cxnLst/>
            <a:rect l="l" t="t" r="r" b="b"/>
            <a:pathLst>
              <a:path w="31782" h="32734" extrusionOk="0">
                <a:moveTo>
                  <a:pt x="17963" y="1"/>
                </a:moveTo>
                <a:cubicBezTo>
                  <a:pt x="15808" y="1"/>
                  <a:pt x="13697" y="349"/>
                  <a:pt x="11652" y="1047"/>
                </a:cubicBezTo>
                <a:cubicBezTo>
                  <a:pt x="5455" y="3079"/>
                  <a:pt x="1" y="8236"/>
                  <a:pt x="199" y="15226"/>
                </a:cubicBezTo>
                <a:cubicBezTo>
                  <a:pt x="323" y="20184"/>
                  <a:pt x="3918" y="25787"/>
                  <a:pt x="7562" y="28910"/>
                </a:cubicBezTo>
                <a:cubicBezTo>
                  <a:pt x="10661" y="31601"/>
                  <a:pt x="13441" y="32733"/>
                  <a:pt x="17019" y="32733"/>
                </a:cubicBezTo>
                <a:cubicBezTo>
                  <a:pt x="17792" y="32733"/>
                  <a:pt x="18602" y="32680"/>
                  <a:pt x="19461" y="32579"/>
                </a:cubicBezTo>
                <a:cubicBezTo>
                  <a:pt x="25559" y="31835"/>
                  <a:pt x="31781" y="28117"/>
                  <a:pt x="30220" y="21325"/>
                </a:cubicBezTo>
                <a:cubicBezTo>
                  <a:pt x="29575" y="18474"/>
                  <a:pt x="28534" y="15796"/>
                  <a:pt x="28013" y="12871"/>
                </a:cubicBezTo>
                <a:cubicBezTo>
                  <a:pt x="27517" y="10219"/>
                  <a:pt x="27716" y="7095"/>
                  <a:pt x="26451" y="4616"/>
                </a:cubicBezTo>
                <a:cubicBezTo>
                  <a:pt x="24815" y="1394"/>
                  <a:pt x="21692" y="154"/>
                  <a:pt x="18395" y="5"/>
                </a:cubicBezTo>
                <a:cubicBezTo>
                  <a:pt x="18251" y="2"/>
                  <a:pt x="18107" y="1"/>
                  <a:pt x="179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2" name="Google Shape;6082;p54"/>
          <p:cNvSpPr txBox="1">
            <a:spLocks noGrp="1"/>
          </p:cNvSpPr>
          <p:nvPr>
            <p:ph type="subTitle" idx="1"/>
          </p:nvPr>
        </p:nvSpPr>
        <p:spPr>
          <a:xfrm>
            <a:off x="4574650" y="1809750"/>
            <a:ext cx="3658800" cy="82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6083" name="Google Shape;6083;p54"/>
          <p:cNvSpPr txBox="1">
            <a:spLocks noGrp="1"/>
          </p:cNvSpPr>
          <p:nvPr>
            <p:ph type="subTitle" idx="2"/>
          </p:nvPr>
        </p:nvSpPr>
        <p:spPr>
          <a:xfrm>
            <a:off x="4650850" y="2670875"/>
            <a:ext cx="3143400" cy="82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084" name="Google Shape;6084;p54"/>
          <p:cNvSpPr txBox="1">
            <a:spLocks noGrp="1"/>
          </p:cNvSpPr>
          <p:nvPr>
            <p:ph type="title" hasCustomPrompt="1"/>
          </p:nvPr>
        </p:nvSpPr>
        <p:spPr>
          <a:xfrm>
            <a:off x="1231950" y="1504950"/>
            <a:ext cx="2923800" cy="23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0"/>
              <a:buNone/>
              <a:defRPr sz="10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085" name="Google Shape;6085;p54"/>
          <p:cNvSpPr/>
          <p:nvPr/>
        </p:nvSpPr>
        <p:spPr>
          <a:xfrm>
            <a:off x="-1054937" y="3679275"/>
            <a:ext cx="2942966" cy="2474837"/>
          </a:xfrm>
          <a:custGeom>
            <a:avLst/>
            <a:gdLst/>
            <a:ahLst/>
            <a:cxnLst/>
            <a:rect l="l" t="t" r="r" b="b"/>
            <a:pathLst>
              <a:path w="63426" h="53337" extrusionOk="0">
                <a:moveTo>
                  <a:pt x="22087" y="1"/>
                </a:moveTo>
                <a:cubicBezTo>
                  <a:pt x="11577" y="1"/>
                  <a:pt x="0" y="9469"/>
                  <a:pt x="2542" y="20378"/>
                </a:cubicBezTo>
                <a:lnTo>
                  <a:pt x="6682" y="28658"/>
                </a:lnTo>
                <a:cubicBezTo>
                  <a:pt x="12136" y="36020"/>
                  <a:pt x="4500" y="46060"/>
                  <a:pt x="14714" y="51142"/>
                </a:cubicBezTo>
                <a:cubicBezTo>
                  <a:pt x="17772" y="52664"/>
                  <a:pt x="21706" y="53337"/>
                  <a:pt x="25946" y="53337"/>
                </a:cubicBezTo>
                <a:cubicBezTo>
                  <a:pt x="36138" y="53337"/>
                  <a:pt x="48101" y="49449"/>
                  <a:pt x="53931" y="44126"/>
                </a:cubicBezTo>
                <a:cubicBezTo>
                  <a:pt x="58021" y="40383"/>
                  <a:pt x="63425" y="33640"/>
                  <a:pt x="62012" y="27517"/>
                </a:cubicBezTo>
                <a:cubicBezTo>
                  <a:pt x="61021" y="23254"/>
                  <a:pt x="56608" y="21370"/>
                  <a:pt x="52741" y="20080"/>
                </a:cubicBezTo>
                <a:cubicBezTo>
                  <a:pt x="47981" y="18494"/>
                  <a:pt x="43247" y="18841"/>
                  <a:pt x="39528" y="15172"/>
                </a:cubicBezTo>
                <a:cubicBezTo>
                  <a:pt x="37148" y="12792"/>
                  <a:pt x="36330" y="10065"/>
                  <a:pt x="34669" y="7190"/>
                </a:cubicBezTo>
                <a:cubicBezTo>
                  <a:pt x="31782" y="2115"/>
                  <a:pt x="27054" y="1"/>
                  <a:pt x="2208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6" name="Google Shape;6086;p54"/>
          <p:cNvSpPr/>
          <p:nvPr/>
        </p:nvSpPr>
        <p:spPr>
          <a:xfrm rot="-9227220">
            <a:off x="7289002" y="-455180"/>
            <a:ext cx="2942921" cy="2474799"/>
          </a:xfrm>
          <a:custGeom>
            <a:avLst/>
            <a:gdLst/>
            <a:ahLst/>
            <a:cxnLst/>
            <a:rect l="l" t="t" r="r" b="b"/>
            <a:pathLst>
              <a:path w="63426" h="53337" extrusionOk="0">
                <a:moveTo>
                  <a:pt x="22087" y="1"/>
                </a:moveTo>
                <a:cubicBezTo>
                  <a:pt x="11577" y="1"/>
                  <a:pt x="0" y="9469"/>
                  <a:pt x="2542" y="20378"/>
                </a:cubicBezTo>
                <a:lnTo>
                  <a:pt x="6682" y="28658"/>
                </a:lnTo>
                <a:cubicBezTo>
                  <a:pt x="12136" y="36020"/>
                  <a:pt x="4500" y="46060"/>
                  <a:pt x="14714" y="51142"/>
                </a:cubicBezTo>
                <a:cubicBezTo>
                  <a:pt x="17772" y="52664"/>
                  <a:pt x="21706" y="53337"/>
                  <a:pt x="25946" y="53337"/>
                </a:cubicBezTo>
                <a:cubicBezTo>
                  <a:pt x="36138" y="53337"/>
                  <a:pt x="48101" y="49449"/>
                  <a:pt x="53931" y="44126"/>
                </a:cubicBezTo>
                <a:cubicBezTo>
                  <a:pt x="58021" y="40383"/>
                  <a:pt x="63425" y="33640"/>
                  <a:pt x="62012" y="27517"/>
                </a:cubicBezTo>
                <a:cubicBezTo>
                  <a:pt x="61021" y="23254"/>
                  <a:pt x="56608" y="21370"/>
                  <a:pt x="52741" y="20080"/>
                </a:cubicBezTo>
                <a:cubicBezTo>
                  <a:pt x="47981" y="18494"/>
                  <a:pt x="43247" y="18841"/>
                  <a:pt x="39528" y="15172"/>
                </a:cubicBezTo>
                <a:cubicBezTo>
                  <a:pt x="37148" y="12792"/>
                  <a:pt x="36330" y="10065"/>
                  <a:pt x="34669" y="7190"/>
                </a:cubicBezTo>
                <a:cubicBezTo>
                  <a:pt x="31782" y="2115"/>
                  <a:pt x="27054" y="1"/>
                  <a:pt x="2208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22_1_1_1_1">
    <p:bg>
      <p:bgPr>
        <a:solidFill>
          <a:srgbClr val="FFFFFF"/>
        </a:solidFill>
        <a:effectLst/>
      </p:bgPr>
    </p:bg>
    <p:spTree>
      <p:nvGrpSpPr>
        <p:cNvPr id="1" name="Shape 6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8" name="Google Shape;6088;p55"/>
          <p:cNvSpPr/>
          <p:nvPr/>
        </p:nvSpPr>
        <p:spPr>
          <a:xfrm rot="6992987">
            <a:off x="978547" y="1047598"/>
            <a:ext cx="3202017" cy="3219612"/>
          </a:xfrm>
          <a:custGeom>
            <a:avLst/>
            <a:gdLst/>
            <a:ahLst/>
            <a:cxnLst/>
            <a:rect l="l" t="t" r="r" b="b"/>
            <a:pathLst>
              <a:path w="31782" h="32734" extrusionOk="0">
                <a:moveTo>
                  <a:pt x="17963" y="1"/>
                </a:moveTo>
                <a:cubicBezTo>
                  <a:pt x="15808" y="1"/>
                  <a:pt x="13697" y="349"/>
                  <a:pt x="11652" y="1047"/>
                </a:cubicBezTo>
                <a:cubicBezTo>
                  <a:pt x="5455" y="3079"/>
                  <a:pt x="1" y="8236"/>
                  <a:pt x="199" y="15226"/>
                </a:cubicBezTo>
                <a:cubicBezTo>
                  <a:pt x="323" y="20184"/>
                  <a:pt x="3918" y="25787"/>
                  <a:pt x="7562" y="28910"/>
                </a:cubicBezTo>
                <a:cubicBezTo>
                  <a:pt x="10661" y="31601"/>
                  <a:pt x="13441" y="32733"/>
                  <a:pt x="17019" y="32733"/>
                </a:cubicBezTo>
                <a:cubicBezTo>
                  <a:pt x="17792" y="32733"/>
                  <a:pt x="18602" y="32680"/>
                  <a:pt x="19461" y="32579"/>
                </a:cubicBezTo>
                <a:cubicBezTo>
                  <a:pt x="25559" y="31835"/>
                  <a:pt x="31781" y="28117"/>
                  <a:pt x="30220" y="21325"/>
                </a:cubicBezTo>
                <a:cubicBezTo>
                  <a:pt x="29575" y="18474"/>
                  <a:pt x="28534" y="15796"/>
                  <a:pt x="28013" y="12871"/>
                </a:cubicBezTo>
                <a:cubicBezTo>
                  <a:pt x="27517" y="10219"/>
                  <a:pt x="27716" y="7095"/>
                  <a:pt x="26451" y="4616"/>
                </a:cubicBezTo>
                <a:cubicBezTo>
                  <a:pt x="24815" y="1394"/>
                  <a:pt x="21692" y="154"/>
                  <a:pt x="18395" y="5"/>
                </a:cubicBezTo>
                <a:cubicBezTo>
                  <a:pt x="18251" y="2"/>
                  <a:pt x="18107" y="1"/>
                  <a:pt x="179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9" name="Google Shape;6089;p55"/>
          <p:cNvSpPr txBox="1">
            <a:spLocks noGrp="1"/>
          </p:cNvSpPr>
          <p:nvPr>
            <p:ph type="subTitle" idx="1"/>
          </p:nvPr>
        </p:nvSpPr>
        <p:spPr>
          <a:xfrm>
            <a:off x="4574650" y="1809750"/>
            <a:ext cx="3658800" cy="82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6090" name="Google Shape;6090;p55"/>
          <p:cNvSpPr txBox="1">
            <a:spLocks noGrp="1"/>
          </p:cNvSpPr>
          <p:nvPr>
            <p:ph type="subTitle" idx="2"/>
          </p:nvPr>
        </p:nvSpPr>
        <p:spPr>
          <a:xfrm>
            <a:off x="4650850" y="2670875"/>
            <a:ext cx="3143400" cy="82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091" name="Google Shape;6091;p55"/>
          <p:cNvSpPr txBox="1">
            <a:spLocks noGrp="1"/>
          </p:cNvSpPr>
          <p:nvPr>
            <p:ph type="title" hasCustomPrompt="1"/>
          </p:nvPr>
        </p:nvSpPr>
        <p:spPr>
          <a:xfrm>
            <a:off x="1231950" y="1504950"/>
            <a:ext cx="2923800" cy="23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0"/>
              <a:buNone/>
              <a:defRPr sz="10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092" name="Google Shape;6092;p55"/>
          <p:cNvSpPr/>
          <p:nvPr/>
        </p:nvSpPr>
        <p:spPr>
          <a:xfrm>
            <a:off x="-1054937" y="3679275"/>
            <a:ext cx="2942966" cy="2474837"/>
          </a:xfrm>
          <a:custGeom>
            <a:avLst/>
            <a:gdLst/>
            <a:ahLst/>
            <a:cxnLst/>
            <a:rect l="l" t="t" r="r" b="b"/>
            <a:pathLst>
              <a:path w="63426" h="53337" extrusionOk="0">
                <a:moveTo>
                  <a:pt x="22087" y="1"/>
                </a:moveTo>
                <a:cubicBezTo>
                  <a:pt x="11577" y="1"/>
                  <a:pt x="0" y="9469"/>
                  <a:pt x="2542" y="20378"/>
                </a:cubicBezTo>
                <a:lnTo>
                  <a:pt x="6682" y="28658"/>
                </a:lnTo>
                <a:cubicBezTo>
                  <a:pt x="12136" y="36020"/>
                  <a:pt x="4500" y="46060"/>
                  <a:pt x="14714" y="51142"/>
                </a:cubicBezTo>
                <a:cubicBezTo>
                  <a:pt x="17772" y="52664"/>
                  <a:pt x="21706" y="53337"/>
                  <a:pt x="25946" y="53337"/>
                </a:cubicBezTo>
                <a:cubicBezTo>
                  <a:pt x="36138" y="53337"/>
                  <a:pt x="48101" y="49449"/>
                  <a:pt x="53931" y="44126"/>
                </a:cubicBezTo>
                <a:cubicBezTo>
                  <a:pt x="58021" y="40383"/>
                  <a:pt x="63425" y="33640"/>
                  <a:pt x="62012" y="27517"/>
                </a:cubicBezTo>
                <a:cubicBezTo>
                  <a:pt x="61021" y="23254"/>
                  <a:pt x="56608" y="21370"/>
                  <a:pt x="52741" y="20080"/>
                </a:cubicBezTo>
                <a:cubicBezTo>
                  <a:pt x="47981" y="18494"/>
                  <a:pt x="43247" y="18841"/>
                  <a:pt x="39528" y="15172"/>
                </a:cubicBezTo>
                <a:cubicBezTo>
                  <a:pt x="37148" y="12792"/>
                  <a:pt x="36330" y="10065"/>
                  <a:pt x="34669" y="7190"/>
                </a:cubicBezTo>
                <a:cubicBezTo>
                  <a:pt x="31782" y="2115"/>
                  <a:pt x="27054" y="1"/>
                  <a:pt x="2208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3" name="Google Shape;6093;p55"/>
          <p:cNvSpPr/>
          <p:nvPr/>
        </p:nvSpPr>
        <p:spPr>
          <a:xfrm rot="-9227220">
            <a:off x="7289002" y="-455180"/>
            <a:ext cx="2942921" cy="2474799"/>
          </a:xfrm>
          <a:custGeom>
            <a:avLst/>
            <a:gdLst/>
            <a:ahLst/>
            <a:cxnLst/>
            <a:rect l="l" t="t" r="r" b="b"/>
            <a:pathLst>
              <a:path w="63426" h="53337" extrusionOk="0">
                <a:moveTo>
                  <a:pt x="22087" y="1"/>
                </a:moveTo>
                <a:cubicBezTo>
                  <a:pt x="11577" y="1"/>
                  <a:pt x="0" y="9469"/>
                  <a:pt x="2542" y="20378"/>
                </a:cubicBezTo>
                <a:lnTo>
                  <a:pt x="6682" y="28658"/>
                </a:lnTo>
                <a:cubicBezTo>
                  <a:pt x="12136" y="36020"/>
                  <a:pt x="4500" y="46060"/>
                  <a:pt x="14714" y="51142"/>
                </a:cubicBezTo>
                <a:cubicBezTo>
                  <a:pt x="17772" y="52664"/>
                  <a:pt x="21706" y="53337"/>
                  <a:pt x="25946" y="53337"/>
                </a:cubicBezTo>
                <a:cubicBezTo>
                  <a:pt x="36138" y="53337"/>
                  <a:pt x="48101" y="49449"/>
                  <a:pt x="53931" y="44126"/>
                </a:cubicBezTo>
                <a:cubicBezTo>
                  <a:pt x="58021" y="40383"/>
                  <a:pt x="63425" y="33640"/>
                  <a:pt x="62012" y="27517"/>
                </a:cubicBezTo>
                <a:cubicBezTo>
                  <a:pt x="61021" y="23254"/>
                  <a:pt x="56608" y="21370"/>
                  <a:pt x="52741" y="20080"/>
                </a:cubicBezTo>
                <a:cubicBezTo>
                  <a:pt x="47981" y="18494"/>
                  <a:pt x="43247" y="18841"/>
                  <a:pt x="39528" y="15172"/>
                </a:cubicBezTo>
                <a:cubicBezTo>
                  <a:pt x="37148" y="12792"/>
                  <a:pt x="36330" y="10065"/>
                  <a:pt x="34669" y="7190"/>
                </a:cubicBezTo>
                <a:cubicBezTo>
                  <a:pt x="31782" y="2115"/>
                  <a:pt x="27054" y="1"/>
                  <a:pt x="2208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25">
    <p:spTree>
      <p:nvGrpSpPr>
        <p:cNvPr id="1" name="Shape 6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5" name="Google Shape;6095;p56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CUSTOM_7">
    <p:spTree>
      <p:nvGrpSpPr>
        <p:cNvPr id="1" name="Shape 5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7" name="Google Shape;5207;p32"/>
          <p:cNvSpPr txBox="1">
            <a:spLocks noGrp="1"/>
          </p:cNvSpPr>
          <p:nvPr>
            <p:ph type="title"/>
          </p:nvPr>
        </p:nvSpPr>
        <p:spPr>
          <a:xfrm>
            <a:off x="857700" y="2007000"/>
            <a:ext cx="7428600" cy="14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5208" name="Google Shape;5208;p32"/>
          <p:cNvSpPr/>
          <p:nvPr/>
        </p:nvSpPr>
        <p:spPr>
          <a:xfrm rot="10800000" flipH="1">
            <a:off x="-827687" y="-1308075"/>
            <a:ext cx="2942966" cy="2474837"/>
          </a:xfrm>
          <a:custGeom>
            <a:avLst/>
            <a:gdLst/>
            <a:ahLst/>
            <a:cxnLst/>
            <a:rect l="l" t="t" r="r" b="b"/>
            <a:pathLst>
              <a:path w="63426" h="53337" extrusionOk="0">
                <a:moveTo>
                  <a:pt x="22087" y="1"/>
                </a:moveTo>
                <a:cubicBezTo>
                  <a:pt x="11577" y="1"/>
                  <a:pt x="0" y="9469"/>
                  <a:pt x="2542" y="20378"/>
                </a:cubicBezTo>
                <a:lnTo>
                  <a:pt x="6682" y="28658"/>
                </a:lnTo>
                <a:cubicBezTo>
                  <a:pt x="12136" y="36020"/>
                  <a:pt x="4500" y="46060"/>
                  <a:pt x="14714" y="51142"/>
                </a:cubicBezTo>
                <a:cubicBezTo>
                  <a:pt x="17772" y="52664"/>
                  <a:pt x="21706" y="53337"/>
                  <a:pt x="25946" y="53337"/>
                </a:cubicBezTo>
                <a:cubicBezTo>
                  <a:pt x="36138" y="53337"/>
                  <a:pt x="48101" y="49449"/>
                  <a:pt x="53931" y="44126"/>
                </a:cubicBezTo>
                <a:cubicBezTo>
                  <a:pt x="58021" y="40383"/>
                  <a:pt x="63425" y="33640"/>
                  <a:pt x="62012" y="27517"/>
                </a:cubicBezTo>
                <a:cubicBezTo>
                  <a:pt x="61021" y="23254"/>
                  <a:pt x="56608" y="21370"/>
                  <a:pt x="52741" y="20080"/>
                </a:cubicBezTo>
                <a:cubicBezTo>
                  <a:pt x="47981" y="18494"/>
                  <a:pt x="43247" y="18841"/>
                  <a:pt x="39528" y="15172"/>
                </a:cubicBezTo>
                <a:cubicBezTo>
                  <a:pt x="37148" y="12792"/>
                  <a:pt x="36330" y="10065"/>
                  <a:pt x="34669" y="7190"/>
                </a:cubicBezTo>
                <a:cubicBezTo>
                  <a:pt x="31782" y="2115"/>
                  <a:pt x="27054" y="1"/>
                  <a:pt x="2208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9" name="Google Shape;5209;p32"/>
          <p:cNvSpPr/>
          <p:nvPr/>
        </p:nvSpPr>
        <p:spPr>
          <a:xfrm rot="-2700000" flipH="1">
            <a:off x="7803300" y="3354751"/>
            <a:ext cx="2942988" cy="2474855"/>
          </a:xfrm>
          <a:custGeom>
            <a:avLst/>
            <a:gdLst/>
            <a:ahLst/>
            <a:cxnLst/>
            <a:rect l="l" t="t" r="r" b="b"/>
            <a:pathLst>
              <a:path w="63426" h="53337" extrusionOk="0">
                <a:moveTo>
                  <a:pt x="22087" y="1"/>
                </a:moveTo>
                <a:cubicBezTo>
                  <a:pt x="11577" y="1"/>
                  <a:pt x="0" y="9469"/>
                  <a:pt x="2542" y="20378"/>
                </a:cubicBezTo>
                <a:lnTo>
                  <a:pt x="6682" y="28658"/>
                </a:lnTo>
                <a:cubicBezTo>
                  <a:pt x="12136" y="36020"/>
                  <a:pt x="4500" y="46060"/>
                  <a:pt x="14714" y="51142"/>
                </a:cubicBezTo>
                <a:cubicBezTo>
                  <a:pt x="17772" y="52664"/>
                  <a:pt x="21706" y="53337"/>
                  <a:pt x="25946" y="53337"/>
                </a:cubicBezTo>
                <a:cubicBezTo>
                  <a:pt x="36138" y="53337"/>
                  <a:pt x="48101" y="49449"/>
                  <a:pt x="53931" y="44126"/>
                </a:cubicBezTo>
                <a:cubicBezTo>
                  <a:pt x="58021" y="40383"/>
                  <a:pt x="63425" y="33640"/>
                  <a:pt x="62012" y="27517"/>
                </a:cubicBezTo>
                <a:cubicBezTo>
                  <a:pt x="61021" y="23254"/>
                  <a:pt x="56608" y="21370"/>
                  <a:pt x="52741" y="20080"/>
                </a:cubicBezTo>
                <a:cubicBezTo>
                  <a:pt x="47981" y="18494"/>
                  <a:pt x="43247" y="18841"/>
                  <a:pt x="39528" y="15172"/>
                </a:cubicBezTo>
                <a:cubicBezTo>
                  <a:pt x="37148" y="12792"/>
                  <a:pt x="36330" y="10065"/>
                  <a:pt x="34669" y="7190"/>
                </a:cubicBezTo>
                <a:cubicBezTo>
                  <a:pt x="31782" y="2115"/>
                  <a:pt x="27054" y="1"/>
                  <a:pt x="220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0" name="Google Shape;5210;p32"/>
          <p:cNvSpPr txBox="1">
            <a:spLocks noGrp="1"/>
          </p:cNvSpPr>
          <p:nvPr>
            <p:ph type="subTitle" idx="1"/>
          </p:nvPr>
        </p:nvSpPr>
        <p:spPr>
          <a:xfrm>
            <a:off x="2646000" y="3274625"/>
            <a:ext cx="3852000" cy="8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9_1">
    <p:spTree>
      <p:nvGrpSpPr>
        <p:cNvPr id="1" name="Shape 5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4" name="Google Shape;5224;p34"/>
          <p:cNvSpPr/>
          <p:nvPr/>
        </p:nvSpPr>
        <p:spPr>
          <a:xfrm>
            <a:off x="1085625" y="1591326"/>
            <a:ext cx="1031088" cy="997159"/>
          </a:xfrm>
          <a:custGeom>
            <a:avLst/>
            <a:gdLst/>
            <a:ahLst/>
            <a:cxnLst/>
            <a:rect l="l" t="t" r="r" b="b"/>
            <a:pathLst>
              <a:path w="31782" h="32734" extrusionOk="0">
                <a:moveTo>
                  <a:pt x="17963" y="1"/>
                </a:moveTo>
                <a:cubicBezTo>
                  <a:pt x="15808" y="1"/>
                  <a:pt x="13697" y="349"/>
                  <a:pt x="11652" y="1047"/>
                </a:cubicBezTo>
                <a:cubicBezTo>
                  <a:pt x="5455" y="3079"/>
                  <a:pt x="1" y="8236"/>
                  <a:pt x="199" y="15226"/>
                </a:cubicBezTo>
                <a:cubicBezTo>
                  <a:pt x="323" y="20184"/>
                  <a:pt x="3918" y="25787"/>
                  <a:pt x="7562" y="28910"/>
                </a:cubicBezTo>
                <a:cubicBezTo>
                  <a:pt x="10661" y="31601"/>
                  <a:pt x="13441" y="32733"/>
                  <a:pt x="17019" y="32733"/>
                </a:cubicBezTo>
                <a:cubicBezTo>
                  <a:pt x="17792" y="32733"/>
                  <a:pt x="18602" y="32680"/>
                  <a:pt x="19461" y="32579"/>
                </a:cubicBezTo>
                <a:cubicBezTo>
                  <a:pt x="25559" y="31835"/>
                  <a:pt x="31781" y="28117"/>
                  <a:pt x="30220" y="21325"/>
                </a:cubicBezTo>
                <a:cubicBezTo>
                  <a:pt x="29575" y="18474"/>
                  <a:pt x="28534" y="15796"/>
                  <a:pt x="28013" y="12871"/>
                </a:cubicBezTo>
                <a:cubicBezTo>
                  <a:pt x="27517" y="10219"/>
                  <a:pt x="27716" y="7095"/>
                  <a:pt x="26451" y="4616"/>
                </a:cubicBezTo>
                <a:cubicBezTo>
                  <a:pt x="24815" y="1394"/>
                  <a:pt x="21692" y="154"/>
                  <a:pt x="18395" y="5"/>
                </a:cubicBezTo>
                <a:cubicBezTo>
                  <a:pt x="18251" y="2"/>
                  <a:pt x="18107" y="1"/>
                  <a:pt x="179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5" name="Google Shape;5225;p34"/>
          <p:cNvSpPr/>
          <p:nvPr/>
        </p:nvSpPr>
        <p:spPr>
          <a:xfrm rot="2466215">
            <a:off x="4884093" y="3323919"/>
            <a:ext cx="1040107" cy="968720"/>
          </a:xfrm>
          <a:custGeom>
            <a:avLst/>
            <a:gdLst/>
            <a:ahLst/>
            <a:cxnLst/>
            <a:rect l="l" t="t" r="r" b="b"/>
            <a:pathLst>
              <a:path w="31782" h="32734" extrusionOk="0">
                <a:moveTo>
                  <a:pt x="17963" y="1"/>
                </a:moveTo>
                <a:cubicBezTo>
                  <a:pt x="15808" y="1"/>
                  <a:pt x="13697" y="349"/>
                  <a:pt x="11652" y="1047"/>
                </a:cubicBezTo>
                <a:cubicBezTo>
                  <a:pt x="5455" y="3079"/>
                  <a:pt x="1" y="8236"/>
                  <a:pt x="199" y="15226"/>
                </a:cubicBezTo>
                <a:cubicBezTo>
                  <a:pt x="323" y="20184"/>
                  <a:pt x="3918" y="25787"/>
                  <a:pt x="7562" y="28910"/>
                </a:cubicBezTo>
                <a:cubicBezTo>
                  <a:pt x="10661" y="31601"/>
                  <a:pt x="13441" y="32733"/>
                  <a:pt x="17019" y="32733"/>
                </a:cubicBezTo>
                <a:cubicBezTo>
                  <a:pt x="17792" y="32733"/>
                  <a:pt x="18602" y="32680"/>
                  <a:pt x="19461" y="32579"/>
                </a:cubicBezTo>
                <a:cubicBezTo>
                  <a:pt x="25559" y="31835"/>
                  <a:pt x="31781" y="28117"/>
                  <a:pt x="30220" y="21325"/>
                </a:cubicBezTo>
                <a:cubicBezTo>
                  <a:pt x="29575" y="18474"/>
                  <a:pt x="28534" y="15796"/>
                  <a:pt x="28013" y="12871"/>
                </a:cubicBezTo>
                <a:cubicBezTo>
                  <a:pt x="27517" y="10219"/>
                  <a:pt x="27716" y="7095"/>
                  <a:pt x="26451" y="4616"/>
                </a:cubicBezTo>
                <a:cubicBezTo>
                  <a:pt x="24815" y="1394"/>
                  <a:pt x="21692" y="154"/>
                  <a:pt x="18395" y="5"/>
                </a:cubicBezTo>
                <a:cubicBezTo>
                  <a:pt x="18251" y="2"/>
                  <a:pt x="18107" y="1"/>
                  <a:pt x="179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6" name="Google Shape;5226;p34"/>
          <p:cNvSpPr/>
          <p:nvPr/>
        </p:nvSpPr>
        <p:spPr>
          <a:xfrm rot="3746593">
            <a:off x="1009886" y="3307132"/>
            <a:ext cx="1130794" cy="927392"/>
          </a:xfrm>
          <a:custGeom>
            <a:avLst/>
            <a:gdLst/>
            <a:ahLst/>
            <a:cxnLst/>
            <a:rect l="l" t="t" r="r" b="b"/>
            <a:pathLst>
              <a:path w="62520" h="50237" extrusionOk="0">
                <a:moveTo>
                  <a:pt x="37584" y="0"/>
                </a:moveTo>
                <a:cubicBezTo>
                  <a:pt x="37128" y="0"/>
                  <a:pt x="36672" y="9"/>
                  <a:pt x="36218" y="26"/>
                </a:cubicBezTo>
                <a:cubicBezTo>
                  <a:pt x="32078" y="150"/>
                  <a:pt x="27988" y="695"/>
                  <a:pt x="23972" y="1662"/>
                </a:cubicBezTo>
                <a:cubicBezTo>
                  <a:pt x="20749" y="2455"/>
                  <a:pt x="18047" y="4215"/>
                  <a:pt x="15742" y="6521"/>
                </a:cubicBezTo>
                <a:cubicBezTo>
                  <a:pt x="12594" y="9669"/>
                  <a:pt x="10263" y="13834"/>
                  <a:pt x="8503" y="17825"/>
                </a:cubicBezTo>
                <a:cubicBezTo>
                  <a:pt x="4537" y="26848"/>
                  <a:pt x="0" y="40334"/>
                  <a:pt x="9396" y="47523"/>
                </a:cubicBezTo>
                <a:cubicBezTo>
                  <a:pt x="12054" y="49563"/>
                  <a:pt x="15846" y="50237"/>
                  <a:pt x="19669" y="50237"/>
                </a:cubicBezTo>
                <a:cubicBezTo>
                  <a:pt x="22907" y="50237"/>
                  <a:pt x="26167" y="49754"/>
                  <a:pt x="28781" y="49208"/>
                </a:cubicBezTo>
                <a:cubicBezTo>
                  <a:pt x="36392" y="47622"/>
                  <a:pt x="43506" y="46234"/>
                  <a:pt x="50274" y="42218"/>
                </a:cubicBezTo>
                <a:cubicBezTo>
                  <a:pt x="56992" y="38251"/>
                  <a:pt x="60933" y="29996"/>
                  <a:pt x="61850" y="22560"/>
                </a:cubicBezTo>
                <a:cubicBezTo>
                  <a:pt x="62520" y="17031"/>
                  <a:pt x="59570" y="11578"/>
                  <a:pt x="56025" y="7413"/>
                </a:cubicBezTo>
                <a:cubicBezTo>
                  <a:pt x="51446" y="1974"/>
                  <a:pt x="44447" y="0"/>
                  <a:pt x="375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7" name="Google Shape;5227;p34"/>
          <p:cNvSpPr/>
          <p:nvPr/>
        </p:nvSpPr>
        <p:spPr>
          <a:xfrm rot="6993016">
            <a:off x="4893579" y="1622413"/>
            <a:ext cx="963451" cy="968742"/>
          </a:xfrm>
          <a:custGeom>
            <a:avLst/>
            <a:gdLst/>
            <a:ahLst/>
            <a:cxnLst/>
            <a:rect l="l" t="t" r="r" b="b"/>
            <a:pathLst>
              <a:path w="31782" h="32734" extrusionOk="0">
                <a:moveTo>
                  <a:pt x="17963" y="1"/>
                </a:moveTo>
                <a:cubicBezTo>
                  <a:pt x="15808" y="1"/>
                  <a:pt x="13697" y="349"/>
                  <a:pt x="11652" y="1047"/>
                </a:cubicBezTo>
                <a:cubicBezTo>
                  <a:pt x="5455" y="3079"/>
                  <a:pt x="1" y="8236"/>
                  <a:pt x="199" y="15226"/>
                </a:cubicBezTo>
                <a:cubicBezTo>
                  <a:pt x="323" y="20184"/>
                  <a:pt x="3918" y="25787"/>
                  <a:pt x="7562" y="28910"/>
                </a:cubicBezTo>
                <a:cubicBezTo>
                  <a:pt x="10661" y="31601"/>
                  <a:pt x="13441" y="32733"/>
                  <a:pt x="17019" y="32733"/>
                </a:cubicBezTo>
                <a:cubicBezTo>
                  <a:pt x="17792" y="32733"/>
                  <a:pt x="18602" y="32680"/>
                  <a:pt x="19461" y="32579"/>
                </a:cubicBezTo>
                <a:cubicBezTo>
                  <a:pt x="25559" y="31835"/>
                  <a:pt x="31781" y="28117"/>
                  <a:pt x="30220" y="21325"/>
                </a:cubicBezTo>
                <a:cubicBezTo>
                  <a:pt x="29575" y="18474"/>
                  <a:pt x="28534" y="15796"/>
                  <a:pt x="28013" y="12871"/>
                </a:cubicBezTo>
                <a:cubicBezTo>
                  <a:pt x="27517" y="10219"/>
                  <a:pt x="27716" y="7095"/>
                  <a:pt x="26451" y="4616"/>
                </a:cubicBezTo>
                <a:cubicBezTo>
                  <a:pt x="24815" y="1394"/>
                  <a:pt x="21692" y="154"/>
                  <a:pt x="18395" y="5"/>
                </a:cubicBezTo>
                <a:cubicBezTo>
                  <a:pt x="18251" y="2"/>
                  <a:pt x="18107" y="1"/>
                  <a:pt x="179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8" name="Google Shape;5228;p34"/>
          <p:cNvSpPr txBox="1">
            <a:spLocks noGrp="1"/>
          </p:cNvSpPr>
          <p:nvPr>
            <p:ph type="title"/>
          </p:nvPr>
        </p:nvSpPr>
        <p:spPr>
          <a:xfrm>
            <a:off x="667512" y="841248"/>
            <a:ext cx="78090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29" name="Google Shape;5229;p34"/>
          <p:cNvSpPr txBox="1">
            <a:spLocks noGrp="1"/>
          </p:cNvSpPr>
          <p:nvPr>
            <p:ph type="subTitle" idx="1"/>
          </p:nvPr>
        </p:nvSpPr>
        <p:spPr>
          <a:xfrm>
            <a:off x="2088370" y="2065400"/>
            <a:ext cx="2103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30" name="Google Shape;5230;p34"/>
          <p:cNvSpPr txBox="1">
            <a:spLocks noGrp="1"/>
          </p:cNvSpPr>
          <p:nvPr>
            <p:ph type="title" idx="2" hasCustomPrompt="1"/>
          </p:nvPr>
        </p:nvSpPr>
        <p:spPr>
          <a:xfrm>
            <a:off x="1089938" y="1608188"/>
            <a:ext cx="1031100" cy="99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r>
              <a:t>xx%</a:t>
            </a:r>
          </a:p>
        </p:txBody>
      </p:sp>
      <p:sp>
        <p:nvSpPr>
          <p:cNvPr id="5231" name="Google Shape;5231;p34"/>
          <p:cNvSpPr txBox="1">
            <a:spLocks noGrp="1"/>
          </p:cNvSpPr>
          <p:nvPr>
            <p:ph type="subTitle" idx="3"/>
          </p:nvPr>
        </p:nvSpPr>
        <p:spPr>
          <a:xfrm>
            <a:off x="5857826" y="2065400"/>
            <a:ext cx="2103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32" name="Google Shape;5232;p34"/>
          <p:cNvSpPr txBox="1">
            <a:spLocks noGrp="1"/>
          </p:cNvSpPr>
          <p:nvPr>
            <p:ph type="title" idx="4" hasCustomPrompt="1"/>
          </p:nvPr>
        </p:nvSpPr>
        <p:spPr>
          <a:xfrm>
            <a:off x="4859725" y="1608200"/>
            <a:ext cx="1031100" cy="99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r>
              <a:t>xx%</a:t>
            </a:r>
          </a:p>
        </p:txBody>
      </p:sp>
      <p:sp>
        <p:nvSpPr>
          <p:cNvPr id="5233" name="Google Shape;5233;p34"/>
          <p:cNvSpPr txBox="1">
            <a:spLocks noGrp="1"/>
          </p:cNvSpPr>
          <p:nvPr>
            <p:ph type="ctrTitle" idx="5"/>
          </p:nvPr>
        </p:nvSpPr>
        <p:spPr>
          <a:xfrm>
            <a:off x="2088365" y="3284600"/>
            <a:ext cx="21030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234" name="Google Shape;5234;p34"/>
          <p:cNvSpPr txBox="1">
            <a:spLocks noGrp="1"/>
          </p:cNvSpPr>
          <p:nvPr>
            <p:ph type="subTitle" idx="6"/>
          </p:nvPr>
        </p:nvSpPr>
        <p:spPr>
          <a:xfrm>
            <a:off x="2088369" y="3741800"/>
            <a:ext cx="2103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35" name="Google Shape;5235;p34"/>
          <p:cNvSpPr txBox="1">
            <a:spLocks noGrp="1"/>
          </p:cNvSpPr>
          <p:nvPr>
            <p:ph type="title" idx="7" hasCustomPrompt="1"/>
          </p:nvPr>
        </p:nvSpPr>
        <p:spPr>
          <a:xfrm>
            <a:off x="1087775" y="3284499"/>
            <a:ext cx="1031100" cy="99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r>
              <a:t>xx%</a:t>
            </a:r>
          </a:p>
        </p:txBody>
      </p:sp>
      <p:sp>
        <p:nvSpPr>
          <p:cNvPr id="5236" name="Google Shape;5236;p34"/>
          <p:cNvSpPr txBox="1">
            <a:spLocks noGrp="1"/>
          </p:cNvSpPr>
          <p:nvPr>
            <p:ph type="ctrTitle" idx="8"/>
          </p:nvPr>
        </p:nvSpPr>
        <p:spPr>
          <a:xfrm>
            <a:off x="5857821" y="3284600"/>
            <a:ext cx="21114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237" name="Google Shape;5237;p34"/>
          <p:cNvSpPr txBox="1">
            <a:spLocks noGrp="1"/>
          </p:cNvSpPr>
          <p:nvPr>
            <p:ph type="subTitle" idx="9"/>
          </p:nvPr>
        </p:nvSpPr>
        <p:spPr>
          <a:xfrm>
            <a:off x="5857827" y="3741800"/>
            <a:ext cx="2103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38" name="Google Shape;5238;p34"/>
          <p:cNvSpPr txBox="1">
            <a:spLocks noGrp="1"/>
          </p:cNvSpPr>
          <p:nvPr>
            <p:ph type="title" idx="13" hasCustomPrompt="1"/>
          </p:nvPr>
        </p:nvSpPr>
        <p:spPr>
          <a:xfrm>
            <a:off x="4859725" y="3284499"/>
            <a:ext cx="1031100" cy="99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r>
              <a:t>xx%</a:t>
            </a:r>
          </a:p>
        </p:txBody>
      </p:sp>
      <p:sp>
        <p:nvSpPr>
          <p:cNvPr id="5239" name="Google Shape;5239;p34"/>
          <p:cNvSpPr txBox="1">
            <a:spLocks noGrp="1"/>
          </p:cNvSpPr>
          <p:nvPr>
            <p:ph type="ctrTitle" idx="14"/>
          </p:nvPr>
        </p:nvSpPr>
        <p:spPr>
          <a:xfrm>
            <a:off x="2088365" y="1608200"/>
            <a:ext cx="21030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240" name="Google Shape;5240;p34"/>
          <p:cNvSpPr txBox="1">
            <a:spLocks noGrp="1"/>
          </p:cNvSpPr>
          <p:nvPr>
            <p:ph type="ctrTitle" idx="15"/>
          </p:nvPr>
        </p:nvSpPr>
        <p:spPr>
          <a:xfrm>
            <a:off x="5857821" y="1608200"/>
            <a:ext cx="21030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3">
    <p:bg>
      <p:bgPr>
        <a:solidFill>
          <a:schemeClr val="dk2"/>
        </a:solidFill>
        <a:effectLst/>
      </p:bgPr>
    </p:bg>
    <p:spTree>
      <p:nvGrpSpPr>
        <p:cNvPr id="1" name="Shape 5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8" name="Google Shape;5268;p39"/>
          <p:cNvGrpSpPr/>
          <p:nvPr/>
        </p:nvGrpSpPr>
        <p:grpSpPr>
          <a:xfrm>
            <a:off x="-505367" y="-112778"/>
            <a:ext cx="5369604" cy="5323101"/>
            <a:chOff x="-505367" y="-112778"/>
            <a:chExt cx="5369604" cy="5323101"/>
          </a:xfrm>
        </p:grpSpPr>
        <p:sp>
          <p:nvSpPr>
            <p:cNvPr id="5269" name="Google Shape;5269;p39"/>
            <p:cNvSpPr/>
            <p:nvPr/>
          </p:nvSpPr>
          <p:spPr>
            <a:xfrm>
              <a:off x="487202" y="69221"/>
              <a:ext cx="752535" cy="632346"/>
            </a:xfrm>
            <a:custGeom>
              <a:avLst/>
              <a:gdLst/>
              <a:ahLst/>
              <a:cxnLst/>
              <a:rect l="l" t="t" r="r" b="b"/>
              <a:pathLst>
                <a:path w="21927" h="18425" extrusionOk="0">
                  <a:moveTo>
                    <a:pt x="13816" y="1"/>
                  </a:moveTo>
                  <a:cubicBezTo>
                    <a:pt x="11532" y="1"/>
                    <a:pt x="9239" y="628"/>
                    <a:pt x="7178" y="1694"/>
                  </a:cubicBezTo>
                  <a:cubicBezTo>
                    <a:pt x="6444" y="2066"/>
                    <a:pt x="5745" y="2506"/>
                    <a:pt x="5068" y="2992"/>
                  </a:cubicBezTo>
                  <a:cubicBezTo>
                    <a:pt x="2788" y="4650"/>
                    <a:pt x="1231" y="6862"/>
                    <a:pt x="498" y="9593"/>
                  </a:cubicBezTo>
                  <a:cubicBezTo>
                    <a:pt x="1" y="11455"/>
                    <a:pt x="159" y="13057"/>
                    <a:pt x="554" y="15032"/>
                  </a:cubicBezTo>
                  <a:cubicBezTo>
                    <a:pt x="599" y="15224"/>
                    <a:pt x="655" y="15404"/>
                    <a:pt x="723" y="15585"/>
                  </a:cubicBezTo>
                  <a:cubicBezTo>
                    <a:pt x="1355" y="16770"/>
                    <a:pt x="1964" y="17221"/>
                    <a:pt x="2901" y="17661"/>
                  </a:cubicBezTo>
                  <a:cubicBezTo>
                    <a:pt x="4024" y="18196"/>
                    <a:pt x="5243" y="18425"/>
                    <a:pt x="6477" y="18425"/>
                  </a:cubicBezTo>
                  <a:cubicBezTo>
                    <a:pt x="8108" y="18425"/>
                    <a:pt x="9766" y="18025"/>
                    <a:pt x="11263" y="17401"/>
                  </a:cubicBezTo>
                  <a:cubicBezTo>
                    <a:pt x="15607" y="15596"/>
                    <a:pt x="18800" y="12538"/>
                    <a:pt x="20730" y="8239"/>
                  </a:cubicBezTo>
                  <a:cubicBezTo>
                    <a:pt x="21926" y="5531"/>
                    <a:pt x="21644" y="3623"/>
                    <a:pt x="20267" y="2032"/>
                  </a:cubicBezTo>
                  <a:cubicBezTo>
                    <a:pt x="19511" y="1446"/>
                    <a:pt x="18676" y="994"/>
                    <a:pt x="17785" y="690"/>
                  </a:cubicBezTo>
                  <a:cubicBezTo>
                    <a:pt x="16498" y="217"/>
                    <a:pt x="15159" y="1"/>
                    <a:pt x="13816" y="1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39"/>
            <p:cNvSpPr/>
            <p:nvPr/>
          </p:nvSpPr>
          <p:spPr>
            <a:xfrm>
              <a:off x="506181" y="84116"/>
              <a:ext cx="714577" cy="598678"/>
            </a:xfrm>
            <a:custGeom>
              <a:avLst/>
              <a:gdLst/>
              <a:ahLst/>
              <a:cxnLst/>
              <a:rect l="l" t="t" r="r" b="b"/>
              <a:pathLst>
                <a:path w="20821" h="17444" extrusionOk="0">
                  <a:moveTo>
                    <a:pt x="13258" y="1"/>
                  </a:moveTo>
                  <a:cubicBezTo>
                    <a:pt x="12420" y="1"/>
                    <a:pt x="11566" y="89"/>
                    <a:pt x="10710" y="267"/>
                  </a:cubicBezTo>
                  <a:cubicBezTo>
                    <a:pt x="9356" y="538"/>
                    <a:pt x="8047" y="1000"/>
                    <a:pt x="6828" y="1644"/>
                  </a:cubicBezTo>
                  <a:cubicBezTo>
                    <a:pt x="6117" y="2005"/>
                    <a:pt x="5429" y="2433"/>
                    <a:pt x="4785" y="2907"/>
                  </a:cubicBezTo>
                  <a:cubicBezTo>
                    <a:pt x="2608" y="4453"/>
                    <a:pt x="1039" y="6699"/>
                    <a:pt x="362" y="9283"/>
                  </a:cubicBezTo>
                  <a:cubicBezTo>
                    <a:pt x="80" y="10355"/>
                    <a:pt x="1" y="11483"/>
                    <a:pt x="125" y="12589"/>
                  </a:cubicBezTo>
                  <a:cubicBezTo>
                    <a:pt x="204" y="13492"/>
                    <a:pt x="306" y="14338"/>
                    <a:pt x="859" y="15083"/>
                  </a:cubicBezTo>
                  <a:cubicBezTo>
                    <a:pt x="1411" y="15828"/>
                    <a:pt x="1818" y="16268"/>
                    <a:pt x="2653" y="16663"/>
                  </a:cubicBezTo>
                  <a:cubicBezTo>
                    <a:pt x="3777" y="17188"/>
                    <a:pt x="5097" y="17443"/>
                    <a:pt x="6415" y="17443"/>
                  </a:cubicBezTo>
                  <a:cubicBezTo>
                    <a:pt x="7080" y="17443"/>
                    <a:pt x="7745" y="17378"/>
                    <a:pt x="8385" y="17250"/>
                  </a:cubicBezTo>
                  <a:cubicBezTo>
                    <a:pt x="9119" y="17092"/>
                    <a:pt x="9852" y="16866"/>
                    <a:pt x="10552" y="16572"/>
                  </a:cubicBezTo>
                  <a:cubicBezTo>
                    <a:pt x="14828" y="14801"/>
                    <a:pt x="17932" y="11788"/>
                    <a:pt x="19782" y="7624"/>
                  </a:cubicBezTo>
                  <a:cubicBezTo>
                    <a:pt x="20414" y="6214"/>
                    <a:pt x="20820" y="4589"/>
                    <a:pt x="20177" y="3110"/>
                  </a:cubicBezTo>
                  <a:cubicBezTo>
                    <a:pt x="19568" y="1689"/>
                    <a:pt x="18484" y="1170"/>
                    <a:pt x="17085" y="662"/>
                  </a:cubicBezTo>
                  <a:cubicBezTo>
                    <a:pt x="15892" y="225"/>
                    <a:pt x="14596" y="1"/>
                    <a:pt x="13258" y="1"/>
                  </a:cubicBezTo>
                  <a:close/>
                </a:path>
              </a:pathLst>
            </a:custGeom>
            <a:solidFill>
              <a:srgbClr val="C03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39"/>
            <p:cNvSpPr/>
            <p:nvPr/>
          </p:nvSpPr>
          <p:spPr>
            <a:xfrm>
              <a:off x="512015" y="138960"/>
              <a:ext cx="766434" cy="673530"/>
            </a:xfrm>
            <a:custGeom>
              <a:avLst/>
              <a:gdLst/>
              <a:ahLst/>
              <a:cxnLst/>
              <a:rect l="l" t="t" r="r" b="b"/>
              <a:pathLst>
                <a:path w="22332" h="19625" extrusionOk="0">
                  <a:moveTo>
                    <a:pt x="0" y="13553"/>
                  </a:moveTo>
                  <a:cubicBezTo>
                    <a:pt x="14" y="13578"/>
                    <a:pt x="28" y="13604"/>
                    <a:pt x="41" y="13629"/>
                  </a:cubicBezTo>
                  <a:lnTo>
                    <a:pt x="41" y="13629"/>
                  </a:lnTo>
                  <a:cubicBezTo>
                    <a:pt x="28" y="13603"/>
                    <a:pt x="14" y="13578"/>
                    <a:pt x="0" y="13553"/>
                  </a:cubicBezTo>
                  <a:close/>
                  <a:moveTo>
                    <a:pt x="19544" y="0"/>
                  </a:moveTo>
                  <a:lnTo>
                    <a:pt x="19544" y="0"/>
                  </a:lnTo>
                  <a:cubicBezTo>
                    <a:pt x="20921" y="1591"/>
                    <a:pt x="21203" y="3499"/>
                    <a:pt x="20007" y="6207"/>
                  </a:cubicBezTo>
                  <a:cubicBezTo>
                    <a:pt x="18077" y="10517"/>
                    <a:pt x="14884" y="13575"/>
                    <a:pt x="10540" y="15369"/>
                  </a:cubicBezTo>
                  <a:cubicBezTo>
                    <a:pt x="9043" y="15993"/>
                    <a:pt x="7385" y="16393"/>
                    <a:pt x="5754" y="16393"/>
                  </a:cubicBezTo>
                  <a:cubicBezTo>
                    <a:pt x="4520" y="16393"/>
                    <a:pt x="3301" y="16164"/>
                    <a:pt x="2178" y="15629"/>
                  </a:cubicBezTo>
                  <a:cubicBezTo>
                    <a:pt x="1251" y="15198"/>
                    <a:pt x="658" y="14757"/>
                    <a:pt x="41" y="13629"/>
                  </a:cubicBezTo>
                  <a:lnTo>
                    <a:pt x="41" y="13629"/>
                  </a:lnTo>
                  <a:cubicBezTo>
                    <a:pt x="567" y="14600"/>
                    <a:pt x="1047" y="15436"/>
                    <a:pt x="1817" y="16261"/>
                  </a:cubicBezTo>
                  <a:cubicBezTo>
                    <a:pt x="3510" y="18100"/>
                    <a:pt x="5947" y="19150"/>
                    <a:pt x="8384" y="19499"/>
                  </a:cubicBezTo>
                  <a:cubicBezTo>
                    <a:pt x="8970" y="19583"/>
                    <a:pt x="9551" y="19624"/>
                    <a:pt x="10125" y="19624"/>
                  </a:cubicBezTo>
                  <a:cubicBezTo>
                    <a:pt x="16491" y="19624"/>
                    <a:pt x="21920" y="14610"/>
                    <a:pt x="22230" y="8057"/>
                  </a:cubicBezTo>
                  <a:cubicBezTo>
                    <a:pt x="22332" y="6263"/>
                    <a:pt x="22072" y="4469"/>
                    <a:pt x="21463" y="2776"/>
                  </a:cubicBezTo>
                  <a:cubicBezTo>
                    <a:pt x="21090" y="1693"/>
                    <a:pt x="20425" y="723"/>
                    <a:pt x="19544" y="0"/>
                  </a:cubicBezTo>
                  <a:close/>
                </a:path>
              </a:pathLst>
            </a:custGeom>
            <a:solidFill>
              <a:srgbClr val="875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39"/>
            <p:cNvSpPr/>
            <p:nvPr/>
          </p:nvSpPr>
          <p:spPr>
            <a:xfrm>
              <a:off x="1236579" y="342649"/>
              <a:ext cx="17469" cy="34114"/>
            </a:xfrm>
            <a:custGeom>
              <a:avLst/>
              <a:gdLst/>
              <a:ahLst/>
              <a:cxnLst/>
              <a:rect l="l" t="t" r="r" b="b"/>
              <a:pathLst>
                <a:path w="509" h="994" extrusionOk="0">
                  <a:moveTo>
                    <a:pt x="170" y="1"/>
                  </a:moveTo>
                  <a:cubicBezTo>
                    <a:pt x="125" y="46"/>
                    <a:pt x="91" y="114"/>
                    <a:pt x="69" y="181"/>
                  </a:cubicBezTo>
                  <a:cubicBezTo>
                    <a:pt x="12" y="294"/>
                    <a:pt x="1" y="418"/>
                    <a:pt x="12" y="543"/>
                  </a:cubicBezTo>
                  <a:cubicBezTo>
                    <a:pt x="35" y="667"/>
                    <a:pt x="91" y="768"/>
                    <a:pt x="170" y="870"/>
                  </a:cubicBezTo>
                  <a:cubicBezTo>
                    <a:pt x="215" y="915"/>
                    <a:pt x="272" y="960"/>
                    <a:pt x="328" y="994"/>
                  </a:cubicBezTo>
                  <a:cubicBezTo>
                    <a:pt x="373" y="937"/>
                    <a:pt x="407" y="881"/>
                    <a:pt x="441" y="813"/>
                  </a:cubicBezTo>
                  <a:cubicBezTo>
                    <a:pt x="486" y="700"/>
                    <a:pt x="509" y="565"/>
                    <a:pt x="486" y="452"/>
                  </a:cubicBezTo>
                  <a:cubicBezTo>
                    <a:pt x="464" y="328"/>
                    <a:pt x="418" y="215"/>
                    <a:pt x="328" y="125"/>
                  </a:cubicBezTo>
                  <a:cubicBezTo>
                    <a:pt x="283" y="69"/>
                    <a:pt x="238" y="23"/>
                    <a:pt x="170" y="1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39"/>
            <p:cNvSpPr/>
            <p:nvPr/>
          </p:nvSpPr>
          <p:spPr>
            <a:xfrm>
              <a:off x="1237368" y="299303"/>
              <a:ext cx="17469" cy="24813"/>
            </a:xfrm>
            <a:custGeom>
              <a:avLst/>
              <a:gdLst/>
              <a:ahLst/>
              <a:cxnLst/>
              <a:rect l="l" t="t" r="r" b="b"/>
              <a:pathLst>
                <a:path w="509" h="723" extrusionOk="0">
                  <a:moveTo>
                    <a:pt x="91" y="0"/>
                  </a:moveTo>
                  <a:cubicBezTo>
                    <a:pt x="57" y="45"/>
                    <a:pt x="34" y="102"/>
                    <a:pt x="23" y="158"/>
                  </a:cubicBezTo>
                  <a:cubicBezTo>
                    <a:pt x="12" y="203"/>
                    <a:pt x="12" y="260"/>
                    <a:pt x="12" y="305"/>
                  </a:cubicBezTo>
                  <a:cubicBezTo>
                    <a:pt x="1" y="339"/>
                    <a:pt x="1" y="372"/>
                    <a:pt x="23" y="418"/>
                  </a:cubicBezTo>
                  <a:cubicBezTo>
                    <a:pt x="46" y="497"/>
                    <a:pt x="102" y="576"/>
                    <a:pt x="181" y="632"/>
                  </a:cubicBezTo>
                  <a:cubicBezTo>
                    <a:pt x="226" y="666"/>
                    <a:pt x="283" y="700"/>
                    <a:pt x="339" y="722"/>
                  </a:cubicBezTo>
                  <a:cubicBezTo>
                    <a:pt x="384" y="677"/>
                    <a:pt x="418" y="632"/>
                    <a:pt x="452" y="576"/>
                  </a:cubicBezTo>
                  <a:cubicBezTo>
                    <a:pt x="497" y="485"/>
                    <a:pt x="508" y="384"/>
                    <a:pt x="474" y="282"/>
                  </a:cubicBezTo>
                  <a:cubicBezTo>
                    <a:pt x="441" y="169"/>
                    <a:pt x="373" y="79"/>
                    <a:pt x="271" y="34"/>
                  </a:cubicBezTo>
                  <a:cubicBezTo>
                    <a:pt x="215" y="11"/>
                    <a:pt x="147" y="0"/>
                    <a:pt x="91" y="0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39"/>
            <p:cNvSpPr/>
            <p:nvPr/>
          </p:nvSpPr>
          <p:spPr>
            <a:xfrm>
              <a:off x="828411" y="777552"/>
              <a:ext cx="66238" cy="17091"/>
            </a:xfrm>
            <a:custGeom>
              <a:avLst/>
              <a:gdLst/>
              <a:ahLst/>
              <a:cxnLst/>
              <a:rect l="l" t="t" r="r" b="b"/>
              <a:pathLst>
                <a:path w="1930" h="498" extrusionOk="0">
                  <a:moveTo>
                    <a:pt x="328" y="1"/>
                  </a:moveTo>
                  <a:cubicBezTo>
                    <a:pt x="215" y="1"/>
                    <a:pt x="102" y="12"/>
                    <a:pt x="0" y="35"/>
                  </a:cubicBezTo>
                  <a:cubicBezTo>
                    <a:pt x="68" y="125"/>
                    <a:pt x="147" y="204"/>
                    <a:pt x="237" y="272"/>
                  </a:cubicBezTo>
                  <a:cubicBezTo>
                    <a:pt x="328" y="340"/>
                    <a:pt x="429" y="396"/>
                    <a:pt x="542" y="418"/>
                  </a:cubicBezTo>
                  <a:cubicBezTo>
                    <a:pt x="677" y="452"/>
                    <a:pt x="813" y="475"/>
                    <a:pt x="948" y="497"/>
                  </a:cubicBezTo>
                  <a:cubicBezTo>
                    <a:pt x="1185" y="486"/>
                    <a:pt x="1433" y="430"/>
                    <a:pt x="1648" y="328"/>
                  </a:cubicBezTo>
                  <a:cubicBezTo>
                    <a:pt x="1749" y="272"/>
                    <a:pt x="1840" y="215"/>
                    <a:pt x="1930" y="136"/>
                  </a:cubicBezTo>
                  <a:cubicBezTo>
                    <a:pt x="1817" y="91"/>
                    <a:pt x="1716" y="69"/>
                    <a:pt x="1603" y="57"/>
                  </a:cubicBezTo>
                  <a:cubicBezTo>
                    <a:pt x="1512" y="35"/>
                    <a:pt x="1400" y="35"/>
                    <a:pt x="1287" y="24"/>
                  </a:cubicBezTo>
                  <a:cubicBezTo>
                    <a:pt x="1185" y="12"/>
                    <a:pt x="1072" y="12"/>
                    <a:pt x="948" y="12"/>
                  </a:cubicBezTo>
                  <a:cubicBezTo>
                    <a:pt x="897" y="7"/>
                    <a:pt x="847" y="4"/>
                    <a:pt x="796" y="4"/>
                  </a:cubicBezTo>
                  <a:cubicBezTo>
                    <a:pt x="745" y="4"/>
                    <a:pt x="694" y="7"/>
                    <a:pt x="644" y="12"/>
                  </a:cubicBezTo>
                  <a:cubicBezTo>
                    <a:pt x="615" y="18"/>
                    <a:pt x="590" y="21"/>
                    <a:pt x="565" y="21"/>
                  </a:cubicBezTo>
                  <a:cubicBezTo>
                    <a:pt x="539" y="21"/>
                    <a:pt x="514" y="18"/>
                    <a:pt x="486" y="12"/>
                  </a:cubicBezTo>
                  <a:cubicBezTo>
                    <a:pt x="429" y="1"/>
                    <a:pt x="384" y="1"/>
                    <a:pt x="328" y="1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39"/>
            <p:cNvSpPr/>
            <p:nvPr/>
          </p:nvSpPr>
          <p:spPr>
            <a:xfrm>
              <a:off x="886515" y="758985"/>
              <a:ext cx="36825" cy="16680"/>
            </a:xfrm>
            <a:custGeom>
              <a:avLst/>
              <a:gdLst/>
              <a:ahLst/>
              <a:cxnLst/>
              <a:rect l="l" t="t" r="r" b="b"/>
              <a:pathLst>
                <a:path w="1073" h="486" extrusionOk="0">
                  <a:moveTo>
                    <a:pt x="542" y="0"/>
                  </a:moveTo>
                  <a:cubicBezTo>
                    <a:pt x="474" y="0"/>
                    <a:pt x="406" y="12"/>
                    <a:pt x="350" y="34"/>
                  </a:cubicBezTo>
                  <a:cubicBezTo>
                    <a:pt x="282" y="45"/>
                    <a:pt x="226" y="68"/>
                    <a:pt x="169" y="102"/>
                  </a:cubicBezTo>
                  <a:cubicBezTo>
                    <a:pt x="102" y="136"/>
                    <a:pt x="45" y="181"/>
                    <a:pt x="0" y="237"/>
                  </a:cubicBezTo>
                  <a:cubicBezTo>
                    <a:pt x="45" y="282"/>
                    <a:pt x="102" y="339"/>
                    <a:pt x="158" y="373"/>
                  </a:cubicBezTo>
                  <a:cubicBezTo>
                    <a:pt x="271" y="440"/>
                    <a:pt x="395" y="486"/>
                    <a:pt x="530" y="486"/>
                  </a:cubicBezTo>
                  <a:cubicBezTo>
                    <a:pt x="666" y="474"/>
                    <a:pt x="790" y="429"/>
                    <a:pt x="914" y="361"/>
                  </a:cubicBezTo>
                  <a:cubicBezTo>
                    <a:pt x="970" y="316"/>
                    <a:pt x="1027" y="271"/>
                    <a:pt x="1072" y="203"/>
                  </a:cubicBezTo>
                  <a:cubicBezTo>
                    <a:pt x="1016" y="158"/>
                    <a:pt x="959" y="113"/>
                    <a:pt x="903" y="79"/>
                  </a:cubicBezTo>
                  <a:cubicBezTo>
                    <a:pt x="790" y="23"/>
                    <a:pt x="666" y="0"/>
                    <a:pt x="542" y="0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39"/>
            <p:cNvSpPr/>
            <p:nvPr/>
          </p:nvSpPr>
          <p:spPr>
            <a:xfrm>
              <a:off x="591775" y="593219"/>
              <a:ext cx="48563" cy="17915"/>
            </a:xfrm>
            <a:custGeom>
              <a:avLst/>
              <a:gdLst/>
              <a:ahLst/>
              <a:cxnLst/>
              <a:rect l="l" t="t" r="r" b="b"/>
              <a:pathLst>
                <a:path w="1415" h="522" extrusionOk="0">
                  <a:moveTo>
                    <a:pt x="744" y="1"/>
                  </a:moveTo>
                  <a:cubicBezTo>
                    <a:pt x="737" y="1"/>
                    <a:pt x="730" y="1"/>
                    <a:pt x="723" y="1"/>
                  </a:cubicBezTo>
                  <a:cubicBezTo>
                    <a:pt x="599" y="12"/>
                    <a:pt x="486" y="35"/>
                    <a:pt x="384" y="91"/>
                  </a:cubicBezTo>
                  <a:cubicBezTo>
                    <a:pt x="136" y="193"/>
                    <a:pt x="1" y="396"/>
                    <a:pt x="396" y="497"/>
                  </a:cubicBezTo>
                  <a:cubicBezTo>
                    <a:pt x="430" y="509"/>
                    <a:pt x="463" y="509"/>
                    <a:pt x="497" y="520"/>
                  </a:cubicBezTo>
                  <a:cubicBezTo>
                    <a:pt x="510" y="521"/>
                    <a:pt x="523" y="521"/>
                    <a:pt x="536" y="521"/>
                  </a:cubicBezTo>
                  <a:cubicBezTo>
                    <a:pt x="961" y="521"/>
                    <a:pt x="1415" y="1"/>
                    <a:pt x="744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39"/>
            <p:cNvSpPr/>
            <p:nvPr/>
          </p:nvSpPr>
          <p:spPr>
            <a:xfrm>
              <a:off x="807098" y="581310"/>
              <a:ext cx="31986" cy="27078"/>
            </a:xfrm>
            <a:custGeom>
              <a:avLst/>
              <a:gdLst/>
              <a:ahLst/>
              <a:cxnLst/>
              <a:rect l="l" t="t" r="r" b="b"/>
              <a:pathLst>
                <a:path w="932" h="789" extrusionOk="0">
                  <a:moveTo>
                    <a:pt x="579" y="1"/>
                  </a:moveTo>
                  <a:cubicBezTo>
                    <a:pt x="547" y="1"/>
                    <a:pt x="513" y="7"/>
                    <a:pt x="475" y="20"/>
                  </a:cubicBezTo>
                  <a:cubicBezTo>
                    <a:pt x="452" y="20"/>
                    <a:pt x="441" y="32"/>
                    <a:pt x="418" y="43"/>
                  </a:cubicBezTo>
                  <a:cubicBezTo>
                    <a:pt x="136" y="178"/>
                    <a:pt x="1" y="765"/>
                    <a:pt x="418" y="788"/>
                  </a:cubicBezTo>
                  <a:cubicBezTo>
                    <a:pt x="427" y="788"/>
                    <a:pt x="435" y="789"/>
                    <a:pt x="443" y="789"/>
                  </a:cubicBezTo>
                  <a:cubicBezTo>
                    <a:pt x="867" y="789"/>
                    <a:pt x="932" y="1"/>
                    <a:pt x="579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39"/>
            <p:cNvSpPr/>
            <p:nvPr/>
          </p:nvSpPr>
          <p:spPr>
            <a:xfrm>
              <a:off x="974408" y="520049"/>
              <a:ext cx="31060" cy="27525"/>
            </a:xfrm>
            <a:custGeom>
              <a:avLst/>
              <a:gdLst/>
              <a:ahLst/>
              <a:cxnLst/>
              <a:rect l="l" t="t" r="r" b="b"/>
              <a:pathLst>
                <a:path w="905" h="802" extrusionOk="0">
                  <a:moveTo>
                    <a:pt x="559" y="0"/>
                  </a:moveTo>
                  <a:cubicBezTo>
                    <a:pt x="527" y="0"/>
                    <a:pt x="491" y="7"/>
                    <a:pt x="452" y="23"/>
                  </a:cubicBezTo>
                  <a:cubicBezTo>
                    <a:pt x="429" y="34"/>
                    <a:pt x="418" y="34"/>
                    <a:pt x="395" y="45"/>
                  </a:cubicBezTo>
                  <a:cubicBezTo>
                    <a:pt x="113" y="192"/>
                    <a:pt x="1" y="779"/>
                    <a:pt x="418" y="801"/>
                  </a:cubicBezTo>
                  <a:cubicBezTo>
                    <a:pt x="424" y="801"/>
                    <a:pt x="429" y="802"/>
                    <a:pt x="434" y="802"/>
                  </a:cubicBezTo>
                  <a:cubicBezTo>
                    <a:pt x="863" y="802"/>
                    <a:pt x="905" y="0"/>
                    <a:pt x="55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39"/>
            <p:cNvSpPr/>
            <p:nvPr/>
          </p:nvSpPr>
          <p:spPr>
            <a:xfrm>
              <a:off x="760080" y="631108"/>
              <a:ext cx="40292" cy="22617"/>
            </a:xfrm>
            <a:custGeom>
              <a:avLst/>
              <a:gdLst/>
              <a:ahLst/>
              <a:cxnLst/>
              <a:rect l="l" t="t" r="r" b="b"/>
              <a:pathLst>
                <a:path w="1174" h="659" extrusionOk="0">
                  <a:moveTo>
                    <a:pt x="702" y="1"/>
                  </a:moveTo>
                  <a:cubicBezTo>
                    <a:pt x="379" y="1"/>
                    <a:pt x="0" y="427"/>
                    <a:pt x="344" y="612"/>
                  </a:cubicBezTo>
                  <a:cubicBezTo>
                    <a:pt x="355" y="612"/>
                    <a:pt x="378" y="623"/>
                    <a:pt x="389" y="634"/>
                  </a:cubicBezTo>
                  <a:cubicBezTo>
                    <a:pt x="432" y="651"/>
                    <a:pt x="479" y="658"/>
                    <a:pt x="529" y="658"/>
                  </a:cubicBezTo>
                  <a:cubicBezTo>
                    <a:pt x="819" y="658"/>
                    <a:pt x="1173" y="395"/>
                    <a:pt x="942" y="115"/>
                  </a:cubicBezTo>
                  <a:cubicBezTo>
                    <a:pt x="878" y="34"/>
                    <a:pt x="792" y="1"/>
                    <a:pt x="702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39"/>
            <p:cNvSpPr/>
            <p:nvPr/>
          </p:nvSpPr>
          <p:spPr>
            <a:xfrm>
              <a:off x="903160" y="524888"/>
              <a:ext cx="29138" cy="28142"/>
            </a:xfrm>
            <a:custGeom>
              <a:avLst/>
              <a:gdLst/>
              <a:ahLst/>
              <a:cxnLst/>
              <a:rect l="l" t="t" r="r" b="b"/>
              <a:pathLst>
                <a:path w="849" h="820" extrusionOk="0">
                  <a:moveTo>
                    <a:pt x="495" y="0"/>
                  </a:moveTo>
                  <a:cubicBezTo>
                    <a:pt x="464" y="0"/>
                    <a:pt x="431" y="6"/>
                    <a:pt x="395" y="17"/>
                  </a:cubicBezTo>
                  <a:cubicBezTo>
                    <a:pt x="1" y="123"/>
                    <a:pt x="156" y="819"/>
                    <a:pt x="448" y="819"/>
                  </a:cubicBezTo>
                  <a:cubicBezTo>
                    <a:pt x="499" y="819"/>
                    <a:pt x="553" y="799"/>
                    <a:pt x="610" y="750"/>
                  </a:cubicBezTo>
                  <a:cubicBezTo>
                    <a:pt x="621" y="750"/>
                    <a:pt x="632" y="728"/>
                    <a:pt x="643" y="717"/>
                  </a:cubicBezTo>
                  <a:cubicBezTo>
                    <a:pt x="849" y="522"/>
                    <a:pt x="802" y="0"/>
                    <a:pt x="495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39"/>
            <p:cNvSpPr/>
            <p:nvPr/>
          </p:nvSpPr>
          <p:spPr>
            <a:xfrm>
              <a:off x="583298" y="543489"/>
              <a:ext cx="39022" cy="21862"/>
            </a:xfrm>
            <a:custGeom>
              <a:avLst/>
              <a:gdLst/>
              <a:ahLst/>
              <a:cxnLst/>
              <a:rect l="l" t="t" r="r" b="b"/>
              <a:pathLst>
                <a:path w="1137" h="637" extrusionOk="0">
                  <a:moveTo>
                    <a:pt x="579" y="1"/>
                  </a:moveTo>
                  <a:cubicBezTo>
                    <a:pt x="304" y="1"/>
                    <a:pt x="1" y="207"/>
                    <a:pt x="169" y="491"/>
                  </a:cubicBezTo>
                  <a:cubicBezTo>
                    <a:pt x="235" y="595"/>
                    <a:pt x="338" y="636"/>
                    <a:pt x="447" y="636"/>
                  </a:cubicBezTo>
                  <a:cubicBezTo>
                    <a:pt x="764" y="636"/>
                    <a:pt x="1137" y="283"/>
                    <a:pt x="835" y="73"/>
                  </a:cubicBezTo>
                  <a:lnTo>
                    <a:pt x="789" y="50"/>
                  </a:lnTo>
                  <a:cubicBezTo>
                    <a:pt x="728" y="16"/>
                    <a:pt x="655" y="1"/>
                    <a:pt x="579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39"/>
            <p:cNvSpPr/>
            <p:nvPr/>
          </p:nvSpPr>
          <p:spPr>
            <a:xfrm>
              <a:off x="519360" y="423541"/>
              <a:ext cx="37203" cy="26118"/>
            </a:xfrm>
            <a:custGeom>
              <a:avLst/>
              <a:gdLst/>
              <a:ahLst/>
              <a:cxnLst/>
              <a:rect l="l" t="t" r="r" b="b"/>
              <a:pathLst>
                <a:path w="1084" h="761" extrusionOk="0">
                  <a:moveTo>
                    <a:pt x="656" y="1"/>
                  </a:moveTo>
                  <a:cubicBezTo>
                    <a:pt x="645" y="1"/>
                    <a:pt x="633" y="1"/>
                    <a:pt x="621" y="2"/>
                  </a:cubicBezTo>
                  <a:cubicBezTo>
                    <a:pt x="610" y="2"/>
                    <a:pt x="587" y="2"/>
                    <a:pt x="576" y="14"/>
                  </a:cubicBezTo>
                  <a:cubicBezTo>
                    <a:pt x="271" y="81"/>
                    <a:pt x="1" y="623"/>
                    <a:pt x="396" y="747"/>
                  </a:cubicBezTo>
                  <a:cubicBezTo>
                    <a:pt x="427" y="756"/>
                    <a:pt x="458" y="761"/>
                    <a:pt x="487" y="761"/>
                  </a:cubicBezTo>
                  <a:cubicBezTo>
                    <a:pt x="881" y="761"/>
                    <a:pt x="1084" y="1"/>
                    <a:pt x="656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39"/>
            <p:cNvSpPr/>
            <p:nvPr/>
          </p:nvSpPr>
          <p:spPr>
            <a:xfrm>
              <a:off x="1146180" y="179766"/>
              <a:ext cx="29996" cy="28417"/>
            </a:xfrm>
            <a:custGeom>
              <a:avLst/>
              <a:gdLst/>
              <a:ahLst/>
              <a:cxnLst/>
              <a:rect l="l" t="t" r="r" b="b"/>
              <a:pathLst>
                <a:path w="874" h="828" extrusionOk="0">
                  <a:moveTo>
                    <a:pt x="499" y="0"/>
                  </a:moveTo>
                  <a:cubicBezTo>
                    <a:pt x="459" y="0"/>
                    <a:pt x="415" y="10"/>
                    <a:pt x="367" y="30"/>
                  </a:cubicBezTo>
                  <a:cubicBezTo>
                    <a:pt x="0" y="190"/>
                    <a:pt x="221" y="827"/>
                    <a:pt x="507" y="827"/>
                  </a:cubicBezTo>
                  <a:cubicBezTo>
                    <a:pt x="564" y="827"/>
                    <a:pt x="624" y="801"/>
                    <a:pt x="683" y="741"/>
                  </a:cubicBezTo>
                  <a:cubicBezTo>
                    <a:pt x="694" y="730"/>
                    <a:pt x="705" y="718"/>
                    <a:pt x="705" y="696"/>
                  </a:cubicBezTo>
                  <a:cubicBezTo>
                    <a:pt x="874" y="488"/>
                    <a:pt x="790" y="0"/>
                    <a:pt x="49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39"/>
            <p:cNvSpPr/>
            <p:nvPr/>
          </p:nvSpPr>
          <p:spPr>
            <a:xfrm>
              <a:off x="649981" y="638075"/>
              <a:ext cx="30133" cy="26564"/>
            </a:xfrm>
            <a:custGeom>
              <a:avLst/>
              <a:gdLst/>
              <a:ahLst/>
              <a:cxnLst/>
              <a:rect l="l" t="t" r="r" b="b"/>
              <a:pathLst>
                <a:path w="878" h="774" extrusionOk="0">
                  <a:moveTo>
                    <a:pt x="435" y="0"/>
                  </a:moveTo>
                  <a:cubicBezTo>
                    <a:pt x="362" y="0"/>
                    <a:pt x="288" y="34"/>
                    <a:pt x="223" y="116"/>
                  </a:cubicBezTo>
                  <a:cubicBezTo>
                    <a:pt x="1" y="387"/>
                    <a:pt x="361" y="773"/>
                    <a:pt x="621" y="773"/>
                  </a:cubicBezTo>
                  <a:cubicBezTo>
                    <a:pt x="717" y="773"/>
                    <a:pt x="799" y="721"/>
                    <a:pt x="832" y="589"/>
                  </a:cubicBezTo>
                  <a:cubicBezTo>
                    <a:pt x="832" y="578"/>
                    <a:pt x="832" y="556"/>
                    <a:pt x="844" y="544"/>
                  </a:cubicBezTo>
                  <a:cubicBezTo>
                    <a:pt x="878" y="307"/>
                    <a:pt x="657" y="0"/>
                    <a:pt x="435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39"/>
            <p:cNvSpPr/>
            <p:nvPr/>
          </p:nvSpPr>
          <p:spPr>
            <a:xfrm>
              <a:off x="887442" y="599019"/>
              <a:ext cx="40292" cy="22548"/>
            </a:xfrm>
            <a:custGeom>
              <a:avLst/>
              <a:gdLst/>
              <a:ahLst/>
              <a:cxnLst/>
              <a:rect l="l" t="t" r="r" b="b"/>
              <a:pathLst>
                <a:path w="1174" h="657" extrusionOk="0">
                  <a:moveTo>
                    <a:pt x="639" y="0"/>
                  </a:moveTo>
                  <a:cubicBezTo>
                    <a:pt x="350" y="0"/>
                    <a:pt x="0" y="271"/>
                    <a:pt x="233" y="543"/>
                  </a:cubicBezTo>
                  <a:cubicBezTo>
                    <a:pt x="298" y="623"/>
                    <a:pt x="384" y="656"/>
                    <a:pt x="474" y="656"/>
                  </a:cubicBezTo>
                  <a:cubicBezTo>
                    <a:pt x="799" y="656"/>
                    <a:pt x="1173" y="223"/>
                    <a:pt x="819" y="46"/>
                  </a:cubicBezTo>
                  <a:cubicBezTo>
                    <a:pt x="808" y="35"/>
                    <a:pt x="785" y="24"/>
                    <a:pt x="774" y="24"/>
                  </a:cubicBezTo>
                  <a:cubicBezTo>
                    <a:pt x="733" y="8"/>
                    <a:pt x="687" y="0"/>
                    <a:pt x="63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39"/>
            <p:cNvSpPr/>
            <p:nvPr/>
          </p:nvSpPr>
          <p:spPr>
            <a:xfrm>
              <a:off x="528729" y="359397"/>
              <a:ext cx="40669" cy="22926"/>
            </a:xfrm>
            <a:custGeom>
              <a:avLst/>
              <a:gdLst/>
              <a:ahLst/>
              <a:cxnLst/>
              <a:rect l="l" t="t" r="r" b="b"/>
              <a:pathLst>
                <a:path w="1185" h="668" extrusionOk="0">
                  <a:moveTo>
                    <a:pt x="711" y="1"/>
                  </a:moveTo>
                  <a:cubicBezTo>
                    <a:pt x="382" y="1"/>
                    <a:pt x="0" y="467"/>
                    <a:pt x="371" y="630"/>
                  </a:cubicBezTo>
                  <a:cubicBezTo>
                    <a:pt x="382" y="641"/>
                    <a:pt x="405" y="641"/>
                    <a:pt x="416" y="653"/>
                  </a:cubicBezTo>
                  <a:cubicBezTo>
                    <a:pt x="451" y="663"/>
                    <a:pt x="488" y="668"/>
                    <a:pt x="527" y="668"/>
                  </a:cubicBezTo>
                  <a:cubicBezTo>
                    <a:pt x="824" y="668"/>
                    <a:pt x="1185" y="379"/>
                    <a:pt x="935" y="100"/>
                  </a:cubicBezTo>
                  <a:cubicBezTo>
                    <a:pt x="872" y="30"/>
                    <a:pt x="793" y="1"/>
                    <a:pt x="71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39"/>
            <p:cNvSpPr/>
            <p:nvPr/>
          </p:nvSpPr>
          <p:spPr>
            <a:xfrm>
              <a:off x="1134511" y="282280"/>
              <a:ext cx="36585" cy="21072"/>
            </a:xfrm>
            <a:custGeom>
              <a:avLst/>
              <a:gdLst/>
              <a:ahLst/>
              <a:cxnLst/>
              <a:rect l="l" t="t" r="r" b="b"/>
              <a:pathLst>
                <a:path w="1066" h="614" extrusionOk="0">
                  <a:moveTo>
                    <a:pt x="492" y="1"/>
                  </a:moveTo>
                  <a:cubicBezTo>
                    <a:pt x="249" y="1"/>
                    <a:pt x="0" y="142"/>
                    <a:pt x="109" y="406"/>
                  </a:cubicBezTo>
                  <a:cubicBezTo>
                    <a:pt x="164" y="554"/>
                    <a:pt x="299" y="614"/>
                    <a:pt x="443" y="614"/>
                  </a:cubicBezTo>
                  <a:cubicBezTo>
                    <a:pt x="736" y="614"/>
                    <a:pt x="1066" y="366"/>
                    <a:pt x="831" y="124"/>
                  </a:cubicBezTo>
                  <a:lnTo>
                    <a:pt x="786" y="90"/>
                  </a:lnTo>
                  <a:cubicBezTo>
                    <a:pt x="712" y="30"/>
                    <a:pt x="603" y="1"/>
                    <a:pt x="492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39"/>
            <p:cNvSpPr/>
            <p:nvPr/>
          </p:nvSpPr>
          <p:spPr>
            <a:xfrm>
              <a:off x="1169792" y="230594"/>
              <a:ext cx="29961" cy="22342"/>
            </a:xfrm>
            <a:custGeom>
              <a:avLst/>
              <a:gdLst/>
              <a:ahLst/>
              <a:cxnLst/>
              <a:rect l="l" t="t" r="r" b="b"/>
              <a:pathLst>
                <a:path w="873" h="651" extrusionOk="0">
                  <a:moveTo>
                    <a:pt x="310" y="1"/>
                  </a:moveTo>
                  <a:cubicBezTo>
                    <a:pt x="153" y="1"/>
                    <a:pt x="17" y="80"/>
                    <a:pt x="6" y="276"/>
                  </a:cubicBezTo>
                  <a:cubicBezTo>
                    <a:pt x="0" y="524"/>
                    <a:pt x="251" y="651"/>
                    <a:pt x="474" y="651"/>
                  </a:cubicBezTo>
                  <a:cubicBezTo>
                    <a:pt x="686" y="651"/>
                    <a:pt x="873" y="535"/>
                    <a:pt x="785" y="298"/>
                  </a:cubicBezTo>
                  <a:cubicBezTo>
                    <a:pt x="785" y="287"/>
                    <a:pt x="773" y="276"/>
                    <a:pt x="762" y="253"/>
                  </a:cubicBezTo>
                  <a:cubicBezTo>
                    <a:pt x="690" y="103"/>
                    <a:pt x="487" y="1"/>
                    <a:pt x="31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39"/>
            <p:cNvSpPr/>
            <p:nvPr/>
          </p:nvSpPr>
          <p:spPr>
            <a:xfrm>
              <a:off x="669818" y="587282"/>
              <a:ext cx="28623" cy="28074"/>
            </a:xfrm>
            <a:custGeom>
              <a:avLst/>
              <a:gdLst/>
              <a:ahLst/>
              <a:cxnLst/>
              <a:rect l="l" t="t" r="r" b="b"/>
              <a:pathLst>
                <a:path w="834" h="818" extrusionOk="0">
                  <a:moveTo>
                    <a:pt x="409" y="0"/>
                  </a:moveTo>
                  <a:cubicBezTo>
                    <a:pt x="361" y="0"/>
                    <a:pt x="309" y="19"/>
                    <a:pt x="254" y="61"/>
                  </a:cubicBezTo>
                  <a:cubicBezTo>
                    <a:pt x="232" y="61"/>
                    <a:pt x="221" y="72"/>
                    <a:pt x="209" y="83"/>
                  </a:cubicBezTo>
                  <a:cubicBezTo>
                    <a:pt x="1" y="292"/>
                    <a:pt x="23" y="817"/>
                    <a:pt x="347" y="817"/>
                  </a:cubicBezTo>
                  <a:cubicBezTo>
                    <a:pt x="374" y="817"/>
                    <a:pt x="404" y="813"/>
                    <a:pt x="435" y="806"/>
                  </a:cubicBezTo>
                  <a:cubicBezTo>
                    <a:pt x="833" y="708"/>
                    <a:pt x="705" y="0"/>
                    <a:pt x="40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39"/>
            <p:cNvSpPr/>
            <p:nvPr/>
          </p:nvSpPr>
          <p:spPr>
            <a:xfrm>
              <a:off x="1098029" y="170362"/>
              <a:ext cx="34938" cy="21141"/>
            </a:xfrm>
            <a:custGeom>
              <a:avLst/>
              <a:gdLst/>
              <a:ahLst/>
              <a:cxnLst/>
              <a:rect l="l" t="t" r="r" b="b"/>
              <a:pathLst>
                <a:path w="1018" h="616" extrusionOk="0">
                  <a:moveTo>
                    <a:pt x="583" y="0"/>
                  </a:moveTo>
                  <a:cubicBezTo>
                    <a:pt x="302" y="0"/>
                    <a:pt x="0" y="211"/>
                    <a:pt x="201" y="462"/>
                  </a:cubicBezTo>
                  <a:cubicBezTo>
                    <a:pt x="213" y="473"/>
                    <a:pt x="224" y="485"/>
                    <a:pt x="235" y="496"/>
                  </a:cubicBezTo>
                  <a:cubicBezTo>
                    <a:pt x="318" y="575"/>
                    <a:pt x="451" y="615"/>
                    <a:pt x="580" y="615"/>
                  </a:cubicBezTo>
                  <a:cubicBezTo>
                    <a:pt x="804" y="615"/>
                    <a:pt x="1018" y="494"/>
                    <a:pt x="946" y="236"/>
                  </a:cubicBezTo>
                  <a:cubicBezTo>
                    <a:pt x="897" y="68"/>
                    <a:pt x="744" y="0"/>
                    <a:pt x="583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39"/>
            <p:cNvSpPr/>
            <p:nvPr/>
          </p:nvSpPr>
          <p:spPr>
            <a:xfrm>
              <a:off x="1046789" y="483841"/>
              <a:ext cx="29172" cy="28005"/>
            </a:xfrm>
            <a:custGeom>
              <a:avLst/>
              <a:gdLst/>
              <a:ahLst/>
              <a:cxnLst/>
              <a:rect l="l" t="t" r="r" b="b"/>
              <a:pathLst>
                <a:path w="850" h="816" extrusionOk="0">
                  <a:moveTo>
                    <a:pt x="501" y="0"/>
                  </a:moveTo>
                  <a:cubicBezTo>
                    <a:pt x="469" y="0"/>
                    <a:pt x="434" y="5"/>
                    <a:pt x="397" y="17"/>
                  </a:cubicBezTo>
                  <a:cubicBezTo>
                    <a:pt x="1" y="123"/>
                    <a:pt x="150" y="816"/>
                    <a:pt x="449" y="816"/>
                  </a:cubicBezTo>
                  <a:cubicBezTo>
                    <a:pt x="499" y="816"/>
                    <a:pt x="554" y="796"/>
                    <a:pt x="611" y="750"/>
                  </a:cubicBezTo>
                  <a:cubicBezTo>
                    <a:pt x="622" y="739"/>
                    <a:pt x="634" y="728"/>
                    <a:pt x="645" y="716"/>
                  </a:cubicBezTo>
                  <a:cubicBezTo>
                    <a:pt x="850" y="512"/>
                    <a:pt x="813" y="0"/>
                    <a:pt x="50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39"/>
            <p:cNvSpPr/>
            <p:nvPr/>
          </p:nvSpPr>
          <p:spPr>
            <a:xfrm>
              <a:off x="964387" y="477321"/>
              <a:ext cx="35830" cy="21107"/>
            </a:xfrm>
            <a:custGeom>
              <a:avLst/>
              <a:gdLst/>
              <a:ahLst/>
              <a:cxnLst/>
              <a:rect l="l" t="t" r="r" b="b"/>
              <a:pathLst>
                <a:path w="1044" h="615" extrusionOk="0">
                  <a:moveTo>
                    <a:pt x="461" y="0"/>
                  </a:moveTo>
                  <a:cubicBezTo>
                    <a:pt x="227" y="0"/>
                    <a:pt x="1" y="128"/>
                    <a:pt x="89" y="387"/>
                  </a:cubicBezTo>
                  <a:cubicBezTo>
                    <a:pt x="141" y="549"/>
                    <a:pt x="287" y="614"/>
                    <a:pt x="441" y="614"/>
                  </a:cubicBezTo>
                  <a:cubicBezTo>
                    <a:pt x="729" y="614"/>
                    <a:pt x="1043" y="389"/>
                    <a:pt x="823" y="139"/>
                  </a:cubicBezTo>
                  <a:lnTo>
                    <a:pt x="789" y="105"/>
                  </a:lnTo>
                  <a:cubicBezTo>
                    <a:pt x="708" y="35"/>
                    <a:pt x="583" y="0"/>
                    <a:pt x="46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39"/>
            <p:cNvSpPr/>
            <p:nvPr/>
          </p:nvSpPr>
          <p:spPr>
            <a:xfrm>
              <a:off x="1068514" y="120084"/>
              <a:ext cx="31986" cy="27456"/>
            </a:xfrm>
            <a:custGeom>
              <a:avLst/>
              <a:gdLst/>
              <a:ahLst/>
              <a:cxnLst/>
              <a:rect l="l" t="t" r="r" b="b"/>
              <a:pathLst>
                <a:path w="932" h="800" extrusionOk="0">
                  <a:moveTo>
                    <a:pt x="578" y="0"/>
                  </a:moveTo>
                  <a:cubicBezTo>
                    <a:pt x="547" y="0"/>
                    <a:pt x="512" y="7"/>
                    <a:pt x="475" y="20"/>
                  </a:cubicBezTo>
                  <a:cubicBezTo>
                    <a:pt x="452" y="20"/>
                    <a:pt x="441" y="31"/>
                    <a:pt x="429" y="43"/>
                  </a:cubicBezTo>
                  <a:cubicBezTo>
                    <a:pt x="147" y="178"/>
                    <a:pt x="1" y="765"/>
                    <a:pt x="429" y="799"/>
                  </a:cubicBezTo>
                  <a:cubicBezTo>
                    <a:pt x="437" y="799"/>
                    <a:pt x="445" y="800"/>
                    <a:pt x="453" y="800"/>
                  </a:cubicBezTo>
                  <a:cubicBezTo>
                    <a:pt x="868" y="800"/>
                    <a:pt x="932" y="0"/>
                    <a:pt x="578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39"/>
            <p:cNvSpPr/>
            <p:nvPr/>
          </p:nvSpPr>
          <p:spPr>
            <a:xfrm>
              <a:off x="1148685" y="343850"/>
              <a:ext cx="31403" cy="27525"/>
            </a:xfrm>
            <a:custGeom>
              <a:avLst/>
              <a:gdLst/>
              <a:ahLst/>
              <a:cxnLst/>
              <a:rect l="l" t="t" r="r" b="b"/>
              <a:pathLst>
                <a:path w="915" h="802" extrusionOk="0">
                  <a:moveTo>
                    <a:pt x="561" y="0"/>
                  </a:moveTo>
                  <a:cubicBezTo>
                    <a:pt x="528" y="0"/>
                    <a:pt x="492" y="7"/>
                    <a:pt x="452" y="22"/>
                  </a:cubicBezTo>
                  <a:lnTo>
                    <a:pt x="407" y="45"/>
                  </a:lnTo>
                  <a:cubicBezTo>
                    <a:pt x="125" y="192"/>
                    <a:pt x="0" y="778"/>
                    <a:pt x="429" y="801"/>
                  </a:cubicBezTo>
                  <a:cubicBezTo>
                    <a:pt x="435" y="801"/>
                    <a:pt x="440" y="801"/>
                    <a:pt x="445" y="801"/>
                  </a:cubicBezTo>
                  <a:cubicBezTo>
                    <a:pt x="865" y="801"/>
                    <a:pt x="914" y="0"/>
                    <a:pt x="56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39"/>
            <p:cNvSpPr/>
            <p:nvPr/>
          </p:nvSpPr>
          <p:spPr>
            <a:xfrm>
              <a:off x="532058" y="521181"/>
              <a:ext cx="29927" cy="27628"/>
            </a:xfrm>
            <a:custGeom>
              <a:avLst/>
              <a:gdLst/>
              <a:ahLst/>
              <a:cxnLst/>
              <a:rect l="l" t="t" r="r" b="b"/>
              <a:pathLst>
                <a:path w="872" h="805" extrusionOk="0">
                  <a:moveTo>
                    <a:pt x="443" y="1"/>
                  </a:moveTo>
                  <a:cubicBezTo>
                    <a:pt x="12" y="1"/>
                    <a:pt x="1" y="805"/>
                    <a:pt x="343" y="805"/>
                  </a:cubicBezTo>
                  <a:cubicBezTo>
                    <a:pt x="377" y="805"/>
                    <a:pt x="414" y="797"/>
                    <a:pt x="454" y="779"/>
                  </a:cubicBezTo>
                  <a:cubicBezTo>
                    <a:pt x="477" y="768"/>
                    <a:pt x="488" y="757"/>
                    <a:pt x="499" y="757"/>
                  </a:cubicBezTo>
                  <a:cubicBezTo>
                    <a:pt x="770" y="599"/>
                    <a:pt x="872" y="1"/>
                    <a:pt x="443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39"/>
            <p:cNvSpPr/>
            <p:nvPr/>
          </p:nvSpPr>
          <p:spPr>
            <a:xfrm>
              <a:off x="1120680" y="134086"/>
              <a:ext cx="34938" cy="21175"/>
            </a:xfrm>
            <a:custGeom>
              <a:avLst/>
              <a:gdLst/>
              <a:ahLst/>
              <a:cxnLst/>
              <a:rect l="l" t="t" r="r" b="b"/>
              <a:pathLst>
                <a:path w="1018" h="617" extrusionOk="0">
                  <a:moveTo>
                    <a:pt x="438" y="1"/>
                  </a:moveTo>
                  <a:cubicBezTo>
                    <a:pt x="214" y="1"/>
                    <a:pt x="0" y="122"/>
                    <a:pt x="72" y="379"/>
                  </a:cubicBezTo>
                  <a:cubicBezTo>
                    <a:pt x="117" y="548"/>
                    <a:pt x="270" y="616"/>
                    <a:pt x="431" y="616"/>
                  </a:cubicBezTo>
                  <a:cubicBezTo>
                    <a:pt x="712" y="616"/>
                    <a:pt x="1017" y="409"/>
                    <a:pt x="816" y="165"/>
                  </a:cubicBezTo>
                  <a:cubicBezTo>
                    <a:pt x="805" y="142"/>
                    <a:pt x="794" y="131"/>
                    <a:pt x="783" y="120"/>
                  </a:cubicBezTo>
                  <a:cubicBezTo>
                    <a:pt x="700" y="41"/>
                    <a:pt x="567" y="1"/>
                    <a:pt x="43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39"/>
            <p:cNvSpPr/>
            <p:nvPr/>
          </p:nvSpPr>
          <p:spPr>
            <a:xfrm>
              <a:off x="1068720" y="427659"/>
              <a:ext cx="30236" cy="22033"/>
            </a:xfrm>
            <a:custGeom>
              <a:avLst/>
              <a:gdLst/>
              <a:ahLst/>
              <a:cxnLst/>
              <a:rect l="l" t="t" r="r" b="b"/>
              <a:pathLst>
                <a:path w="881" h="642" extrusionOk="0">
                  <a:moveTo>
                    <a:pt x="418" y="1"/>
                  </a:moveTo>
                  <a:cubicBezTo>
                    <a:pt x="198" y="1"/>
                    <a:pt x="0" y="119"/>
                    <a:pt x="96" y="356"/>
                  </a:cubicBezTo>
                  <a:cubicBezTo>
                    <a:pt x="96" y="367"/>
                    <a:pt x="107" y="379"/>
                    <a:pt x="119" y="401"/>
                  </a:cubicBezTo>
                  <a:cubicBezTo>
                    <a:pt x="196" y="543"/>
                    <a:pt x="396" y="642"/>
                    <a:pt x="572" y="642"/>
                  </a:cubicBezTo>
                  <a:cubicBezTo>
                    <a:pt x="731" y="642"/>
                    <a:pt x="869" y="560"/>
                    <a:pt x="875" y="356"/>
                  </a:cubicBezTo>
                  <a:cubicBezTo>
                    <a:pt x="880" y="119"/>
                    <a:pt x="638" y="1"/>
                    <a:pt x="41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39"/>
            <p:cNvSpPr/>
            <p:nvPr/>
          </p:nvSpPr>
          <p:spPr>
            <a:xfrm>
              <a:off x="612435" y="58308"/>
              <a:ext cx="288082" cy="233513"/>
            </a:xfrm>
            <a:custGeom>
              <a:avLst/>
              <a:gdLst/>
              <a:ahLst/>
              <a:cxnLst/>
              <a:rect l="l" t="t" r="r" b="b"/>
              <a:pathLst>
                <a:path w="8394" h="6804" extrusionOk="0">
                  <a:moveTo>
                    <a:pt x="5934" y="1"/>
                  </a:moveTo>
                  <a:cubicBezTo>
                    <a:pt x="4184" y="1"/>
                    <a:pt x="1906" y="1175"/>
                    <a:pt x="1215" y="2587"/>
                  </a:cubicBezTo>
                  <a:cubicBezTo>
                    <a:pt x="1" y="4988"/>
                    <a:pt x="3373" y="6803"/>
                    <a:pt x="5310" y="6803"/>
                  </a:cubicBezTo>
                  <a:cubicBezTo>
                    <a:pt x="5641" y="6803"/>
                    <a:pt x="5930" y="6750"/>
                    <a:pt x="6147" y="6638"/>
                  </a:cubicBezTo>
                  <a:lnTo>
                    <a:pt x="8042" y="2723"/>
                  </a:lnTo>
                  <a:cubicBezTo>
                    <a:pt x="8393" y="749"/>
                    <a:pt x="7332" y="1"/>
                    <a:pt x="5934" y="1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39"/>
            <p:cNvSpPr/>
            <p:nvPr/>
          </p:nvSpPr>
          <p:spPr>
            <a:xfrm>
              <a:off x="637489" y="50826"/>
              <a:ext cx="259494" cy="242574"/>
            </a:xfrm>
            <a:custGeom>
              <a:avLst/>
              <a:gdLst/>
              <a:ahLst/>
              <a:cxnLst/>
              <a:rect l="l" t="t" r="r" b="b"/>
              <a:pathLst>
                <a:path w="7561" h="7068" extrusionOk="0">
                  <a:moveTo>
                    <a:pt x="5139" y="0"/>
                  </a:moveTo>
                  <a:cubicBezTo>
                    <a:pt x="5062" y="0"/>
                    <a:pt x="4986" y="2"/>
                    <a:pt x="4909" y="7"/>
                  </a:cubicBezTo>
                  <a:cubicBezTo>
                    <a:pt x="4142" y="63"/>
                    <a:pt x="3397" y="255"/>
                    <a:pt x="2708" y="582"/>
                  </a:cubicBezTo>
                  <a:cubicBezTo>
                    <a:pt x="2020" y="898"/>
                    <a:pt x="1388" y="1338"/>
                    <a:pt x="869" y="1880"/>
                  </a:cubicBezTo>
                  <a:cubicBezTo>
                    <a:pt x="734" y="2027"/>
                    <a:pt x="610" y="2173"/>
                    <a:pt x="497" y="2343"/>
                  </a:cubicBezTo>
                  <a:cubicBezTo>
                    <a:pt x="452" y="2410"/>
                    <a:pt x="395" y="2501"/>
                    <a:pt x="361" y="2580"/>
                  </a:cubicBezTo>
                  <a:cubicBezTo>
                    <a:pt x="305" y="2670"/>
                    <a:pt x="271" y="2760"/>
                    <a:pt x="226" y="2851"/>
                  </a:cubicBezTo>
                  <a:cubicBezTo>
                    <a:pt x="68" y="3212"/>
                    <a:pt x="0" y="3618"/>
                    <a:pt x="34" y="4013"/>
                  </a:cubicBezTo>
                  <a:cubicBezTo>
                    <a:pt x="79" y="4408"/>
                    <a:pt x="226" y="4791"/>
                    <a:pt x="452" y="5107"/>
                  </a:cubicBezTo>
                  <a:cubicBezTo>
                    <a:pt x="677" y="5423"/>
                    <a:pt x="948" y="5694"/>
                    <a:pt x="1253" y="5931"/>
                  </a:cubicBezTo>
                  <a:cubicBezTo>
                    <a:pt x="1840" y="6382"/>
                    <a:pt x="2528" y="6710"/>
                    <a:pt x="3250" y="6902"/>
                  </a:cubicBezTo>
                  <a:cubicBezTo>
                    <a:pt x="3600" y="6992"/>
                    <a:pt x="3972" y="7048"/>
                    <a:pt x="4345" y="7060"/>
                  </a:cubicBezTo>
                  <a:cubicBezTo>
                    <a:pt x="4400" y="7065"/>
                    <a:pt x="4456" y="7067"/>
                    <a:pt x="4512" y="7067"/>
                  </a:cubicBezTo>
                  <a:cubicBezTo>
                    <a:pt x="4819" y="7067"/>
                    <a:pt x="5130" y="6990"/>
                    <a:pt x="5417" y="6856"/>
                  </a:cubicBezTo>
                  <a:lnTo>
                    <a:pt x="5417" y="6856"/>
                  </a:lnTo>
                  <a:cubicBezTo>
                    <a:pt x="5176" y="6942"/>
                    <a:pt x="4930" y="6984"/>
                    <a:pt x="4683" y="6984"/>
                  </a:cubicBezTo>
                  <a:cubicBezTo>
                    <a:pt x="4570" y="6984"/>
                    <a:pt x="4458" y="6976"/>
                    <a:pt x="4345" y="6958"/>
                  </a:cubicBezTo>
                  <a:cubicBezTo>
                    <a:pt x="3984" y="6913"/>
                    <a:pt x="3634" y="6834"/>
                    <a:pt x="3295" y="6710"/>
                  </a:cubicBezTo>
                  <a:cubicBezTo>
                    <a:pt x="2618" y="6484"/>
                    <a:pt x="1998" y="6134"/>
                    <a:pt x="1445" y="5683"/>
                  </a:cubicBezTo>
                  <a:cubicBezTo>
                    <a:pt x="914" y="5231"/>
                    <a:pt x="485" y="4633"/>
                    <a:pt x="440" y="3979"/>
                  </a:cubicBezTo>
                  <a:cubicBezTo>
                    <a:pt x="418" y="3652"/>
                    <a:pt x="485" y="3313"/>
                    <a:pt x="621" y="3020"/>
                  </a:cubicBezTo>
                  <a:cubicBezTo>
                    <a:pt x="655" y="2941"/>
                    <a:pt x="689" y="2862"/>
                    <a:pt x="734" y="2794"/>
                  </a:cubicBezTo>
                  <a:cubicBezTo>
                    <a:pt x="779" y="2715"/>
                    <a:pt x="824" y="2647"/>
                    <a:pt x="880" y="2580"/>
                  </a:cubicBezTo>
                  <a:cubicBezTo>
                    <a:pt x="971" y="2433"/>
                    <a:pt x="1084" y="2309"/>
                    <a:pt x="1196" y="2185"/>
                  </a:cubicBezTo>
                  <a:cubicBezTo>
                    <a:pt x="1693" y="1688"/>
                    <a:pt x="2280" y="1293"/>
                    <a:pt x="2923" y="1022"/>
                  </a:cubicBezTo>
                  <a:cubicBezTo>
                    <a:pt x="3555" y="718"/>
                    <a:pt x="4232" y="526"/>
                    <a:pt x="4931" y="458"/>
                  </a:cubicBezTo>
                  <a:cubicBezTo>
                    <a:pt x="5035" y="450"/>
                    <a:pt x="5140" y="445"/>
                    <a:pt x="5244" y="445"/>
                  </a:cubicBezTo>
                  <a:cubicBezTo>
                    <a:pt x="5826" y="445"/>
                    <a:pt x="6409" y="589"/>
                    <a:pt x="6782" y="1000"/>
                  </a:cubicBezTo>
                  <a:cubicBezTo>
                    <a:pt x="6996" y="1248"/>
                    <a:pt x="7132" y="1553"/>
                    <a:pt x="7177" y="1880"/>
                  </a:cubicBezTo>
                  <a:cubicBezTo>
                    <a:pt x="7222" y="2219"/>
                    <a:pt x="7211" y="2568"/>
                    <a:pt x="7166" y="2918"/>
                  </a:cubicBezTo>
                  <a:lnTo>
                    <a:pt x="7166" y="2862"/>
                  </a:lnTo>
                  <a:cubicBezTo>
                    <a:pt x="6872" y="3528"/>
                    <a:pt x="6568" y="4182"/>
                    <a:pt x="6274" y="4848"/>
                  </a:cubicBezTo>
                  <a:cubicBezTo>
                    <a:pt x="5981" y="5514"/>
                    <a:pt x="5699" y="6179"/>
                    <a:pt x="5417" y="6856"/>
                  </a:cubicBezTo>
                  <a:cubicBezTo>
                    <a:pt x="5766" y="6224"/>
                    <a:pt x="6105" y="5570"/>
                    <a:pt x="6455" y="4938"/>
                  </a:cubicBezTo>
                  <a:cubicBezTo>
                    <a:pt x="6793" y="4295"/>
                    <a:pt x="7121" y="3652"/>
                    <a:pt x="7459" y="3008"/>
                  </a:cubicBezTo>
                  <a:lnTo>
                    <a:pt x="7459" y="2986"/>
                  </a:lnTo>
                  <a:lnTo>
                    <a:pt x="7459" y="2963"/>
                  </a:lnTo>
                  <a:cubicBezTo>
                    <a:pt x="7538" y="2591"/>
                    <a:pt x="7561" y="2207"/>
                    <a:pt x="7538" y="1824"/>
                  </a:cubicBezTo>
                  <a:cubicBezTo>
                    <a:pt x="7504" y="1417"/>
                    <a:pt x="7346" y="1034"/>
                    <a:pt x="7087" y="718"/>
                  </a:cubicBezTo>
                  <a:cubicBezTo>
                    <a:pt x="6805" y="424"/>
                    <a:pt x="6455" y="210"/>
                    <a:pt x="6060" y="108"/>
                  </a:cubicBezTo>
                  <a:cubicBezTo>
                    <a:pt x="5753" y="36"/>
                    <a:pt x="5446" y="0"/>
                    <a:pt x="513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39"/>
            <p:cNvSpPr/>
            <p:nvPr/>
          </p:nvSpPr>
          <p:spPr>
            <a:xfrm>
              <a:off x="521316" y="170774"/>
              <a:ext cx="321441" cy="242471"/>
            </a:xfrm>
            <a:custGeom>
              <a:avLst/>
              <a:gdLst/>
              <a:ahLst/>
              <a:cxnLst/>
              <a:rect l="l" t="t" r="r" b="b"/>
              <a:pathLst>
                <a:path w="9366" h="7065" extrusionOk="0">
                  <a:moveTo>
                    <a:pt x="5852" y="1"/>
                  </a:moveTo>
                  <a:cubicBezTo>
                    <a:pt x="5698" y="1"/>
                    <a:pt x="5537" y="17"/>
                    <a:pt x="5371" y="55"/>
                  </a:cubicBezTo>
                  <a:cubicBezTo>
                    <a:pt x="4186" y="326"/>
                    <a:pt x="3047" y="1003"/>
                    <a:pt x="2144" y="1770"/>
                  </a:cubicBezTo>
                  <a:cubicBezTo>
                    <a:pt x="1004" y="2763"/>
                    <a:pt x="0" y="4738"/>
                    <a:pt x="1106" y="6149"/>
                  </a:cubicBezTo>
                  <a:cubicBezTo>
                    <a:pt x="1648" y="6820"/>
                    <a:pt x="2449" y="7064"/>
                    <a:pt x="3282" y="7064"/>
                  </a:cubicBezTo>
                  <a:cubicBezTo>
                    <a:pt x="4129" y="7064"/>
                    <a:pt x="5010" y="6811"/>
                    <a:pt x="5687" y="6498"/>
                  </a:cubicBezTo>
                  <a:cubicBezTo>
                    <a:pt x="7459" y="5720"/>
                    <a:pt x="9366" y="3869"/>
                    <a:pt x="8237" y="1759"/>
                  </a:cubicBezTo>
                  <a:lnTo>
                    <a:pt x="7662" y="755"/>
                  </a:lnTo>
                  <a:cubicBezTo>
                    <a:pt x="7662" y="755"/>
                    <a:pt x="6900" y="1"/>
                    <a:pt x="5852" y="1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39"/>
            <p:cNvSpPr/>
            <p:nvPr/>
          </p:nvSpPr>
          <p:spPr>
            <a:xfrm>
              <a:off x="533293" y="168338"/>
              <a:ext cx="287396" cy="252630"/>
            </a:xfrm>
            <a:custGeom>
              <a:avLst/>
              <a:gdLst/>
              <a:ahLst/>
              <a:cxnLst/>
              <a:rect l="l" t="t" r="r" b="b"/>
              <a:pathLst>
                <a:path w="8374" h="7361" extrusionOk="0">
                  <a:moveTo>
                    <a:pt x="5423" y="1"/>
                  </a:moveTo>
                  <a:cubicBezTo>
                    <a:pt x="5399" y="1"/>
                    <a:pt x="5374" y="1"/>
                    <a:pt x="5350" y="2"/>
                  </a:cubicBezTo>
                  <a:cubicBezTo>
                    <a:pt x="5225" y="13"/>
                    <a:pt x="5124" y="25"/>
                    <a:pt x="4977" y="36"/>
                  </a:cubicBezTo>
                  <a:lnTo>
                    <a:pt x="4627" y="137"/>
                  </a:lnTo>
                  <a:cubicBezTo>
                    <a:pt x="4368" y="194"/>
                    <a:pt x="4120" y="273"/>
                    <a:pt x="3883" y="374"/>
                  </a:cubicBezTo>
                  <a:cubicBezTo>
                    <a:pt x="3634" y="499"/>
                    <a:pt x="3341" y="589"/>
                    <a:pt x="3093" y="747"/>
                  </a:cubicBezTo>
                  <a:cubicBezTo>
                    <a:pt x="2833" y="905"/>
                    <a:pt x="2551" y="1040"/>
                    <a:pt x="2303" y="1232"/>
                  </a:cubicBezTo>
                  <a:cubicBezTo>
                    <a:pt x="2043" y="1435"/>
                    <a:pt x="1772" y="1604"/>
                    <a:pt x="1513" y="1830"/>
                  </a:cubicBezTo>
                  <a:cubicBezTo>
                    <a:pt x="1265" y="2078"/>
                    <a:pt x="1028" y="2338"/>
                    <a:pt x="825" y="2620"/>
                  </a:cubicBezTo>
                  <a:cubicBezTo>
                    <a:pt x="430" y="3207"/>
                    <a:pt x="102" y="3895"/>
                    <a:pt x="57" y="4685"/>
                  </a:cubicBezTo>
                  <a:cubicBezTo>
                    <a:pt x="1" y="5497"/>
                    <a:pt x="351" y="6276"/>
                    <a:pt x="994" y="6784"/>
                  </a:cubicBezTo>
                  <a:cubicBezTo>
                    <a:pt x="1553" y="7208"/>
                    <a:pt x="2237" y="7361"/>
                    <a:pt x="2888" y="7361"/>
                  </a:cubicBezTo>
                  <a:cubicBezTo>
                    <a:pt x="2999" y="7361"/>
                    <a:pt x="3109" y="7356"/>
                    <a:pt x="3217" y="7348"/>
                  </a:cubicBezTo>
                  <a:cubicBezTo>
                    <a:pt x="3939" y="7292"/>
                    <a:pt x="4650" y="7111"/>
                    <a:pt x="5316" y="6806"/>
                  </a:cubicBezTo>
                  <a:cubicBezTo>
                    <a:pt x="5474" y="6739"/>
                    <a:pt x="5620" y="6682"/>
                    <a:pt x="5778" y="6592"/>
                  </a:cubicBezTo>
                  <a:cubicBezTo>
                    <a:pt x="5925" y="6502"/>
                    <a:pt x="6083" y="6423"/>
                    <a:pt x="6230" y="6332"/>
                  </a:cubicBezTo>
                  <a:cubicBezTo>
                    <a:pt x="6501" y="6152"/>
                    <a:pt x="6771" y="5949"/>
                    <a:pt x="7008" y="5723"/>
                  </a:cubicBezTo>
                  <a:cubicBezTo>
                    <a:pt x="7471" y="5328"/>
                    <a:pt x="7843" y="4832"/>
                    <a:pt x="8103" y="4279"/>
                  </a:cubicBezTo>
                  <a:cubicBezTo>
                    <a:pt x="8317" y="3793"/>
                    <a:pt x="8374" y="3263"/>
                    <a:pt x="8283" y="2755"/>
                  </a:cubicBezTo>
                  <a:cubicBezTo>
                    <a:pt x="8216" y="2372"/>
                    <a:pt x="8058" y="1999"/>
                    <a:pt x="7843" y="1672"/>
                  </a:cubicBezTo>
                  <a:lnTo>
                    <a:pt x="7313" y="826"/>
                  </a:lnTo>
                  <a:lnTo>
                    <a:pt x="7313" y="826"/>
                  </a:lnTo>
                  <a:lnTo>
                    <a:pt x="7776" y="1717"/>
                  </a:lnTo>
                  <a:cubicBezTo>
                    <a:pt x="7956" y="2044"/>
                    <a:pt x="8069" y="2406"/>
                    <a:pt x="8114" y="2778"/>
                  </a:cubicBezTo>
                  <a:cubicBezTo>
                    <a:pt x="8159" y="3252"/>
                    <a:pt x="8069" y="3726"/>
                    <a:pt x="7855" y="4155"/>
                  </a:cubicBezTo>
                  <a:cubicBezTo>
                    <a:pt x="7595" y="4662"/>
                    <a:pt x="7234" y="5102"/>
                    <a:pt x="6794" y="5464"/>
                  </a:cubicBezTo>
                  <a:cubicBezTo>
                    <a:pt x="6546" y="5655"/>
                    <a:pt x="6297" y="5836"/>
                    <a:pt x="6027" y="5994"/>
                  </a:cubicBezTo>
                  <a:cubicBezTo>
                    <a:pt x="5880" y="6073"/>
                    <a:pt x="5744" y="6152"/>
                    <a:pt x="5598" y="6220"/>
                  </a:cubicBezTo>
                  <a:cubicBezTo>
                    <a:pt x="5451" y="6287"/>
                    <a:pt x="5282" y="6366"/>
                    <a:pt x="5146" y="6423"/>
                  </a:cubicBezTo>
                  <a:cubicBezTo>
                    <a:pt x="4526" y="6694"/>
                    <a:pt x="3860" y="6863"/>
                    <a:pt x="3183" y="6897"/>
                  </a:cubicBezTo>
                  <a:cubicBezTo>
                    <a:pt x="3105" y="6902"/>
                    <a:pt x="3026" y="6905"/>
                    <a:pt x="2947" y="6905"/>
                  </a:cubicBezTo>
                  <a:cubicBezTo>
                    <a:pt x="2347" y="6905"/>
                    <a:pt x="1748" y="6749"/>
                    <a:pt x="1299" y="6400"/>
                  </a:cubicBezTo>
                  <a:cubicBezTo>
                    <a:pt x="757" y="6005"/>
                    <a:pt x="463" y="5362"/>
                    <a:pt x="497" y="4696"/>
                  </a:cubicBezTo>
                  <a:cubicBezTo>
                    <a:pt x="520" y="4042"/>
                    <a:pt x="813" y="3399"/>
                    <a:pt x="1174" y="2857"/>
                  </a:cubicBezTo>
                  <a:cubicBezTo>
                    <a:pt x="1355" y="2597"/>
                    <a:pt x="1558" y="2349"/>
                    <a:pt x="1784" y="2123"/>
                  </a:cubicBezTo>
                  <a:cubicBezTo>
                    <a:pt x="2009" y="1898"/>
                    <a:pt x="2269" y="1717"/>
                    <a:pt x="2506" y="1514"/>
                  </a:cubicBezTo>
                  <a:cubicBezTo>
                    <a:pt x="2743" y="1322"/>
                    <a:pt x="3002" y="1187"/>
                    <a:pt x="3239" y="1018"/>
                  </a:cubicBezTo>
                  <a:cubicBezTo>
                    <a:pt x="3476" y="882"/>
                    <a:pt x="3725" y="747"/>
                    <a:pt x="3973" y="634"/>
                  </a:cubicBezTo>
                  <a:cubicBezTo>
                    <a:pt x="4210" y="521"/>
                    <a:pt x="4447" y="420"/>
                    <a:pt x="4695" y="352"/>
                  </a:cubicBezTo>
                  <a:lnTo>
                    <a:pt x="5045" y="228"/>
                  </a:lnTo>
                  <a:lnTo>
                    <a:pt x="5361" y="183"/>
                  </a:lnTo>
                  <a:cubicBezTo>
                    <a:pt x="5446" y="172"/>
                    <a:pt x="5531" y="167"/>
                    <a:pt x="5615" y="167"/>
                  </a:cubicBezTo>
                  <a:cubicBezTo>
                    <a:pt x="5902" y="167"/>
                    <a:pt x="6185" y="225"/>
                    <a:pt x="6455" y="329"/>
                  </a:cubicBezTo>
                  <a:cubicBezTo>
                    <a:pt x="6681" y="420"/>
                    <a:pt x="6895" y="532"/>
                    <a:pt x="7099" y="668"/>
                  </a:cubicBezTo>
                  <a:cubicBezTo>
                    <a:pt x="7234" y="758"/>
                    <a:pt x="7313" y="826"/>
                    <a:pt x="7313" y="826"/>
                  </a:cubicBezTo>
                  <a:cubicBezTo>
                    <a:pt x="7245" y="758"/>
                    <a:pt x="7189" y="702"/>
                    <a:pt x="7121" y="645"/>
                  </a:cubicBezTo>
                  <a:cubicBezTo>
                    <a:pt x="6929" y="487"/>
                    <a:pt x="6715" y="352"/>
                    <a:pt x="6489" y="250"/>
                  </a:cubicBezTo>
                  <a:cubicBezTo>
                    <a:pt x="6151" y="81"/>
                    <a:pt x="5792" y="1"/>
                    <a:pt x="5423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39"/>
            <p:cNvSpPr/>
            <p:nvPr/>
          </p:nvSpPr>
          <p:spPr>
            <a:xfrm>
              <a:off x="739351" y="60367"/>
              <a:ext cx="375667" cy="224384"/>
            </a:xfrm>
            <a:custGeom>
              <a:avLst/>
              <a:gdLst/>
              <a:ahLst/>
              <a:cxnLst/>
              <a:rect l="l" t="t" r="r" b="b"/>
              <a:pathLst>
                <a:path w="10946" h="6538" extrusionOk="0">
                  <a:moveTo>
                    <a:pt x="5555" y="0"/>
                  </a:moveTo>
                  <a:cubicBezTo>
                    <a:pt x="5452" y="0"/>
                    <a:pt x="5353" y="4"/>
                    <a:pt x="5258" y="11"/>
                  </a:cubicBezTo>
                  <a:cubicBezTo>
                    <a:pt x="2900" y="203"/>
                    <a:pt x="0" y="3159"/>
                    <a:pt x="2088" y="5348"/>
                  </a:cubicBezTo>
                  <a:cubicBezTo>
                    <a:pt x="2876" y="6168"/>
                    <a:pt x="4429" y="6537"/>
                    <a:pt x="5923" y="6537"/>
                  </a:cubicBezTo>
                  <a:cubicBezTo>
                    <a:pt x="7122" y="6537"/>
                    <a:pt x="8284" y="6300"/>
                    <a:pt x="8982" y="5867"/>
                  </a:cubicBezTo>
                  <a:lnTo>
                    <a:pt x="9930" y="5089"/>
                  </a:lnTo>
                  <a:cubicBezTo>
                    <a:pt x="10946" y="4886"/>
                    <a:pt x="10088" y="2132"/>
                    <a:pt x="9693" y="1625"/>
                  </a:cubicBezTo>
                  <a:cubicBezTo>
                    <a:pt x="8834" y="608"/>
                    <a:pt x="6894" y="0"/>
                    <a:pt x="5555" y="0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39"/>
            <p:cNvSpPr/>
            <p:nvPr/>
          </p:nvSpPr>
          <p:spPr>
            <a:xfrm>
              <a:off x="771474" y="53366"/>
              <a:ext cx="326898" cy="236259"/>
            </a:xfrm>
            <a:custGeom>
              <a:avLst/>
              <a:gdLst/>
              <a:ahLst/>
              <a:cxnLst/>
              <a:rect l="l" t="t" r="r" b="b"/>
              <a:pathLst>
                <a:path w="9525" h="6884" extrusionOk="0">
                  <a:moveTo>
                    <a:pt x="4300" y="1"/>
                  </a:moveTo>
                  <a:lnTo>
                    <a:pt x="4119" y="23"/>
                  </a:lnTo>
                  <a:cubicBezTo>
                    <a:pt x="3860" y="57"/>
                    <a:pt x="3600" y="113"/>
                    <a:pt x="3363" y="192"/>
                  </a:cubicBezTo>
                  <a:cubicBezTo>
                    <a:pt x="3115" y="283"/>
                    <a:pt x="2878" y="384"/>
                    <a:pt x="2652" y="508"/>
                  </a:cubicBezTo>
                  <a:cubicBezTo>
                    <a:pt x="2201" y="734"/>
                    <a:pt x="1772" y="1039"/>
                    <a:pt x="1411" y="1400"/>
                  </a:cubicBezTo>
                  <a:cubicBezTo>
                    <a:pt x="1027" y="1750"/>
                    <a:pt x="723" y="2178"/>
                    <a:pt x="497" y="2652"/>
                  </a:cubicBezTo>
                  <a:cubicBezTo>
                    <a:pt x="1" y="3634"/>
                    <a:pt x="170" y="4830"/>
                    <a:pt x="948" y="5620"/>
                  </a:cubicBezTo>
                  <a:cubicBezTo>
                    <a:pt x="1310" y="5993"/>
                    <a:pt x="1750" y="6286"/>
                    <a:pt x="2246" y="6466"/>
                  </a:cubicBezTo>
                  <a:cubicBezTo>
                    <a:pt x="2720" y="6647"/>
                    <a:pt x="3217" y="6760"/>
                    <a:pt x="3713" y="6816"/>
                  </a:cubicBezTo>
                  <a:cubicBezTo>
                    <a:pt x="4059" y="6863"/>
                    <a:pt x="4411" y="6883"/>
                    <a:pt x="4760" y="6883"/>
                  </a:cubicBezTo>
                  <a:cubicBezTo>
                    <a:pt x="4912" y="6883"/>
                    <a:pt x="5064" y="6880"/>
                    <a:pt x="5214" y="6873"/>
                  </a:cubicBezTo>
                  <a:cubicBezTo>
                    <a:pt x="5710" y="6861"/>
                    <a:pt x="6207" y="6794"/>
                    <a:pt x="6692" y="6670"/>
                  </a:cubicBezTo>
                  <a:cubicBezTo>
                    <a:pt x="7177" y="6568"/>
                    <a:pt x="7651" y="6376"/>
                    <a:pt x="8080" y="6117"/>
                  </a:cubicBezTo>
                  <a:lnTo>
                    <a:pt x="8994" y="5293"/>
                  </a:lnTo>
                  <a:lnTo>
                    <a:pt x="8012" y="6026"/>
                  </a:lnTo>
                  <a:cubicBezTo>
                    <a:pt x="7584" y="6252"/>
                    <a:pt x="7121" y="6399"/>
                    <a:pt x="6647" y="6466"/>
                  </a:cubicBezTo>
                  <a:cubicBezTo>
                    <a:pt x="6162" y="6545"/>
                    <a:pt x="5677" y="6591"/>
                    <a:pt x="5191" y="6591"/>
                  </a:cubicBezTo>
                  <a:cubicBezTo>
                    <a:pt x="5161" y="6591"/>
                    <a:pt x="5131" y="6591"/>
                    <a:pt x="5101" y="6591"/>
                  </a:cubicBezTo>
                  <a:cubicBezTo>
                    <a:pt x="4173" y="6591"/>
                    <a:pt x="3256" y="6422"/>
                    <a:pt x="2382" y="6094"/>
                  </a:cubicBezTo>
                  <a:cubicBezTo>
                    <a:pt x="1953" y="5925"/>
                    <a:pt x="1569" y="5665"/>
                    <a:pt x="1253" y="5338"/>
                  </a:cubicBezTo>
                  <a:cubicBezTo>
                    <a:pt x="948" y="4999"/>
                    <a:pt x="745" y="4593"/>
                    <a:pt x="678" y="4142"/>
                  </a:cubicBezTo>
                  <a:cubicBezTo>
                    <a:pt x="621" y="3702"/>
                    <a:pt x="712" y="3250"/>
                    <a:pt x="915" y="2844"/>
                  </a:cubicBezTo>
                  <a:cubicBezTo>
                    <a:pt x="1118" y="2427"/>
                    <a:pt x="1389" y="2054"/>
                    <a:pt x="1727" y="1738"/>
                  </a:cubicBezTo>
                  <a:cubicBezTo>
                    <a:pt x="2054" y="1400"/>
                    <a:pt x="2438" y="1118"/>
                    <a:pt x="2856" y="903"/>
                  </a:cubicBezTo>
                  <a:cubicBezTo>
                    <a:pt x="3059" y="791"/>
                    <a:pt x="3273" y="700"/>
                    <a:pt x="3499" y="610"/>
                  </a:cubicBezTo>
                  <a:cubicBezTo>
                    <a:pt x="3713" y="542"/>
                    <a:pt x="3939" y="486"/>
                    <a:pt x="4164" y="452"/>
                  </a:cubicBezTo>
                  <a:lnTo>
                    <a:pt x="4356" y="418"/>
                  </a:lnTo>
                  <a:lnTo>
                    <a:pt x="4864" y="418"/>
                  </a:lnTo>
                  <a:cubicBezTo>
                    <a:pt x="5090" y="452"/>
                    <a:pt x="5338" y="452"/>
                    <a:pt x="5564" y="508"/>
                  </a:cubicBezTo>
                  <a:cubicBezTo>
                    <a:pt x="5801" y="542"/>
                    <a:pt x="6038" y="587"/>
                    <a:pt x="6275" y="655"/>
                  </a:cubicBezTo>
                  <a:cubicBezTo>
                    <a:pt x="6500" y="712"/>
                    <a:pt x="6726" y="779"/>
                    <a:pt x="6952" y="869"/>
                  </a:cubicBezTo>
                  <a:cubicBezTo>
                    <a:pt x="7392" y="1027"/>
                    <a:pt x="7809" y="1242"/>
                    <a:pt x="8204" y="1513"/>
                  </a:cubicBezTo>
                  <a:cubicBezTo>
                    <a:pt x="8294" y="1580"/>
                    <a:pt x="8385" y="1671"/>
                    <a:pt x="8475" y="1750"/>
                  </a:cubicBezTo>
                  <a:lnTo>
                    <a:pt x="8610" y="1874"/>
                  </a:lnTo>
                  <a:cubicBezTo>
                    <a:pt x="8633" y="1896"/>
                    <a:pt x="8678" y="1930"/>
                    <a:pt x="8667" y="1930"/>
                  </a:cubicBezTo>
                  <a:lnTo>
                    <a:pt x="8712" y="1998"/>
                  </a:lnTo>
                  <a:cubicBezTo>
                    <a:pt x="8825" y="2201"/>
                    <a:pt x="8926" y="2415"/>
                    <a:pt x="9017" y="2630"/>
                  </a:cubicBezTo>
                  <a:cubicBezTo>
                    <a:pt x="9197" y="3081"/>
                    <a:pt x="9321" y="3555"/>
                    <a:pt x="9389" y="4029"/>
                  </a:cubicBezTo>
                  <a:cubicBezTo>
                    <a:pt x="9434" y="4266"/>
                    <a:pt x="9434" y="4514"/>
                    <a:pt x="9400" y="4751"/>
                  </a:cubicBezTo>
                  <a:cubicBezTo>
                    <a:pt x="9378" y="4988"/>
                    <a:pt x="9254" y="5236"/>
                    <a:pt x="8994" y="5293"/>
                  </a:cubicBezTo>
                  <a:cubicBezTo>
                    <a:pt x="9254" y="5270"/>
                    <a:pt x="9423" y="4999"/>
                    <a:pt x="9468" y="4763"/>
                  </a:cubicBezTo>
                  <a:cubicBezTo>
                    <a:pt x="9513" y="4514"/>
                    <a:pt x="9524" y="4266"/>
                    <a:pt x="9502" y="4018"/>
                  </a:cubicBezTo>
                  <a:cubicBezTo>
                    <a:pt x="9468" y="3521"/>
                    <a:pt x="9378" y="3036"/>
                    <a:pt x="9220" y="2562"/>
                  </a:cubicBezTo>
                  <a:cubicBezTo>
                    <a:pt x="9152" y="2314"/>
                    <a:pt x="9051" y="2077"/>
                    <a:pt x="8926" y="1851"/>
                  </a:cubicBezTo>
                  <a:lnTo>
                    <a:pt x="8870" y="1761"/>
                  </a:lnTo>
                  <a:cubicBezTo>
                    <a:pt x="8859" y="1738"/>
                    <a:pt x="8825" y="1705"/>
                    <a:pt x="8802" y="1682"/>
                  </a:cubicBezTo>
                  <a:lnTo>
                    <a:pt x="8667" y="1547"/>
                  </a:lnTo>
                  <a:cubicBezTo>
                    <a:pt x="8588" y="1456"/>
                    <a:pt x="8498" y="1377"/>
                    <a:pt x="8407" y="1298"/>
                  </a:cubicBezTo>
                  <a:cubicBezTo>
                    <a:pt x="8001" y="982"/>
                    <a:pt x="7561" y="723"/>
                    <a:pt x="7087" y="531"/>
                  </a:cubicBezTo>
                  <a:cubicBezTo>
                    <a:pt x="6850" y="429"/>
                    <a:pt x="6624" y="339"/>
                    <a:pt x="6376" y="271"/>
                  </a:cubicBezTo>
                  <a:cubicBezTo>
                    <a:pt x="6139" y="204"/>
                    <a:pt x="5891" y="136"/>
                    <a:pt x="5643" y="91"/>
                  </a:cubicBezTo>
                  <a:cubicBezTo>
                    <a:pt x="5406" y="46"/>
                    <a:pt x="5146" y="34"/>
                    <a:pt x="489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39"/>
            <p:cNvSpPr/>
            <p:nvPr/>
          </p:nvSpPr>
          <p:spPr>
            <a:xfrm>
              <a:off x="544139" y="187728"/>
              <a:ext cx="335238" cy="369695"/>
            </a:xfrm>
            <a:custGeom>
              <a:avLst/>
              <a:gdLst/>
              <a:ahLst/>
              <a:cxnLst/>
              <a:rect l="l" t="t" r="r" b="b"/>
              <a:pathLst>
                <a:path w="9768" h="10772" extrusionOk="0">
                  <a:moveTo>
                    <a:pt x="6867" y="1"/>
                  </a:moveTo>
                  <a:cubicBezTo>
                    <a:pt x="6861" y="1"/>
                    <a:pt x="6856" y="1"/>
                    <a:pt x="6850" y="1"/>
                  </a:cubicBezTo>
                  <a:cubicBezTo>
                    <a:pt x="5282" y="80"/>
                    <a:pt x="3431" y="1130"/>
                    <a:pt x="2291" y="2427"/>
                  </a:cubicBezTo>
                  <a:cubicBezTo>
                    <a:pt x="1197" y="3657"/>
                    <a:pt x="678" y="4549"/>
                    <a:pt x="294" y="6151"/>
                  </a:cubicBezTo>
                  <a:cubicBezTo>
                    <a:pt x="1" y="7562"/>
                    <a:pt x="633" y="8871"/>
                    <a:pt x="1829" y="9852"/>
                  </a:cubicBezTo>
                  <a:cubicBezTo>
                    <a:pt x="2580" y="10454"/>
                    <a:pt x="3822" y="10771"/>
                    <a:pt x="5096" y="10771"/>
                  </a:cubicBezTo>
                  <a:cubicBezTo>
                    <a:pt x="7380" y="10771"/>
                    <a:pt x="9767" y="9752"/>
                    <a:pt x="9615" y="7528"/>
                  </a:cubicBezTo>
                  <a:lnTo>
                    <a:pt x="9118" y="6806"/>
                  </a:lnTo>
                  <a:cubicBezTo>
                    <a:pt x="8883" y="5683"/>
                    <a:pt x="7999" y="1"/>
                    <a:pt x="6867" y="1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39"/>
            <p:cNvSpPr/>
            <p:nvPr/>
          </p:nvSpPr>
          <p:spPr>
            <a:xfrm>
              <a:off x="542594" y="181928"/>
              <a:ext cx="335032" cy="381673"/>
            </a:xfrm>
            <a:custGeom>
              <a:avLst/>
              <a:gdLst/>
              <a:ahLst/>
              <a:cxnLst/>
              <a:rect l="l" t="t" r="r" b="b"/>
              <a:pathLst>
                <a:path w="9762" h="11121" extrusionOk="0">
                  <a:moveTo>
                    <a:pt x="6868" y="1"/>
                  </a:moveTo>
                  <a:cubicBezTo>
                    <a:pt x="6832" y="1"/>
                    <a:pt x="6796" y="4"/>
                    <a:pt x="6760" y="12"/>
                  </a:cubicBezTo>
                  <a:lnTo>
                    <a:pt x="6523" y="35"/>
                  </a:lnTo>
                  <a:cubicBezTo>
                    <a:pt x="6354" y="46"/>
                    <a:pt x="6196" y="80"/>
                    <a:pt x="6026" y="125"/>
                  </a:cubicBezTo>
                  <a:cubicBezTo>
                    <a:pt x="5868" y="159"/>
                    <a:pt x="5699" y="193"/>
                    <a:pt x="5541" y="249"/>
                  </a:cubicBezTo>
                  <a:cubicBezTo>
                    <a:pt x="5225" y="351"/>
                    <a:pt x="4921" y="475"/>
                    <a:pt x="4627" y="622"/>
                  </a:cubicBezTo>
                  <a:cubicBezTo>
                    <a:pt x="4322" y="768"/>
                    <a:pt x="4040" y="926"/>
                    <a:pt x="3758" y="1096"/>
                  </a:cubicBezTo>
                  <a:cubicBezTo>
                    <a:pt x="3476" y="1276"/>
                    <a:pt x="3217" y="1479"/>
                    <a:pt x="2968" y="1694"/>
                  </a:cubicBezTo>
                  <a:cubicBezTo>
                    <a:pt x="2449" y="2089"/>
                    <a:pt x="2009" y="2630"/>
                    <a:pt x="1614" y="3115"/>
                  </a:cubicBezTo>
                  <a:cubicBezTo>
                    <a:pt x="1400" y="3375"/>
                    <a:pt x="1208" y="3646"/>
                    <a:pt x="1050" y="3928"/>
                  </a:cubicBezTo>
                  <a:cubicBezTo>
                    <a:pt x="870" y="4210"/>
                    <a:pt x="712" y="4503"/>
                    <a:pt x="587" y="4819"/>
                  </a:cubicBezTo>
                  <a:cubicBezTo>
                    <a:pt x="452" y="5113"/>
                    <a:pt x="339" y="5429"/>
                    <a:pt x="260" y="5745"/>
                  </a:cubicBezTo>
                  <a:lnTo>
                    <a:pt x="125" y="6230"/>
                  </a:lnTo>
                  <a:cubicBezTo>
                    <a:pt x="80" y="6433"/>
                    <a:pt x="80" y="6557"/>
                    <a:pt x="57" y="6726"/>
                  </a:cubicBezTo>
                  <a:cubicBezTo>
                    <a:pt x="1" y="7415"/>
                    <a:pt x="159" y="8103"/>
                    <a:pt x="497" y="8712"/>
                  </a:cubicBezTo>
                  <a:cubicBezTo>
                    <a:pt x="824" y="9299"/>
                    <a:pt x="1276" y="9818"/>
                    <a:pt x="1806" y="10236"/>
                  </a:cubicBezTo>
                  <a:cubicBezTo>
                    <a:pt x="2359" y="10619"/>
                    <a:pt x="2991" y="10879"/>
                    <a:pt x="3657" y="10992"/>
                  </a:cubicBezTo>
                  <a:cubicBezTo>
                    <a:pt x="4105" y="11078"/>
                    <a:pt x="4559" y="11120"/>
                    <a:pt x="5012" y="11120"/>
                  </a:cubicBezTo>
                  <a:cubicBezTo>
                    <a:pt x="5870" y="11120"/>
                    <a:pt x="6726" y="10967"/>
                    <a:pt x="7538" y="10664"/>
                  </a:cubicBezTo>
                  <a:cubicBezTo>
                    <a:pt x="8170" y="10439"/>
                    <a:pt x="8723" y="10055"/>
                    <a:pt x="9152" y="9547"/>
                  </a:cubicBezTo>
                  <a:cubicBezTo>
                    <a:pt x="9570" y="9028"/>
                    <a:pt x="9761" y="8363"/>
                    <a:pt x="9682" y="7697"/>
                  </a:cubicBezTo>
                  <a:lnTo>
                    <a:pt x="9682" y="7685"/>
                  </a:lnTo>
                  <a:lnTo>
                    <a:pt x="9163" y="6975"/>
                  </a:lnTo>
                  <a:lnTo>
                    <a:pt x="9626" y="7708"/>
                  </a:lnTo>
                  <a:lnTo>
                    <a:pt x="9626" y="7697"/>
                  </a:lnTo>
                  <a:lnTo>
                    <a:pt x="9626" y="7697"/>
                  </a:lnTo>
                  <a:cubicBezTo>
                    <a:pt x="9649" y="8329"/>
                    <a:pt x="9434" y="8949"/>
                    <a:pt x="9017" y="9423"/>
                  </a:cubicBezTo>
                  <a:cubicBezTo>
                    <a:pt x="8577" y="9875"/>
                    <a:pt x="8046" y="10213"/>
                    <a:pt x="7448" y="10405"/>
                  </a:cubicBezTo>
                  <a:cubicBezTo>
                    <a:pt x="6727" y="10641"/>
                    <a:pt x="5978" y="10760"/>
                    <a:pt x="5229" y="10760"/>
                  </a:cubicBezTo>
                  <a:cubicBezTo>
                    <a:pt x="4724" y="10760"/>
                    <a:pt x="4220" y="10706"/>
                    <a:pt x="3724" y="10597"/>
                  </a:cubicBezTo>
                  <a:cubicBezTo>
                    <a:pt x="3126" y="10461"/>
                    <a:pt x="2528" y="10270"/>
                    <a:pt x="2043" y="9897"/>
                  </a:cubicBezTo>
                  <a:cubicBezTo>
                    <a:pt x="1569" y="9513"/>
                    <a:pt x="1174" y="9040"/>
                    <a:pt x="881" y="8509"/>
                  </a:cubicBezTo>
                  <a:cubicBezTo>
                    <a:pt x="587" y="7979"/>
                    <a:pt x="463" y="7381"/>
                    <a:pt x="508" y="6783"/>
                  </a:cubicBezTo>
                  <a:cubicBezTo>
                    <a:pt x="531" y="6636"/>
                    <a:pt x="554" y="6433"/>
                    <a:pt x="576" y="6331"/>
                  </a:cubicBezTo>
                  <a:lnTo>
                    <a:pt x="712" y="5880"/>
                  </a:lnTo>
                  <a:cubicBezTo>
                    <a:pt x="779" y="5575"/>
                    <a:pt x="881" y="5282"/>
                    <a:pt x="1016" y="5000"/>
                  </a:cubicBezTo>
                  <a:cubicBezTo>
                    <a:pt x="1129" y="4706"/>
                    <a:pt x="1264" y="4436"/>
                    <a:pt x="1434" y="4165"/>
                  </a:cubicBezTo>
                  <a:cubicBezTo>
                    <a:pt x="1592" y="3894"/>
                    <a:pt x="1772" y="3646"/>
                    <a:pt x="1964" y="3397"/>
                  </a:cubicBezTo>
                  <a:cubicBezTo>
                    <a:pt x="2370" y="2890"/>
                    <a:pt x="2743" y="2416"/>
                    <a:pt x="3239" y="2021"/>
                  </a:cubicBezTo>
                  <a:cubicBezTo>
                    <a:pt x="3476" y="1818"/>
                    <a:pt x="3724" y="1626"/>
                    <a:pt x="3984" y="1457"/>
                  </a:cubicBezTo>
                  <a:cubicBezTo>
                    <a:pt x="4255" y="1287"/>
                    <a:pt x="4526" y="1129"/>
                    <a:pt x="4796" y="983"/>
                  </a:cubicBezTo>
                  <a:cubicBezTo>
                    <a:pt x="5079" y="847"/>
                    <a:pt x="5372" y="723"/>
                    <a:pt x="5665" y="622"/>
                  </a:cubicBezTo>
                  <a:cubicBezTo>
                    <a:pt x="5812" y="565"/>
                    <a:pt x="5959" y="531"/>
                    <a:pt x="6105" y="497"/>
                  </a:cubicBezTo>
                  <a:lnTo>
                    <a:pt x="6320" y="430"/>
                  </a:lnTo>
                  <a:lnTo>
                    <a:pt x="6557" y="396"/>
                  </a:lnTo>
                  <a:cubicBezTo>
                    <a:pt x="6679" y="387"/>
                    <a:pt x="6828" y="351"/>
                    <a:pt x="6911" y="351"/>
                  </a:cubicBezTo>
                  <a:cubicBezTo>
                    <a:pt x="6935" y="351"/>
                    <a:pt x="6953" y="354"/>
                    <a:pt x="6963" y="362"/>
                  </a:cubicBezTo>
                  <a:cubicBezTo>
                    <a:pt x="7076" y="407"/>
                    <a:pt x="7177" y="497"/>
                    <a:pt x="7245" y="599"/>
                  </a:cubicBezTo>
                  <a:cubicBezTo>
                    <a:pt x="7426" y="847"/>
                    <a:pt x="7572" y="1118"/>
                    <a:pt x="7685" y="1411"/>
                  </a:cubicBezTo>
                  <a:cubicBezTo>
                    <a:pt x="7911" y="1998"/>
                    <a:pt x="8114" y="2608"/>
                    <a:pt x="8272" y="3228"/>
                  </a:cubicBezTo>
                  <a:cubicBezTo>
                    <a:pt x="8622" y="4458"/>
                    <a:pt x="8881" y="5722"/>
                    <a:pt x="9163" y="6975"/>
                  </a:cubicBezTo>
                  <a:cubicBezTo>
                    <a:pt x="8972" y="5699"/>
                    <a:pt x="8768" y="4436"/>
                    <a:pt x="8486" y="3172"/>
                  </a:cubicBezTo>
                  <a:cubicBezTo>
                    <a:pt x="8351" y="2540"/>
                    <a:pt x="8170" y="1908"/>
                    <a:pt x="7956" y="1299"/>
                  </a:cubicBezTo>
                  <a:cubicBezTo>
                    <a:pt x="7843" y="983"/>
                    <a:pt x="7696" y="678"/>
                    <a:pt x="7516" y="396"/>
                  </a:cubicBezTo>
                  <a:cubicBezTo>
                    <a:pt x="7403" y="238"/>
                    <a:pt x="7256" y="103"/>
                    <a:pt x="7065" y="35"/>
                  </a:cubicBezTo>
                  <a:cubicBezTo>
                    <a:pt x="6999" y="13"/>
                    <a:pt x="6933" y="1"/>
                    <a:pt x="686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39"/>
            <p:cNvSpPr/>
            <p:nvPr/>
          </p:nvSpPr>
          <p:spPr>
            <a:xfrm>
              <a:off x="616554" y="196377"/>
              <a:ext cx="328442" cy="404152"/>
            </a:xfrm>
            <a:custGeom>
              <a:avLst/>
              <a:gdLst/>
              <a:ahLst/>
              <a:cxnLst/>
              <a:rect l="l" t="t" r="r" b="b"/>
              <a:pathLst>
                <a:path w="9570" h="11776" extrusionOk="0">
                  <a:moveTo>
                    <a:pt x="4839" y="0"/>
                  </a:moveTo>
                  <a:cubicBezTo>
                    <a:pt x="4386" y="0"/>
                    <a:pt x="3910" y="241"/>
                    <a:pt x="3364" y="787"/>
                  </a:cubicBezTo>
                  <a:cubicBezTo>
                    <a:pt x="2032" y="2062"/>
                    <a:pt x="1152" y="3473"/>
                    <a:pt x="678" y="5199"/>
                  </a:cubicBezTo>
                  <a:cubicBezTo>
                    <a:pt x="1" y="7919"/>
                    <a:pt x="351" y="10774"/>
                    <a:pt x="3522" y="11654"/>
                  </a:cubicBezTo>
                  <a:cubicBezTo>
                    <a:pt x="3830" y="11738"/>
                    <a:pt x="4159" y="11775"/>
                    <a:pt x="4496" y="11775"/>
                  </a:cubicBezTo>
                  <a:cubicBezTo>
                    <a:pt x="5469" y="11775"/>
                    <a:pt x="6512" y="11467"/>
                    <a:pt x="7324" y="11090"/>
                  </a:cubicBezTo>
                  <a:cubicBezTo>
                    <a:pt x="8001" y="10774"/>
                    <a:pt x="8645" y="10334"/>
                    <a:pt x="9062" y="9702"/>
                  </a:cubicBezTo>
                  <a:cubicBezTo>
                    <a:pt x="9435" y="9149"/>
                    <a:pt x="9570" y="8449"/>
                    <a:pt x="9559" y="7738"/>
                  </a:cubicBezTo>
                  <a:cubicBezTo>
                    <a:pt x="9536" y="7016"/>
                    <a:pt x="9401" y="6305"/>
                    <a:pt x="9152" y="5628"/>
                  </a:cubicBezTo>
                  <a:cubicBezTo>
                    <a:pt x="8588" y="4082"/>
                    <a:pt x="7855" y="2503"/>
                    <a:pt x="6749" y="1273"/>
                  </a:cubicBezTo>
                  <a:cubicBezTo>
                    <a:pt x="6074" y="485"/>
                    <a:pt x="5480" y="0"/>
                    <a:pt x="4839" y="0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39"/>
            <p:cNvSpPr/>
            <p:nvPr/>
          </p:nvSpPr>
          <p:spPr>
            <a:xfrm>
              <a:off x="620844" y="191195"/>
              <a:ext cx="323775" cy="412698"/>
            </a:xfrm>
            <a:custGeom>
              <a:avLst/>
              <a:gdLst/>
              <a:ahLst/>
              <a:cxnLst/>
              <a:rect l="l" t="t" r="r" b="b"/>
              <a:pathLst>
                <a:path w="9434" h="12025" extrusionOk="0">
                  <a:moveTo>
                    <a:pt x="9434" y="7889"/>
                  </a:moveTo>
                  <a:cubicBezTo>
                    <a:pt x="9434" y="7889"/>
                    <a:pt x="9423" y="8010"/>
                    <a:pt x="9422" y="8262"/>
                  </a:cubicBezTo>
                  <a:lnTo>
                    <a:pt x="9422" y="8262"/>
                  </a:lnTo>
                  <a:cubicBezTo>
                    <a:pt x="9434" y="8025"/>
                    <a:pt x="9434" y="7890"/>
                    <a:pt x="9434" y="7889"/>
                  </a:cubicBezTo>
                  <a:close/>
                  <a:moveTo>
                    <a:pt x="9422" y="8262"/>
                  </a:moveTo>
                  <a:cubicBezTo>
                    <a:pt x="9422" y="8262"/>
                    <a:pt x="9422" y="8262"/>
                    <a:pt x="9422" y="8262"/>
                  </a:cubicBezTo>
                  <a:cubicBezTo>
                    <a:pt x="9422" y="8266"/>
                    <a:pt x="9422" y="8270"/>
                    <a:pt x="9422" y="8274"/>
                  </a:cubicBezTo>
                  <a:lnTo>
                    <a:pt x="9422" y="8274"/>
                  </a:lnTo>
                  <a:cubicBezTo>
                    <a:pt x="9422" y="8273"/>
                    <a:pt x="9422" y="8273"/>
                    <a:pt x="9422" y="8273"/>
                  </a:cubicBezTo>
                  <a:cubicBezTo>
                    <a:pt x="9422" y="8269"/>
                    <a:pt x="9422" y="8265"/>
                    <a:pt x="9422" y="8262"/>
                  </a:cubicBezTo>
                  <a:close/>
                  <a:moveTo>
                    <a:pt x="4681" y="0"/>
                  </a:moveTo>
                  <a:cubicBezTo>
                    <a:pt x="4659" y="0"/>
                    <a:pt x="4637" y="1"/>
                    <a:pt x="4615" y="2"/>
                  </a:cubicBezTo>
                  <a:cubicBezTo>
                    <a:pt x="4356" y="24"/>
                    <a:pt x="4096" y="92"/>
                    <a:pt x="3871" y="227"/>
                  </a:cubicBezTo>
                  <a:cubicBezTo>
                    <a:pt x="3430" y="476"/>
                    <a:pt x="3058" y="848"/>
                    <a:pt x="2731" y="1198"/>
                  </a:cubicBezTo>
                  <a:cubicBezTo>
                    <a:pt x="2562" y="1378"/>
                    <a:pt x="2381" y="1536"/>
                    <a:pt x="2212" y="1740"/>
                  </a:cubicBezTo>
                  <a:cubicBezTo>
                    <a:pt x="2054" y="1931"/>
                    <a:pt x="1907" y="2146"/>
                    <a:pt x="1760" y="2360"/>
                  </a:cubicBezTo>
                  <a:cubicBezTo>
                    <a:pt x="1128" y="3184"/>
                    <a:pt x="711" y="4154"/>
                    <a:pt x="384" y="5147"/>
                  </a:cubicBezTo>
                  <a:cubicBezTo>
                    <a:pt x="90" y="6152"/>
                    <a:pt x="0" y="7201"/>
                    <a:pt x="102" y="8250"/>
                  </a:cubicBezTo>
                  <a:cubicBezTo>
                    <a:pt x="158" y="8770"/>
                    <a:pt x="305" y="9266"/>
                    <a:pt x="519" y="9740"/>
                  </a:cubicBezTo>
                  <a:cubicBezTo>
                    <a:pt x="745" y="10203"/>
                    <a:pt x="1061" y="10609"/>
                    <a:pt x="1444" y="10959"/>
                  </a:cubicBezTo>
                  <a:cubicBezTo>
                    <a:pt x="1817" y="11263"/>
                    <a:pt x="2234" y="11523"/>
                    <a:pt x="2697" y="11703"/>
                  </a:cubicBezTo>
                  <a:cubicBezTo>
                    <a:pt x="2911" y="11794"/>
                    <a:pt x="3137" y="11850"/>
                    <a:pt x="3363" y="11918"/>
                  </a:cubicBezTo>
                  <a:cubicBezTo>
                    <a:pt x="3577" y="11974"/>
                    <a:pt x="3803" y="12008"/>
                    <a:pt x="4040" y="12019"/>
                  </a:cubicBezTo>
                  <a:cubicBezTo>
                    <a:pt x="4118" y="12023"/>
                    <a:pt x="4197" y="12024"/>
                    <a:pt x="4275" y="12024"/>
                  </a:cubicBezTo>
                  <a:cubicBezTo>
                    <a:pt x="5031" y="12024"/>
                    <a:pt x="5783" y="11877"/>
                    <a:pt x="6488" y="11591"/>
                  </a:cubicBezTo>
                  <a:cubicBezTo>
                    <a:pt x="7154" y="11365"/>
                    <a:pt x="7764" y="11015"/>
                    <a:pt x="8317" y="10575"/>
                  </a:cubicBezTo>
                  <a:cubicBezTo>
                    <a:pt x="8734" y="10237"/>
                    <a:pt x="9050" y="9785"/>
                    <a:pt x="9231" y="9277"/>
                  </a:cubicBezTo>
                  <a:cubicBezTo>
                    <a:pt x="9298" y="9086"/>
                    <a:pt x="9343" y="8894"/>
                    <a:pt x="9377" y="8702"/>
                  </a:cubicBezTo>
                  <a:cubicBezTo>
                    <a:pt x="9399" y="8559"/>
                    <a:pt x="9421" y="8416"/>
                    <a:pt x="9422" y="8274"/>
                  </a:cubicBezTo>
                  <a:lnTo>
                    <a:pt x="9422" y="8274"/>
                  </a:lnTo>
                  <a:cubicBezTo>
                    <a:pt x="9411" y="8420"/>
                    <a:pt x="9400" y="8567"/>
                    <a:pt x="9366" y="8702"/>
                  </a:cubicBezTo>
                  <a:cubicBezTo>
                    <a:pt x="9332" y="8894"/>
                    <a:pt x="9287" y="9086"/>
                    <a:pt x="9208" y="9266"/>
                  </a:cubicBezTo>
                  <a:cubicBezTo>
                    <a:pt x="9027" y="9774"/>
                    <a:pt x="8700" y="10214"/>
                    <a:pt x="8283" y="10541"/>
                  </a:cubicBezTo>
                  <a:cubicBezTo>
                    <a:pt x="7730" y="10970"/>
                    <a:pt x="7109" y="11286"/>
                    <a:pt x="6443" y="11489"/>
                  </a:cubicBezTo>
                  <a:cubicBezTo>
                    <a:pt x="5812" y="11712"/>
                    <a:pt x="5150" y="11820"/>
                    <a:pt x="4490" y="11820"/>
                  </a:cubicBezTo>
                  <a:cubicBezTo>
                    <a:pt x="4347" y="11820"/>
                    <a:pt x="4205" y="11815"/>
                    <a:pt x="4062" y="11805"/>
                  </a:cubicBezTo>
                  <a:cubicBezTo>
                    <a:pt x="3837" y="11782"/>
                    <a:pt x="3622" y="11737"/>
                    <a:pt x="3419" y="11681"/>
                  </a:cubicBezTo>
                  <a:cubicBezTo>
                    <a:pt x="3216" y="11602"/>
                    <a:pt x="3002" y="11545"/>
                    <a:pt x="2799" y="11444"/>
                  </a:cubicBezTo>
                  <a:cubicBezTo>
                    <a:pt x="2381" y="11263"/>
                    <a:pt x="1997" y="11015"/>
                    <a:pt x="1670" y="10710"/>
                  </a:cubicBezTo>
                  <a:cubicBezTo>
                    <a:pt x="1004" y="10067"/>
                    <a:pt x="621" y="9165"/>
                    <a:pt x="530" y="8205"/>
                  </a:cubicBezTo>
                  <a:cubicBezTo>
                    <a:pt x="451" y="7224"/>
                    <a:pt x="553" y="6231"/>
                    <a:pt x="846" y="5283"/>
                  </a:cubicBezTo>
                  <a:cubicBezTo>
                    <a:pt x="1140" y="4335"/>
                    <a:pt x="1512" y="3398"/>
                    <a:pt x="2099" y="2620"/>
                  </a:cubicBezTo>
                  <a:cubicBezTo>
                    <a:pt x="2234" y="2428"/>
                    <a:pt x="2347" y="2213"/>
                    <a:pt x="2516" y="2022"/>
                  </a:cubicBezTo>
                  <a:cubicBezTo>
                    <a:pt x="2686" y="1841"/>
                    <a:pt x="2855" y="1661"/>
                    <a:pt x="3013" y="1480"/>
                  </a:cubicBezTo>
                  <a:cubicBezTo>
                    <a:pt x="3351" y="1108"/>
                    <a:pt x="3656" y="758"/>
                    <a:pt x="4040" y="521"/>
                  </a:cubicBezTo>
                  <a:cubicBezTo>
                    <a:pt x="4245" y="382"/>
                    <a:pt x="4490" y="309"/>
                    <a:pt x="4736" y="309"/>
                  </a:cubicBezTo>
                  <a:cubicBezTo>
                    <a:pt x="4910" y="309"/>
                    <a:pt x="5084" y="345"/>
                    <a:pt x="5247" y="419"/>
                  </a:cubicBezTo>
                  <a:cubicBezTo>
                    <a:pt x="5642" y="589"/>
                    <a:pt x="5969" y="893"/>
                    <a:pt x="6274" y="1198"/>
                  </a:cubicBezTo>
                  <a:cubicBezTo>
                    <a:pt x="6838" y="1785"/>
                    <a:pt x="7335" y="2439"/>
                    <a:pt x="7764" y="3139"/>
                  </a:cubicBezTo>
                  <a:cubicBezTo>
                    <a:pt x="7955" y="3443"/>
                    <a:pt x="8136" y="3759"/>
                    <a:pt x="8283" y="4098"/>
                  </a:cubicBezTo>
                  <a:cubicBezTo>
                    <a:pt x="8441" y="4391"/>
                    <a:pt x="8576" y="4685"/>
                    <a:pt x="8689" y="5001"/>
                  </a:cubicBezTo>
                  <a:lnTo>
                    <a:pt x="9016" y="5802"/>
                  </a:lnTo>
                  <a:cubicBezTo>
                    <a:pt x="9106" y="6061"/>
                    <a:pt x="9185" y="6287"/>
                    <a:pt x="9231" y="6513"/>
                  </a:cubicBezTo>
                  <a:cubicBezTo>
                    <a:pt x="9287" y="6705"/>
                    <a:pt x="9321" y="6896"/>
                    <a:pt x="9355" y="7088"/>
                  </a:cubicBezTo>
                  <a:cubicBezTo>
                    <a:pt x="9377" y="7235"/>
                    <a:pt x="9400" y="7382"/>
                    <a:pt x="9411" y="7528"/>
                  </a:cubicBezTo>
                  <a:cubicBezTo>
                    <a:pt x="9422" y="7765"/>
                    <a:pt x="9434" y="7889"/>
                    <a:pt x="9434" y="7889"/>
                  </a:cubicBezTo>
                  <a:cubicBezTo>
                    <a:pt x="9434" y="7889"/>
                    <a:pt x="9422" y="7765"/>
                    <a:pt x="9411" y="7517"/>
                  </a:cubicBezTo>
                  <a:cubicBezTo>
                    <a:pt x="9411" y="7370"/>
                    <a:pt x="9389" y="7224"/>
                    <a:pt x="9366" y="7077"/>
                  </a:cubicBezTo>
                  <a:cubicBezTo>
                    <a:pt x="9343" y="6885"/>
                    <a:pt x="9310" y="6682"/>
                    <a:pt x="9253" y="6490"/>
                  </a:cubicBezTo>
                  <a:cubicBezTo>
                    <a:pt x="9208" y="6276"/>
                    <a:pt x="9129" y="6050"/>
                    <a:pt x="9050" y="5791"/>
                  </a:cubicBezTo>
                  <a:lnTo>
                    <a:pt x="8745" y="4978"/>
                  </a:lnTo>
                  <a:cubicBezTo>
                    <a:pt x="8621" y="4662"/>
                    <a:pt x="8497" y="4357"/>
                    <a:pt x="8350" y="4064"/>
                  </a:cubicBezTo>
                  <a:cubicBezTo>
                    <a:pt x="8204" y="3726"/>
                    <a:pt x="8034" y="3398"/>
                    <a:pt x="7854" y="3082"/>
                  </a:cubicBezTo>
                  <a:cubicBezTo>
                    <a:pt x="7448" y="2349"/>
                    <a:pt x="6974" y="1672"/>
                    <a:pt x="6432" y="1051"/>
                  </a:cubicBezTo>
                  <a:cubicBezTo>
                    <a:pt x="6127" y="724"/>
                    <a:pt x="5800" y="374"/>
                    <a:pt x="5360" y="160"/>
                  </a:cubicBezTo>
                  <a:cubicBezTo>
                    <a:pt x="5153" y="56"/>
                    <a:pt x="4918" y="0"/>
                    <a:pt x="468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39"/>
            <p:cNvSpPr/>
            <p:nvPr/>
          </p:nvSpPr>
          <p:spPr>
            <a:xfrm>
              <a:off x="779231" y="145377"/>
              <a:ext cx="384967" cy="318490"/>
            </a:xfrm>
            <a:custGeom>
              <a:avLst/>
              <a:gdLst/>
              <a:ahLst/>
              <a:cxnLst/>
              <a:rect l="l" t="t" r="r" b="b"/>
              <a:pathLst>
                <a:path w="11217" h="9280" extrusionOk="0">
                  <a:moveTo>
                    <a:pt x="4959" y="1"/>
                  </a:moveTo>
                  <a:cubicBezTo>
                    <a:pt x="3579" y="1"/>
                    <a:pt x="1996" y="340"/>
                    <a:pt x="0" y="1235"/>
                  </a:cubicBezTo>
                  <a:cubicBezTo>
                    <a:pt x="711" y="3323"/>
                    <a:pt x="1625" y="5489"/>
                    <a:pt x="2866" y="7227"/>
                  </a:cubicBezTo>
                  <a:cubicBezTo>
                    <a:pt x="3510" y="8141"/>
                    <a:pt x="4017" y="8829"/>
                    <a:pt x="5089" y="9224"/>
                  </a:cubicBezTo>
                  <a:cubicBezTo>
                    <a:pt x="5202" y="9267"/>
                    <a:pt x="5436" y="9280"/>
                    <a:pt x="5694" y="9280"/>
                  </a:cubicBezTo>
                  <a:cubicBezTo>
                    <a:pt x="6058" y="9280"/>
                    <a:pt x="6468" y="9254"/>
                    <a:pt x="6647" y="9247"/>
                  </a:cubicBezTo>
                  <a:cubicBezTo>
                    <a:pt x="7662" y="9168"/>
                    <a:pt x="8779" y="8547"/>
                    <a:pt x="9377" y="7882"/>
                  </a:cubicBezTo>
                  <a:cubicBezTo>
                    <a:pt x="11217" y="5692"/>
                    <a:pt x="11149" y="1664"/>
                    <a:pt x="8001" y="547"/>
                  </a:cubicBezTo>
                  <a:cubicBezTo>
                    <a:pt x="7046" y="220"/>
                    <a:pt x="6068" y="1"/>
                    <a:pt x="4959" y="1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39"/>
            <p:cNvSpPr/>
            <p:nvPr/>
          </p:nvSpPr>
          <p:spPr>
            <a:xfrm>
              <a:off x="770719" y="137415"/>
              <a:ext cx="377623" cy="326623"/>
            </a:xfrm>
            <a:custGeom>
              <a:avLst/>
              <a:gdLst/>
              <a:ahLst/>
              <a:cxnLst/>
              <a:rect l="l" t="t" r="r" b="b"/>
              <a:pathLst>
                <a:path w="11003" h="9517" extrusionOk="0">
                  <a:moveTo>
                    <a:pt x="5078" y="0"/>
                  </a:moveTo>
                  <a:cubicBezTo>
                    <a:pt x="4649" y="12"/>
                    <a:pt x="4220" y="45"/>
                    <a:pt x="3792" y="124"/>
                  </a:cubicBezTo>
                  <a:cubicBezTo>
                    <a:pt x="3374" y="192"/>
                    <a:pt x="2956" y="282"/>
                    <a:pt x="2550" y="407"/>
                  </a:cubicBezTo>
                  <a:cubicBezTo>
                    <a:pt x="1727" y="632"/>
                    <a:pt x="937" y="937"/>
                    <a:pt x="169" y="1298"/>
                  </a:cubicBezTo>
                  <a:lnTo>
                    <a:pt x="0" y="1377"/>
                  </a:lnTo>
                  <a:lnTo>
                    <a:pt x="56" y="1535"/>
                  </a:lnTo>
                  <a:cubicBezTo>
                    <a:pt x="384" y="2415"/>
                    <a:pt x="745" y="3295"/>
                    <a:pt x="1140" y="4153"/>
                  </a:cubicBezTo>
                  <a:cubicBezTo>
                    <a:pt x="1332" y="4582"/>
                    <a:pt x="1546" y="5010"/>
                    <a:pt x="1772" y="5417"/>
                  </a:cubicBezTo>
                  <a:cubicBezTo>
                    <a:pt x="1997" y="5834"/>
                    <a:pt x="2234" y="6240"/>
                    <a:pt x="2494" y="6647"/>
                  </a:cubicBezTo>
                  <a:cubicBezTo>
                    <a:pt x="2607" y="6850"/>
                    <a:pt x="2753" y="7030"/>
                    <a:pt x="2889" y="7222"/>
                  </a:cubicBezTo>
                  <a:cubicBezTo>
                    <a:pt x="3024" y="7414"/>
                    <a:pt x="3160" y="7606"/>
                    <a:pt x="3306" y="7798"/>
                  </a:cubicBezTo>
                  <a:cubicBezTo>
                    <a:pt x="3577" y="8181"/>
                    <a:pt x="3893" y="8531"/>
                    <a:pt x="4243" y="8847"/>
                  </a:cubicBezTo>
                  <a:cubicBezTo>
                    <a:pt x="4423" y="9005"/>
                    <a:pt x="4627" y="9129"/>
                    <a:pt x="4830" y="9242"/>
                  </a:cubicBezTo>
                  <a:cubicBezTo>
                    <a:pt x="4931" y="9298"/>
                    <a:pt x="5044" y="9355"/>
                    <a:pt x="5146" y="9400"/>
                  </a:cubicBezTo>
                  <a:cubicBezTo>
                    <a:pt x="5258" y="9445"/>
                    <a:pt x="5371" y="9479"/>
                    <a:pt x="5484" y="9502"/>
                  </a:cubicBezTo>
                  <a:cubicBezTo>
                    <a:pt x="5680" y="9511"/>
                    <a:pt x="5877" y="9516"/>
                    <a:pt x="6072" y="9516"/>
                  </a:cubicBezTo>
                  <a:cubicBezTo>
                    <a:pt x="6349" y="9516"/>
                    <a:pt x="6624" y="9505"/>
                    <a:pt x="6895" y="9479"/>
                  </a:cubicBezTo>
                  <a:lnTo>
                    <a:pt x="6895" y="9479"/>
                  </a:lnTo>
                  <a:cubicBezTo>
                    <a:pt x="6663" y="9496"/>
                    <a:pt x="6429" y="9504"/>
                    <a:pt x="6194" y="9504"/>
                  </a:cubicBezTo>
                  <a:cubicBezTo>
                    <a:pt x="5958" y="9504"/>
                    <a:pt x="5721" y="9496"/>
                    <a:pt x="5484" y="9479"/>
                  </a:cubicBezTo>
                  <a:cubicBezTo>
                    <a:pt x="5371" y="9456"/>
                    <a:pt x="5258" y="9423"/>
                    <a:pt x="5157" y="9366"/>
                  </a:cubicBezTo>
                  <a:cubicBezTo>
                    <a:pt x="5044" y="9321"/>
                    <a:pt x="4943" y="9276"/>
                    <a:pt x="4841" y="9208"/>
                  </a:cubicBezTo>
                  <a:cubicBezTo>
                    <a:pt x="4638" y="9095"/>
                    <a:pt x="4446" y="8960"/>
                    <a:pt x="4277" y="8813"/>
                  </a:cubicBezTo>
                  <a:cubicBezTo>
                    <a:pt x="3927" y="8497"/>
                    <a:pt x="3622" y="8136"/>
                    <a:pt x="3363" y="7752"/>
                  </a:cubicBezTo>
                  <a:cubicBezTo>
                    <a:pt x="3227" y="7549"/>
                    <a:pt x="3103" y="7358"/>
                    <a:pt x="2979" y="7166"/>
                  </a:cubicBezTo>
                  <a:cubicBezTo>
                    <a:pt x="2855" y="6963"/>
                    <a:pt x="2720" y="6771"/>
                    <a:pt x="2607" y="6568"/>
                  </a:cubicBezTo>
                  <a:cubicBezTo>
                    <a:pt x="2370" y="6161"/>
                    <a:pt x="2144" y="5744"/>
                    <a:pt x="1952" y="5326"/>
                  </a:cubicBezTo>
                  <a:cubicBezTo>
                    <a:pt x="1760" y="4898"/>
                    <a:pt x="1557" y="4480"/>
                    <a:pt x="1388" y="4040"/>
                  </a:cubicBezTo>
                  <a:cubicBezTo>
                    <a:pt x="1050" y="3238"/>
                    <a:pt x="752" y="2416"/>
                    <a:pt x="484" y="1583"/>
                  </a:cubicBezTo>
                  <a:lnTo>
                    <a:pt x="484" y="1583"/>
                  </a:lnTo>
                  <a:cubicBezTo>
                    <a:pt x="815" y="1447"/>
                    <a:pt x="1147" y="1313"/>
                    <a:pt x="1478" y="1196"/>
                  </a:cubicBezTo>
                  <a:cubicBezTo>
                    <a:pt x="1873" y="1050"/>
                    <a:pt x="2268" y="926"/>
                    <a:pt x="2663" y="824"/>
                  </a:cubicBezTo>
                  <a:cubicBezTo>
                    <a:pt x="3058" y="722"/>
                    <a:pt x="3464" y="632"/>
                    <a:pt x="3871" y="576"/>
                  </a:cubicBezTo>
                  <a:cubicBezTo>
                    <a:pt x="4265" y="519"/>
                    <a:pt x="4672" y="485"/>
                    <a:pt x="5089" y="474"/>
                  </a:cubicBezTo>
                  <a:cubicBezTo>
                    <a:pt x="5163" y="472"/>
                    <a:pt x="5238" y="471"/>
                    <a:pt x="5312" y="471"/>
                  </a:cubicBezTo>
                  <a:cubicBezTo>
                    <a:pt x="6052" y="471"/>
                    <a:pt x="6798" y="573"/>
                    <a:pt x="7515" y="768"/>
                  </a:cubicBezTo>
                  <a:cubicBezTo>
                    <a:pt x="7899" y="869"/>
                    <a:pt x="8283" y="1005"/>
                    <a:pt x="8655" y="1174"/>
                  </a:cubicBezTo>
                  <a:cubicBezTo>
                    <a:pt x="9016" y="1343"/>
                    <a:pt x="9343" y="1569"/>
                    <a:pt x="9625" y="1851"/>
                  </a:cubicBezTo>
                  <a:cubicBezTo>
                    <a:pt x="10201" y="2438"/>
                    <a:pt x="10562" y="3182"/>
                    <a:pt x="10686" y="3995"/>
                  </a:cubicBezTo>
                  <a:cubicBezTo>
                    <a:pt x="10810" y="4807"/>
                    <a:pt x="10743" y="5642"/>
                    <a:pt x="10494" y="6432"/>
                  </a:cubicBezTo>
                  <a:cubicBezTo>
                    <a:pt x="10370" y="6827"/>
                    <a:pt x="10201" y="7211"/>
                    <a:pt x="9987" y="7561"/>
                  </a:cubicBezTo>
                  <a:cubicBezTo>
                    <a:pt x="9772" y="7922"/>
                    <a:pt x="9501" y="8238"/>
                    <a:pt x="9174" y="8497"/>
                  </a:cubicBezTo>
                  <a:cubicBezTo>
                    <a:pt x="8847" y="8768"/>
                    <a:pt x="8486" y="8982"/>
                    <a:pt x="8113" y="9152"/>
                  </a:cubicBezTo>
                  <a:cubicBezTo>
                    <a:pt x="7730" y="9321"/>
                    <a:pt x="7312" y="9434"/>
                    <a:pt x="6895" y="9479"/>
                  </a:cubicBezTo>
                  <a:cubicBezTo>
                    <a:pt x="7312" y="9445"/>
                    <a:pt x="7730" y="9344"/>
                    <a:pt x="8113" y="9174"/>
                  </a:cubicBezTo>
                  <a:cubicBezTo>
                    <a:pt x="8497" y="9005"/>
                    <a:pt x="8869" y="8802"/>
                    <a:pt x="9197" y="8542"/>
                  </a:cubicBezTo>
                  <a:cubicBezTo>
                    <a:pt x="9535" y="8283"/>
                    <a:pt x="9817" y="7956"/>
                    <a:pt x="10032" y="7595"/>
                  </a:cubicBezTo>
                  <a:cubicBezTo>
                    <a:pt x="10269" y="7245"/>
                    <a:pt x="10449" y="6861"/>
                    <a:pt x="10596" y="6466"/>
                  </a:cubicBezTo>
                  <a:cubicBezTo>
                    <a:pt x="10901" y="5665"/>
                    <a:pt x="11002" y="4807"/>
                    <a:pt x="10912" y="3961"/>
                  </a:cubicBezTo>
                  <a:cubicBezTo>
                    <a:pt x="10822" y="3092"/>
                    <a:pt x="10460" y="2268"/>
                    <a:pt x="9874" y="1614"/>
                  </a:cubicBezTo>
                  <a:cubicBezTo>
                    <a:pt x="9569" y="1287"/>
                    <a:pt x="9219" y="1016"/>
                    <a:pt x="8836" y="813"/>
                  </a:cubicBezTo>
                  <a:cubicBezTo>
                    <a:pt x="8441" y="621"/>
                    <a:pt x="8034" y="474"/>
                    <a:pt x="7617" y="361"/>
                  </a:cubicBezTo>
                  <a:cubicBezTo>
                    <a:pt x="6793" y="124"/>
                    <a:pt x="5936" y="0"/>
                    <a:pt x="5078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39"/>
            <p:cNvSpPr/>
            <p:nvPr/>
          </p:nvSpPr>
          <p:spPr>
            <a:xfrm>
              <a:off x="712238" y="119191"/>
              <a:ext cx="61227" cy="59682"/>
            </a:xfrm>
            <a:custGeom>
              <a:avLst/>
              <a:gdLst/>
              <a:ahLst/>
              <a:cxnLst/>
              <a:rect l="l" t="t" r="r" b="b"/>
              <a:pathLst>
                <a:path w="1784" h="1739" extrusionOk="0">
                  <a:moveTo>
                    <a:pt x="0" y="1"/>
                  </a:moveTo>
                  <a:lnTo>
                    <a:pt x="0" y="1"/>
                  </a:lnTo>
                  <a:cubicBezTo>
                    <a:pt x="57" y="125"/>
                    <a:pt x="136" y="238"/>
                    <a:pt x="215" y="351"/>
                  </a:cubicBezTo>
                  <a:cubicBezTo>
                    <a:pt x="294" y="452"/>
                    <a:pt x="372" y="565"/>
                    <a:pt x="451" y="678"/>
                  </a:cubicBezTo>
                  <a:cubicBezTo>
                    <a:pt x="542" y="791"/>
                    <a:pt x="632" y="904"/>
                    <a:pt x="734" y="1016"/>
                  </a:cubicBezTo>
                  <a:cubicBezTo>
                    <a:pt x="925" y="1231"/>
                    <a:pt x="1151" y="1423"/>
                    <a:pt x="1399" y="1569"/>
                  </a:cubicBezTo>
                  <a:cubicBezTo>
                    <a:pt x="1523" y="1637"/>
                    <a:pt x="1648" y="1694"/>
                    <a:pt x="1783" y="1739"/>
                  </a:cubicBezTo>
                  <a:cubicBezTo>
                    <a:pt x="1727" y="1615"/>
                    <a:pt x="1670" y="1490"/>
                    <a:pt x="1602" y="1366"/>
                  </a:cubicBezTo>
                  <a:cubicBezTo>
                    <a:pt x="1444" y="1129"/>
                    <a:pt x="1275" y="904"/>
                    <a:pt x="1083" y="689"/>
                  </a:cubicBezTo>
                  <a:cubicBezTo>
                    <a:pt x="858" y="464"/>
                    <a:pt x="609" y="227"/>
                    <a:pt x="384" y="136"/>
                  </a:cubicBezTo>
                  <a:cubicBezTo>
                    <a:pt x="260" y="80"/>
                    <a:pt x="136" y="35"/>
                    <a:pt x="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39"/>
            <p:cNvSpPr/>
            <p:nvPr/>
          </p:nvSpPr>
          <p:spPr>
            <a:xfrm>
              <a:off x="742062" y="109513"/>
              <a:ext cx="30613" cy="57761"/>
            </a:xfrm>
            <a:custGeom>
              <a:avLst/>
              <a:gdLst/>
              <a:ahLst/>
              <a:cxnLst/>
              <a:rect l="l" t="t" r="r" b="b"/>
              <a:pathLst>
                <a:path w="892" h="1683" extrusionOk="0">
                  <a:moveTo>
                    <a:pt x="0" y="1"/>
                  </a:moveTo>
                  <a:cubicBezTo>
                    <a:pt x="0" y="114"/>
                    <a:pt x="11" y="215"/>
                    <a:pt x="45" y="328"/>
                  </a:cubicBezTo>
                  <a:cubicBezTo>
                    <a:pt x="68" y="418"/>
                    <a:pt x="102" y="520"/>
                    <a:pt x="124" y="621"/>
                  </a:cubicBezTo>
                  <a:cubicBezTo>
                    <a:pt x="158" y="734"/>
                    <a:pt x="203" y="836"/>
                    <a:pt x="248" y="937"/>
                  </a:cubicBezTo>
                  <a:cubicBezTo>
                    <a:pt x="339" y="1141"/>
                    <a:pt x="474" y="1321"/>
                    <a:pt x="632" y="1490"/>
                  </a:cubicBezTo>
                  <a:cubicBezTo>
                    <a:pt x="700" y="1558"/>
                    <a:pt x="790" y="1626"/>
                    <a:pt x="880" y="1682"/>
                  </a:cubicBezTo>
                  <a:cubicBezTo>
                    <a:pt x="891" y="1569"/>
                    <a:pt x="891" y="1468"/>
                    <a:pt x="869" y="1355"/>
                  </a:cubicBezTo>
                  <a:cubicBezTo>
                    <a:pt x="835" y="1141"/>
                    <a:pt x="767" y="926"/>
                    <a:pt x="688" y="734"/>
                  </a:cubicBezTo>
                  <a:cubicBezTo>
                    <a:pt x="587" y="520"/>
                    <a:pt x="451" y="339"/>
                    <a:pt x="282" y="181"/>
                  </a:cubicBezTo>
                  <a:cubicBezTo>
                    <a:pt x="192" y="114"/>
                    <a:pt x="102" y="46"/>
                    <a:pt x="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39"/>
            <p:cNvSpPr/>
            <p:nvPr/>
          </p:nvSpPr>
          <p:spPr>
            <a:xfrm>
              <a:off x="768385" y="103713"/>
              <a:ext cx="17469" cy="63938"/>
            </a:xfrm>
            <a:custGeom>
              <a:avLst/>
              <a:gdLst/>
              <a:ahLst/>
              <a:cxnLst/>
              <a:rect l="l" t="t" r="r" b="b"/>
              <a:pathLst>
                <a:path w="509" h="1863" extrusionOk="0">
                  <a:moveTo>
                    <a:pt x="91" y="1"/>
                  </a:moveTo>
                  <a:cubicBezTo>
                    <a:pt x="45" y="102"/>
                    <a:pt x="23" y="204"/>
                    <a:pt x="23" y="317"/>
                  </a:cubicBezTo>
                  <a:cubicBezTo>
                    <a:pt x="12" y="407"/>
                    <a:pt x="0" y="520"/>
                    <a:pt x="0" y="621"/>
                  </a:cubicBezTo>
                  <a:cubicBezTo>
                    <a:pt x="0" y="734"/>
                    <a:pt x="0" y="836"/>
                    <a:pt x="12" y="948"/>
                  </a:cubicBezTo>
                  <a:cubicBezTo>
                    <a:pt x="34" y="1163"/>
                    <a:pt x="79" y="1377"/>
                    <a:pt x="170" y="1580"/>
                  </a:cubicBezTo>
                  <a:cubicBezTo>
                    <a:pt x="203" y="1682"/>
                    <a:pt x="260" y="1772"/>
                    <a:pt x="316" y="1862"/>
                  </a:cubicBezTo>
                  <a:cubicBezTo>
                    <a:pt x="373" y="1772"/>
                    <a:pt x="418" y="1671"/>
                    <a:pt x="440" y="1558"/>
                  </a:cubicBezTo>
                  <a:cubicBezTo>
                    <a:pt x="497" y="1343"/>
                    <a:pt x="508" y="1118"/>
                    <a:pt x="486" y="903"/>
                  </a:cubicBezTo>
                  <a:cubicBezTo>
                    <a:pt x="463" y="666"/>
                    <a:pt x="395" y="452"/>
                    <a:pt x="282" y="249"/>
                  </a:cubicBezTo>
                  <a:cubicBezTo>
                    <a:pt x="226" y="159"/>
                    <a:pt x="158" y="68"/>
                    <a:pt x="9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39"/>
            <p:cNvSpPr/>
            <p:nvPr/>
          </p:nvSpPr>
          <p:spPr>
            <a:xfrm>
              <a:off x="791243" y="100247"/>
              <a:ext cx="97229" cy="76705"/>
            </a:xfrm>
            <a:custGeom>
              <a:avLst/>
              <a:gdLst/>
              <a:ahLst/>
              <a:cxnLst/>
              <a:rect l="l" t="t" r="r" b="b"/>
              <a:pathLst>
                <a:path w="2833" h="2235" extrusionOk="0">
                  <a:moveTo>
                    <a:pt x="2471" y="0"/>
                  </a:moveTo>
                  <a:cubicBezTo>
                    <a:pt x="2392" y="0"/>
                    <a:pt x="2302" y="11"/>
                    <a:pt x="2223" y="34"/>
                  </a:cubicBezTo>
                  <a:cubicBezTo>
                    <a:pt x="2133" y="56"/>
                    <a:pt x="2043" y="90"/>
                    <a:pt x="1941" y="124"/>
                  </a:cubicBezTo>
                  <a:cubicBezTo>
                    <a:pt x="1828" y="158"/>
                    <a:pt x="1727" y="203"/>
                    <a:pt x="1636" y="271"/>
                  </a:cubicBezTo>
                  <a:cubicBezTo>
                    <a:pt x="1535" y="327"/>
                    <a:pt x="1433" y="395"/>
                    <a:pt x="1343" y="463"/>
                  </a:cubicBezTo>
                  <a:lnTo>
                    <a:pt x="1072" y="700"/>
                  </a:lnTo>
                  <a:cubicBezTo>
                    <a:pt x="767" y="1004"/>
                    <a:pt x="508" y="1354"/>
                    <a:pt x="293" y="1726"/>
                  </a:cubicBezTo>
                  <a:lnTo>
                    <a:pt x="79" y="2099"/>
                  </a:lnTo>
                  <a:cubicBezTo>
                    <a:pt x="23" y="2178"/>
                    <a:pt x="0" y="2234"/>
                    <a:pt x="0" y="2234"/>
                  </a:cubicBezTo>
                  <a:cubicBezTo>
                    <a:pt x="181" y="2144"/>
                    <a:pt x="339" y="2042"/>
                    <a:pt x="497" y="1907"/>
                  </a:cubicBezTo>
                  <a:cubicBezTo>
                    <a:pt x="632" y="1794"/>
                    <a:pt x="779" y="1659"/>
                    <a:pt x="937" y="1512"/>
                  </a:cubicBezTo>
                  <a:lnTo>
                    <a:pt x="1162" y="1275"/>
                  </a:lnTo>
                  <a:cubicBezTo>
                    <a:pt x="1241" y="1196"/>
                    <a:pt x="1320" y="1117"/>
                    <a:pt x="1399" y="1049"/>
                  </a:cubicBezTo>
                  <a:cubicBezTo>
                    <a:pt x="1557" y="891"/>
                    <a:pt x="1715" y="756"/>
                    <a:pt x="1873" y="621"/>
                  </a:cubicBezTo>
                  <a:cubicBezTo>
                    <a:pt x="1952" y="553"/>
                    <a:pt x="2031" y="497"/>
                    <a:pt x="2110" y="440"/>
                  </a:cubicBezTo>
                  <a:cubicBezTo>
                    <a:pt x="2189" y="395"/>
                    <a:pt x="2257" y="339"/>
                    <a:pt x="2325" y="293"/>
                  </a:cubicBezTo>
                  <a:cubicBezTo>
                    <a:pt x="2392" y="248"/>
                    <a:pt x="2460" y="214"/>
                    <a:pt x="2528" y="181"/>
                  </a:cubicBezTo>
                  <a:lnTo>
                    <a:pt x="2686" y="90"/>
                  </a:lnTo>
                  <a:cubicBezTo>
                    <a:pt x="2776" y="34"/>
                    <a:pt x="2832" y="0"/>
                    <a:pt x="2832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39"/>
            <p:cNvSpPr/>
            <p:nvPr/>
          </p:nvSpPr>
          <p:spPr>
            <a:xfrm>
              <a:off x="835378" y="124648"/>
              <a:ext cx="72072" cy="21587"/>
            </a:xfrm>
            <a:custGeom>
              <a:avLst/>
              <a:gdLst/>
              <a:ahLst/>
              <a:cxnLst/>
              <a:rect l="l" t="t" r="r" b="b"/>
              <a:pathLst>
                <a:path w="2100" h="629" extrusionOk="0">
                  <a:moveTo>
                    <a:pt x="1503" y="0"/>
                  </a:moveTo>
                  <a:cubicBezTo>
                    <a:pt x="1327" y="0"/>
                    <a:pt x="1152" y="18"/>
                    <a:pt x="982" y="56"/>
                  </a:cubicBezTo>
                  <a:cubicBezTo>
                    <a:pt x="847" y="90"/>
                    <a:pt x="711" y="135"/>
                    <a:pt x="587" y="203"/>
                  </a:cubicBezTo>
                  <a:cubicBezTo>
                    <a:pt x="463" y="237"/>
                    <a:pt x="362" y="293"/>
                    <a:pt x="271" y="372"/>
                  </a:cubicBezTo>
                  <a:cubicBezTo>
                    <a:pt x="170" y="440"/>
                    <a:pt x="79" y="530"/>
                    <a:pt x="0" y="621"/>
                  </a:cubicBezTo>
                  <a:cubicBezTo>
                    <a:pt x="63" y="626"/>
                    <a:pt x="125" y="629"/>
                    <a:pt x="187" y="629"/>
                  </a:cubicBezTo>
                  <a:cubicBezTo>
                    <a:pt x="249" y="629"/>
                    <a:pt x="311" y="626"/>
                    <a:pt x="373" y="621"/>
                  </a:cubicBezTo>
                  <a:cubicBezTo>
                    <a:pt x="474" y="609"/>
                    <a:pt x="587" y="598"/>
                    <a:pt x="711" y="587"/>
                  </a:cubicBezTo>
                  <a:cubicBezTo>
                    <a:pt x="836" y="587"/>
                    <a:pt x="948" y="553"/>
                    <a:pt x="1084" y="530"/>
                  </a:cubicBezTo>
                  <a:cubicBezTo>
                    <a:pt x="1332" y="474"/>
                    <a:pt x="1569" y="395"/>
                    <a:pt x="1795" y="282"/>
                  </a:cubicBezTo>
                  <a:cubicBezTo>
                    <a:pt x="1896" y="237"/>
                    <a:pt x="2009" y="169"/>
                    <a:pt x="2099" y="101"/>
                  </a:cubicBezTo>
                  <a:cubicBezTo>
                    <a:pt x="1987" y="56"/>
                    <a:pt x="1874" y="22"/>
                    <a:pt x="1750" y="11"/>
                  </a:cubicBezTo>
                  <a:cubicBezTo>
                    <a:pt x="1667" y="4"/>
                    <a:pt x="1585" y="0"/>
                    <a:pt x="1503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39"/>
            <p:cNvSpPr/>
            <p:nvPr/>
          </p:nvSpPr>
          <p:spPr>
            <a:xfrm>
              <a:off x="785820" y="191641"/>
              <a:ext cx="109618" cy="75538"/>
            </a:xfrm>
            <a:custGeom>
              <a:avLst/>
              <a:gdLst/>
              <a:ahLst/>
              <a:cxnLst/>
              <a:rect l="l" t="t" r="r" b="b"/>
              <a:pathLst>
                <a:path w="3194" h="2201" extrusionOk="0">
                  <a:moveTo>
                    <a:pt x="0" y="0"/>
                  </a:moveTo>
                  <a:cubicBezTo>
                    <a:pt x="0" y="0"/>
                    <a:pt x="57" y="34"/>
                    <a:pt x="147" y="90"/>
                  </a:cubicBezTo>
                  <a:cubicBezTo>
                    <a:pt x="203" y="124"/>
                    <a:pt x="271" y="147"/>
                    <a:pt x="327" y="192"/>
                  </a:cubicBezTo>
                  <a:cubicBezTo>
                    <a:pt x="384" y="237"/>
                    <a:pt x="451" y="293"/>
                    <a:pt x="519" y="339"/>
                  </a:cubicBezTo>
                  <a:cubicBezTo>
                    <a:pt x="655" y="429"/>
                    <a:pt x="813" y="587"/>
                    <a:pt x="993" y="711"/>
                  </a:cubicBezTo>
                  <a:cubicBezTo>
                    <a:pt x="1083" y="779"/>
                    <a:pt x="1162" y="846"/>
                    <a:pt x="1264" y="925"/>
                  </a:cubicBezTo>
                  <a:cubicBezTo>
                    <a:pt x="1354" y="1004"/>
                    <a:pt x="1444" y="1072"/>
                    <a:pt x="1546" y="1151"/>
                  </a:cubicBezTo>
                  <a:cubicBezTo>
                    <a:pt x="1896" y="1422"/>
                    <a:pt x="2257" y="1681"/>
                    <a:pt x="2641" y="1918"/>
                  </a:cubicBezTo>
                  <a:cubicBezTo>
                    <a:pt x="2821" y="2020"/>
                    <a:pt x="3002" y="2110"/>
                    <a:pt x="3194" y="2200"/>
                  </a:cubicBezTo>
                  <a:cubicBezTo>
                    <a:pt x="3081" y="2020"/>
                    <a:pt x="2957" y="1851"/>
                    <a:pt x="2821" y="1693"/>
                  </a:cubicBezTo>
                  <a:cubicBezTo>
                    <a:pt x="2686" y="1535"/>
                    <a:pt x="2539" y="1377"/>
                    <a:pt x="2381" y="1241"/>
                  </a:cubicBezTo>
                  <a:cubicBezTo>
                    <a:pt x="2212" y="1072"/>
                    <a:pt x="2020" y="914"/>
                    <a:pt x="1839" y="756"/>
                  </a:cubicBezTo>
                  <a:cubicBezTo>
                    <a:pt x="1636" y="609"/>
                    <a:pt x="1433" y="474"/>
                    <a:pt x="1230" y="350"/>
                  </a:cubicBezTo>
                  <a:cubicBezTo>
                    <a:pt x="1038" y="248"/>
                    <a:pt x="835" y="147"/>
                    <a:pt x="632" y="79"/>
                  </a:cubicBezTo>
                  <a:cubicBezTo>
                    <a:pt x="530" y="56"/>
                    <a:pt x="440" y="34"/>
                    <a:pt x="372" y="11"/>
                  </a:cubicBezTo>
                  <a:cubicBezTo>
                    <a:pt x="305" y="0"/>
                    <a:pt x="237" y="0"/>
                    <a:pt x="18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39"/>
            <p:cNvSpPr/>
            <p:nvPr/>
          </p:nvSpPr>
          <p:spPr>
            <a:xfrm>
              <a:off x="812521" y="189307"/>
              <a:ext cx="47293" cy="20146"/>
            </a:xfrm>
            <a:custGeom>
              <a:avLst/>
              <a:gdLst/>
              <a:ahLst/>
              <a:cxnLst/>
              <a:rect l="l" t="t" r="r" b="b"/>
              <a:pathLst>
                <a:path w="1378" h="587" extrusionOk="0">
                  <a:moveTo>
                    <a:pt x="260" y="0"/>
                  </a:moveTo>
                  <a:cubicBezTo>
                    <a:pt x="181" y="12"/>
                    <a:pt x="91" y="23"/>
                    <a:pt x="1" y="57"/>
                  </a:cubicBezTo>
                  <a:cubicBezTo>
                    <a:pt x="46" y="136"/>
                    <a:pt x="102" y="203"/>
                    <a:pt x="170" y="260"/>
                  </a:cubicBezTo>
                  <a:cubicBezTo>
                    <a:pt x="294" y="384"/>
                    <a:pt x="441" y="474"/>
                    <a:pt x="599" y="531"/>
                  </a:cubicBezTo>
                  <a:cubicBezTo>
                    <a:pt x="714" y="569"/>
                    <a:pt x="835" y="587"/>
                    <a:pt x="954" y="587"/>
                  </a:cubicBezTo>
                  <a:cubicBezTo>
                    <a:pt x="1010" y="587"/>
                    <a:pt x="1064" y="583"/>
                    <a:pt x="1118" y="576"/>
                  </a:cubicBezTo>
                  <a:cubicBezTo>
                    <a:pt x="1208" y="576"/>
                    <a:pt x="1298" y="542"/>
                    <a:pt x="1377" y="508"/>
                  </a:cubicBezTo>
                  <a:cubicBezTo>
                    <a:pt x="1321" y="440"/>
                    <a:pt x="1265" y="373"/>
                    <a:pt x="1197" y="316"/>
                  </a:cubicBezTo>
                  <a:cubicBezTo>
                    <a:pt x="1061" y="215"/>
                    <a:pt x="926" y="136"/>
                    <a:pt x="768" y="79"/>
                  </a:cubicBezTo>
                  <a:cubicBezTo>
                    <a:pt x="599" y="23"/>
                    <a:pt x="430" y="0"/>
                    <a:pt x="260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39"/>
            <p:cNvSpPr/>
            <p:nvPr/>
          </p:nvSpPr>
          <p:spPr>
            <a:xfrm>
              <a:off x="1037145" y="202486"/>
              <a:ext cx="80583" cy="72827"/>
            </a:xfrm>
            <a:custGeom>
              <a:avLst/>
              <a:gdLst/>
              <a:ahLst/>
              <a:cxnLst/>
              <a:rect l="l" t="t" r="r" b="b"/>
              <a:pathLst>
                <a:path w="2348" h="2122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3" y="45"/>
                    <a:pt x="102" y="102"/>
                  </a:cubicBezTo>
                  <a:cubicBezTo>
                    <a:pt x="170" y="169"/>
                    <a:pt x="271" y="248"/>
                    <a:pt x="384" y="350"/>
                  </a:cubicBezTo>
                  <a:lnTo>
                    <a:pt x="1185" y="1049"/>
                  </a:lnTo>
                  <a:cubicBezTo>
                    <a:pt x="1321" y="1185"/>
                    <a:pt x="1468" y="1320"/>
                    <a:pt x="1603" y="1433"/>
                  </a:cubicBezTo>
                  <a:cubicBezTo>
                    <a:pt x="1738" y="1557"/>
                    <a:pt x="1851" y="1670"/>
                    <a:pt x="1975" y="1772"/>
                  </a:cubicBezTo>
                  <a:cubicBezTo>
                    <a:pt x="2099" y="1862"/>
                    <a:pt x="2167" y="1963"/>
                    <a:pt x="2235" y="2020"/>
                  </a:cubicBezTo>
                  <a:cubicBezTo>
                    <a:pt x="2303" y="2088"/>
                    <a:pt x="2348" y="2121"/>
                    <a:pt x="2348" y="2121"/>
                  </a:cubicBezTo>
                  <a:cubicBezTo>
                    <a:pt x="2348" y="2121"/>
                    <a:pt x="2336" y="2076"/>
                    <a:pt x="2325" y="1975"/>
                  </a:cubicBezTo>
                  <a:cubicBezTo>
                    <a:pt x="2291" y="1851"/>
                    <a:pt x="2257" y="1726"/>
                    <a:pt x="2201" y="1614"/>
                  </a:cubicBezTo>
                  <a:cubicBezTo>
                    <a:pt x="2122" y="1444"/>
                    <a:pt x="2032" y="1298"/>
                    <a:pt x="1919" y="1151"/>
                  </a:cubicBezTo>
                  <a:cubicBezTo>
                    <a:pt x="1851" y="1072"/>
                    <a:pt x="1795" y="993"/>
                    <a:pt x="1727" y="914"/>
                  </a:cubicBezTo>
                  <a:lnTo>
                    <a:pt x="1501" y="700"/>
                  </a:lnTo>
                  <a:cubicBezTo>
                    <a:pt x="1343" y="564"/>
                    <a:pt x="1174" y="440"/>
                    <a:pt x="1005" y="339"/>
                  </a:cubicBezTo>
                  <a:cubicBezTo>
                    <a:pt x="847" y="248"/>
                    <a:pt x="678" y="169"/>
                    <a:pt x="508" y="113"/>
                  </a:cubicBezTo>
                  <a:cubicBezTo>
                    <a:pt x="396" y="68"/>
                    <a:pt x="271" y="34"/>
                    <a:pt x="147" y="23"/>
                  </a:cubicBezTo>
                  <a:cubicBezTo>
                    <a:pt x="57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39"/>
            <p:cNvSpPr/>
            <p:nvPr/>
          </p:nvSpPr>
          <p:spPr>
            <a:xfrm>
              <a:off x="1062336" y="200907"/>
              <a:ext cx="57349" cy="41870"/>
            </a:xfrm>
            <a:custGeom>
              <a:avLst/>
              <a:gdLst/>
              <a:ahLst/>
              <a:cxnLst/>
              <a:rect l="l" t="t" r="r" b="b"/>
              <a:pathLst>
                <a:path w="1671" h="1220" extrusionOk="0">
                  <a:moveTo>
                    <a:pt x="0" y="1"/>
                  </a:moveTo>
                  <a:cubicBezTo>
                    <a:pt x="56" y="102"/>
                    <a:pt x="124" y="193"/>
                    <a:pt x="203" y="283"/>
                  </a:cubicBezTo>
                  <a:cubicBezTo>
                    <a:pt x="271" y="373"/>
                    <a:pt x="361" y="452"/>
                    <a:pt x="440" y="520"/>
                  </a:cubicBezTo>
                  <a:cubicBezTo>
                    <a:pt x="497" y="565"/>
                    <a:pt x="542" y="599"/>
                    <a:pt x="587" y="644"/>
                  </a:cubicBezTo>
                  <a:cubicBezTo>
                    <a:pt x="643" y="667"/>
                    <a:pt x="700" y="712"/>
                    <a:pt x="745" y="757"/>
                  </a:cubicBezTo>
                  <a:cubicBezTo>
                    <a:pt x="925" y="904"/>
                    <a:pt x="1117" y="1028"/>
                    <a:pt x="1332" y="1118"/>
                  </a:cubicBezTo>
                  <a:cubicBezTo>
                    <a:pt x="1433" y="1163"/>
                    <a:pt x="1546" y="1197"/>
                    <a:pt x="1670" y="1220"/>
                  </a:cubicBezTo>
                  <a:cubicBezTo>
                    <a:pt x="1625" y="1107"/>
                    <a:pt x="1580" y="1005"/>
                    <a:pt x="1512" y="915"/>
                  </a:cubicBezTo>
                  <a:cubicBezTo>
                    <a:pt x="1377" y="700"/>
                    <a:pt x="1196" y="509"/>
                    <a:pt x="1004" y="351"/>
                  </a:cubicBezTo>
                  <a:cubicBezTo>
                    <a:pt x="903" y="272"/>
                    <a:pt x="790" y="215"/>
                    <a:pt x="666" y="170"/>
                  </a:cubicBezTo>
                  <a:cubicBezTo>
                    <a:pt x="564" y="125"/>
                    <a:pt x="463" y="80"/>
                    <a:pt x="350" y="57"/>
                  </a:cubicBezTo>
                  <a:cubicBezTo>
                    <a:pt x="237" y="23"/>
                    <a:pt x="113" y="1"/>
                    <a:pt x="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39"/>
            <p:cNvSpPr/>
            <p:nvPr/>
          </p:nvSpPr>
          <p:spPr>
            <a:xfrm>
              <a:off x="673868" y="476668"/>
              <a:ext cx="51549" cy="95684"/>
            </a:xfrm>
            <a:custGeom>
              <a:avLst/>
              <a:gdLst/>
              <a:ahLst/>
              <a:cxnLst/>
              <a:rect l="l" t="t" r="r" b="b"/>
              <a:pathLst>
                <a:path w="1502" h="2788" extrusionOk="0">
                  <a:moveTo>
                    <a:pt x="1" y="0"/>
                  </a:moveTo>
                  <a:cubicBezTo>
                    <a:pt x="1" y="181"/>
                    <a:pt x="12" y="350"/>
                    <a:pt x="35" y="531"/>
                  </a:cubicBezTo>
                  <a:cubicBezTo>
                    <a:pt x="57" y="700"/>
                    <a:pt x="91" y="869"/>
                    <a:pt x="159" y="1038"/>
                  </a:cubicBezTo>
                  <a:cubicBezTo>
                    <a:pt x="215" y="1219"/>
                    <a:pt x="294" y="1411"/>
                    <a:pt x="373" y="1603"/>
                  </a:cubicBezTo>
                  <a:cubicBezTo>
                    <a:pt x="486" y="1783"/>
                    <a:pt x="599" y="1964"/>
                    <a:pt x="723" y="2122"/>
                  </a:cubicBezTo>
                  <a:cubicBezTo>
                    <a:pt x="768" y="2201"/>
                    <a:pt x="825" y="2268"/>
                    <a:pt x="904" y="2336"/>
                  </a:cubicBezTo>
                  <a:cubicBezTo>
                    <a:pt x="960" y="2392"/>
                    <a:pt x="1028" y="2449"/>
                    <a:pt x="1084" y="2494"/>
                  </a:cubicBezTo>
                  <a:cubicBezTo>
                    <a:pt x="1220" y="2607"/>
                    <a:pt x="1355" y="2708"/>
                    <a:pt x="1502" y="2787"/>
                  </a:cubicBezTo>
                  <a:cubicBezTo>
                    <a:pt x="1445" y="2629"/>
                    <a:pt x="1378" y="2471"/>
                    <a:pt x="1299" y="2313"/>
                  </a:cubicBezTo>
                  <a:cubicBezTo>
                    <a:pt x="1265" y="2246"/>
                    <a:pt x="1220" y="2178"/>
                    <a:pt x="1175" y="2099"/>
                  </a:cubicBezTo>
                  <a:cubicBezTo>
                    <a:pt x="1129" y="2020"/>
                    <a:pt x="1096" y="1941"/>
                    <a:pt x="1062" y="1862"/>
                  </a:cubicBezTo>
                  <a:cubicBezTo>
                    <a:pt x="983" y="1704"/>
                    <a:pt x="892" y="1546"/>
                    <a:pt x="802" y="1377"/>
                  </a:cubicBezTo>
                  <a:cubicBezTo>
                    <a:pt x="723" y="1196"/>
                    <a:pt x="633" y="1027"/>
                    <a:pt x="543" y="869"/>
                  </a:cubicBezTo>
                  <a:cubicBezTo>
                    <a:pt x="509" y="790"/>
                    <a:pt x="452" y="711"/>
                    <a:pt x="407" y="643"/>
                  </a:cubicBezTo>
                  <a:cubicBezTo>
                    <a:pt x="373" y="564"/>
                    <a:pt x="340" y="497"/>
                    <a:pt x="294" y="429"/>
                  </a:cubicBezTo>
                  <a:cubicBezTo>
                    <a:pt x="215" y="282"/>
                    <a:pt x="114" y="136"/>
                    <a:pt x="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39"/>
            <p:cNvSpPr/>
            <p:nvPr/>
          </p:nvSpPr>
          <p:spPr>
            <a:xfrm>
              <a:off x="650256" y="483258"/>
              <a:ext cx="26770" cy="55392"/>
            </a:xfrm>
            <a:custGeom>
              <a:avLst/>
              <a:gdLst/>
              <a:ahLst/>
              <a:cxnLst/>
              <a:rect l="l" t="t" r="r" b="b"/>
              <a:pathLst>
                <a:path w="780" h="1614" extrusionOk="0">
                  <a:moveTo>
                    <a:pt x="46" y="0"/>
                  </a:moveTo>
                  <a:cubicBezTo>
                    <a:pt x="12" y="90"/>
                    <a:pt x="1" y="203"/>
                    <a:pt x="1" y="305"/>
                  </a:cubicBezTo>
                  <a:cubicBezTo>
                    <a:pt x="1" y="519"/>
                    <a:pt x="57" y="733"/>
                    <a:pt x="147" y="925"/>
                  </a:cubicBezTo>
                  <a:cubicBezTo>
                    <a:pt x="249" y="1117"/>
                    <a:pt x="373" y="1286"/>
                    <a:pt x="520" y="1433"/>
                  </a:cubicBezTo>
                  <a:cubicBezTo>
                    <a:pt x="587" y="1501"/>
                    <a:pt x="678" y="1569"/>
                    <a:pt x="768" y="1614"/>
                  </a:cubicBezTo>
                  <a:cubicBezTo>
                    <a:pt x="779" y="1512"/>
                    <a:pt x="779" y="1411"/>
                    <a:pt x="768" y="1309"/>
                  </a:cubicBezTo>
                  <a:cubicBezTo>
                    <a:pt x="734" y="1106"/>
                    <a:pt x="678" y="903"/>
                    <a:pt x="587" y="722"/>
                  </a:cubicBezTo>
                  <a:cubicBezTo>
                    <a:pt x="542" y="621"/>
                    <a:pt x="486" y="542"/>
                    <a:pt x="429" y="451"/>
                  </a:cubicBezTo>
                  <a:cubicBezTo>
                    <a:pt x="373" y="372"/>
                    <a:pt x="305" y="293"/>
                    <a:pt x="260" y="226"/>
                  </a:cubicBezTo>
                  <a:cubicBezTo>
                    <a:pt x="192" y="135"/>
                    <a:pt x="125" y="68"/>
                    <a:pt x="46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39"/>
            <p:cNvSpPr/>
            <p:nvPr/>
          </p:nvSpPr>
          <p:spPr>
            <a:xfrm>
              <a:off x="725005" y="210585"/>
              <a:ext cx="41459" cy="74028"/>
            </a:xfrm>
            <a:custGeom>
              <a:avLst/>
              <a:gdLst/>
              <a:ahLst/>
              <a:cxnLst/>
              <a:rect l="l" t="t" r="r" b="b"/>
              <a:pathLst>
                <a:path w="1208" h="2157" extrusionOk="0">
                  <a:moveTo>
                    <a:pt x="1208" y="1"/>
                  </a:moveTo>
                  <a:cubicBezTo>
                    <a:pt x="1174" y="12"/>
                    <a:pt x="1140" y="24"/>
                    <a:pt x="1095" y="35"/>
                  </a:cubicBezTo>
                  <a:cubicBezTo>
                    <a:pt x="1005" y="69"/>
                    <a:pt x="903" y="114"/>
                    <a:pt x="813" y="182"/>
                  </a:cubicBezTo>
                  <a:cubicBezTo>
                    <a:pt x="700" y="261"/>
                    <a:pt x="587" y="351"/>
                    <a:pt x="497" y="475"/>
                  </a:cubicBezTo>
                  <a:cubicBezTo>
                    <a:pt x="395" y="599"/>
                    <a:pt x="305" y="734"/>
                    <a:pt x="237" y="881"/>
                  </a:cubicBezTo>
                  <a:cubicBezTo>
                    <a:pt x="113" y="1152"/>
                    <a:pt x="34" y="1445"/>
                    <a:pt x="12" y="1739"/>
                  </a:cubicBezTo>
                  <a:cubicBezTo>
                    <a:pt x="0" y="1874"/>
                    <a:pt x="0" y="2021"/>
                    <a:pt x="23" y="2156"/>
                  </a:cubicBezTo>
                  <a:cubicBezTo>
                    <a:pt x="113" y="2055"/>
                    <a:pt x="204" y="1942"/>
                    <a:pt x="271" y="1829"/>
                  </a:cubicBezTo>
                  <a:cubicBezTo>
                    <a:pt x="339" y="1727"/>
                    <a:pt x="407" y="1603"/>
                    <a:pt x="474" y="1479"/>
                  </a:cubicBezTo>
                  <a:cubicBezTo>
                    <a:pt x="542" y="1355"/>
                    <a:pt x="610" y="1220"/>
                    <a:pt x="666" y="1084"/>
                  </a:cubicBezTo>
                  <a:cubicBezTo>
                    <a:pt x="734" y="949"/>
                    <a:pt x="802" y="825"/>
                    <a:pt x="858" y="701"/>
                  </a:cubicBezTo>
                  <a:cubicBezTo>
                    <a:pt x="903" y="565"/>
                    <a:pt x="960" y="464"/>
                    <a:pt x="1016" y="362"/>
                  </a:cubicBezTo>
                  <a:cubicBezTo>
                    <a:pt x="1072" y="249"/>
                    <a:pt x="1129" y="170"/>
                    <a:pt x="1163" y="114"/>
                  </a:cubicBezTo>
                  <a:cubicBezTo>
                    <a:pt x="1197" y="46"/>
                    <a:pt x="1208" y="1"/>
                    <a:pt x="120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39"/>
            <p:cNvSpPr/>
            <p:nvPr/>
          </p:nvSpPr>
          <p:spPr>
            <a:xfrm>
              <a:off x="764130" y="210997"/>
              <a:ext cx="17846" cy="71660"/>
            </a:xfrm>
            <a:custGeom>
              <a:avLst/>
              <a:gdLst/>
              <a:ahLst/>
              <a:cxnLst/>
              <a:rect l="l" t="t" r="r" b="b"/>
              <a:pathLst>
                <a:path w="520" h="2088" extrusionOk="0">
                  <a:moveTo>
                    <a:pt x="260" y="0"/>
                  </a:moveTo>
                  <a:cubicBezTo>
                    <a:pt x="192" y="102"/>
                    <a:pt x="136" y="203"/>
                    <a:pt x="102" y="316"/>
                  </a:cubicBezTo>
                  <a:cubicBezTo>
                    <a:pt x="23" y="553"/>
                    <a:pt x="0" y="813"/>
                    <a:pt x="23" y="1072"/>
                  </a:cubicBezTo>
                  <a:cubicBezTo>
                    <a:pt x="45" y="1309"/>
                    <a:pt x="90" y="1546"/>
                    <a:pt x="181" y="1772"/>
                  </a:cubicBezTo>
                  <a:cubicBezTo>
                    <a:pt x="226" y="1885"/>
                    <a:pt x="271" y="1998"/>
                    <a:pt x="339" y="2088"/>
                  </a:cubicBezTo>
                  <a:cubicBezTo>
                    <a:pt x="395" y="1986"/>
                    <a:pt x="429" y="1873"/>
                    <a:pt x="452" y="1761"/>
                  </a:cubicBezTo>
                  <a:cubicBezTo>
                    <a:pt x="508" y="1512"/>
                    <a:pt x="519" y="1275"/>
                    <a:pt x="497" y="1027"/>
                  </a:cubicBezTo>
                  <a:cubicBezTo>
                    <a:pt x="485" y="903"/>
                    <a:pt x="474" y="790"/>
                    <a:pt x="452" y="666"/>
                  </a:cubicBezTo>
                  <a:cubicBezTo>
                    <a:pt x="429" y="553"/>
                    <a:pt x="395" y="440"/>
                    <a:pt x="373" y="339"/>
                  </a:cubicBezTo>
                  <a:cubicBezTo>
                    <a:pt x="350" y="226"/>
                    <a:pt x="305" y="113"/>
                    <a:pt x="260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39"/>
            <p:cNvSpPr/>
            <p:nvPr/>
          </p:nvSpPr>
          <p:spPr>
            <a:xfrm>
              <a:off x="653345" y="189685"/>
              <a:ext cx="100352" cy="86006"/>
            </a:xfrm>
            <a:custGeom>
              <a:avLst/>
              <a:gdLst/>
              <a:ahLst/>
              <a:cxnLst/>
              <a:rect l="l" t="t" r="r" b="b"/>
              <a:pathLst>
                <a:path w="2924" h="2506" extrusionOk="0">
                  <a:moveTo>
                    <a:pt x="2924" y="1"/>
                  </a:moveTo>
                  <a:cubicBezTo>
                    <a:pt x="2709" y="34"/>
                    <a:pt x="2506" y="91"/>
                    <a:pt x="2314" y="181"/>
                  </a:cubicBezTo>
                  <a:cubicBezTo>
                    <a:pt x="2122" y="260"/>
                    <a:pt x="1931" y="350"/>
                    <a:pt x="1739" y="463"/>
                  </a:cubicBezTo>
                  <a:cubicBezTo>
                    <a:pt x="1637" y="520"/>
                    <a:pt x="1536" y="587"/>
                    <a:pt x="1434" y="655"/>
                  </a:cubicBezTo>
                  <a:cubicBezTo>
                    <a:pt x="1332" y="723"/>
                    <a:pt x="1242" y="802"/>
                    <a:pt x="1141" y="870"/>
                  </a:cubicBezTo>
                  <a:cubicBezTo>
                    <a:pt x="1039" y="949"/>
                    <a:pt x="949" y="1039"/>
                    <a:pt x="859" y="1118"/>
                  </a:cubicBezTo>
                  <a:cubicBezTo>
                    <a:pt x="768" y="1208"/>
                    <a:pt x="678" y="1287"/>
                    <a:pt x="599" y="1377"/>
                  </a:cubicBezTo>
                  <a:cubicBezTo>
                    <a:pt x="531" y="1468"/>
                    <a:pt x="452" y="1569"/>
                    <a:pt x="385" y="1648"/>
                  </a:cubicBezTo>
                  <a:cubicBezTo>
                    <a:pt x="317" y="1738"/>
                    <a:pt x="260" y="1829"/>
                    <a:pt x="215" y="1919"/>
                  </a:cubicBezTo>
                  <a:cubicBezTo>
                    <a:pt x="136" y="2043"/>
                    <a:pt x="69" y="2190"/>
                    <a:pt x="35" y="2336"/>
                  </a:cubicBezTo>
                  <a:cubicBezTo>
                    <a:pt x="12" y="2449"/>
                    <a:pt x="1" y="2506"/>
                    <a:pt x="1" y="2506"/>
                  </a:cubicBezTo>
                  <a:cubicBezTo>
                    <a:pt x="1" y="2506"/>
                    <a:pt x="46" y="2472"/>
                    <a:pt x="125" y="2382"/>
                  </a:cubicBezTo>
                  <a:cubicBezTo>
                    <a:pt x="159" y="2348"/>
                    <a:pt x="204" y="2291"/>
                    <a:pt x="260" y="2235"/>
                  </a:cubicBezTo>
                  <a:cubicBezTo>
                    <a:pt x="306" y="2190"/>
                    <a:pt x="373" y="2133"/>
                    <a:pt x="441" y="2077"/>
                  </a:cubicBezTo>
                  <a:cubicBezTo>
                    <a:pt x="509" y="2021"/>
                    <a:pt x="565" y="1953"/>
                    <a:pt x="655" y="1896"/>
                  </a:cubicBezTo>
                  <a:cubicBezTo>
                    <a:pt x="734" y="1829"/>
                    <a:pt x="825" y="1761"/>
                    <a:pt x="892" y="1682"/>
                  </a:cubicBezTo>
                  <a:cubicBezTo>
                    <a:pt x="971" y="1614"/>
                    <a:pt x="1073" y="1547"/>
                    <a:pt x="1163" y="1468"/>
                  </a:cubicBezTo>
                  <a:cubicBezTo>
                    <a:pt x="1253" y="1400"/>
                    <a:pt x="1344" y="1321"/>
                    <a:pt x="1434" y="1253"/>
                  </a:cubicBezTo>
                  <a:cubicBezTo>
                    <a:pt x="1806" y="949"/>
                    <a:pt x="2179" y="655"/>
                    <a:pt x="2461" y="418"/>
                  </a:cubicBezTo>
                  <a:cubicBezTo>
                    <a:pt x="2596" y="294"/>
                    <a:pt x="2720" y="192"/>
                    <a:pt x="2799" y="125"/>
                  </a:cubicBezTo>
                  <a:cubicBezTo>
                    <a:pt x="2878" y="46"/>
                    <a:pt x="2924" y="1"/>
                    <a:pt x="2924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39"/>
            <p:cNvSpPr/>
            <p:nvPr/>
          </p:nvSpPr>
          <p:spPr>
            <a:xfrm>
              <a:off x="644456" y="183232"/>
              <a:ext cx="122008" cy="33977"/>
            </a:xfrm>
            <a:custGeom>
              <a:avLst/>
              <a:gdLst/>
              <a:ahLst/>
              <a:cxnLst/>
              <a:rect l="l" t="t" r="r" b="b"/>
              <a:pathLst>
                <a:path w="3555" h="990" extrusionOk="0">
                  <a:moveTo>
                    <a:pt x="2615" y="1"/>
                  </a:moveTo>
                  <a:cubicBezTo>
                    <a:pt x="2529" y="1"/>
                    <a:pt x="2443" y="3"/>
                    <a:pt x="2359" y="8"/>
                  </a:cubicBezTo>
                  <a:cubicBezTo>
                    <a:pt x="2246" y="8"/>
                    <a:pt x="2133" y="19"/>
                    <a:pt x="2020" y="42"/>
                  </a:cubicBezTo>
                  <a:lnTo>
                    <a:pt x="1682" y="121"/>
                  </a:lnTo>
                  <a:cubicBezTo>
                    <a:pt x="1456" y="166"/>
                    <a:pt x="1230" y="234"/>
                    <a:pt x="1016" y="324"/>
                  </a:cubicBezTo>
                  <a:cubicBezTo>
                    <a:pt x="824" y="403"/>
                    <a:pt x="644" y="493"/>
                    <a:pt x="474" y="606"/>
                  </a:cubicBezTo>
                  <a:cubicBezTo>
                    <a:pt x="339" y="674"/>
                    <a:pt x="226" y="764"/>
                    <a:pt x="125" y="866"/>
                  </a:cubicBezTo>
                  <a:cubicBezTo>
                    <a:pt x="46" y="945"/>
                    <a:pt x="0" y="990"/>
                    <a:pt x="0" y="990"/>
                  </a:cubicBezTo>
                  <a:cubicBezTo>
                    <a:pt x="0" y="990"/>
                    <a:pt x="57" y="967"/>
                    <a:pt x="158" y="945"/>
                  </a:cubicBezTo>
                  <a:cubicBezTo>
                    <a:pt x="260" y="922"/>
                    <a:pt x="407" y="888"/>
                    <a:pt x="565" y="843"/>
                  </a:cubicBezTo>
                  <a:cubicBezTo>
                    <a:pt x="734" y="798"/>
                    <a:pt x="926" y="764"/>
                    <a:pt x="1129" y="719"/>
                  </a:cubicBezTo>
                  <a:cubicBezTo>
                    <a:pt x="1230" y="685"/>
                    <a:pt x="1343" y="674"/>
                    <a:pt x="1445" y="651"/>
                  </a:cubicBezTo>
                  <a:cubicBezTo>
                    <a:pt x="1558" y="617"/>
                    <a:pt x="1659" y="595"/>
                    <a:pt x="1772" y="572"/>
                  </a:cubicBezTo>
                  <a:lnTo>
                    <a:pt x="2991" y="301"/>
                  </a:lnTo>
                  <a:lnTo>
                    <a:pt x="3397" y="200"/>
                  </a:lnTo>
                  <a:cubicBezTo>
                    <a:pt x="3498" y="177"/>
                    <a:pt x="3555" y="155"/>
                    <a:pt x="3555" y="155"/>
                  </a:cubicBezTo>
                  <a:cubicBezTo>
                    <a:pt x="3555" y="155"/>
                    <a:pt x="3498" y="132"/>
                    <a:pt x="3397" y="110"/>
                  </a:cubicBezTo>
                  <a:cubicBezTo>
                    <a:pt x="3262" y="65"/>
                    <a:pt x="3115" y="31"/>
                    <a:pt x="2979" y="19"/>
                  </a:cubicBezTo>
                  <a:cubicBezTo>
                    <a:pt x="2860" y="6"/>
                    <a:pt x="2738" y="1"/>
                    <a:pt x="2615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39"/>
            <p:cNvSpPr/>
            <p:nvPr/>
          </p:nvSpPr>
          <p:spPr>
            <a:xfrm>
              <a:off x="567373" y="389530"/>
              <a:ext cx="17846" cy="52304"/>
            </a:xfrm>
            <a:custGeom>
              <a:avLst/>
              <a:gdLst/>
              <a:ahLst/>
              <a:cxnLst/>
              <a:rect l="l" t="t" r="r" b="b"/>
              <a:pathLst>
                <a:path w="520" h="1524" extrusionOk="0">
                  <a:moveTo>
                    <a:pt x="430" y="0"/>
                  </a:moveTo>
                  <a:cubicBezTo>
                    <a:pt x="351" y="57"/>
                    <a:pt x="283" y="124"/>
                    <a:pt x="238" y="192"/>
                  </a:cubicBezTo>
                  <a:cubicBezTo>
                    <a:pt x="125" y="350"/>
                    <a:pt x="46" y="531"/>
                    <a:pt x="23" y="722"/>
                  </a:cubicBezTo>
                  <a:cubicBezTo>
                    <a:pt x="12" y="813"/>
                    <a:pt x="1" y="926"/>
                    <a:pt x="12" y="1027"/>
                  </a:cubicBezTo>
                  <a:cubicBezTo>
                    <a:pt x="12" y="1106"/>
                    <a:pt x="35" y="1196"/>
                    <a:pt x="69" y="1287"/>
                  </a:cubicBezTo>
                  <a:cubicBezTo>
                    <a:pt x="102" y="1366"/>
                    <a:pt x="148" y="1445"/>
                    <a:pt x="204" y="1524"/>
                  </a:cubicBezTo>
                  <a:cubicBezTo>
                    <a:pt x="260" y="1445"/>
                    <a:pt x="317" y="1366"/>
                    <a:pt x="351" y="1287"/>
                  </a:cubicBezTo>
                  <a:cubicBezTo>
                    <a:pt x="373" y="1208"/>
                    <a:pt x="418" y="1129"/>
                    <a:pt x="441" y="1050"/>
                  </a:cubicBezTo>
                  <a:cubicBezTo>
                    <a:pt x="463" y="959"/>
                    <a:pt x="486" y="880"/>
                    <a:pt x="497" y="790"/>
                  </a:cubicBezTo>
                  <a:cubicBezTo>
                    <a:pt x="520" y="621"/>
                    <a:pt x="520" y="440"/>
                    <a:pt x="497" y="271"/>
                  </a:cubicBezTo>
                  <a:cubicBezTo>
                    <a:pt x="486" y="181"/>
                    <a:pt x="463" y="91"/>
                    <a:pt x="430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39"/>
            <p:cNvSpPr/>
            <p:nvPr/>
          </p:nvSpPr>
          <p:spPr>
            <a:xfrm>
              <a:off x="903160" y="386407"/>
              <a:ext cx="58516" cy="40463"/>
            </a:xfrm>
            <a:custGeom>
              <a:avLst/>
              <a:gdLst/>
              <a:ahLst/>
              <a:cxnLst/>
              <a:rect l="l" t="t" r="r" b="b"/>
              <a:pathLst>
                <a:path w="1705" h="117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114"/>
                    <a:pt x="68" y="227"/>
                    <a:pt x="124" y="328"/>
                  </a:cubicBezTo>
                  <a:cubicBezTo>
                    <a:pt x="181" y="430"/>
                    <a:pt x="248" y="531"/>
                    <a:pt x="350" y="610"/>
                  </a:cubicBezTo>
                  <a:cubicBezTo>
                    <a:pt x="440" y="701"/>
                    <a:pt x="553" y="791"/>
                    <a:pt x="666" y="870"/>
                  </a:cubicBezTo>
                  <a:cubicBezTo>
                    <a:pt x="869" y="1005"/>
                    <a:pt x="1106" y="1107"/>
                    <a:pt x="1354" y="1152"/>
                  </a:cubicBezTo>
                  <a:cubicBezTo>
                    <a:pt x="1437" y="1168"/>
                    <a:pt x="1526" y="1179"/>
                    <a:pt x="1611" y="1179"/>
                  </a:cubicBezTo>
                  <a:cubicBezTo>
                    <a:pt x="1643" y="1179"/>
                    <a:pt x="1674" y="1178"/>
                    <a:pt x="1704" y="1175"/>
                  </a:cubicBezTo>
                  <a:cubicBezTo>
                    <a:pt x="1636" y="1084"/>
                    <a:pt x="1569" y="994"/>
                    <a:pt x="1478" y="915"/>
                  </a:cubicBezTo>
                  <a:cubicBezTo>
                    <a:pt x="1309" y="746"/>
                    <a:pt x="1129" y="599"/>
                    <a:pt x="926" y="475"/>
                  </a:cubicBezTo>
                  <a:cubicBezTo>
                    <a:pt x="824" y="407"/>
                    <a:pt x="722" y="340"/>
                    <a:pt x="621" y="294"/>
                  </a:cubicBezTo>
                  <a:cubicBezTo>
                    <a:pt x="519" y="238"/>
                    <a:pt x="418" y="193"/>
                    <a:pt x="327" y="148"/>
                  </a:cubicBezTo>
                  <a:cubicBezTo>
                    <a:pt x="226" y="80"/>
                    <a:pt x="113" y="35"/>
                    <a:pt x="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39"/>
            <p:cNvSpPr/>
            <p:nvPr/>
          </p:nvSpPr>
          <p:spPr>
            <a:xfrm>
              <a:off x="891526" y="355038"/>
              <a:ext cx="44582" cy="34903"/>
            </a:xfrm>
            <a:custGeom>
              <a:avLst/>
              <a:gdLst/>
              <a:ahLst/>
              <a:cxnLst/>
              <a:rect l="l" t="t" r="r" b="b"/>
              <a:pathLst>
                <a:path w="1299" h="1017" extrusionOk="0">
                  <a:moveTo>
                    <a:pt x="1" y="1"/>
                  </a:moveTo>
                  <a:cubicBezTo>
                    <a:pt x="12" y="103"/>
                    <a:pt x="46" y="193"/>
                    <a:pt x="91" y="283"/>
                  </a:cubicBezTo>
                  <a:cubicBezTo>
                    <a:pt x="181" y="464"/>
                    <a:pt x="317" y="622"/>
                    <a:pt x="475" y="746"/>
                  </a:cubicBezTo>
                  <a:cubicBezTo>
                    <a:pt x="633" y="859"/>
                    <a:pt x="813" y="938"/>
                    <a:pt x="1005" y="983"/>
                  </a:cubicBezTo>
                  <a:cubicBezTo>
                    <a:pt x="1107" y="1017"/>
                    <a:pt x="1197" y="1017"/>
                    <a:pt x="1298" y="1017"/>
                  </a:cubicBezTo>
                  <a:cubicBezTo>
                    <a:pt x="1265" y="926"/>
                    <a:pt x="1219" y="836"/>
                    <a:pt x="1163" y="757"/>
                  </a:cubicBezTo>
                  <a:cubicBezTo>
                    <a:pt x="1050" y="599"/>
                    <a:pt x="915" y="464"/>
                    <a:pt x="757" y="362"/>
                  </a:cubicBezTo>
                  <a:cubicBezTo>
                    <a:pt x="689" y="306"/>
                    <a:pt x="610" y="249"/>
                    <a:pt x="520" y="204"/>
                  </a:cubicBezTo>
                  <a:cubicBezTo>
                    <a:pt x="441" y="170"/>
                    <a:pt x="362" y="136"/>
                    <a:pt x="283" y="91"/>
                  </a:cubicBezTo>
                  <a:cubicBezTo>
                    <a:pt x="193" y="46"/>
                    <a:pt x="102" y="24"/>
                    <a:pt x="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39"/>
            <p:cNvSpPr/>
            <p:nvPr/>
          </p:nvSpPr>
          <p:spPr>
            <a:xfrm>
              <a:off x="1002688" y="96369"/>
              <a:ext cx="52304" cy="27147"/>
            </a:xfrm>
            <a:custGeom>
              <a:avLst/>
              <a:gdLst/>
              <a:ahLst/>
              <a:cxnLst/>
              <a:rect l="l" t="t" r="r" b="b"/>
              <a:pathLst>
                <a:path w="1524" h="791" extrusionOk="0">
                  <a:moveTo>
                    <a:pt x="282" y="0"/>
                  </a:moveTo>
                  <a:cubicBezTo>
                    <a:pt x="192" y="11"/>
                    <a:pt x="91" y="34"/>
                    <a:pt x="0" y="68"/>
                  </a:cubicBezTo>
                  <a:cubicBezTo>
                    <a:pt x="57" y="147"/>
                    <a:pt x="136" y="215"/>
                    <a:pt x="215" y="271"/>
                  </a:cubicBezTo>
                  <a:lnTo>
                    <a:pt x="440" y="429"/>
                  </a:lnTo>
                  <a:cubicBezTo>
                    <a:pt x="519" y="485"/>
                    <a:pt x="598" y="531"/>
                    <a:pt x="689" y="576"/>
                  </a:cubicBezTo>
                  <a:cubicBezTo>
                    <a:pt x="858" y="655"/>
                    <a:pt x="1038" y="722"/>
                    <a:pt x="1219" y="756"/>
                  </a:cubicBezTo>
                  <a:cubicBezTo>
                    <a:pt x="1321" y="779"/>
                    <a:pt x="1422" y="790"/>
                    <a:pt x="1524" y="790"/>
                  </a:cubicBezTo>
                  <a:cubicBezTo>
                    <a:pt x="1490" y="700"/>
                    <a:pt x="1433" y="610"/>
                    <a:pt x="1377" y="531"/>
                  </a:cubicBezTo>
                  <a:cubicBezTo>
                    <a:pt x="1321" y="452"/>
                    <a:pt x="1253" y="373"/>
                    <a:pt x="1174" y="316"/>
                  </a:cubicBezTo>
                  <a:cubicBezTo>
                    <a:pt x="1084" y="248"/>
                    <a:pt x="993" y="192"/>
                    <a:pt x="892" y="136"/>
                  </a:cubicBezTo>
                  <a:cubicBezTo>
                    <a:pt x="711" y="45"/>
                    <a:pt x="497" y="0"/>
                    <a:pt x="282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39"/>
            <p:cNvSpPr/>
            <p:nvPr/>
          </p:nvSpPr>
          <p:spPr>
            <a:xfrm>
              <a:off x="1587089" y="782597"/>
              <a:ext cx="20146" cy="64316"/>
            </a:xfrm>
            <a:custGeom>
              <a:avLst/>
              <a:gdLst/>
              <a:ahLst/>
              <a:cxnLst/>
              <a:rect l="l" t="t" r="r" b="b"/>
              <a:pathLst>
                <a:path w="587" h="1874" extrusionOk="0">
                  <a:moveTo>
                    <a:pt x="294" y="1"/>
                  </a:moveTo>
                  <a:cubicBezTo>
                    <a:pt x="124" y="1"/>
                    <a:pt x="0" y="418"/>
                    <a:pt x="0" y="937"/>
                  </a:cubicBezTo>
                  <a:cubicBezTo>
                    <a:pt x="0" y="1456"/>
                    <a:pt x="124" y="1874"/>
                    <a:pt x="294" y="1874"/>
                  </a:cubicBezTo>
                  <a:cubicBezTo>
                    <a:pt x="463" y="1874"/>
                    <a:pt x="587" y="1456"/>
                    <a:pt x="587" y="937"/>
                  </a:cubicBezTo>
                  <a:cubicBezTo>
                    <a:pt x="587" y="418"/>
                    <a:pt x="452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39"/>
            <p:cNvSpPr/>
            <p:nvPr/>
          </p:nvSpPr>
          <p:spPr>
            <a:xfrm>
              <a:off x="1546420" y="707848"/>
              <a:ext cx="20558" cy="64728"/>
            </a:xfrm>
            <a:custGeom>
              <a:avLst/>
              <a:gdLst/>
              <a:ahLst/>
              <a:cxnLst/>
              <a:rect l="l" t="t" r="r" b="b"/>
              <a:pathLst>
                <a:path w="599" h="1886" extrusionOk="0">
                  <a:moveTo>
                    <a:pt x="294" y="1"/>
                  </a:moveTo>
                  <a:cubicBezTo>
                    <a:pt x="147" y="1"/>
                    <a:pt x="0" y="418"/>
                    <a:pt x="0" y="937"/>
                  </a:cubicBezTo>
                  <a:cubicBezTo>
                    <a:pt x="0" y="1456"/>
                    <a:pt x="136" y="1885"/>
                    <a:pt x="294" y="1885"/>
                  </a:cubicBezTo>
                  <a:cubicBezTo>
                    <a:pt x="463" y="1885"/>
                    <a:pt x="598" y="1456"/>
                    <a:pt x="598" y="937"/>
                  </a:cubicBezTo>
                  <a:cubicBezTo>
                    <a:pt x="598" y="418"/>
                    <a:pt x="452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39"/>
            <p:cNvSpPr/>
            <p:nvPr/>
          </p:nvSpPr>
          <p:spPr>
            <a:xfrm>
              <a:off x="1530152" y="806998"/>
              <a:ext cx="20558" cy="64728"/>
            </a:xfrm>
            <a:custGeom>
              <a:avLst/>
              <a:gdLst/>
              <a:ahLst/>
              <a:cxnLst/>
              <a:rect l="l" t="t" r="r" b="b"/>
              <a:pathLst>
                <a:path w="599" h="1886" extrusionOk="0">
                  <a:moveTo>
                    <a:pt x="294" y="1"/>
                  </a:moveTo>
                  <a:cubicBezTo>
                    <a:pt x="136" y="1"/>
                    <a:pt x="0" y="418"/>
                    <a:pt x="0" y="937"/>
                  </a:cubicBezTo>
                  <a:cubicBezTo>
                    <a:pt x="0" y="1456"/>
                    <a:pt x="136" y="1885"/>
                    <a:pt x="294" y="1885"/>
                  </a:cubicBezTo>
                  <a:cubicBezTo>
                    <a:pt x="463" y="1885"/>
                    <a:pt x="598" y="1456"/>
                    <a:pt x="598" y="937"/>
                  </a:cubicBezTo>
                  <a:cubicBezTo>
                    <a:pt x="598" y="418"/>
                    <a:pt x="463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39"/>
            <p:cNvSpPr/>
            <p:nvPr/>
          </p:nvSpPr>
          <p:spPr>
            <a:xfrm>
              <a:off x="1493361" y="741173"/>
              <a:ext cx="20180" cy="64693"/>
            </a:xfrm>
            <a:custGeom>
              <a:avLst/>
              <a:gdLst/>
              <a:ahLst/>
              <a:cxnLst/>
              <a:rect l="l" t="t" r="r" b="b"/>
              <a:pathLst>
                <a:path w="588" h="1885" extrusionOk="0">
                  <a:moveTo>
                    <a:pt x="294" y="0"/>
                  </a:moveTo>
                  <a:cubicBezTo>
                    <a:pt x="124" y="0"/>
                    <a:pt x="0" y="418"/>
                    <a:pt x="0" y="937"/>
                  </a:cubicBezTo>
                  <a:cubicBezTo>
                    <a:pt x="0" y="1456"/>
                    <a:pt x="136" y="1885"/>
                    <a:pt x="294" y="1885"/>
                  </a:cubicBezTo>
                  <a:cubicBezTo>
                    <a:pt x="452" y="1885"/>
                    <a:pt x="587" y="1456"/>
                    <a:pt x="587" y="937"/>
                  </a:cubicBezTo>
                  <a:cubicBezTo>
                    <a:pt x="587" y="418"/>
                    <a:pt x="463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39"/>
            <p:cNvSpPr/>
            <p:nvPr/>
          </p:nvSpPr>
          <p:spPr>
            <a:xfrm>
              <a:off x="1475172" y="839156"/>
              <a:ext cx="20558" cy="64693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305" y="0"/>
                  </a:moveTo>
                  <a:cubicBezTo>
                    <a:pt x="135" y="0"/>
                    <a:pt x="0" y="429"/>
                    <a:pt x="0" y="948"/>
                  </a:cubicBezTo>
                  <a:cubicBezTo>
                    <a:pt x="0" y="1467"/>
                    <a:pt x="147" y="1885"/>
                    <a:pt x="305" y="1885"/>
                  </a:cubicBezTo>
                  <a:cubicBezTo>
                    <a:pt x="463" y="1885"/>
                    <a:pt x="598" y="1456"/>
                    <a:pt x="598" y="948"/>
                  </a:cubicBezTo>
                  <a:cubicBezTo>
                    <a:pt x="598" y="429"/>
                    <a:pt x="463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39"/>
            <p:cNvSpPr/>
            <p:nvPr/>
          </p:nvSpPr>
          <p:spPr>
            <a:xfrm>
              <a:off x="1503417" y="651323"/>
              <a:ext cx="20558" cy="64693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294" y="0"/>
                  </a:moveTo>
                  <a:cubicBezTo>
                    <a:pt x="136" y="0"/>
                    <a:pt x="1" y="418"/>
                    <a:pt x="1" y="937"/>
                  </a:cubicBezTo>
                  <a:cubicBezTo>
                    <a:pt x="1" y="1456"/>
                    <a:pt x="136" y="1885"/>
                    <a:pt x="294" y="1885"/>
                  </a:cubicBezTo>
                  <a:cubicBezTo>
                    <a:pt x="452" y="1885"/>
                    <a:pt x="599" y="1456"/>
                    <a:pt x="599" y="937"/>
                  </a:cubicBezTo>
                  <a:cubicBezTo>
                    <a:pt x="599" y="418"/>
                    <a:pt x="463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39"/>
            <p:cNvSpPr/>
            <p:nvPr/>
          </p:nvSpPr>
          <p:spPr>
            <a:xfrm>
              <a:off x="1674228" y="807376"/>
              <a:ext cx="20558" cy="64728"/>
            </a:xfrm>
            <a:custGeom>
              <a:avLst/>
              <a:gdLst/>
              <a:ahLst/>
              <a:cxnLst/>
              <a:rect l="l" t="t" r="r" b="b"/>
              <a:pathLst>
                <a:path w="599" h="1886" extrusionOk="0">
                  <a:moveTo>
                    <a:pt x="305" y="1"/>
                  </a:moveTo>
                  <a:cubicBezTo>
                    <a:pt x="136" y="1"/>
                    <a:pt x="0" y="430"/>
                    <a:pt x="0" y="949"/>
                  </a:cubicBezTo>
                  <a:cubicBezTo>
                    <a:pt x="0" y="1468"/>
                    <a:pt x="136" y="1885"/>
                    <a:pt x="305" y="1885"/>
                  </a:cubicBezTo>
                  <a:cubicBezTo>
                    <a:pt x="463" y="1885"/>
                    <a:pt x="598" y="1468"/>
                    <a:pt x="598" y="949"/>
                  </a:cubicBezTo>
                  <a:cubicBezTo>
                    <a:pt x="598" y="430"/>
                    <a:pt x="463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39"/>
            <p:cNvSpPr/>
            <p:nvPr/>
          </p:nvSpPr>
          <p:spPr>
            <a:xfrm>
              <a:off x="1633558" y="732661"/>
              <a:ext cx="20558" cy="64693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294" y="0"/>
                  </a:moveTo>
                  <a:cubicBezTo>
                    <a:pt x="136" y="0"/>
                    <a:pt x="0" y="429"/>
                    <a:pt x="0" y="948"/>
                  </a:cubicBezTo>
                  <a:cubicBezTo>
                    <a:pt x="0" y="1467"/>
                    <a:pt x="147" y="1884"/>
                    <a:pt x="294" y="1884"/>
                  </a:cubicBezTo>
                  <a:cubicBezTo>
                    <a:pt x="452" y="1884"/>
                    <a:pt x="598" y="1467"/>
                    <a:pt x="598" y="948"/>
                  </a:cubicBezTo>
                  <a:cubicBezTo>
                    <a:pt x="598" y="429"/>
                    <a:pt x="463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39"/>
            <p:cNvSpPr/>
            <p:nvPr/>
          </p:nvSpPr>
          <p:spPr>
            <a:xfrm>
              <a:off x="1623468" y="839156"/>
              <a:ext cx="20558" cy="64693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294" y="0"/>
                  </a:moveTo>
                  <a:cubicBezTo>
                    <a:pt x="136" y="0"/>
                    <a:pt x="1" y="429"/>
                    <a:pt x="1" y="948"/>
                  </a:cubicBezTo>
                  <a:cubicBezTo>
                    <a:pt x="1" y="1467"/>
                    <a:pt x="136" y="1885"/>
                    <a:pt x="294" y="1885"/>
                  </a:cubicBezTo>
                  <a:cubicBezTo>
                    <a:pt x="464" y="1885"/>
                    <a:pt x="599" y="1467"/>
                    <a:pt x="599" y="948"/>
                  </a:cubicBezTo>
                  <a:cubicBezTo>
                    <a:pt x="599" y="429"/>
                    <a:pt x="464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39"/>
            <p:cNvSpPr/>
            <p:nvPr/>
          </p:nvSpPr>
          <p:spPr>
            <a:xfrm>
              <a:off x="-291588" y="279500"/>
              <a:ext cx="512020" cy="355418"/>
            </a:xfrm>
            <a:custGeom>
              <a:avLst/>
              <a:gdLst/>
              <a:ahLst/>
              <a:cxnLst/>
              <a:rect l="l" t="t" r="r" b="b"/>
              <a:pathLst>
                <a:path w="14919" h="10356" extrusionOk="0">
                  <a:moveTo>
                    <a:pt x="12546" y="0"/>
                  </a:moveTo>
                  <a:cubicBezTo>
                    <a:pt x="6445" y="0"/>
                    <a:pt x="1684" y="4184"/>
                    <a:pt x="0" y="10315"/>
                  </a:cubicBezTo>
                  <a:cubicBezTo>
                    <a:pt x="289" y="10342"/>
                    <a:pt x="587" y="10355"/>
                    <a:pt x="894" y="10355"/>
                  </a:cubicBezTo>
                  <a:cubicBezTo>
                    <a:pt x="6134" y="10355"/>
                    <a:pt x="13799" y="6483"/>
                    <a:pt x="14918" y="205"/>
                  </a:cubicBezTo>
                  <a:cubicBezTo>
                    <a:pt x="14109" y="67"/>
                    <a:pt x="13317" y="0"/>
                    <a:pt x="12546" y="0"/>
                  </a:cubicBezTo>
                  <a:close/>
                </a:path>
              </a:pathLst>
            </a:custGeom>
            <a:solidFill>
              <a:srgbClr val="8EC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39"/>
            <p:cNvSpPr/>
            <p:nvPr/>
          </p:nvSpPr>
          <p:spPr>
            <a:xfrm>
              <a:off x="-273398" y="221053"/>
              <a:ext cx="594525" cy="408236"/>
            </a:xfrm>
            <a:custGeom>
              <a:avLst/>
              <a:gdLst/>
              <a:ahLst/>
              <a:cxnLst/>
              <a:rect l="l" t="t" r="r" b="b"/>
              <a:pathLst>
                <a:path w="17323" h="11895" extrusionOk="0">
                  <a:moveTo>
                    <a:pt x="17322" y="1"/>
                  </a:moveTo>
                  <a:cubicBezTo>
                    <a:pt x="17322" y="1"/>
                    <a:pt x="16182" y="655"/>
                    <a:pt x="14501" y="1671"/>
                  </a:cubicBezTo>
                  <a:cubicBezTo>
                    <a:pt x="13734" y="2145"/>
                    <a:pt x="12831" y="2686"/>
                    <a:pt x="11883" y="3284"/>
                  </a:cubicBezTo>
                  <a:cubicBezTo>
                    <a:pt x="11477" y="3126"/>
                    <a:pt x="11059" y="2968"/>
                    <a:pt x="10631" y="2822"/>
                  </a:cubicBezTo>
                  <a:cubicBezTo>
                    <a:pt x="10394" y="2743"/>
                    <a:pt x="10157" y="2675"/>
                    <a:pt x="9908" y="2607"/>
                  </a:cubicBezTo>
                  <a:cubicBezTo>
                    <a:pt x="9660" y="2551"/>
                    <a:pt x="9412" y="2506"/>
                    <a:pt x="9164" y="2461"/>
                  </a:cubicBezTo>
                  <a:lnTo>
                    <a:pt x="9164" y="2461"/>
                  </a:lnTo>
                  <a:cubicBezTo>
                    <a:pt x="9401" y="2562"/>
                    <a:pt x="9638" y="2652"/>
                    <a:pt x="9874" y="2743"/>
                  </a:cubicBezTo>
                  <a:cubicBezTo>
                    <a:pt x="10111" y="2833"/>
                    <a:pt x="10326" y="2946"/>
                    <a:pt x="10563" y="3036"/>
                  </a:cubicBezTo>
                  <a:cubicBezTo>
                    <a:pt x="10901" y="3183"/>
                    <a:pt x="11251" y="3329"/>
                    <a:pt x="11601" y="3465"/>
                  </a:cubicBezTo>
                  <a:cubicBezTo>
                    <a:pt x="11003" y="3837"/>
                    <a:pt x="10382" y="4232"/>
                    <a:pt x="9762" y="4638"/>
                  </a:cubicBezTo>
                  <a:cubicBezTo>
                    <a:pt x="9750" y="4605"/>
                    <a:pt x="9717" y="4571"/>
                    <a:pt x="9683" y="4559"/>
                  </a:cubicBezTo>
                  <a:lnTo>
                    <a:pt x="8994" y="4356"/>
                  </a:lnTo>
                  <a:cubicBezTo>
                    <a:pt x="8757" y="4311"/>
                    <a:pt x="8532" y="4266"/>
                    <a:pt x="8295" y="4221"/>
                  </a:cubicBezTo>
                  <a:cubicBezTo>
                    <a:pt x="8069" y="4176"/>
                    <a:pt x="7832" y="4142"/>
                    <a:pt x="7606" y="4108"/>
                  </a:cubicBezTo>
                  <a:cubicBezTo>
                    <a:pt x="7369" y="4063"/>
                    <a:pt x="7144" y="4007"/>
                    <a:pt x="6907" y="3973"/>
                  </a:cubicBezTo>
                  <a:lnTo>
                    <a:pt x="6907" y="3973"/>
                  </a:lnTo>
                  <a:cubicBezTo>
                    <a:pt x="7121" y="4063"/>
                    <a:pt x="7347" y="4153"/>
                    <a:pt x="7573" y="4243"/>
                  </a:cubicBezTo>
                  <a:cubicBezTo>
                    <a:pt x="7787" y="4334"/>
                    <a:pt x="8024" y="4379"/>
                    <a:pt x="8250" y="4447"/>
                  </a:cubicBezTo>
                  <a:cubicBezTo>
                    <a:pt x="8475" y="4503"/>
                    <a:pt x="8701" y="4559"/>
                    <a:pt x="8927" y="4616"/>
                  </a:cubicBezTo>
                  <a:cubicBezTo>
                    <a:pt x="9118" y="4672"/>
                    <a:pt x="9299" y="4740"/>
                    <a:pt x="9480" y="4785"/>
                  </a:cubicBezTo>
                  <a:cubicBezTo>
                    <a:pt x="9480" y="4796"/>
                    <a:pt x="9480" y="4808"/>
                    <a:pt x="9480" y="4819"/>
                  </a:cubicBezTo>
                  <a:cubicBezTo>
                    <a:pt x="9118" y="5056"/>
                    <a:pt x="8757" y="5282"/>
                    <a:pt x="8385" y="5519"/>
                  </a:cubicBezTo>
                  <a:lnTo>
                    <a:pt x="7888" y="5857"/>
                  </a:lnTo>
                  <a:lnTo>
                    <a:pt x="7324" y="5688"/>
                  </a:lnTo>
                  <a:cubicBezTo>
                    <a:pt x="7065" y="5620"/>
                    <a:pt x="6805" y="5575"/>
                    <a:pt x="6546" y="5519"/>
                  </a:cubicBezTo>
                  <a:cubicBezTo>
                    <a:pt x="6027" y="5440"/>
                    <a:pt x="5508" y="5349"/>
                    <a:pt x="4977" y="5293"/>
                  </a:cubicBezTo>
                  <a:lnTo>
                    <a:pt x="4977" y="5293"/>
                  </a:lnTo>
                  <a:cubicBezTo>
                    <a:pt x="5225" y="5383"/>
                    <a:pt x="5485" y="5451"/>
                    <a:pt x="5733" y="5541"/>
                  </a:cubicBezTo>
                  <a:lnTo>
                    <a:pt x="6501" y="5744"/>
                  </a:lnTo>
                  <a:cubicBezTo>
                    <a:pt x="6749" y="5812"/>
                    <a:pt x="6997" y="5880"/>
                    <a:pt x="7257" y="5947"/>
                  </a:cubicBezTo>
                  <a:lnTo>
                    <a:pt x="7606" y="6060"/>
                  </a:lnTo>
                  <a:cubicBezTo>
                    <a:pt x="7324" y="6252"/>
                    <a:pt x="7042" y="6444"/>
                    <a:pt x="6771" y="6624"/>
                  </a:cubicBezTo>
                  <a:cubicBezTo>
                    <a:pt x="6467" y="6828"/>
                    <a:pt x="6173" y="7031"/>
                    <a:pt x="5891" y="7234"/>
                  </a:cubicBezTo>
                  <a:cubicBezTo>
                    <a:pt x="5790" y="7189"/>
                    <a:pt x="5688" y="7144"/>
                    <a:pt x="5586" y="7110"/>
                  </a:cubicBezTo>
                  <a:cubicBezTo>
                    <a:pt x="5372" y="7031"/>
                    <a:pt x="5158" y="6963"/>
                    <a:pt x="4932" y="6895"/>
                  </a:cubicBezTo>
                  <a:cubicBezTo>
                    <a:pt x="4718" y="6828"/>
                    <a:pt x="4481" y="6805"/>
                    <a:pt x="4255" y="6760"/>
                  </a:cubicBezTo>
                  <a:cubicBezTo>
                    <a:pt x="4029" y="6749"/>
                    <a:pt x="3804" y="6737"/>
                    <a:pt x="3567" y="6737"/>
                  </a:cubicBezTo>
                  <a:cubicBezTo>
                    <a:pt x="3792" y="6805"/>
                    <a:pt x="4018" y="6850"/>
                    <a:pt x="4232" y="6907"/>
                  </a:cubicBezTo>
                  <a:cubicBezTo>
                    <a:pt x="4447" y="6963"/>
                    <a:pt x="4650" y="7053"/>
                    <a:pt x="4864" y="7121"/>
                  </a:cubicBezTo>
                  <a:cubicBezTo>
                    <a:pt x="5079" y="7189"/>
                    <a:pt x="5282" y="7279"/>
                    <a:pt x="5485" y="7358"/>
                  </a:cubicBezTo>
                  <a:lnTo>
                    <a:pt x="5632" y="7414"/>
                  </a:lnTo>
                  <a:cubicBezTo>
                    <a:pt x="5485" y="7516"/>
                    <a:pt x="5350" y="7617"/>
                    <a:pt x="5214" y="7719"/>
                  </a:cubicBezTo>
                  <a:cubicBezTo>
                    <a:pt x="4774" y="8024"/>
                    <a:pt x="4379" y="8317"/>
                    <a:pt x="3984" y="8588"/>
                  </a:cubicBezTo>
                  <a:cubicBezTo>
                    <a:pt x="3984" y="8588"/>
                    <a:pt x="3984" y="8577"/>
                    <a:pt x="3995" y="8565"/>
                  </a:cubicBezTo>
                  <a:lnTo>
                    <a:pt x="3995" y="8554"/>
                  </a:lnTo>
                  <a:cubicBezTo>
                    <a:pt x="4007" y="8475"/>
                    <a:pt x="3950" y="8407"/>
                    <a:pt x="3871" y="8407"/>
                  </a:cubicBezTo>
                  <a:lnTo>
                    <a:pt x="3860" y="8407"/>
                  </a:lnTo>
                  <a:cubicBezTo>
                    <a:pt x="3499" y="8396"/>
                    <a:pt x="3149" y="8385"/>
                    <a:pt x="2788" y="8385"/>
                  </a:cubicBezTo>
                  <a:cubicBezTo>
                    <a:pt x="2427" y="8351"/>
                    <a:pt x="2077" y="8340"/>
                    <a:pt x="1705" y="8340"/>
                  </a:cubicBezTo>
                  <a:cubicBezTo>
                    <a:pt x="2055" y="8441"/>
                    <a:pt x="2416" y="8531"/>
                    <a:pt x="2765" y="8599"/>
                  </a:cubicBezTo>
                  <a:cubicBezTo>
                    <a:pt x="3070" y="8644"/>
                    <a:pt x="3386" y="8656"/>
                    <a:pt x="3691" y="8678"/>
                  </a:cubicBezTo>
                  <a:cubicBezTo>
                    <a:pt x="3679" y="8735"/>
                    <a:pt x="3668" y="8780"/>
                    <a:pt x="3657" y="8836"/>
                  </a:cubicBezTo>
                  <a:cubicBezTo>
                    <a:pt x="3251" y="9163"/>
                    <a:pt x="2856" y="9468"/>
                    <a:pt x="2495" y="9750"/>
                  </a:cubicBezTo>
                  <a:cubicBezTo>
                    <a:pt x="2111" y="10066"/>
                    <a:pt x="1750" y="10337"/>
                    <a:pt x="1456" y="10596"/>
                  </a:cubicBezTo>
                  <a:cubicBezTo>
                    <a:pt x="1163" y="10867"/>
                    <a:pt x="892" y="11104"/>
                    <a:pt x="678" y="11296"/>
                  </a:cubicBezTo>
                  <a:lnTo>
                    <a:pt x="1" y="11894"/>
                  </a:lnTo>
                  <a:lnTo>
                    <a:pt x="700" y="11330"/>
                  </a:lnTo>
                  <a:lnTo>
                    <a:pt x="1513" y="10687"/>
                  </a:lnTo>
                  <a:cubicBezTo>
                    <a:pt x="1818" y="10427"/>
                    <a:pt x="2190" y="10168"/>
                    <a:pt x="2585" y="9874"/>
                  </a:cubicBezTo>
                  <a:lnTo>
                    <a:pt x="3600" y="9118"/>
                  </a:lnTo>
                  <a:lnTo>
                    <a:pt x="3600" y="9118"/>
                  </a:lnTo>
                  <a:cubicBezTo>
                    <a:pt x="3510" y="9637"/>
                    <a:pt x="3442" y="10168"/>
                    <a:pt x="3409" y="10698"/>
                  </a:cubicBezTo>
                  <a:cubicBezTo>
                    <a:pt x="3623" y="10100"/>
                    <a:pt x="3792" y="9502"/>
                    <a:pt x="3916" y="8893"/>
                  </a:cubicBezTo>
                  <a:cubicBezTo>
                    <a:pt x="4368" y="8577"/>
                    <a:pt x="4842" y="8249"/>
                    <a:pt x="5327" y="7911"/>
                  </a:cubicBezTo>
                  <a:cubicBezTo>
                    <a:pt x="5508" y="7787"/>
                    <a:pt x="5688" y="7663"/>
                    <a:pt x="5869" y="7538"/>
                  </a:cubicBezTo>
                  <a:lnTo>
                    <a:pt x="5970" y="7584"/>
                  </a:lnTo>
                  <a:cubicBezTo>
                    <a:pt x="5756" y="8261"/>
                    <a:pt x="5586" y="8960"/>
                    <a:pt x="5451" y="9660"/>
                  </a:cubicBezTo>
                  <a:cubicBezTo>
                    <a:pt x="5767" y="8972"/>
                    <a:pt x="6038" y="8261"/>
                    <a:pt x="6264" y="7550"/>
                  </a:cubicBezTo>
                  <a:cubicBezTo>
                    <a:pt x="6275" y="7482"/>
                    <a:pt x="6252" y="7414"/>
                    <a:pt x="6196" y="7392"/>
                  </a:cubicBezTo>
                  <a:lnTo>
                    <a:pt x="6139" y="7358"/>
                  </a:lnTo>
                  <a:cubicBezTo>
                    <a:pt x="6388" y="7189"/>
                    <a:pt x="6636" y="7019"/>
                    <a:pt x="6895" y="6850"/>
                  </a:cubicBezTo>
                  <a:lnTo>
                    <a:pt x="7843" y="6207"/>
                  </a:lnTo>
                  <a:lnTo>
                    <a:pt x="7843" y="6207"/>
                  </a:lnTo>
                  <a:cubicBezTo>
                    <a:pt x="7809" y="6354"/>
                    <a:pt x="7776" y="6512"/>
                    <a:pt x="7730" y="6658"/>
                  </a:cubicBezTo>
                  <a:cubicBezTo>
                    <a:pt x="7674" y="6873"/>
                    <a:pt x="7618" y="7087"/>
                    <a:pt x="7573" y="7302"/>
                  </a:cubicBezTo>
                  <a:cubicBezTo>
                    <a:pt x="7527" y="7516"/>
                    <a:pt x="7494" y="7742"/>
                    <a:pt x="7471" y="7967"/>
                  </a:cubicBezTo>
                  <a:cubicBezTo>
                    <a:pt x="7471" y="8080"/>
                    <a:pt x="7471" y="8193"/>
                    <a:pt x="7460" y="8306"/>
                  </a:cubicBezTo>
                  <a:cubicBezTo>
                    <a:pt x="7448" y="8419"/>
                    <a:pt x="7482" y="8531"/>
                    <a:pt x="7494" y="8633"/>
                  </a:cubicBezTo>
                  <a:lnTo>
                    <a:pt x="7527" y="8306"/>
                  </a:lnTo>
                  <a:cubicBezTo>
                    <a:pt x="7550" y="8193"/>
                    <a:pt x="7561" y="8091"/>
                    <a:pt x="7584" y="7990"/>
                  </a:cubicBezTo>
                  <a:cubicBezTo>
                    <a:pt x="7618" y="7888"/>
                    <a:pt x="7640" y="7775"/>
                    <a:pt x="7674" y="7674"/>
                  </a:cubicBezTo>
                  <a:lnTo>
                    <a:pt x="7764" y="7358"/>
                  </a:lnTo>
                  <a:cubicBezTo>
                    <a:pt x="7843" y="7155"/>
                    <a:pt x="7911" y="6940"/>
                    <a:pt x="7979" y="6726"/>
                  </a:cubicBezTo>
                  <a:cubicBezTo>
                    <a:pt x="8046" y="6523"/>
                    <a:pt x="8103" y="6308"/>
                    <a:pt x="8159" y="6083"/>
                  </a:cubicBezTo>
                  <a:cubicBezTo>
                    <a:pt x="8159" y="6060"/>
                    <a:pt x="8159" y="6026"/>
                    <a:pt x="8148" y="6004"/>
                  </a:cubicBezTo>
                  <a:lnTo>
                    <a:pt x="8532" y="5756"/>
                  </a:lnTo>
                  <a:lnTo>
                    <a:pt x="9423" y="5169"/>
                  </a:lnTo>
                  <a:lnTo>
                    <a:pt x="9423" y="5169"/>
                  </a:lnTo>
                  <a:cubicBezTo>
                    <a:pt x="9333" y="5846"/>
                    <a:pt x="9254" y="6534"/>
                    <a:pt x="9231" y="7234"/>
                  </a:cubicBezTo>
                  <a:cubicBezTo>
                    <a:pt x="9434" y="6489"/>
                    <a:pt x="9592" y="5733"/>
                    <a:pt x="9717" y="4977"/>
                  </a:cubicBezTo>
                  <a:cubicBezTo>
                    <a:pt x="10405" y="4514"/>
                    <a:pt x="11093" y="4063"/>
                    <a:pt x="11759" y="3645"/>
                  </a:cubicBezTo>
                  <a:lnTo>
                    <a:pt x="11782" y="3623"/>
                  </a:lnTo>
                  <a:lnTo>
                    <a:pt x="11782" y="3623"/>
                  </a:lnTo>
                  <a:cubicBezTo>
                    <a:pt x="11646" y="3950"/>
                    <a:pt x="11511" y="4289"/>
                    <a:pt x="11398" y="4605"/>
                  </a:cubicBezTo>
                  <a:cubicBezTo>
                    <a:pt x="11274" y="5022"/>
                    <a:pt x="11161" y="5440"/>
                    <a:pt x="11071" y="5857"/>
                  </a:cubicBezTo>
                  <a:cubicBezTo>
                    <a:pt x="11262" y="5473"/>
                    <a:pt x="11432" y="5079"/>
                    <a:pt x="11590" y="4684"/>
                  </a:cubicBezTo>
                  <a:cubicBezTo>
                    <a:pt x="11782" y="4300"/>
                    <a:pt x="11951" y="3916"/>
                    <a:pt x="12109" y="3521"/>
                  </a:cubicBezTo>
                  <a:cubicBezTo>
                    <a:pt x="12131" y="3487"/>
                    <a:pt x="12131" y="3442"/>
                    <a:pt x="12109" y="3408"/>
                  </a:cubicBezTo>
                  <a:cubicBezTo>
                    <a:pt x="13012" y="2833"/>
                    <a:pt x="13847" y="2280"/>
                    <a:pt x="14580" y="1806"/>
                  </a:cubicBezTo>
                  <a:cubicBezTo>
                    <a:pt x="16227" y="734"/>
                    <a:pt x="17322" y="1"/>
                    <a:pt x="17322" y="1"/>
                  </a:cubicBezTo>
                  <a:close/>
                </a:path>
              </a:pathLst>
            </a:custGeom>
            <a:solidFill>
              <a:srgbClr val="7C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39"/>
            <p:cNvSpPr/>
            <p:nvPr/>
          </p:nvSpPr>
          <p:spPr>
            <a:xfrm>
              <a:off x="2141666" y="5012777"/>
              <a:ext cx="24024" cy="64693"/>
            </a:xfrm>
            <a:custGeom>
              <a:avLst/>
              <a:gdLst/>
              <a:ahLst/>
              <a:cxnLst/>
              <a:rect l="l" t="t" r="r" b="b"/>
              <a:pathLst>
                <a:path w="700" h="1885" extrusionOk="0">
                  <a:moveTo>
                    <a:pt x="350" y="0"/>
                  </a:moveTo>
                  <a:cubicBezTo>
                    <a:pt x="158" y="0"/>
                    <a:pt x="0" y="429"/>
                    <a:pt x="0" y="948"/>
                  </a:cubicBezTo>
                  <a:cubicBezTo>
                    <a:pt x="0" y="1467"/>
                    <a:pt x="158" y="1885"/>
                    <a:pt x="350" y="1885"/>
                  </a:cubicBezTo>
                  <a:cubicBezTo>
                    <a:pt x="542" y="1885"/>
                    <a:pt x="700" y="1467"/>
                    <a:pt x="700" y="948"/>
                  </a:cubicBezTo>
                  <a:cubicBezTo>
                    <a:pt x="700" y="429"/>
                    <a:pt x="542" y="0"/>
                    <a:pt x="3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39"/>
            <p:cNvSpPr/>
            <p:nvPr/>
          </p:nvSpPr>
          <p:spPr>
            <a:xfrm>
              <a:off x="2189302" y="5087526"/>
              <a:ext cx="24024" cy="64693"/>
            </a:xfrm>
            <a:custGeom>
              <a:avLst/>
              <a:gdLst/>
              <a:ahLst/>
              <a:cxnLst/>
              <a:rect l="l" t="t" r="r" b="b"/>
              <a:pathLst>
                <a:path w="700" h="1885" extrusionOk="0">
                  <a:moveTo>
                    <a:pt x="350" y="0"/>
                  </a:moveTo>
                  <a:cubicBezTo>
                    <a:pt x="158" y="0"/>
                    <a:pt x="0" y="429"/>
                    <a:pt x="0" y="948"/>
                  </a:cubicBezTo>
                  <a:cubicBezTo>
                    <a:pt x="0" y="1467"/>
                    <a:pt x="158" y="1885"/>
                    <a:pt x="350" y="1885"/>
                  </a:cubicBezTo>
                  <a:cubicBezTo>
                    <a:pt x="542" y="1885"/>
                    <a:pt x="700" y="1467"/>
                    <a:pt x="700" y="948"/>
                  </a:cubicBezTo>
                  <a:cubicBezTo>
                    <a:pt x="700" y="429"/>
                    <a:pt x="542" y="0"/>
                    <a:pt x="3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39"/>
            <p:cNvSpPr/>
            <p:nvPr/>
          </p:nvSpPr>
          <p:spPr>
            <a:xfrm>
              <a:off x="2208281" y="4988376"/>
              <a:ext cx="24024" cy="64728"/>
            </a:xfrm>
            <a:custGeom>
              <a:avLst/>
              <a:gdLst/>
              <a:ahLst/>
              <a:cxnLst/>
              <a:rect l="l" t="t" r="r" b="b"/>
              <a:pathLst>
                <a:path w="700" h="1886" extrusionOk="0">
                  <a:moveTo>
                    <a:pt x="350" y="1"/>
                  </a:moveTo>
                  <a:cubicBezTo>
                    <a:pt x="147" y="1"/>
                    <a:pt x="0" y="429"/>
                    <a:pt x="0" y="948"/>
                  </a:cubicBezTo>
                  <a:cubicBezTo>
                    <a:pt x="0" y="1456"/>
                    <a:pt x="158" y="1885"/>
                    <a:pt x="350" y="1885"/>
                  </a:cubicBezTo>
                  <a:cubicBezTo>
                    <a:pt x="542" y="1885"/>
                    <a:pt x="700" y="1468"/>
                    <a:pt x="700" y="948"/>
                  </a:cubicBezTo>
                  <a:cubicBezTo>
                    <a:pt x="700" y="418"/>
                    <a:pt x="542" y="1"/>
                    <a:pt x="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39"/>
            <p:cNvSpPr/>
            <p:nvPr/>
          </p:nvSpPr>
          <p:spPr>
            <a:xfrm>
              <a:off x="2251250" y="5054201"/>
              <a:ext cx="24058" cy="64728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0" y="1"/>
                  </a:moveTo>
                  <a:cubicBezTo>
                    <a:pt x="159" y="1"/>
                    <a:pt x="1" y="418"/>
                    <a:pt x="1" y="937"/>
                  </a:cubicBezTo>
                  <a:cubicBezTo>
                    <a:pt x="1" y="1457"/>
                    <a:pt x="159" y="1885"/>
                    <a:pt x="350" y="1885"/>
                  </a:cubicBezTo>
                  <a:cubicBezTo>
                    <a:pt x="542" y="1885"/>
                    <a:pt x="700" y="1457"/>
                    <a:pt x="700" y="937"/>
                  </a:cubicBezTo>
                  <a:cubicBezTo>
                    <a:pt x="700" y="418"/>
                    <a:pt x="542" y="1"/>
                    <a:pt x="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39"/>
            <p:cNvSpPr/>
            <p:nvPr/>
          </p:nvSpPr>
          <p:spPr>
            <a:xfrm>
              <a:off x="2272562" y="4955840"/>
              <a:ext cx="23646" cy="65105"/>
            </a:xfrm>
            <a:custGeom>
              <a:avLst/>
              <a:gdLst/>
              <a:ahLst/>
              <a:cxnLst/>
              <a:rect l="l" t="t" r="r" b="b"/>
              <a:pathLst>
                <a:path w="689" h="1897" extrusionOk="0">
                  <a:moveTo>
                    <a:pt x="339" y="1"/>
                  </a:moveTo>
                  <a:cubicBezTo>
                    <a:pt x="147" y="1"/>
                    <a:pt x="0" y="430"/>
                    <a:pt x="0" y="949"/>
                  </a:cubicBezTo>
                  <a:cubicBezTo>
                    <a:pt x="0" y="1468"/>
                    <a:pt x="147" y="1896"/>
                    <a:pt x="339" y="1896"/>
                  </a:cubicBezTo>
                  <a:cubicBezTo>
                    <a:pt x="542" y="1896"/>
                    <a:pt x="689" y="1468"/>
                    <a:pt x="689" y="949"/>
                  </a:cubicBezTo>
                  <a:cubicBezTo>
                    <a:pt x="689" y="430"/>
                    <a:pt x="542" y="1"/>
                    <a:pt x="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39"/>
            <p:cNvSpPr/>
            <p:nvPr/>
          </p:nvSpPr>
          <p:spPr>
            <a:xfrm>
              <a:off x="2039015" y="4987621"/>
              <a:ext cx="24058" cy="64693"/>
            </a:xfrm>
            <a:custGeom>
              <a:avLst/>
              <a:gdLst/>
              <a:ahLst/>
              <a:cxnLst/>
              <a:rect l="l" t="t" r="r" b="b"/>
              <a:pathLst>
                <a:path w="701" h="1885" extrusionOk="0">
                  <a:moveTo>
                    <a:pt x="351" y="0"/>
                  </a:moveTo>
                  <a:cubicBezTo>
                    <a:pt x="159" y="0"/>
                    <a:pt x="1" y="429"/>
                    <a:pt x="1" y="948"/>
                  </a:cubicBezTo>
                  <a:cubicBezTo>
                    <a:pt x="1" y="1467"/>
                    <a:pt x="159" y="1884"/>
                    <a:pt x="351" y="1884"/>
                  </a:cubicBezTo>
                  <a:cubicBezTo>
                    <a:pt x="554" y="1884"/>
                    <a:pt x="700" y="1467"/>
                    <a:pt x="700" y="948"/>
                  </a:cubicBezTo>
                  <a:cubicBezTo>
                    <a:pt x="700" y="429"/>
                    <a:pt x="542" y="0"/>
                    <a:pt x="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39"/>
            <p:cNvSpPr/>
            <p:nvPr/>
          </p:nvSpPr>
          <p:spPr>
            <a:xfrm>
              <a:off x="2086651" y="5062335"/>
              <a:ext cx="24058" cy="64728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1" y="1"/>
                  </a:moveTo>
                  <a:cubicBezTo>
                    <a:pt x="159" y="1"/>
                    <a:pt x="1" y="430"/>
                    <a:pt x="1" y="949"/>
                  </a:cubicBezTo>
                  <a:cubicBezTo>
                    <a:pt x="1" y="1468"/>
                    <a:pt x="159" y="1885"/>
                    <a:pt x="351" y="1885"/>
                  </a:cubicBezTo>
                  <a:cubicBezTo>
                    <a:pt x="554" y="1885"/>
                    <a:pt x="700" y="1468"/>
                    <a:pt x="700" y="949"/>
                  </a:cubicBezTo>
                  <a:cubicBezTo>
                    <a:pt x="700" y="430"/>
                    <a:pt x="554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39"/>
            <p:cNvSpPr/>
            <p:nvPr/>
          </p:nvSpPr>
          <p:spPr>
            <a:xfrm>
              <a:off x="2098663" y="4955840"/>
              <a:ext cx="24058" cy="65105"/>
            </a:xfrm>
            <a:custGeom>
              <a:avLst/>
              <a:gdLst/>
              <a:ahLst/>
              <a:cxnLst/>
              <a:rect l="l" t="t" r="r" b="b"/>
              <a:pathLst>
                <a:path w="701" h="1897" extrusionOk="0">
                  <a:moveTo>
                    <a:pt x="350" y="1"/>
                  </a:moveTo>
                  <a:cubicBezTo>
                    <a:pt x="159" y="1"/>
                    <a:pt x="1" y="430"/>
                    <a:pt x="1" y="949"/>
                  </a:cubicBezTo>
                  <a:cubicBezTo>
                    <a:pt x="1" y="1468"/>
                    <a:pt x="159" y="1896"/>
                    <a:pt x="350" y="1896"/>
                  </a:cubicBezTo>
                  <a:cubicBezTo>
                    <a:pt x="542" y="1896"/>
                    <a:pt x="700" y="1468"/>
                    <a:pt x="700" y="949"/>
                  </a:cubicBezTo>
                  <a:cubicBezTo>
                    <a:pt x="700" y="430"/>
                    <a:pt x="542" y="1"/>
                    <a:pt x="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39"/>
            <p:cNvSpPr/>
            <p:nvPr/>
          </p:nvSpPr>
          <p:spPr>
            <a:xfrm>
              <a:off x="2082773" y="2452128"/>
              <a:ext cx="146821" cy="252938"/>
            </a:xfrm>
            <a:custGeom>
              <a:avLst/>
              <a:gdLst/>
              <a:ahLst/>
              <a:cxnLst/>
              <a:rect l="l" t="t" r="r" b="b"/>
              <a:pathLst>
                <a:path w="4278" h="7370" extrusionOk="0">
                  <a:moveTo>
                    <a:pt x="2878" y="1"/>
                  </a:moveTo>
                  <a:cubicBezTo>
                    <a:pt x="2980" y="46"/>
                    <a:pt x="1919" y="4684"/>
                    <a:pt x="1" y="6026"/>
                  </a:cubicBezTo>
                  <a:lnTo>
                    <a:pt x="1" y="7369"/>
                  </a:lnTo>
                  <a:cubicBezTo>
                    <a:pt x="1" y="7268"/>
                    <a:pt x="2280" y="6489"/>
                    <a:pt x="4278" y="689"/>
                  </a:cubicBezTo>
                  <a:cubicBezTo>
                    <a:pt x="3996" y="407"/>
                    <a:pt x="3273" y="147"/>
                    <a:pt x="2878" y="1"/>
                  </a:cubicBezTo>
                  <a:close/>
                </a:path>
              </a:pathLst>
            </a:custGeom>
            <a:solidFill>
              <a:srgbClr val="E5E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39"/>
            <p:cNvSpPr/>
            <p:nvPr/>
          </p:nvSpPr>
          <p:spPr>
            <a:xfrm>
              <a:off x="1329140" y="2525435"/>
              <a:ext cx="908965" cy="873684"/>
            </a:xfrm>
            <a:custGeom>
              <a:avLst/>
              <a:gdLst/>
              <a:ahLst/>
              <a:cxnLst/>
              <a:rect l="l" t="t" r="r" b="b"/>
              <a:pathLst>
                <a:path w="26485" h="25457" extrusionOk="0">
                  <a:moveTo>
                    <a:pt x="12850" y="0"/>
                  </a:moveTo>
                  <a:cubicBezTo>
                    <a:pt x="12255" y="0"/>
                    <a:pt x="11677" y="43"/>
                    <a:pt x="11138" y="133"/>
                  </a:cubicBezTo>
                  <a:cubicBezTo>
                    <a:pt x="7855" y="674"/>
                    <a:pt x="5395" y="3044"/>
                    <a:pt x="3273" y="5436"/>
                  </a:cubicBezTo>
                  <a:cubicBezTo>
                    <a:pt x="2021" y="6858"/>
                    <a:pt x="1141" y="8562"/>
                    <a:pt x="576" y="10379"/>
                  </a:cubicBezTo>
                  <a:cubicBezTo>
                    <a:pt x="227" y="11507"/>
                    <a:pt x="181" y="12726"/>
                    <a:pt x="136" y="13899"/>
                  </a:cubicBezTo>
                  <a:cubicBezTo>
                    <a:pt x="1" y="17319"/>
                    <a:pt x="1174" y="20828"/>
                    <a:pt x="3894" y="23017"/>
                  </a:cubicBezTo>
                  <a:cubicBezTo>
                    <a:pt x="5831" y="24580"/>
                    <a:pt x="8628" y="25456"/>
                    <a:pt x="11121" y="25456"/>
                  </a:cubicBezTo>
                  <a:cubicBezTo>
                    <a:pt x="11183" y="25456"/>
                    <a:pt x="11246" y="25456"/>
                    <a:pt x="11308" y="25454"/>
                  </a:cubicBezTo>
                  <a:cubicBezTo>
                    <a:pt x="11782" y="25443"/>
                    <a:pt x="12256" y="25387"/>
                    <a:pt x="12718" y="25285"/>
                  </a:cubicBezTo>
                  <a:cubicBezTo>
                    <a:pt x="14287" y="24947"/>
                    <a:pt x="15460" y="24856"/>
                    <a:pt x="16916" y="24236"/>
                  </a:cubicBezTo>
                  <a:cubicBezTo>
                    <a:pt x="17977" y="23773"/>
                    <a:pt x="19263" y="23152"/>
                    <a:pt x="20042" y="22543"/>
                  </a:cubicBezTo>
                  <a:cubicBezTo>
                    <a:pt x="22964" y="20298"/>
                    <a:pt x="24826" y="18447"/>
                    <a:pt x="25571" y="15412"/>
                  </a:cubicBezTo>
                  <a:cubicBezTo>
                    <a:pt x="26485" y="11654"/>
                    <a:pt x="25221" y="7388"/>
                    <a:pt x="22784" y="4443"/>
                  </a:cubicBezTo>
                  <a:cubicBezTo>
                    <a:pt x="21610" y="3022"/>
                    <a:pt x="20143" y="2198"/>
                    <a:pt x="18541" y="1329"/>
                  </a:cubicBezTo>
                  <a:cubicBezTo>
                    <a:pt x="16965" y="472"/>
                    <a:pt x="14812" y="0"/>
                    <a:pt x="12850" y="0"/>
                  </a:cubicBezTo>
                  <a:close/>
                </a:path>
              </a:pathLst>
            </a:custGeom>
            <a:solidFill>
              <a:srgbClr val="A13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39"/>
            <p:cNvSpPr/>
            <p:nvPr/>
          </p:nvSpPr>
          <p:spPr>
            <a:xfrm>
              <a:off x="1434880" y="3155413"/>
              <a:ext cx="18224" cy="27936"/>
            </a:xfrm>
            <a:custGeom>
              <a:avLst/>
              <a:gdLst/>
              <a:ahLst/>
              <a:cxnLst/>
              <a:rect l="l" t="t" r="r" b="b"/>
              <a:pathLst>
                <a:path w="531" h="814" extrusionOk="0">
                  <a:moveTo>
                    <a:pt x="136" y="1"/>
                  </a:moveTo>
                  <a:cubicBezTo>
                    <a:pt x="102" y="57"/>
                    <a:pt x="68" y="114"/>
                    <a:pt x="46" y="170"/>
                  </a:cubicBezTo>
                  <a:cubicBezTo>
                    <a:pt x="0" y="272"/>
                    <a:pt x="0" y="384"/>
                    <a:pt x="23" y="486"/>
                  </a:cubicBezTo>
                  <a:cubicBezTo>
                    <a:pt x="68" y="599"/>
                    <a:pt x="158" y="689"/>
                    <a:pt x="260" y="757"/>
                  </a:cubicBezTo>
                  <a:cubicBezTo>
                    <a:pt x="316" y="791"/>
                    <a:pt x="384" y="813"/>
                    <a:pt x="441" y="813"/>
                  </a:cubicBezTo>
                  <a:cubicBezTo>
                    <a:pt x="474" y="757"/>
                    <a:pt x="497" y="700"/>
                    <a:pt x="508" y="633"/>
                  </a:cubicBezTo>
                  <a:cubicBezTo>
                    <a:pt x="531" y="542"/>
                    <a:pt x="520" y="441"/>
                    <a:pt x="486" y="362"/>
                  </a:cubicBezTo>
                  <a:cubicBezTo>
                    <a:pt x="452" y="260"/>
                    <a:pt x="395" y="170"/>
                    <a:pt x="305" y="102"/>
                  </a:cubicBezTo>
                  <a:cubicBezTo>
                    <a:pt x="260" y="57"/>
                    <a:pt x="204" y="23"/>
                    <a:pt x="136" y="1"/>
                  </a:cubicBezTo>
                  <a:close/>
                </a:path>
              </a:pathLst>
            </a:custGeom>
            <a:solidFill>
              <a:srgbClr val="87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39"/>
            <p:cNvSpPr/>
            <p:nvPr/>
          </p:nvSpPr>
          <p:spPr>
            <a:xfrm>
              <a:off x="1406223" y="3113577"/>
              <a:ext cx="17057" cy="31815"/>
            </a:xfrm>
            <a:custGeom>
              <a:avLst/>
              <a:gdLst/>
              <a:ahLst/>
              <a:cxnLst/>
              <a:rect l="l" t="t" r="r" b="b"/>
              <a:pathLst>
                <a:path w="497" h="927" extrusionOk="0">
                  <a:moveTo>
                    <a:pt x="305" y="1"/>
                  </a:moveTo>
                  <a:cubicBezTo>
                    <a:pt x="249" y="35"/>
                    <a:pt x="192" y="80"/>
                    <a:pt x="147" y="125"/>
                  </a:cubicBezTo>
                  <a:cubicBezTo>
                    <a:pt x="68" y="215"/>
                    <a:pt x="23" y="317"/>
                    <a:pt x="12" y="430"/>
                  </a:cubicBezTo>
                  <a:cubicBezTo>
                    <a:pt x="0" y="543"/>
                    <a:pt x="23" y="655"/>
                    <a:pt x="68" y="757"/>
                  </a:cubicBezTo>
                  <a:cubicBezTo>
                    <a:pt x="91" y="802"/>
                    <a:pt x="113" y="836"/>
                    <a:pt x="136" y="870"/>
                  </a:cubicBezTo>
                  <a:cubicBezTo>
                    <a:pt x="147" y="881"/>
                    <a:pt x="158" y="881"/>
                    <a:pt x="158" y="904"/>
                  </a:cubicBezTo>
                  <a:cubicBezTo>
                    <a:pt x="158" y="904"/>
                    <a:pt x="158" y="915"/>
                    <a:pt x="158" y="915"/>
                  </a:cubicBezTo>
                  <a:lnTo>
                    <a:pt x="181" y="926"/>
                  </a:lnTo>
                  <a:cubicBezTo>
                    <a:pt x="181" y="926"/>
                    <a:pt x="215" y="915"/>
                    <a:pt x="226" y="904"/>
                  </a:cubicBezTo>
                  <a:cubicBezTo>
                    <a:pt x="271" y="870"/>
                    <a:pt x="305" y="847"/>
                    <a:pt x="339" y="802"/>
                  </a:cubicBezTo>
                  <a:cubicBezTo>
                    <a:pt x="418" y="723"/>
                    <a:pt x="463" y="610"/>
                    <a:pt x="486" y="497"/>
                  </a:cubicBezTo>
                  <a:cubicBezTo>
                    <a:pt x="497" y="385"/>
                    <a:pt x="474" y="272"/>
                    <a:pt x="429" y="170"/>
                  </a:cubicBezTo>
                  <a:cubicBezTo>
                    <a:pt x="395" y="103"/>
                    <a:pt x="350" y="57"/>
                    <a:pt x="305" y="1"/>
                  </a:cubicBezTo>
                  <a:close/>
                </a:path>
              </a:pathLst>
            </a:custGeom>
            <a:solidFill>
              <a:srgbClr val="87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39"/>
            <p:cNvSpPr/>
            <p:nvPr/>
          </p:nvSpPr>
          <p:spPr>
            <a:xfrm>
              <a:off x="2107586" y="2777069"/>
              <a:ext cx="16302" cy="31403"/>
            </a:xfrm>
            <a:custGeom>
              <a:avLst/>
              <a:gdLst/>
              <a:ahLst/>
              <a:cxnLst/>
              <a:rect l="l" t="t" r="r" b="b"/>
              <a:pathLst>
                <a:path w="475" h="915" extrusionOk="0">
                  <a:moveTo>
                    <a:pt x="158" y="0"/>
                  </a:moveTo>
                  <a:cubicBezTo>
                    <a:pt x="113" y="45"/>
                    <a:pt x="79" y="102"/>
                    <a:pt x="57" y="158"/>
                  </a:cubicBezTo>
                  <a:cubicBezTo>
                    <a:pt x="23" y="203"/>
                    <a:pt x="11" y="260"/>
                    <a:pt x="0" y="316"/>
                  </a:cubicBezTo>
                  <a:cubicBezTo>
                    <a:pt x="0" y="372"/>
                    <a:pt x="0" y="429"/>
                    <a:pt x="0" y="485"/>
                  </a:cubicBezTo>
                  <a:cubicBezTo>
                    <a:pt x="11" y="587"/>
                    <a:pt x="57" y="688"/>
                    <a:pt x="124" y="767"/>
                  </a:cubicBezTo>
                  <a:cubicBezTo>
                    <a:pt x="158" y="824"/>
                    <a:pt x="215" y="869"/>
                    <a:pt x="260" y="914"/>
                  </a:cubicBezTo>
                  <a:cubicBezTo>
                    <a:pt x="316" y="869"/>
                    <a:pt x="361" y="813"/>
                    <a:pt x="395" y="756"/>
                  </a:cubicBezTo>
                  <a:cubicBezTo>
                    <a:pt x="451" y="655"/>
                    <a:pt x="474" y="530"/>
                    <a:pt x="474" y="406"/>
                  </a:cubicBezTo>
                  <a:cubicBezTo>
                    <a:pt x="451" y="293"/>
                    <a:pt x="406" y="192"/>
                    <a:pt x="327" y="113"/>
                  </a:cubicBezTo>
                  <a:cubicBezTo>
                    <a:pt x="271" y="68"/>
                    <a:pt x="226" y="23"/>
                    <a:pt x="158" y="0"/>
                  </a:cubicBezTo>
                  <a:close/>
                </a:path>
              </a:pathLst>
            </a:custGeom>
            <a:solidFill>
              <a:srgbClr val="87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39"/>
            <p:cNvSpPr/>
            <p:nvPr/>
          </p:nvSpPr>
          <p:spPr>
            <a:xfrm>
              <a:off x="2130409" y="2811904"/>
              <a:ext cx="17091" cy="36448"/>
            </a:xfrm>
            <a:custGeom>
              <a:avLst/>
              <a:gdLst/>
              <a:ahLst/>
              <a:cxnLst/>
              <a:rect l="l" t="t" r="r" b="b"/>
              <a:pathLst>
                <a:path w="498" h="1062" extrusionOk="0">
                  <a:moveTo>
                    <a:pt x="215" y="1"/>
                  </a:moveTo>
                  <a:cubicBezTo>
                    <a:pt x="159" y="46"/>
                    <a:pt x="125" y="113"/>
                    <a:pt x="91" y="181"/>
                  </a:cubicBezTo>
                  <a:cubicBezTo>
                    <a:pt x="69" y="226"/>
                    <a:pt x="46" y="294"/>
                    <a:pt x="35" y="350"/>
                  </a:cubicBezTo>
                  <a:cubicBezTo>
                    <a:pt x="23" y="418"/>
                    <a:pt x="12" y="486"/>
                    <a:pt x="12" y="554"/>
                  </a:cubicBezTo>
                  <a:cubicBezTo>
                    <a:pt x="1" y="666"/>
                    <a:pt x="35" y="779"/>
                    <a:pt x="91" y="892"/>
                  </a:cubicBezTo>
                  <a:cubicBezTo>
                    <a:pt x="125" y="949"/>
                    <a:pt x="170" y="1016"/>
                    <a:pt x="215" y="1061"/>
                  </a:cubicBezTo>
                  <a:cubicBezTo>
                    <a:pt x="272" y="1027"/>
                    <a:pt x="328" y="971"/>
                    <a:pt x="362" y="915"/>
                  </a:cubicBezTo>
                  <a:cubicBezTo>
                    <a:pt x="441" y="791"/>
                    <a:pt x="486" y="655"/>
                    <a:pt x="497" y="508"/>
                  </a:cubicBezTo>
                  <a:cubicBezTo>
                    <a:pt x="475" y="305"/>
                    <a:pt x="373" y="125"/>
                    <a:pt x="215" y="1"/>
                  </a:cubicBezTo>
                  <a:close/>
                </a:path>
              </a:pathLst>
            </a:custGeom>
            <a:solidFill>
              <a:srgbClr val="87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39"/>
            <p:cNvSpPr/>
            <p:nvPr/>
          </p:nvSpPr>
          <p:spPr>
            <a:xfrm>
              <a:off x="1529775" y="3234040"/>
              <a:ext cx="22102" cy="18601"/>
            </a:xfrm>
            <a:custGeom>
              <a:avLst/>
              <a:gdLst/>
              <a:ahLst/>
              <a:cxnLst/>
              <a:rect l="l" t="t" r="r" b="b"/>
              <a:pathLst>
                <a:path w="644" h="542" extrusionOk="0">
                  <a:moveTo>
                    <a:pt x="372" y="0"/>
                  </a:moveTo>
                  <a:cubicBezTo>
                    <a:pt x="124" y="0"/>
                    <a:pt x="0" y="294"/>
                    <a:pt x="169" y="463"/>
                  </a:cubicBezTo>
                  <a:cubicBezTo>
                    <a:pt x="227" y="517"/>
                    <a:pt x="296" y="541"/>
                    <a:pt x="364" y="541"/>
                  </a:cubicBezTo>
                  <a:cubicBezTo>
                    <a:pt x="508" y="541"/>
                    <a:pt x="643" y="432"/>
                    <a:pt x="643" y="271"/>
                  </a:cubicBezTo>
                  <a:cubicBezTo>
                    <a:pt x="643" y="124"/>
                    <a:pt x="519" y="0"/>
                    <a:pt x="372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39"/>
            <p:cNvSpPr/>
            <p:nvPr/>
          </p:nvSpPr>
          <p:spPr>
            <a:xfrm>
              <a:off x="1565399" y="3292899"/>
              <a:ext cx="21725" cy="18601"/>
            </a:xfrm>
            <a:custGeom>
              <a:avLst/>
              <a:gdLst/>
              <a:ahLst/>
              <a:cxnLst/>
              <a:rect l="l" t="t" r="r" b="b"/>
              <a:pathLst>
                <a:path w="633" h="542" extrusionOk="0">
                  <a:moveTo>
                    <a:pt x="361" y="1"/>
                  </a:moveTo>
                  <a:cubicBezTo>
                    <a:pt x="113" y="1"/>
                    <a:pt x="0" y="294"/>
                    <a:pt x="169" y="463"/>
                  </a:cubicBezTo>
                  <a:cubicBezTo>
                    <a:pt x="224" y="517"/>
                    <a:pt x="291" y="541"/>
                    <a:pt x="356" y="541"/>
                  </a:cubicBezTo>
                  <a:cubicBezTo>
                    <a:pt x="496" y="541"/>
                    <a:pt x="632" y="433"/>
                    <a:pt x="632" y="271"/>
                  </a:cubicBezTo>
                  <a:cubicBezTo>
                    <a:pt x="632" y="125"/>
                    <a:pt x="508" y="1"/>
                    <a:pt x="361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39"/>
            <p:cNvSpPr/>
            <p:nvPr/>
          </p:nvSpPr>
          <p:spPr>
            <a:xfrm>
              <a:off x="1588633" y="3245640"/>
              <a:ext cx="21725" cy="18704"/>
            </a:xfrm>
            <a:custGeom>
              <a:avLst/>
              <a:gdLst/>
              <a:ahLst/>
              <a:cxnLst/>
              <a:rect l="l" t="t" r="r" b="b"/>
              <a:pathLst>
                <a:path w="633" h="545" extrusionOk="0">
                  <a:moveTo>
                    <a:pt x="361" y="1"/>
                  </a:moveTo>
                  <a:cubicBezTo>
                    <a:pt x="124" y="1"/>
                    <a:pt x="0" y="294"/>
                    <a:pt x="170" y="464"/>
                  </a:cubicBezTo>
                  <a:cubicBezTo>
                    <a:pt x="225" y="519"/>
                    <a:pt x="294" y="544"/>
                    <a:pt x="361" y="544"/>
                  </a:cubicBezTo>
                  <a:cubicBezTo>
                    <a:pt x="500" y="544"/>
                    <a:pt x="632" y="439"/>
                    <a:pt x="632" y="272"/>
                  </a:cubicBezTo>
                  <a:cubicBezTo>
                    <a:pt x="632" y="125"/>
                    <a:pt x="519" y="1"/>
                    <a:pt x="361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39"/>
            <p:cNvSpPr/>
            <p:nvPr/>
          </p:nvSpPr>
          <p:spPr>
            <a:xfrm>
              <a:off x="1623880" y="3316134"/>
              <a:ext cx="21725" cy="18842"/>
            </a:xfrm>
            <a:custGeom>
              <a:avLst/>
              <a:gdLst/>
              <a:ahLst/>
              <a:cxnLst/>
              <a:rect l="l" t="t" r="r" b="b"/>
              <a:pathLst>
                <a:path w="633" h="549" extrusionOk="0">
                  <a:moveTo>
                    <a:pt x="361" y="1"/>
                  </a:moveTo>
                  <a:cubicBezTo>
                    <a:pt x="124" y="1"/>
                    <a:pt x="0" y="294"/>
                    <a:pt x="169" y="463"/>
                  </a:cubicBezTo>
                  <a:cubicBezTo>
                    <a:pt x="225" y="523"/>
                    <a:pt x="294" y="549"/>
                    <a:pt x="361" y="549"/>
                  </a:cubicBezTo>
                  <a:cubicBezTo>
                    <a:pt x="500" y="549"/>
                    <a:pt x="632" y="438"/>
                    <a:pt x="632" y="271"/>
                  </a:cubicBezTo>
                  <a:cubicBezTo>
                    <a:pt x="632" y="125"/>
                    <a:pt x="519" y="1"/>
                    <a:pt x="361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39"/>
            <p:cNvSpPr/>
            <p:nvPr/>
          </p:nvSpPr>
          <p:spPr>
            <a:xfrm>
              <a:off x="1682739" y="3245640"/>
              <a:ext cx="21725" cy="18704"/>
            </a:xfrm>
            <a:custGeom>
              <a:avLst/>
              <a:gdLst/>
              <a:ahLst/>
              <a:cxnLst/>
              <a:rect l="l" t="t" r="r" b="b"/>
              <a:pathLst>
                <a:path w="633" h="545" extrusionOk="0">
                  <a:moveTo>
                    <a:pt x="361" y="1"/>
                  </a:moveTo>
                  <a:cubicBezTo>
                    <a:pt x="124" y="1"/>
                    <a:pt x="0" y="294"/>
                    <a:pt x="170" y="464"/>
                  </a:cubicBezTo>
                  <a:cubicBezTo>
                    <a:pt x="225" y="519"/>
                    <a:pt x="294" y="544"/>
                    <a:pt x="361" y="544"/>
                  </a:cubicBezTo>
                  <a:cubicBezTo>
                    <a:pt x="500" y="544"/>
                    <a:pt x="632" y="439"/>
                    <a:pt x="632" y="272"/>
                  </a:cubicBezTo>
                  <a:cubicBezTo>
                    <a:pt x="632" y="125"/>
                    <a:pt x="508" y="1"/>
                    <a:pt x="361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39"/>
            <p:cNvSpPr/>
            <p:nvPr/>
          </p:nvSpPr>
          <p:spPr>
            <a:xfrm>
              <a:off x="1447647" y="3245640"/>
              <a:ext cx="21725" cy="18704"/>
            </a:xfrm>
            <a:custGeom>
              <a:avLst/>
              <a:gdLst/>
              <a:ahLst/>
              <a:cxnLst/>
              <a:rect l="l" t="t" r="r" b="b"/>
              <a:pathLst>
                <a:path w="633" h="545" extrusionOk="0">
                  <a:moveTo>
                    <a:pt x="362" y="1"/>
                  </a:moveTo>
                  <a:cubicBezTo>
                    <a:pt x="125" y="1"/>
                    <a:pt x="1" y="294"/>
                    <a:pt x="170" y="464"/>
                  </a:cubicBezTo>
                  <a:cubicBezTo>
                    <a:pt x="226" y="519"/>
                    <a:pt x="294" y="544"/>
                    <a:pt x="362" y="544"/>
                  </a:cubicBezTo>
                  <a:cubicBezTo>
                    <a:pt x="500" y="544"/>
                    <a:pt x="633" y="439"/>
                    <a:pt x="633" y="272"/>
                  </a:cubicBezTo>
                  <a:cubicBezTo>
                    <a:pt x="633" y="125"/>
                    <a:pt x="509" y="1"/>
                    <a:pt x="362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39"/>
            <p:cNvSpPr/>
            <p:nvPr/>
          </p:nvSpPr>
          <p:spPr>
            <a:xfrm>
              <a:off x="1964678" y="2610926"/>
              <a:ext cx="22102" cy="18979"/>
            </a:xfrm>
            <a:custGeom>
              <a:avLst/>
              <a:gdLst/>
              <a:ahLst/>
              <a:cxnLst/>
              <a:rect l="l" t="t" r="r" b="b"/>
              <a:pathLst>
                <a:path w="644" h="553" extrusionOk="0">
                  <a:moveTo>
                    <a:pt x="373" y="0"/>
                  </a:moveTo>
                  <a:cubicBezTo>
                    <a:pt x="124" y="0"/>
                    <a:pt x="0" y="294"/>
                    <a:pt x="170" y="474"/>
                  </a:cubicBezTo>
                  <a:cubicBezTo>
                    <a:pt x="227" y="528"/>
                    <a:pt x="297" y="552"/>
                    <a:pt x="364" y="552"/>
                  </a:cubicBezTo>
                  <a:cubicBezTo>
                    <a:pt x="508" y="552"/>
                    <a:pt x="643" y="443"/>
                    <a:pt x="643" y="282"/>
                  </a:cubicBezTo>
                  <a:cubicBezTo>
                    <a:pt x="643" y="124"/>
                    <a:pt x="519" y="0"/>
                    <a:pt x="373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39"/>
            <p:cNvSpPr/>
            <p:nvPr/>
          </p:nvSpPr>
          <p:spPr>
            <a:xfrm>
              <a:off x="1988290" y="2681763"/>
              <a:ext cx="21725" cy="18636"/>
            </a:xfrm>
            <a:custGeom>
              <a:avLst/>
              <a:gdLst/>
              <a:ahLst/>
              <a:cxnLst/>
              <a:rect l="l" t="t" r="r" b="b"/>
              <a:pathLst>
                <a:path w="633" h="543" extrusionOk="0">
                  <a:moveTo>
                    <a:pt x="380" y="0"/>
                  </a:moveTo>
                  <a:cubicBezTo>
                    <a:pt x="374" y="0"/>
                    <a:pt x="368" y="1"/>
                    <a:pt x="362" y="1"/>
                  </a:cubicBezTo>
                  <a:cubicBezTo>
                    <a:pt x="125" y="1"/>
                    <a:pt x="1" y="283"/>
                    <a:pt x="170" y="464"/>
                  </a:cubicBezTo>
                  <a:cubicBezTo>
                    <a:pt x="224" y="518"/>
                    <a:pt x="291" y="542"/>
                    <a:pt x="357" y="542"/>
                  </a:cubicBezTo>
                  <a:cubicBezTo>
                    <a:pt x="497" y="542"/>
                    <a:pt x="633" y="433"/>
                    <a:pt x="633" y="272"/>
                  </a:cubicBezTo>
                  <a:cubicBezTo>
                    <a:pt x="633" y="121"/>
                    <a:pt x="519" y="0"/>
                    <a:pt x="380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39"/>
            <p:cNvSpPr/>
            <p:nvPr/>
          </p:nvSpPr>
          <p:spPr>
            <a:xfrm>
              <a:off x="2167783" y="2963736"/>
              <a:ext cx="18842" cy="18601"/>
            </a:xfrm>
            <a:custGeom>
              <a:avLst/>
              <a:gdLst/>
              <a:ahLst/>
              <a:cxnLst/>
              <a:rect l="l" t="t" r="r" b="b"/>
              <a:pathLst>
                <a:path w="549" h="542" extrusionOk="0">
                  <a:moveTo>
                    <a:pt x="269" y="0"/>
                  </a:moveTo>
                  <a:cubicBezTo>
                    <a:pt x="133" y="0"/>
                    <a:pt x="1" y="90"/>
                    <a:pt x="6" y="271"/>
                  </a:cubicBezTo>
                  <a:cubicBezTo>
                    <a:pt x="6" y="451"/>
                    <a:pt x="142" y="542"/>
                    <a:pt x="277" y="542"/>
                  </a:cubicBezTo>
                  <a:cubicBezTo>
                    <a:pt x="413" y="542"/>
                    <a:pt x="548" y="451"/>
                    <a:pt x="548" y="271"/>
                  </a:cubicBezTo>
                  <a:cubicBezTo>
                    <a:pt x="542" y="90"/>
                    <a:pt x="404" y="0"/>
                    <a:pt x="269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39"/>
            <p:cNvSpPr/>
            <p:nvPr/>
          </p:nvSpPr>
          <p:spPr>
            <a:xfrm>
              <a:off x="2023639" y="2987348"/>
              <a:ext cx="21622" cy="18601"/>
            </a:xfrm>
            <a:custGeom>
              <a:avLst/>
              <a:gdLst/>
              <a:ahLst/>
              <a:cxnLst/>
              <a:rect l="l" t="t" r="r" b="b"/>
              <a:pathLst>
                <a:path w="630" h="542" extrusionOk="0">
                  <a:moveTo>
                    <a:pt x="345" y="0"/>
                  </a:moveTo>
                  <a:cubicBezTo>
                    <a:pt x="117" y="0"/>
                    <a:pt x="1" y="286"/>
                    <a:pt x="167" y="463"/>
                  </a:cubicBezTo>
                  <a:cubicBezTo>
                    <a:pt x="221" y="517"/>
                    <a:pt x="288" y="541"/>
                    <a:pt x="354" y="541"/>
                  </a:cubicBezTo>
                  <a:cubicBezTo>
                    <a:pt x="494" y="541"/>
                    <a:pt x="629" y="432"/>
                    <a:pt x="629" y="271"/>
                  </a:cubicBezTo>
                  <a:cubicBezTo>
                    <a:pt x="629" y="113"/>
                    <a:pt x="517" y="0"/>
                    <a:pt x="359" y="0"/>
                  </a:cubicBezTo>
                  <a:cubicBezTo>
                    <a:pt x="354" y="0"/>
                    <a:pt x="350" y="0"/>
                    <a:pt x="345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39"/>
            <p:cNvSpPr/>
            <p:nvPr/>
          </p:nvSpPr>
          <p:spPr>
            <a:xfrm>
              <a:off x="1847338" y="3316134"/>
              <a:ext cx="21725" cy="18670"/>
            </a:xfrm>
            <a:custGeom>
              <a:avLst/>
              <a:gdLst/>
              <a:ahLst/>
              <a:cxnLst/>
              <a:rect l="l" t="t" r="r" b="b"/>
              <a:pathLst>
                <a:path w="633" h="544" extrusionOk="0">
                  <a:moveTo>
                    <a:pt x="361" y="1"/>
                  </a:moveTo>
                  <a:cubicBezTo>
                    <a:pt x="124" y="1"/>
                    <a:pt x="0" y="294"/>
                    <a:pt x="169" y="463"/>
                  </a:cubicBezTo>
                  <a:cubicBezTo>
                    <a:pt x="225" y="519"/>
                    <a:pt x="294" y="544"/>
                    <a:pt x="361" y="544"/>
                  </a:cubicBezTo>
                  <a:cubicBezTo>
                    <a:pt x="500" y="544"/>
                    <a:pt x="632" y="438"/>
                    <a:pt x="632" y="271"/>
                  </a:cubicBezTo>
                  <a:cubicBezTo>
                    <a:pt x="632" y="125"/>
                    <a:pt x="508" y="1"/>
                    <a:pt x="361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39"/>
            <p:cNvSpPr/>
            <p:nvPr/>
          </p:nvSpPr>
          <p:spPr>
            <a:xfrm>
              <a:off x="2109131" y="3081076"/>
              <a:ext cx="18601" cy="18601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271" y="0"/>
                  </a:moveTo>
                  <a:cubicBezTo>
                    <a:pt x="136" y="0"/>
                    <a:pt x="0" y="90"/>
                    <a:pt x="0" y="271"/>
                  </a:cubicBezTo>
                  <a:cubicBezTo>
                    <a:pt x="0" y="451"/>
                    <a:pt x="136" y="542"/>
                    <a:pt x="271" y="542"/>
                  </a:cubicBezTo>
                  <a:cubicBezTo>
                    <a:pt x="406" y="542"/>
                    <a:pt x="542" y="451"/>
                    <a:pt x="542" y="271"/>
                  </a:cubicBezTo>
                  <a:cubicBezTo>
                    <a:pt x="542" y="90"/>
                    <a:pt x="406" y="0"/>
                    <a:pt x="271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39"/>
            <p:cNvSpPr/>
            <p:nvPr/>
          </p:nvSpPr>
          <p:spPr>
            <a:xfrm>
              <a:off x="1791568" y="3281779"/>
              <a:ext cx="18601" cy="17160"/>
            </a:xfrm>
            <a:custGeom>
              <a:avLst/>
              <a:gdLst/>
              <a:ahLst/>
              <a:cxnLst/>
              <a:rect l="l" t="t" r="r" b="b"/>
              <a:pathLst>
                <a:path w="542" h="500" extrusionOk="0">
                  <a:moveTo>
                    <a:pt x="271" y="0"/>
                  </a:moveTo>
                  <a:cubicBezTo>
                    <a:pt x="141" y="0"/>
                    <a:pt x="11" y="82"/>
                    <a:pt x="0" y="246"/>
                  </a:cubicBezTo>
                  <a:cubicBezTo>
                    <a:pt x="11" y="415"/>
                    <a:pt x="141" y="499"/>
                    <a:pt x="271" y="499"/>
                  </a:cubicBezTo>
                  <a:cubicBezTo>
                    <a:pt x="401" y="499"/>
                    <a:pt x="531" y="415"/>
                    <a:pt x="542" y="246"/>
                  </a:cubicBezTo>
                  <a:cubicBezTo>
                    <a:pt x="531" y="82"/>
                    <a:pt x="401" y="0"/>
                    <a:pt x="271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39"/>
            <p:cNvSpPr/>
            <p:nvPr/>
          </p:nvSpPr>
          <p:spPr>
            <a:xfrm>
              <a:off x="1917797" y="2658151"/>
              <a:ext cx="21725" cy="18601"/>
            </a:xfrm>
            <a:custGeom>
              <a:avLst/>
              <a:gdLst/>
              <a:ahLst/>
              <a:cxnLst/>
              <a:rect l="l" t="t" r="r" b="b"/>
              <a:pathLst>
                <a:path w="633" h="542" extrusionOk="0">
                  <a:moveTo>
                    <a:pt x="362" y="1"/>
                  </a:moveTo>
                  <a:cubicBezTo>
                    <a:pt x="125" y="1"/>
                    <a:pt x="1" y="294"/>
                    <a:pt x="170" y="463"/>
                  </a:cubicBezTo>
                  <a:cubicBezTo>
                    <a:pt x="224" y="518"/>
                    <a:pt x="291" y="542"/>
                    <a:pt x="357" y="542"/>
                  </a:cubicBezTo>
                  <a:cubicBezTo>
                    <a:pt x="497" y="542"/>
                    <a:pt x="633" y="433"/>
                    <a:pt x="633" y="272"/>
                  </a:cubicBezTo>
                  <a:cubicBezTo>
                    <a:pt x="633" y="125"/>
                    <a:pt x="509" y="1"/>
                    <a:pt x="362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39"/>
            <p:cNvSpPr/>
            <p:nvPr/>
          </p:nvSpPr>
          <p:spPr>
            <a:xfrm>
              <a:off x="1670727" y="2575680"/>
              <a:ext cx="22102" cy="18842"/>
            </a:xfrm>
            <a:custGeom>
              <a:avLst/>
              <a:gdLst/>
              <a:ahLst/>
              <a:cxnLst/>
              <a:rect l="l" t="t" r="r" b="b"/>
              <a:pathLst>
                <a:path w="644" h="549" extrusionOk="0">
                  <a:moveTo>
                    <a:pt x="373" y="0"/>
                  </a:moveTo>
                  <a:cubicBezTo>
                    <a:pt x="125" y="0"/>
                    <a:pt x="1" y="294"/>
                    <a:pt x="181" y="463"/>
                  </a:cubicBezTo>
                  <a:cubicBezTo>
                    <a:pt x="237" y="522"/>
                    <a:pt x="306" y="549"/>
                    <a:pt x="373" y="549"/>
                  </a:cubicBezTo>
                  <a:cubicBezTo>
                    <a:pt x="511" y="549"/>
                    <a:pt x="644" y="438"/>
                    <a:pt x="644" y="271"/>
                  </a:cubicBezTo>
                  <a:cubicBezTo>
                    <a:pt x="644" y="124"/>
                    <a:pt x="520" y="0"/>
                    <a:pt x="373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39"/>
            <p:cNvSpPr/>
            <p:nvPr/>
          </p:nvSpPr>
          <p:spPr>
            <a:xfrm>
              <a:off x="950831" y="4456416"/>
              <a:ext cx="225002" cy="101724"/>
            </a:xfrm>
            <a:custGeom>
              <a:avLst/>
              <a:gdLst/>
              <a:ahLst/>
              <a:cxnLst/>
              <a:rect l="l" t="t" r="r" b="b"/>
              <a:pathLst>
                <a:path w="6556" h="2964" extrusionOk="0">
                  <a:moveTo>
                    <a:pt x="247" y="1384"/>
                  </a:moveTo>
                  <a:cubicBezTo>
                    <a:pt x="247" y="1385"/>
                    <a:pt x="246" y="1386"/>
                    <a:pt x="246" y="1387"/>
                  </a:cubicBezTo>
                  <a:lnTo>
                    <a:pt x="246" y="1387"/>
                  </a:lnTo>
                  <a:cubicBezTo>
                    <a:pt x="246" y="1386"/>
                    <a:pt x="247" y="1385"/>
                    <a:pt x="247" y="1384"/>
                  </a:cubicBezTo>
                  <a:close/>
                  <a:moveTo>
                    <a:pt x="4143" y="0"/>
                  </a:moveTo>
                  <a:cubicBezTo>
                    <a:pt x="3633" y="0"/>
                    <a:pt x="2999" y="150"/>
                    <a:pt x="2640" y="222"/>
                  </a:cubicBezTo>
                  <a:cubicBezTo>
                    <a:pt x="2200" y="346"/>
                    <a:pt x="1692" y="718"/>
                    <a:pt x="1319" y="899"/>
                  </a:cubicBezTo>
                  <a:cubicBezTo>
                    <a:pt x="1319" y="899"/>
                    <a:pt x="317" y="1390"/>
                    <a:pt x="249" y="1390"/>
                  </a:cubicBezTo>
                  <a:cubicBezTo>
                    <a:pt x="246" y="1390"/>
                    <a:pt x="245" y="1389"/>
                    <a:pt x="246" y="1387"/>
                  </a:cubicBezTo>
                  <a:lnTo>
                    <a:pt x="246" y="1387"/>
                  </a:lnTo>
                  <a:cubicBezTo>
                    <a:pt x="1" y="1759"/>
                    <a:pt x="304" y="2322"/>
                    <a:pt x="360" y="2693"/>
                  </a:cubicBezTo>
                  <a:lnTo>
                    <a:pt x="1861" y="2964"/>
                  </a:lnTo>
                  <a:cubicBezTo>
                    <a:pt x="2549" y="2783"/>
                    <a:pt x="6555" y="1644"/>
                    <a:pt x="4818" y="188"/>
                  </a:cubicBezTo>
                  <a:cubicBezTo>
                    <a:pt x="4682" y="49"/>
                    <a:pt x="4433" y="0"/>
                    <a:pt x="4143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39"/>
            <p:cNvSpPr/>
            <p:nvPr/>
          </p:nvSpPr>
          <p:spPr>
            <a:xfrm>
              <a:off x="889604" y="4476870"/>
              <a:ext cx="983302" cy="710973"/>
            </a:xfrm>
            <a:custGeom>
              <a:avLst/>
              <a:gdLst/>
              <a:ahLst/>
              <a:cxnLst/>
              <a:rect l="l" t="t" r="r" b="b"/>
              <a:pathLst>
                <a:path w="28651" h="20716" extrusionOk="0">
                  <a:moveTo>
                    <a:pt x="7812" y="0"/>
                  </a:moveTo>
                  <a:cubicBezTo>
                    <a:pt x="7316" y="0"/>
                    <a:pt x="6821" y="55"/>
                    <a:pt x="6331" y="156"/>
                  </a:cubicBezTo>
                  <a:cubicBezTo>
                    <a:pt x="5552" y="314"/>
                    <a:pt x="4852" y="653"/>
                    <a:pt x="4130" y="946"/>
                  </a:cubicBezTo>
                  <a:lnTo>
                    <a:pt x="1952" y="1770"/>
                  </a:lnTo>
                  <a:cubicBezTo>
                    <a:pt x="1242" y="2052"/>
                    <a:pt x="508" y="2390"/>
                    <a:pt x="0" y="3000"/>
                  </a:cubicBezTo>
                  <a:cubicBezTo>
                    <a:pt x="519" y="2402"/>
                    <a:pt x="1253" y="2074"/>
                    <a:pt x="1964" y="1792"/>
                  </a:cubicBezTo>
                  <a:lnTo>
                    <a:pt x="4153" y="1003"/>
                  </a:lnTo>
                  <a:cubicBezTo>
                    <a:pt x="4875" y="720"/>
                    <a:pt x="5586" y="393"/>
                    <a:pt x="6342" y="246"/>
                  </a:cubicBezTo>
                  <a:cubicBezTo>
                    <a:pt x="6801" y="157"/>
                    <a:pt x="7269" y="114"/>
                    <a:pt x="7738" y="114"/>
                  </a:cubicBezTo>
                  <a:cubicBezTo>
                    <a:pt x="8040" y="114"/>
                    <a:pt x="8343" y="132"/>
                    <a:pt x="8644" y="167"/>
                  </a:cubicBezTo>
                  <a:cubicBezTo>
                    <a:pt x="9400" y="280"/>
                    <a:pt x="10134" y="551"/>
                    <a:pt x="10777" y="957"/>
                  </a:cubicBezTo>
                  <a:cubicBezTo>
                    <a:pt x="11442" y="1375"/>
                    <a:pt x="11939" y="1950"/>
                    <a:pt x="12402" y="2571"/>
                  </a:cubicBezTo>
                  <a:cubicBezTo>
                    <a:pt x="13271" y="3835"/>
                    <a:pt x="13823" y="5302"/>
                    <a:pt x="14568" y="6678"/>
                  </a:cubicBezTo>
                  <a:cubicBezTo>
                    <a:pt x="14737" y="7017"/>
                    <a:pt x="14941" y="7355"/>
                    <a:pt x="15132" y="7705"/>
                  </a:cubicBezTo>
                  <a:cubicBezTo>
                    <a:pt x="15336" y="8033"/>
                    <a:pt x="15539" y="8371"/>
                    <a:pt x="15764" y="8687"/>
                  </a:cubicBezTo>
                  <a:cubicBezTo>
                    <a:pt x="16227" y="9330"/>
                    <a:pt x="16791" y="9883"/>
                    <a:pt x="17322" y="10447"/>
                  </a:cubicBezTo>
                  <a:cubicBezTo>
                    <a:pt x="18394" y="11576"/>
                    <a:pt x="19545" y="12636"/>
                    <a:pt x="20696" y="13675"/>
                  </a:cubicBezTo>
                  <a:lnTo>
                    <a:pt x="24171" y="16778"/>
                  </a:lnTo>
                  <a:cubicBezTo>
                    <a:pt x="24747" y="17297"/>
                    <a:pt x="25311" y="17827"/>
                    <a:pt x="25875" y="18346"/>
                  </a:cubicBezTo>
                  <a:cubicBezTo>
                    <a:pt x="26450" y="18877"/>
                    <a:pt x="26981" y="19441"/>
                    <a:pt x="27534" y="19982"/>
                  </a:cubicBezTo>
                  <a:cubicBezTo>
                    <a:pt x="27759" y="20219"/>
                    <a:pt x="27985" y="20468"/>
                    <a:pt x="28211" y="20716"/>
                  </a:cubicBezTo>
                  <a:lnTo>
                    <a:pt x="28651" y="20716"/>
                  </a:lnTo>
                  <a:cubicBezTo>
                    <a:pt x="28358" y="20389"/>
                    <a:pt x="28064" y="20073"/>
                    <a:pt x="27759" y="19757"/>
                  </a:cubicBezTo>
                  <a:cubicBezTo>
                    <a:pt x="27195" y="19215"/>
                    <a:pt x="26665" y="18651"/>
                    <a:pt x="26089" y="18121"/>
                  </a:cubicBezTo>
                  <a:cubicBezTo>
                    <a:pt x="25525" y="17590"/>
                    <a:pt x="24950" y="17060"/>
                    <a:pt x="24363" y="16552"/>
                  </a:cubicBezTo>
                  <a:lnTo>
                    <a:pt x="20876" y="13471"/>
                  </a:lnTo>
                  <a:cubicBezTo>
                    <a:pt x="19725" y="12433"/>
                    <a:pt x="18585" y="11384"/>
                    <a:pt x="17513" y="10267"/>
                  </a:cubicBezTo>
                  <a:cubicBezTo>
                    <a:pt x="16972" y="9703"/>
                    <a:pt x="16419" y="9161"/>
                    <a:pt x="15967" y="8552"/>
                  </a:cubicBezTo>
                  <a:cubicBezTo>
                    <a:pt x="15753" y="8236"/>
                    <a:pt x="15550" y="7908"/>
                    <a:pt x="15347" y="7581"/>
                  </a:cubicBezTo>
                  <a:cubicBezTo>
                    <a:pt x="15132" y="7254"/>
                    <a:pt x="14963" y="6915"/>
                    <a:pt x="14783" y="6566"/>
                  </a:cubicBezTo>
                  <a:cubicBezTo>
                    <a:pt x="14027" y="5223"/>
                    <a:pt x="13451" y="3767"/>
                    <a:pt x="12560" y="2469"/>
                  </a:cubicBezTo>
                  <a:cubicBezTo>
                    <a:pt x="12086" y="1849"/>
                    <a:pt x="11533" y="1239"/>
                    <a:pt x="10867" y="845"/>
                  </a:cubicBezTo>
                  <a:cubicBezTo>
                    <a:pt x="10190" y="427"/>
                    <a:pt x="9445" y="156"/>
                    <a:pt x="8655" y="55"/>
                  </a:cubicBezTo>
                  <a:cubicBezTo>
                    <a:pt x="8374" y="18"/>
                    <a:pt x="8093" y="0"/>
                    <a:pt x="7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39"/>
            <p:cNvSpPr/>
            <p:nvPr/>
          </p:nvSpPr>
          <p:spPr>
            <a:xfrm>
              <a:off x="799376" y="4579796"/>
              <a:ext cx="90639" cy="607670"/>
            </a:xfrm>
            <a:custGeom>
              <a:avLst/>
              <a:gdLst/>
              <a:ahLst/>
              <a:cxnLst/>
              <a:rect l="l" t="t" r="r" b="b"/>
              <a:pathLst>
                <a:path w="2641" h="17706" extrusionOk="0">
                  <a:moveTo>
                    <a:pt x="2641" y="1"/>
                  </a:moveTo>
                  <a:cubicBezTo>
                    <a:pt x="2144" y="588"/>
                    <a:pt x="1828" y="1287"/>
                    <a:pt x="1704" y="2032"/>
                  </a:cubicBezTo>
                  <a:cubicBezTo>
                    <a:pt x="1072" y="6681"/>
                    <a:pt x="1275" y="11375"/>
                    <a:pt x="361" y="16013"/>
                  </a:cubicBezTo>
                  <a:cubicBezTo>
                    <a:pt x="248" y="16577"/>
                    <a:pt x="124" y="17141"/>
                    <a:pt x="0" y="17706"/>
                  </a:cubicBezTo>
                  <a:lnTo>
                    <a:pt x="643" y="17706"/>
                  </a:lnTo>
                  <a:cubicBezTo>
                    <a:pt x="666" y="17593"/>
                    <a:pt x="688" y="17480"/>
                    <a:pt x="711" y="17367"/>
                  </a:cubicBezTo>
                  <a:cubicBezTo>
                    <a:pt x="959" y="15923"/>
                    <a:pt x="1151" y="14467"/>
                    <a:pt x="1309" y="13011"/>
                  </a:cubicBezTo>
                  <a:cubicBezTo>
                    <a:pt x="1456" y="11556"/>
                    <a:pt x="1569" y="10089"/>
                    <a:pt x="1648" y="8622"/>
                  </a:cubicBezTo>
                  <a:cubicBezTo>
                    <a:pt x="1727" y="7155"/>
                    <a:pt x="1783" y="5699"/>
                    <a:pt x="1794" y="4232"/>
                  </a:cubicBezTo>
                  <a:cubicBezTo>
                    <a:pt x="1817" y="3499"/>
                    <a:pt x="1794" y="2765"/>
                    <a:pt x="1885" y="2032"/>
                  </a:cubicBezTo>
                  <a:cubicBezTo>
                    <a:pt x="1975" y="1310"/>
                    <a:pt x="2167" y="576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39"/>
            <p:cNvSpPr/>
            <p:nvPr/>
          </p:nvSpPr>
          <p:spPr>
            <a:xfrm>
              <a:off x="817566" y="4478449"/>
              <a:ext cx="1048373" cy="709017"/>
            </a:xfrm>
            <a:custGeom>
              <a:avLst/>
              <a:gdLst/>
              <a:ahLst/>
              <a:cxnLst/>
              <a:rect l="l" t="t" r="r" b="b"/>
              <a:pathLst>
                <a:path w="30547" h="20659" extrusionOk="0">
                  <a:moveTo>
                    <a:pt x="9853" y="1"/>
                  </a:moveTo>
                  <a:cubicBezTo>
                    <a:pt x="8897" y="1"/>
                    <a:pt x="7936" y="208"/>
                    <a:pt x="7076" y="584"/>
                  </a:cubicBezTo>
                  <a:cubicBezTo>
                    <a:pt x="3228" y="2254"/>
                    <a:pt x="1298" y="1814"/>
                    <a:pt x="1253" y="6283"/>
                  </a:cubicBezTo>
                  <a:cubicBezTo>
                    <a:pt x="1208" y="10661"/>
                    <a:pt x="858" y="16156"/>
                    <a:pt x="0" y="20659"/>
                  </a:cubicBezTo>
                  <a:lnTo>
                    <a:pt x="30547" y="20659"/>
                  </a:lnTo>
                  <a:cubicBezTo>
                    <a:pt x="26868" y="16653"/>
                    <a:pt x="22072" y="13245"/>
                    <a:pt x="18484" y="9217"/>
                  </a:cubicBezTo>
                  <a:cubicBezTo>
                    <a:pt x="17649" y="8302"/>
                    <a:pt x="17006" y="7039"/>
                    <a:pt x="16442" y="5944"/>
                  </a:cubicBezTo>
                  <a:cubicBezTo>
                    <a:pt x="15460" y="4060"/>
                    <a:pt x="14715" y="1904"/>
                    <a:pt x="12785" y="765"/>
                  </a:cubicBezTo>
                  <a:cubicBezTo>
                    <a:pt x="11898" y="239"/>
                    <a:pt x="10878" y="1"/>
                    <a:pt x="9853" y="1"/>
                  </a:cubicBezTo>
                  <a:close/>
                </a:path>
              </a:pathLst>
            </a:custGeom>
            <a:solidFill>
              <a:srgbClr val="FF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39"/>
            <p:cNvSpPr/>
            <p:nvPr/>
          </p:nvSpPr>
          <p:spPr>
            <a:xfrm>
              <a:off x="851268" y="4548050"/>
              <a:ext cx="257949" cy="639793"/>
            </a:xfrm>
            <a:custGeom>
              <a:avLst/>
              <a:gdLst/>
              <a:ahLst/>
              <a:cxnLst/>
              <a:rect l="l" t="t" r="r" b="b"/>
              <a:pathLst>
                <a:path w="7516" h="18642" extrusionOk="0">
                  <a:moveTo>
                    <a:pt x="5067" y="0"/>
                  </a:moveTo>
                  <a:cubicBezTo>
                    <a:pt x="4807" y="102"/>
                    <a:pt x="4548" y="192"/>
                    <a:pt x="4311" y="283"/>
                  </a:cubicBezTo>
                  <a:cubicBezTo>
                    <a:pt x="1907" y="1151"/>
                    <a:pt x="1264" y="1377"/>
                    <a:pt x="1241" y="4277"/>
                  </a:cubicBezTo>
                  <a:cubicBezTo>
                    <a:pt x="1208" y="6918"/>
                    <a:pt x="1027" y="13169"/>
                    <a:pt x="0" y="18642"/>
                  </a:cubicBezTo>
                  <a:lnTo>
                    <a:pt x="4649" y="18631"/>
                  </a:lnTo>
                  <a:cubicBezTo>
                    <a:pt x="4683" y="18168"/>
                    <a:pt x="4740" y="17694"/>
                    <a:pt x="4796" y="17209"/>
                  </a:cubicBezTo>
                  <a:cubicBezTo>
                    <a:pt x="4909" y="16340"/>
                    <a:pt x="5101" y="15460"/>
                    <a:pt x="5067" y="14568"/>
                  </a:cubicBezTo>
                  <a:cubicBezTo>
                    <a:pt x="5010" y="13485"/>
                    <a:pt x="4706" y="12921"/>
                    <a:pt x="5134" y="11838"/>
                  </a:cubicBezTo>
                  <a:cubicBezTo>
                    <a:pt x="5586" y="10709"/>
                    <a:pt x="5891" y="9648"/>
                    <a:pt x="6421" y="8554"/>
                  </a:cubicBezTo>
                  <a:cubicBezTo>
                    <a:pt x="6635" y="8136"/>
                    <a:pt x="6793" y="7708"/>
                    <a:pt x="6974" y="7324"/>
                  </a:cubicBezTo>
                  <a:cubicBezTo>
                    <a:pt x="7515" y="6105"/>
                    <a:pt x="6015" y="3149"/>
                    <a:pt x="5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39"/>
            <p:cNvSpPr/>
            <p:nvPr/>
          </p:nvSpPr>
          <p:spPr>
            <a:xfrm>
              <a:off x="1111517" y="4511534"/>
              <a:ext cx="709120" cy="675932"/>
            </a:xfrm>
            <a:custGeom>
              <a:avLst/>
              <a:gdLst/>
              <a:ahLst/>
              <a:cxnLst/>
              <a:rect l="l" t="t" r="r" b="b"/>
              <a:pathLst>
                <a:path w="20662" h="19695" extrusionOk="0">
                  <a:moveTo>
                    <a:pt x="1316" y="0"/>
                  </a:moveTo>
                  <a:cubicBezTo>
                    <a:pt x="884" y="0"/>
                    <a:pt x="442" y="50"/>
                    <a:pt x="0" y="150"/>
                  </a:cubicBezTo>
                  <a:cubicBezTo>
                    <a:pt x="136" y="286"/>
                    <a:pt x="248" y="455"/>
                    <a:pt x="339" y="624"/>
                  </a:cubicBezTo>
                  <a:cubicBezTo>
                    <a:pt x="1185" y="2351"/>
                    <a:pt x="971" y="4461"/>
                    <a:pt x="2031" y="6041"/>
                  </a:cubicBezTo>
                  <a:cubicBezTo>
                    <a:pt x="3069" y="7587"/>
                    <a:pt x="4615" y="8738"/>
                    <a:pt x="5439" y="10430"/>
                  </a:cubicBezTo>
                  <a:cubicBezTo>
                    <a:pt x="6229" y="12055"/>
                    <a:pt x="7651" y="13364"/>
                    <a:pt x="8734" y="14797"/>
                  </a:cubicBezTo>
                  <a:cubicBezTo>
                    <a:pt x="9919" y="16332"/>
                    <a:pt x="11025" y="17912"/>
                    <a:pt x="12210" y="19435"/>
                  </a:cubicBezTo>
                  <a:cubicBezTo>
                    <a:pt x="12277" y="19525"/>
                    <a:pt x="12356" y="19616"/>
                    <a:pt x="12413" y="19695"/>
                  </a:cubicBezTo>
                  <a:lnTo>
                    <a:pt x="20662" y="19695"/>
                  </a:lnTo>
                  <a:cubicBezTo>
                    <a:pt x="19048" y="18013"/>
                    <a:pt x="17231" y="16411"/>
                    <a:pt x="15460" y="14854"/>
                  </a:cubicBezTo>
                  <a:cubicBezTo>
                    <a:pt x="13304" y="12958"/>
                    <a:pt x="11081" y="11006"/>
                    <a:pt x="9197" y="8896"/>
                  </a:cubicBezTo>
                  <a:cubicBezTo>
                    <a:pt x="8294" y="7880"/>
                    <a:pt x="7617" y="6582"/>
                    <a:pt x="7019" y="5420"/>
                  </a:cubicBezTo>
                  <a:cubicBezTo>
                    <a:pt x="6850" y="5082"/>
                    <a:pt x="6680" y="4732"/>
                    <a:pt x="6511" y="4382"/>
                  </a:cubicBezTo>
                  <a:cubicBezTo>
                    <a:pt x="5766" y="2859"/>
                    <a:pt x="5078" y="1426"/>
                    <a:pt x="3735" y="624"/>
                  </a:cubicBezTo>
                  <a:cubicBezTo>
                    <a:pt x="3031" y="208"/>
                    <a:pt x="2195" y="0"/>
                    <a:pt x="13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39"/>
            <p:cNvSpPr/>
            <p:nvPr/>
          </p:nvSpPr>
          <p:spPr>
            <a:xfrm>
              <a:off x="1327801" y="5107741"/>
              <a:ext cx="41012" cy="29412"/>
            </a:xfrm>
            <a:custGeom>
              <a:avLst/>
              <a:gdLst/>
              <a:ahLst/>
              <a:cxnLst/>
              <a:rect l="l" t="t" r="r" b="b"/>
              <a:pathLst>
                <a:path w="1195" h="857" extrusionOk="0">
                  <a:moveTo>
                    <a:pt x="421" y="1"/>
                  </a:moveTo>
                  <a:cubicBezTo>
                    <a:pt x="196" y="1"/>
                    <a:pt x="0" y="114"/>
                    <a:pt x="6" y="393"/>
                  </a:cubicBezTo>
                  <a:cubicBezTo>
                    <a:pt x="17" y="706"/>
                    <a:pt x="330" y="856"/>
                    <a:pt x="617" y="856"/>
                  </a:cubicBezTo>
                  <a:cubicBezTo>
                    <a:pt x="920" y="856"/>
                    <a:pt x="1194" y="689"/>
                    <a:pt x="1055" y="370"/>
                  </a:cubicBezTo>
                  <a:cubicBezTo>
                    <a:pt x="1044" y="348"/>
                    <a:pt x="1033" y="325"/>
                    <a:pt x="1022" y="303"/>
                  </a:cubicBezTo>
                  <a:cubicBezTo>
                    <a:pt x="913" y="120"/>
                    <a:pt x="651" y="1"/>
                    <a:pt x="42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39"/>
            <p:cNvSpPr/>
            <p:nvPr/>
          </p:nvSpPr>
          <p:spPr>
            <a:xfrm>
              <a:off x="1242036" y="5165982"/>
              <a:ext cx="40292" cy="29412"/>
            </a:xfrm>
            <a:custGeom>
              <a:avLst/>
              <a:gdLst/>
              <a:ahLst/>
              <a:cxnLst/>
              <a:rect l="l" t="t" r="r" b="b"/>
              <a:pathLst>
                <a:path w="1174" h="857" extrusionOk="0">
                  <a:moveTo>
                    <a:pt x="555" y="1"/>
                  </a:moveTo>
                  <a:cubicBezTo>
                    <a:pt x="263" y="1"/>
                    <a:pt x="0" y="159"/>
                    <a:pt x="124" y="468"/>
                  </a:cubicBezTo>
                  <a:cubicBezTo>
                    <a:pt x="135" y="490"/>
                    <a:pt x="147" y="513"/>
                    <a:pt x="158" y="535"/>
                  </a:cubicBezTo>
                  <a:cubicBezTo>
                    <a:pt x="259" y="726"/>
                    <a:pt x="530" y="857"/>
                    <a:pt x="765" y="857"/>
                  </a:cubicBezTo>
                  <a:cubicBezTo>
                    <a:pt x="975" y="857"/>
                    <a:pt x="1157" y="752"/>
                    <a:pt x="1162" y="490"/>
                  </a:cubicBezTo>
                  <a:cubicBezTo>
                    <a:pt x="1174" y="162"/>
                    <a:pt x="849" y="1"/>
                    <a:pt x="555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39"/>
            <p:cNvSpPr/>
            <p:nvPr/>
          </p:nvSpPr>
          <p:spPr>
            <a:xfrm>
              <a:off x="1416278" y="5074038"/>
              <a:ext cx="43552" cy="28726"/>
            </a:xfrm>
            <a:custGeom>
              <a:avLst/>
              <a:gdLst/>
              <a:ahLst/>
              <a:cxnLst/>
              <a:rect l="l" t="t" r="r" b="b"/>
              <a:pathLst>
                <a:path w="1269" h="837" extrusionOk="0">
                  <a:moveTo>
                    <a:pt x="676" y="1"/>
                  </a:moveTo>
                  <a:cubicBezTo>
                    <a:pt x="336" y="1"/>
                    <a:pt x="0" y="207"/>
                    <a:pt x="193" y="540"/>
                  </a:cubicBezTo>
                  <a:cubicBezTo>
                    <a:pt x="204" y="563"/>
                    <a:pt x="226" y="574"/>
                    <a:pt x="238" y="596"/>
                  </a:cubicBezTo>
                  <a:cubicBezTo>
                    <a:pt x="349" y="749"/>
                    <a:pt x="575" y="837"/>
                    <a:pt x="783" y="837"/>
                  </a:cubicBezTo>
                  <a:cubicBezTo>
                    <a:pt x="1038" y="837"/>
                    <a:pt x="1268" y="704"/>
                    <a:pt x="1231" y="393"/>
                  </a:cubicBezTo>
                  <a:cubicBezTo>
                    <a:pt x="1197" y="120"/>
                    <a:pt x="935" y="1"/>
                    <a:pt x="67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39"/>
            <p:cNvSpPr/>
            <p:nvPr/>
          </p:nvSpPr>
          <p:spPr>
            <a:xfrm>
              <a:off x="1096725" y="5133412"/>
              <a:ext cx="40498" cy="38267"/>
            </a:xfrm>
            <a:custGeom>
              <a:avLst/>
              <a:gdLst/>
              <a:ahLst/>
              <a:cxnLst/>
              <a:rect l="l" t="t" r="r" b="b"/>
              <a:pathLst>
                <a:path w="1180" h="1115" extrusionOk="0">
                  <a:moveTo>
                    <a:pt x="672" y="1"/>
                  </a:moveTo>
                  <a:cubicBezTo>
                    <a:pt x="619" y="1"/>
                    <a:pt x="561" y="13"/>
                    <a:pt x="499" y="40"/>
                  </a:cubicBezTo>
                  <a:cubicBezTo>
                    <a:pt x="1" y="256"/>
                    <a:pt x="293" y="1115"/>
                    <a:pt x="679" y="1115"/>
                  </a:cubicBezTo>
                  <a:cubicBezTo>
                    <a:pt x="756" y="1115"/>
                    <a:pt x="837" y="1080"/>
                    <a:pt x="916" y="999"/>
                  </a:cubicBezTo>
                  <a:cubicBezTo>
                    <a:pt x="928" y="988"/>
                    <a:pt x="939" y="965"/>
                    <a:pt x="961" y="943"/>
                  </a:cubicBezTo>
                  <a:cubicBezTo>
                    <a:pt x="1180" y="655"/>
                    <a:pt x="1058" y="1"/>
                    <a:pt x="67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39"/>
            <p:cNvSpPr/>
            <p:nvPr/>
          </p:nvSpPr>
          <p:spPr>
            <a:xfrm>
              <a:off x="1043701" y="5136947"/>
              <a:ext cx="50931" cy="29069"/>
            </a:xfrm>
            <a:custGeom>
              <a:avLst/>
              <a:gdLst/>
              <a:ahLst/>
              <a:cxnLst/>
              <a:rect l="l" t="t" r="r" b="b"/>
              <a:pathLst>
                <a:path w="1484" h="847" extrusionOk="0">
                  <a:moveTo>
                    <a:pt x="719" y="1"/>
                  </a:moveTo>
                  <a:cubicBezTo>
                    <a:pt x="373" y="1"/>
                    <a:pt x="1" y="224"/>
                    <a:pt x="182" y="603"/>
                  </a:cubicBezTo>
                  <a:cubicBezTo>
                    <a:pt x="266" y="777"/>
                    <a:pt x="428" y="847"/>
                    <a:pt x="602" y="847"/>
                  </a:cubicBezTo>
                  <a:cubicBezTo>
                    <a:pt x="1012" y="847"/>
                    <a:pt x="1483" y="457"/>
                    <a:pt x="1119" y="140"/>
                  </a:cubicBezTo>
                  <a:cubicBezTo>
                    <a:pt x="1107" y="129"/>
                    <a:pt x="1085" y="106"/>
                    <a:pt x="1062" y="95"/>
                  </a:cubicBezTo>
                  <a:cubicBezTo>
                    <a:pt x="971" y="31"/>
                    <a:pt x="847" y="1"/>
                    <a:pt x="719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39"/>
            <p:cNvSpPr/>
            <p:nvPr/>
          </p:nvSpPr>
          <p:spPr>
            <a:xfrm>
              <a:off x="1142508" y="5052417"/>
              <a:ext cx="51514" cy="34389"/>
            </a:xfrm>
            <a:custGeom>
              <a:avLst/>
              <a:gdLst/>
              <a:ahLst/>
              <a:cxnLst/>
              <a:rect l="l" t="t" r="r" b="b"/>
              <a:pathLst>
                <a:path w="1501" h="1002" extrusionOk="0">
                  <a:moveTo>
                    <a:pt x="818" y="0"/>
                  </a:moveTo>
                  <a:cubicBezTo>
                    <a:pt x="312" y="0"/>
                    <a:pt x="1" y="1001"/>
                    <a:pt x="582" y="1001"/>
                  </a:cubicBezTo>
                  <a:cubicBezTo>
                    <a:pt x="591" y="1001"/>
                    <a:pt x="600" y="1001"/>
                    <a:pt x="609" y="1001"/>
                  </a:cubicBezTo>
                  <a:cubicBezTo>
                    <a:pt x="632" y="1001"/>
                    <a:pt x="654" y="1001"/>
                    <a:pt x="677" y="989"/>
                  </a:cubicBezTo>
                  <a:cubicBezTo>
                    <a:pt x="1094" y="933"/>
                    <a:pt x="1501" y="222"/>
                    <a:pt x="970" y="30"/>
                  </a:cubicBezTo>
                  <a:cubicBezTo>
                    <a:pt x="918" y="10"/>
                    <a:pt x="867" y="0"/>
                    <a:pt x="81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39"/>
            <p:cNvSpPr/>
            <p:nvPr/>
          </p:nvSpPr>
          <p:spPr>
            <a:xfrm>
              <a:off x="1264790" y="5099435"/>
              <a:ext cx="50828" cy="34629"/>
            </a:xfrm>
            <a:custGeom>
              <a:avLst/>
              <a:gdLst/>
              <a:ahLst/>
              <a:cxnLst/>
              <a:rect l="l" t="t" r="r" b="b"/>
              <a:pathLst>
                <a:path w="1481" h="1009" extrusionOk="0">
                  <a:moveTo>
                    <a:pt x="809" y="1"/>
                  </a:moveTo>
                  <a:cubicBezTo>
                    <a:pt x="294" y="1"/>
                    <a:pt x="0" y="1009"/>
                    <a:pt x="577" y="1009"/>
                  </a:cubicBezTo>
                  <a:cubicBezTo>
                    <a:pt x="588" y="1009"/>
                    <a:pt x="600" y="1008"/>
                    <a:pt x="612" y="1007"/>
                  </a:cubicBezTo>
                  <a:cubicBezTo>
                    <a:pt x="635" y="1007"/>
                    <a:pt x="657" y="1007"/>
                    <a:pt x="680" y="996"/>
                  </a:cubicBezTo>
                  <a:cubicBezTo>
                    <a:pt x="1097" y="928"/>
                    <a:pt x="1481" y="206"/>
                    <a:pt x="951" y="26"/>
                  </a:cubicBezTo>
                  <a:cubicBezTo>
                    <a:pt x="902" y="9"/>
                    <a:pt x="855" y="1"/>
                    <a:pt x="809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39"/>
            <p:cNvSpPr/>
            <p:nvPr/>
          </p:nvSpPr>
          <p:spPr>
            <a:xfrm>
              <a:off x="1173464" y="5131147"/>
              <a:ext cx="38953" cy="32741"/>
            </a:xfrm>
            <a:custGeom>
              <a:avLst/>
              <a:gdLst/>
              <a:ahLst/>
              <a:cxnLst/>
              <a:rect l="l" t="t" r="r" b="b"/>
              <a:pathLst>
                <a:path w="1135" h="954" extrusionOk="0">
                  <a:moveTo>
                    <a:pt x="476" y="0"/>
                  </a:moveTo>
                  <a:cubicBezTo>
                    <a:pt x="333" y="0"/>
                    <a:pt x="203" y="75"/>
                    <a:pt x="136" y="264"/>
                  </a:cubicBezTo>
                  <a:cubicBezTo>
                    <a:pt x="0" y="649"/>
                    <a:pt x="447" y="954"/>
                    <a:pt x="783" y="954"/>
                  </a:cubicBezTo>
                  <a:cubicBezTo>
                    <a:pt x="977" y="954"/>
                    <a:pt x="1134" y="851"/>
                    <a:pt x="1118" y="602"/>
                  </a:cubicBezTo>
                  <a:cubicBezTo>
                    <a:pt x="1118" y="580"/>
                    <a:pt x="1118" y="557"/>
                    <a:pt x="1106" y="535"/>
                  </a:cubicBezTo>
                  <a:cubicBezTo>
                    <a:pt x="1062" y="263"/>
                    <a:pt x="745" y="0"/>
                    <a:pt x="47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39"/>
            <p:cNvSpPr/>
            <p:nvPr/>
          </p:nvSpPr>
          <p:spPr>
            <a:xfrm>
              <a:off x="1165399" y="4972348"/>
              <a:ext cx="38988" cy="32810"/>
            </a:xfrm>
            <a:custGeom>
              <a:avLst/>
              <a:gdLst/>
              <a:ahLst/>
              <a:cxnLst/>
              <a:rect l="l" t="t" r="r" b="b"/>
              <a:pathLst>
                <a:path w="1136" h="956" extrusionOk="0">
                  <a:moveTo>
                    <a:pt x="483" y="1"/>
                  </a:moveTo>
                  <a:cubicBezTo>
                    <a:pt x="342" y="1"/>
                    <a:pt x="214" y="73"/>
                    <a:pt x="145" y="253"/>
                  </a:cubicBezTo>
                  <a:cubicBezTo>
                    <a:pt x="0" y="637"/>
                    <a:pt x="455" y="956"/>
                    <a:pt x="794" y="956"/>
                  </a:cubicBezTo>
                  <a:cubicBezTo>
                    <a:pt x="983" y="956"/>
                    <a:pt x="1135" y="857"/>
                    <a:pt x="1127" y="614"/>
                  </a:cubicBezTo>
                  <a:cubicBezTo>
                    <a:pt x="1127" y="592"/>
                    <a:pt x="1116" y="569"/>
                    <a:pt x="1116" y="547"/>
                  </a:cubicBezTo>
                  <a:cubicBezTo>
                    <a:pt x="1079" y="271"/>
                    <a:pt x="757" y="1"/>
                    <a:pt x="48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39"/>
            <p:cNvSpPr/>
            <p:nvPr/>
          </p:nvSpPr>
          <p:spPr>
            <a:xfrm>
              <a:off x="1222473" y="5071739"/>
              <a:ext cx="40841" cy="29206"/>
            </a:xfrm>
            <a:custGeom>
              <a:avLst/>
              <a:gdLst/>
              <a:ahLst/>
              <a:cxnLst/>
              <a:rect l="l" t="t" r="r" b="b"/>
              <a:pathLst>
                <a:path w="1190" h="851" extrusionOk="0">
                  <a:moveTo>
                    <a:pt x="415" y="0"/>
                  </a:moveTo>
                  <a:cubicBezTo>
                    <a:pt x="193" y="0"/>
                    <a:pt x="0" y="114"/>
                    <a:pt x="6" y="393"/>
                  </a:cubicBezTo>
                  <a:cubicBezTo>
                    <a:pt x="11" y="703"/>
                    <a:pt x="318" y="850"/>
                    <a:pt x="603" y="850"/>
                  </a:cubicBezTo>
                  <a:cubicBezTo>
                    <a:pt x="909" y="850"/>
                    <a:pt x="1190" y="680"/>
                    <a:pt x="1044" y="359"/>
                  </a:cubicBezTo>
                  <a:cubicBezTo>
                    <a:pt x="1033" y="347"/>
                    <a:pt x="1033" y="325"/>
                    <a:pt x="1010" y="302"/>
                  </a:cubicBezTo>
                  <a:cubicBezTo>
                    <a:pt x="901" y="120"/>
                    <a:pt x="643" y="0"/>
                    <a:pt x="415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39"/>
            <p:cNvSpPr/>
            <p:nvPr/>
          </p:nvSpPr>
          <p:spPr>
            <a:xfrm>
              <a:off x="1175970" y="4994862"/>
              <a:ext cx="40326" cy="29652"/>
            </a:xfrm>
            <a:custGeom>
              <a:avLst/>
              <a:gdLst/>
              <a:ahLst/>
              <a:cxnLst/>
              <a:rect l="l" t="t" r="r" b="b"/>
              <a:pathLst>
                <a:path w="1175" h="864" extrusionOk="0">
                  <a:moveTo>
                    <a:pt x="557" y="1"/>
                  </a:moveTo>
                  <a:cubicBezTo>
                    <a:pt x="263" y="1"/>
                    <a:pt x="1" y="161"/>
                    <a:pt x="131" y="477"/>
                  </a:cubicBezTo>
                  <a:cubicBezTo>
                    <a:pt x="142" y="489"/>
                    <a:pt x="153" y="511"/>
                    <a:pt x="165" y="534"/>
                  </a:cubicBezTo>
                  <a:cubicBezTo>
                    <a:pt x="266" y="730"/>
                    <a:pt x="536" y="863"/>
                    <a:pt x="770" y="863"/>
                  </a:cubicBezTo>
                  <a:cubicBezTo>
                    <a:pt x="981" y="863"/>
                    <a:pt x="1164" y="756"/>
                    <a:pt x="1169" y="489"/>
                  </a:cubicBezTo>
                  <a:cubicBezTo>
                    <a:pt x="1175" y="161"/>
                    <a:pt x="850" y="1"/>
                    <a:pt x="557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39"/>
            <p:cNvSpPr/>
            <p:nvPr/>
          </p:nvSpPr>
          <p:spPr>
            <a:xfrm>
              <a:off x="1316167" y="4991945"/>
              <a:ext cx="41047" cy="29241"/>
            </a:xfrm>
            <a:custGeom>
              <a:avLst/>
              <a:gdLst/>
              <a:ahLst/>
              <a:cxnLst/>
              <a:rect l="l" t="t" r="r" b="b"/>
              <a:pathLst>
                <a:path w="1196" h="852" extrusionOk="0">
                  <a:moveTo>
                    <a:pt x="421" y="1"/>
                  </a:moveTo>
                  <a:cubicBezTo>
                    <a:pt x="196" y="1"/>
                    <a:pt x="1" y="114"/>
                    <a:pt x="6" y="393"/>
                  </a:cubicBezTo>
                  <a:cubicBezTo>
                    <a:pt x="12" y="705"/>
                    <a:pt x="322" y="852"/>
                    <a:pt x="609" y="852"/>
                  </a:cubicBezTo>
                  <a:cubicBezTo>
                    <a:pt x="915" y="852"/>
                    <a:pt x="1196" y="685"/>
                    <a:pt x="1056" y="371"/>
                  </a:cubicBezTo>
                  <a:cubicBezTo>
                    <a:pt x="1045" y="348"/>
                    <a:pt x="1033" y="325"/>
                    <a:pt x="1022" y="303"/>
                  </a:cubicBezTo>
                  <a:cubicBezTo>
                    <a:pt x="914" y="120"/>
                    <a:pt x="652" y="1"/>
                    <a:pt x="421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39"/>
            <p:cNvSpPr/>
            <p:nvPr/>
          </p:nvSpPr>
          <p:spPr>
            <a:xfrm>
              <a:off x="1197488" y="4913730"/>
              <a:ext cx="40909" cy="37134"/>
            </a:xfrm>
            <a:custGeom>
              <a:avLst/>
              <a:gdLst/>
              <a:ahLst/>
              <a:cxnLst/>
              <a:rect l="l" t="t" r="r" b="b"/>
              <a:pathLst>
                <a:path w="1192" h="1082" extrusionOk="0">
                  <a:moveTo>
                    <a:pt x="723" y="0"/>
                  </a:moveTo>
                  <a:cubicBezTo>
                    <a:pt x="679" y="0"/>
                    <a:pt x="630" y="10"/>
                    <a:pt x="576" y="32"/>
                  </a:cubicBezTo>
                  <a:cubicBezTo>
                    <a:pt x="553" y="43"/>
                    <a:pt x="531" y="54"/>
                    <a:pt x="508" y="65"/>
                  </a:cubicBezTo>
                  <a:cubicBezTo>
                    <a:pt x="147" y="269"/>
                    <a:pt x="0" y="1070"/>
                    <a:pt x="564" y="1081"/>
                  </a:cubicBezTo>
                  <a:cubicBezTo>
                    <a:pt x="567" y="1081"/>
                    <a:pt x="570" y="1081"/>
                    <a:pt x="573" y="1081"/>
                  </a:cubicBezTo>
                  <a:cubicBezTo>
                    <a:pt x="1152" y="1081"/>
                    <a:pt x="1191" y="0"/>
                    <a:pt x="72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39"/>
            <p:cNvSpPr/>
            <p:nvPr/>
          </p:nvSpPr>
          <p:spPr>
            <a:xfrm>
              <a:off x="1378423" y="5111379"/>
              <a:ext cx="38953" cy="32913"/>
            </a:xfrm>
            <a:custGeom>
              <a:avLst/>
              <a:gdLst/>
              <a:ahLst/>
              <a:cxnLst/>
              <a:rect l="l" t="t" r="r" b="b"/>
              <a:pathLst>
                <a:path w="1135" h="959" extrusionOk="0">
                  <a:moveTo>
                    <a:pt x="480" y="1"/>
                  </a:moveTo>
                  <a:cubicBezTo>
                    <a:pt x="340" y="1"/>
                    <a:pt x="214" y="73"/>
                    <a:pt x="145" y="253"/>
                  </a:cubicBezTo>
                  <a:cubicBezTo>
                    <a:pt x="0" y="643"/>
                    <a:pt x="451" y="959"/>
                    <a:pt x="789" y="959"/>
                  </a:cubicBezTo>
                  <a:cubicBezTo>
                    <a:pt x="980" y="959"/>
                    <a:pt x="1135" y="858"/>
                    <a:pt x="1126" y="614"/>
                  </a:cubicBezTo>
                  <a:cubicBezTo>
                    <a:pt x="1126" y="592"/>
                    <a:pt x="1115" y="569"/>
                    <a:pt x="1115" y="547"/>
                  </a:cubicBezTo>
                  <a:cubicBezTo>
                    <a:pt x="1070" y="271"/>
                    <a:pt x="751" y="1"/>
                    <a:pt x="480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39"/>
            <p:cNvSpPr/>
            <p:nvPr/>
          </p:nvSpPr>
          <p:spPr>
            <a:xfrm>
              <a:off x="1356184" y="5091370"/>
              <a:ext cx="41150" cy="37134"/>
            </a:xfrm>
            <a:custGeom>
              <a:avLst/>
              <a:gdLst/>
              <a:ahLst/>
              <a:cxnLst/>
              <a:rect l="l" t="t" r="r" b="b"/>
              <a:pathLst>
                <a:path w="1199" h="1082" extrusionOk="0">
                  <a:moveTo>
                    <a:pt x="618" y="1"/>
                  </a:moveTo>
                  <a:cubicBezTo>
                    <a:pt x="46" y="1"/>
                    <a:pt x="1" y="1082"/>
                    <a:pt x="474" y="1082"/>
                  </a:cubicBezTo>
                  <a:cubicBezTo>
                    <a:pt x="519" y="1082"/>
                    <a:pt x="569" y="1072"/>
                    <a:pt x="623" y="1051"/>
                  </a:cubicBezTo>
                  <a:cubicBezTo>
                    <a:pt x="635" y="1039"/>
                    <a:pt x="657" y="1028"/>
                    <a:pt x="680" y="1017"/>
                  </a:cubicBezTo>
                  <a:cubicBezTo>
                    <a:pt x="1052" y="814"/>
                    <a:pt x="1199" y="24"/>
                    <a:pt x="635" y="1"/>
                  </a:cubicBezTo>
                  <a:cubicBezTo>
                    <a:pt x="629" y="1"/>
                    <a:pt x="624" y="1"/>
                    <a:pt x="61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39"/>
            <p:cNvSpPr/>
            <p:nvPr/>
          </p:nvSpPr>
          <p:spPr>
            <a:xfrm>
              <a:off x="1178304" y="5074828"/>
              <a:ext cx="40841" cy="29241"/>
            </a:xfrm>
            <a:custGeom>
              <a:avLst/>
              <a:gdLst/>
              <a:ahLst/>
              <a:cxnLst/>
              <a:rect l="l" t="t" r="r" b="b"/>
              <a:pathLst>
                <a:path w="1190" h="852" extrusionOk="0">
                  <a:moveTo>
                    <a:pt x="416" y="1"/>
                  </a:moveTo>
                  <a:cubicBezTo>
                    <a:pt x="193" y="1"/>
                    <a:pt x="1" y="114"/>
                    <a:pt x="6" y="393"/>
                  </a:cubicBezTo>
                  <a:cubicBezTo>
                    <a:pt x="12" y="704"/>
                    <a:pt x="322" y="852"/>
                    <a:pt x="608" y="852"/>
                  </a:cubicBezTo>
                  <a:cubicBezTo>
                    <a:pt x="912" y="852"/>
                    <a:pt x="1190" y="685"/>
                    <a:pt x="1044" y="370"/>
                  </a:cubicBezTo>
                  <a:cubicBezTo>
                    <a:pt x="1033" y="348"/>
                    <a:pt x="1022" y="325"/>
                    <a:pt x="1011" y="303"/>
                  </a:cubicBezTo>
                  <a:cubicBezTo>
                    <a:pt x="902" y="120"/>
                    <a:pt x="643" y="1"/>
                    <a:pt x="416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39"/>
            <p:cNvSpPr/>
            <p:nvPr/>
          </p:nvSpPr>
          <p:spPr>
            <a:xfrm>
              <a:off x="1374854" y="5149645"/>
              <a:ext cx="47979" cy="35590"/>
            </a:xfrm>
            <a:custGeom>
              <a:avLst/>
              <a:gdLst/>
              <a:ahLst/>
              <a:cxnLst/>
              <a:rect l="l" t="t" r="r" b="b"/>
              <a:pathLst>
                <a:path w="1398" h="1037" extrusionOk="0">
                  <a:moveTo>
                    <a:pt x="869" y="0"/>
                  </a:moveTo>
                  <a:cubicBezTo>
                    <a:pt x="845" y="0"/>
                    <a:pt x="818" y="2"/>
                    <a:pt x="790" y="7"/>
                  </a:cubicBezTo>
                  <a:lnTo>
                    <a:pt x="723" y="30"/>
                  </a:lnTo>
                  <a:cubicBezTo>
                    <a:pt x="316" y="142"/>
                    <a:pt x="0" y="887"/>
                    <a:pt x="553" y="1023"/>
                  </a:cubicBezTo>
                  <a:cubicBezTo>
                    <a:pt x="589" y="1032"/>
                    <a:pt x="624" y="1036"/>
                    <a:pt x="658" y="1036"/>
                  </a:cubicBezTo>
                  <a:cubicBezTo>
                    <a:pt x="1179" y="1036"/>
                    <a:pt x="1398" y="0"/>
                    <a:pt x="869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39"/>
            <p:cNvSpPr/>
            <p:nvPr/>
          </p:nvSpPr>
          <p:spPr>
            <a:xfrm>
              <a:off x="1217600" y="4998397"/>
              <a:ext cx="42660" cy="36619"/>
            </a:xfrm>
            <a:custGeom>
              <a:avLst/>
              <a:gdLst/>
              <a:ahLst/>
              <a:cxnLst/>
              <a:rect l="l" t="t" r="r" b="b"/>
              <a:pathLst>
                <a:path w="1243" h="1067" extrusionOk="0">
                  <a:moveTo>
                    <a:pt x="646" y="1"/>
                  </a:moveTo>
                  <a:cubicBezTo>
                    <a:pt x="83" y="1"/>
                    <a:pt x="0" y="1066"/>
                    <a:pt x="481" y="1066"/>
                  </a:cubicBezTo>
                  <a:cubicBezTo>
                    <a:pt x="524" y="1066"/>
                    <a:pt x="571" y="1058"/>
                    <a:pt x="622" y="1040"/>
                  </a:cubicBezTo>
                  <a:cubicBezTo>
                    <a:pt x="644" y="1029"/>
                    <a:pt x="655" y="1018"/>
                    <a:pt x="678" y="1018"/>
                  </a:cubicBezTo>
                  <a:cubicBezTo>
                    <a:pt x="1062" y="826"/>
                    <a:pt x="1242" y="36"/>
                    <a:pt x="678" y="2"/>
                  </a:cubicBezTo>
                  <a:cubicBezTo>
                    <a:pt x="667" y="1"/>
                    <a:pt x="656" y="1"/>
                    <a:pt x="646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39"/>
            <p:cNvSpPr/>
            <p:nvPr/>
          </p:nvSpPr>
          <p:spPr>
            <a:xfrm>
              <a:off x="1133585" y="4955154"/>
              <a:ext cx="41218" cy="37134"/>
            </a:xfrm>
            <a:custGeom>
              <a:avLst/>
              <a:gdLst/>
              <a:ahLst/>
              <a:cxnLst/>
              <a:rect l="l" t="t" r="r" b="b"/>
              <a:pathLst>
                <a:path w="1201" h="1082" extrusionOk="0">
                  <a:moveTo>
                    <a:pt x="726" y="1"/>
                  </a:moveTo>
                  <a:cubicBezTo>
                    <a:pt x="681" y="1"/>
                    <a:pt x="631" y="10"/>
                    <a:pt x="576" y="32"/>
                  </a:cubicBezTo>
                  <a:cubicBezTo>
                    <a:pt x="553" y="43"/>
                    <a:pt x="542" y="55"/>
                    <a:pt x="519" y="66"/>
                  </a:cubicBezTo>
                  <a:cubicBezTo>
                    <a:pt x="147" y="269"/>
                    <a:pt x="0" y="1059"/>
                    <a:pt x="565" y="1081"/>
                  </a:cubicBezTo>
                  <a:cubicBezTo>
                    <a:pt x="567" y="1081"/>
                    <a:pt x="570" y="1081"/>
                    <a:pt x="573" y="1081"/>
                  </a:cubicBezTo>
                  <a:cubicBezTo>
                    <a:pt x="1152" y="1081"/>
                    <a:pt x="1201" y="1"/>
                    <a:pt x="72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39"/>
            <p:cNvSpPr/>
            <p:nvPr/>
          </p:nvSpPr>
          <p:spPr>
            <a:xfrm>
              <a:off x="1141375" y="5163270"/>
              <a:ext cx="40841" cy="29344"/>
            </a:xfrm>
            <a:custGeom>
              <a:avLst/>
              <a:gdLst/>
              <a:ahLst/>
              <a:cxnLst/>
              <a:rect l="l" t="t" r="r" b="b"/>
              <a:pathLst>
                <a:path w="1190" h="855" extrusionOk="0">
                  <a:moveTo>
                    <a:pt x="582" y="0"/>
                  </a:moveTo>
                  <a:cubicBezTo>
                    <a:pt x="278" y="0"/>
                    <a:pt x="0" y="170"/>
                    <a:pt x="146" y="490"/>
                  </a:cubicBezTo>
                  <a:cubicBezTo>
                    <a:pt x="157" y="513"/>
                    <a:pt x="157" y="535"/>
                    <a:pt x="180" y="547"/>
                  </a:cubicBezTo>
                  <a:cubicBezTo>
                    <a:pt x="289" y="732"/>
                    <a:pt x="553" y="854"/>
                    <a:pt x="783" y="854"/>
                  </a:cubicBezTo>
                  <a:cubicBezTo>
                    <a:pt x="1001" y="854"/>
                    <a:pt x="1189" y="743"/>
                    <a:pt x="1184" y="468"/>
                  </a:cubicBezTo>
                  <a:cubicBezTo>
                    <a:pt x="1178" y="151"/>
                    <a:pt x="868" y="0"/>
                    <a:pt x="582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39"/>
            <p:cNvSpPr/>
            <p:nvPr/>
          </p:nvSpPr>
          <p:spPr>
            <a:xfrm>
              <a:off x="1206274" y="4934047"/>
              <a:ext cx="51205" cy="28966"/>
            </a:xfrm>
            <a:custGeom>
              <a:avLst/>
              <a:gdLst/>
              <a:ahLst/>
              <a:cxnLst/>
              <a:rect l="l" t="t" r="r" b="b"/>
              <a:pathLst>
                <a:path w="1492" h="844" extrusionOk="0">
                  <a:moveTo>
                    <a:pt x="742" y="1"/>
                  </a:moveTo>
                  <a:cubicBezTo>
                    <a:pt x="386" y="1"/>
                    <a:pt x="1" y="240"/>
                    <a:pt x="196" y="613"/>
                  </a:cubicBezTo>
                  <a:cubicBezTo>
                    <a:pt x="283" y="778"/>
                    <a:pt x="438" y="844"/>
                    <a:pt x="604" y="844"/>
                  </a:cubicBezTo>
                  <a:cubicBezTo>
                    <a:pt x="1017" y="844"/>
                    <a:pt x="1491" y="434"/>
                    <a:pt x="1121" y="128"/>
                  </a:cubicBezTo>
                  <a:cubicBezTo>
                    <a:pt x="1098" y="117"/>
                    <a:pt x="1076" y="94"/>
                    <a:pt x="1064" y="83"/>
                  </a:cubicBezTo>
                  <a:cubicBezTo>
                    <a:pt x="975" y="27"/>
                    <a:pt x="860" y="1"/>
                    <a:pt x="742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39"/>
            <p:cNvSpPr/>
            <p:nvPr/>
          </p:nvSpPr>
          <p:spPr>
            <a:xfrm>
              <a:off x="1157986" y="4829955"/>
              <a:ext cx="50828" cy="34595"/>
            </a:xfrm>
            <a:custGeom>
              <a:avLst/>
              <a:gdLst/>
              <a:ahLst/>
              <a:cxnLst/>
              <a:rect l="l" t="t" r="r" b="b"/>
              <a:pathLst>
                <a:path w="1481" h="1008" extrusionOk="0">
                  <a:moveTo>
                    <a:pt x="904" y="0"/>
                  </a:moveTo>
                  <a:cubicBezTo>
                    <a:pt x="893" y="0"/>
                    <a:pt x="881" y="1"/>
                    <a:pt x="869" y="1"/>
                  </a:cubicBezTo>
                  <a:lnTo>
                    <a:pt x="801" y="13"/>
                  </a:lnTo>
                  <a:cubicBezTo>
                    <a:pt x="384" y="80"/>
                    <a:pt x="0" y="803"/>
                    <a:pt x="531" y="983"/>
                  </a:cubicBezTo>
                  <a:cubicBezTo>
                    <a:pt x="579" y="1000"/>
                    <a:pt x="626" y="1008"/>
                    <a:pt x="672" y="1008"/>
                  </a:cubicBezTo>
                  <a:cubicBezTo>
                    <a:pt x="1188" y="1008"/>
                    <a:pt x="1481" y="0"/>
                    <a:pt x="904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39"/>
            <p:cNvSpPr/>
            <p:nvPr/>
          </p:nvSpPr>
          <p:spPr>
            <a:xfrm>
              <a:off x="1209397" y="4847767"/>
              <a:ext cx="42728" cy="36688"/>
            </a:xfrm>
            <a:custGeom>
              <a:avLst/>
              <a:gdLst/>
              <a:ahLst/>
              <a:cxnLst/>
              <a:rect l="l" t="t" r="r" b="b"/>
              <a:pathLst>
                <a:path w="1245" h="1069" extrusionOk="0">
                  <a:moveTo>
                    <a:pt x="656" y="1"/>
                  </a:moveTo>
                  <a:cubicBezTo>
                    <a:pt x="88" y="1"/>
                    <a:pt x="1" y="1068"/>
                    <a:pt x="478" y="1068"/>
                  </a:cubicBezTo>
                  <a:cubicBezTo>
                    <a:pt x="522" y="1068"/>
                    <a:pt x="570" y="1059"/>
                    <a:pt x="624" y="1040"/>
                  </a:cubicBezTo>
                  <a:cubicBezTo>
                    <a:pt x="635" y="1028"/>
                    <a:pt x="658" y="1028"/>
                    <a:pt x="680" y="1017"/>
                  </a:cubicBezTo>
                  <a:cubicBezTo>
                    <a:pt x="1064" y="825"/>
                    <a:pt x="1244" y="35"/>
                    <a:pt x="680" y="1"/>
                  </a:cubicBezTo>
                  <a:cubicBezTo>
                    <a:pt x="672" y="1"/>
                    <a:pt x="664" y="1"/>
                    <a:pt x="65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39"/>
            <p:cNvSpPr/>
            <p:nvPr/>
          </p:nvSpPr>
          <p:spPr>
            <a:xfrm>
              <a:off x="1312632" y="5144703"/>
              <a:ext cx="39605" cy="38164"/>
            </a:xfrm>
            <a:custGeom>
              <a:avLst/>
              <a:gdLst/>
              <a:ahLst/>
              <a:cxnLst/>
              <a:rect l="l" t="t" r="r" b="b"/>
              <a:pathLst>
                <a:path w="1154" h="1112" extrusionOk="0">
                  <a:moveTo>
                    <a:pt x="665" y="1"/>
                  </a:moveTo>
                  <a:cubicBezTo>
                    <a:pt x="619" y="1"/>
                    <a:pt x="570" y="9"/>
                    <a:pt x="516" y="27"/>
                  </a:cubicBezTo>
                  <a:cubicBezTo>
                    <a:pt x="1" y="199"/>
                    <a:pt x="243" y="1111"/>
                    <a:pt x="630" y="1111"/>
                  </a:cubicBezTo>
                  <a:cubicBezTo>
                    <a:pt x="701" y="1111"/>
                    <a:pt x="777" y="1080"/>
                    <a:pt x="854" y="1009"/>
                  </a:cubicBezTo>
                  <a:cubicBezTo>
                    <a:pt x="877" y="997"/>
                    <a:pt x="888" y="975"/>
                    <a:pt x="899" y="964"/>
                  </a:cubicBezTo>
                  <a:cubicBezTo>
                    <a:pt x="1153" y="679"/>
                    <a:pt x="1078" y="1"/>
                    <a:pt x="66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39"/>
            <p:cNvSpPr/>
            <p:nvPr/>
          </p:nvSpPr>
          <p:spPr>
            <a:xfrm>
              <a:off x="1313593" y="5058594"/>
              <a:ext cx="40772" cy="38061"/>
            </a:xfrm>
            <a:custGeom>
              <a:avLst/>
              <a:gdLst/>
              <a:ahLst/>
              <a:cxnLst/>
              <a:rect l="l" t="t" r="r" b="b"/>
              <a:pathLst>
                <a:path w="1188" h="1109" extrusionOk="0">
                  <a:moveTo>
                    <a:pt x="511" y="1"/>
                  </a:moveTo>
                  <a:cubicBezTo>
                    <a:pt x="433" y="1"/>
                    <a:pt x="352" y="37"/>
                    <a:pt x="273" y="121"/>
                  </a:cubicBezTo>
                  <a:cubicBezTo>
                    <a:pt x="251" y="132"/>
                    <a:pt x="239" y="155"/>
                    <a:pt x="228" y="166"/>
                  </a:cubicBezTo>
                  <a:cubicBezTo>
                    <a:pt x="0" y="464"/>
                    <a:pt x="129" y="1109"/>
                    <a:pt x="515" y="1109"/>
                  </a:cubicBezTo>
                  <a:cubicBezTo>
                    <a:pt x="569" y="1109"/>
                    <a:pt x="628" y="1096"/>
                    <a:pt x="691" y="1069"/>
                  </a:cubicBezTo>
                  <a:cubicBezTo>
                    <a:pt x="1187" y="854"/>
                    <a:pt x="891" y="1"/>
                    <a:pt x="51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39"/>
            <p:cNvSpPr/>
            <p:nvPr/>
          </p:nvSpPr>
          <p:spPr>
            <a:xfrm>
              <a:off x="1415112" y="5153661"/>
              <a:ext cx="40429" cy="38164"/>
            </a:xfrm>
            <a:custGeom>
              <a:avLst/>
              <a:gdLst/>
              <a:ahLst/>
              <a:cxnLst/>
              <a:rect l="l" t="t" r="r" b="b"/>
              <a:pathLst>
                <a:path w="1178" h="1112" extrusionOk="0">
                  <a:moveTo>
                    <a:pt x="661" y="1"/>
                  </a:moveTo>
                  <a:cubicBezTo>
                    <a:pt x="604" y="1"/>
                    <a:pt x="542" y="15"/>
                    <a:pt x="475" y="48"/>
                  </a:cubicBezTo>
                  <a:cubicBezTo>
                    <a:pt x="0" y="281"/>
                    <a:pt x="316" y="1111"/>
                    <a:pt x="688" y="1111"/>
                  </a:cubicBezTo>
                  <a:cubicBezTo>
                    <a:pt x="767" y="1111"/>
                    <a:pt x="849" y="1074"/>
                    <a:pt x="926" y="985"/>
                  </a:cubicBezTo>
                  <a:cubicBezTo>
                    <a:pt x="949" y="973"/>
                    <a:pt x="960" y="951"/>
                    <a:pt x="971" y="928"/>
                  </a:cubicBezTo>
                  <a:cubicBezTo>
                    <a:pt x="1177" y="634"/>
                    <a:pt x="1034" y="1"/>
                    <a:pt x="66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39"/>
            <p:cNvSpPr/>
            <p:nvPr/>
          </p:nvSpPr>
          <p:spPr>
            <a:xfrm>
              <a:off x="1128574" y="4730907"/>
              <a:ext cx="51411" cy="28932"/>
            </a:xfrm>
            <a:custGeom>
              <a:avLst/>
              <a:gdLst/>
              <a:ahLst/>
              <a:cxnLst/>
              <a:rect l="l" t="t" r="r" b="b"/>
              <a:pathLst>
                <a:path w="1498" h="843" extrusionOk="0">
                  <a:moveTo>
                    <a:pt x="734" y="0"/>
                  </a:moveTo>
                  <a:cubicBezTo>
                    <a:pt x="382" y="0"/>
                    <a:pt x="1" y="241"/>
                    <a:pt x="203" y="619"/>
                  </a:cubicBezTo>
                  <a:cubicBezTo>
                    <a:pt x="289" y="779"/>
                    <a:pt x="442" y="843"/>
                    <a:pt x="604" y="843"/>
                  </a:cubicBezTo>
                  <a:cubicBezTo>
                    <a:pt x="1018" y="843"/>
                    <a:pt x="1497" y="430"/>
                    <a:pt x="1117" y="123"/>
                  </a:cubicBezTo>
                  <a:lnTo>
                    <a:pt x="1060" y="89"/>
                  </a:lnTo>
                  <a:cubicBezTo>
                    <a:pt x="971" y="28"/>
                    <a:pt x="854" y="0"/>
                    <a:pt x="73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39"/>
            <p:cNvSpPr/>
            <p:nvPr/>
          </p:nvSpPr>
          <p:spPr>
            <a:xfrm>
              <a:off x="1159187" y="4897153"/>
              <a:ext cx="39640" cy="37031"/>
            </a:xfrm>
            <a:custGeom>
              <a:avLst/>
              <a:gdLst/>
              <a:ahLst/>
              <a:cxnLst/>
              <a:rect l="l" t="t" r="r" b="b"/>
              <a:pathLst>
                <a:path w="1155" h="1079" extrusionOk="0">
                  <a:moveTo>
                    <a:pt x="694" y="1"/>
                  </a:moveTo>
                  <a:cubicBezTo>
                    <a:pt x="645" y="1"/>
                    <a:pt x="590" y="13"/>
                    <a:pt x="529" y="41"/>
                  </a:cubicBezTo>
                  <a:cubicBezTo>
                    <a:pt x="507" y="52"/>
                    <a:pt x="496" y="63"/>
                    <a:pt x="473" y="75"/>
                  </a:cubicBezTo>
                  <a:cubicBezTo>
                    <a:pt x="114" y="287"/>
                    <a:pt x="1" y="1079"/>
                    <a:pt x="552" y="1079"/>
                  </a:cubicBezTo>
                  <a:cubicBezTo>
                    <a:pt x="555" y="1079"/>
                    <a:pt x="559" y="1079"/>
                    <a:pt x="563" y="1079"/>
                  </a:cubicBezTo>
                  <a:cubicBezTo>
                    <a:pt x="1144" y="1069"/>
                    <a:pt x="1154" y="1"/>
                    <a:pt x="694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39"/>
            <p:cNvSpPr/>
            <p:nvPr/>
          </p:nvSpPr>
          <p:spPr>
            <a:xfrm>
              <a:off x="1117351" y="5105853"/>
              <a:ext cx="40841" cy="29206"/>
            </a:xfrm>
            <a:custGeom>
              <a:avLst/>
              <a:gdLst/>
              <a:ahLst/>
              <a:cxnLst/>
              <a:rect l="l" t="t" r="r" b="b"/>
              <a:pathLst>
                <a:path w="1190" h="851" extrusionOk="0">
                  <a:moveTo>
                    <a:pt x="583" y="0"/>
                  </a:moveTo>
                  <a:cubicBezTo>
                    <a:pt x="278" y="0"/>
                    <a:pt x="1" y="168"/>
                    <a:pt x="146" y="482"/>
                  </a:cubicBezTo>
                  <a:cubicBezTo>
                    <a:pt x="157" y="504"/>
                    <a:pt x="169" y="527"/>
                    <a:pt x="180" y="538"/>
                  </a:cubicBezTo>
                  <a:cubicBezTo>
                    <a:pt x="289" y="728"/>
                    <a:pt x="550" y="850"/>
                    <a:pt x="779" y="850"/>
                  </a:cubicBezTo>
                  <a:cubicBezTo>
                    <a:pt x="999" y="850"/>
                    <a:pt x="1190" y="736"/>
                    <a:pt x="1184" y="459"/>
                  </a:cubicBezTo>
                  <a:cubicBezTo>
                    <a:pt x="1179" y="148"/>
                    <a:pt x="869" y="0"/>
                    <a:pt x="58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39"/>
            <p:cNvSpPr/>
            <p:nvPr/>
          </p:nvSpPr>
          <p:spPr>
            <a:xfrm>
              <a:off x="1226729" y="5137359"/>
              <a:ext cx="40498" cy="29378"/>
            </a:xfrm>
            <a:custGeom>
              <a:avLst/>
              <a:gdLst/>
              <a:ahLst/>
              <a:cxnLst/>
              <a:rect l="l" t="t" r="r" b="b"/>
              <a:pathLst>
                <a:path w="1180" h="856" extrusionOk="0">
                  <a:moveTo>
                    <a:pt x="409" y="0"/>
                  </a:moveTo>
                  <a:cubicBezTo>
                    <a:pt x="195" y="0"/>
                    <a:pt x="11" y="108"/>
                    <a:pt x="6" y="376"/>
                  </a:cubicBezTo>
                  <a:cubicBezTo>
                    <a:pt x="0" y="698"/>
                    <a:pt x="325" y="856"/>
                    <a:pt x="619" y="856"/>
                  </a:cubicBezTo>
                  <a:cubicBezTo>
                    <a:pt x="914" y="856"/>
                    <a:pt x="1179" y="698"/>
                    <a:pt x="1055" y="388"/>
                  </a:cubicBezTo>
                  <a:cubicBezTo>
                    <a:pt x="1044" y="365"/>
                    <a:pt x="1033" y="342"/>
                    <a:pt x="1021" y="320"/>
                  </a:cubicBezTo>
                  <a:cubicBezTo>
                    <a:pt x="915" y="131"/>
                    <a:pt x="644" y="0"/>
                    <a:pt x="409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39"/>
            <p:cNvSpPr/>
            <p:nvPr/>
          </p:nvSpPr>
          <p:spPr>
            <a:xfrm>
              <a:off x="1135953" y="5023107"/>
              <a:ext cx="43586" cy="28726"/>
            </a:xfrm>
            <a:custGeom>
              <a:avLst/>
              <a:gdLst/>
              <a:ahLst/>
              <a:cxnLst/>
              <a:rect l="l" t="t" r="r" b="b"/>
              <a:pathLst>
                <a:path w="1270" h="837" extrusionOk="0">
                  <a:moveTo>
                    <a:pt x="488" y="1"/>
                  </a:moveTo>
                  <a:cubicBezTo>
                    <a:pt x="231" y="1"/>
                    <a:pt x="1" y="133"/>
                    <a:pt x="44" y="444"/>
                  </a:cubicBezTo>
                  <a:cubicBezTo>
                    <a:pt x="78" y="717"/>
                    <a:pt x="340" y="837"/>
                    <a:pt x="598" y="837"/>
                  </a:cubicBezTo>
                  <a:cubicBezTo>
                    <a:pt x="937" y="837"/>
                    <a:pt x="1270" y="631"/>
                    <a:pt x="1071" y="298"/>
                  </a:cubicBezTo>
                  <a:cubicBezTo>
                    <a:pt x="1060" y="286"/>
                    <a:pt x="1048" y="264"/>
                    <a:pt x="1037" y="241"/>
                  </a:cubicBezTo>
                  <a:cubicBezTo>
                    <a:pt x="926" y="89"/>
                    <a:pt x="698" y="1"/>
                    <a:pt x="488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39"/>
            <p:cNvSpPr/>
            <p:nvPr/>
          </p:nvSpPr>
          <p:spPr>
            <a:xfrm>
              <a:off x="1109801" y="4984875"/>
              <a:ext cx="41253" cy="37134"/>
            </a:xfrm>
            <a:custGeom>
              <a:avLst/>
              <a:gdLst/>
              <a:ahLst/>
              <a:cxnLst/>
              <a:rect l="l" t="t" r="r" b="b"/>
              <a:pathLst>
                <a:path w="1202" h="1082" extrusionOk="0">
                  <a:moveTo>
                    <a:pt x="629" y="1"/>
                  </a:moveTo>
                  <a:cubicBezTo>
                    <a:pt x="49" y="1"/>
                    <a:pt x="1" y="1082"/>
                    <a:pt x="476" y="1082"/>
                  </a:cubicBezTo>
                  <a:cubicBezTo>
                    <a:pt x="521" y="1082"/>
                    <a:pt x="571" y="1072"/>
                    <a:pt x="626" y="1050"/>
                  </a:cubicBezTo>
                  <a:cubicBezTo>
                    <a:pt x="648" y="1039"/>
                    <a:pt x="671" y="1028"/>
                    <a:pt x="693" y="1017"/>
                  </a:cubicBezTo>
                  <a:cubicBezTo>
                    <a:pt x="1054" y="813"/>
                    <a:pt x="1201" y="12"/>
                    <a:pt x="637" y="1"/>
                  </a:cubicBezTo>
                  <a:cubicBezTo>
                    <a:pt x="634" y="1"/>
                    <a:pt x="631" y="1"/>
                    <a:pt x="629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39"/>
            <p:cNvSpPr/>
            <p:nvPr/>
          </p:nvSpPr>
          <p:spPr>
            <a:xfrm>
              <a:off x="1243923" y="4950692"/>
              <a:ext cx="38713" cy="32844"/>
            </a:xfrm>
            <a:custGeom>
              <a:avLst/>
              <a:gdLst/>
              <a:ahLst/>
              <a:cxnLst/>
              <a:rect l="l" t="t" r="r" b="b"/>
              <a:pathLst>
                <a:path w="1128" h="957" extrusionOk="0">
                  <a:moveTo>
                    <a:pt x="338" y="1"/>
                  </a:moveTo>
                  <a:cubicBezTo>
                    <a:pt x="150" y="1"/>
                    <a:pt x="1" y="100"/>
                    <a:pt x="13" y="343"/>
                  </a:cubicBezTo>
                  <a:cubicBezTo>
                    <a:pt x="13" y="365"/>
                    <a:pt x="13" y="388"/>
                    <a:pt x="13" y="410"/>
                  </a:cubicBezTo>
                  <a:cubicBezTo>
                    <a:pt x="57" y="686"/>
                    <a:pt x="377" y="956"/>
                    <a:pt x="648" y="956"/>
                  </a:cubicBezTo>
                  <a:cubicBezTo>
                    <a:pt x="787" y="956"/>
                    <a:pt x="914" y="884"/>
                    <a:pt x="983" y="704"/>
                  </a:cubicBezTo>
                  <a:cubicBezTo>
                    <a:pt x="1128" y="320"/>
                    <a:pt x="673" y="1"/>
                    <a:pt x="33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39"/>
            <p:cNvSpPr/>
            <p:nvPr/>
          </p:nvSpPr>
          <p:spPr>
            <a:xfrm>
              <a:off x="1288093" y="5013258"/>
              <a:ext cx="41253" cy="37134"/>
            </a:xfrm>
            <a:custGeom>
              <a:avLst/>
              <a:gdLst/>
              <a:ahLst/>
              <a:cxnLst/>
              <a:rect l="l" t="t" r="r" b="b"/>
              <a:pathLst>
                <a:path w="1202" h="1082" extrusionOk="0">
                  <a:moveTo>
                    <a:pt x="726" y="0"/>
                  </a:moveTo>
                  <a:cubicBezTo>
                    <a:pt x="681" y="0"/>
                    <a:pt x="631" y="10"/>
                    <a:pt x="576" y="32"/>
                  </a:cubicBezTo>
                  <a:cubicBezTo>
                    <a:pt x="554" y="43"/>
                    <a:pt x="542" y="54"/>
                    <a:pt x="520" y="65"/>
                  </a:cubicBezTo>
                  <a:cubicBezTo>
                    <a:pt x="147" y="269"/>
                    <a:pt x="1" y="1058"/>
                    <a:pt x="565" y="1081"/>
                  </a:cubicBezTo>
                  <a:cubicBezTo>
                    <a:pt x="568" y="1081"/>
                    <a:pt x="570" y="1081"/>
                    <a:pt x="573" y="1081"/>
                  </a:cubicBezTo>
                  <a:cubicBezTo>
                    <a:pt x="1153" y="1081"/>
                    <a:pt x="1201" y="0"/>
                    <a:pt x="726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39"/>
            <p:cNvSpPr/>
            <p:nvPr/>
          </p:nvSpPr>
          <p:spPr>
            <a:xfrm>
              <a:off x="1261221" y="5014390"/>
              <a:ext cx="40292" cy="29481"/>
            </a:xfrm>
            <a:custGeom>
              <a:avLst/>
              <a:gdLst/>
              <a:ahLst/>
              <a:cxnLst/>
              <a:rect l="l" t="t" r="r" b="b"/>
              <a:pathLst>
                <a:path w="1174" h="859" extrusionOk="0">
                  <a:moveTo>
                    <a:pt x="551" y="0"/>
                  </a:moveTo>
                  <a:cubicBezTo>
                    <a:pt x="260" y="0"/>
                    <a:pt x="0" y="158"/>
                    <a:pt x="129" y="473"/>
                  </a:cubicBezTo>
                  <a:cubicBezTo>
                    <a:pt x="141" y="484"/>
                    <a:pt x="152" y="506"/>
                    <a:pt x="163" y="529"/>
                  </a:cubicBezTo>
                  <a:cubicBezTo>
                    <a:pt x="264" y="725"/>
                    <a:pt x="534" y="859"/>
                    <a:pt x="769" y="859"/>
                  </a:cubicBezTo>
                  <a:cubicBezTo>
                    <a:pt x="980" y="859"/>
                    <a:pt x="1162" y="751"/>
                    <a:pt x="1167" y="484"/>
                  </a:cubicBezTo>
                  <a:cubicBezTo>
                    <a:pt x="1173" y="161"/>
                    <a:pt x="846" y="0"/>
                    <a:pt x="551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39"/>
            <p:cNvSpPr/>
            <p:nvPr/>
          </p:nvSpPr>
          <p:spPr>
            <a:xfrm>
              <a:off x="1273782" y="5054201"/>
              <a:ext cx="41218" cy="3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731" y="1"/>
                  </a:moveTo>
                  <a:cubicBezTo>
                    <a:pt x="685" y="1"/>
                    <a:pt x="633" y="11"/>
                    <a:pt x="576" y="35"/>
                  </a:cubicBezTo>
                  <a:cubicBezTo>
                    <a:pt x="553" y="46"/>
                    <a:pt x="531" y="46"/>
                    <a:pt x="508" y="69"/>
                  </a:cubicBezTo>
                  <a:cubicBezTo>
                    <a:pt x="147" y="260"/>
                    <a:pt x="0" y="1062"/>
                    <a:pt x="564" y="1073"/>
                  </a:cubicBezTo>
                  <a:cubicBezTo>
                    <a:pt x="567" y="1073"/>
                    <a:pt x="570" y="1073"/>
                    <a:pt x="573" y="1073"/>
                  </a:cubicBezTo>
                  <a:cubicBezTo>
                    <a:pt x="1150" y="1073"/>
                    <a:pt x="1200" y="1"/>
                    <a:pt x="731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39"/>
            <p:cNvSpPr/>
            <p:nvPr/>
          </p:nvSpPr>
          <p:spPr>
            <a:xfrm>
              <a:off x="1053619" y="5082344"/>
              <a:ext cx="40292" cy="29550"/>
            </a:xfrm>
            <a:custGeom>
              <a:avLst/>
              <a:gdLst/>
              <a:ahLst/>
              <a:cxnLst/>
              <a:rect l="l" t="t" r="r" b="b"/>
              <a:pathLst>
                <a:path w="1174" h="861" extrusionOk="0">
                  <a:moveTo>
                    <a:pt x="552" y="0"/>
                  </a:moveTo>
                  <a:cubicBezTo>
                    <a:pt x="260" y="0"/>
                    <a:pt x="1" y="158"/>
                    <a:pt x="130" y="467"/>
                  </a:cubicBezTo>
                  <a:cubicBezTo>
                    <a:pt x="141" y="490"/>
                    <a:pt x="152" y="512"/>
                    <a:pt x="164" y="535"/>
                  </a:cubicBezTo>
                  <a:cubicBezTo>
                    <a:pt x="265" y="726"/>
                    <a:pt x="538" y="861"/>
                    <a:pt x="774" y="861"/>
                  </a:cubicBezTo>
                  <a:cubicBezTo>
                    <a:pt x="983" y="861"/>
                    <a:pt x="1163" y="755"/>
                    <a:pt x="1168" y="490"/>
                  </a:cubicBezTo>
                  <a:cubicBezTo>
                    <a:pt x="1174" y="161"/>
                    <a:pt x="846" y="0"/>
                    <a:pt x="552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39"/>
            <p:cNvSpPr/>
            <p:nvPr/>
          </p:nvSpPr>
          <p:spPr>
            <a:xfrm>
              <a:off x="1120303" y="4923648"/>
              <a:ext cx="42728" cy="36619"/>
            </a:xfrm>
            <a:custGeom>
              <a:avLst/>
              <a:gdLst/>
              <a:ahLst/>
              <a:cxnLst/>
              <a:rect l="l" t="t" r="r" b="b"/>
              <a:pathLst>
                <a:path w="1245" h="1067" extrusionOk="0">
                  <a:moveTo>
                    <a:pt x="637" y="1"/>
                  </a:moveTo>
                  <a:cubicBezTo>
                    <a:pt x="74" y="1"/>
                    <a:pt x="1" y="1066"/>
                    <a:pt x="475" y="1066"/>
                  </a:cubicBezTo>
                  <a:cubicBezTo>
                    <a:pt x="517" y="1066"/>
                    <a:pt x="563" y="1058"/>
                    <a:pt x="613" y="1040"/>
                  </a:cubicBezTo>
                  <a:cubicBezTo>
                    <a:pt x="636" y="1029"/>
                    <a:pt x="658" y="1018"/>
                    <a:pt x="681" y="1006"/>
                  </a:cubicBezTo>
                  <a:cubicBezTo>
                    <a:pt x="1053" y="826"/>
                    <a:pt x="1245" y="36"/>
                    <a:pt x="669" y="2"/>
                  </a:cubicBezTo>
                  <a:cubicBezTo>
                    <a:pt x="659" y="1"/>
                    <a:pt x="648" y="1"/>
                    <a:pt x="637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39"/>
            <p:cNvSpPr/>
            <p:nvPr/>
          </p:nvSpPr>
          <p:spPr>
            <a:xfrm>
              <a:off x="1090204" y="5061855"/>
              <a:ext cx="51446" cy="28726"/>
            </a:xfrm>
            <a:custGeom>
              <a:avLst/>
              <a:gdLst/>
              <a:ahLst/>
              <a:cxnLst/>
              <a:rect l="l" t="t" r="r" b="b"/>
              <a:pathLst>
                <a:path w="1499" h="837" extrusionOk="0">
                  <a:moveTo>
                    <a:pt x="744" y="0"/>
                  </a:moveTo>
                  <a:cubicBezTo>
                    <a:pt x="389" y="0"/>
                    <a:pt x="0" y="240"/>
                    <a:pt x="204" y="613"/>
                  </a:cubicBezTo>
                  <a:cubicBezTo>
                    <a:pt x="290" y="772"/>
                    <a:pt x="442" y="836"/>
                    <a:pt x="605" y="836"/>
                  </a:cubicBezTo>
                  <a:cubicBezTo>
                    <a:pt x="1019" y="836"/>
                    <a:pt x="1498" y="424"/>
                    <a:pt x="1118" y="116"/>
                  </a:cubicBezTo>
                  <a:cubicBezTo>
                    <a:pt x="1106" y="105"/>
                    <a:pt x="1084" y="94"/>
                    <a:pt x="1061" y="83"/>
                  </a:cubicBezTo>
                  <a:cubicBezTo>
                    <a:pt x="974" y="27"/>
                    <a:pt x="861" y="0"/>
                    <a:pt x="744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39"/>
            <p:cNvSpPr/>
            <p:nvPr/>
          </p:nvSpPr>
          <p:spPr>
            <a:xfrm>
              <a:off x="1274159" y="5155686"/>
              <a:ext cx="41218" cy="3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732" y="0"/>
                  </a:moveTo>
                  <a:cubicBezTo>
                    <a:pt x="685" y="0"/>
                    <a:pt x="633" y="11"/>
                    <a:pt x="576" y="34"/>
                  </a:cubicBezTo>
                  <a:cubicBezTo>
                    <a:pt x="553" y="34"/>
                    <a:pt x="531" y="45"/>
                    <a:pt x="520" y="57"/>
                  </a:cubicBezTo>
                  <a:cubicBezTo>
                    <a:pt x="147" y="260"/>
                    <a:pt x="1" y="1061"/>
                    <a:pt x="565" y="1072"/>
                  </a:cubicBezTo>
                  <a:cubicBezTo>
                    <a:pt x="567" y="1072"/>
                    <a:pt x="570" y="1072"/>
                    <a:pt x="573" y="1072"/>
                  </a:cubicBezTo>
                  <a:cubicBezTo>
                    <a:pt x="1150" y="1072"/>
                    <a:pt x="1200" y="0"/>
                    <a:pt x="732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39"/>
            <p:cNvSpPr/>
            <p:nvPr/>
          </p:nvSpPr>
          <p:spPr>
            <a:xfrm>
              <a:off x="1051388" y="5005295"/>
              <a:ext cx="41253" cy="37821"/>
            </a:xfrm>
            <a:custGeom>
              <a:avLst/>
              <a:gdLst/>
              <a:ahLst/>
              <a:cxnLst/>
              <a:rect l="l" t="t" r="r" b="b"/>
              <a:pathLst>
                <a:path w="1202" h="1102" extrusionOk="0">
                  <a:moveTo>
                    <a:pt x="448" y="0"/>
                  </a:moveTo>
                  <a:cubicBezTo>
                    <a:pt x="352" y="0"/>
                    <a:pt x="259" y="51"/>
                    <a:pt x="184" y="173"/>
                  </a:cubicBezTo>
                  <a:cubicBezTo>
                    <a:pt x="172" y="185"/>
                    <a:pt x="161" y="207"/>
                    <a:pt x="150" y="230"/>
                  </a:cubicBezTo>
                  <a:cubicBezTo>
                    <a:pt x="1" y="546"/>
                    <a:pt x="213" y="1102"/>
                    <a:pt x="552" y="1102"/>
                  </a:cubicBezTo>
                  <a:cubicBezTo>
                    <a:pt x="624" y="1102"/>
                    <a:pt x="701" y="1077"/>
                    <a:pt x="782" y="1020"/>
                  </a:cubicBezTo>
                  <a:cubicBezTo>
                    <a:pt x="1201" y="725"/>
                    <a:pt x="809" y="0"/>
                    <a:pt x="44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39"/>
            <p:cNvSpPr/>
            <p:nvPr/>
          </p:nvSpPr>
          <p:spPr>
            <a:xfrm>
              <a:off x="1221924" y="5036183"/>
              <a:ext cx="39640" cy="37031"/>
            </a:xfrm>
            <a:custGeom>
              <a:avLst/>
              <a:gdLst/>
              <a:ahLst/>
              <a:cxnLst/>
              <a:rect l="l" t="t" r="r" b="b"/>
              <a:pathLst>
                <a:path w="1155" h="1079" extrusionOk="0">
                  <a:moveTo>
                    <a:pt x="703" y="1"/>
                  </a:moveTo>
                  <a:cubicBezTo>
                    <a:pt x="654" y="1"/>
                    <a:pt x="600" y="13"/>
                    <a:pt x="541" y="41"/>
                  </a:cubicBezTo>
                  <a:cubicBezTo>
                    <a:pt x="518" y="52"/>
                    <a:pt x="496" y="63"/>
                    <a:pt x="473" y="75"/>
                  </a:cubicBezTo>
                  <a:cubicBezTo>
                    <a:pt x="115" y="287"/>
                    <a:pt x="1" y="1079"/>
                    <a:pt x="552" y="1079"/>
                  </a:cubicBezTo>
                  <a:cubicBezTo>
                    <a:pt x="555" y="1079"/>
                    <a:pt x="559" y="1079"/>
                    <a:pt x="563" y="1079"/>
                  </a:cubicBezTo>
                  <a:cubicBezTo>
                    <a:pt x="1144" y="1069"/>
                    <a:pt x="1154" y="1"/>
                    <a:pt x="70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39"/>
            <p:cNvSpPr/>
            <p:nvPr/>
          </p:nvSpPr>
          <p:spPr>
            <a:xfrm>
              <a:off x="1279204" y="4988067"/>
              <a:ext cx="41218" cy="37134"/>
            </a:xfrm>
            <a:custGeom>
              <a:avLst/>
              <a:gdLst/>
              <a:ahLst/>
              <a:cxnLst/>
              <a:rect l="l" t="t" r="r" b="b"/>
              <a:pathLst>
                <a:path w="1201" h="1082" extrusionOk="0">
                  <a:moveTo>
                    <a:pt x="726" y="1"/>
                  </a:moveTo>
                  <a:cubicBezTo>
                    <a:pt x="680" y="1"/>
                    <a:pt x="630" y="11"/>
                    <a:pt x="576" y="32"/>
                  </a:cubicBezTo>
                  <a:cubicBezTo>
                    <a:pt x="553" y="43"/>
                    <a:pt x="531" y="55"/>
                    <a:pt x="519" y="66"/>
                  </a:cubicBezTo>
                  <a:cubicBezTo>
                    <a:pt x="147" y="269"/>
                    <a:pt x="0" y="1059"/>
                    <a:pt x="564" y="1082"/>
                  </a:cubicBezTo>
                  <a:cubicBezTo>
                    <a:pt x="567" y="1082"/>
                    <a:pt x="570" y="1082"/>
                    <a:pt x="573" y="1082"/>
                  </a:cubicBezTo>
                  <a:cubicBezTo>
                    <a:pt x="1152" y="1082"/>
                    <a:pt x="1201" y="1"/>
                    <a:pt x="72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39"/>
            <p:cNvSpPr/>
            <p:nvPr/>
          </p:nvSpPr>
          <p:spPr>
            <a:xfrm>
              <a:off x="1210942" y="4977462"/>
              <a:ext cx="50862" cy="35006"/>
            </a:xfrm>
            <a:custGeom>
              <a:avLst/>
              <a:gdLst/>
              <a:ahLst/>
              <a:cxnLst/>
              <a:rect l="l" t="t" r="r" b="b"/>
              <a:pathLst>
                <a:path w="1482" h="1020" extrusionOk="0">
                  <a:moveTo>
                    <a:pt x="811" y="0"/>
                  </a:moveTo>
                  <a:cubicBezTo>
                    <a:pt x="294" y="0"/>
                    <a:pt x="0" y="1019"/>
                    <a:pt x="578" y="1019"/>
                  </a:cubicBezTo>
                  <a:cubicBezTo>
                    <a:pt x="589" y="1019"/>
                    <a:pt x="601" y="1019"/>
                    <a:pt x="613" y="1018"/>
                  </a:cubicBezTo>
                  <a:cubicBezTo>
                    <a:pt x="635" y="1007"/>
                    <a:pt x="658" y="1007"/>
                    <a:pt x="680" y="1007"/>
                  </a:cubicBezTo>
                  <a:cubicBezTo>
                    <a:pt x="1086" y="928"/>
                    <a:pt x="1481" y="217"/>
                    <a:pt x="951" y="25"/>
                  </a:cubicBezTo>
                  <a:cubicBezTo>
                    <a:pt x="903" y="8"/>
                    <a:pt x="856" y="0"/>
                    <a:pt x="811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39"/>
            <p:cNvSpPr/>
            <p:nvPr/>
          </p:nvSpPr>
          <p:spPr>
            <a:xfrm>
              <a:off x="1145425" y="4788153"/>
              <a:ext cx="41253" cy="37134"/>
            </a:xfrm>
            <a:custGeom>
              <a:avLst/>
              <a:gdLst/>
              <a:ahLst/>
              <a:cxnLst/>
              <a:rect l="l" t="t" r="r" b="b"/>
              <a:pathLst>
                <a:path w="1202" h="1082" extrusionOk="0">
                  <a:moveTo>
                    <a:pt x="629" y="1"/>
                  </a:moveTo>
                  <a:cubicBezTo>
                    <a:pt x="49" y="1"/>
                    <a:pt x="1" y="1081"/>
                    <a:pt x="476" y="1081"/>
                  </a:cubicBezTo>
                  <a:cubicBezTo>
                    <a:pt x="521" y="1081"/>
                    <a:pt x="571" y="1072"/>
                    <a:pt x="626" y="1050"/>
                  </a:cubicBezTo>
                  <a:cubicBezTo>
                    <a:pt x="648" y="1039"/>
                    <a:pt x="671" y="1028"/>
                    <a:pt x="693" y="1016"/>
                  </a:cubicBezTo>
                  <a:cubicBezTo>
                    <a:pt x="1055" y="813"/>
                    <a:pt x="1201" y="23"/>
                    <a:pt x="637" y="1"/>
                  </a:cubicBezTo>
                  <a:cubicBezTo>
                    <a:pt x="634" y="1"/>
                    <a:pt x="632" y="1"/>
                    <a:pt x="629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39"/>
            <p:cNvSpPr/>
            <p:nvPr/>
          </p:nvSpPr>
          <p:spPr>
            <a:xfrm>
              <a:off x="1118106" y="4849894"/>
              <a:ext cx="43518" cy="28692"/>
            </a:xfrm>
            <a:custGeom>
              <a:avLst/>
              <a:gdLst/>
              <a:ahLst/>
              <a:cxnLst/>
              <a:rect l="l" t="t" r="r" b="b"/>
              <a:pathLst>
                <a:path w="1268" h="836" extrusionOk="0">
                  <a:moveTo>
                    <a:pt x="670" y="1"/>
                  </a:moveTo>
                  <a:cubicBezTo>
                    <a:pt x="332" y="1"/>
                    <a:pt x="1" y="206"/>
                    <a:pt x="192" y="537"/>
                  </a:cubicBezTo>
                  <a:cubicBezTo>
                    <a:pt x="214" y="560"/>
                    <a:pt x="226" y="571"/>
                    <a:pt x="237" y="594"/>
                  </a:cubicBezTo>
                  <a:cubicBezTo>
                    <a:pt x="349" y="747"/>
                    <a:pt x="576" y="835"/>
                    <a:pt x="786" y="835"/>
                  </a:cubicBezTo>
                  <a:cubicBezTo>
                    <a:pt x="1040" y="835"/>
                    <a:pt x="1267" y="705"/>
                    <a:pt x="1230" y="402"/>
                  </a:cubicBezTo>
                  <a:cubicBezTo>
                    <a:pt x="1196" y="122"/>
                    <a:pt x="931" y="1"/>
                    <a:pt x="670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39"/>
            <p:cNvSpPr/>
            <p:nvPr/>
          </p:nvSpPr>
          <p:spPr>
            <a:xfrm>
              <a:off x="1456193" y="5117385"/>
              <a:ext cx="40292" cy="29515"/>
            </a:xfrm>
            <a:custGeom>
              <a:avLst/>
              <a:gdLst/>
              <a:ahLst/>
              <a:cxnLst/>
              <a:rect l="l" t="t" r="r" b="b"/>
              <a:pathLst>
                <a:path w="1174" h="860" extrusionOk="0">
                  <a:moveTo>
                    <a:pt x="555" y="1"/>
                  </a:moveTo>
                  <a:cubicBezTo>
                    <a:pt x="263" y="1"/>
                    <a:pt x="1" y="159"/>
                    <a:pt x="124" y="473"/>
                  </a:cubicBezTo>
                  <a:cubicBezTo>
                    <a:pt x="135" y="496"/>
                    <a:pt x="147" y="507"/>
                    <a:pt x="158" y="530"/>
                  </a:cubicBezTo>
                  <a:cubicBezTo>
                    <a:pt x="265" y="726"/>
                    <a:pt x="535" y="859"/>
                    <a:pt x="768" y="859"/>
                  </a:cubicBezTo>
                  <a:cubicBezTo>
                    <a:pt x="977" y="859"/>
                    <a:pt x="1157" y="751"/>
                    <a:pt x="1162" y="484"/>
                  </a:cubicBezTo>
                  <a:cubicBezTo>
                    <a:pt x="1174" y="161"/>
                    <a:pt x="849" y="1"/>
                    <a:pt x="55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39"/>
            <p:cNvSpPr/>
            <p:nvPr/>
          </p:nvSpPr>
          <p:spPr>
            <a:xfrm>
              <a:off x="1159496" y="4872820"/>
              <a:ext cx="38953" cy="32673"/>
            </a:xfrm>
            <a:custGeom>
              <a:avLst/>
              <a:gdLst/>
              <a:ahLst/>
              <a:cxnLst/>
              <a:rect l="l" t="t" r="r" b="b"/>
              <a:pathLst>
                <a:path w="1135" h="952" extrusionOk="0">
                  <a:moveTo>
                    <a:pt x="474" y="0"/>
                  </a:moveTo>
                  <a:cubicBezTo>
                    <a:pt x="329" y="0"/>
                    <a:pt x="200" y="75"/>
                    <a:pt x="137" y="264"/>
                  </a:cubicBezTo>
                  <a:cubicBezTo>
                    <a:pt x="1" y="644"/>
                    <a:pt x="452" y="951"/>
                    <a:pt x="787" y="951"/>
                  </a:cubicBezTo>
                  <a:cubicBezTo>
                    <a:pt x="980" y="951"/>
                    <a:pt x="1135" y="850"/>
                    <a:pt x="1119" y="603"/>
                  </a:cubicBezTo>
                  <a:cubicBezTo>
                    <a:pt x="1119" y="580"/>
                    <a:pt x="1119" y="547"/>
                    <a:pt x="1107" y="524"/>
                  </a:cubicBezTo>
                  <a:cubicBezTo>
                    <a:pt x="1063" y="260"/>
                    <a:pt x="742" y="0"/>
                    <a:pt x="474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39"/>
            <p:cNvSpPr/>
            <p:nvPr/>
          </p:nvSpPr>
          <p:spPr>
            <a:xfrm>
              <a:off x="1363151" y="5027844"/>
              <a:ext cx="42728" cy="36585"/>
            </a:xfrm>
            <a:custGeom>
              <a:avLst/>
              <a:gdLst/>
              <a:ahLst/>
              <a:cxnLst/>
              <a:rect l="l" t="t" r="r" b="b"/>
              <a:pathLst>
                <a:path w="1245" h="1066" extrusionOk="0">
                  <a:moveTo>
                    <a:pt x="647" y="0"/>
                  </a:moveTo>
                  <a:cubicBezTo>
                    <a:pt x="74" y="0"/>
                    <a:pt x="0" y="1066"/>
                    <a:pt x="474" y="1066"/>
                  </a:cubicBezTo>
                  <a:cubicBezTo>
                    <a:pt x="516" y="1066"/>
                    <a:pt x="562" y="1058"/>
                    <a:pt x="612" y="1040"/>
                  </a:cubicBezTo>
                  <a:cubicBezTo>
                    <a:pt x="635" y="1028"/>
                    <a:pt x="657" y="1017"/>
                    <a:pt x="680" y="1017"/>
                  </a:cubicBezTo>
                  <a:cubicBezTo>
                    <a:pt x="1064" y="825"/>
                    <a:pt x="1244" y="35"/>
                    <a:pt x="680" y="2"/>
                  </a:cubicBezTo>
                  <a:cubicBezTo>
                    <a:pt x="669" y="1"/>
                    <a:pt x="658" y="0"/>
                    <a:pt x="647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39"/>
            <p:cNvSpPr/>
            <p:nvPr/>
          </p:nvSpPr>
          <p:spPr>
            <a:xfrm>
              <a:off x="1175764" y="5036870"/>
              <a:ext cx="41562" cy="37821"/>
            </a:xfrm>
            <a:custGeom>
              <a:avLst/>
              <a:gdLst/>
              <a:ahLst/>
              <a:cxnLst/>
              <a:rect l="l" t="t" r="r" b="b"/>
              <a:pathLst>
                <a:path w="1211" h="1102" extrusionOk="0">
                  <a:moveTo>
                    <a:pt x="451" y="1"/>
                  </a:moveTo>
                  <a:cubicBezTo>
                    <a:pt x="358" y="1"/>
                    <a:pt x="267" y="50"/>
                    <a:pt x="193" y="167"/>
                  </a:cubicBezTo>
                  <a:cubicBezTo>
                    <a:pt x="182" y="190"/>
                    <a:pt x="171" y="201"/>
                    <a:pt x="159" y="224"/>
                  </a:cubicBezTo>
                  <a:cubicBezTo>
                    <a:pt x="0" y="542"/>
                    <a:pt x="214" y="1102"/>
                    <a:pt x="556" y="1102"/>
                  </a:cubicBezTo>
                  <a:cubicBezTo>
                    <a:pt x="626" y="1102"/>
                    <a:pt x="701" y="1079"/>
                    <a:pt x="780" y="1025"/>
                  </a:cubicBezTo>
                  <a:cubicBezTo>
                    <a:pt x="1211" y="738"/>
                    <a:pt x="813" y="1"/>
                    <a:pt x="45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39"/>
            <p:cNvSpPr/>
            <p:nvPr/>
          </p:nvSpPr>
          <p:spPr>
            <a:xfrm>
              <a:off x="1271242" y="4954605"/>
              <a:ext cx="40154" cy="30099"/>
            </a:xfrm>
            <a:custGeom>
              <a:avLst/>
              <a:gdLst/>
              <a:ahLst/>
              <a:cxnLst/>
              <a:rect l="l" t="t" r="r" b="b"/>
              <a:pathLst>
                <a:path w="1170" h="877" extrusionOk="0">
                  <a:moveTo>
                    <a:pt x="518" y="0"/>
                  </a:moveTo>
                  <a:cubicBezTo>
                    <a:pt x="241" y="0"/>
                    <a:pt x="1" y="148"/>
                    <a:pt x="108" y="454"/>
                  </a:cubicBezTo>
                  <a:cubicBezTo>
                    <a:pt x="119" y="477"/>
                    <a:pt x="131" y="499"/>
                    <a:pt x="142" y="522"/>
                  </a:cubicBezTo>
                  <a:cubicBezTo>
                    <a:pt x="241" y="727"/>
                    <a:pt x="525" y="877"/>
                    <a:pt x="765" y="877"/>
                  </a:cubicBezTo>
                  <a:cubicBezTo>
                    <a:pt x="962" y="877"/>
                    <a:pt x="1131" y="776"/>
                    <a:pt x="1146" y="522"/>
                  </a:cubicBezTo>
                  <a:cubicBezTo>
                    <a:pt x="1170" y="179"/>
                    <a:pt x="822" y="0"/>
                    <a:pt x="51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39"/>
            <p:cNvSpPr/>
            <p:nvPr/>
          </p:nvSpPr>
          <p:spPr>
            <a:xfrm>
              <a:off x="1249209" y="4877282"/>
              <a:ext cx="41356" cy="37683"/>
            </a:xfrm>
            <a:custGeom>
              <a:avLst/>
              <a:gdLst/>
              <a:ahLst/>
              <a:cxnLst/>
              <a:rect l="l" t="t" r="r" b="b"/>
              <a:pathLst>
                <a:path w="1205" h="1098" extrusionOk="0">
                  <a:moveTo>
                    <a:pt x="651" y="1"/>
                  </a:moveTo>
                  <a:cubicBezTo>
                    <a:pt x="580" y="1"/>
                    <a:pt x="503" y="24"/>
                    <a:pt x="423" y="78"/>
                  </a:cubicBezTo>
                  <a:cubicBezTo>
                    <a:pt x="0" y="366"/>
                    <a:pt x="402" y="1098"/>
                    <a:pt x="765" y="1098"/>
                  </a:cubicBezTo>
                  <a:cubicBezTo>
                    <a:pt x="857" y="1098"/>
                    <a:pt x="948" y="1050"/>
                    <a:pt x="1021" y="936"/>
                  </a:cubicBezTo>
                  <a:cubicBezTo>
                    <a:pt x="1032" y="913"/>
                    <a:pt x="1043" y="890"/>
                    <a:pt x="1055" y="879"/>
                  </a:cubicBezTo>
                  <a:cubicBezTo>
                    <a:pt x="1205" y="561"/>
                    <a:pt x="997" y="1"/>
                    <a:pt x="651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39"/>
            <p:cNvSpPr/>
            <p:nvPr/>
          </p:nvSpPr>
          <p:spPr>
            <a:xfrm>
              <a:off x="1081933" y="4914794"/>
              <a:ext cx="41218" cy="37134"/>
            </a:xfrm>
            <a:custGeom>
              <a:avLst/>
              <a:gdLst/>
              <a:ahLst/>
              <a:cxnLst/>
              <a:rect l="l" t="t" r="r" b="b"/>
              <a:pathLst>
                <a:path w="1201" h="1082" extrusionOk="0">
                  <a:moveTo>
                    <a:pt x="628" y="1"/>
                  </a:moveTo>
                  <a:cubicBezTo>
                    <a:pt x="49" y="1"/>
                    <a:pt x="0" y="1081"/>
                    <a:pt x="475" y="1081"/>
                  </a:cubicBezTo>
                  <a:cubicBezTo>
                    <a:pt x="520" y="1081"/>
                    <a:pt x="570" y="1072"/>
                    <a:pt x="625" y="1050"/>
                  </a:cubicBezTo>
                  <a:cubicBezTo>
                    <a:pt x="648" y="1039"/>
                    <a:pt x="659" y="1027"/>
                    <a:pt x="682" y="1016"/>
                  </a:cubicBezTo>
                  <a:cubicBezTo>
                    <a:pt x="1054" y="813"/>
                    <a:pt x="1201" y="23"/>
                    <a:pt x="636" y="1"/>
                  </a:cubicBezTo>
                  <a:cubicBezTo>
                    <a:pt x="634" y="1"/>
                    <a:pt x="631" y="1"/>
                    <a:pt x="62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39"/>
            <p:cNvSpPr/>
            <p:nvPr/>
          </p:nvSpPr>
          <p:spPr>
            <a:xfrm>
              <a:off x="3214784" y="4016708"/>
              <a:ext cx="114286" cy="114663"/>
            </a:xfrm>
            <a:custGeom>
              <a:avLst/>
              <a:gdLst/>
              <a:ahLst/>
              <a:cxnLst/>
              <a:rect l="l" t="t" r="r" b="b"/>
              <a:pathLst>
                <a:path w="3330" h="3341" extrusionOk="0">
                  <a:moveTo>
                    <a:pt x="305" y="1"/>
                  </a:moveTo>
                  <a:cubicBezTo>
                    <a:pt x="215" y="125"/>
                    <a:pt x="159" y="226"/>
                    <a:pt x="1" y="260"/>
                  </a:cubicBezTo>
                  <a:cubicBezTo>
                    <a:pt x="937" y="1140"/>
                    <a:pt x="1219" y="1772"/>
                    <a:pt x="1885" y="2393"/>
                  </a:cubicBezTo>
                  <a:cubicBezTo>
                    <a:pt x="2133" y="2619"/>
                    <a:pt x="2664" y="2946"/>
                    <a:pt x="2664" y="3341"/>
                  </a:cubicBezTo>
                  <a:lnTo>
                    <a:pt x="3330" y="2856"/>
                  </a:lnTo>
                  <a:cubicBezTo>
                    <a:pt x="2167" y="2066"/>
                    <a:pt x="1253" y="1084"/>
                    <a:pt x="305" y="1"/>
                  </a:cubicBezTo>
                  <a:close/>
                </a:path>
              </a:pathLst>
            </a:custGeom>
            <a:solidFill>
              <a:srgbClr val="A5B5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39"/>
            <p:cNvSpPr/>
            <p:nvPr/>
          </p:nvSpPr>
          <p:spPr>
            <a:xfrm>
              <a:off x="2678808" y="3848265"/>
              <a:ext cx="566211" cy="188623"/>
            </a:xfrm>
            <a:custGeom>
              <a:avLst/>
              <a:gdLst/>
              <a:ahLst/>
              <a:cxnLst/>
              <a:rect l="l" t="t" r="r" b="b"/>
              <a:pathLst>
                <a:path w="16498" h="5496" extrusionOk="0">
                  <a:moveTo>
                    <a:pt x="5101" y="1"/>
                  </a:moveTo>
                  <a:cubicBezTo>
                    <a:pt x="4898" y="1"/>
                    <a:pt x="4694" y="4"/>
                    <a:pt x="4491" y="11"/>
                  </a:cubicBezTo>
                  <a:cubicBezTo>
                    <a:pt x="2833" y="79"/>
                    <a:pt x="598" y="677"/>
                    <a:pt x="0" y="2505"/>
                  </a:cubicBezTo>
                  <a:cubicBezTo>
                    <a:pt x="567" y="1938"/>
                    <a:pt x="1345" y="1624"/>
                    <a:pt x="2151" y="1624"/>
                  </a:cubicBezTo>
                  <a:cubicBezTo>
                    <a:pt x="2179" y="1624"/>
                    <a:pt x="2207" y="1624"/>
                    <a:pt x="2235" y="1625"/>
                  </a:cubicBezTo>
                  <a:cubicBezTo>
                    <a:pt x="3645" y="1693"/>
                    <a:pt x="5033" y="2415"/>
                    <a:pt x="6376" y="2708"/>
                  </a:cubicBezTo>
                  <a:cubicBezTo>
                    <a:pt x="7696" y="3013"/>
                    <a:pt x="8960" y="3555"/>
                    <a:pt x="10280" y="3859"/>
                  </a:cubicBezTo>
                  <a:cubicBezTo>
                    <a:pt x="11476" y="4119"/>
                    <a:pt x="12797" y="4412"/>
                    <a:pt x="13981" y="4875"/>
                  </a:cubicBezTo>
                  <a:cubicBezTo>
                    <a:pt x="14704" y="5134"/>
                    <a:pt x="15584" y="5462"/>
                    <a:pt x="16374" y="5462"/>
                  </a:cubicBezTo>
                  <a:lnTo>
                    <a:pt x="16498" y="5495"/>
                  </a:lnTo>
                  <a:cubicBezTo>
                    <a:pt x="16498" y="5462"/>
                    <a:pt x="16464" y="5428"/>
                    <a:pt x="16464" y="5394"/>
                  </a:cubicBezTo>
                  <a:cubicBezTo>
                    <a:pt x="15527" y="2776"/>
                    <a:pt x="12921" y="1230"/>
                    <a:pt x="10371" y="643"/>
                  </a:cubicBezTo>
                  <a:cubicBezTo>
                    <a:pt x="8649" y="259"/>
                    <a:pt x="6874" y="1"/>
                    <a:pt x="5101" y="1"/>
                  </a:cubicBezTo>
                  <a:close/>
                </a:path>
              </a:pathLst>
            </a:custGeom>
            <a:solidFill>
              <a:srgbClr val="96B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39"/>
            <p:cNvSpPr/>
            <p:nvPr/>
          </p:nvSpPr>
          <p:spPr>
            <a:xfrm>
              <a:off x="2731455" y="3881933"/>
              <a:ext cx="510476" cy="149532"/>
            </a:xfrm>
            <a:custGeom>
              <a:avLst/>
              <a:gdLst/>
              <a:ahLst/>
              <a:cxnLst/>
              <a:rect l="l" t="t" r="r" b="b"/>
              <a:pathLst>
                <a:path w="14874" h="4357" extrusionOk="0">
                  <a:moveTo>
                    <a:pt x="2427" y="1"/>
                  </a:moveTo>
                  <a:cubicBezTo>
                    <a:pt x="2055" y="35"/>
                    <a:pt x="1716" y="68"/>
                    <a:pt x="1412" y="102"/>
                  </a:cubicBezTo>
                  <a:cubicBezTo>
                    <a:pt x="1163" y="136"/>
                    <a:pt x="904" y="193"/>
                    <a:pt x="655" y="272"/>
                  </a:cubicBezTo>
                  <a:lnTo>
                    <a:pt x="1" y="452"/>
                  </a:lnTo>
                  <a:lnTo>
                    <a:pt x="667" y="317"/>
                  </a:lnTo>
                  <a:cubicBezTo>
                    <a:pt x="915" y="249"/>
                    <a:pt x="1175" y="215"/>
                    <a:pt x="1434" y="204"/>
                  </a:cubicBezTo>
                  <a:lnTo>
                    <a:pt x="2427" y="147"/>
                  </a:lnTo>
                  <a:lnTo>
                    <a:pt x="3612" y="215"/>
                  </a:lnTo>
                  <a:cubicBezTo>
                    <a:pt x="4029" y="272"/>
                    <a:pt x="4470" y="351"/>
                    <a:pt x="4921" y="418"/>
                  </a:cubicBezTo>
                  <a:cubicBezTo>
                    <a:pt x="5372" y="520"/>
                    <a:pt x="5835" y="599"/>
                    <a:pt x="6298" y="734"/>
                  </a:cubicBezTo>
                  <a:cubicBezTo>
                    <a:pt x="6772" y="881"/>
                    <a:pt x="7245" y="994"/>
                    <a:pt x="7708" y="1163"/>
                  </a:cubicBezTo>
                  <a:cubicBezTo>
                    <a:pt x="8656" y="1456"/>
                    <a:pt x="9581" y="1772"/>
                    <a:pt x="10450" y="2100"/>
                  </a:cubicBezTo>
                  <a:cubicBezTo>
                    <a:pt x="10879" y="2280"/>
                    <a:pt x="11319" y="2393"/>
                    <a:pt x="11691" y="2585"/>
                  </a:cubicBezTo>
                  <a:lnTo>
                    <a:pt x="12763" y="3093"/>
                  </a:lnTo>
                  <a:cubicBezTo>
                    <a:pt x="13068" y="3228"/>
                    <a:pt x="13361" y="3386"/>
                    <a:pt x="13644" y="3555"/>
                  </a:cubicBezTo>
                  <a:cubicBezTo>
                    <a:pt x="13903" y="3713"/>
                    <a:pt x="14129" y="3849"/>
                    <a:pt x="14309" y="3973"/>
                  </a:cubicBezTo>
                  <a:cubicBezTo>
                    <a:pt x="14501" y="4086"/>
                    <a:pt x="14693" y="4210"/>
                    <a:pt x="14874" y="4356"/>
                  </a:cubicBezTo>
                  <a:cubicBezTo>
                    <a:pt x="14704" y="4198"/>
                    <a:pt x="14524" y="4063"/>
                    <a:pt x="14343" y="3928"/>
                  </a:cubicBezTo>
                  <a:cubicBezTo>
                    <a:pt x="14174" y="3792"/>
                    <a:pt x="13948" y="3646"/>
                    <a:pt x="13711" y="3476"/>
                  </a:cubicBezTo>
                  <a:cubicBezTo>
                    <a:pt x="13429" y="3273"/>
                    <a:pt x="13147" y="3104"/>
                    <a:pt x="12842" y="2946"/>
                  </a:cubicBezTo>
                  <a:lnTo>
                    <a:pt x="11770" y="2393"/>
                  </a:lnTo>
                  <a:cubicBezTo>
                    <a:pt x="11375" y="2201"/>
                    <a:pt x="10958" y="2021"/>
                    <a:pt x="10540" y="1874"/>
                  </a:cubicBezTo>
                  <a:cubicBezTo>
                    <a:pt x="9683" y="1535"/>
                    <a:pt x="8746" y="1197"/>
                    <a:pt x="7798" y="892"/>
                  </a:cubicBezTo>
                  <a:cubicBezTo>
                    <a:pt x="7336" y="734"/>
                    <a:pt x="6862" y="610"/>
                    <a:pt x="6377" y="486"/>
                  </a:cubicBezTo>
                  <a:cubicBezTo>
                    <a:pt x="5903" y="362"/>
                    <a:pt x="5429" y="283"/>
                    <a:pt x="4966" y="181"/>
                  </a:cubicBezTo>
                  <a:cubicBezTo>
                    <a:pt x="4503" y="114"/>
                    <a:pt x="4063" y="57"/>
                    <a:pt x="3634" y="23"/>
                  </a:cubicBezTo>
                  <a:lnTo>
                    <a:pt x="2427" y="1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39"/>
            <p:cNvSpPr/>
            <p:nvPr/>
          </p:nvSpPr>
          <p:spPr>
            <a:xfrm>
              <a:off x="2896843" y="3856777"/>
              <a:ext cx="48837" cy="43792"/>
            </a:xfrm>
            <a:custGeom>
              <a:avLst/>
              <a:gdLst/>
              <a:ahLst/>
              <a:cxnLst/>
              <a:rect l="l" t="t" r="r" b="b"/>
              <a:pathLst>
                <a:path w="1423" h="1276" extrusionOk="0">
                  <a:moveTo>
                    <a:pt x="12" y="0"/>
                  </a:moveTo>
                  <a:lnTo>
                    <a:pt x="0" y="23"/>
                  </a:lnTo>
                  <a:cubicBezTo>
                    <a:pt x="0" y="23"/>
                    <a:pt x="79" y="102"/>
                    <a:pt x="215" y="237"/>
                  </a:cubicBezTo>
                  <a:cubicBezTo>
                    <a:pt x="361" y="361"/>
                    <a:pt x="553" y="497"/>
                    <a:pt x="734" y="643"/>
                  </a:cubicBezTo>
                  <a:cubicBezTo>
                    <a:pt x="824" y="722"/>
                    <a:pt x="903" y="790"/>
                    <a:pt x="982" y="880"/>
                  </a:cubicBezTo>
                  <a:cubicBezTo>
                    <a:pt x="1061" y="948"/>
                    <a:pt x="1129" y="1005"/>
                    <a:pt x="1185" y="1061"/>
                  </a:cubicBezTo>
                  <a:cubicBezTo>
                    <a:pt x="1219" y="1084"/>
                    <a:pt x="1242" y="1117"/>
                    <a:pt x="1264" y="1151"/>
                  </a:cubicBezTo>
                  <a:cubicBezTo>
                    <a:pt x="1287" y="1174"/>
                    <a:pt x="1309" y="1196"/>
                    <a:pt x="1321" y="1219"/>
                  </a:cubicBezTo>
                  <a:cubicBezTo>
                    <a:pt x="1366" y="1253"/>
                    <a:pt x="1388" y="1275"/>
                    <a:pt x="1388" y="1275"/>
                  </a:cubicBezTo>
                  <a:lnTo>
                    <a:pt x="1422" y="1275"/>
                  </a:lnTo>
                  <a:cubicBezTo>
                    <a:pt x="1422" y="1253"/>
                    <a:pt x="1422" y="1219"/>
                    <a:pt x="1422" y="1196"/>
                  </a:cubicBezTo>
                  <a:cubicBezTo>
                    <a:pt x="1422" y="1106"/>
                    <a:pt x="1411" y="1027"/>
                    <a:pt x="1377" y="948"/>
                  </a:cubicBezTo>
                  <a:cubicBezTo>
                    <a:pt x="1332" y="847"/>
                    <a:pt x="1264" y="745"/>
                    <a:pt x="1174" y="666"/>
                  </a:cubicBezTo>
                  <a:cubicBezTo>
                    <a:pt x="1084" y="587"/>
                    <a:pt x="982" y="519"/>
                    <a:pt x="869" y="463"/>
                  </a:cubicBezTo>
                  <a:cubicBezTo>
                    <a:pt x="655" y="339"/>
                    <a:pt x="440" y="237"/>
                    <a:pt x="271" y="158"/>
                  </a:cubicBezTo>
                  <a:cubicBezTo>
                    <a:pt x="113" y="68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39"/>
            <p:cNvSpPr/>
            <p:nvPr/>
          </p:nvSpPr>
          <p:spPr>
            <a:xfrm>
              <a:off x="2834106" y="3896279"/>
              <a:ext cx="83295" cy="12801"/>
            </a:xfrm>
            <a:custGeom>
              <a:avLst/>
              <a:gdLst/>
              <a:ahLst/>
              <a:cxnLst/>
              <a:rect l="l" t="t" r="r" b="b"/>
              <a:pathLst>
                <a:path w="2427" h="373" extrusionOk="0">
                  <a:moveTo>
                    <a:pt x="2314" y="0"/>
                  </a:moveTo>
                  <a:cubicBezTo>
                    <a:pt x="2235" y="0"/>
                    <a:pt x="2144" y="0"/>
                    <a:pt x="2031" y="23"/>
                  </a:cubicBezTo>
                  <a:cubicBezTo>
                    <a:pt x="1919" y="34"/>
                    <a:pt x="1783" y="34"/>
                    <a:pt x="1648" y="68"/>
                  </a:cubicBezTo>
                  <a:cubicBezTo>
                    <a:pt x="1512" y="102"/>
                    <a:pt x="1366" y="124"/>
                    <a:pt x="1208" y="147"/>
                  </a:cubicBezTo>
                  <a:cubicBezTo>
                    <a:pt x="1033" y="169"/>
                    <a:pt x="858" y="181"/>
                    <a:pt x="680" y="181"/>
                  </a:cubicBezTo>
                  <a:cubicBezTo>
                    <a:pt x="582" y="181"/>
                    <a:pt x="484" y="178"/>
                    <a:pt x="384" y="170"/>
                  </a:cubicBezTo>
                  <a:cubicBezTo>
                    <a:pt x="294" y="170"/>
                    <a:pt x="192" y="158"/>
                    <a:pt x="102" y="136"/>
                  </a:cubicBezTo>
                  <a:cubicBezTo>
                    <a:pt x="45" y="113"/>
                    <a:pt x="0" y="113"/>
                    <a:pt x="0" y="113"/>
                  </a:cubicBezTo>
                  <a:lnTo>
                    <a:pt x="0" y="147"/>
                  </a:lnTo>
                  <a:lnTo>
                    <a:pt x="102" y="181"/>
                  </a:lnTo>
                  <a:cubicBezTo>
                    <a:pt x="192" y="215"/>
                    <a:pt x="282" y="249"/>
                    <a:pt x="373" y="271"/>
                  </a:cubicBezTo>
                  <a:cubicBezTo>
                    <a:pt x="655" y="339"/>
                    <a:pt x="937" y="373"/>
                    <a:pt x="1230" y="373"/>
                  </a:cubicBezTo>
                  <a:cubicBezTo>
                    <a:pt x="1388" y="373"/>
                    <a:pt x="1546" y="373"/>
                    <a:pt x="1693" y="350"/>
                  </a:cubicBezTo>
                  <a:cubicBezTo>
                    <a:pt x="1828" y="328"/>
                    <a:pt x="1964" y="294"/>
                    <a:pt x="2088" y="237"/>
                  </a:cubicBezTo>
                  <a:cubicBezTo>
                    <a:pt x="2212" y="181"/>
                    <a:pt x="2325" y="113"/>
                    <a:pt x="2426" y="23"/>
                  </a:cubicBezTo>
                  <a:lnTo>
                    <a:pt x="2426" y="0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39"/>
            <p:cNvSpPr/>
            <p:nvPr/>
          </p:nvSpPr>
          <p:spPr>
            <a:xfrm>
              <a:off x="2804282" y="3864121"/>
              <a:ext cx="23646" cy="21347"/>
            </a:xfrm>
            <a:custGeom>
              <a:avLst/>
              <a:gdLst/>
              <a:ahLst/>
              <a:cxnLst/>
              <a:rect l="l" t="t" r="r" b="b"/>
              <a:pathLst>
                <a:path w="689" h="622" extrusionOk="0">
                  <a:moveTo>
                    <a:pt x="0" y="1"/>
                  </a:moveTo>
                  <a:lnTo>
                    <a:pt x="0" y="1"/>
                  </a:lnTo>
                  <a:cubicBezTo>
                    <a:pt x="113" y="80"/>
                    <a:pt x="215" y="181"/>
                    <a:pt x="305" y="283"/>
                  </a:cubicBezTo>
                  <a:cubicBezTo>
                    <a:pt x="350" y="350"/>
                    <a:pt x="384" y="418"/>
                    <a:pt x="407" y="497"/>
                  </a:cubicBezTo>
                  <a:cubicBezTo>
                    <a:pt x="418" y="508"/>
                    <a:pt x="418" y="565"/>
                    <a:pt x="418" y="576"/>
                  </a:cubicBezTo>
                  <a:lnTo>
                    <a:pt x="418" y="621"/>
                  </a:lnTo>
                  <a:lnTo>
                    <a:pt x="689" y="565"/>
                  </a:lnTo>
                  <a:lnTo>
                    <a:pt x="666" y="531"/>
                  </a:lnTo>
                  <a:cubicBezTo>
                    <a:pt x="666" y="497"/>
                    <a:pt x="644" y="463"/>
                    <a:pt x="632" y="429"/>
                  </a:cubicBezTo>
                  <a:cubicBezTo>
                    <a:pt x="576" y="328"/>
                    <a:pt x="486" y="249"/>
                    <a:pt x="395" y="181"/>
                  </a:cubicBezTo>
                  <a:cubicBezTo>
                    <a:pt x="271" y="102"/>
                    <a:pt x="136" y="46"/>
                    <a:pt x="0" y="1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39"/>
            <p:cNvSpPr/>
            <p:nvPr/>
          </p:nvSpPr>
          <p:spPr>
            <a:xfrm>
              <a:off x="2954158" y="3919136"/>
              <a:ext cx="63149" cy="27181"/>
            </a:xfrm>
            <a:custGeom>
              <a:avLst/>
              <a:gdLst/>
              <a:ahLst/>
              <a:cxnLst/>
              <a:rect l="l" t="t" r="r" b="b"/>
              <a:pathLst>
                <a:path w="1840" h="792" extrusionOk="0">
                  <a:moveTo>
                    <a:pt x="1614" y="0"/>
                  </a:moveTo>
                  <a:lnTo>
                    <a:pt x="1569" y="68"/>
                  </a:lnTo>
                  <a:cubicBezTo>
                    <a:pt x="1535" y="124"/>
                    <a:pt x="1490" y="181"/>
                    <a:pt x="1445" y="226"/>
                  </a:cubicBezTo>
                  <a:cubicBezTo>
                    <a:pt x="1377" y="293"/>
                    <a:pt x="1309" y="350"/>
                    <a:pt x="1230" y="395"/>
                  </a:cubicBezTo>
                  <a:cubicBezTo>
                    <a:pt x="1129" y="451"/>
                    <a:pt x="1027" y="508"/>
                    <a:pt x="926" y="553"/>
                  </a:cubicBezTo>
                  <a:cubicBezTo>
                    <a:pt x="632" y="666"/>
                    <a:pt x="316" y="756"/>
                    <a:pt x="0" y="790"/>
                  </a:cubicBezTo>
                  <a:cubicBezTo>
                    <a:pt x="34" y="791"/>
                    <a:pt x="68" y="792"/>
                    <a:pt x="102" y="792"/>
                  </a:cubicBezTo>
                  <a:cubicBezTo>
                    <a:pt x="395" y="792"/>
                    <a:pt x="687" y="749"/>
                    <a:pt x="971" y="688"/>
                  </a:cubicBezTo>
                  <a:cubicBezTo>
                    <a:pt x="1084" y="655"/>
                    <a:pt x="1208" y="609"/>
                    <a:pt x="1321" y="564"/>
                  </a:cubicBezTo>
                  <a:cubicBezTo>
                    <a:pt x="1422" y="519"/>
                    <a:pt x="1524" y="463"/>
                    <a:pt x="1614" y="395"/>
                  </a:cubicBezTo>
                  <a:cubicBezTo>
                    <a:pt x="1682" y="350"/>
                    <a:pt x="1738" y="293"/>
                    <a:pt x="1783" y="237"/>
                  </a:cubicBezTo>
                  <a:lnTo>
                    <a:pt x="1840" y="16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39"/>
            <p:cNvSpPr/>
            <p:nvPr/>
          </p:nvSpPr>
          <p:spPr>
            <a:xfrm>
              <a:off x="3000627" y="3922980"/>
              <a:ext cx="25980" cy="26392"/>
            </a:xfrm>
            <a:custGeom>
              <a:avLst/>
              <a:gdLst/>
              <a:ahLst/>
              <a:cxnLst/>
              <a:rect l="l" t="t" r="r" b="b"/>
              <a:pathLst>
                <a:path w="757" h="769" extrusionOk="0">
                  <a:moveTo>
                    <a:pt x="497" y="1"/>
                  </a:moveTo>
                  <a:cubicBezTo>
                    <a:pt x="497" y="1"/>
                    <a:pt x="486" y="57"/>
                    <a:pt x="463" y="148"/>
                  </a:cubicBezTo>
                  <a:cubicBezTo>
                    <a:pt x="429" y="249"/>
                    <a:pt x="384" y="339"/>
                    <a:pt x="328" y="430"/>
                  </a:cubicBezTo>
                  <a:cubicBezTo>
                    <a:pt x="271" y="520"/>
                    <a:pt x="204" y="599"/>
                    <a:pt x="125" y="667"/>
                  </a:cubicBezTo>
                  <a:lnTo>
                    <a:pt x="1" y="768"/>
                  </a:lnTo>
                  <a:lnTo>
                    <a:pt x="136" y="700"/>
                  </a:lnTo>
                  <a:cubicBezTo>
                    <a:pt x="249" y="655"/>
                    <a:pt x="350" y="599"/>
                    <a:pt x="441" y="520"/>
                  </a:cubicBezTo>
                  <a:cubicBezTo>
                    <a:pt x="531" y="441"/>
                    <a:pt x="610" y="339"/>
                    <a:pt x="678" y="238"/>
                  </a:cubicBezTo>
                  <a:lnTo>
                    <a:pt x="757" y="114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39"/>
            <p:cNvSpPr/>
            <p:nvPr/>
          </p:nvSpPr>
          <p:spPr>
            <a:xfrm>
              <a:off x="3035084" y="3898990"/>
              <a:ext cx="13591" cy="32570"/>
            </a:xfrm>
            <a:custGeom>
              <a:avLst/>
              <a:gdLst/>
              <a:ahLst/>
              <a:cxnLst/>
              <a:rect l="l" t="t" r="r" b="b"/>
              <a:pathLst>
                <a:path w="396" h="949" extrusionOk="0">
                  <a:moveTo>
                    <a:pt x="1" y="0"/>
                  </a:moveTo>
                  <a:lnTo>
                    <a:pt x="1" y="0"/>
                  </a:lnTo>
                  <a:cubicBezTo>
                    <a:pt x="69" y="147"/>
                    <a:pt x="114" y="305"/>
                    <a:pt x="147" y="463"/>
                  </a:cubicBezTo>
                  <a:cubicBezTo>
                    <a:pt x="159" y="564"/>
                    <a:pt x="159" y="666"/>
                    <a:pt x="147" y="768"/>
                  </a:cubicBezTo>
                  <a:lnTo>
                    <a:pt x="114" y="926"/>
                  </a:lnTo>
                  <a:lnTo>
                    <a:pt x="396" y="948"/>
                  </a:lnTo>
                  <a:cubicBezTo>
                    <a:pt x="396" y="948"/>
                    <a:pt x="384" y="880"/>
                    <a:pt x="384" y="790"/>
                  </a:cubicBezTo>
                  <a:cubicBezTo>
                    <a:pt x="373" y="666"/>
                    <a:pt x="339" y="542"/>
                    <a:pt x="283" y="418"/>
                  </a:cubicBezTo>
                  <a:cubicBezTo>
                    <a:pt x="204" y="271"/>
                    <a:pt x="114" y="136"/>
                    <a:pt x="1" y="0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39"/>
            <p:cNvSpPr/>
            <p:nvPr/>
          </p:nvSpPr>
          <p:spPr>
            <a:xfrm>
              <a:off x="3035496" y="3880011"/>
              <a:ext cx="30613" cy="59271"/>
            </a:xfrm>
            <a:custGeom>
              <a:avLst/>
              <a:gdLst/>
              <a:ahLst/>
              <a:cxnLst/>
              <a:rect l="l" t="t" r="r" b="b"/>
              <a:pathLst>
                <a:path w="892" h="1727" extrusionOk="0">
                  <a:moveTo>
                    <a:pt x="0" y="0"/>
                  </a:moveTo>
                  <a:cubicBezTo>
                    <a:pt x="0" y="0"/>
                    <a:pt x="90" y="91"/>
                    <a:pt x="203" y="237"/>
                  </a:cubicBezTo>
                  <a:cubicBezTo>
                    <a:pt x="271" y="316"/>
                    <a:pt x="327" y="395"/>
                    <a:pt x="384" y="486"/>
                  </a:cubicBezTo>
                  <a:cubicBezTo>
                    <a:pt x="451" y="587"/>
                    <a:pt x="508" y="689"/>
                    <a:pt x="553" y="790"/>
                  </a:cubicBezTo>
                  <a:cubicBezTo>
                    <a:pt x="598" y="903"/>
                    <a:pt x="621" y="1005"/>
                    <a:pt x="643" y="1117"/>
                  </a:cubicBezTo>
                  <a:cubicBezTo>
                    <a:pt x="655" y="1219"/>
                    <a:pt x="666" y="1309"/>
                    <a:pt x="655" y="1400"/>
                  </a:cubicBezTo>
                  <a:cubicBezTo>
                    <a:pt x="655" y="1479"/>
                    <a:pt x="643" y="1546"/>
                    <a:pt x="621" y="1614"/>
                  </a:cubicBezTo>
                  <a:cubicBezTo>
                    <a:pt x="609" y="1670"/>
                    <a:pt x="609" y="1704"/>
                    <a:pt x="609" y="1704"/>
                  </a:cubicBezTo>
                  <a:lnTo>
                    <a:pt x="892" y="1727"/>
                  </a:lnTo>
                  <a:cubicBezTo>
                    <a:pt x="892" y="1704"/>
                    <a:pt x="892" y="1670"/>
                    <a:pt x="892" y="1648"/>
                  </a:cubicBezTo>
                  <a:cubicBezTo>
                    <a:pt x="892" y="1569"/>
                    <a:pt x="892" y="1490"/>
                    <a:pt x="892" y="1422"/>
                  </a:cubicBezTo>
                  <a:cubicBezTo>
                    <a:pt x="880" y="1298"/>
                    <a:pt x="858" y="1185"/>
                    <a:pt x="824" y="1072"/>
                  </a:cubicBezTo>
                  <a:cubicBezTo>
                    <a:pt x="790" y="959"/>
                    <a:pt x="745" y="835"/>
                    <a:pt x="677" y="734"/>
                  </a:cubicBezTo>
                  <a:cubicBezTo>
                    <a:pt x="553" y="542"/>
                    <a:pt x="406" y="361"/>
                    <a:pt x="237" y="203"/>
                  </a:cubicBezTo>
                  <a:cubicBezTo>
                    <a:pt x="102" y="7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39"/>
            <p:cNvSpPr/>
            <p:nvPr/>
          </p:nvSpPr>
          <p:spPr>
            <a:xfrm>
              <a:off x="2978182" y="3893156"/>
              <a:ext cx="19768" cy="22891"/>
            </a:xfrm>
            <a:custGeom>
              <a:avLst/>
              <a:gdLst/>
              <a:ahLst/>
              <a:cxnLst/>
              <a:rect l="l" t="t" r="r" b="b"/>
              <a:pathLst>
                <a:path w="576" h="667" extrusionOk="0">
                  <a:moveTo>
                    <a:pt x="0" y="1"/>
                  </a:moveTo>
                  <a:cubicBezTo>
                    <a:pt x="90" y="103"/>
                    <a:pt x="169" y="204"/>
                    <a:pt x="237" y="317"/>
                  </a:cubicBezTo>
                  <a:cubicBezTo>
                    <a:pt x="260" y="351"/>
                    <a:pt x="271" y="396"/>
                    <a:pt x="282" y="430"/>
                  </a:cubicBezTo>
                  <a:cubicBezTo>
                    <a:pt x="293" y="464"/>
                    <a:pt x="305" y="509"/>
                    <a:pt x="293" y="543"/>
                  </a:cubicBezTo>
                  <a:lnTo>
                    <a:pt x="293" y="667"/>
                  </a:lnTo>
                  <a:lnTo>
                    <a:pt x="576" y="622"/>
                  </a:lnTo>
                  <a:cubicBezTo>
                    <a:pt x="576" y="622"/>
                    <a:pt x="553" y="565"/>
                    <a:pt x="530" y="497"/>
                  </a:cubicBezTo>
                  <a:cubicBezTo>
                    <a:pt x="519" y="452"/>
                    <a:pt x="497" y="407"/>
                    <a:pt x="463" y="373"/>
                  </a:cubicBezTo>
                  <a:cubicBezTo>
                    <a:pt x="429" y="328"/>
                    <a:pt x="384" y="272"/>
                    <a:pt x="350" y="227"/>
                  </a:cubicBezTo>
                  <a:cubicBezTo>
                    <a:pt x="237" y="136"/>
                    <a:pt x="124" y="69"/>
                    <a:pt x="0" y="1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39"/>
            <p:cNvSpPr/>
            <p:nvPr/>
          </p:nvSpPr>
          <p:spPr>
            <a:xfrm>
              <a:off x="3094732" y="3927647"/>
              <a:ext cx="15135" cy="31300"/>
            </a:xfrm>
            <a:custGeom>
              <a:avLst/>
              <a:gdLst/>
              <a:ahLst/>
              <a:cxnLst/>
              <a:rect l="l" t="t" r="r" b="b"/>
              <a:pathLst>
                <a:path w="441" h="912" extrusionOk="0">
                  <a:moveTo>
                    <a:pt x="181" y="711"/>
                  </a:moveTo>
                  <a:cubicBezTo>
                    <a:pt x="175" y="745"/>
                    <a:pt x="175" y="754"/>
                    <a:pt x="177" y="754"/>
                  </a:cubicBezTo>
                  <a:cubicBezTo>
                    <a:pt x="178" y="754"/>
                    <a:pt x="181" y="745"/>
                    <a:pt x="181" y="745"/>
                  </a:cubicBezTo>
                  <a:cubicBezTo>
                    <a:pt x="181" y="731"/>
                    <a:pt x="181" y="722"/>
                    <a:pt x="181" y="711"/>
                  </a:cubicBezTo>
                  <a:close/>
                  <a:moveTo>
                    <a:pt x="1" y="0"/>
                  </a:moveTo>
                  <a:lnTo>
                    <a:pt x="91" y="113"/>
                  </a:lnTo>
                  <a:cubicBezTo>
                    <a:pt x="136" y="203"/>
                    <a:pt x="170" y="294"/>
                    <a:pt x="181" y="395"/>
                  </a:cubicBezTo>
                  <a:cubicBezTo>
                    <a:pt x="192" y="497"/>
                    <a:pt x="192" y="587"/>
                    <a:pt x="181" y="689"/>
                  </a:cubicBezTo>
                  <a:cubicBezTo>
                    <a:pt x="181" y="697"/>
                    <a:pt x="181" y="704"/>
                    <a:pt x="181" y="711"/>
                  </a:cubicBezTo>
                  <a:cubicBezTo>
                    <a:pt x="204" y="677"/>
                    <a:pt x="238" y="643"/>
                    <a:pt x="283" y="643"/>
                  </a:cubicBezTo>
                  <a:cubicBezTo>
                    <a:pt x="303" y="643"/>
                    <a:pt x="333" y="653"/>
                    <a:pt x="355" y="663"/>
                  </a:cubicBezTo>
                  <a:lnTo>
                    <a:pt x="355" y="663"/>
                  </a:lnTo>
                  <a:lnTo>
                    <a:pt x="238" y="869"/>
                  </a:lnTo>
                  <a:cubicBezTo>
                    <a:pt x="238" y="880"/>
                    <a:pt x="238" y="880"/>
                    <a:pt x="238" y="880"/>
                  </a:cubicBezTo>
                  <a:cubicBezTo>
                    <a:pt x="238" y="892"/>
                    <a:pt x="226" y="892"/>
                    <a:pt x="249" y="903"/>
                  </a:cubicBezTo>
                  <a:cubicBezTo>
                    <a:pt x="260" y="909"/>
                    <a:pt x="274" y="911"/>
                    <a:pt x="288" y="911"/>
                  </a:cubicBezTo>
                  <a:cubicBezTo>
                    <a:pt x="302" y="911"/>
                    <a:pt x="317" y="909"/>
                    <a:pt x="328" y="903"/>
                  </a:cubicBezTo>
                  <a:cubicBezTo>
                    <a:pt x="373" y="892"/>
                    <a:pt x="407" y="858"/>
                    <a:pt x="429" y="824"/>
                  </a:cubicBezTo>
                  <a:cubicBezTo>
                    <a:pt x="441" y="745"/>
                    <a:pt x="429" y="756"/>
                    <a:pt x="429" y="745"/>
                  </a:cubicBezTo>
                  <a:cubicBezTo>
                    <a:pt x="418" y="722"/>
                    <a:pt x="418" y="700"/>
                    <a:pt x="418" y="677"/>
                  </a:cubicBezTo>
                  <a:cubicBezTo>
                    <a:pt x="396" y="564"/>
                    <a:pt x="350" y="452"/>
                    <a:pt x="305" y="350"/>
                  </a:cubicBezTo>
                  <a:cubicBezTo>
                    <a:pt x="260" y="249"/>
                    <a:pt x="192" y="158"/>
                    <a:pt x="125" y="7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39"/>
            <p:cNvSpPr/>
            <p:nvPr/>
          </p:nvSpPr>
          <p:spPr>
            <a:xfrm>
              <a:off x="3095899" y="3959393"/>
              <a:ext cx="31780" cy="10879"/>
            </a:xfrm>
            <a:custGeom>
              <a:avLst/>
              <a:gdLst/>
              <a:ahLst/>
              <a:cxnLst/>
              <a:rect l="l" t="t" r="r" b="b"/>
              <a:pathLst>
                <a:path w="926" h="317" extrusionOk="0">
                  <a:moveTo>
                    <a:pt x="813" y="1"/>
                  </a:moveTo>
                  <a:lnTo>
                    <a:pt x="689" y="80"/>
                  </a:lnTo>
                  <a:cubicBezTo>
                    <a:pt x="610" y="125"/>
                    <a:pt x="531" y="159"/>
                    <a:pt x="441" y="170"/>
                  </a:cubicBezTo>
                  <a:cubicBezTo>
                    <a:pt x="226" y="215"/>
                    <a:pt x="0" y="238"/>
                    <a:pt x="0" y="238"/>
                  </a:cubicBezTo>
                  <a:cubicBezTo>
                    <a:pt x="0" y="238"/>
                    <a:pt x="215" y="283"/>
                    <a:pt x="452" y="317"/>
                  </a:cubicBezTo>
                  <a:cubicBezTo>
                    <a:pt x="565" y="317"/>
                    <a:pt x="677" y="317"/>
                    <a:pt x="790" y="283"/>
                  </a:cubicBezTo>
                  <a:lnTo>
                    <a:pt x="926" y="249"/>
                  </a:lnTo>
                  <a:lnTo>
                    <a:pt x="813" y="1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39"/>
            <p:cNvSpPr/>
            <p:nvPr/>
          </p:nvSpPr>
          <p:spPr>
            <a:xfrm>
              <a:off x="3147791" y="3958227"/>
              <a:ext cx="9713" cy="18258"/>
            </a:xfrm>
            <a:custGeom>
              <a:avLst/>
              <a:gdLst/>
              <a:ahLst/>
              <a:cxnLst/>
              <a:rect l="l" t="t" r="r" b="b"/>
              <a:pathLst>
                <a:path w="283" h="532" extrusionOk="0">
                  <a:moveTo>
                    <a:pt x="46" y="1"/>
                  </a:moveTo>
                  <a:cubicBezTo>
                    <a:pt x="68" y="80"/>
                    <a:pt x="79" y="170"/>
                    <a:pt x="79" y="249"/>
                  </a:cubicBezTo>
                  <a:cubicBezTo>
                    <a:pt x="68" y="305"/>
                    <a:pt x="57" y="351"/>
                    <a:pt x="34" y="407"/>
                  </a:cubicBezTo>
                  <a:lnTo>
                    <a:pt x="1" y="486"/>
                  </a:lnTo>
                  <a:lnTo>
                    <a:pt x="283" y="531"/>
                  </a:lnTo>
                  <a:cubicBezTo>
                    <a:pt x="283" y="531"/>
                    <a:pt x="271" y="497"/>
                    <a:pt x="271" y="441"/>
                  </a:cubicBezTo>
                  <a:cubicBezTo>
                    <a:pt x="260" y="373"/>
                    <a:pt x="237" y="294"/>
                    <a:pt x="215" y="226"/>
                  </a:cubicBezTo>
                  <a:cubicBezTo>
                    <a:pt x="170" y="136"/>
                    <a:pt x="113" y="57"/>
                    <a:pt x="46" y="1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39"/>
            <p:cNvSpPr/>
            <p:nvPr/>
          </p:nvSpPr>
          <p:spPr>
            <a:xfrm>
              <a:off x="3203939" y="4103469"/>
              <a:ext cx="192913" cy="134843"/>
            </a:xfrm>
            <a:custGeom>
              <a:avLst/>
              <a:gdLst/>
              <a:ahLst/>
              <a:cxnLst/>
              <a:rect l="l" t="t" r="r" b="b"/>
              <a:pathLst>
                <a:path w="5621" h="3929" extrusionOk="0">
                  <a:moveTo>
                    <a:pt x="3596" y="86"/>
                  </a:moveTo>
                  <a:cubicBezTo>
                    <a:pt x="3434" y="86"/>
                    <a:pt x="3276" y="128"/>
                    <a:pt x="3115" y="260"/>
                  </a:cubicBezTo>
                  <a:cubicBezTo>
                    <a:pt x="2856" y="486"/>
                    <a:pt x="2799" y="914"/>
                    <a:pt x="2483" y="1140"/>
                  </a:cubicBezTo>
                  <a:cubicBezTo>
                    <a:pt x="2352" y="1224"/>
                    <a:pt x="2215" y="1239"/>
                    <a:pt x="2078" y="1239"/>
                  </a:cubicBezTo>
                  <a:cubicBezTo>
                    <a:pt x="2007" y="1239"/>
                    <a:pt x="1937" y="1235"/>
                    <a:pt x="1867" y="1235"/>
                  </a:cubicBezTo>
                  <a:cubicBezTo>
                    <a:pt x="1746" y="1235"/>
                    <a:pt x="1626" y="1246"/>
                    <a:pt x="1513" y="1309"/>
                  </a:cubicBezTo>
                  <a:cubicBezTo>
                    <a:pt x="1163" y="1467"/>
                    <a:pt x="1095" y="1840"/>
                    <a:pt x="757" y="1964"/>
                  </a:cubicBezTo>
                  <a:cubicBezTo>
                    <a:pt x="531" y="2065"/>
                    <a:pt x="91" y="2156"/>
                    <a:pt x="1" y="2223"/>
                  </a:cubicBezTo>
                  <a:lnTo>
                    <a:pt x="633" y="3893"/>
                  </a:lnTo>
                  <a:cubicBezTo>
                    <a:pt x="638" y="3918"/>
                    <a:pt x="643" y="3929"/>
                    <a:pt x="649" y="3929"/>
                  </a:cubicBezTo>
                  <a:cubicBezTo>
                    <a:pt x="684" y="3929"/>
                    <a:pt x="738" y="3563"/>
                    <a:pt x="824" y="3476"/>
                  </a:cubicBezTo>
                  <a:cubicBezTo>
                    <a:pt x="1039" y="3273"/>
                    <a:pt x="1411" y="3374"/>
                    <a:pt x="1671" y="3216"/>
                  </a:cubicBezTo>
                  <a:cubicBezTo>
                    <a:pt x="1975" y="3013"/>
                    <a:pt x="2472" y="2900"/>
                    <a:pt x="2675" y="2573"/>
                  </a:cubicBezTo>
                  <a:cubicBezTo>
                    <a:pt x="2743" y="2472"/>
                    <a:pt x="2731" y="2246"/>
                    <a:pt x="2833" y="2167"/>
                  </a:cubicBezTo>
                  <a:cubicBezTo>
                    <a:pt x="2879" y="2128"/>
                    <a:pt x="2939" y="2116"/>
                    <a:pt x="3008" y="2116"/>
                  </a:cubicBezTo>
                  <a:cubicBezTo>
                    <a:pt x="3113" y="2116"/>
                    <a:pt x="3236" y="2143"/>
                    <a:pt x="3352" y="2143"/>
                  </a:cubicBezTo>
                  <a:cubicBezTo>
                    <a:pt x="3424" y="2143"/>
                    <a:pt x="3494" y="2133"/>
                    <a:pt x="3555" y="2099"/>
                  </a:cubicBezTo>
                  <a:cubicBezTo>
                    <a:pt x="3928" y="1896"/>
                    <a:pt x="3837" y="1501"/>
                    <a:pt x="4052" y="1275"/>
                  </a:cubicBezTo>
                  <a:cubicBezTo>
                    <a:pt x="4242" y="1060"/>
                    <a:pt x="4553" y="1039"/>
                    <a:pt x="4872" y="1039"/>
                  </a:cubicBezTo>
                  <a:cubicBezTo>
                    <a:pt x="4949" y="1039"/>
                    <a:pt x="5026" y="1041"/>
                    <a:pt x="5102" y="1041"/>
                  </a:cubicBezTo>
                  <a:cubicBezTo>
                    <a:pt x="5290" y="1041"/>
                    <a:pt x="5470" y="1033"/>
                    <a:pt x="5620" y="982"/>
                  </a:cubicBezTo>
                  <a:cubicBezTo>
                    <a:pt x="5406" y="0"/>
                    <a:pt x="4808" y="294"/>
                    <a:pt x="4086" y="158"/>
                  </a:cubicBezTo>
                  <a:cubicBezTo>
                    <a:pt x="3914" y="125"/>
                    <a:pt x="3753" y="86"/>
                    <a:pt x="3596" y="86"/>
                  </a:cubicBezTo>
                  <a:close/>
                </a:path>
              </a:pathLst>
            </a:custGeom>
            <a:solidFill>
              <a:srgbClr val="9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39"/>
            <p:cNvSpPr/>
            <p:nvPr/>
          </p:nvSpPr>
          <p:spPr>
            <a:xfrm>
              <a:off x="2338766" y="3999857"/>
              <a:ext cx="962436" cy="845302"/>
            </a:xfrm>
            <a:custGeom>
              <a:avLst/>
              <a:gdLst/>
              <a:ahLst/>
              <a:cxnLst/>
              <a:rect l="l" t="t" r="r" b="b"/>
              <a:pathLst>
                <a:path w="28043" h="24630" extrusionOk="0">
                  <a:moveTo>
                    <a:pt x="15615" y="0"/>
                  </a:moveTo>
                  <a:cubicBezTo>
                    <a:pt x="10035" y="0"/>
                    <a:pt x="4847" y="3322"/>
                    <a:pt x="2077" y="8402"/>
                  </a:cubicBezTo>
                  <a:cubicBezTo>
                    <a:pt x="757" y="10952"/>
                    <a:pt x="1" y="13389"/>
                    <a:pt x="633" y="16267"/>
                  </a:cubicBezTo>
                  <a:cubicBezTo>
                    <a:pt x="1062" y="18264"/>
                    <a:pt x="2348" y="20487"/>
                    <a:pt x="4018" y="22112"/>
                  </a:cubicBezTo>
                  <a:cubicBezTo>
                    <a:pt x="5158" y="23229"/>
                    <a:pt x="6478" y="24064"/>
                    <a:pt x="7821" y="24346"/>
                  </a:cubicBezTo>
                  <a:cubicBezTo>
                    <a:pt x="8744" y="24541"/>
                    <a:pt x="9666" y="24629"/>
                    <a:pt x="10585" y="24629"/>
                  </a:cubicBezTo>
                  <a:cubicBezTo>
                    <a:pt x="11902" y="24629"/>
                    <a:pt x="13215" y="24449"/>
                    <a:pt x="14524" y="24143"/>
                  </a:cubicBezTo>
                  <a:cubicBezTo>
                    <a:pt x="17661" y="23432"/>
                    <a:pt x="20177" y="22699"/>
                    <a:pt x="22885" y="20871"/>
                  </a:cubicBezTo>
                  <a:cubicBezTo>
                    <a:pt x="25266" y="19156"/>
                    <a:pt x="27602" y="16402"/>
                    <a:pt x="27783" y="13186"/>
                  </a:cubicBezTo>
                  <a:cubicBezTo>
                    <a:pt x="28042" y="7612"/>
                    <a:pt x="23889" y="1507"/>
                    <a:pt x="18608" y="322"/>
                  </a:cubicBezTo>
                  <a:cubicBezTo>
                    <a:pt x="17606" y="105"/>
                    <a:pt x="16604" y="0"/>
                    <a:pt x="15615" y="0"/>
                  </a:cubicBezTo>
                  <a:close/>
                </a:path>
              </a:pathLst>
            </a:custGeom>
            <a:solidFill>
              <a:srgbClr val="FF79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39"/>
            <p:cNvSpPr/>
            <p:nvPr/>
          </p:nvSpPr>
          <p:spPr>
            <a:xfrm>
              <a:off x="3199305" y="4132126"/>
              <a:ext cx="106907" cy="127053"/>
            </a:xfrm>
            <a:custGeom>
              <a:avLst/>
              <a:gdLst/>
              <a:ahLst/>
              <a:cxnLst/>
              <a:rect l="l" t="t" r="r" b="b"/>
              <a:pathLst>
                <a:path w="3115" h="3702" extrusionOk="0">
                  <a:moveTo>
                    <a:pt x="0" y="0"/>
                  </a:moveTo>
                  <a:lnTo>
                    <a:pt x="474" y="959"/>
                  </a:lnTo>
                  <a:cubicBezTo>
                    <a:pt x="644" y="1275"/>
                    <a:pt x="835" y="1580"/>
                    <a:pt x="1050" y="1873"/>
                  </a:cubicBezTo>
                  <a:cubicBezTo>
                    <a:pt x="1264" y="2144"/>
                    <a:pt x="1433" y="2449"/>
                    <a:pt x="1558" y="2765"/>
                  </a:cubicBezTo>
                  <a:cubicBezTo>
                    <a:pt x="1558" y="2686"/>
                    <a:pt x="1569" y="2596"/>
                    <a:pt x="1558" y="2505"/>
                  </a:cubicBezTo>
                  <a:cubicBezTo>
                    <a:pt x="1535" y="2415"/>
                    <a:pt x="1524" y="2325"/>
                    <a:pt x="1501" y="2235"/>
                  </a:cubicBezTo>
                  <a:cubicBezTo>
                    <a:pt x="1481" y="2176"/>
                    <a:pt x="1462" y="2117"/>
                    <a:pt x="1442" y="2058"/>
                  </a:cubicBezTo>
                  <a:lnTo>
                    <a:pt x="1442" y="2058"/>
                  </a:lnTo>
                  <a:cubicBezTo>
                    <a:pt x="1538" y="2184"/>
                    <a:pt x="1640" y="2305"/>
                    <a:pt x="1761" y="2426"/>
                  </a:cubicBezTo>
                  <a:cubicBezTo>
                    <a:pt x="1907" y="2596"/>
                    <a:pt x="2065" y="2765"/>
                    <a:pt x="2235" y="2900"/>
                  </a:cubicBezTo>
                  <a:lnTo>
                    <a:pt x="3115" y="3702"/>
                  </a:lnTo>
                  <a:lnTo>
                    <a:pt x="2652" y="2630"/>
                  </a:lnTo>
                  <a:cubicBezTo>
                    <a:pt x="2551" y="2426"/>
                    <a:pt x="2472" y="2212"/>
                    <a:pt x="2370" y="2009"/>
                  </a:cubicBezTo>
                  <a:cubicBezTo>
                    <a:pt x="2246" y="1828"/>
                    <a:pt x="2122" y="1648"/>
                    <a:pt x="1998" y="1467"/>
                  </a:cubicBezTo>
                  <a:cubicBezTo>
                    <a:pt x="1727" y="1140"/>
                    <a:pt x="1422" y="835"/>
                    <a:pt x="1117" y="542"/>
                  </a:cubicBezTo>
                  <a:lnTo>
                    <a:pt x="1117" y="542"/>
                  </a:lnTo>
                  <a:cubicBezTo>
                    <a:pt x="1228" y="777"/>
                    <a:pt x="1347" y="1012"/>
                    <a:pt x="1470" y="1240"/>
                  </a:cubicBezTo>
                  <a:lnTo>
                    <a:pt x="1470" y="1240"/>
                  </a:lnTo>
                  <a:lnTo>
                    <a:pt x="1354" y="1106"/>
                  </a:lnTo>
                  <a:lnTo>
                    <a:pt x="835" y="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39"/>
            <p:cNvSpPr/>
            <p:nvPr/>
          </p:nvSpPr>
          <p:spPr>
            <a:xfrm>
              <a:off x="3251952" y="4141015"/>
              <a:ext cx="40326" cy="65105"/>
            </a:xfrm>
            <a:custGeom>
              <a:avLst/>
              <a:gdLst/>
              <a:ahLst/>
              <a:cxnLst/>
              <a:rect l="l" t="t" r="r" b="b"/>
              <a:pathLst>
                <a:path w="1175" h="1897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125"/>
                    <a:pt x="46" y="249"/>
                    <a:pt x="103" y="373"/>
                  </a:cubicBezTo>
                  <a:cubicBezTo>
                    <a:pt x="148" y="486"/>
                    <a:pt x="193" y="599"/>
                    <a:pt x="260" y="700"/>
                  </a:cubicBezTo>
                  <a:cubicBezTo>
                    <a:pt x="306" y="813"/>
                    <a:pt x="385" y="926"/>
                    <a:pt x="441" y="1039"/>
                  </a:cubicBezTo>
                  <a:lnTo>
                    <a:pt x="554" y="1197"/>
                  </a:lnTo>
                  <a:cubicBezTo>
                    <a:pt x="588" y="1265"/>
                    <a:pt x="622" y="1287"/>
                    <a:pt x="655" y="1355"/>
                  </a:cubicBezTo>
                  <a:cubicBezTo>
                    <a:pt x="712" y="1457"/>
                    <a:pt x="780" y="1558"/>
                    <a:pt x="859" y="1660"/>
                  </a:cubicBezTo>
                  <a:cubicBezTo>
                    <a:pt x="938" y="1761"/>
                    <a:pt x="1050" y="1840"/>
                    <a:pt x="1175" y="1897"/>
                  </a:cubicBezTo>
                  <a:cubicBezTo>
                    <a:pt x="1175" y="1885"/>
                    <a:pt x="1152" y="1739"/>
                    <a:pt x="1152" y="1524"/>
                  </a:cubicBezTo>
                  <a:cubicBezTo>
                    <a:pt x="1152" y="1400"/>
                    <a:pt x="1129" y="1276"/>
                    <a:pt x="1107" y="1163"/>
                  </a:cubicBezTo>
                  <a:cubicBezTo>
                    <a:pt x="1084" y="1084"/>
                    <a:pt x="1062" y="1016"/>
                    <a:pt x="1028" y="949"/>
                  </a:cubicBezTo>
                  <a:lnTo>
                    <a:pt x="926" y="746"/>
                  </a:lnTo>
                  <a:cubicBezTo>
                    <a:pt x="768" y="509"/>
                    <a:pt x="576" y="317"/>
                    <a:pt x="351" y="170"/>
                  </a:cubicBezTo>
                  <a:cubicBezTo>
                    <a:pt x="238" y="91"/>
                    <a:pt x="125" y="35"/>
                    <a:pt x="1" y="1"/>
                  </a:cubicBez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39"/>
            <p:cNvSpPr/>
            <p:nvPr/>
          </p:nvSpPr>
          <p:spPr>
            <a:xfrm>
              <a:off x="3276354" y="4132126"/>
              <a:ext cx="32192" cy="60815"/>
            </a:xfrm>
            <a:custGeom>
              <a:avLst/>
              <a:gdLst/>
              <a:ahLst/>
              <a:cxnLst/>
              <a:rect l="l" t="t" r="r" b="b"/>
              <a:pathLst>
                <a:path w="938" h="1772" extrusionOk="0">
                  <a:moveTo>
                    <a:pt x="12" y="0"/>
                  </a:moveTo>
                  <a:cubicBezTo>
                    <a:pt x="1" y="113"/>
                    <a:pt x="1" y="226"/>
                    <a:pt x="23" y="339"/>
                  </a:cubicBezTo>
                  <a:cubicBezTo>
                    <a:pt x="57" y="576"/>
                    <a:pt x="136" y="790"/>
                    <a:pt x="249" y="1005"/>
                  </a:cubicBezTo>
                  <a:cubicBezTo>
                    <a:pt x="339" y="1208"/>
                    <a:pt x="464" y="1388"/>
                    <a:pt x="633" y="1558"/>
                  </a:cubicBezTo>
                  <a:cubicBezTo>
                    <a:pt x="712" y="1637"/>
                    <a:pt x="813" y="1716"/>
                    <a:pt x="915" y="1772"/>
                  </a:cubicBezTo>
                  <a:cubicBezTo>
                    <a:pt x="937" y="1659"/>
                    <a:pt x="937" y="1546"/>
                    <a:pt x="926" y="1433"/>
                  </a:cubicBezTo>
                  <a:cubicBezTo>
                    <a:pt x="904" y="1196"/>
                    <a:pt x="847" y="959"/>
                    <a:pt x="746" y="734"/>
                  </a:cubicBezTo>
                  <a:cubicBezTo>
                    <a:pt x="633" y="531"/>
                    <a:pt x="486" y="350"/>
                    <a:pt x="306" y="192"/>
                  </a:cubicBezTo>
                  <a:cubicBezTo>
                    <a:pt x="215" y="113"/>
                    <a:pt x="125" y="45"/>
                    <a:pt x="12" y="0"/>
                  </a:cubicBez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39"/>
            <p:cNvSpPr/>
            <p:nvPr/>
          </p:nvSpPr>
          <p:spPr>
            <a:xfrm>
              <a:off x="3284899" y="4087201"/>
              <a:ext cx="67027" cy="134020"/>
            </a:xfrm>
            <a:custGeom>
              <a:avLst/>
              <a:gdLst/>
              <a:ahLst/>
              <a:cxnLst/>
              <a:rect l="l" t="t" r="r" b="b"/>
              <a:pathLst>
                <a:path w="1953" h="3905" extrusionOk="0">
                  <a:moveTo>
                    <a:pt x="0" y="0"/>
                  </a:moveTo>
                  <a:lnTo>
                    <a:pt x="226" y="655"/>
                  </a:lnTo>
                  <a:cubicBezTo>
                    <a:pt x="267" y="771"/>
                    <a:pt x="312" y="883"/>
                    <a:pt x="364" y="994"/>
                  </a:cubicBezTo>
                  <a:lnTo>
                    <a:pt x="364" y="994"/>
                  </a:lnTo>
                  <a:lnTo>
                    <a:pt x="350" y="982"/>
                  </a:lnTo>
                  <a:lnTo>
                    <a:pt x="158" y="779"/>
                  </a:lnTo>
                  <a:lnTo>
                    <a:pt x="158" y="779"/>
                  </a:lnTo>
                  <a:cubicBezTo>
                    <a:pt x="192" y="869"/>
                    <a:pt x="203" y="948"/>
                    <a:pt x="248" y="1027"/>
                  </a:cubicBezTo>
                  <a:cubicBezTo>
                    <a:pt x="294" y="1117"/>
                    <a:pt x="350" y="1196"/>
                    <a:pt x="406" y="1275"/>
                  </a:cubicBezTo>
                  <a:cubicBezTo>
                    <a:pt x="519" y="1433"/>
                    <a:pt x="621" y="1569"/>
                    <a:pt x="711" y="1716"/>
                  </a:cubicBezTo>
                  <a:cubicBezTo>
                    <a:pt x="790" y="1874"/>
                    <a:pt x="880" y="2032"/>
                    <a:pt x="959" y="2189"/>
                  </a:cubicBezTo>
                  <a:cubicBezTo>
                    <a:pt x="1050" y="2359"/>
                    <a:pt x="1140" y="2517"/>
                    <a:pt x="1230" y="2675"/>
                  </a:cubicBezTo>
                  <a:lnTo>
                    <a:pt x="1952" y="3905"/>
                  </a:lnTo>
                  <a:lnTo>
                    <a:pt x="1693" y="2494"/>
                  </a:lnTo>
                  <a:lnTo>
                    <a:pt x="1625" y="2178"/>
                  </a:lnTo>
                  <a:cubicBezTo>
                    <a:pt x="1591" y="2088"/>
                    <a:pt x="1557" y="1998"/>
                    <a:pt x="1523" y="1896"/>
                  </a:cubicBezTo>
                  <a:cubicBezTo>
                    <a:pt x="1433" y="1727"/>
                    <a:pt x="1343" y="1546"/>
                    <a:pt x="1241" y="1388"/>
                  </a:cubicBezTo>
                  <a:lnTo>
                    <a:pt x="1225" y="1364"/>
                  </a:lnTo>
                  <a:lnTo>
                    <a:pt x="1225" y="1364"/>
                  </a:lnTo>
                  <a:cubicBezTo>
                    <a:pt x="1352" y="1446"/>
                    <a:pt x="1472" y="1537"/>
                    <a:pt x="1591" y="1637"/>
                  </a:cubicBezTo>
                  <a:cubicBezTo>
                    <a:pt x="1659" y="1682"/>
                    <a:pt x="1727" y="1738"/>
                    <a:pt x="1783" y="1795"/>
                  </a:cubicBezTo>
                  <a:cubicBezTo>
                    <a:pt x="1828" y="1862"/>
                    <a:pt x="1907" y="1919"/>
                    <a:pt x="1896" y="2009"/>
                  </a:cubicBezTo>
                  <a:cubicBezTo>
                    <a:pt x="1952" y="1930"/>
                    <a:pt x="1896" y="1817"/>
                    <a:pt x="1862" y="1738"/>
                  </a:cubicBezTo>
                  <a:cubicBezTo>
                    <a:pt x="1828" y="1659"/>
                    <a:pt x="1783" y="1580"/>
                    <a:pt x="1727" y="1501"/>
                  </a:cubicBezTo>
                  <a:cubicBezTo>
                    <a:pt x="1625" y="1354"/>
                    <a:pt x="1512" y="1219"/>
                    <a:pt x="1388" y="1084"/>
                  </a:cubicBezTo>
                  <a:cubicBezTo>
                    <a:pt x="1275" y="948"/>
                    <a:pt x="1151" y="824"/>
                    <a:pt x="1016" y="700"/>
                  </a:cubicBezTo>
                  <a:cubicBezTo>
                    <a:pt x="880" y="576"/>
                    <a:pt x="734" y="452"/>
                    <a:pt x="576" y="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39"/>
            <p:cNvSpPr/>
            <p:nvPr/>
          </p:nvSpPr>
          <p:spPr>
            <a:xfrm>
              <a:off x="3338713" y="4102679"/>
              <a:ext cx="26770" cy="48460"/>
            </a:xfrm>
            <a:custGeom>
              <a:avLst/>
              <a:gdLst/>
              <a:ahLst/>
              <a:cxnLst/>
              <a:rect l="l" t="t" r="r" b="b"/>
              <a:pathLst>
                <a:path w="780" h="1412" extrusionOk="0">
                  <a:moveTo>
                    <a:pt x="46" y="1"/>
                  </a:moveTo>
                  <a:cubicBezTo>
                    <a:pt x="12" y="91"/>
                    <a:pt x="1" y="193"/>
                    <a:pt x="1" y="294"/>
                  </a:cubicBezTo>
                  <a:cubicBezTo>
                    <a:pt x="12" y="475"/>
                    <a:pt x="57" y="655"/>
                    <a:pt x="147" y="824"/>
                  </a:cubicBezTo>
                  <a:cubicBezTo>
                    <a:pt x="226" y="971"/>
                    <a:pt x="339" y="1107"/>
                    <a:pt x="463" y="1219"/>
                  </a:cubicBezTo>
                  <a:cubicBezTo>
                    <a:pt x="576" y="1321"/>
                    <a:pt x="666" y="1411"/>
                    <a:pt x="666" y="1411"/>
                  </a:cubicBezTo>
                  <a:cubicBezTo>
                    <a:pt x="723" y="1321"/>
                    <a:pt x="757" y="1231"/>
                    <a:pt x="768" y="1129"/>
                  </a:cubicBezTo>
                  <a:cubicBezTo>
                    <a:pt x="779" y="926"/>
                    <a:pt x="734" y="734"/>
                    <a:pt x="644" y="565"/>
                  </a:cubicBezTo>
                  <a:cubicBezTo>
                    <a:pt x="554" y="407"/>
                    <a:pt x="429" y="272"/>
                    <a:pt x="294" y="159"/>
                  </a:cubicBezTo>
                  <a:cubicBezTo>
                    <a:pt x="215" y="102"/>
                    <a:pt x="136" y="46"/>
                    <a:pt x="46" y="1"/>
                  </a:cubicBez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39"/>
            <p:cNvSpPr/>
            <p:nvPr/>
          </p:nvSpPr>
          <p:spPr>
            <a:xfrm>
              <a:off x="3365037" y="4106935"/>
              <a:ext cx="23681" cy="39159"/>
            </a:xfrm>
            <a:custGeom>
              <a:avLst/>
              <a:gdLst/>
              <a:ahLst/>
              <a:cxnLst/>
              <a:rect l="l" t="t" r="r" b="b"/>
              <a:pathLst>
                <a:path w="690" h="1141" extrusionOk="0">
                  <a:moveTo>
                    <a:pt x="35" y="1"/>
                  </a:moveTo>
                  <a:cubicBezTo>
                    <a:pt x="12" y="80"/>
                    <a:pt x="1" y="159"/>
                    <a:pt x="1" y="249"/>
                  </a:cubicBezTo>
                  <a:cubicBezTo>
                    <a:pt x="1" y="396"/>
                    <a:pt x="35" y="531"/>
                    <a:pt x="103" y="667"/>
                  </a:cubicBezTo>
                  <a:cubicBezTo>
                    <a:pt x="159" y="779"/>
                    <a:pt x="238" y="892"/>
                    <a:pt x="339" y="983"/>
                  </a:cubicBezTo>
                  <a:cubicBezTo>
                    <a:pt x="396" y="1039"/>
                    <a:pt x="464" y="1095"/>
                    <a:pt x="543" y="1141"/>
                  </a:cubicBezTo>
                  <a:cubicBezTo>
                    <a:pt x="588" y="1073"/>
                    <a:pt x="633" y="994"/>
                    <a:pt x="644" y="904"/>
                  </a:cubicBezTo>
                  <a:cubicBezTo>
                    <a:pt x="689" y="746"/>
                    <a:pt x="667" y="576"/>
                    <a:pt x="599" y="418"/>
                  </a:cubicBezTo>
                  <a:cubicBezTo>
                    <a:pt x="520" y="283"/>
                    <a:pt x="407" y="159"/>
                    <a:pt x="272" y="80"/>
                  </a:cubicBezTo>
                  <a:cubicBezTo>
                    <a:pt x="193" y="46"/>
                    <a:pt x="114" y="12"/>
                    <a:pt x="35" y="1"/>
                  </a:cubicBez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39"/>
            <p:cNvSpPr/>
            <p:nvPr/>
          </p:nvSpPr>
          <p:spPr>
            <a:xfrm>
              <a:off x="2497564" y="4204919"/>
              <a:ext cx="15890" cy="24813"/>
            </a:xfrm>
            <a:custGeom>
              <a:avLst/>
              <a:gdLst/>
              <a:ahLst/>
              <a:cxnLst/>
              <a:rect l="l" t="t" r="r" b="b"/>
              <a:pathLst>
                <a:path w="463" h="723" extrusionOk="0">
                  <a:moveTo>
                    <a:pt x="226" y="1"/>
                  </a:moveTo>
                  <a:cubicBezTo>
                    <a:pt x="102" y="1"/>
                    <a:pt x="0" y="159"/>
                    <a:pt x="0" y="362"/>
                  </a:cubicBezTo>
                  <a:cubicBezTo>
                    <a:pt x="0" y="554"/>
                    <a:pt x="102" y="723"/>
                    <a:pt x="226" y="723"/>
                  </a:cubicBezTo>
                  <a:cubicBezTo>
                    <a:pt x="361" y="723"/>
                    <a:pt x="463" y="554"/>
                    <a:pt x="463" y="362"/>
                  </a:cubicBezTo>
                  <a:cubicBezTo>
                    <a:pt x="463" y="159"/>
                    <a:pt x="361" y="1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39"/>
            <p:cNvSpPr/>
            <p:nvPr/>
          </p:nvSpPr>
          <p:spPr>
            <a:xfrm>
              <a:off x="2510331" y="4187862"/>
              <a:ext cx="23338" cy="19425"/>
            </a:xfrm>
            <a:custGeom>
              <a:avLst/>
              <a:gdLst/>
              <a:ahLst/>
              <a:cxnLst/>
              <a:rect l="l" t="t" r="r" b="b"/>
              <a:pathLst>
                <a:path w="680" h="566" extrusionOk="0">
                  <a:moveTo>
                    <a:pt x="393" y="0"/>
                  </a:moveTo>
                  <a:cubicBezTo>
                    <a:pt x="387" y="0"/>
                    <a:pt x="380" y="1"/>
                    <a:pt x="373" y="1"/>
                  </a:cubicBezTo>
                  <a:cubicBezTo>
                    <a:pt x="114" y="1"/>
                    <a:pt x="1" y="328"/>
                    <a:pt x="193" y="498"/>
                  </a:cubicBezTo>
                  <a:cubicBezTo>
                    <a:pt x="246" y="545"/>
                    <a:pt x="309" y="566"/>
                    <a:pt x="370" y="566"/>
                  </a:cubicBezTo>
                  <a:cubicBezTo>
                    <a:pt x="528" y="566"/>
                    <a:pt x="680" y="428"/>
                    <a:pt x="655" y="249"/>
                  </a:cubicBezTo>
                  <a:cubicBezTo>
                    <a:pt x="644" y="110"/>
                    <a:pt x="531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39"/>
            <p:cNvSpPr/>
            <p:nvPr/>
          </p:nvSpPr>
          <p:spPr>
            <a:xfrm>
              <a:off x="2544789" y="4158449"/>
              <a:ext cx="31437" cy="29481"/>
            </a:xfrm>
            <a:custGeom>
              <a:avLst/>
              <a:gdLst/>
              <a:ahLst/>
              <a:cxnLst/>
              <a:rect l="l" t="t" r="r" b="b"/>
              <a:pathLst>
                <a:path w="916" h="859" extrusionOk="0">
                  <a:moveTo>
                    <a:pt x="452" y="1"/>
                  </a:moveTo>
                  <a:cubicBezTo>
                    <a:pt x="204" y="1"/>
                    <a:pt x="1" y="192"/>
                    <a:pt x="1" y="429"/>
                  </a:cubicBezTo>
                  <a:cubicBezTo>
                    <a:pt x="1" y="666"/>
                    <a:pt x="204" y="858"/>
                    <a:pt x="452" y="858"/>
                  </a:cubicBezTo>
                  <a:cubicBezTo>
                    <a:pt x="712" y="858"/>
                    <a:pt x="915" y="666"/>
                    <a:pt x="915" y="429"/>
                  </a:cubicBezTo>
                  <a:cubicBezTo>
                    <a:pt x="915" y="192"/>
                    <a:pt x="712" y="1"/>
                    <a:pt x="4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39"/>
            <p:cNvSpPr/>
            <p:nvPr/>
          </p:nvSpPr>
          <p:spPr>
            <a:xfrm>
              <a:off x="2544789" y="4204919"/>
              <a:ext cx="31437" cy="24813"/>
            </a:xfrm>
            <a:custGeom>
              <a:avLst/>
              <a:gdLst/>
              <a:ahLst/>
              <a:cxnLst/>
              <a:rect l="l" t="t" r="r" b="b"/>
              <a:pathLst>
                <a:path w="916" h="723" extrusionOk="0">
                  <a:moveTo>
                    <a:pt x="452" y="1"/>
                  </a:moveTo>
                  <a:cubicBezTo>
                    <a:pt x="204" y="1"/>
                    <a:pt x="1" y="159"/>
                    <a:pt x="1" y="362"/>
                  </a:cubicBezTo>
                  <a:cubicBezTo>
                    <a:pt x="1" y="554"/>
                    <a:pt x="204" y="723"/>
                    <a:pt x="452" y="723"/>
                  </a:cubicBezTo>
                  <a:cubicBezTo>
                    <a:pt x="712" y="723"/>
                    <a:pt x="915" y="554"/>
                    <a:pt x="915" y="362"/>
                  </a:cubicBezTo>
                  <a:cubicBezTo>
                    <a:pt x="915" y="159"/>
                    <a:pt x="712" y="1"/>
                    <a:pt x="4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39"/>
            <p:cNvSpPr/>
            <p:nvPr/>
          </p:nvSpPr>
          <p:spPr>
            <a:xfrm>
              <a:off x="2594381" y="4173173"/>
              <a:ext cx="9713" cy="14758"/>
            </a:xfrm>
            <a:custGeom>
              <a:avLst/>
              <a:gdLst/>
              <a:ahLst/>
              <a:cxnLst/>
              <a:rect l="l" t="t" r="r" b="b"/>
              <a:pathLst>
                <a:path w="283" h="430" extrusionOk="0">
                  <a:moveTo>
                    <a:pt x="147" y="0"/>
                  </a:moveTo>
                  <a:cubicBezTo>
                    <a:pt x="68" y="0"/>
                    <a:pt x="0" y="91"/>
                    <a:pt x="0" y="215"/>
                  </a:cubicBezTo>
                  <a:cubicBezTo>
                    <a:pt x="0" y="328"/>
                    <a:pt x="68" y="429"/>
                    <a:pt x="147" y="429"/>
                  </a:cubicBezTo>
                  <a:cubicBezTo>
                    <a:pt x="226" y="429"/>
                    <a:pt x="282" y="328"/>
                    <a:pt x="282" y="215"/>
                  </a:cubicBezTo>
                  <a:cubicBezTo>
                    <a:pt x="282" y="91"/>
                    <a:pt x="226" y="0"/>
                    <a:pt x="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39"/>
            <p:cNvSpPr/>
            <p:nvPr/>
          </p:nvSpPr>
          <p:spPr>
            <a:xfrm>
              <a:off x="2620327" y="4127081"/>
              <a:ext cx="21725" cy="31403"/>
            </a:xfrm>
            <a:custGeom>
              <a:avLst/>
              <a:gdLst/>
              <a:ahLst/>
              <a:cxnLst/>
              <a:rect l="l" t="t" r="r" b="b"/>
              <a:pathLst>
                <a:path w="633" h="915" extrusionOk="0">
                  <a:moveTo>
                    <a:pt x="316" y="1"/>
                  </a:moveTo>
                  <a:cubicBezTo>
                    <a:pt x="136" y="1"/>
                    <a:pt x="0" y="204"/>
                    <a:pt x="0" y="452"/>
                  </a:cubicBezTo>
                  <a:cubicBezTo>
                    <a:pt x="0" y="712"/>
                    <a:pt x="136" y="915"/>
                    <a:pt x="316" y="915"/>
                  </a:cubicBezTo>
                  <a:cubicBezTo>
                    <a:pt x="486" y="915"/>
                    <a:pt x="632" y="712"/>
                    <a:pt x="632" y="452"/>
                  </a:cubicBezTo>
                  <a:cubicBezTo>
                    <a:pt x="632" y="204"/>
                    <a:pt x="486" y="1"/>
                    <a:pt x="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39"/>
            <p:cNvSpPr/>
            <p:nvPr/>
          </p:nvSpPr>
          <p:spPr>
            <a:xfrm>
              <a:off x="2653617" y="4106558"/>
              <a:ext cx="36825" cy="43037"/>
            </a:xfrm>
            <a:custGeom>
              <a:avLst/>
              <a:gdLst/>
              <a:ahLst/>
              <a:cxnLst/>
              <a:rect l="l" t="t" r="r" b="b"/>
              <a:pathLst>
                <a:path w="1073" h="1254" extrusionOk="0">
                  <a:moveTo>
                    <a:pt x="542" y="1"/>
                  </a:moveTo>
                  <a:cubicBezTo>
                    <a:pt x="249" y="1"/>
                    <a:pt x="1" y="283"/>
                    <a:pt x="1" y="621"/>
                  </a:cubicBezTo>
                  <a:cubicBezTo>
                    <a:pt x="1" y="971"/>
                    <a:pt x="238" y="1253"/>
                    <a:pt x="542" y="1253"/>
                  </a:cubicBezTo>
                  <a:cubicBezTo>
                    <a:pt x="836" y="1253"/>
                    <a:pt x="1073" y="971"/>
                    <a:pt x="1073" y="621"/>
                  </a:cubicBezTo>
                  <a:cubicBezTo>
                    <a:pt x="1073" y="283"/>
                    <a:pt x="836" y="1"/>
                    <a:pt x="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39"/>
            <p:cNvSpPr/>
            <p:nvPr/>
          </p:nvSpPr>
          <p:spPr>
            <a:xfrm>
              <a:off x="2645484" y="4180517"/>
              <a:ext cx="26770" cy="22720"/>
            </a:xfrm>
            <a:custGeom>
              <a:avLst/>
              <a:gdLst/>
              <a:ahLst/>
              <a:cxnLst/>
              <a:rect l="l" t="t" r="r" b="b"/>
              <a:pathLst>
                <a:path w="780" h="662" extrusionOk="0">
                  <a:moveTo>
                    <a:pt x="441" y="1"/>
                  </a:moveTo>
                  <a:cubicBezTo>
                    <a:pt x="159" y="1"/>
                    <a:pt x="1" y="351"/>
                    <a:pt x="204" y="554"/>
                  </a:cubicBezTo>
                  <a:cubicBezTo>
                    <a:pt x="271" y="628"/>
                    <a:pt x="357" y="662"/>
                    <a:pt x="443" y="662"/>
                  </a:cubicBezTo>
                  <a:cubicBezTo>
                    <a:pt x="606" y="662"/>
                    <a:pt x="765" y="542"/>
                    <a:pt x="779" y="351"/>
                  </a:cubicBezTo>
                  <a:cubicBezTo>
                    <a:pt x="779" y="159"/>
                    <a:pt x="633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39"/>
            <p:cNvSpPr/>
            <p:nvPr/>
          </p:nvSpPr>
          <p:spPr>
            <a:xfrm>
              <a:off x="2578903" y="4118947"/>
              <a:ext cx="25568" cy="21793"/>
            </a:xfrm>
            <a:custGeom>
              <a:avLst/>
              <a:gdLst/>
              <a:ahLst/>
              <a:cxnLst/>
              <a:rect l="l" t="t" r="r" b="b"/>
              <a:pathLst>
                <a:path w="745" h="635" extrusionOk="0">
                  <a:moveTo>
                    <a:pt x="418" y="1"/>
                  </a:moveTo>
                  <a:cubicBezTo>
                    <a:pt x="147" y="1"/>
                    <a:pt x="0" y="328"/>
                    <a:pt x="192" y="531"/>
                  </a:cubicBezTo>
                  <a:cubicBezTo>
                    <a:pt x="255" y="603"/>
                    <a:pt x="339" y="635"/>
                    <a:pt x="421" y="635"/>
                  </a:cubicBezTo>
                  <a:cubicBezTo>
                    <a:pt x="572" y="635"/>
                    <a:pt x="719" y="526"/>
                    <a:pt x="733" y="350"/>
                  </a:cubicBezTo>
                  <a:cubicBezTo>
                    <a:pt x="745" y="170"/>
                    <a:pt x="598" y="12"/>
                    <a:pt x="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39"/>
            <p:cNvSpPr/>
            <p:nvPr/>
          </p:nvSpPr>
          <p:spPr>
            <a:xfrm>
              <a:off x="2472373" y="4267656"/>
              <a:ext cx="16302" cy="11257"/>
            </a:xfrm>
            <a:custGeom>
              <a:avLst/>
              <a:gdLst/>
              <a:ahLst/>
              <a:cxnLst/>
              <a:rect l="l" t="t" r="r" b="b"/>
              <a:pathLst>
                <a:path w="475" h="328" extrusionOk="0">
                  <a:moveTo>
                    <a:pt x="238" y="1"/>
                  </a:moveTo>
                  <a:cubicBezTo>
                    <a:pt x="114" y="1"/>
                    <a:pt x="1" y="68"/>
                    <a:pt x="1" y="170"/>
                  </a:cubicBezTo>
                  <a:cubicBezTo>
                    <a:pt x="1" y="260"/>
                    <a:pt x="114" y="328"/>
                    <a:pt x="238" y="328"/>
                  </a:cubicBezTo>
                  <a:cubicBezTo>
                    <a:pt x="373" y="328"/>
                    <a:pt x="475" y="260"/>
                    <a:pt x="475" y="170"/>
                  </a:cubicBezTo>
                  <a:cubicBezTo>
                    <a:pt x="475" y="80"/>
                    <a:pt x="373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39"/>
            <p:cNvSpPr/>
            <p:nvPr/>
          </p:nvSpPr>
          <p:spPr>
            <a:xfrm>
              <a:off x="2502198" y="4253310"/>
              <a:ext cx="22068" cy="18121"/>
            </a:xfrm>
            <a:custGeom>
              <a:avLst/>
              <a:gdLst/>
              <a:ahLst/>
              <a:cxnLst/>
              <a:rect l="l" t="t" r="r" b="b"/>
              <a:pathLst>
                <a:path w="643" h="528" extrusionOk="0">
                  <a:moveTo>
                    <a:pt x="373" y="0"/>
                  </a:moveTo>
                  <a:cubicBezTo>
                    <a:pt x="366" y="0"/>
                    <a:pt x="358" y="1"/>
                    <a:pt x="351" y="1"/>
                  </a:cubicBezTo>
                  <a:cubicBezTo>
                    <a:pt x="102" y="1"/>
                    <a:pt x="1" y="306"/>
                    <a:pt x="181" y="464"/>
                  </a:cubicBezTo>
                  <a:cubicBezTo>
                    <a:pt x="235" y="508"/>
                    <a:pt x="295" y="527"/>
                    <a:pt x="353" y="527"/>
                  </a:cubicBezTo>
                  <a:cubicBezTo>
                    <a:pt x="504" y="527"/>
                    <a:pt x="643" y="395"/>
                    <a:pt x="610" y="216"/>
                  </a:cubicBezTo>
                  <a:cubicBezTo>
                    <a:pt x="599" y="88"/>
                    <a:pt x="498" y="0"/>
                    <a:pt x="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39"/>
            <p:cNvSpPr/>
            <p:nvPr/>
          </p:nvSpPr>
          <p:spPr>
            <a:xfrm>
              <a:off x="2488641" y="4309492"/>
              <a:ext cx="16680" cy="12424"/>
            </a:xfrm>
            <a:custGeom>
              <a:avLst/>
              <a:gdLst/>
              <a:ahLst/>
              <a:cxnLst/>
              <a:rect l="l" t="t" r="r" b="b"/>
              <a:pathLst>
                <a:path w="486" h="362" extrusionOk="0">
                  <a:moveTo>
                    <a:pt x="249" y="0"/>
                  </a:moveTo>
                  <a:cubicBezTo>
                    <a:pt x="114" y="0"/>
                    <a:pt x="1" y="79"/>
                    <a:pt x="1" y="181"/>
                  </a:cubicBezTo>
                  <a:cubicBezTo>
                    <a:pt x="1" y="283"/>
                    <a:pt x="114" y="362"/>
                    <a:pt x="249" y="362"/>
                  </a:cubicBezTo>
                  <a:cubicBezTo>
                    <a:pt x="384" y="362"/>
                    <a:pt x="486" y="283"/>
                    <a:pt x="486" y="181"/>
                  </a:cubicBezTo>
                  <a:cubicBezTo>
                    <a:pt x="486" y="79"/>
                    <a:pt x="384" y="0"/>
                    <a:pt x="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39"/>
            <p:cNvSpPr/>
            <p:nvPr/>
          </p:nvSpPr>
          <p:spPr>
            <a:xfrm>
              <a:off x="2461151" y="4348994"/>
              <a:ext cx="11257" cy="9678"/>
            </a:xfrm>
            <a:custGeom>
              <a:avLst/>
              <a:gdLst/>
              <a:ahLst/>
              <a:cxnLst/>
              <a:rect l="l" t="t" r="r" b="b"/>
              <a:pathLst>
                <a:path w="328" h="282" extrusionOk="0">
                  <a:moveTo>
                    <a:pt x="192" y="0"/>
                  </a:moveTo>
                  <a:cubicBezTo>
                    <a:pt x="68" y="0"/>
                    <a:pt x="1" y="158"/>
                    <a:pt x="91" y="237"/>
                  </a:cubicBezTo>
                  <a:cubicBezTo>
                    <a:pt x="121" y="268"/>
                    <a:pt x="158" y="282"/>
                    <a:pt x="194" y="282"/>
                  </a:cubicBezTo>
                  <a:cubicBezTo>
                    <a:pt x="264" y="282"/>
                    <a:pt x="328" y="229"/>
                    <a:pt x="328" y="147"/>
                  </a:cubicBezTo>
                  <a:cubicBezTo>
                    <a:pt x="328" y="68"/>
                    <a:pt x="271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39"/>
            <p:cNvSpPr/>
            <p:nvPr/>
          </p:nvSpPr>
          <p:spPr>
            <a:xfrm>
              <a:off x="2542112" y="4278913"/>
              <a:ext cx="22480" cy="19356"/>
            </a:xfrm>
            <a:custGeom>
              <a:avLst/>
              <a:gdLst/>
              <a:ahLst/>
              <a:cxnLst/>
              <a:rect l="l" t="t" r="r" b="b"/>
              <a:pathLst>
                <a:path w="655" h="564" extrusionOk="0">
                  <a:moveTo>
                    <a:pt x="372" y="0"/>
                  </a:moveTo>
                  <a:cubicBezTo>
                    <a:pt x="124" y="0"/>
                    <a:pt x="0" y="305"/>
                    <a:pt x="169" y="485"/>
                  </a:cubicBezTo>
                  <a:cubicBezTo>
                    <a:pt x="227" y="539"/>
                    <a:pt x="296" y="563"/>
                    <a:pt x="365" y="563"/>
                  </a:cubicBezTo>
                  <a:cubicBezTo>
                    <a:pt x="513" y="563"/>
                    <a:pt x="654" y="452"/>
                    <a:pt x="654" y="282"/>
                  </a:cubicBezTo>
                  <a:cubicBezTo>
                    <a:pt x="654" y="124"/>
                    <a:pt x="53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39"/>
            <p:cNvSpPr/>
            <p:nvPr/>
          </p:nvSpPr>
          <p:spPr>
            <a:xfrm>
              <a:off x="2439083" y="4303692"/>
              <a:ext cx="8546" cy="5834"/>
            </a:xfrm>
            <a:custGeom>
              <a:avLst/>
              <a:gdLst/>
              <a:ahLst/>
              <a:cxnLst/>
              <a:rect l="l" t="t" r="r" b="b"/>
              <a:pathLst>
                <a:path w="249" h="170" extrusionOk="0">
                  <a:moveTo>
                    <a:pt x="125" y="0"/>
                  </a:moveTo>
                  <a:cubicBezTo>
                    <a:pt x="57" y="0"/>
                    <a:pt x="0" y="45"/>
                    <a:pt x="0" y="90"/>
                  </a:cubicBezTo>
                  <a:cubicBezTo>
                    <a:pt x="0" y="136"/>
                    <a:pt x="57" y="169"/>
                    <a:pt x="125" y="169"/>
                  </a:cubicBezTo>
                  <a:cubicBezTo>
                    <a:pt x="192" y="169"/>
                    <a:pt x="249" y="136"/>
                    <a:pt x="249" y="90"/>
                  </a:cubicBezTo>
                  <a:cubicBezTo>
                    <a:pt x="249" y="45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39"/>
            <p:cNvSpPr/>
            <p:nvPr/>
          </p:nvSpPr>
          <p:spPr>
            <a:xfrm>
              <a:off x="2615282" y="4238621"/>
              <a:ext cx="34114" cy="29172"/>
            </a:xfrm>
            <a:custGeom>
              <a:avLst/>
              <a:gdLst/>
              <a:ahLst/>
              <a:cxnLst/>
              <a:rect l="l" t="t" r="r" b="b"/>
              <a:pathLst>
                <a:path w="994" h="850" extrusionOk="0">
                  <a:moveTo>
                    <a:pt x="576" y="0"/>
                  </a:moveTo>
                  <a:cubicBezTo>
                    <a:pt x="193" y="0"/>
                    <a:pt x="1" y="452"/>
                    <a:pt x="272" y="723"/>
                  </a:cubicBezTo>
                  <a:cubicBezTo>
                    <a:pt x="359" y="810"/>
                    <a:pt x="466" y="849"/>
                    <a:pt x="569" y="849"/>
                  </a:cubicBezTo>
                  <a:cubicBezTo>
                    <a:pt x="787" y="849"/>
                    <a:pt x="994" y="678"/>
                    <a:pt x="994" y="418"/>
                  </a:cubicBezTo>
                  <a:cubicBezTo>
                    <a:pt x="994" y="192"/>
                    <a:pt x="802" y="0"/>
                    <a:pt x="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39"/>
            <p:cNvSpPr/>
            <p:nvPr/>
          </p:nvSpPr>
          <p:spPr>
            <a:xfrm>
              <a:off x="2586625" y="4229320"/>
              <a:ext cx="17846" cy="15547"/>
            </a:xfrm>
            <a:custGeom>
              <a:avLst/>
              <a:gdLst/>
              <a:ahLst/>
              <a:cxnLst/>
              <a:rect l="l" t="t" r="r" b="b"/>
              <a:pathLst>
                <a:path w="520" h="453" extrusionOk="0">
                  <a:moveTo>
                    <a:pt x="294" y="1"/>
                  </a:moveTo>
                  <a:cubicBezTo>
                    <a:pt x="102" y="1"/>
                    <a:pt x="1" y="226"/>
                    <a:pt x="114" y="373"/>
                  </a:cubicBezTo>
                  <a:cubicBezTo>
                    <a:pt x="160" y="428"/>
                    <a:pt x="223" y="453"/>
                    <a:pt x="284" y="453"/>
                  </a:cubicBezTo>
                  <a:cubicBezTo>
                    <a:pt x="387" y="453"/>
                    <a:pt x="487" y="384"/>
                    <a:pt x="508" y="271"/>
                  </a:cubicBezTo>
                  <a:cubicBezTo>
                    <a:pt x="520" y="136"/>
                    <a:pt x="418" y="12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39"/>
            <p:cNvSpPr/>
            <p:nvPr/>
          </p:nvSpPr>
          <p:spPr>
            <a:xfrm>
              <a:off x="2701254" y="4216931"/>
              <a:ext cx="12424" cy="7001"/>
            </a:xfrm>
            <a:custGeom>
              <a:avLst/>
              <a:gdLst/>
              <a:ahLst/>
              <a:cxnLst/>
              <a:rect l="l" t="t" r="r" b="b"/>
              <a:pathLst>
                <a:path w="362" h="204" extrusionOk="0">
                  <a:moveTo>
                    <a:pt x="181" y="1"/>
                  </a:moveTo>
                  <a:cubicBezTo>
                    <a:pt x="80" y="1"/>
                    <a:pt x="1" y="46"/>
                    <a:pt x="1" y="102"/>
                  </a:cubicBezTo>
                  <a:cubicBezTo>
                    <a:pt x="1" y="159"/>
                    <a:pt x="80" y="204"/>
                    <a:pt x="181" y="204"/>
                  </a:cubicBezTo>
                  <a:cubicBezTo>
                    <a:pt x="283" y="204"/>
                    <a:pt x="362" y="159"/>
                    <a:pt x="362" y="102"/>
                  </a:cubicBezTo>
                  <a:cubicBezTo>
                    <a:pt x="362" y="46"/>
                    <a:pt x="283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39"/>
            <p:cNvSpPr/>
            <p:nvPr/>
          </p:nvSpPr>
          <p:spPr>
            <a:xfrm>
              <a:off x="2731455" y="4164249"/>
              <a:ext cx="14003" cy="23681"/>
            </a:xfrm>
            <a:custGeom>
              <a:avLst/>
              <a:gdLst/>
              <a:ahLst/>
              <a:cxnLst/>
              <a:rect l="l" t="t" r="r" b="b"/>
              <a:pathLst>
                <a:path w="408" h="690" extrusionOk="0">
                  <a:moveTo>
                    <a:pt x="204" y="1"/>
                  </a:moveTo>
                  <a:cubicBezTo>
                    <a:pt x="91" y="1"/>
                    <a:pt x="1" y="148"/>
                    <a:pt x="1" y="339"/>
                  </a:cubicBezTo>
                  <a:cubicBezTo>
                    <a:pt x="1" y="531"/>
                    <a:pt x="91" y="689"/>
                    <a:pt x="204" y="689"/>
                  </a:cubicBezTo>
                  <a:cubicBezTo>
                    <a:pt x="317" y="689"/>
                    <a:pt x="407" y="531"/>
                    <a:pt x="407" y="339"/>
                  </a:cubicBezTo>
                  <a:cubicBezTo>
                    <a:pt x="407" y="148"/>
                    <a:pt x="317" y="1"/>
                    <a:pt x="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39"/>
            <p:cNvSpPr/>
            <p:nvPr/>
          </p:nvSpPr>
          <p:spPr>
            <a:xfrm>
              <a:off x="2731455" y="4065133"/>
              <a:ext cx="14003" cy="21313"/>
            </a:xfrm>
            <a:custGeom>
              <a:avLst/>
              <a:gdLst/>
              <a:ahLst/>
              <a:cxnLst/>
              <a:rect l="l" t="t" r="r" b="b"/>
              <a:pathLst>
                <a:path w="408" h="621" extrusionOk="0">
                  <a:moveTo>
                    <a:pt x="204" y="0"/>
                  </a:moveTo>
                  <a:cubicBezTo>
                    <a:pt x="91" y="0"/>
                    <a:pt x="1" y="136"/>
                    <a:pt x="1" y="305"/>
                  </a:cubicBezTo>
                  <a:cubicBezTo>
                    <a:pt x="1" y="485"/>
                    <a:pt x="91" y="621"/>
                    <a:pt x="204" y="621"/>
                  </a:cubicBezTo>
                  <a:cubicBezTo>
                    <a:pt x="317" y="621"/>
                    <a:pt x="407" y="485"/>
                    <a:pt x="407" y="305"/>
                  </a:cubicBezTo>
                  <a:cubicBezTo>
                    <a:pt x="407" y="136"/>
                    <a:pt x="317" y="0"/>
                    <a:pt x="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39"/>
            <p:cNvSpPr/>
            <p:nvPr/>
          </p:nvSpPr>
          <p:spPr>
            <a:xfrm>
              <a:off x="2486273" y="4459367"/>
              <a:ext cx="669309" cy="622222"/>
            </a:xfrm>
            <a:custGeom>
              <a:avLst/>
              <a:gdLst/>
              <a:ahLst/>
              <a:cxnLst/>
              <a:rect l="l" t="t" r="r" b="b"/>
              <a:pathLst>
                <a:path w="19502" h="18130" extrusionOk="0">
                  <a:moveTo>
                    <a:pt x="14886" y="0"/>
                  </a:moveTo>
                  <a:lnTo>
                    <a:pt x="14886" y="0"/>
                  </a:lnTo>
                  <a:cubicBezTo>
                    <a:pt x="13453" y="1591"/>
                    <a:pt x="1401" y="14941"/>
                    <a:pt x="2" y="16419"/>
                  </a:cubicBezTo>
                  <a:cubicBezTo>
                    <a:pt x="90" y="16397"/>
                    <a:pt x="144" y="16385"/>
                    <a:pt x="160" y="16385"/>
                  </a:cubicBezTo>
                  <a:cubicBezTo>
                    <a:pt x="168" y="16385"/>
                    <a:pt x="165" y="16388"/>
                    <a:pt x="149" y="16396"/>
                  </a:cubicBezTo>
                  <a:cubicBezTo>
                    <a:pt x="1" y="16477"/>
                    <a:pt x="2903" y="18129"/>
                    <a:pt x="6582" y="18129"/>
                  </a:cubicBezTo>
                  <a:cubicBezTo>
                    <a:pt x="9068" y="18129"/>
                    <a:pt x="11907" y="17375"/>
                    <a:pt x="14401" y="14873"/>
                  </a:cubicBezTo>
                  <a:cubicBezTo>
                    <a:pt x="19501" y="9739"/>
                    <a:pt x="16195" y="2415"/>
                    <a:pt x="14886" y="0"/>
                  </a:cubicBezTo>
                  <a:close/>
                </a:path>
              </a:pathLst>
            </a:custGeom>
            <a:solidFill>
              <a:srgbClr val="F5D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39"/>
            <p:cNvSpPr/>
            <p:nvPr/>
          </p:nvSpPr>
          <p:spPr>
            <a:xfrm>
              <a:off x="2482841" y="4453945"/>
              <a:ext cx="784658" cy="756378"/>
            </a:xfrm>
            <a:custGeom>
              <a:avLst/>
              <a:gdLst/>
              <a:ahLst/>
              <a:cxnLst/>
              <a:rect l="l" t="t" r="r" b="b"/>
              <a:pathLst>
                <a:path w="22863" h="22039" extrusionOk="0">
                  <a:moveTo>
                    <a:pt x="14986" y="158"/>
                  </a:moveTo>
                  <a:cubicBezTo>
                    <a:pt x="16306" y="2573"/>
                    <a:pt x="19601" y="9897"/>
                    <a:pt x="14501" y="15031"/>
                  </a:cubicBezTo>
                  <a:cubicBezTo>
                    <a:pt x="8317" y="21237"/>
                    <a:pt x="1" y="16690"/>
                    <a:pt x="260" y="16554"/>
                  </a:cubicBezTo>
                  <a:cubicBezTo>
                    <a:pt x="294" y="16532"/>
                    <a:pt x="237" y="16543"/>
                    <a:pt x="113" y="16577"/>
                  </a:cubicBezTo>
                  <a:cubicBezTo>
                    <a:pt x="68" y="16633"/>
                    <a:pt x="34" y="16667"/>
                    <a:pt x="12" y="16690"/>
                  </a:cubicBezTo>
                  <a:cubicBezTo>
                    <a:pt x="12" y="16690"/>
                    <a:pt x="7843" y="22038"/>
                    <a:pt x="13801" y="16712"/>
                  </a:cubicBezTo>
                  <a:cubicBezTo>
                    <a:pt x="22862" y="8610"/>
                    <a:pt x="15144" y="0"/>
                    <a:pt x="15144" y="0"/>
                  </a:cubicBezTo>
                  <a:close/>
                </a:path>
              </a:pathLst>
            </a:custGeom>
            <a:solidFill>
              <a:srgbClr val="C79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39"/>
            <p:cNvSpPr/>
            <p:nvPr/>
          </p:nvSpPr>
          <p:spPr>
            <a:xfrm>
              <a:off x="2766324" y="4613498"/>
              <a:ext cx="126298" cy="146409"/>
            </a:xfrm>
            <a:custGeom>
              <a:avLst/>
              <a:gdLst/>
              <a:ahLst/>
              <a:cxnLst/>
              <a:rect l="l" t="t" r="r" b="b"/>
              <a:pathLst>
                <a:path w="3680" h="4266" extrusionOk="0">
                  <a:moveTo>
                    <a:pt x="3679" y="1"/>
                  </a:moveTo>
                  <a:cubicBezTo>
                    <a:pt x="3431" y="170"/>
                    <a:pt x="3194" y="350"/>
                    <a:pt x="2968" y="542"/>
                  </a:cubicBezTo>
                  <a:cubicBezTo>
                    <a:pt x="2720" y="734"/>
                    <a:pt x="2494" y="937"/>
                    <a:pt x="2291" y="1163"/>
                  </a:cubicBezTo>
                  <a:cubicBezTo>
                    <a:pt x="2066" y="1411"/>
                    <a:pt x="1817" y="1682"/>
                    <a:pt x="1603" y="1953"/>
                  </a:cubicBezTo>
                  <a:cubicBezTo>
                    <a:pt x="1389" y="2223"/>
                    <a:pt x="1174" y="2494"/>
                    <a:pt x="994" y="2765"/>
                  </a:cubicBezTo>
                  <a:cubicBezTo>
                    <a:pt x="802" y="3036"/>
                    <a:pt x="610" y="3284"/>
                    <a:pt x="463" y="3510"/>
                  </a:cubicBezTo>
                  <a:cubicBezTo>
                    <a:pt x="294" y="3747"/>
                    <a:pt x="136" y="4006"/>
                    <a:pt x="1" y="4266"/>
                  </a:cubicBezTo>
                  <a:cubicBezTo>
                    <a:pt x="249" y="4097"/>
                    <a:pt x="486" y="3916"/>
                    <a:pt x="711" y="3713"/>
                  </a:cubicBezTo>
                  <a:cubicBezTo>
                    <a:pt x="948" y="3521"/>
                    <a:pt x="1163" y="3318"/>
                    <a:pt x="1366" y="3092"/>
                  </a:cubicBezTo>
                  <a:cubicBezTo>
                    <a:pt x="1592" y="2844"/>
                    <a:pt x="1829" y="2573"/>
                    <a:pt x="2054" y="2302"/>
                  </a:cubicBezTo>
                  <a:cubicBezTo>
                    <a:pt x="2269" y="2020"/>
                    <a:pt x="2483" y="1750"/>
                    <a:pt x="2675" y="1479"/>
                  </a:cubicBezTo>
                  <a:cubicBezTo>
                    <a:pt x="2776" y="1355"/>
                    <a:pt x="2855" y="1208"/>
                    <a:pt x="2946" y="1095"/>
                  </a:cubicBezTo>
                  <a:cubicBezTo>
                    <a:pt x="3036" y="982"/>
                    <a:pt x="3126" y="858"/>
                    <a:pt x="3194" y="757"/>
                  </a:cubicBezTo>
                  <a:cubicBezTo>
                    <a:pt x="3375" y="520"/>
                    <a:pt x="3533" y="260"/>
                    <a:pt x="36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39"/>
            <p:cNvSpPr/>
            <p:nvPr/>
          </p:nvSpPr>
          <p:spPr>
            <a:xfrm>
              <a:off x="2892588" y="4592975"/>
              <a:ext cx="42248" cy="53848"/>
            </a:xfrm>
            <a:custGeom>
              <a:avLst/>
              <a:gdLst/>
              <a:ahLst/>
              <a:cxnLst/>
              <a:rect l="l" t="t" r="r" b="b"/>
              <a:pathLst>
                <a:path w="1231" h="1569" extrusionOk="0">
                  <a:moveTo>
                    <a:pt x="1230" y="0"/>
                  </a:moveTo>
                  <a:cubicBezTo>
                    <a:pt x="1117" y="34"/>
                    <a:pt x="1016" y="91"/>
                    <a:pt x="914" y="158"/>
                  </a:cubicBezTo>
                  <a:cubicBezTo>
                    <a:pt x="722" y="283"/>
                    <a:pt x="553" y="452"/>
                    <a:pt x="418" y="655"/>
                  </a:cubicBezTo>
                  <a:cubicBezTo>
                    <a:pt x="361" y="745"/>
                    <a:pt x="294" y="835"/>
                    <a:pt x="248" y="937"/>
                  </a:cubicBezTo>
                  <a:cubicBezTo>
                    <a:pt x="203" y="1050"/>
                    <a:pt x="147" y="1140"/>
                    <a:pt x="102" y="1242"/>
                  </a:cubicBezTo>
                  <a:cubicBezTo>
                    <a:pt x="57" y="1343"/>
                    <a:pt x="23" y="1456"/>
                    <a:pt x="0" y="1569"/>
                  </a:cubicBezTo>
                  <a:cubicBezTo>
                    <a:pt x="113" y="1546"/>
                    <a:pt x="226" y="1513"/>
                    <a:pt x="339" y="1456"/>
                  </a:cubicBezTo>
                  <a:cubicBezTo>
                    <a:pt x="519" y="1388"/>
                    <a:pt x="711" y="1185"/>
                    <a:pt x="880" y="971"/>
                  </a:cubicBezTo>
                  <a:cubicBezTo>
                    <a:pt x="1005" y="779"/>
                    <a:pt x="1106" y="565"/>
                    <a:pt x="1174" y="350"/>
                  </a:cubicBezTo>
                  <a:cubicBezTo>
                    <a:pt x="1208" y="237"/>
                    <a:pt x="1230" y="113"/>
                    <a:pt x="12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39"/>
            <p:cNvSpPr/>
            <p:nvPr/>
          </p:nvSpPr>
          <p:spPr>
            <a:xfrm>
              <a:off x="1430247" y="3868789"/>
              <a:ext cx="435692" cy="438816"/>
            </a:xfrm>
            <a:custGeom>
              <a:avLst/>
              <a:gdLst/>
              <a:ahLst/>
              <a:cxnLst/>
              <a:rect l="l" t="t" r="r" b="b"/>
              <a:pathLst>
                <a:path w="12695" h="12786" extrusionOk="0">
                  <a:moveTo>
                    <a:pt x="0" y="0"/>
                  </a:moveTo>
                  <a:lnTo>
                    <a:pt x="0" y="0"/>
                  </a:lnTo>
                  <a:cubicBezTo>
                    <a:pt x="483" y="5187"/>
                    <a:pt x="5891" y="12786"/>
                    <a:pt x="12591" y="12786"/>
                  </a:cubicBezTo>
                  <a:cubicBezTo>
                    <a:pt x="12626" y="12786"/>
                    <a:pt x="12660" y="12785"/>
                    <a:pt x="12695" y="12785"/>
                  </a:cubicBezTo>
                  <a:cubicBezTo>
                    <a:pt x="12559" y="5462"/>
                    <a:pt x="7132" y="587"/>
                    <a:pt x="0" y="0"/>
                  </a:cubicBezTo>
                  <a:close/>
                </a:path>
              </a:pathLst>
            </a:custGeom>
            <a:solidFill>
              <a:srgbClr val="8EC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39"/>
            <p:cNvSpPr/>
            <p:nvPr/>
          </p:nvSpPr>
          <p:spPr>
            <a:xfrm>
              <a:off x="1436802" y="3885811"/>
              <a:ext cx="512020" cy="508519"/>
            </a:xfrm>
            <a:custGeom>
              <a:avLst/>
              <a:gdLst/>
              <a:ahLst/>
              <a:cxnLst/>
              <a:rect l="l" t="t" r="r" b="b"/>
              <a:pathLst>
                <a:path w="14919" h="14817" extrusionOk="0">
                  <a:moveTo>
                    <a:pt x="1" y="1"/>
                  </a:moveTo>
                  <a:cubicBezTo>
                    <a:pt x="1" y="1"/>
                    <a:pt x="249" y="226"/>
                    <a:pt x="689" y="599"/>
                  </a:cubicBezTo>
                  <a:cubicBezTo>
                    <a:pt x="904" y="790"/>
                    <a:pt x="1174" y="1016"/>
                    <a:pt x="1479" y="1276"/>
                  </a:cubicBezTo>
                  <a:cubicBezTo>
                    <a:pt x="1784" y="1535"/>
                    <a:pt x="2111" y="1840"/>
                    <a:pt x="2472" y="2178"/>
                  </a:cubicBezTo>
                  <a:lnTo>
                    <a:pt x="3397" y="3036"/>
                  </a:lnTo>
                  <a:cubicBezTo>
                    <a:pt x="2867" y="3036"/>
                    <a:pt x="2337" y="3070"/>
                    <a:pt x="1818" y="3138"/>
                  </a:cubicBezTo>
                  <a:cubicBezTo>
                    <a:pt x="2438" y="3239"/>
                    <a:pt x="3059" y="3296"/>
                    <a:pt x="3691" y="3307"/>
                  </a:cubicBezTo>
                  <a:cubicBezTo>
                    <a:pt x="4074" y="3691"/>
                    <a:pt x="4481" y="4085"/>
                    <a:pt x="4910" y="4503"/>
                  </a:cubicBezTo>
                  <a:cubicBezTo>
                    <a:pt x="5056" y="4650"/>
                    <a:pt x="5214" y="4808"/>
                    <a:pt x="5372" y="4966"/>
                  </a:cubicBezTo>
                  <a:cubicBezTo>
                    <a:pt x="5372" y="4999"/>
                    <a:pt x="5361" y="5033"/>
                    <a:pt x="5350" y="5067"/>
                  </a:cubicBezTo>
                  <a:cubicBezTo>
                    <a:pt x="4711" y="4996"/>
                    <a:pt x="4073" y="4953"/>
                    <a:pt x="3426" y="4953"/>
                  </a:cubicBezTo>
                  <a:cubicBezTo>
                    <a:pt x="3353" y="4953"/>
                    <a:pt x="3279" y="4953"/>
                    <a:pt x="3206" y="4954"/>
                  </a:cubicBezTo>
                  <a:cubicBezTo>
                    <a:pt x="3939" y="5135"/>
                    <a:pt x="4684" y="5270"/>
                    <a:pt x="5440" y="5361"/>
                  </a:cubicBezTo>
                  <a:cubicBezTo>
                    <a:pt x="5508" y="5361"/>
                    <a:pt x="5575" y="5315"/>
                    <a:pt x="5587" y="5259"/>
                  </a:cubicBezTo>
                  <a:cubicBezTo>
                    <a:pt x="5587" y="5236"/>
                    <a:pt x="5598" y="5214"/>
                    <a:pt x="5609" y="5191"/>
                  </a:cubicBezTo>
                  <a:cubicBezTo>
                    <a:pt x="5824" y="5394"/>
                    <a:pt x="6038" y="5620"/>
                    <a:pt x="6252" y="5846"/>
                  </a:cubicBezTo>
                  <a:cubicBezTo>
                    <a:pt x="6512" y="6105"/>
                    <a:pt x="6783" y="6387"/>
                    <a:pt x="7054" y="6658"/>
                  </a:cubicBezTo>
                  <a:cubicBezTo>
                    <a:pt x="6896" y="6647"/>
                    <a:pt x="6749" y="6636"/>
                    <a:pt x="6591" y="6636"/>
                  </a:cubicBezTo>
                  <a:cubicBezTo>
                    <a:pt x="6376" y="6613"/>
                    <a:pt x="6151" y="6602"/>
                    <a:pt x="5925" y="6591"/>
                  </a:cubicBezTo>
                  <a:cubicBezTo>
                    <a:pt x="5699" y="6591"/>
                    <a:pt x="5485" y="6591"/>
                    <a:pt x="5259" y="6613"/>
                  </a:cubicBezTo>
                  <a:cubicBezTo>
                    <a:pt x="5146" y="6624"/>
                    <a:pt x="5034" y="6647"/>
                    <a:pt x="4921" y="6658"/>
                  </a:cubicBezTo>
                  <a:cubicBezTo>
                    <a:pt x="4808" y="6681"/>
                    <a:pt x="4706" y="6726"/>
                    <a:pt x="4605" y="6760"/>
                  </a:cubicBezTo>
                  <a:lnTo>
                    <a:pt x="4932" y="6726"/>
                  </a:lnTo>
                  <a:lnTo>
                    <a:pt x="5259" y="6726"/>
                  </a:lnTo>
                  <a:cubicBezTo>
                    <a:pt x="5372" y="6726"/>
                    <a:pt x="5474" y="6749"/>
                    <a:pt x="5587" y="6749"/>
                  </a:cubicBezTo>
                  <a:lnTo>
                    <a:pt x="5914" y="6794"/>
                  </a:lnTo>
                  <a:cubicBezTo>
                    <a:pt x="6128" y="6828"/>
                    <a:pt x="6343" y="6850"/>
                    <a:pt x="6568" y="6884"/>
                  </a:cubicBezTo>
                  <a:cubicBezTo>
                    <a:pt x="6794" y="6906"/>
                    <a:pt x="7008" y="6929"/>
                    <a:pt x="7234" y="6940"/>
                  </a:cubicBezTo>
                  <a:cubicBezTo>
                    <a:pt x="7268" y="6940"/>
                    <a:pt x="7290" y="6929"/>
                    <a:pt x="7313" y="6918"/>
                  </a:cubicBezTo>
                  <a:lnTo>
                    <a:pt x="7629" y="7234"/>
                  </a:lnTo>
                  <a:cubicBezTo>
                    <a:pt x="7877" y="7493"/>
                    <a:pt x="8126" y="7753"/>
                    <a:pt x="8374" y="8001"/>
                  </a:cubicBezTo>
                  <a:cubicBezTo>
                    <a:pt x="7685" y="8046"/>
                    <a:pt x="6997" y="8103"/>
                    <a:pt x="6309" y="8204"/>
                  </a:cubicBezTo>
                  <a:cubicBezTo>
                    <a:pt x="6844" y="8251"/>
                    <a:pt x="7379" y="8271"/>
                    <a:pt x="7918" y="8271"/>
                  </a:cubicBezTo>
                  <a:cubicBezTo>
                    <a:pt x="8152" y="8271"/>
                    <a:pt x="8386" y="8267"/>
                    <a:pt x="8622" y="8261"/>
                  </a:cubicBezTo>
                  <a:cubicBezTo>
                    <a:pt x="9198" y="8859"/>
                    <a:pt x="9762" y="9445"/>
                    <a:pt x="10315" y="10021"/>
                  </a:cubicBezTo>
                  <a:lnTo>
                    <a:pt x="10337" y="10043"/>
                  </a:lnTo>
                  <a:cubicBezTo>
                    <a:pt x="9987" y="9976"/>
                    <a:pt x="9638" y="9897"/>
                    <a:pt x="9288" y="9852"/>
                  </a:cubicBezTo>
                  <a:cubicBezTo>
                    <a:pt x="8870" y="9807"/>
                    <a:pt x="8430" y="9773"/>
                    <a:pt x="8001" y="9761"/>
                  </a:cubicBezTo>
                  <a:lnTo>
                    <a:pt x="8001" y="9761"/>
                  </a:lnTo>
                  <a:cubicBezTo>
                    <a:pt x="8419" y="9874"/>
                    <a:pt x="8836" y="9965"/>
                    <a:pt x="9254" y="10055"/>
                  </a:cubicBezTo>
                  <a:cubicBezTo>
                    <a:pt x="9671" y="10168"/>
                    <a:pt x="10078" y="10258"/>
                    <a:pt x="10495" y="10348"/>
                  </a:cubicBezTo>
                  <a:cubicBezTo>
                    <a:pt x="10504" y="10351"/>
                    <a:pt x="10513" y="10353"/>
                    <a:pt x="10522" y="10353"/>
                  </a:cubicBezTo>
                  <a:cubicBezTo>
                    <a:pt x="10547" y="10353"/>
                    <a:pt x="10572" y="10342"/>
                    <a:pt x="10597" y="10326"/>
                  </a:cubicBezTo>
                  <a:cubicBezTo>
                    <a:pt x="11330" y="11093"/>
                    <a:pt x="12030" y="11826"/>
                    <a:pt x="12628" y="12447"/>
                  </a:cubicBezTo>
                  <a:cubicBezTo>
                    <a:pt x="13993" y="13880"/>
                    <a:pt x="14919" y="14817"/>
                    <a:pt x="14919" y="14817"/>
                  </a:cubicBezTo>
                  <a:cubicBezTo>
                    <a:pt x="14919" y="14817"/>
                    <a:pt x="14061" y="13812"/>
                    <a:pt x="12741" y="12345"/>
                  </a:cubicBezTo>
                  <a:cubicBezTo>
                    <a:pt x="12143" y="11668"/>
                    <a:pt x="11443" y="10890"/>
                    <a:pt x="10687" y="10066"/>
                  </a:cubicBezTo>
                  <a:cubicBezTo>
                    <a:pt x="10755" y="9637"/>
                    <a:pt x="10834" y="9197"/>
                    <a:pt x="10901" y="8757"/>
                  </a:cubicBezTo>
                  <a:cubicBezTo>
                    <a:pt x="10935" y="8509"/>
                    <a:pt x="10958" y="8261"/>
                    <a:pt x="10980" y="8001"/>
                  </a:cubicBezTo>
                  <a:cubicBezTo>
                    <a:pt x="10980" y="7753"/>
                    <a:pt x="10992" y="7493"/>
                    <a:pt x="10980" y="7245"/>
                  </a:cubicBezTo>
                  <a:cubicBezTo>
                    <a:pt x="10924" y="7493"/>
                    <a:pt x="10890" y="7742"/>
                    <a:pt x="10845" y="7978"/>
                  </a:cubicBezTo>
                  <a:cubicBezTo>
                    <a:pt x="10800" y="8227"/>
                    <a:pt x="10732" y="8475"/>
                    <a:pt x="10676" y="8712"/>
                  </a:cubicBezTo>
                  <a:cubicBezTo>
                    <a:pt x="10597" y="9073"/>
                    <a:pt x="10518" y="9445"/>
                    <a:pt x="10450" y="9818"/>
                  </a:cubicBezTo>
                  <a:cubicBezTo>
                    <a:pt x="9976" y="9299"/>
                    <a:pt x="9468" y="8768"/>
                    <a:pt x="8949" y="8227"/>
                  </a:cubicBezTo>
                  <a:cubicBezTo>
                    <a:pt x="8983" y="8204"/>
                    <a:pt x="9006" y="8170"/>
                    <a:pt x="9017" y="8136"/>
                  </a:cubicBezTo>
                  <a:lnTo>
                    <a:pt x="9085" y="7426"/>
                  </a:lnTo>
                  <a:lnTo>
                    <a:pt x="9085" y="6715"/>
                  </a:lnTo>
                  <a:cubicBezTo>
                    <a:pt x="9085" y="6489"/>
                    <a:pt x="9085" y="6252"/>
                    <a:pt x="9073" y="6015"/>
                  </a:cubicBezTo>
                  <a:cubicBezTo>
                    <a:pt x="9051" y="5778"/>
                    <a:pt x="9073" y="5541"/>
                    <a:pt x="9073" y="5304"/>
                  </a:cubicBezTo>
                  <a:lnTo>
                    <a:pt x="9073" y="5304"/>
                  </a:lnTo>
                  <a:cubicBezTo>
                    <a:pt x="9017" y="5541"/>
                    <a:pt x="8972" y="5767"/>
                    <a:pt x="8927" y="6015"/>
                  </a:cubicBezTo>
                  <a:cubicBezTo>
                    <a:pt x="8882" y="6252"/>
                    <a:pt x="8870" y="6478"/>
                    <a:pt x="8859" y="6715"/>
                  </a:cubicBezTo>
                  <a:cubicBezTo>
                    <a:pt x="8836" y="6952"/>
                    <a:pt x="8825" y="7189"/>
                    <a:pt x="8803" y="7426"/>
                  </a:cubicBezTo>
                  <a:cubicBezTo>
                    <a:pt x="8780" y="7617"/>
                    <a:pt x="8757" y="7809"/>
                    <a:pt x="8746" y="8001"/>
                  </a:cubicBezTo>
                  <a:lnTo>
                    <a:pt x="8712" y="8001"/>
                  </a:lnTo>
                  <a:cubicBezTo>
                    <a:pt x="8419" y="7685"/>
                    <a:pt x="8114" y="7369"/>
                    <a:pt x="7821" y="7053"/>
                  </a:cubicBezTo>
                  <a:lnTo>
                    <a:pt x="7392" y="6636"/>
                  </a:lnTo>
                  <a:cubicBezTo>
                    <a:pt x="7415" y="6433"/>
                    <a:pt x="7437" y="6241"/>
                    <a:pt x="7460" y="6038"/>
                  </a:cubicBezTo>
                  <a:cubicBezTo>
                    <a:pt x="7471" y="5778"/>
                    <a:pt x="7482" y="5507"/>
                    <a:pt x="7482" y="5248"/>
                  </a:cubicBezTo>
                  <a:cubicBezTo>
                    <a:pt x="7460" y="4717"/>
                    <a:pt x="7460" y="4187"/>
                    <a:pt x="7415" y="3657"/>
                  </a:cubicBezTo>
                  <a:cubicBezTo>
                    <a:pt x="7369" y="3927"/>
                    <a:pt x="7347" y="4187"/>
                    <a:pt x="7313" y="4447"/>
                  </a:cubicBezTo>
                  <a:lnTo>
                    <a:pt x="7245" y="5236"/>
                  </a:lnTo>
                  <a:cubicBezTo>
                    <a:pt x="7234" y="5496"/>
                    <a:pt x="7211" y="5756"/>
                    <a:pt x="7189" y="6015"/>
                  </a:cubicBezTo>
                  <a:cubicBezTo>
                    <a:pt x="7178" y="6139"/>
                    <a:pt x="7166" y="6263"/>
                    <a:pt x="7144" y="6387"/>
                  </a:cubicBezTo>
                  <a:lnTo>
                    <a:pt x="6444" y="5654"/>
                  </a:lnTo>
                  <a:cubicBezTo>
                    <a:pt x="6185" y="5394"/>
                    <a:pt x="5925" y="5146"/>
                    <a:pt x="5666" y="4898"/>
                  </a:cubicBezTo>
                  <a:cubicBezTo>
                    <a:pt x="5688" y="4796"/>
                    <a:pt x="5722" y="4684"/>
                    <a:pt x="5745" y="4582"/>
                  </a:cubicBezTo>
                  <a:cubicBezTo>
                    <a:pt x="5767" y="4356"/>
                    <a:pt x="5801" y="4131"/>
                    <a:pt x="5824" y="3894"/>
                  </a:cubicBezTo>
                  <a:cubicBezTo>
                    <a:pt x="5846" y="3668"/>
                    <a:pt x="5835" y="3442"/>
                    <a:pt x="5824" y="3205"/>
                  </a:cubicBezTo>
                  <a:cubicBezTo>
                    <a:pt x="5790" y="2980"/>
                    <a:pt x="5767" y="2754"/>
                    <a:pt x="5733" y="2528"/>
                  </a:cubicBezTo>
                  <a:cubicBezTo>
                    <a:pt x="5699" y="2754"/>
                    <a:pt x="5699" y="2980"/>
                    <a:pt x="5677" y="3205"/>
                  </a:cubicBezTo>
                  <a:cubicBezTo>
                    <a:pt x="5666" y="3431"/>
                    <a:pt x="5620" y="3645"/>
                    <a:pt x="5598" y="3871"/>
                  </a:cubicBezTo>
                  <a:cubicBezTo>
                    <a:pt x="5564" y="4097"/>
                    <a:pt x="5508" y="4311"/>
                    <a:pt x="5474" y="4526"/>
                  </a:cubicBezTo>
                  <a:cubicBezTo>
                    <a:pt x="5462" y="4582"/>
                    <a:pt x="5451" y="4627"/>
                    <a:pt x="5440" y="4672"/>
                  </a:cubicBezTo>
                  <a:cubicBezTo>
                    <a:pt x="5316" y="4559"/>
                    <a:pt x="5192" y="4435"/>
                    <a:pt x="5067" y="4322"/>
                  </a:cubicBezTo>
                  <a:cubicBezTo>
                    <a:pt x="4706" y="3973"/>
                    <a:pt x="4345" y="3634"/>
                    <a:pt x="3995" y="3307"/>
                  </a:cubicBezTo>
                  <a:lnTo>
                    <a:pt x="4041" y="3307"/>
                  </a:lnTo>
                  <a:cubicBezTo>
                    <a:pt x="4108" y="3296"/>
                    <a:pt x="4153" y="3239"/>
                    <a:pt x="4153" y="3171"/>
                  </a:cubicBezTo>
                  <a:lnTo>
                    <a:pt x="4153" y="3149"/>
                  </a:lnTo>
                  <a:cubicBezTo>
                    <a:pt x="4097" y="2799"/>
                    <a:pt x="4041" y="2438"/>
                    <a:pt x="3973" y="2099"/>
                  </a:cubicBezTo>
                  <a:cubicBezTo>
                    <a:pt x="3939" y="1738"/>
                    <a:pt x="3883" y="1389"/>
                    <a:pt x="3815" y="1027"/>
                  </a:cubicBezTo>
                  <a:cubicBezTo>
                    <a:pt x="3781" y="1377"/>
                    <a:pt x="3759" y="1750"/>
                    <a:pt x="3759" y="2111"/>
                  </a:cubicBezTo>
                  <a:cubicBezTo>
                    <a:pt x="3781" y="2415"/>
                    <a:pt x="3815" y="2731"/>
                    <a:pt x="3860" y="3036"/>
                  </a:cubicBezTo>
                  <a:lnTo>
                    <a:pt x="3691" y="3036"/>
                  </a:lnTo>
                  <a:cubicBezTo>
                    <a:pt x="3296" y="2686"/>
                    <a:pt x="2923" y="2359"/>
                    <a:pt x="2574" y="2054"/>
                  </a:cubicBezTo>
                  <a:cubicBezTo>
                    <a:pt x="2201" y="1738"/>
                    <a:pt x="1874" y="1434"/>
                    <a:pt x="1547" y="1197"/>
                  </a:cubicBezTo>
                  <a:cubicBezTo>
                    <a:pt x="1220" y="948"/>
                    <a:pt x="949" y="734"/>
                    <a:pt x="723" y="5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7C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39"/>
            <p:cNvSpPr/>
            <p:nvPr/>
          </p:nvSpPr>
          <p:spPr>
            <a:xfrm>
              <a:off x="1273370" y="4102679"/>
              <a:ext cx="550356" cy="284684"/>
            </a:xfrm>
            <a:custGeom>
              <a:avLst/>
              <a:gdLst/>
              <a:ahLst/>
              <a:cxnLst/>
              <a:rect l="l" t="t" r="r" b="b"/>
              <a:pathLst>
                <a:path w="16036" h="8295" extrusionOk="0">
                  <a:moveTo>
                    <a:pt x="9414" y="0"/>
                  </a:moveTo>
                  <a:cubicBezTo>
                    <a:pt x="9066" y="0"/>
                    <a:pt x="8702" y="36"/>
                    <a:pt x="8317" y="114"/>
                  </a:cubicBezTo>
                  <a:cubicBezTo>
                    <a:pt x="5214" y="576"/>
                    <a:pt x="3240" y="3499"/>
                    <a:pt x="385" y="4650"/>
                  </a:cubicBezTo>
                  <a:lnTo>
                    <a:pt x="1" y="4830"/>
                  </a:lnTo>
                  <a:lnTo>
                    <a:pt x="622" y="4954"/>
                  </a:lnTo>
                  <a:cubicBezTo>
                    <a:pt x="3206" y="5609"/>
                    <a:pt x="5361" y="7979"/>
                    <a:pt x="7945" y="8238"/>
                  </a:cubicBezTo>
                  <a:cubicBezTo>
                    <a:pt x="8220" y="8276"/>
                    <a:pt x="8489" y="8294"/>
                    <a:pt x="8754" y="8294"/>
                  </a:cubicBezTo>
                  <a:cubicBezTo>
                    <a:pt x="11796" y="8294"/>
                    <a:pt x="14136" y="5899"/>
                    <a:pt x="16036" y="3781"/>
                  </a:cubicBezTo>
                  <a:cubicBezTo>
                    <a:pt x="13852" y="2228"/>
                    <a:pt x="12158" y="0"/>
                    <a:pt x="9414" y="0"/>
                  </a:cubicBezTo>
                  <a:close/>
                </a:path>
              </a:pathLst>
            </a:custGeom>
            <a:solidFill>
              <a:srgbClr val="60A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39"/>
            <p:cNvSpPr/>
            <p:nvPr/>
          </p:nvSpPr>
          <p:spPr>
            <a:xfrm>
              <a:off x="1386077" y="4195240"/>
              <a:ext cx="429927" cy="137143"/>
            </a:xfrm>
            <a:custGeom>
              <a:avLst/>
              <a:gdLst/>
              <a:ahLst/>
              <a:cxnLst/>
              <a:rect l="l" t="t" r="r" b="b"/>
              <a:pathLst>
                <a:path w="12527" h="3996" extrusionOk="0">
                  <a:moveTo>
                    <a:pt x="2348" y="1"/>
                  </a:moveTo>
                  <a:lnTo>
                    <a:pt x="2348" y="1"/>
                  </a:lnTo>
                  <a:cubicBezTo>
                    <a:pt x="2856" y="317"/>
                    <a:pt x="3386" y="610"/>
                    <a:pt x="3882" y="926"/>
                  </a:cubicBezTo>
                  <a:cubicBezTo>
                    <a:pt x="4007" y="1016"/>
                    <a:pt x="4131" y="1084"/>
                    <a:pt x="4255" y="1174"/>
                  </a:cubicBezTo>
                  <a:cubicBezTo>
                    <a:pt x="4368" y="1253"/>
                    <a:pt x="4480" y="1343"/>
                    <a:pt x="4593" y="1445"/>
                  </a:cubicBezTo>
                  <a:cubicBezTo>
                    <a:pt x="4706" y="1535"/>
                    <a:pt x="4819" y="1626"/>
                    <a:pt x="4921" y="1727"/>
                  </a:cubicBezTo>
                  <a:lnTo>
                    <a:pt x="4977" y="1784"/>
                  </a:lnTo>
                  <a:cubicBezTo>
                    <a:pt x="4627" y="1817"/>
                    <a:pt x="4289" y="1851"/>
                    <a:pt x="3950" y="1874"/>
                  </a:cubicBezTo>
                  <a:cubicBezTo>
                    <a:pt x="3217" y="1953"/>
                    <a:pt x="2540" y="2032"/>
                    <a:pt x="1953" y="2099"/>
                  </a:cubicBezTo>
                  <a:cubicBezTo>
                    <a:pt x="1366" y="2167"/>
                    <a:pt x="881" y="2235"/>
                    <a:pt x="542" y="2280"/>
                  </a:cubicBezTo>
                  <a:lnTo>
                    <a:pt x="1" y="2359"/>
                  </a:lnTo>
                  <a:lnTo>
                    <a:pt x="1" y="2359"/>
                  </a:lnTo>
                  <a:lnTo>
                    <a:pt x="542" y="2348"/>
                  </a:lnTo>
                  <a:cubicBezTo>
                    <a:pt x="892" y="2336"/>
                    <a:pt x="1377" y="2325"/>
                    <a:pt x="1975" y="2291"/>
                  </a:cubicBezTo>
                  <a:cubicBezTo>
                    <a:pt x="2562" y="2257"/>
                    <a:pt x="3250" y="2235"/>
                    <a:pt x="3984" y="2190"/>
                  </a:cubicBezTo>
                  <a:lnTo>
                    <a:pt x="4909" y="2122"/>
                  </a:lnTo>
                  <a:lnTo>
                    <a:pt x="4695" y="2314"/>
                  </a:lnTo>
                  <a:lnTo>
                    <a:pt x="4424" y="2573"/>
                  </a:lnTo>
                  <a:cubicBezTo>
                    <a:pt x="4334" y="2652"/>
                    <a:pt x="4244" y="2743"/>
                    <a:pt x="4153" y="2822"/>
                  </a:cubicBezTo>
                  <a:lnTo>
                    <a:pt x="3871" y="3070"/>
                  </a:lnTo>
                  <a:cubicBezTo>
                    <a:pt x="3781" y="3149"/>
                    <a:pt x="3691" y="3228"/>
                    <a:pt x="3589" y="3307"/>
                  </a:cubicBezTo>
                  <a:cubicBezTo>
                    <a:pt x="3386" y="3465"/>
                    <a:pt x="3183" y="3612"/>
                    <a:pt x="2991" y="3770"/>
                  </a:cubicBezTo>
                  <a:cubicBezTo>
                    <a:pt x="3228" y="3668"/>
                    <a:pt x="3442" y="3555"/>
                    <a:pt x="3668" y="3442"/>
                  </a:cubicBezTo>
                  <a:cubicBezTo>
                    <a:pt x="3781" y="3386"/>
                    <a:pt x="3882" y="3296"/>
                    <a:pt x="3995" y="3239"/>
                  </a:cubicBezTo>
                  <a:cubicBezTo>
                    <a:pt x="4097" y="3183"/>
                    <a:pt x="4210" y="3104"/>
                    <a:pt x="4311" y="3025"/>
                  </a:cubicBezTo>
                  <a:cubicBezTo>
                    <a:pt x="4413" y="2957"/>
                    <a:pt x="4514" y="2867"/>
                    <a:pt x="4616" y="2788"/>
                  </a:cubicBezTo>
                  <a:lnTo>
                    <a:pt x="4909" y="2551"/>
                  </a:lnTo>
                  <a:cubicBezTo>
                    <a:pt x="5090" y="2404"/>
                    <a:pt x="5259" y="2246"/>
                    <a:pt x="5440" y="2088"/>
                  </a:cubicBezTo>
                  <a:lnTo>
                    <a:pt x="6286" y="2020"/>
                  </a:lnTo>
                  <a:lnTo>
                    <a:pt x="7527" y="1874"/>
                  </a:lnTo>
                  <a:lnTo>
                    <a:pt x="7527" y="1874"/>
                  </a:lnTo>
                  <a:cubicBezTo>
                    <a:pt x="7516" y="1896"/>
                    <a:pt x="7505" y="1908"/>
                    <a:pt x="7493" y="1930"/>
                  </a:cubicBezTo>
                  <a:cubicBezTo>
                    <a:pt x="7392" y="2043"/>
                    <a:pt x="7290" y="2145"/>
                    <a:pt x="7189" y="2257"/>
                  </a:cubicBezTo>
                  <a:cubicBezTo>
                    <a:pt x="7098" y="2370"/>
                    <a:pt x="6974" y="2461"/>
                    <a:pt x="6861" y="2562"/>
                  </a:cubicBezTo>
                  <a:cubicBezTo>
                    <a:pt x="6749" y="2664"/>
                    <a:pt x="6624" y="2743"/>
                    <a:pt x="6489" y="2844"/>
                  </a:cubicBezTo>
                  <a:lnTo>
                    <a:pt x="5733" y="3386"/>
                  </a:lnTo>
                  <a:cubicBezTo>
                    <a:pt x="5485" y="3578"/>
                    <a:pt x="5248" y="3781"/>
                    <a:pt x="5011" y="3995"/>
                  </a:cubicBezTo>
                  <a:cubicBezTo>
                    <a:pt x="5158" y="3916"/>
                    <a:pt x="5282" y="3837"/>
                    <a:pt x="5417" y="3758"/>
                  </a:cubicBezTo>
                  <a:cubicBezTo>
                    <a:pt x="5552" y="3679"/>
                    <a:pt x="5699" y="3623"/>
                    <a:pt x="5835" y="3533"/>
                  </a:cubicBezTo>
                  <a:cubicBezTo>
                    <a:pt x="6105" y="3397"/>
                    <a:pt x="6376" y="3239"/>
                    <a:pt x="6647" y="3081"/>
                  </a:cubicBezTo>
                  <a:cubicBezTo>
                    <a:pt x="6794" y="2991"/>
                    <a:pt x="6918" y="2901"/>
                    <a:pt x="7053" y="2810"/>
                  </a:cubicBezTo>
                  <a:cubicBezTo>
                    <a:pt x="7177" y="2720"/>
                    <a:pt x="7302" y="2607"/>
                    <a:pt x="7426" y="2506"/>
                  </a:cubicBezTo>
                  <a:cubicBezTo>
                    <a:pt x="7550" y="2393"/>
                    <a:pt x="7651" y="2269"/>
                    <a:pt x="7764" y="2145"/>
                  </a:cubicBezTo>
                  <a:cubicBezTo>
                    <a:pt x="7843" y="2032"/>
                    <a:pt x="7922" y="1930"/>
                    <a:pt x="7990" y="1817"/>
                  </a:cubicBezTo>
                  <a:lnTo>
                    <a:pt x="8588" y="1750"/>
                  </a:lnTo>
                  <a:cubicBezTo>
                    <a:pt x="9276" y="1659"/>
                    <a:pt x="9931" y="1569"/>
                    <a:pt x="10484" y="1490"/>
                  </a:cubicBezTo>
                  <a:lnTo>
                    <a:pt x="10484" y="1490"/>
                  </a:lnTo>
                  <a:cubicBezTo>
                    <a:pt x="10089" y="1817"/>
                    <a:pt x="9705" y="2145"/>
                    <a:pt x="9310" y="2483"/>
                  </a:cubicBezTo>
                  <a:cubicBezTo>
                    <a:pt x="9062" y="2686"/>
                    <a:pt x="8802" y="2889"/>
                    <a:pt x="8554" y="3104"/>
                  </a:cubicBezTo>
                  <a:cubicBezTo>
                    <a:pt x="8306" y="3318"/>
                    <a:pt x="8058" y="3533"/>
                    <a:pt x="7821" y="3758"/>
                  </a:cubicBezTo>
                  <a:cubicBezTo>
                    <a:pt x="8103" y="3600"/>
                    <a:pt x="8385" y="3420"/>
                    <a:pt x="8667" y="3262"/>
                  </a:cubicBezTo>
                  <a:cubicBezTo>
                    <a:pt x="8949" y="3092"/>
                    <a:pt x="9220" y="2901"/>
                    <a:pt x="9491" y="2720"/>
                  </a:cubicBezTo>
                  <a:cubicBezTo>
                    <a:pt x="10010" y="2325"/>
                    <a:pt x="10518" y="1919"/>
                    <a:pt x="11025" y="1490"/>
                  </a:cubicBezTo>
                  <a:lnTo>
                    <a:pt x="11037" y="1468"/>
                  </a:lnTo>
                  <a:cubicBezTo>
                    <a:pt x="11048" y="1445"/>
                    <a:pt x="11059" y="1422"/>
                    <a:pt x="11070" y="1400"/>
                  </a:cubicBezTo>
                  <a:cubicBezTo>
                    <a:pt x="11432" y="1343"/>
                    <a:pt x="11748" y="1287"/>
                    <a:pt x="11996" y="1264"/>
                  </a:cubicBezTo>
                  <a:lnTo>
                    <a:pt x="12526" y="1163"/>
                  </a:lnTo>
                  <a:lnTo>
                    <a:pt x="11984" y="1185"/>
                  </a:lnTo>
                  <a:cubicBezTo>
                    <a:pt x="11736" y="1208"/>
                    <a:pt x="11398" y="1219"/>
                    <a:pt x="11014" y="1242"/>
                  </a:cubicBezTo>
                  <a:cubicBezTo>
                    <a:pt x="10912" y="1163"/>
                    <a:pt x="10811" y="1061"/>
                    <a:pt x="10709" y="982"/>
                  </a:cubicBezTo>
                  <a:cubicBezTo>
                    <a:pt x="10608" y="903"/>
                    <a:pt x="10484" y="847"/>
                    <a:pt x="10371" y="779"/>
                  </a:cubicBezTo>
                  <a:cubicBezTo>
                    <a:pt x="10247" y="723"/>
                    <a:pt x="10134" y="678"/>
                    <a:pt x="10010" y="633"/>
                  </a:cubicBezTo>
                  <a:lnTo>
                    <a:pt x="9637" y="508"/>
                  </a:lnTo>
                  <a:cubicBezTo>
                    <a:pt x="9389" y="441"/>
                    <a:pt x="9141" y="384"/>
                    <a:pt x="8893" y="350"/>
                  </a:cubicBezTo>
                  <a:cubicBezTo>
                    <a:pt x="8644" y="305"/>
                    <a:pt x="8396" y="271"/>
                    <a:pt x="8137" y="238"/>
                  </a:cubicBezTo>
                  <a:lnTo>
                    <a:pt x="8137" y="238"/>
                  </a:lnTo>
                  <a:cubicBezTo>
                    <a:pt x="8374" y="328"/>
                    <a:pt x="8622" y="407"/>
                    <a:pt x="8859" y="486"/>
                  </a:cubicBezTo>
                  <a:cubicBezTo>
                    <a:pt x="8972" y="542"/>
                    <a:pt x="9096" y="576"/>
                    <a:pt x="9209" y="610"/>
                  </a:cubicBezTo>
                  <a:lnTo>
                    <a:pt x="9558" y="745"/>
                  </a:lnTo>
                  <a:lnTo>
                    <a:pt x="9897" y="881"/>
                  </a:lnTo>
                  <a:lnTo>
                    <a:pt x="10213" y="1050"/>
                  </a:lnTo>
                  <a:cubicBezTo>
                    <a:pt x="10326" y="1118"/>
                    <a:pt x="10416" y="1185"/>
                    <a:pt x="10518" y="1253"/>
                  </a:cubicBezTo>
                  <a:cubicBezTo>
                    <a:pt x="10529" y="1253"/>
                    <a:pt x="10540" y="1264"/>
                    <a:pt x="10540" y="1276"/>
                  </a:cubicBezTo>
                  <a:cubicBezTo>
                    <a:pt x="9965" y="1321"/>
                    <a:pt x="9276" y="1366"/>
                    <a:pt x="8554" y="1445"/>
                  </a:cubicBezTo>
                  <a:cubicBezTo>
                    <a:pt x="8362" y="1456"/>
                    <a:pt x="8170" y="1479"/>
                    <a:pt x="7967" y="1501"/>
                  </a:cubicBezTo>
                  <a:cubicBezTo>
                    <a:pt x="7730" y="1377"/>
                    <a:pt x="7482" y="1242"/>
                    <a:pt x="7234" y="1118"/>
                  </a:cubicBezTo>
                  <a:cubicBezTo>
                    <a:pt x="6974" y="994"/>
                    <a:pt x="6737" y="870"/>
                    <a:pt x="6478" y="745"/>
                  </a:cubicBezTo>
                  <a:cubicBezTo>
                    <a:pt x="6230" y="633"/>
                    <a:pt x="5970" y="520"/>
                    <a:pt x="5699" y="418"/>
                  </a:cubicBezTo>
                  <a:cubicBezTo>
                    <a:pt x="5575" y="362"/>
                    <a:pt x="5428" y="328"/>
                    <a:pt x="5293" y="283"/>
                  </a:cubicBezTo>
                  <a:cubicBezTo>
                    <a:pt x="5158" y="238"/>
                    <a:pt x="5022" y="215"/>
                    <a:pt x="4887" y="192"/>
                  </a:cubicBezTo>
                  <a:lnTo>
                    <a:pt x="4887" y="192"/>
                  </a:lnTo>
                  <a:cubicBezTo>
                    <a:pt x="5011" y="260"/>
                    <a:pt x="5146" y="294"/>
                    <a:pt x="5270" y="362"/>
                  </a:cubicBezTo>
                  <a:cubicBezTo>
                    <a:pt x="5394" y="441"/>
                    <a:pt x="5519" y="486"/>
                    <a:pt x="5631" y="565"/>
                  </a:cubicBezTo>
                  <a:cubicBezTo>
                    <a:pt x="5880" y="700"/>
                    <a:pt x="6117" y="847"/>
                    <a:pt x="6354" y="982"/>
                  </a:cubicBezTo>
                  <a:cubicBezTo>
                    <a:pt x="6692" y="1174"/>
                    <a:pt x="7019" y="1366"/>
                    <a:pt x="7358" y="1558"/>
                  </a:cubicBezTo>
                  <a:lnTo>
                    <a:pt x="6252" y="1671"/>
                  </a:lnTo>
                  <a:lnTo>
                    <a:pt x="5417" y="1750"/>
                  </a:lnTo>
                  <a:lnTo>
                    <a:pt x="5158" y="1479"/>
                  </a:lnTo>
                  <a:cubicBezTo>
                    <a:pt x="5045" y="1377"/>
                    <a:pt x="4921" y="1276"/>
                    <a:pt x="4808" y="1174"/>
                  </a:cubicBezTo>
                  <a:cubicBezTo>
                    <a:pt x="4559" y="994"/>
                    <a:pt x="4300" y="824"/>
                    <a:pt x="4029" y="678"/>
                  </a:cubicBezTo>
                  <a:cubicBezTo>
                    <a:pt x="3758" y="531"/>
                    <a:pt x="3487" y="407"/>
                    <a:pt x="3205" y="294"/>
                  </a:cubicBezTo>
                  <a:cubicBezTo>
                    <a:pt x="2923" y="192"/>
                    <a:pt x="2641" y="91"/>
                    <a:pt x="2348" y="1"/>
                  </a:cubicBez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39"/>
            <p:cNvSpPr/>
            <p:nvPr/>
          </p:nvSpPr>
          <p:spPr>
            <a:xfrm>
              <a:off x="1779933" y="4268445"/>
              <a:ext cx="193290" cy="209009"/>
            </a:xfrm>
            <a:custGeom>
              <a:avLst/>
              <a:gdLst/>
              <a:ahLst/>
              <a:cxnLst/>
              <a:rect l="l" t="t" r="r" b="b"/>
              <a:pathLst>
                <a:path w="5632" h="6090" extrusionOk="0">
                  <a:moveTo>
                    <a:pt x="1389" y="0"/>
                  </a:moveTo>
                  <a:cubicBezTo>
                    <a:pt x="1242" y="102"/>
                    <a:pt x="1118" y="215"/>
                    <a:pt x="994" y="350"/>
                  </a:cubicBezTo>
                  <a:lnTo>
                    <a:pt x="283" y="1050"/>
                  </a:lnTo>
                  <a:cubicBezTo>
                    <a:pt x="170" y="2189"/>
                    <a:pt x="1" y="3352"/>
                    <a:pt x="712" y="4367"/>
                  </a:cubicBezTo>
                  <a:cubicBezTo>
                    <a:pt x="1073" y="4875"/>
                    <a:pt x="1535" y="5315"/>
                    <a:pt x="2066" y="5642"/>
                  </a:cubicBezTo>
                  <a:cubicBezTo>
                    <a:pt x="2557" y="5943"/>
                    <a:pt x="3079" y="6090"/>
                    <a:pt x="3590" y="6090"/>
                  </a:cubicBezTo>
                  <a:cubicBezTo>
                    <a:pt x="4076" y="6090"/>
                    <a:pt x="4554" y="5957"/>
                    <a:pt x="4988" y="5699"/>
                  </a:cubicBezTo>
                  <a:cubicBezTo>
                    <a:pt x="5632" y="4807"/>
                    <a:pt x="5395" y="3284"/>
                    <a:pt x="4954" y="2381"/>
                  </a:cubicBezTo>
                  <a:cubicBezTo>
                    <a:pt x="4672" y="1828"/>
                    <a:pt x="4266" y="1332"/>
                    <a:pt x="3770" y="948"/>
                  </a:cubicBezTo>
                  <a:cubicBezTo>
                    <a:pt x="3093" y="395"/>
                    <a:pt x="2258" y="68"/>
                    <a:pt x="1389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39"/>
            <p:cNvSpPr/>
            <p:nvPr/>
          </p:nvSpPr>
          <p:spPr>
            <a:xfrm>
              <a:off x="1792323" y="4266454"/>
              <a:ext cx="158833" cy="157357"/>
            </a:xfrm>
            <a:custGeom>
              <a:avLst/>
              <a:gdLst/>
              <a:ahLst/>
              <a:cxnLst/>
              <a:rect l="l" t="t" r="r" b="b"/>
              <a:pathLst>
                <a:path w="4628" h="4585" extrusionOk="0">
                  <a:moveTo>
                    <a:pt x="1399" y="0"/>
                  </a:moveTo>
                  <a:cubicBezTo>
                    <a:pt x="871" y="0"/>
                    <a:pt x="394" y="191"/>
                    <a:pt x="170" y="735"/>
                  </a:cubicBezTo>
                  <a:cubicBezTo>
                    <a:pt x="46" y="995"/>
                    <a:pt x="1" y="1288"/>
                    <a:pt x="1" y="1582"/>
                  </a:cubicBezTo>
                  <a:cubicBezTo>
                    <a:pt x="23" y="1830"/>
                    <a:pt x="159" y="2010"/>
                    <a:pt x="204" y="2247"/>
                  </a:cubicBezTo>
                  <a:cubicBezTo>
                    <a:pt x="339" y="2834"/>
                    <a:pt x="159" y="3455"/>
                    <a:pt x="475" y="4008"/>
                  </a:cubicBezTo>
                  <a:cubicBezTo>
                    <a:pt x="577" y="4185"/>
                    <a:pt x="894" y="4399"/>
                    <a:pt x="1111" y="4399"/>
                  </a:cubicBezTo>
                  <a:cubicBezTo>
                    <a:pt x="1253" y="4399"/>
                    <a:pt x="1352" y="4307"/>
                    <a:pt x="1321" y="4053"/>
                  </a:cubicBezTo>
                  <a:lnTo>
                    <a:pt x="1321" y="4053"/>
                  </a:lnTo>
                  <a:cubicBezTo>
                    <a:pt x="1423" y="4285"/>
                    <a:pt x="1669" y="4585"/>
                    <a:pt x="1929" y="4585"/>
                  </a:cubicBezTo>
                  <a:cubicBezTo>
                    <a:pt x="1986" y="4585"/>
                    <a:pt x="2043" y="4570"/>
                    <a:pt x="2100" y="4538"/>
                  </a:cubicBezTo>
                  <a:cubicBezTo>
                    <a:pt x="2382" y="4380"/>
                    <a:pt x="2449" y="3850"/>
                    <a:pt x="2291" y="3602"/>
                  </a:cubicBezTo>
                  <a:lnTo>
                    <a:pt x="2291" y="3602"/>
                  </a:lnTo>
                  <a:cubicBezTo>
                    <a:pt x="2411" y="3666"/>
                    <a:pt x="2537" y="3695"/>
                    <a:pt x="2654" y="3695"/>
                  </a:cubicBezTo>
                  <a:cubicBezTo>
                    <a:pt x="3050" y="3695"/>
                    <a:pt x="3349" y="3367"/>
                    <a:pt x="2957" y="2958"/>
                  </a:cubicBezTo>
                  <a:lnTo>
                    <a:pt x="2957" y="2958"/>
                  </a:lnTo>
                  <a:cubicBezTo>
                    <a:pt x="3087" y="3034"/>
                    <a:pt x="3301" y="3126"/>
                    <a:pt x="3491" y="3126"/>
                  </a:cubicBezTo>
                  <a:cubicBezTo>
                    <a:pt x="3615" y="3126"/>
                    <a:pt x="3728" y="3087"/>
                    <a:pt x="3804" y="2981"/>
                  </a:cubicBezTo>
                  <a:cubicBezTo>
                    <a:pt x="3973" y="2755"/>
                    <a:pt x="3736" y="2507"/>
                    <a:pt x="3612" y="2315"/>
                  </a:cubicBezTo>
                  <a:cubicBezTo>
                    <a:pt x="4627" y="1762"/>
                    <a:pt x="3781" y="871"/>
                    <a:pt x="3104" y="487"/>
                  </a:cubicBezTo>
                  <a:cubicBezTo>
                    <a:pt x="2607" y="205"/>
                    <a:pt x="2055" y="36"/>
                    <a:pt x="1490" y="2"/>
                  </a:cubicBezTo>
                  <a:cubicBezTo>
                    <a:pt x="1460" y="1"/>
                    <a:pt x="1429" y="0"/>
                    <a:pt x="1399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39"/>
            <p:cNvSpPr/>
            <p:nvPr/>
          </p:nvSpPr>
          <p:spPr>
            <a:xfrm>
              <a:off x="1827569" y="4262782"/>
              <a:ext cx="177023" cy="201252"/>
            </a:xfrm>
            <a:custGeom>
              <a:avLst/>
              <a:gdLst/>
              <a:ahLst/>
              <a:cxnLst/>
              <a:rect l="l" t="t" r="r" b="b"/>
              <a:pathLst>
                <a:path w="5158" h="5864" extrusionOk="0">
                  <a:moveTo>
                    <a:pt x="768" y="1"/>
                  </a:moveTo>
                  <a:cubicBezTo>
                    <a:pt x="543" y="1"/>
                    <a:pt x="319" y="37"/>
                    <a:pt x="102" y="109"/>
                  </a:cubicBezTo>
                  <a:cubicBezTo>
                    <a:pt x="91" y="120"/>
                    <a:pt x="68" y="120"/>
                    <a:pt x="57" y="131"/>
                  </a:cubicBezTo>
                  <a:cubicBezTo>
                    <a:pt x="34" y="143"/>
                    <a:pt x="23" y="154"/>
                    <a:pt x="1" y="165"/>
                  </a:cubicBezTo>
                  <a:cubicBezTo>
                    <a:pt x="870" y="233"/>
                    <a:pt x="1705" y="560"/>
                    <a:pt x="2382" y="1113"/>
                  </a:cubicBezTo>
                  <a:cubicBezTo>
                    <a:pt x="2878" y="1497"/>
                    <a:pt x="3284" y="1993"/>
                    <a:pt x="3566" y="2546"/>
                  </a:cubicBezTo>
                  <a:cubicBezTo>
                    <a:pt x="4007" y="3449"/>
                    <a:pt x="4244" y="4972"/>
                    <a:pt x="3589" y="5864"/>
                  </a:cubicBezTo>
                  <a:cubicBezTo>
                    <a:pt x="3815" y="5728"/>
                    <a:pt x="4018" y="5559"/>
                    <a:pt x="4210" y="5379"/>
                  </a:cubicBezTo>
                  <a:cubicBezTo>
                    <a:pt x="5158" y="4431"/>
                    <a:pt x="4582" y="2749"/>
                    <a:pt x="3905" y="1802"/>
                  </a:cubicBezTo>
                  <a:cubicBezTo>
                    <a:pt x="3397" y="1158"/>
                    <a:pt x="2720" y="651"/>
                    <a:pt x="1953" y="357"/>
                  </a:cubicBezTo>
                  <a:cubicBezTo>
                    <a:pt x="1626" y="199"/>
                    <a:pt x="1287" y="75"/>
                    <a:pt x="937" y="7"/>
                  </a:cubicBezTo>
                  <a:cubicBezTo>
                    <a:pt x="881" y="3"/>
                    <a:pt x="824" y="1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39"/>
            <p:cNvSpPr/>
            <p:nvPr/>
          </p:nvSpPr>
          <p:spPr>
            <a:xfrm>
              <a:off x="1828359" y="4273078"/>
              <a:ext cx="94140" cy="84084"/>
            </a:xfrm>
            <a:custGeom>
              <a:avLst/>
              <a:gdLst/>
              <a:ahLst/>
              <a:cxnLst/>
              <a:rect l="l" t="t" r="r" b="b"/>
              <a:pathLst>
                <a:path w="2743" h="2450" extrusionOk="0">
                  <a:moveTo>
                    <a:pt x="0" y="1"/>
                  </a:moveTo>
                  <a:cubicBezTo>
                    <a:pt x="0" y="1"/>
                    <a:pt x="57" y="12"/>
                    <a:pt x="169" y="23"/>
                  </a:cubicBezTo>
                  <a:cubicBezTo>
                    <a:pt x="237" y="35"/>
                    <a:pt x="294" y="57"/>
                    <a:pt x="350" y="68"/>
                  </a:cubicBezTo>
                  <a:cubicBezTo>
                    <a:pt x="429" y="102"/>
                    <a:pt x="497" y="136"/>
                    <a:pt x="564" y="170"/>
                  </a:cubicBezTo>
                  <a:cubicBezTo>
                    <a:pt x="643" y="204"/>
                    <a:pt x="734" y="249"/>
                    <a:pt x="813" y="317"/>
                  </a:cubicBezTo>
                  <a:cubicBezTo>
                    <a:pt x="892" y="373"/>
                    <a:pt x="982" y="430"/>
                    <a:pt x="1061" y="497"/>
                  </a:cubicBezTo>
                  <a:cubicBezTo>
                    <a:pt x="1106" y="531"/>
                    <a:pt x="1151" y="565"/>
                    <a:pt x="1196" y="599"/>
                  </a:cubicBezTo>
                  <a:lnTo>
                    <a:pt x="1320" y="712"/>
                  </a:lnTo>
                  <a:cubicBezTo>
                    <a:pt x="1411" y="791"/>
                    <a:pt x="1501" y="870"/>
                    <a:pt x="1580" y="960"/>
                  </a:cubicBezTo>
                  <a:cubicBezTo>
                    <a:pt x="1659" y="1050"/>
                    <a:pt x="1738" y="1129"/>
                    <a:pt x="1817" y="1219"/>
                  </a:cubicBezTo>
                  <a:cubicBezTo>
                    <a:pt x="1896" y="1298"/>
                    <a:pt x="1964" y="1389"/>
                    <a:pt x="2031" y="1479"/>
                  </a:cubicBezTo>
                  <a:cubicBezTo>
                    <a:pt x="2178" y="1648"/>
                    <a:pt x="2302" y="1817"/>
                    <a:pt x="2404" y="1953"/>
                  </a:cubicBezTo>
                  <a:cubicBezTo>
                    <a:pt x="2460" y="2032"/>
                    <a:pt x="2505" y="2088"/>
                    <a:pt x="2550" y="2156"/>
                  </a:cubicBezTo>
                  <a:cubicBezTo>
                    <a:pt x="2584" y="2212"/>
                    <a:pt x="2629" y="2269"/>
                    <a:pt x="2652" y="2314"/>
                  </a:cubicBezTo>
                  <a:cubicBezTo>
                    <a:pt x="2708" y="2404"/>
                    <a:pt x="2742" y="2449"/>
                    <a:pt x="2742" y="2449"/>
                  </a:cubicBezTo>
                  <a:cubicBezTo>
                    <a:pt x="2675" y="2258"/>
                    <a:pt x="2584" y="2077"/>
                    <a:pt x="2483" y="1908"/>
                  </a:cubicBezTo>
                  <a:cubicBezTo>
                    <a:pt x="2438" y="1829"/>
                    <a:pt x="2392" y="1739"/>
                    <a:pt x="2336" y="1660"/>
                  </a:cubicBezTo>
                  <a:cubicBezTo>
                    <a:pt x="2280" y="1569"/>
                    <a:pt x="2212" y="1479"/>
                    <a:pt x="2144" y="1389"/>
                  </a:cubicBezTo>
                  <a:cubicBezTo>
                    <a:pt x="2088" y="1298"/>
                    <a:pt x="2009" y="1208"/>
                    <a:pt x="1930" y="1118"/>
                  </a:cubicBezTo>
                  <a:cubicBezTo>
                    <a:pt x="1862" y="1028"/>
                    <a:pt x="1783" y="926"/>
                    <a:pt x="1693" y="847"/>
                  </a:cubicBezTo>
                  <a:cubicBezTo>
                    <a:pt x="1614" y="768"/>
                    <a:pt x="1524" y="678"/>
                    <a:pt x="1433" y="599"/>
                  </a:cubicBezTo>
                  <a:cubicBezTo>
                    <a:pt x="1343" y="520"/>
                    <a:pt x="1253" y="452"/>
                    <a:pt x="1151" y="384"/>
                  </a:cubicBezTo>
                  <a:cubicBezTo>
                    <a:pt x="1061" y="317"/>
                    <a:pt x="959" y="272"/>
                    <a:pt x="869" y="215"/>
                  </a:cubicBezTo>
                  <a:cubicBezTo>
                    <a:pt x="779" y="170"/>
                    <a:pt x="689" y="125"/>
                    <a:pt x="598" y="91"/>
                  </a:cubicBezTo>
                  <a:cubicBezTo>
                    <a:pt x="519" y="57"/>
                    <a:pt x="440" y="35"/>
                    <a:pt x="361" y="23"/>
                  </a:cubicBezTo>
                  <a:cubicBezTo>
                    <a:pt x="294" y="12"/>
                    <a:pt x="226" y="1"/>
                    <a:pt x="169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39"/>
            <p:cNvSpPr/>
            <p:nvPr/>
          </p:nvSpPr>
          <p:spPr>
            <a:xfrm>
              <a:off x="1851593" y="4290135"/>
              <a:ext cx="41459" cy="56182"/>
            </a:xfrm>
            <a:custGeom>
              <a:avLst/>
              <a:gdLst/>
              <a:ahLst/>
              <a:cxnLst/>
              <a:rect l="l" t="t" r="r" b="b"/>
              <a:pathLst>
                <a:path w="1208" h="1637" extrusionOk="0">
                  <a:moveTo>
                    <a:pt x="0" y="0"/>
                  </a:moveTo>
                  <a:cubicBezTo>
                    <a:pt x="0" y="0"/>
                    <a:pt x="79" y="113"/>
                    <a:pt x="203" y="249"/>
                  </a:cubicBezTo>
                  <a:cubicBezTo>
                    <a:pt x="271" y="327"/>
                    <a:pt x="339" y="406"/>
                    <a:pt x="418" y="497"/>
                  </a:cubicBezTo>
                  <a:cubicBezTo>
                    <a:pt x="508" y="587"/>
                    <a:pt x="587" y="677"/>
                    <a:pt x="666" y="779"/>
                  </a:cubicBezTo>
                  <a:cubicBezTo>
                    <a:pt x="745" y="880"/>
                    <a:pt x="824" y="971"/>
                    <a:pt x="892" y="1072"/>
                  </a:cubicBezTo>
                  <a:cubicBezTo>
                    <a:pt x="914" y="1129"/>
                    <a:pt x="959" y="1174"/>
                    <a:pt x="982" y="1219"/>
                  </a:cubicBezTo>
                  <a:cubicBezTo>
                    <a:pt x="1005" y="1264"/>
                    <a:pt x="1027" y="1309"/>
                    <a:pt x="1061" y="1354"/>
                  </a:cubicBezTo>
                  <a:cubicBezTo>
                    <a:pt x="1084" y="1388"/>
                    <a:pt x="1106" y="1422"/>
                    <a:pt x="1129" y="1467"/>
                  </a:cubicBezTo>
                  <a:cubicBezTo>
                    <a:pt x="1140" y="1501"/>
                    <a:pt x="1151" y="1535"/>
                    <a:pt x="1163" y="1557"/>
                  </a:cubicBezTo>
                  <a:lnTo>
                    <a:pt x="1208" y="1636"/>
                  </a:lnTo>
                  <a:cubicBezTo>
                    <a:pt x="1208" y="1636"/>
                    <a:pt x="1208" y="1603"/>
                    <a:pt x="1208" y="1546"/>
                  </a:cubicBezTo>
                  <a:cubicBezTo>
                    <a:pt x="1196" y="1512"/>
                    <a:pt x="1196" y="1478"/>
                    <a:pt x="1196" y="1445"/>
                  </a:cubicBezTo>
                  <a:cubicBezTo>
                    <a:pt x="1185" y="1388"/>
                    <a:pt x="1174" y="1343"/>
                    <a:pt x="1163" y="1298"/>
                  </a:cubicBezTo>
                  <a:cubicBezTo>
                    <a:pt x="1151" y="1253"/>
                    <a:pt x="1151" y="1185"/>
                    <a:pt x="1129" y="1129"/>
                  </a:cubicBezTo>
                  <a:cubicBezTo>
                    <a:pt x="1106" y="1072"/>
                    <a:pt x="1117" y="1005"/>
                    <a:pt x="1084" y="948"/>
                  </a:cubicBezTo>
                  <a:cubicBezTo>
                    <a:pt x="1050" y="892"/>
                    <a:pt x="1084" y="790"/>
                    <a:pt x="1050" y="734"/>
                  </a:cubicBezTo>
                  <a:cubicBezTo>
                    <a:pt x="1005" y="677"/>
                    <a:pt x="971" y="632"/>
                    <a:pt x="926" y="576"/>
                  </a:cubicBezTo>
                  <a:cubicBezTo>
                    <a:pt x="892" y="519"/>
                    <a:pt x="768" y="531"/>
                    <a:pt x="722" y="474"/>
                  </a:cubicBezTo>
                  <a:cubicBezTo>
                    <a:pt x="689" y="429"/>
                    <a:pt x="564" y="440"/>
                    <a:pt x="531" y="395"/>
                  </a:cubicBezTo>
                  <a:cubicBezTo>
                    <a:pt x="440" y="316"/>
                    <a:pt x="361" y="249"/>
                    <a:pt x="271" y="181"/>
                  </a:cubicBezTo>
                  <a:cubicBezTo>
                    <a:pt x="181" y="113"/>
                    <a:pt x="91" y="57"/>
                    <a:pt x="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39"/>
            <p:cNvSpPr/>
            <p:nvPr/>
          </p:nvSpPr>
          <p:spPr>
            <a:xfrm>
              <a:off x="1848470" y="4292057"/>
              <a:ext cx="29858" cy="51171"/>
            </a:xfrm>
            <a:custGeom>
              <a:avLst/>
              <a:gdLst/>
              <a:ahLst/>
              <a:cxnLst/>
              <a:rect l="l" t="t" r="r" b="b"/>
              <a:pathLst>
                <a:path w="870" h="1491" extrusionOk="0">
                  <a:moveTo>
                    <a:pt x="1" y="1"/>
                  </a:moveTo>
                  <a:lnTo>
                    <a:pt x="35" y="68"/>
                  </a:lnTo>
                  <a:cubicBezTo>
                    <a:pt x="69" y="114"/>
                    <a:pt x="114" y="159"/>
                    <a:pt x="159" y="226"/>
                  </a:cubicBezTo>
                  <a:cubicBezTo>
                    <a:pt x="182" y="260"/>
                    <a:pt x="204" y="294"/>
                    <a:pt x="238" y="328"/>
                  </a:cubicBezTo>
                  <a:cubicBezTo>
                    <a:pt x="261" y="373"/>
                    <a:pt x="283" y="418"/>
                    <a:pt x="317" y="452"/>
                  </a:cubicBezTo>
                  <a:cubicBezTo>
                    <a:pt x="373" y="531"/>
                    <a:pt x="441" y="621"/>
                    <a:pt x="486" y="712"/>
                  </a:cubicBezTo>
                  <a:cubicBezTo>
                    <a:pt x="531" y="802"/>
                    <a:pt x="588" y="892"/>
                    <a:pt x="633" y="994"/>
                  </a:cubicBezTo>
                  <a:cubicBezTo>
                    <a:pt x="655" y="1028"/>
                    <a:pt x="678" y="1073"/>
                    <a:pt x="701" y="1118"/>
                  </a:cubicBezTo>
                  <a:cubicBezTo>
                    <a:pt x="712" y="1152"/>
                    <a:pt x="734" y="1197"/>
                    <a:pt x="757" y="1231"/>
                  </a:cubicBezTo>
                  <a:cubicBezTo>
                    <a:pt x="791" y="1310"/>
                    <a:pt x="802" y="1366"/>
                    <a:pt x="836" y="1411"/>
                  </a:cubicBezTo>
                  <a:lnTo>
                    <a:pt x="870" y="1490"/>
                  </a:lnTo>
                  <a:cubicBezTo>
                    <a:pt x="870" y="1456"/>
                    <a:pt x="870" y="1422"/>
                    <a:pt x="870" y="1400"/>
                  </a:cubicBezTo>
                  <a:cubicBezTo>
                    <a:pt x="859" y="1332"/>
                    <a:pt x="859" y="1264"/>
                    <a:pt x="847" y="1197"/>
                  </a:cubicBezTo>
                  <a:cubicBezTo>
                    <a:pt x="836" y="1152"/>
                    <a:pt x="825" y="1107"/>
                    <a:pt x="813" y="1061"/>
                  </a:cubicBezTo>
                  <a:cubicBezTo>
                    <a:pt x="802" y="1016"/>
                    <a:pt x="791" y="971"/>
                    <a:pt x="768" y="926"/>
                  </a:cubicBezTo>
                  <a:cubicBezTo>
                    <a:pt x="746" y="870"/>
                    <a:pt x="723" y="824"/>
                    <a:pt x="701" y="768"/>
                  </a:cubicBezTo>
                  <a:cubicBezTo>
                    <a:pt x="678" y="723"/>
                    <a:pt x="655" y="678"/>
                    <a:pt x="622" y="633"/>
                  </a:cubicBezTo>
                  <a:cubicBezTo>
                    <a:pt x="588" y="587"/>
                    <a:pt x="565" y="542"/>
                    <a:pt x="531" y="486"/>
                  </a:cubicBezTo>
                  <a:cubicBezTo>
                    <a:pt x="497" y="441"/>
                    <a:pt x="464" y="407"/>
                    <a:pt x="430" y="362"/>
                  </a:cubicBezTo>
                  <a:cubicBezTo>
                    <a:pt x="362" y="294"/>
                    <a:pt x="294" y="226"/>
                    <a:pt x="227" y="159"/>
                  </a:cubicBezTo>
                  <a:cubicBezTo>
                    <a:pt x="170" y="114"/>
                    <a:pt x="114" y="80"/>
                    <a:pt x="57" y="4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39"/>
            <p:cNvSpPr/>
            <p:nvPr/>
          </p:nvSpPr>
          <p:spPr>
            <a:xfrm>
              <a:off x="1620379" y="4259007"/>
              <a:ext cx="225826" cy="191712"/>
            </a:xfrm>
            <a:custGeom>
              <a:avLst/>
              <a:gdLst/>
              <a:ahLst/>
              <a:cxnLst/>
              <a:rect l="l" t="t" r="r" b="b"/>
              <a:pathLst>
                <a:path w="6580" h="5586" extrusionOk="0">
                  <a:moveTo>
                    <a:pt x="5859" y="1"/>
                  </a:moveTo>
                  <a:cubicBezTo>
                    <a:pt x="5487" y="1"/>
                    <a:pt x="5119" y="31"/>
                    <a:pt x="4751" y="95"/>
                  </a:cubicBezTo>
                  <a:cubicBezTo>
                    <a:pt x="3070" y="377"/>
                    <a:pt x="1129" y="1054"/>
                    <a:pt x="407" y="2747"/>
                  </a:cubicBezTo>
                  <a:cubicBezTo>
                    <a:pt x="1" y="3672"/>
                    <a:pt x="57" y="4766"/>
                    <a:pt x="768" y="5410"/>
                  </a:cubicBezTo>
                  <a:lnTo>
                    <a:pt x="869" y="5489"/>
                  </a:lnTo>
                  <a:cubicBezTo>
                    <a:pt x="1050" y="5534"/>
                    <a:pt x="1231" y="5568"/>
                    <a:pt x="1422" y="5579"/>
                  </a:cubicBezTo>
                  <a:cubicBezTo>
                    <a:pt x="1489" y="5583"/>
                    <a:pt x="1555" y="5585"/>
                    <a:pt x="1621" y="5585"/>
                  </a:cubicBezTo>
                  <a:cubicBezTo>
                    <a:pt x="2604" y="5585"/>
                    <a:pt x="3506" y="5122"/>
                    <a:pt x="4289" y="4541"/>
                  </a:cubicBezTo>
                  <a:cubicBezTo>
                    <a:pt x="4796" y="4157"/>
                    <a:pt x="5225" y="3536"/>
                    <a:pt x="5552" y="3006"/>
                  </a:cubicBezTo>
                  <a:cubicBezTo>
                    <a:pt x="6060" y="2137"/>
                    <a:pt x="6579" y="1043"/>
                    <a:pt x="6365" y="72"/>
                  </a:cubicBezTo>
                  <a:cubicBezTo>
                    <a:pt x="6354" y="50"/>
                    <a:pt x="6331" y="38"/>
                    <a:pt x="6320" y="16"/>
                  </a:cubicBezTo>
                  <a:cubicBezTo>
                    <a:pt x="6165" y="6"/>
                    <a:pt x="6012" y="1"/>
                    <a:pt x="5859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39"/>
            <p:cNvSpPr/>
            <p:nvPr/>
          </p:nvSpPr>
          <p:spPr>
            <a:xfrm>
              <a:off x="1710607" y="4254511"/>
              <a:ext cx="134431" cy="135564"/>
            </a:xfrm>
            <a:custGeom>
              <a:avLst/>
              <a:gdLst/>
              <a:ahLst/>
              <a:cxnLst/>
              <a:rect l="l" t="t" r="r" b="b"/>
              <a:pathLst>
                <a:path w="3917" h="3950" extrusionOk="0">
                  <a:moveTo>
                    <a:pt x="3217" y="0"/>
                  </a:moveTo>
                  <a:cubicBezTo>
                    <a:pt x="2585" y="147"/>
                    <a:pt x="1930" y="169"/>
                    <a:pt x="1310" y="271"/>
                  </a:cubicBezTo>
                  <a:cubicBezTo>
                    <a:pt x="960" y="361"/>
                    <a:pt x="418" y="418"/>
                    <a:pt x="238" y="767"/>
                  </a:cubicBezTo>
                  <a:cubicBezTo>
                    <a:pt x="1" y="1185"/>
                    <a:pt x="328" y="1760"/>
                    <a:pt x="779" y="1828"/>
                  </a:cubicBezTo>
                  <a:cubicBezTo>
                    <a:pt x="576" y="1918"/>
                    <a:pt x="238" y="2144"/>
                    <a:pt x="283" y="2392"/>
                  </a:cubicBezTo>
                  <a:cubicBezTo>
                    <a:pt x="328" y="2731"/>
                    <a:pt x="757" y="2765"/>
                    <a:pt x="983" y="2855"/>
                  </a:cubicBezTo>
                  <a:cubicBezTo>
                    <a:pt x="937" y="3002"/>
                    <a:pt x="768" y="3352"/>
                    <a:pt x="892" y="3509"/>
                  </a:cubicBezTo>
                  <a:cubicBezTo>
                    <a:pt x="937" y="3562"/>
                    <a:pt x="986" y="3583"/>
                    <a:pt x="1036" y="3583"/>
                  </a:cubicBezTo>
                  <a:cubicBezTo>
                    <a:pt x="1134" y="3583"/>
                    <a:pt x="1235" y="3498"/>
                    <a:pt x="1310" y="3408"/>
                  </a:cubicBezTo>
                  <a:lnTo>
                    <a:pt x="1310" y="3408"/>
                  </a:lnTo>
                  <a:cubicBezTo>
                    <a:pt x="1186" y="3611"/>
                    <a:pt x="1310" y="3882"/>
                    <a:pt x="1547" y="3927"/>
                  </a:cubicBezTo>
                  <a:cubicBezTo>
                    <a:pt x="1598" y="3943"/>
                    <a:pt x="1653" y="3950"/>
                    <a:pt x="1709" y="3950"/>
                  </a:cubicBezTo>
                  <a:cubicBezTo>
                    <a:pt x="2183" y="3950"/>
                    <a:pt x="2798" y="3442"/>
                    <a:pt x="3070" y="3160"/>
                  </a:cubicBezTo>
                  <a:cubicBezTo>
                    <a:pt x="3747" y="2471"/>
                    <a:pt x="3736" y="1185"/>
                    <a:pt x="3916" y="350"/>
                  </a:cubicBezTo>
                  <a:lnTo>
                    <a:pt x="3217" y="0"/>
                  </a:ln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39"/>
            <p:cNvSpPr/>
            <p:nvPr/>
          </p:nvSpPr>
          <p:spPr>
            <a:xfrm>
              <a:off x="1650204" y="4261478"/>
              <a:ext cx="205680" cy="206812"/>
            </a:xfrm>
            <a:custGeom>
              <a:avLst/>
              <a:gdLst/>
              <a:ahLst/>
              <a:cxnLst/>
              <a:rect l="l" t="t" r="r" b="b"/>
              <a:pathLst>
                <a:path w="5993" h="6026" extrusionOk="0">
                  <a:moveTo>
                    <a:pt x="5485" y="0"/>
                  </a:moveTo>
                  <a:lnTo>
                    <a:pt x="5485" y="0"/>
                  </a:lnTo>
                  <a:cubicBezTo>
                    <a:pt x="5710" y="971"/>
                    <a:pt x="5191" y="2077"/>
                    <a:pt x="4683" y="2934"/>
                  </a:cubicBezTo>
                  <a:cubicBezTo>
                    <a:pt x="4356" y="3464"/>
                    <a:pt x="3927" y="4085"/>
                    <a:pt x="3408" y="4469"/>
                  </a:cubicBezTo>
                  <a:cubicBezTo>
                    <a:pt x="2626" y="5050"/>
                    <a:pt x="1724" y="5513"/>
                    <a:pt x="741" y="5513"/>
                  </a:cubicBezTo>
                  <a:cubicBezTo>
                    <a:pt x="675" y="5513"/>
                    <a:pt x="609" y="5511"/>
                    <a:pt x="542" y="5507"/>
                  </a:cubicBezTo>
                  <a:cubicBezTo>
                    <a:pt x="362" y="5496"/>
                    <a:pt x="181" y="5462"/>
                    <a:pt x="0" y="5417"/>
                  </a:cubicBezTo>
                  <a:lnTo>
                    <a:pt x="0" y="5417"/>
                  </a:lnTo>
                  <a:cubicBezTo>
                    <a:pt x="442" y="5764"/>
                    <a:pt x="1039" y="6025"/>
                    <a:pt x="1598" y="6025"/>
                  </a:cubicBezTo>
                  <a:cubicBezTo>
                    <a:pt x="1711" y="6025"/>
                    <a:pt x="1822" y="6015"/>
                    <a:pt x="1930" y="5992"/>
                  </a:cubicBezTo>
                  <a:cubicBezTo>
                    <a:pt x="2912" y="5823"/>
                    <a:pt x="3442" y="5552"/>
                    <a:pt x="4266" y="4943"/>
                  </a:cubicBezTo>
                  <a:cubicBezTo>
                    <a:pt x="4808" y="4536"/>
                    <a:pt x="5417" y="3543"/>
                    <a:pt x="5620" y="2855"/>
                  </a:cubicBezTo>
                  <a:cubicBezTo>
                    <a:pt x="5846" y="2110"/>
                    <a:pt x="5992" y="598"/>
                    <a:pt x="5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39"/>
            <p:cNvSpPr/>
            <p:nvPr/>
          </p:nvSpPr>
          <p:spPr>
            <a:xfrm>
              <a:off x="1800868" y="4245210"/>
              <a:ext cx="35658" cy="101107"/>
            </a:xfrm>
            <a:custGeom>
              <a:avLst/>
              <a:gdLst/>
              <a:ahLst/>
              <a:cxnLst/>
              <a:rect l="l" t="t" r="r" b="b"/>
              <a:pathLst>
                <a:path w="1039" h="2946" extrusionOk="0">
                  <a:moveTo>
                    <a:pt x="1027" y="0"/>
                  </a:moveTo>
                  <a:cubicBezTo>
                    <a:pt x="1027" y="0"/>
                    <a:pt x="1027" y="57"/>
                    <a:pt x="1004" y="136"/>
                  </a:cubicBezTo>
                  <a:cubicBezTo>
                    <a:pt x="993" y="226"/>
                    <a:pt x="970" y="350"/>
                    <a:pt x="937" y="497"/>
                  </a:cubicBezTo>
                  <a:cubicBezTo>
                    <a:pt x="914" y="643"/>
                    <a:pt x="869" y="813"/>
                    <a:pt x="835" y="993"/>
                  </a:cubicBezTo>
                  <a:cubicBezTo>
                    <a:pt x="812" y="1084"/>
                    <a:pt x="779" y="1163"/>
                    <a:pt x="756" y="1264"/>
                  </a:cubicBezTo>
                  <a:cubicBezTo>
                    <a:pt x="734" y="1354"/>
                    <a:pt x="711" y="1445"/>
                    <a:pt x="677" y="1546"/>
                  </a:cubicBezTo>
                  <a:cubicBezTo>
                    <a:pt x="655" y="1636"/>
                    <a:pt x="621" y="1738"/>
                    <a:pt x="587" y="1828"/>
                  </a:cubicBezTo>
                  <a:cubicBezTo>
                    <a:pt x="564" y="1919"/>
                    <a:pt x="530" y="2009"/>
                    <a:pt x="497" y="2088"/>
                  </a:cubicBezTo>
                  <a:cubicBezTo>
                    <a:pt x="463" y="2178"/>
                    <a:pt x="429" y="2268"/>
                    <a:pt x="395" y="2336"/>
                  </a:cubicBezTo>
                  <a:cubicBezTo>
                    <a:pt x="350" y="2404"/>
                    <a:pt x="316" y="2483"/>
                    <a:pt x="282" y="2551"/>
                  </a:cubicBezTo>
                  <a:cubicBezTo>
                    <a:pt x="248" y="2607"/>
                    <a:pt x="214" y="2663"/>
                    <a:pt x="181" y="2720"/>
                  </a:cubicBezTo>
                  <a:cubicBezTo>
                    <a:pt x="147" y="2765"/>
                    <a:pt x="124" y="2799"/>
                    <a:pt x="90" y="2844"/>
                  </a:cubicBezTo>
                  <a:lnTo>
                    <a:pt x="0" y="2945"/>
                  </a:lnTo>
                  <a:cubicBezTo>
                    <a:pt x="0" y="2945"/>
                    <a:pt x="45" y="2923"/>
                    <a:pt x="102" y="2855"/>
                  </a:cubicBezTo>
                  <a:cubicBezTo>
                    <a:pt x="147" y="2821"/>
                    <a:pt x="181" y="2787"/>
                    <a:pt x="214" y="2742"/>
                  </a:cubicBezTo>
                  <a:cubicBezTo>
                    <a:pt x="271" y="2697"/>
                    <a:pt x="316" y="2641"/>
                    <a:pt x="350" y="2584"/>
                  </a:cubicBezTo>
                  <a:cubicBezTo>
                    <a:pt x="406" y="2517"/>
                    <a:pt x="451" y="2449"/>
                    <a:pt x="497" y="2381"/>
                  </a:cubicBezTo>
                  <a:cubicBezTo>
                    <a:pt x="542" y="2302"/>
                    <a:pt x="587" y="2223"/>
                    <a:pt x="621" y="2133"/>
                  </a:cubicBezTo>
                  <a:cubicBezTo>
                    <a:pt x="666" y="2054"/>
                    <a:pt x="700" y="1952"/>
                    <a:pt x="734" y="1873"/>
                  </a:cubicBezTo>
                  <a:cubicBezTo>
                    <a:pt x="779" y="1783"/>
                    <a:pt x="801" y="1682"/>
                    <a:pt x="835" y="1591"/>
                  </a:cubicBezTo>
                  <a:cubicBezTo>
                    <a:pt x="891" y="1400"/>
                    <a:pt x="937" y="1208"/>
                    <a:pt x="970" y="1016"/>
                  </a:cubicBezTo>
                  <a:cubicBezTo>
                    <a:pt x="1004" y="847"/>
                    <a:pt x="1016" y="677"/>
                    <a:pt x="1027" y="497"/>
                  </a:cubicBezTo>
                  <a:cubicBezTo>
                    <a:pt x="1038" y="339"/>
                    <a:pt x="1038" y="170"/>
                    <a:pt x="1027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39"/>
            <p:cNvSpPr/>
            <p:nvPr/>
          </p:nvSpPr>
          <p:spPr>
            <a:xfrm>
              <a:off x="1793867" y="4255644"/>
              <a:ext cx="39537" cy="71317"/>
            </a:xfrm>
            <a:custGeom>
              <a:avLst/>
              <a:gdLst/>
              <a:ahLst/>
              <a:cxnLst/>
              <a:rect l="l" t="t" r="r" b="b"/>
              <a:pathLst>
                <a:path w="1152" h="2078" extrusionOk="0">
                  <a:moveTo>
                    <a:pt x="1152" y="1"/>
                  </a:moveTo>
                  <a:lnTo>
                    <a:pt x="1107" y="91"/>
                  </a:lnTo>
                  <a:cubicBezTo>
                    <a:pt x="1073" y="148"/>
                    <a:pt x="1050" y="238"/>
                    <a:pt x="994" y="339"/>
                  </a:cubicBezTo>
                  <a:cubicBezTo>
                    <a:pt x="971" y="385"/>
                    <a:pt x="949" y="441"/>
                    <a:pt x="926" y="497"/>
                  </a:cubicBezTo>
                  <a:cubicBezTo>
                    <a:pt x="892" y="565"/>
                    <a:pt x="859" y="622"/>
                    <a:pt x="836" y="678"/>
                  </a:cubicBezTo>
                  <a:cubicBezTo>
                    <a:pt x="768" y="802"/>
                    <a:pt x="701" y="938"/>
                    <a:pt x="622" y="1062"/>
                  </a:cubicBezTo>
                  <a:cubicBezTo>
                    <a:pt x="543" y="1186"/>
                    <a:pt x="475" y="1310"/>
                    <a:pt x="396" y="1434"/>
                  </a:cubicBezTo>
                  <a:cubicBezTo>
                    <a:pt x="328" y="1547"/>
                    <a:pt x="249" y="1660"/>
                    <a:pt x="193" y="1761"/>
                  </a:cubicBezTo>
                  <a:cubicBezTo>
                    <a:pt x="136" y="1852"/>
                    <a:pt x="91" y="1931"/>
                    <a:pt x="57" y="1987"/>
                  </a:cubicBezTo>
                  <a:cubicBezTo>
                    <a:pt x="23" y="2043"/>
                    <a:pt x="1" y="2077"/>
                    <a:pt x="1" y="2077"/>
                  </a:cubicBezTo>
                  <a:cubicBezTo>
                    <a:pt x="1" y="2077"/>
                    <a:pt x="35" y="2055"/>
                    <a:pt x="80" y="2010"/>
                  </a:cubicBezTo>
                  <a:cubicBezTo>
                    <a:pt x="148" y="1942"/>
                    <a:pt x="204" y="1885"/>
                    <a:pt x="272" y="1818"/>
                  </a:cubicBezTo>
                  <a:cubicBezTo>
                    <a:pt x="362" y="1716"/>
                    <a:pt x="441" y="1615"/>
                    <a:pt x="520" y="1513"/>
                  </a:cubicBezTo>
                  <a:cubicBezTo>
                    <a:pt x="599" y="1400"/>
                    <a:pt x="678" y="1276"/>
                    <a:pt x="768" y="1141"/>
                  </a:cubicBezTo>
                  <a:cubicBezTo>
                    <a:pt x="802" y="1084"/>
                    <a:pt x="836" y="994"/>
                    <a:pt x="870" y="938"/>
                  </a:cubicBezTo>
                  <a:cubicBezTo>
                    <a:pt x="904" y="881"/>
                    <a:pt x="938" y="802"/>
                    <a:pt x="960" y="746"/>
                  </a:cubicBezTo>
                  <a:cubicBezTo>
                    <a:pt x="983" y="678"/>
                    <a:pt x="1016" y="610"/>
                    <a:pt x="1039" y="554"/>
                  </a:cubicBezTo>
                  <a:cubicBezTo>
                    <a:pt x="1050" y="486"/>
                    <a:pt x="1073" y="430"/>
                    <a:pt x="1084" y="373"/>
                  </a:cubicBezTo>
                  <a:cubicBezTo>
                    <a:pt x="1107" y="283"/>
                    <a:pt x="1129" y="193"/>
                    <a:pt x="1141" y="103"/>
                  </a:cubicBezTo>
                  <a:lnTo>
                    <a:pt x="1152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39"/>
            <p:cNvSpPr/>
            <p:nvPr/>
          </p:nvSpPr>
          <p:spPr>
            <a:xfrm>
              <a:off x="1791156" y="4249844"/>
              <a:ext cx="45371" cy="55804"/>
            </a:xfrm>
            <a:custGeom>
              <a:avLst/>
              <a:gdLst/>
              <a:ahLst/>
              <a:cxnLst/>
              <a:rect l="l" t="t" r="r" b="b"/>
              <a:pathLst>
                <a:path w="1322" h="1626" extrusionOk="0">
                  <a:moveTo>
                    <a:pt x="1321" y="1"/>
                  </a:moveTo>
                  <a:cubicBezTo>
                    <a:pt x="1321" y="1"/>
                    <a:pt x="1220" y="91"/>
                    <a:pt x="1095" y="238"/>
                  </a:cubicBezTo>
                  <a:lnTo>
                    <a:pt x="1005" y="362"/>
                  </a:lnTo>
                  <a:cubicBezTo>
                    <a:pt x="971" y="418"/>
                    <a:pt x="926" y="452"/>
                    <a:pt x="892" y="508"/>
                  </a:cubicBezTo>
                  <a:cubicBezTo>
                    <a:pt x="813" y="599"/>
                    <a:pt x="734" y="700"/>
                    <a:pt x="655" y="802"/>
                  </a:cubicBezTo>
                  <a:cubicBezTo>
                    <a:pt x="565" y="903"/>
                    <a:pt x="486" y="1005"/>
                    <a:pt x="418" y="1095"/>
                  </a:cubicBezTo>
                  <a:cubicBezTo>
                    <a:pt x="373" y="1152"/>
                    <a:pt x="339" y="1197"/>
                    <a:pt x="306" y="1242"/>
                  </a:cubicBezTo>
                  <a:cubicBezTo>
                    <a:pt x="272" y="1287"/>
                    <a:pt x="238" y="1321"/>
                    <a:pt x="204" y="1366"/>
                  </a:cubicBezTo>
                  <a:cubicBezTo>
                    <a:pt x="80" y="1513"/>
                    <a:pt x="1" y="1626"/>
                    <a:pt x="1" y="1626"/>
                  </a:cubicBezTo>
                  <a:cubicBezTo>
                    <a:pt x="91" y="1558"/>
                    <a:pt x="181" y="1490"/>
                    <a:pt x="272" y="1423"/>
                  </a:cubicBezTo>
                  <a:cubicBezTo>
                    <a:pt x="306" y="1389"/>
                    <a:pt x="351" y="1355"/>
                    <a:pt x="396" y="1321"/>
                  </a:cubicBezTo>
                  <a:cubicBezTo>
                    <a:pt x="430" y="1276"/>
                    <a:pt x="475" y="1242"/>
                    <a:pt x="520" y="1197"/>
                  </a:cubicBezTo>
                  <a:cubicBezTo>
                    <a:pt x="599" y="1107"/>
                    <a:pt x="701" y="1005"/>
                    <a:pt x="780" y="903"/>
                  </a:cubicBezTo>
                  <a:cubicBezTo>
                    <a:pt x="859" y="802"/>
                    <a:pt x="938" y="689"/>
                    <a:pt x="1005" y="587"/>
                  </a:cubicBezTo>
                  <a:cubicBezTo>
                    <a:pt x="1073" y="497"/>
                    <a:pt x="1129" y="396"/>
                    <a:pt x="1174" y="294"/>
                  </a:cubicBezTo>
                  <a:cubicBezTo>
                    <a:pt x="1231" y="193"/>
                    <a:pt x="1276" y="102"/>
                    <a:pt x="1321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39"/>
            <p:cNvSpPr/>
            <p:nvPr/>
          </p:nvSpPr>
          <p:spPr>
            <a:xfrm>
              <a:off x="1635103" y="4118364"/>
              <a:ext cx="205680" cy="157563"/>
            </a:xfrm>
            <a:custGeom>
              <a:avLst/>
              <a:gdLst/>
              <a:ahLst/>
              <a:cxnLst/>
              <a:rect l="l" t="t" r="r" b="b"/>
              <a:pathLst>
                <a:path w="5993" h="4591" extrusionOk="0">
                  <a:moveTo>
                    <a:pt x="1500" y="1"/>
                  </a:moveTo>
                  <a:cubicBezTo>
                    <a:pt x="1403" y="1"/>
                    <a:pt x="1306" y="6"/>
                    <a:pt x="1208" y="18"/>
                  </a:cubicBezTo>
                  <a:cubicBezTo>
                    <a:pt x="779" y="74"/>
                    <a:pt x="384" y="277"/>
                    <a:pt x="102" y="593"/>
                  </a:cubicBezTo>
                  <a:cubicBezTo>
                    <a:pt x="34" y="774"/>
                    <a:pt x="0" y="966"/>
                    <a:pt x="12" y="1169"/>
                  </a:cubicBezTo>
                  <a:cubicBezTo>
                    <a:pt x="57" y="2015"/>
                    <a:pt x="429" y="2715"/>
                    <a:pt x="982" y="3358"/>
                  </a:cubicBezTo>
                  <a:cubicBezTo>
                    <a:pt x="1625" y="4080"/>
                    <a:pt x="2562" y="4464"/>
                    <a:pt x="3510" y="4565"/>
                  </a:cubicBezTo>
                  <a:cubicBezTo>
                    <a:pt x="3707" y="4582"/>
                    <a:pt x="3905" y="4591"/>
                    <a:pt x="4101" y="4591"/>
                  </a:cubicBezTo>
                  <a:cubicBezTo>
                    <a:pt x="4297" y="4591"/>
                    <a:pt x="4492" y="4582"/>
                    <a:pt x="4683" y="4565"/>
                  </a:cubicBezTo>
                  <a:cubicBezTo>
                    <a:pt x="5135" y="4509"/>
                    <a:pt x="5575" y="4385"/>
                    <a:pt x="5992" y="4204"/>
                  </a:cubicBezTo>
                  <a:cubicBezTo>
                    <a:pt x="5947" y="4103"/>
                    <a:pt x="5834" y="3832"/>
                    <a:pt x="5834" y="3832"/>
                  </a:cubicBezTo>
                  <a:cubicBezTo>
                    <a:pt x="5631" y="3380"/>
                    <a:pt x="5394" y="2940"/>
                    <a:pt x="5112" y="2523"/>
                  </a:cubicBezTo>
                  <a:cubicBezTo>
                    <a:pt x="4348" y="1366"/>
                    <a:pt x="3016" y="1"/>
                    <a:pt x="1500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39"/>
            <p:cNvSpPr/>
            <p:nvPr/>
          </p:nvSpPr>
          <p:spPr>
            <a:xfrm>
              <a:off x="1714107" y="4171319"/>
              <a:ext cx="135564" cy="111403"/>
            </a:xfrm>
            <a:custGeom>
              <a:avLst/>
              <a:gdLst/>
              <a:ahLst/>
              <a:cxnLst/>
              <a:rect l="l" t="t" r="r" b="b"/>
              <a:pathLst>
                <a:path w="3950" h="3246" extrusionOk="0">
                  <a:moveTo>
                    <a:pt x="1809" y="1"/>
                  </a:moveTo>
                  <a:cubicBezTo>
                    <a:pt x="1505" y="1"/>
                    <a:pt x="1073" y="216"/>
                    <a:pt x="1377" y="540"/>
                  </a:cubicBezTo>
                  <a:cubicBezTo>
                    <a:pt x="1338" y="533"/>
                    <a:pt x="1291" y="530"/>
                    <a:pt x="1240" y="530"/>
                  </a:cubicBezTo>
                  <a:cubicBezTo>
                    <a:pt x="934" y="530"/>
                    <a:pt x="478" y="654"/>
                    <a:pt x="768" y="1002"/>
                  </a:cubicBezTo>
                  <a:cubicBezTo>
                    <a:pt x="203" y="1126"/>
                    <a:pt x="102" y="1770"/>
                    <a:pt x="711" y="1973"/>
                  </a:cubicBezTo>
                  <a:cubicBezTo>
                    <a:pt x="0" y="1973"/>
                    <a:pt x="553" y="2842"/>
                    <a:pt x="881" y="3011"/>
                  </a:cubicBezTo>
                  <a:cubicBezTo>
                    <a:pt x="1199" y="3181"/>
                    <a:pt x="1534" y="3246"/>
                    <a:pt x="1876" y="3246"/>
                  </a:cubicBezTo>
                  <a:cubicBezTo>
                    <a:pt x="2574" y="3246"/>
                    <a:pt x="3298" y="2975"/>
                    <a:pt x="3950" y="2785"/>
                  </a:cubicBezTo>
                  <a:lnTo>
                    <a:pt x="3950" y="2785"/>
                  </a:lnTo>
                  <a:cubicBezTo>
                    <a:pt x="3949" y="2785"/>
                    <a:pt x="3948" y="2786"/>
                    <a:pt x="3947" y="2786"/>
                  </a:cubicBezTo>
                  <a:cubicBezTo>
                    <a:pt x="3851" y="2786"/>
                    <a:pt x="3374" y="1577"/>
                    <a:pt x="3295" y="1454"/>
                  </a:cubicBezTo>
                  <a:cubicBezTo>
                    <a:pt x="2934" y="833"/>
                    <a:pt x="2720" y="145"/>
                    <a:pt x="1907" y="9"/>
                  </a:cubicBezTo>
                  <a:cubicBezTo>
                    <a:pt x="1877" y="4"/>
                    <a:pt x="1844" y="1"/>
                    <a:pt x="1809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39"/>
            <p:cNvSpPr/>
            <p:nvPr/>
          </p:nvSpPr>
          <p:spPr>
            <a:xfrm>
              <a:off x="1611079" y="4138304"/>
              <a:ext cx="230081" cy="157083"/>
            </a:xfrm>
            <a:custGeom>
              <a:avLst/>
              <a:gdLst/>
              <a:ahLst/>
              <a:cxnLst/>
              <a:rect l="l" t="t" r="r" b="b"/>
              <a:pathLst>
                <a:path w="6704" h="4577" extrusionOk="0">
                  <a:moveTo>
                    <a:pt x="791" y="1"/>
                  </a:moveTo>
                  <a:cubicBezTo>
                    <a:pt x="542" y="272"/>
                    <a:pt x="373" y="588"/>
                    <a:pt x="305" y="949"/>
                  </a:cubicBezTo>
                  <a:cubicBezTo>
                    <a:pt x="1" y="2438"/>
                    <a:pt x="1389" y="4063"/>
                    <a:pt x="2777" y="4379"/>
                  </a:cubicBezTo>
                  <a:cubicBezTo>
                    <a:pt x="3256" y="4500"/>
                    <a:pt x="3756" y="4576"/>
                    <a:pt x="4250" y="4576"/>
                  </a:cubicBezTo>
                  <a:cubicBezTo>
                    <a:pt x="5142" y="4576"/>
                    <a:pt x="6014" y="4328"/>
                    <a:pt x="6704" y="3646"/>
                  </a:cubicBezTo>
                  <a:cubicBezTo>
                    <a:pt x="6692" y="3634"/>
                    <a:pt x="6692" y="3623"/>
                    <a:pt x="6681" y="3612"/>
                  </a:cubicBezTo>
                  <a:cubicBezTo>
                    <a:pt x="6275" y="3804"/>
                    <a:pt x="5835" y="3928"/>
                    <a:pt x="5383" y="3973"/>
                  </a:cubicBezTo>
                  <a:cubicBezTo>
                    <a:pt x="5186" y="3990"/>
                    <a:pt x="4991" y="3998"/>
                    <a:pt x="4797" y="3998"/>
                  </a:cubicBezTo>
                  <a:cubicBezTo>
                    <a:pt x="4602" y="3998"/>
                    <a:pt x="4407" y="3990"/>
                    <a:pt x="4210" y="3973"/>
                  </a:cubicBezTo>
                  <a:cubicBezTo>
                    <a:pt x="3262" y="3871"/>
                    <a:pt x="2325" y="3499"/>
                    <a:pt x="1682" y="2765"/>
                  </a:cubicBezTo>
                  <a:cubicBezTo>
                    <a:pt x="1118" y="2134"/>
                    <a:pt x="746" y="1434"/>
                    <a:pt x="700" y="576"/>
                  </a:cubicBezTo>
                  <a:cubicBezTo>
                    <a:pt x="700" y="385"/>
                    <a:pt x="723" y="181"/>
                    <a:pt x="7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39"/>
            <p:cNvSpPr/>
            <p:nvPr/>
          </p:nvSpPr>
          <p:spPr>
            <a:xfrm>
              <a:off x="1728419" y="4256055"/>
              <a:ext cx="114286" cy="15890"/>
            </a:xfrm>
            <a:custGeom>
              <a:avLst/>
              <a:gdLst/>
              <a:ahLst/>
              <a:cxnLst/>
              <a:rect l="l" t="t" r="r" b="b"/>
              <a:pathLst>
                <a:path w="3330" h="463" extrusionOk="0">
                  <a:moveTo>
                    <a:pt x="1" y="0"/>
                  </a:moveTo>
                  <a:cubicBezTo>
                    <a:pt x="1" y="0"/>
                    <a:pt x="204" y="79"/>
                    <a:pt x="509" y="181"/>
                  </a:cubicBezTo>
                  <a:cubicBezTo>
                    <a:pt x="655" y="226"/>
                    <a:pt x="836" y="271"/>
                    <a:pt x="1028" y="316"/>
                  </a:cubicBezTo>
                  <a:cubicBezTo>
                    <a:pt x="1231" y="373"/>
                    <a:pt x="1434" y="406"/>
                    <a:pt x="1648" y="429"/>
                  </a:cubicBezTo>
                  <a:cubicBezTo>
                    <a:pt x="1761" y="440"/>
                    <a:pt x="1874" y="463"/>
                    <a:pt x="1976" y="463"/>
                  </a:cubicBezTo>
                  <a:lnTo>
                    <a:pt x="2280" y="463"/>
                  </a:lnTo>
                  <a:cubicBezTo>
                    <a:pt x="2382" y="463"/>
                    <a:pt x="2483" y="452"/>
                    <a:pt x="2574" y="452"/>
                  </a:cubicBezTo>
                  <a:cubicBezTo>
                    <a:pt x="2664" y="440"/>
                    <a:pt x="2743" y="418"/>
                    <a:pt x="2833" y="406"/>
                  </a:cubicBezTo>
                  <a:cubicBezTo>
                    <a:pt x="2901" y="384"/>
                    <a:pt x="2980" y="373"/>
                    <a:pt x="3048" y="339"/>
                  </a:cubicBezTo>
                  <a:cubicBezTo>
                    <a:pt x="3104" y="327"/>
                    <a:pt x="3149" y="305"/>
                    <a:pt x="3206" y="282"/>
                  </a:cubicBezTo>
                  <a:cubicBezTo>
                    <a:pt x="3285" y="237"/>
                    <a:pt x="3330" y="215"/>
                    <a:pt x="3330" y="215"/>
                  </a:cubicBezTo>
                  <a:lnTo>
                    <a:pt x="3330" y="215"/>
                  </a:lnTo>
                  <a:lnTo>
                    <a:pt x="3194" y="248"/>
                  </a:lnTo>
                  <a:cubicBezTo>
                    <a:pt x="3138" y="271"/>
                    <a:pt x="3081" y="271"/>
                    <a:pt x="3025" y="294"/>
                  </a:cubicBezTo>
                  <a:cubicBezTo>
                    <a:pt x="2957" y="305"/>
                    <a:pt x="2890" y="305"/>
                    <a:pt x="2811" y="316"/>
                  </a:cubicBezTo>
                  <a:cubicBezTo>
                    <a:pt x="2732" y="327"/>
                    <a:pt x="2653" y="327"/>
                    <a:pt x="2562" y="327"/>
                  </a:cubicBezTo>
                  <a:lnTo>
                    <a:pt x="2280" y="327"/>
                  </a:lnTo>
                  <a:cubicBezTo>
                    <a:pt x="2179" y="327"/>
                    <a:pt x="2077" y="316"/>
                    <a:pt x="1976" y="305"/>
                  </a:cubicBezTo>
                  <a:cubicBezTo>
                    <a:pt x="1874" y="305"/>
                    <a:pt x="1773" y="282"/>
                    <a:pt x="1671" y="271"/>
                  </a:cubicBezTo>
                  <a:cubicBezTo>
                    <a:pt x="1457" y="248"/>
                    <a:pt x="1253" y="215"/>
                    <a:pt x="1062" y="181"/>
                  </a:cubicBezTo>
                  <a:lnTo>
                    <a:pt x="531" y="91"/>
                  </a:lnTo>
                  <a:lnTo>
                    <a:pt x="148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39"/>
            <p:cNvSpPr/>
            <p:nvPr/>
          </p:nvSpPr>
          <p:spPr>
            <a:xfrm>
              <a:off x="1728831" y="4234365"/>
              <a:ext cx="108074" cy="29858"/>
            </a:xfrm>
            <a:custGeom>
              <a:avLst/>
              <a:gdLst/>
              <a:ahLst/>
              <a:cxnLst/>
              <a:rect l="l" t="t" r="r" b="b"/>
              <a:pathLst>
                <a:path w="3149" h="870" extrusionOk="0">
                  <a:moveTo>
                    <a:pt x="0" y="0"/>
                  </a:moveTo>
                  <a:cubicBezTo>
                    <a:pt x="0" y="0"/>
                    <a:pt x="181" y="124"/>
                    <a:pt x="452" y="260"/>
                  </a:cubicBezTo>
                  <a:cubicBezTo>
                    <a:pt x="598" y="328"/>
                    <a:pt x="756" y="418"/>
                    <a:pt x="937" y="486"/>
                  </a:cubicBezTo>
                  <a:cubicBezTo>
                    <a:pt x="1106" y="553"/>
                    <a:pt x="1298" y="632"/>
                    <a:pt x="1501" y="700"/>
                  </a:cubicBezTo>
                  <a:cubicBezTo>
                    <a:pt x="1603" y="723"/>
                    <a:pt x="1704" y="756"/>
                    <a:pt x="1806" y="779"/>
                  </a:cubicBezTo>
                  <a:cubicBezTo>
                    <a:pt x="1896" y="802"/>
                    <a:pt x="1997" y="824"/>
                    <a:pt x="2099" y="835"/>
                  </a:cubicBezTo>
                  <a:cubicBezTo>
                    <a:pt x="2189" y="858"/>
                    <a:pt x="2291" y="858"/>
                    <a:pt x="2381" y="869"/>
                  </a:cubicBezTo>
                  <a:lnTo>
                    <a:pt x="2629" y="869"/>
                  </a:lnTo>
                  <a:cubicBezTo>
                    <a:pt x="2708" y="869"/>
                    <a:pt x="2776" y="858"/>
                    <a:pt x="2844" y="847"/>
                  </a:cubicBezTo>
                  <a:cubicBezTo>
                    <a:pt x="2900" y="835"/>
                    <a:pt x="2957" y="824"/>
                    <a:pt x="3013" y="813"/>
                  </a:cubicBezTo>
                  <a:cubicBezTo>
                    <a:pt x="3103" y="790"/>
                    <a:pt x="3148" y="768"/>
                    <a:pt x="3148" y="768"/>
                  </a:cubicBezTo>
                  <a:lnTo>
                    <a:pt x="3148" y="768"/>
                  </a:lnTo>
                  <a:cubicBezTo>
                    <a:pt x="3148" y="768"/>
                    <a:pt x="3092" y="768"/>
                    <a:pt x="3013" y="790"/>
                  </a:cubicBezTo>
                  <a:lnTo>
                    <a:pt x="2844" y="790"/>
                  </a:lnTo>
                  <a:cubicBezTo>
                    <a:pt x="2787" y="790"/>
                    <a:pt x="2720" y="779"/>
                    <a:pt x="2641" y="779"/>
                  </a:cubicBezTo>
                  <a:cubicBezTo>
                    <a:pt x="2573" y="779"/>
                    <a:pt x="2483" y="756"/>
                    <a:pt x="2404" y="745"/>
                  </a:cubicBezTo>
                  <a:cubicBezTo>
                    <a:pt x="2313" y="734"/>
                    <a:pt x="2223" y="711"/>
                    <a:pt x="2133" y="700"/>
                  </a:cubicBezTo>
                  <a:cubicBezTo>
                    <a:pt x="2043" y="677"/>
                    <a:pt x="1941" y="655"/>
                    <a:pt x="1851" y="621"/>
                  </a:cubicBezTo>
                  <a:cubicBezTo>
                    <a:pt x="1749" y="598"/>
                    <a:pt x="1659" y="576"/>
                    <a:pt x="1557" y="542"/>
                  </a:cubicBezTo>
                  <a:cubicBezTo>
                    <a:pt x="1366" y="486"/>
                    <a:pt x="1174" y="418"/>
                    <a:pt x="993" y="350"/>
                  </a:cubicBezTo>
                  <a:cubicBezTo>
                    <a:pt x="813" y="282"/>
                    <a:pt x="643" y="226"/>
                    <a:pt x="497" y="170"/>
                  </a:cubicBezTo>
                  <a:cubicBezTo>
                    <a:pt x="350" y="124"/>
                    <a:pt x="237" y="79"/>
                    <a:pt x="147" y="45"/>
                  </a:cubicBezTo>
                  <a:cubicBezTo>
                    <a:pt x="57" y="2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39"/>
            <p:cNvSpPr/>
            <p:nvPr/>
          </p:nvSpPr>
          <p:spPr>
            <a:xfrm>
              <a:off x="1769877" y="4232031"/>
              <a:ext cx="63526" cy="27936"/>
            </a:xfrm>
            <a:custGeom>
              <a:avLst/>
              <a:gdLst/>
              <a:ahLst/>
              <a:cxnLst/>
              <a:rect l="l" t="t" r="r" b="b"/>
              <a:pathLst>
                <a:path w="1851" h="814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23"/>
                    <a:pt x="45" y="57"/>
                    <a:pt x="68" y="80"/>
                  </a:cubicBezTo>
                  <a:cubicBezTo>
                    <a:pt x="113" y="136"/>
                    <a:pt x="170" y="192"/>
                    <a:pt x="226" y="249"/>
                  </a:cubicBezTo>
                  <a:cubicBezTo>
                    <a:pt x="271" y="271"/>
                    <a:pt x="305" y="328"/>
                    <a:pt x="350" y="362"/>
                  </a:cubicBezTo>
                  <a:cubicBezTo>
                    <a:pt x="395" y="396"/>
                    <a:pt x="418" y="486"/>
                    <a:pt x="474" y="508"/>
                  </a:cubicBezTo>
                  <a:cubicBezTo>
                    <a:pt x="519" y="542"/>
                    <a:pt x="531" y="689"/>
                    <a:pt x="587" y="712"/>
                  </a:cubicBezTo>
                  <a:lnTo>
                    <a:pt x="756" y="791"/>
                  </a:lnTo>
                  <a:cubicBezTo>
                    <a:pt x="785" y="801"/>
                    <a:pt x="817" y="805"/>
                    <a:pt x="850" y="805"/>
                  </a:cubicBezTo>
                  <a:cubicBezTo>
                    <a:pt x="931" y="805"/>
                    <a:pt x="1020" y="782"/>
                    <a:pt x="1100" y="782"/>
                  </a:cubicBezTo>
                  <a:cubicBezTo>
                    <a:pt x="1126" y="782"/>
                    <a:pt x="1151" y="784"/>
                    <a:pt x="1174" y="791"/>
                  </a:cubicBezTo>
                  <a:cubicBezTo>
                    <a:pt x="1192" y="796"/>
                    <a:pt x="1211" y="798"/>
                    <a:pt x="1231" y="798"/>
                  </a:cubicBezTo>
                  <a:cubicBezTo>
                    <a:pt x="1322" y="798"/>
                    <a:pt x="1426" y="753"/>
                    <a:pt x="1502" y="753"/>
                  </a:cubicBezTo>
                  <a:cubicBezTo>
                    <a:pt x="1514" y="753"/>
                    <a:pt x="1525" y="754"/>
                    <a:pt x="1535" y="757"/>
                  </a:cubicBezTo>
                  <a:cubicBezTo>
                    <a:pt x="1637" y="779"/>
                    <a:pt x="1749" y="802"/>
                    <a:pt x="1851" y="813"/>
                  </a:cubicBezTo>
                  <a:cubicBezTo>
                    <a:pt x="1761" y="768"/>
                    <a:pt x="1670" y="712"/>
                    <a:pt x="1569" y="678"/>
                  </a:cubicBezTo>
                  <a:cubicBezTo>
                    <a:pt x="1400" y="587"/>
                    <a:pt x="1163" y="497"/>
                    <a:pt x="926" y="407"/>
                  </a:cubicBezTo>
                  <a:cubicBezTo>
                    <a:pt x="813" y="362"/>
                    <a:pt x="700" y="317"/>
                    <a:pt x="587" y="260"/>
                  </a:cubicBezTo>
                  <a:cubicBezTo>
                    <a:pt x="542" y="238"/>
                    <a:pt x="486" y="226"/>
                    <a:pt x="429" y="204"/>
                  </a:cubicBezTo>
                  <a:cubicBezTo>
                    <a:pt x="384" y="181"/>
                    <a:pt x="339" y="159"/>
                    <a:pt x="294" y="136"/>
                  </a:cubicBezTo>
                  <a:cubicBezTo>
                    <a:pt x="203" y="102"/>
                    <a:pt x="136" y="57"/>
                    <a:pt x="91" y="34"/>
                  </a:cubicBezTo>
                  <a:cubicBezTo>
                    <a:pt x="57" y="23"/>
                    <a:pt x="34" y="12"/>
                    <a:pt x="0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39"/>
            <p:cNvSpPr/>
            <p:nvPr/>
          </p:nvSpPr>
          <p:spPr>
            <a:xfrm>
              <a:off x="1782644" y="4218098"/>
              <a:ext cx="37203" cy="33325"/>
            </a:xfrm>
            <a:custGeom>
              <a:avLst/>
              <a:gdLst/>
              <a:ahLst/>
              <a:cxnLst/>
              <a:rect l="l" t="t" r="r" b="b"/>
              <a:pathLst>
                <a:path w="1084" h="971" extrusionOk="0">
                  <a:moveTo>
                    <a:pt x="1" y="0"/>
                  </a:moveTo>
                  <a:lnTo>
                    <a:pt x="1" y="0"/>
                  </a:lnTo>
                  <a:cubicBezTo>
                    <a:pt x="35" y="68"/>
                    <a:pt x="68" y="136"/>
                    <a:pt x="114" y="204"/>
                  </a:cubicBezTo>
                  <a:cubicBezTo>
                    <a:pt x="159" y="271"/>
                    <a:pt x="215" y="339"/>
                    <a:pt x="260" y="395"/>
                  </a:cubicBezTo>
                  <a:cubicBezTo>
                    <a:pt x="328" y="452"/>
                    <a:pt x="384" y="519"/>
                    <a:pt x="452" y="587"/>
                  </a:cubicBezTo>
                  <a:cubicBezTo>
                    <a:pt x="576" y="700"/>
                    <a:pt x="723" y="790"/>
                    <a:pt x="870" y="881"/>
                  </a:cubicBezTo>
                  <a:cubicBezTo>
                    <a:pt x="937" y="914"/>
                    <a:pt x="1005" y="948"/>
                    <a:pt x="1084" y="971"/>
                  </a:cubicBezTo>
                  <a:cubicBezTo>
                    <a:pt x="1028" y="914"/>
                    <a:pt x="982" y="858"/>
                    <a:pt x="926" y="802"/>
                  </a:cubicBezTo>
                  <a:cubicBezTo>
                    <a:pt x="870" y="756"/>
                    <a:pt x="813" y="700"/>
                    <a:pt x="757" y="644"/>
                  </a:cubicBezTo>
                  <a:cubicBezTo>
                    <a:pt x="700" y="587"/>
                    <a:pt x="633" y="531"/>
                    <a:pt x="565" y="463"/>
                  </a:cubicBezTo>
                  <a:cubicBezTo>
                    <a:pt x="497" y="407"/>
                    <a:pt x="429" y="350"/>
                    <a:pt x="362" y="294"/>
                  </a:cubicBezTo>
                  <a:cubicBezTo>
                    <a:pt x="339" y="271"/>
                    <a:pt x="294" y="237"/>
                    <a:pt x="271" y="215"/>
                  </a:cubicBezTo>
                  <a:cubicBezTo>
                    <a:pt x="238" y="192"/>
                    <a:pt x="215" y="170"/>
                    <a:pt x="181" y="147"/>
                  </a:cubicBezTo>
                  <a:cubicBezTo>
                    <a:pt x="125" y="91"/>
                    <a:pt x="68" y="46"/>
                    <a:pt x="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39"/>
            <p:cNvSpPr/>
            <p:nvPr/>
          </p:nvSpPr>
          <p:spPr>
            <a:xfrm>
              <a:off x="1778011" y="4025631"/>
              <a:ext cx="151077" cy="242848"/>
            </a:xfrm>
            <a:custGeom>
              <a:avLst/>
              <a:gdLst/>
              <a:ahLst/>
              <a:cxnLst/>
              <a:rect l="l" t="t" r="r" b="b"/>
              <a:pathLst>
                <a:path w="4402" h="7076" extrusionOk="0">
                  <a:moveTo>
                    <a:pt x="1591" y="0"/>
                  </a:moveTo>
                  <a:cubicBezTo>
                    <a:pt x="1072" y="452"/>
                    <a:pt x="666" y="1004"/>
                    <a:pt x="406" y="1636"/>
                  </a:cubicBezTo>
                  <a:cubicBezTo>
                    <a:pt x="0" y="2708"/>
                    <a:pt x="102" y="3927"/>
                    <a:pt x="689" y="4920"/>
                  </a:cubicBezTo>
                  <a:cubicBezTo>
                    <a:pt x="858" y="5202"/>
                    <a:pt x="1727" y="6342"/>
                    <a:pt x="1851" y="7075"/>
                  </a:cubicBezTo>
                  <a:lnTo>
                    <a:pt x="2900" y="5879"/>
                  </a:lnTo>
                  <a:cubicBezTo>
                    <a:pt x="3927" y="4570"/>
                    <a:pt x="4401" y="3306"/>
                    <a:pt x="3882" y="1625"/>
                  </a:cubicBezTo>
                  <a:cubicBezTo>
                    <a:pt x="3544" y="531"/>
                    <a:pt x="2697" y="11"/>
                    <a:pt x="1591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39"/>
            <p:cNvSpPr/>
            <p:nvPr/>
          </p:nvSpPr>
          <p:spPr>
            <a:xfrm>
              <a:off x="1796956" y="4127355"/>
              <a:ext cx="104230" cy="141124"/>
            </a:xfrm>
            <a:custGeom>
              <a:avLst/>
              <a:gdLst/>
              <a:ahLst/>
              <a:cxnLst/>
              <a:rect l="l" t="t" r="r" b="b"/>
              <a:pathLst>
                <a:path w="3037" h="4112" extrusionOk="0">
                  <a:moveTo>
                    <a:pt x="1948" y="0"/>
                  </a:moveTo>
                  <a:cubicBezTo>
                    <a:pt x="1795" y="0"/>
                    <a:pt x="1604" y="108"/>
                    <a:pt x="1423" y="331"/>
                  </a:cubicBezTo>
                  <a:cubicBezTo>
                    <a:pt x="1311" y="174"/>
                    <a:pt x="1180" y="109"/>
                    <a:pt x="1051" y="109"/>
                  </a:cubicBezTo>
                  <a:cubicBezTo>
                    <a:pt x="634" y="109"/>
                    <a:pt x="228" y="781"/>
                    <a:pt x="486" y="1177"/>
                  </a:cubicBezTo>
                  <a:cubicBezTo>
                    <a:pt x="411" y="1130"/>
                    <a:pt x="347" y="1109"/>
                    <a:pt x="293" y="1109"/>
                  </a:cubicBezTo>
                  <a:cubicBezTo>
                    <a:pt x="0" y="1109"/>
                    <a:pt x="4" y="1713"/>
                    <a:pt x="80" y="1922"/>
                  </a:cubicBezTo>
                  <a:cubicBezTo>
                    <a:pt x="362" y="2735"/>
                    <a:pt x="1389" y="3197"/>
                    <a:pt x="1310" y="4111"/>
                  </a:cubicBezTo>
                  <a:lnTo>
                    <a:pt x="1581" y="3683"/>
                  </a:lnTo>
                  <a:cubicBezTo>
                    <a:pt x="2066" y="3107"/>
                    <a:pt x="2597" y="2836"/>
                    <a:pt x="2879" y="2159"/>
                  </a:cubicBezTo>
                  <a:cubicBezTo>
                    <a:pt x="3037" y="1821"/>
                    <a:pt x="3014" y="1200"/>
                    <a:pt x="2980" y="816"/>
                  </a:cubicBezTo>
                  <a:cubicBezTo>
                    <a:pt x="2962" y="536"/>
                    <a:pt x="2850" y="426"/>
                    <a:pt x="2700" y="426"/>
                  </a:cubicBezTo>
                  <a:cubicBezTo>
                    <a:pt x="2566" y="426"/>
                    <a:pt x="2401" y="514"/>
                    <a:pt x="2247" y="647"/>
                  </a:cubicBezTo>
                  <a:cubicBezTo>
                    <a:pt x="2313" y="222"/>
                    <a:pt x="2168" y="0"/>
                    <a:pt x="1948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39"/>
            <p:cNvSpPr/>
            <p:nvPr/>
          </p:nvSpPr>
          <p:spPr>
            <a:xfrm>
              <a:off x="1754777" y="4025631"/>
              <a:ext cx="86761" cy="244393"/>
            </a:xfrm>
            <a:custGeom>
              <a:avLst/>
              <a:gdLst/>
              <a:ahLst/>
              <a:cxnLst/>
              <a:rect l="l" t="t" r="r" b="b"/>
              <a:pathLst>
                <a:path w="2528" h="7121" extrusionOk="0">
                  <a:moveTo>
                    <a:pt x="2201" y="0"/>
                  </a:moveTo>
                  <a:cubicBezTo>
                    <a:pt x="880" y="0"/>
                    <a:pt x="0" y="1828"/>
                    <a:pt x="79" y="2957"/>
                  </a:cubicBezTo>
                  <a:cubicBezTo>
                    <a:pt x="136" y="3826"/>
                    <a:pt x="598" y="4469"/>
                    <a:pt x="1061" y="5157"/>
                  </a:cubicBezTo>
                  <a:cubicBezTo>
                    <a:pt x="1332" y="5563"/>
                    <a:pt x="1625" y="5958"/>
                    <a:pt x="1952" y="6331"/>
                  </a:cubicBezTo>
                  <a:cubicBezTo>
                    <a:pt x="2167" y="6568"/>
                    <a:pt x="2347" y="6827"/>
                    <a:pt x="2483" y="7120"/>
                  </a:cubicBezTo>
                  <a:lnTo>
                    <a:pt x="2528" y="7075"/>
                  </a:lnTo>
                  <a:cubicBezTo>
                    <a:pt x="2392" y="6342"/>
                    <a:pt x="1535" y="5202"/>
                    <a:pt x="1366" y="4920"/>
                  </a:cubicBezTo>
                  <a:cubicBezTo>
                    <a:pt x="779" y="3927"/>
                    <a:pt x="666" y="2708"/>
                    <a:pt x="1083" y="1636"/>
                  </a:cubicBezTo>
                  <a:cubicBezTo>
                    <a:pt x="1343" y="1004"/>
                    <a:pt x="1749" y="452"/>
                    <a:pt x="2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39"/>
            <p:cNvSpPr/>
            <p:nvPr/>
          </p:nvSpPr>
          <p:spPr>
            <a:xfrm>
              <a:off x="1814013" y="4119393"/>
              <a:ext cx="24985" cy="139511"/>
            </a:xfrm>
            <a:custGeom>
              <a:avLst/>
              <a:gdLst/>
              <a:ahLst/>
              <a:cxnLst/>
              <a:rect l="l" t="t" r="r" b="b"/>
              <a:pathLst>
                <a:path w="728" h="4065" extrusionOk="0">
                  <a:moveTo>
                    <a:pt x="631" y="4016"/>
                  </a:moveTo>
                  <a:cubicBezTo>
                    <a:pt x="632" y="4016"/>
                    <a:pt x="632" y="4016"/>
                    <a:pt x="633" y="4016"/>
                  </a:cubicBezTo>
                  <a:cubicBezTo>
                    <a:pt x="632" y="4016"/>
                    <a:pt x="632" y="4016"/>
                    <a:pt x="631" y="4016"/>
                  </a:cubicBezTo>
                  <a:close/>
                  <a:moveTo>
                    <a:pt x="689" y="4033"/>
                  </a:moveTo>
                  <a:cubicBezTo>
                    <a:pt x="689" y="4039"/>
                    <a:pt x="689" y="4044"/>
                    <a:pt x="689" y="4050"/>
                  </a:cubicBezTo>
                  <a:cubicBezTo>
                    <a:pt x="689" y="4054"/>
                    <a:pt x="692" y="4055"/>
                    <a:pt x="695" y="4055"/>
                  </a:cubicBezTo>
                  <a:cubicBezTo>
                    <a:pt x="703" y="4055"/>
                    <a:pt x="715" y="4050"/>
                    <a:pt x="723" y="4050"/>
                  </a:cubicBezTo>
                  <a:cubicBezTo>
                    <a:pt x="727" y="4050"/>
                    <a:pt x="710" y="4043"/>
                    <a:pt x="689" y="4033"/>
                  </a:cubicBezTo>
                  <a:close/>
                  <a:moveTo>
                    <a:pt x="390" y="0"/>
                  </a:moveTo>
                  <a:cubicBezTo>
                    <a:pt x="373" y="0"/>
                    <a:pt x="358" y="3"/>
                    <a:pt x="351" y="10"/>
                  </a:cubicBezTo>
                  <a:cubicBezTo>
                    <a:pt x="328" y="44"/>
                    <a:pt x="215" y="44"/>
                    <a:pt x="181" y="100"/>
                  </a:cubicBezTo>
                  <a:cubicBezTo>
                    <a:pt x="159" y="157"/>
                    <a:pt x="125" y="225"/>
                    <a:pt x="102" y="292"/>
                  </a:cubicBezTo>
                  <a:cubicBezTo>
                    <a:pt x="80" y="383"/>
                    <a:pt x="57" y="484"/>
                    <a:pt x="46" y="574"/>
                  </a:cubicBezTo>
                  <a:cubicBezTo>
                    <a:pt x="12" y="811"/>
                    <a:pt x="1" y="1048"/>
                    <a:pt x="23" y="1285"/>
                  </a:cubicBezTo>
                  <a:cubicBezTo>
                    <a:pt x="35" y="1409"/>
                    <a:pt x="46" y="1545"/>
                    <a:pt x="68" y="1680"/>
                  </a:cubicBezTo>
                  <a:cubicBezTo>
                    <a:pt x="91" y="1816"/>
                    <a:pt x="114" y="1951"/>
                    <a:pt x="159" y="2075"/>
                  </a:cubicBezTo>
                  <a:cubicBezTo>
                    <a:pt x="226" y="2346"/>
                    <a:pt x="328" y="2594"/>
                    <a:pt x="407" y="2843"/>
                  </a:cubicBezTo>
                  <a:cubicBezTo>
                    <a:pt x="452" y="2955"/>
                    <a:pt x="497" y="3068"/>
                    <a:pt x="531" y="3181"/>
                  </a:cubicBezTo>
                  <a:cubicBezTo>
                    <a:pt x="565" y="3294"/>
                    <a:pt x="587" y="3395"/>
                    <a:pt x="610" y="3497"/>
                  </a:cubicBezTo>
                  <a:cubicBezTo>
                    <a:pt x="633" y="3576"/>
                    <a:pt x="644" y="3666"/>
                    <a:pt x="655" y="3757"/>
                  </a:cubicBezTo>
                  <a:cubicBezTo>
                    <a:pt x="666" y="3824"/>
                    <a:pt x="666" y="3903"/>
                    <a:pt x="666" y="3971"/>
                  </a:cubicBezTo>
                  <a:lnTo>
                    <a:pt x="666" y="4009"/>
                  </a:lnTo>
                  <a:lnTo>
                    <a:pt x="666" y="4009"/>
                  </a:lnTo>
                  <a:cubicBezTo>
                    <a:pt x="666" y="4009"/>
                    <a:pt x="666" y="4009"/>
                    <a:pt x="666" y="4009"/>
                  </a:cubicBezTo>
                  <a:cubicBezTo>
                    <a:pt x="658" y="4009"/>
                    <a:pt x="649" y="4010"/>
                    <a:pt x="643" y="4012"/>
                  </a:cubicBezTo>
                  <a:lnTo>
                    <a:pt x="643" y="4012"/>
                  </a:lnTo>
                  <a:cubicBezTo>
                    <a:pt x="628" y="4004"/>
                    <a:pt x="618" y="3997"/>
                    <a:pt x="621" y="3994"/>
                  </a:cubicBezTo>
                  <a:cubicBezTo>
                    <a:pt x="587" y="3982"/>
                    <a:pt x="542" y="3971"/>
                    <a:pt x="508" y="3960"/>
                  </a:cubicBezTo>
                  <a:lnTo>
                    <a:pt x="508" y="3971"/>
                  </a:lnTo>
                  <a:cubicBezTo>
                    <a:pt x="542" y="3982"/>
                    <a:pt x="587" y="4004"/>
                    <a:pt x="631" y="4016"/>
                  </a:cubicBezTo>
                  <a:lnTo>
                    <a:pt x="631" y="4016"/>
                  </a:lnTo>
                  <a:cubicBezTo>
                    <a:pt x="631" y="4015"/>
                    <a:pt x="636" y="4013"/>
                    <a:pt x="643" y="4012"/>
                  </a:cubicBezTo>
                  <a:lnTo>
                    <a:pt x="643" y="4012"/>
                  </a:lnTo>
                  <a:cubicBezTo>
                    <a:pt x="650" y="4016"/>
                    <a:pt x="658" y="4020"/>
                    <a:pt x="666" y="4023"/>
                  </a:cubicBezTo>
                  <a:lnTo>
                    <a:pt x="666" y="4023"/>
                  </a:lnTo>
                  <a:lnTo>
                    <a:pt x="666" y="4050"/>
                  </a:lnTo>
                  <a:cubicBezTo>
                    <a:pt x="666" y="4061"/>
                    <a:pt x="669" y="4064"/>
                    <a:pt x="674" y="4064"/>
                  </a:cubicBezTo>
                  <a:cubicBezTo>
                    <a:pt x="678" y="4064"/>
                    <a:pt x="683" y="4061"/>
                    <a:pt x="689" y="4061"/>
                  </a:cubicBezTo>
                  <a:cubicBezTo>
                    <a:pt x="689" y="4052"/>
                    <a:pt x="681" y="4034"/>
                    <a:pt x="678" y="4029"/>
                  </a:cubicBezTo>
                  <a:lnTo>
                    <a:pt x="678" y="4029"/>
                  </a:lnTo>
                  <a:cubicBezTo>
                    <a:pt x="682" y="4030"/>
                    <a:pt x="686" y="4032"/>
                    <a:pt x="689" y="4033"/>
                  </a:cubicBezTo>
                  <a:lnTo>
                    <a:pt x="689" y="4033"/>
                  </a:lnTo>
                  <a:cubicBezTo>
                    <a:pt x="689" y="4008"/>
                    <a:pt x="691" y="3990"/>
                    <a:pt x="700" y="3971"/>
                  </a:cubicBezTo>
                  <a:cubicBezTo>
                    <a:pt x="712" y="3903"/>
                    <a:pt x="712" y="3824"/>
                    <a:pt x="723" y="3757"/>
                  </a:cubicBezTo>
                  <a:cubicBezTo>
                    <a:pt x="723" y="3655"/>
                    <a:pt x="712" y="3565"/>
                    <a:pt x="700" y="3474"/>
                  </a:cubicBezTo>
                  <a:cubicBezTo>
                    <a:pt x="666" y="3237"/>
                    <a:pt x="621" y="3012"/>
                    <a:pt x="554" y="2786"/>
                  </a:cubicBezTo>
                  <a:cubicBezTo>
                    <a:pt x="475" y="2538"/>
                    <a:pt x="384" y="2290"/>
                    <a:pt x="317" y="2030"/>
                  </a:cubicBezTo>
                  <a:cubicBezTo>
                    <a:pt x="272" y="1906"/>
                    <a:pt x="249" y="1782"/>
                    <a:pt x="226" y="1646"/>
                  </a:cubicBezTo>
                  <a:cubicBezTo>
                    <a:pt x="204" y="1522"/>
                    <a:pt x="193" y="1398"/>
                    <a:pt x="181" y="1274"/>
                  </a:cubicBezTo>
                  <a:cubicBezTo>
                    <a:pt x="147" y="1048"/>
                    <a:pt x="136" y="823"/>
                    <a:pt x="159" y="597"/>
                  </a:cubicBezTo>
                  <a:cubicBezTo>
                    <a:pt x="170" y="507"/>
                    <a:pt x="181" y="416"/>
                    <a:pt x="204" y="337"/>
                  </a:cubicBezTo>
                  <a:cubicBezTo>
                    <a:pt x="226" y="247"/>
                    <a:pt x="283" y="202"/>
                    <a:pt x="305" y="146"/>
                  </a:cubicBezTo>
                  <a:cubicBezTo>
                    <a:pt x="328" y="89"/>
                    <a:pt x="429" y="89"/>
                    <a:pt x="441" y="55"/>
                  </a:cubicBezTo>
                  <a:cubicBezTo>
                    <a:pt x="452" y="44"/>
                    <a:pt x="452" y="33"/>
                    <a:pt x="463" y="10"/>
                  </a:cubicBezTo>
                  <a:cubicBezTo>
                    <a:pt x="463" y="10"/>
                    <a:pt x="423" y="0"/>
                    <a:pt x="39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39"/>
            <p:cNvSpPr/>
            <p:nvPr/>
          </p:nvSpPr>
          <p:spPr>
            <a:xfrm>
              <a:off x="1839204" y="4171251"/>
              <a:ext cx="9301" cy="80172"/>
            </a:xfrm>
            <a:custGeom>
              <a:avLst/>
              <a:gdLst/>
              <a:ahLst/>
              <a:cxnLst/>
              <a:rect l="l" t="t" r="r" b="b"/>
              <a:pathLst>
                <a:path w="271" h="2336" extrusionOk="0">
                  <a:moveTo>
                    <a:pt x="271" y="0"/>
                  </a:moveTo>
                  <a:lnTo>
                    <a:pt x="271" y="0"/>
                  </a:lnTo>
                  <a:cubicBezTo>
                    <a:pt x="257" y="14"/>
                    <a:pt x="247" y="33"/>
                    <a:pt x="245" y="53"/>
                  </a:cubicBezTo>
                  <a:lnTo>
                    <a:pt x="245" y="53"/>
                  </a:lnTo>
                  <a:cubicBezTo>
                    <a:pt x="264" y="14"/>
                    <a:pt x="271" y="0"/>
                    <a:pt x="271" y="0"/>
                  </a:cubicBezTo>
                  <a:close/>
                  <a:moveTo>
                    <a:pt x="245" y="53"/>
                  </a:moveTo>
                  <a:cubicBezTo>
                    <a:pt x="239" y="63"/>
                    <a:pt x="233" y="76"/>
                    <a:pt x="226" y="90"/>
                  </a:cubicBezTo>
                  <a:cubicBezTo>
                    <a:pt x="203" y="124"/>
                    <a:pt x="181" y="158"/>
                    <a:pt x="169" y="192"/>
                  </a:cubicBezTo>
                  <a:cubicBezTo>
                    <a:pt x="136" y="237"/>
                    <a:pt x="113" y="282"/>
                    <a:pt x="102" y="327"/>
                  </a:cubicBezTo>
                  <a:cubicBezTo>
                    <a:pt x="68" y="451"/>
                    <a:pt x="34" y="576"/>
                    <a:pt x="23" y="711"/>
                  </a:cubicBezTo>
                  <a:cubicBezTo>
                    <a:pt x="23" y="779"/>
                    <a:pt x="0" y="846"/>
                    <a:pt x="0" y="925"/>
                  </a:cubicBezTo>
                  <a:lnTo>
                    <a:pt x="0" y="1151"/>
                  </a:lnTo>
                  <a:cubicBezTo>
                    <a:pt x="0" y="1298"/>
                    <a:pt x="0" y="1444"/>
                    <a:pt x="0" y="1580"/>
                  </a:cubicBezTo>
                  <a:cubicBezTo>
                    <a:pt x="11" y="1726"/>
                    <a:pt x="11" y="1851"/>
                    <a:pt x="23" y="1963"/>
                  </a:cubicBezTo>
                  <a:cubicBezTo>
                    <a:pt x="23" y="2076"/>
                    <a:pt x="23" y="2167"/>
                    <a:pt x="23" y="2234"/>
                  </a:cubicBezTo>
                  <a:lnTo>
                    <a:pt x="23" y="2336"/>
                  </a:lnTo>
                  <a:cubicBezTo>
                    <a:pt x="23" y="2336"/>
                    <a:pt x="34" y="2302"/>
                    <a:pt x="57" y="2234"/>
                  </a:cubicBezTo>
                  <a:cubicBezTo>
                    <a:pt x="79" y="2144"/>
                    <a:pt x="102" y="2054"/>
                    <a:pt x="113" y="1963"/>
                  </a:cubicBezTo>
                  <a:cubicBezTo>
                    <a:pt x="124" y="1851"/>
                    <a:pt x="147" y="1715"/>
                    <a:pt x="158" y="1580"/>
                  </a:cubicBezTo>
                  <a:cubicBezTo>
                    <a:pt x="158" y="1444"/>
                    <a:pt x="158" y="1286"/>
                    <a:pt x="158" y="1140"/>
                  </a:cubicBezTo>
                  <a:cubicBezTo>
                    <a:pt x="169" y="1004"/>
                    <a:pt x="158" y="858"/>
                    <a:pt x="169" y="722"/>
                  </a:cubicBezTo>
                  <a:cubicBezTo>
                    <a:pt x="169" y="654"/>
                    <a:pt x="169" y="587"/>
                    <a:pt x="181" y="530"/>
                  </a:cubicBezTo>
                  <a:cubicBezTo>
                    <a:pt x="192" y="463"/>
                    <a:pt x="203" y="406"/>
                    <a:pt x="203" y="350"/>
                  </a:cubicBezTo>
                  <a:cubicBezTo>
                    <a:pt x="203" y="305"/>
                    <a:pt x="203" y="248"/>
                    <a:pt x="215" y="203"/>
                  </a:cubicBezTo>
                  <a:cubicBezTo>
                    <a:pt x="226" y="169"/>
                    <a:pt x="237" y="124"/>
                    <a:pt x="248" y="90"/>
                  </a:cubicBezTo>
                  <a:cubicBezTo>
                    <a:pt x="244" y="78"/>
                    <a:pt x="243" y="65"/>
                    <a:pt x="245" y="53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39"/>
            <p:cNvSpPr/>
            <p:nvPr/>
          </p:nvSpPr>
          <p:spPr>
            <a:xfrm>
              <a:off x="1843082" y="4170839"/>
              <a:ext cx="19768" cy="77872"/>
            </a:xfrm>
            <a:custGeom>
              <a:avLst/>
              <a:gdLst/>
              <a:ahLst/>
              <a:cxnLst/>
              <a:rect l="l" t="t" r="r" b="b"/>
              <a:pathLst>
                <a:path w="576" h="2269" extrusionOk="0">
                  <a:moveTo>
                    <a:pt x="576" y="1"/>
                  </a:moveTo>
                  <a:lnTo>
                    <a:pt x="576" y="1"/>
                  </a:lnTo>
                  <a:cubicBezTo>
                    <a:pt x="575" y="1"/>
                    <a:pt x="496" y="125"/>
                    <a:pt x="406" y="328"/>
                  </a:cubicBezTo>
                  <a:cubicBezTo>
                    <a:pt x="305" y="576"/>
                    <a:pt x="214" y="836"/>
                    <a:pt x="147" y="1095"/>
                  </a:cubicBezTo>
                  <a:cubicBezTo>
                    <a:pt x="124" y="1242"/>
                    <a:pt x="90" y="1377"/>
                    <a:pt x="68" y="1524"/>
                  </a:cubicBezTo>
                  <a:cubicBezTo>
                    <a:pt x="34" y="1648"/>
                    <a:pt x="23" y="1772"/>
                    <a:pt x="11" y="1896"/>
                  </a:cubicBezTo>
                  <a:cubicBezTo>
                    <a:pt x="0" y="2111"/>
                    <a:pt x="0" y="2269"/>
                    <a:pt x="0" y="2269"/>
                  </a:cubicBezTo>
                  <a:cubicBezTo>
                    <a:pt x="0" y="2269"/>
                    <a:pt x="45" y="2122"/>
                    <a:pt x="102" y="1919"/>
                  </a:cubicBezTo>
                  <a:cubicBezTo>
                    <a:pt x="124" y="1874"/>
                    <a:pt x="135" y="1817"/>
                    <a:pt x="147" y="1750"/>
                  </a:cubicBezTo>
                  <a:cubicBezTo>
                    <a:pt x="169" y="1693"/>
                    <a:pt x="192" y="1626"/>
                    <a:pt x="203" y="1558"/>
                  </a:cubicBezTo>
                  <a:cubicBezTo>
                    <a:pt x="237" y="1434"/>
                    <a:pt x="271" y="1298"/>
                    <a:pt x="305" y="1152"/>
                  </a:cubicBezTo>
                  <a:cubicBezTo>
                    <a:pt x="350" y="994"/>
                    <a:pt x="384" y="858"/>
                    <a:pt x="418" y="723"/>
                  </a:cubicBezTo>
                  <a:cubicBezTo>
                    <a:pt x="451" y="588"/>
                    <a:pt x="474" y="463"/>
                    <a:pt x="497" y="362"/>
                  </a:cubicBezTo>
                  <a:cubicBezTo>
                    <a:pt x="553" y="136"/>
                    <a:pt x="575" y="1"/>
                    <a:pt x="576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39"/>
            <p:cNvSpPr/>
            <p:nvPr/>
          </p:nvSpPr>
          <p:spPr>
            <a:xfrm>
              <a:off x="1837248" y="4181409"/>
              <a:ext cx="237426" cy="136868"/>
            </a:xfrm>
            <a:custGeom>
              <a:avLst/>
              <a:gdLst/>
              <a:ahLst/>
              <a:cxnLst/>
              <a:rect l="l" t="t" r="r" b="b"/>
              <a:pathLst>
                <a:path w="6918" h="3988" extrusionOk="0">
                  <a:moveTo>
                    <a:pt x="4373" y="1"/>
                  </a:moveTo>
                  <a:cubicBezTo>
                    <a:pt x="4301" y="1"/>
                    <a:pt x="4228" y="3"/>
                    <a:pt x="4153" y="9"/>
                  </a:cubicBezTo>
                  <a:cubicBezTo>
                    <a:pt x="3239" y="88"/>
                    <a:pt x="2754" y="189"/>
                    <a:pt x="1987" y="674"/>
                  </a:cubicBezTo>
                  <a:cubicBezTo>
                    <a:pt x="1547" y="968"/>
                    <a:pt x="475" y="1611"/>
                    <a:pt x="68" y="2243"/>
                  </a:cubicBezTo>
                  <a:cubicBezTo>
                    <a:pt x="46" y="2322"/>
                    <a:pt x="12" y="2412"/>
                    <a:pt x="1" y="2491"/>
                  </a:cubicBezTo>
                  <a:cubicBezTo>
                    <a:pt x="1028" y="2548"/>
                    <a:pt x="1265" y="2717"/>
                    <a:pt x="2156" y="3112"/>
                  </a:cubicBezTo>
                  <a:cubicBezTo>
                    <a:pt x="2449" y="3247"/>
                    <a:pt x="2968" y="3699"/>
                    <a:pt x="3251" y="3800"/>
                  </a:cubicBezTo>
                  <a:cubicBezTo>
                    <a:pt x="3544" y="3913"/>
                    <a:pt x="3702" y="3924"/>
                    <a:pt x="4007" y="3969"/>
                  </a:cubicBezTo>
                  <a:cubicBezTo>
                    <a:pt x="4087" y="3982"/>
                    <a:pt x="4168" y="3988"/>
                    <a:pt x="4249" y="3988"/>
                  </a:cubicBezTo>
                  <a:cubicBezTo>
                    <a:pt x="5202" y="3988"/>
                    <a:pt x="6112" y="3163"/>
                    <a:pt x="6591" y="2435"/>
                  </a:cubicBezTo>
                  <a:cubicBezTo>
                    <a:pt x="6726" y="2243"/>
                    <a:pt x="6839" y="2040"/>
                    <a:pt x="6918" y="1814"/>
                  </a:cubicBezTo>
                  <a:cubicBezTo>
                    <a:pt x="6352" y="832"/>
                    <a:pt x="5634" y="1"/>
                    <a:pt x="4373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39"/>
            <p:cNvSpPr/>
            <p:nvPr/>
          </p:nvSpPr>
          <p:spPr>
            <a:xfrm>
              <a:off x="1823691" y="4276956"/>
              <a:ext cx="3912" cy="3123"/>
            </a:xfrm>
            <a:custGeom>
              <a:avLst/>
              <a:gdLst/>
              <a:ahLst/>
              <a:cxnLst/>
              <a:rect l="l" t="t" r="r" b="b"/>
              <a:pathLst>
                <a:path w="114" h="91" extrusionOk="0">
                  <a:moveTo>
                    <a:pt x="114" y="1"/>
                  </a:moveTo>
                  <a:lnTo>
                    <a:pt x="1" y="68"/>
                  </a:lnTo>
                  <a:lnTo>
                    <a:pt x="114" y="91"/>
                  </a:lnTo>
                  <a:cubicBezTo>
                    <a:pt x="114" y="57"/>
                    <a:pt x="114" y="23"/>
                    <a:pt x="114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39"/>
            <p:cNvSpPr/>
            <p:nvPr/>
          </p:nvSpPr>
          <p:spPr>
            <a:xfrm>
              <a:off x="1837248" y="4192220"/>
              <a:ext cx="148743" cy="107147"/>
            </a:xfrm>
            <a:custGeom>
              <a:avLst/>
              <a:gdLst/>
              <a:ahLst/>
              <a:cxnLst/>
              <a:rect l="l" t="t" r="r" b="b"/>
              <a:pathLst>
                <a:path w="4334" h="3122" extrusionOk="0">
                  <a:moveTo>
                    <a:pt x="2968" y="1"/>
                  </a:moveTo>
                  <a:cubicBezTo>
                    <a:pt x="2848" y="1"/>
                    <a:pt x="2727" y="11"/>
                    <a:pt x="2607" y="32"/>
                  </a:cubicBezTo>
                  <a:cubicBezTo>
                    <a:pt x="2393" y="122"/>
                    <a:pt x="2190" y="235"/>
                    <a:pt x="1987" y="359"/>
                  </a:cubicBezTo>
                  <a:cubicBezTo>
                    <a:pt x="1547" y="653"/>
                    <a:pt x="475" y="1296"/>
                    <a:pt x="68" y="1928"/>
                  </a:cubicBezTo>
                  <a:cubicBezTo>
                    <a:pt x="46" y="2007"/>
                    <a:pt x="12" y="2097"/>
                    <a:pt x="1" y="2176"/>
                  </a:cubicBezTo>
                  <a:cubicBezTo>
                    <a:pt x="1028" y="2233"/>
                    <a:pt x="1265" y="2402"/>
                    <a:pt x="2156" y="2797"/>
                  </a:cubicBezTo>
                  <a:cubicBezTo>
                    <a:pt x="2314" y="2876"/>
                    <a:pt x="2472" y="2977"/>
                    <a:pt x="2619" y="3090"/>
                  </a:cubicBezTo>
                  <a:cubicBezTo>
                    <a:pt x="2690" y="3111"/>
                    <a:pt x="2765" y="3122"/>
                    <a:pt x="2842" y="3122"/>
                  </a:cubicBezTo>
                  <a:cubicBezTo>
                    <a:pt x="2937" y="3122"/>
                    <a:pt x="3033" y="3105"/>
                    <a:pt x="3126" y="3068"/>
                  </a:cubicBezTo>
                  <a:cubicBezTo>
                    <a:pt x="3420" y="2910"/>
                    <a:pt x="3194" y="2661"/>
                    <a:pt x="3070" y="2436"/>
                  </a:cubicBezTo>
                  <a:cubicBezTo>
                    <a:pt x="3080" y="2435"/>
                    <a:pt x="3091" y="2435"/>
                    <a:pt x="3102" y="2435"/>
                  </a:cubicBezTo>
                  <a:cubicBezTo>
                    <a:pt x="3243" y="2435"/>
                    <a:pt x="3452" y="2467"/>
                    <a:pt x="3651" y="2467"/>
                  </a:cubicBezTo>
                  <a:cubicBezTo>
                    <a:pt x="3866" y="2467"/>
                    <a:pt x="4069" y="2430"/>
                    <a:pt x="4165" y="2278"/>
                  </a:cubicBezTo>
                  <a:cubicBezTo>
                    <a:pt x="4334" y="1984"/>
                    <a:pt x="3883" y="1725"/>
                    <a:pt x="3713" y="1578"/>
                  </a:cubicBezTo>
                  <a:cubicBezTo>
                    <a:pt x="3826" y="1431"/>
                    <a:pt x="4266" y="1172"/>
                    <a:pt x="4255" y="935"/>
                  </a:cubicBezTo>
                  <a:cubicBezTo>
                    <a:pt x="4232" y="642"/>
                    <a:pt x="3894" y="743"/>
                    <a:pt x="3668" y="698"/>
                  </a:cubicBezTo>
                  <a:cubicBezTo>
                    <a:pt x="3928" y="427"/>
                    <a:pt x="3962" y="190"/>
                    <a:pt x="3555" y="77"/>
                  </a:cubicBezTo>
                  <a:cubicBezTo>
                    <a:pt x="3366" y="28"/>
                    <a:pt x="3167" y="1"/>
                    <a:pt x="2968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39"/>
            <p:cNvSpPr/>
            <p:nvPr/>
          </p:nvSpPr>
          <p:spPr>
            <a:xfrm>
              <a:off x="1839581" y="4147467"/>
              <a:ext cx="250605" cy="110922"/>
            </a:xfrm>
            <a:custGeom>
              <a:avLst/>
              <a:gdLst/>
              <a:ahLst/>
              <a:cxnLst/>
              <a:rect l="l" t="t" r="r" b="b"/>
              <a:pathLst>
                <a:path w="7302" h="3232" extrusionOk="0">
                  <a:moveTo>
                    <a:pt x="4154" y="1"/>
                  </a:moveTo>
                  <a:cubicBezTo>
                    <a:pt x="3236" y="1"/>
                    <a:pt x="2445" y="445"/>
                    <a:pt x="1501" y="1269"/>
                  </a:cubicBezTo>
                  <a:cubicBezTo>
                    <a:pt x="1377" y="1359"/>
                    <a:pt x="384" y="2126"/>
                    <a:pt x="0" y="3232"/>
                  </a:cubicBezTo>
                  <a:cubicBezTo>
                    <a:pt x="407" y="2600"/>
                    <a:pt x="1479" y="1957"/>
                    <a:pt x="1919" y="1663"/>
                  </a:cubicBezTo>
                  <a:cubicBezTo>
                    <a:pt x="2686" y="1178"/>
                    <a:pt x="3171" y="1077"/>
                    <a:pt x="4085" y="998"/>
                  </a:cubicBezTo>
                  <a:cubicBezTo>
                    <a:pt x="4160" y="992"/>
                    <a:pt x="4233" y="990"/>
                    <a:pt x="4305" y="990"/>
                  </a:cubicBezTo>
                  <a:cubicBezTo>
                    <a:pt x="5566" y="990"/>
                    <a:pt x="6284" y="1821"/>
                    <a:pt x="6850" y="2803"/>
                  </a:cubicBezTo>
                  <a:cubicBezTo>
                    <a:pt x="7301" y="1675"/>
                    <a:pt x="6737" y="693"/>
                    <a:pt x="5372" y="230"/>
                  </a:cubicBezTo>
                  <a:cubicBezTo>
                    <a:pt x="4931" y="76"/>
                    <a:pt x="4532" y="1"/>
                    <a:pt x="4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39"/>
            <p:cNvSpPr/>
            <p:nvPr/>
          </p:nvSpPr>
          <p:spPr>
            <a:xfrm>
              <a:off x="1852348" y="4217789"/>
              <a:ext cx="110030" cy="38679"/>
            </a:xfrm>
            <a:custGeom>
              <a:avLst/>
              <a:gdLst/>
              <a:ahLst/>
              <a:cxnLst/>
              <a:rect l="l" t="t" r="r" b="b"/>
              <a:pathLst>
                <a:path w="3206" h="1127" extrusionOk="0">
                  <a:moveTo>
                    <a:pt x="2777" y="1"/>
                  </a:moveTo>
                  <a:cubicBezTo>
                    <a:pt x="2740" y="1"/>
                    <a:pt x="2703" y="4"/>
                    <a:pt x="2664" y="9"/>
                  </a:cubicBezTo>
                  <a:lnTo>
                    <a:pt x="2404" y="32"/>
                  </a:lnTo>
                  <a:cubicBezTo>
                    <a:pt x="2303" y="32"/>
                    <a:pt x="2201" y="55"/>
                    <a:pt x="2111" y="77"/>
                  </a:cubicBezTo>
                  <a:cubicBezTo>
                    <a:pt x="2009" y="88"/>
                    <a:pt x="1908" y="111"/>
                    <a:pt x="1806" y="145"/>
                  </a:cubicBezTo>
                  <a:lnTo>
                    <a:pt x="1490" y="235"/>
                  </a:lnTo>
                  <a:lnTo>
                    <a:pt x="1186" y="359"/>
                  </a:lnTo>
                  <a:cubicBezTo>
                    <a:pt x="1084" y="404"/>
                    <a:pt x="994" y="461"/>
                    <a:pt x="904" y="506"/>
                  </a:cubicBezTo>
                  <a:cubicBezTo>
                    <a:pt x="813" y="551"/>
                    <a:pt x="723" y="596"/>
                    <a:pt x="644" y="641"/>
                  </a:cubicBezTo>
                  <a:lnTo>
                    <a:pt x="430" y="788"/>
                  </a:lnTo>
                  <a:cubicBezTo>
                    <a:pt x="362" y="822"/>
                    <a:pt x="306" y="867"/>
                    <a:pt x="249" y="912"/>
                  </a:cubicBezTo>
                  <a:lnTo>
                    <a:pt x="114" y="1025"/>
                  </a:lnTo>
                  <a:cubicBezTo>
                    <a:pt x="46" y="1081"/>
                    <a:pt x="1" y="1127"/>
                    <a:pt x="1" y="1127"/>
                  </a:cubicBezTo>
                  <a:lnTo>
                    <a:pt x="125" y="1059"/>
                  </a:lnTo>
                  <a:cubicBezTo>
                    <a:pt x="215" y="1014"/>
                    <a:pt x="328" y="935"/>
                    <a:pt x="475" y="867"/>
                  </a:cubicBezTo>
                  <a:cubicBezTo>
                    <a:pt x="542" y="833"/>
                    <a:pt x="621" y="788"/>
                    <a:pt x="700" y="754"/>
                  </a:cubicBezTo>
                  <a:cubicBezTo>
                    <a:pt x="791" y="709"/>
                    <a:pt x="881" y="675"/>
                    <a:pt x="960" y="630"/>
                  </a:cubicBezTo>
                  <a:cubicBezTo>
                    <a:pt x="1062" y="585"/>
                    <a:pt x="1152" y="540"/>
                    <a:pt x="1242" y="506"/>
                  </a:cubicBezTo>
                  <a:cubicBezTo>
                    <a:pt x="1344" y="472"/>
                    <a:pt x="1445" y="427"/>
                    <a:pt x="1535" y="393"/>
                  </a:cubicBezTo>
                  <a:lnTo>
                    <a:pt x="1840" y="292"/>
                  </a:lnTo>
                  <a:cubicBezTo>
                    <a:pt x="1942" y="258"/>
                    <a:pt x="2032" y="235"/>
                    <a:pt x="2134" y="213"/>
                  </a:cubicBezTo>
                  <a:cubicBezTo>
                    <a:pt x="2235" y="190"/>
                    <a:pt x="2325" y="156"/>
                    <a:pt x="2416" y="145"/>
                  </a:cubicBezTo>
                  <a:lnTo>
                    <a:pt x="2675" y="100"/>
                  </a:lnTo>
                  <a:cubicBezTo>
                    <a:pt x="2833" y="66"/>
                    <a:pt x="2969" y="66"/>
                    <a:pt x="3059" y="43"/>
                  </a:cubicBezTo>
                  <a:lnTo>
                    <a:pt x="3206" y="32"/>
                  </a:lnTo>
                  <a:cubicBezTo>
                    <a:pt x="3206" y="32"/>
                    <a:pt x="3149" y="21"/>
                    <a:pt x="3059" y="21"/>
                  </a:cubicBezTo>
                  <a:cubicBezTo>
                    <a:pt x="3014" y="9"/>
                    <a:pt x="2957" y="9"/>
                    <a:pt x="2890" y="9"/>
                  </a:cubicBezTo>
                  <a:cubicBezTo>
                    <a:pt x="2850" y="4"/>
                    <a:pt x="2813" y="1"/>
                    <a:pt x="2777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39"/>
            <p:cNvSpPr/>
            <p:nvPr/>
          </p:nvSpPr>
          <p:spPr>
            <a:xfrm>
              <a:off x="1840748" y="4238998"/>
              <a:ext cx="149532" cy="23269"/>
            </a:xfrm>
            <a:custGeom>
              <a:avLst/>
              <a:gdLst/>
              <a:ahLst/>
              <a:cxnLst/>
              <a:rect l="l" t="t" r="r" b="b"/>
              <a:pathLst>
                <a:path w="4357" h="678" extrusionOk="0">
                  <a:moveTo>
                    <a:pt x="2562" y="1"/>
                  </a:moveTo>
                  <a:cubicBezTo>
                    <a:pt x="2415" y="1"/>
                    <a:pt x="2268" y="12"/>
                    <a:pt x="2133" y="35"/>
                  </a:cubicBezTo>
                  <a:cubicBezTo>
                    <a:pt x="1998" y="57"/>
                    <a:pt x="1862" y="68"/>
                    <a:pt x="1727" y="91"/>
                  </a:cubicBezTo>
                  <a:cubicBezTo>
                    <a:pt x="1580" y="114"/>
                    <a:pt x="1456" y="159"/>
                    <a:pt x="1321" y="181"/>
                  </a:cubicBezTo>
                  <a:cubicBezTo>
                    <a:pt x="1196" y="215"/>
                    <a:pt x="1072" y="249"/>
                    <a:pt x="959" y="283"/>
                  </a:cubicBezTo>
                  <a:cubicBezTo>
                    <a:pt x="847" y="328"/>
                    <a:pt x="734" y="362"/>
                    <a:pt x="632" y="396"/>
                  </a:cubicBezTo>
                  <a:cubicBezTo>
                    <a:pt x="542" y="418"/>
                    <a:pt x="452" y="463"/>
                    <a:pt x="373" y="497"/>
                  </a:cubicBezTo>
                  <a:cubicBezTo>
                    <a:pt x="294" y="531"/>
                    <a:pt x="226" y="565"/>
                    <a:pt x="170" y="599"/>
                  </a:cubicBezTo>
                  <a:cubicBezTo>
                    <a:pt x="57" y="644"/>
                    <a:pt x="0" y="678"/>
                    <a:pt x="0" y="678"/>
                  </a:cubicBezTo>
                  <a:lnTo>
                    <a:pt x="181" y="633"/>
                  </a:lnTo>
                  <a:cubicBezTo>
                    <a:pt x="294" y="588"/>
                    <a:pt x="463" y="542"/>
                    <a:pt x="666" y="486"/>
                  </a:cubicBezTo>
                  <a:cubicBezTo>
                    <a:pt x="869" y="430"/>
                    <a:pt x="1106" y="384"/>
                    <a:pt x="1354" y="328"/>
                  </a:cubicBezTo>
                  <a:cubicBezTo>
                    <a:pt x="1490" y="305"/>
                    <a:pt x="1614" y="283"/>
                    <a:pt x="1749" y="260"/>
                  </a:cubicBezTo>
                  <a:cubicBezTo>
                    <a:pt x="1885" y="238"/>
                    <a:pt x="2020" y="215"/>
                    <a:pt x="2156" y="204"/>
                  </a:cubicBezTo>
                  <a:cubicBezTo>
                    <a:pt x="2291" y="193"/>
                    <a:pt x="2438" y="170"/>
                    <a:pt x="2573" y="159"/>
                  </a:cubicBezTo>
                  <a:cubicBezTo>
                    <a:pt x="2709" y="159"/>
                    <a:pt x="2833" y="147"/>
                    <a:pt x="2968" y="147"/>
                  </a:cubicBezTo>
                  <a:lnTo>
                    <a:pt x="3340" y="147"/>
                  </a:lnTo>
                  <a:cubicBezTo>
                    <a:pt x="3453" y="159"/>
                    <a:pt x="3566" y="159"/>
                    <a:pt x="3668" y="170"/>
                  </a:cubicBezTo>
                  <a:cubicBezTo>
                    <a:pt x="3781" y="181"/>
                    <a:pt x="3882" y="193"/>
                    <a:pt x="3950" y="204"/>
                  </a:cubicBezTo>
                  <a:cubicBezTo>
                    <a:pt x="4029" y="215"/>
                    <a:pt x="4108" y="226"/>
                    <a:pt x="4175" y="249"/>
                  </a:cubicBezTo>
                  <a:lnTo>
                    <a:pt x="4356" y="294"/>
                  </a:lnTo>
                  <a:cubicBezTo>
                    <a:pt x="4356" y="294"/>
                    <a:pt x="4288" y="260"/>
                    <a:pt x="4175" y="215"/>
                  </a:cubicBezTo>
                  <a:cubicBezTo>
                    <a:pt x="4108" y="181"/>
                    <a:pt x="4040" y="159"/>
                    <a:pt x="3961" y="147"/>
                  </a:cubicBezTo>
                  <a:cubicBezTo>
                    <a:pt x="3871" y="114"/>
                    <a:pt x="3781" y="91"/>
                    <a:pt x="3679" y="80"/>
                  </a:cubicBezTo>
                  <a:cubicBezTo>
                    <a:pt x="3577" y="46"/>
                    <a:pt x="3465" y="35"/>
                    <a:pt x="3352" y="23"/>
                  </a:cubicBezTo>
                  <a:cubicBezTo>
                    <a:pt x="3228" y="12"/>
                    <a:pt x="3092" y="1"/>
                    <a:pt x="2968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39"/>
            <p:cNvSpPr/>
            <p:nvPr/>
          </p:nvSpPr>
          <p:spPr>
            <a:xfrm>
              <a:off x="1841126" y="4254511"/>
              <a:ext cx="106529" cy="8923"/>
            </a:xfrm>
            <a:custGeom>
              <a:avLst/>
              <a:gdLst/>
              <a:ahLst/>
              <a:cxnLst/>
              <a:rect l="l" t="t" r="r" b="b"/>
              <a:pathLst>
                <a:path w="3104" h="260" extrusionOk="0">
                  <a:moveTo>
                    <a:pt x="1558" y="0"/>
                  </a:moveTo>
                  <a:lnTo>
                    <a:pt x="1253" y="23"/>
                  </a:lnTo>
                  <a:cubicBezTo>
                    <a:pt x="1163" y="23"/>
                    <a:pt x="1073" y="34"/>
                    <a:pt x="971" y="45"/>
                  </a:cubicBezTo>
                  <a:cubicBezTo>
                    <a:pt x="790" y="68"/>
                    <a:pt x="621" y="102"/>
                    <a:pt x="475" y="136"/>
                  </a:cubicBezTo>
                  <a:cubicBezTo>
                    <a:pt x="328" y="158"/>
                    <a:pt x="215" y="203"/>
                    <a:pt x="125" y="226"/>
                  </a:cubicBezTo>
                  <a:cubicBezTo>
                    <a:pt x="80" y="237"/>
                    <a:pt x="46" y="248"/>
                    <a:pt x="1" y="260"/>
                  </a:cubicBezTo>
                  <a:lnTo>
                    <a:pt x="136" y="248"/>
                  </a:lnTo>
                  <a:lnTo>
                    <a:pt x="294" y="237"/>
                  </a:lnTo>
                  <a:cubicBezTo>
                    <a:pt x="350" y="226"/>
                    <a:pt x="418" y="226"/>
                    <a:pt x="486" y="215"/>
                  </a:cubicBezTo>
                  <a:cubicBezTo>
                    <a:pt x="565" y="215"/>
                    <a:pt x="644" y="203"/>
                    <a:pt x="723" y="203"/>
                  </a:cubicBezTo>
                  <a:cubicBezTo>
                    <a:pt x="813" y="192"/>
                    <a:pt x="903" y="192"/>
                    <a:pt x="994" y="192"/>
                  </a:cubicBezTo>
                  <a:cubicBezTo>
                    <a:pt x="1174" y="169"/>
                    <a:pt x="1366" y="169"/>
                    <a:pt x="1558" y="158"/>
                  </a:cubicBezTo>
                  <a:lnTo>
                    <a:pt x="1851" y="158"/>
                  </a:lnTo>
                  <a:cubicBezTo>
                    <a:pt x="1896" y="152"/>
                    <a:pt x="1944" y="150"/>
                    <a:pt x="1992" y="150"/>
                  </a:cubicBezTo>
                  <a:cubicBezTo>
                    <a:pt x="2040" y="150"/>
                    <a:pt x="2088" y="152"/>
                    <a:pt x="2133" y="158"/>
                  </a:cubicBezTo>
                  <a:lnTo>
                    <a:pt x="2393" y="158"/>
                  </a:lnTo>
                  <a:lnTo>
                    <a:pt x="2619" y="169"/>
                  </a:lnTo>
                  <a:cubicBezTo>
                    <a:pt x="2658" y="175"/>
                    <a:pt x="2695" y="175"/>
                    <a:pt x="2729" y="175"/>
                  </a:cubicBezTo>
                  <a:cubicBezTo>
                    <a:pt x="2762" y="175"/>
                    <a:pt x="2793" y="175"/>
                    <a:pt x="2822" y="181"/>
                  </a:cubicBezTo>
                  <a:lnTo>
                    <a:pt x="2980" y="203"/>
                  </a:lnTo>
                  <a:lnTo>
                    <a:pt x="3104" y="215"/>
                  </a:lnTo>
                  <a:cubicBezTo>
                    <a:pt x="3104" y="215"/>
                    <a:pt x="3059" y="203"/>
                    <a:pt x="2980" y="169"/>
                  </a:cubicBezTo>
                  <a:lnTo>
                    <a:pt x="2833" y="124"/>
                  </a:lnTo>
                  <a:cubicBezTo>
                    <a:pt x="2765" y="102"/>
                    <a:pt x="2698" y="90"/>
                    <a:pt x="2630" y="79"/>
                  </a:cubicBezTo>
                  <a:cubicBezTo>
                    <a:pt x="2562" y="57"/>
                    <a:pt x="2483" y="45"/>
                    <a:pt x="2393" y="34"/>
                  </a:cubicBezTo>
                  <a:cubicBezTo>
                    <a:pt x="2314" y="23"/>
                    <a:pt x="2224" y="23"/>
                    <a:pt x="2133" y="11"/>
                  </a:cubicBezTo>
                  <a:cubicBezTo>
                    <a:pt x="2043" y="0"/>
                    <a:pt x="1941" y="0"/>
                    <a:pt x="185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39"/>
            <p:cNvSpPr/>
            <p:nvPr/>
          </p:nvSpPr>
          <p:spPr>
            <a:xfrm>
              <a:off x="1841126" y="4262096"/>
              <a:ext cx="85628" cy="14140"/>
            </a:xfrm>
            <a:custGeom>
              <a:avLst/>
              <a:gdLst/>
              <a:ahLst/>
              <a:cxnLst/>
              <a:rect l="l" t="t" r="r" b="b"/>
              <a:pathLst>
                <a:path w="2495" h="412" extrusionOk="0">
                  <a:moveTo>
                    <a:pt x="316" y="0"/>
                  </a:moveTo>
                  <a:cubicBezTo>
                    <a:pt x="246" y="0"/>
                    <a:pt x="180" y="11"/>
                    <a:pt x="113" y="27"/>
                  </a:cubicBezTo>
                  <a:lnTo>
                    <a:pt x="1" y="39"/>
                  </a:lnTo>
                  <a:lnTo>
                    <a:pt x="102" y="50"/>
                  </a:lnTo>
                  <a:lnTo>
                    <a:pt x="238" y="61"/>
                  </a:lnTo>
                  <a:cubicBezTo>
                    <a:pt x="283" y="72"/>
                    <a:pt x="339" y="84"/>
                    <a:pt x="396" y="95"/>
                  </a:cubicBezTo>
                  <a:cubicBezTo>
                    <a:pt x="508" y="106"/>
                    <a:pt x="644" y="129"/>
                    <a:pt x="790" y="151"/>
                  </a:cubicBezTo>
                  <a:lnTo>
                    <a:pt x="1242" y="230"/>
                  </a:lnTo>
                  <a:cubicBezTo>
                    <a:pt x="1400" y="253"/>
                    <a:pt x="1558" y="287"/>
                    <a:pt x="1705" y="298"/>
                  </a:cubicBezTo>
                  <a:cubicBezTo>
                    <a:pt x="1851" y="321"/>
                    <a:pt x="1987" y="343"/>
                    <a:pt x="2099" y="366"/>
                  </a:cubicBezTo>
                  <a:cubicBezTo>
                    <a:pt x="2224" y="377"/>
                    <a:pt x="2314" y="388"/>
                    <a:pt x="2382" y="400"/>
                  </a:cubicBezTo>
                  <a:cubicBezTo>
                    <a:pt x="2427" y="411"/>
                    <a:pt x="2461" y="411"/>
                    <a:pt x="2494" y="411"/>
                  </a:cubicBezTo>
                  <a:lnTo>
                    <a:pt x="2393" y="366"/>
                  </a:lnTo>
                  <a:cubicBezTo>
                    <a:pt x="2303" y="332"/>
                    <a:pt x="2212" y="298"/>
                    <a:pt x="2122" y="276"/>
                  </a:cubicBezTo>
                  <a:cubicBezTo>
                    <a:pt x="2009" y="230"/>
                    <a:pt x="1874" y="197"/>
                    <a:pt x="1727" y="163"/>
                  </a:cubicBezTo>
                  <a:cubicBezTo>
                    <a:pt x="1580" y="118"/>
                    <a:pt x="1422" y="84"/>
                    <a:pt x="1264" y="72"/>
                  </a:cubicBezTo>
                  <a:cubicBezTo>
                    <a:pt x="1106" y="50"/>
                    <a:pt x="948" y="27"/>
                    <a:pt x="802" y="16"/>
                  </a:cubicBezTo>
                  <a:cubicBezTo>
                    <a:pt x="734" y="5"/>
                    <a:pt x="655" y="5"/>
                    <a:pt x="587" y="5"/>
                  </a:cubicBezTo>
                  <a:lnTo>
                    <a:pt x="396" y="5"/>
                  </a:lnTo>
                  <a:cubicBezTo>
                    <a:pt x="368" y="2"/>
                    <a:pt x="342" y="0"/>
                    <a:pt x="316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39"/>
            <p:cNvSpPr/>
            <p:nvPr/>
          </p:nvSpPr>
          <p:spPr>
            <a:xfrm>
              <a:off x="598742" y="3940792"/>
              <a:ext cx="24058" cy="64728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1" y="1"/>
                  </a:moveTo>
                  <a:cubicBezTo>
                    <a:pt x="159" y="1"/>
                    <a:pt x="1" y="418"/>
                    <a:pt x="1" y="949"/>
                  </a:cubicBezTo>
                  <a:cubicBezTo>
                    <a:pt x="1" y="1468"/>
                    <a:pt x="159" y="1885"/>
                    <a:pt x="351" y="1885"/>
                  </a:cubicBezTo>
                  <a:cubicBezTo>
                    <a:pt x="542" y="1885"/>
                    <a:pt x="700" y="1457"/>
                    <a:pt x="700" y="949"/>
                  </a:cubicBezTo>
                  <a:cubicBezTo>
                    <a:pt x="700" y="430"/>
                    <a:pt x="542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39"/>
            <p:cNvSpPr/>
            <p:nvPr/>
          </p:nvSpPr>
          <p:spPr>
            <a:xfrm>
              <a:off x="551106" y="3866077"/>
              <a:ext cx="24058" cy="64693"/>
            </a:xfrm>
            <a:custGeom>
              <a:avLst/>
              <a:gdLst/>
              <a:ahLst/>
              <a:cxnLst/>
              <a:rect l="l" t="t" r="r" b="b"/>
              <a:pathLst>
                <a:path w="701" h="1885" extrusionOk="0">
                  <a:moveTo>
                    <a:pt x="351" y="0"/>
                  </a:moveTo>
                  <a:cubicBezTo>
                    <a:pt x="159" y="0"/>
                    <a:pt x="1" y="418"/>
                    <a:pt x="1" y="948"/>
                  </a:cubicBezTo>
                  <a:cubicBezTo>
                    <a:pt x="1" y="1467"/>
                    <a:pt x="159" y="1885"/>
                    <a:pt x="351" y="1885"/>
                  </a:cubicBezTo>
                  <a:cubicBezTo>
                    <a:pt x="543" y="1885"/>
                    <a:pt x="701" y="1456"/>
                    <a:pt x="701" y="948"/>
                  </a:cubicBezTo>
                  <a:cubicBezTo>
                    <a:pt x="701" y="429"/>
                    <a:pt x="543" y="0"/>
                    <a:pt x="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39"/>
            <p:cNvSpPr/>
            <p:nvPr/>
          </p:nvSpPr>
          <p:spPr>
            <a:xfrm>
              <a:off x="532127" y="3965193"/>
              <a:ext cx="24058" cy="64728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1" y="1"/>
                  </a:moveTo>
                  <a:cubicBezTo>
                    <a:pt x="159" y="1"/>
                    <a:pt x="1" y="430"/>
                    <a:pt x="1" y="949"/>
                  </a:cubicBezTo>
                  <a:cubicBezTo>
                    <a:pt x="1" y="1468"/>
                    <a:pt x="159" y="1885"/>
                    <a:pt x="351" y="1885"/>
                  </a:cubicBezTo>
                  <a:cubicBezTo>
                    <a:pt x="543" y="1885"/>
                    <a:pt x="701" y="1468"/>
                    <a:pt x="701" y="949"/>
                  </a:cubicBezTo>
                  <a:cubicBezTo>
                    <a:pt x="701" y="430"/>
                    <a:pt x="543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39"/>
            <p:cNvSpPr/>
            <p:nvPr/>
          </p:nvSpPr>
          <p:spPr>
            <a:xfrm>
              <a:off x="489158" y="3899745"/>
              <a:ext cx="23646" cy="64728"/>
            </a:xfrm>
            <a:custGeom>
              <a:avLst/>
              <a:gdLst/>
              <a:ahLst/>
              <a:cxnLst/>
              <a:rect l="l" t="t" r="r" b="b"/>
              <a:pathLst>
                <a:path w="689" h="1886" extrusionOk="0">
                  <a:moveTo>
                    <a:pt x="339" y="1"/>
                  </a:moveTo>
                  <a:cubicBezTo>
                    <a:pt x="147" y="1"/>
                    <a:pt x="0" y="418"/>
                    <a:pt x="0" y="937"/>
                  </a:cubicBezTo>
                  <a:cubicBezTo>
                    <a:pt x="0" y="1456"/>
                    <a:pt x="147" y="1885"/>
                    <a:pt x="339" y="1885"/>
                  </a:cubicBezTo>
                  <a:cubicBezTo>
                    <a:pt x="531" y="1885"/>
                    <a:pt x="689" y="1456"/>
                    <a:pt x="689" y="937"/>
                  </a:cubicBezTo>
                  <a:cubicBezTo>
                    <a:pt x="689" y="418"/>
                    <a:pt x="542" y="1"/>
                    <a:pt x="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39"/>
            <p:cNvSpPr/>
            <p:nvPr/>
          </p:nvSpPr>
          <p:spPr>
            <a:xfrm>
              <a:off x="467845" y="3997729"/>
              <a:ext cx="24058" cy="64728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1" y="1"/>
                  </a:moveTo>
                  <a:cubicBezTo>
                    <a:pt x="159" y="1"/>
                    <a:pt x="1" y="418"/>
                    <a:pt x="1" y="937"/>
                  </a:cubicBezTo>
                  <a:cubicBezTo>
                    <a:pt x="1" y="1456"/>
                    <a:pt x="159" y="1885"/>
                    <a:pt x="351" y="1885"/>
                  </a:cubicBezTo>
                  <a:cubicBezTo>
                    <a:pt x="542" y="1885"/>
                    <a:pt x="700" y="1456"/>
                    <a:pt x="700" y="937"/>
                  </a:cubicBezTo>
                  <a:cubicBezTo>
                    <a:pt x="700" y="418"/>
                    <a:pt x="542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39"/>
            <p:cNvSpPr/>
            <p:nvPr/>
          </p:nvSpPr>
          <p:spPr>
            <a:xfrm>
              <a:off x="500758" y="3809518"/>
              <a:ext cx="24058" cy="64728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1" y="1"/>
                  </a:moveTo>
                  <a:cubicBezTo>
                    <a:pt x="159" y="1"/>
                    <a:pt x="1" y="429"/>
                    <a:pt x="1" y="948"/>
                  </a:cubicBezTo>
                  <a:cubicBezTo>
                    <a:pt x="1" y="1468"/>
                    <a:pt x="159" y="1885"/>
                    <a:pt x="351" y="1885"/>
                  </a:cubicBezTo>
                  <a:cubicBezTo>
                    <a:pt x="543" y="1885"/>
                    <a:pt x="701" y="1468"/>
                    <a:pt x="701" y="948"/>
                  </a:cubicBezTo>
                  <a:cubicBezTo>
                    <a:pt x="701" y="429"/>
                    <a:pt x="543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39"/>
            <p:cNvSpPr/>
            <p:nvPr/>
          </p:nvSpPr>
          <p:spPr>
            <a:xfrm>
              <a:off x="700981" y="3965983"/>
              <a:ext cx="24058" cy="64693"/>
            </a:xfrm>
            <a:custGeom>
              <a:avLst/>
              <a:gdLst/>
              <a:ahLst/>
              <a:cxnLst/>
              <a:rect l="l" t="t" r="r" b="b"/>
              <a:pathLst>
                <a:path w="701" h="1885" extrusionOk="0">
                  <a:moveTo>
                    <a:pt x="351" y="0"/>
                  </a:moveTo>
                  <a:cubicBezTo>
                    <a:pt x="159" y="0"/>
                    <a:pt x="1" y="418"/>
                    <a:pt x="1" y="937"/>
                  </a:cubicBezTo>
                  <a:cubicBezTo>
                    <a:pt x="1" y="1467"/>
                    <a:pt x="159" y="1885"/>
                    <a:pt x="351" y="1885"/>
                  </a:cubicBezTo>
                  <a:cubicBezTo>
                    <a:pt x="543" y="1885"/>
                    <a:pt x="700" y="1456"/>
                    <a:pt x="700" y="937"/>
                  </a:cubicBezTo>
                  <a:cubicBezTo>
                    <a:pt x="700" y="418"/>
                    <a:pt x="543" y="0"/>
                    <a:pt x="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39"/>
            <p:cNvSpPr/>
            <p:nvPr/>
          </p:nvSpPr>
          <p:spPr>
            <a:xfrm>
              <a:off x="653345" y="3891234"/>
              <a:ext cx="24058" cy="64728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1" y="1"/>
                  </a:moveTo>
                  <a:cubicBezTo>
                    <a:pt x="159" y="1"/>
                    <a:pt x="1" y="418"/>
                    <a:pt x="1" y="937"/>
                  </a:cubicBezTo>
                  <a:cubicBezTo>
                    <a:pt x="1" y="1468"/>
                    <a:pt x="159" y="1885"/>
                    <a:pt x="351" y="1885"/>
                  </a:cubicBezTo>
                  <a:cubicBezTo>
                    <a:pt x="543" y="1885"/>
                    <a:pt x="701" y="1456"/>
                    <a:pt x="701" y="937"/>
                  </a:cubicBezTo>
                  <a:cubicBezTo>
                    <a:pt x="701" y="429"/>
                    <a:pt x="543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39"/>
            <p:cNvSpPr/>
            <p:nvPr/>
          </p:nvSpPr>
          <p:spPr>
            <a:xfrm>
              <a:off x="641367" y="3997729"/>
              <a:ext cx="23646" cy="64728"/>
            </a:xfrm>
            <a:custGeom>
              <a:avLst/>
              <a:gdLst/>
              <a:ahLst/>
              <a:cxnLst/>
              <a:rect l="l" t="t" r="r" b="b"/>
              <a:pathLst>
                <a:path w="689" h="1886" extrusionOk="0">
                  <a:moveTo>
                    <a:pt x="350" y="1"/>
                  </a:moveTo>
                  <a:cubicBezTo>
                    <a:pt x="158" y="1"/>
                    <a:pt x="0" y="418"/>
                    <a:pt x="0" y="937"/>
                  </a:cubicBezTo>
                  <a:cubicBezTo>
                    <a:pt x="0" y="1456"/>
                    <a:pt x="147" y="1885"/>
                    <a:pt x="350" y="1885"/>
                  </a:cubicBezTo>
                  <a:cubicBezTo>
                    <a:pt x="542" y="1885"/>
                    <a:pt x="688" y="1456"/>
                    <a:pt x="688" y="937"/>
                  </a:cubicBezTo>
                  <a:cubicBezTo>
                    <a:pt x="688" y="418"/>
                    <a:pt x="530" y="1"/>
                    <a:pt x="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39"/>
            <p:cNvSpPr/>
            <p:nvPr/>
          </p:nvSpPr>
          <p:spPr>
            <a:xfrm>
              <a:off x="-81687" y="4143349"/>
              <a:ext cx="493796" cy="779991"/>
            </a:xfrm>
            <a:custGeom>
              <a:avLst/>
              <a:gdLst/>
              <a:ahLst/>
              <a:cxnLst/>
              <a:rect l="l" t="t" r="r" b="b"/>
              <a:pathLst>
                <a:path w="14388" h="22727" extrusionOk="0">
                  <a:moveTo>
                    <a:pt x="10190" y="1"/>
                  </a:moveTo>
                  <a:cubicBezTo>
                    <a:pt x="4762" y="4074"/>
                    <a:pt x="0" y="15302"/>
                    <a:pt x="4661" y="22727"/>
                  </a:cubicBezTo>
                  <a:cubicBezTo>
                    <a:pt x="12673" y="17615"/>
                    <a:pt x="14388" y="8294"/>
                    <a:pt x="10190" y="1"/>
                  </a:cubicBezTo>
                  <a:close/>
                </a:path>
              </a:pathLst>
            </a:custGeom>
            <a:solidFill>
              <a:srgbClr val="8EC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39"/>
            <p:cNvSpPr/>
            <p:nvPr/>
          </p:nvSpPr>
          <p:spPr>
            <a:xfrm>
              <a:off x="38742" y="4162705"/>
              <a:ext cx="265328" cy="911676"/>
            </a:xfrm>
            <a:custGeom>
              <a:avLst/>
              <a:gdLst/>
              <a:ahLst/>
              <a:cxnLst/>
              <a:rect l="l" t="t" r="r" b="b"/>
              <a:pathLst>
                <a:path w="7731" h="26564" extrusionOk="0">
                  <a:moveTo>
                    <a:pt x="6264" y="1"/>
                  </a:moveTo>
                  <a:cubicBezTo>
                    <a:pt x="6264" y="1"/>
                    <a:pt x="6196" y="430"/>
                    <a:pt x="6072" y="1163"/>
                  </a:cubicBezTo>
                  <a:cubicBezTo>
                    <a:pt x="6015" y="1524"/>
                    <a:pt x="5936" y="1975"/>
                    <a:pt x="5857" y="2483"/>
                  </a:cubicBezTo>
                  <a:cubicBezTo>
                    <a:pt x="5778" y="3002"/>
                    <a:pt x="5654" y="3578"/>
                    <a:pt x="5530" y="4198"/>
                  </a:cubicBezTo>
                  <a:cubicBezTo>
                    <a:pt x="5429" y="4706"/>
                    <a:pt x="5327" y="5248"/>
                    <a:pt x="5214" y="5812"/>
                  </a:cubicBezTo>
                  <a:cubicBezTo>
                    <a:pt x="4853" y="5225"/>
                    <a:pt x="4458" y="4661"/>
                    <a:pt x="4029" y="4131"/>
                  </a:cubicBezTo>
                  <a:lnTo>
                    <a:pt x="4029" y="4131"/>
                  </a:lnTo>
                  <a:cubicBezTo>
                    <a:pt x="4345" y="4876"/>
                    <a:pt x="4706" y="5609"/>
                    <a:pt x="5113" y="6309"/>
                  </a:cubicBezTo>
                  <a:cubicBezTo>
                    <a:pt x="4955" y="6997"/>
                    <a:pt x="4785" y="7719"/>
                    <a:pt x="4616" y="8475"/>
                  </a:cubicBezTo>
                  <a:cubicBezTo>
                    <a:pt x="4560" y="8746"/>
                    <a:pt x="4492" y="9017"/>
                    <a:pt x="4424" y="9299"/>
                  </a:cubicBezTo>
                  <a:lnTo>
                    <a:pt x="4289" y="9344"/>
                  </a:lnTo>
                  <a:cubicBezTo>
                    <a:pt x="3894" y="8509"/>
                    <a:pt x="3454" y="7685"/>
                    <a:pt x="2969" y="6895"/>
                  </a:cubicBezTo>
                  <a:lnTo>
                    <a:pt x="2969" y="6895"/>
                  </a:lnTo>
                  <a:cubicBezTo>
                    <a:pt x="3273" y="7832"/>
                    <a:pt x="3623" y="8746"/>
                    <a:pt x="4029" y="9637"/>
                  </a:cubicBezTo>
                  <a:cubicBezTo>
                    <a:pt x="4067" y="9703"/>
                    <a:pt x="4135" y="9745"/>
                    <a:pt x="4202" y="9745"/>
                  </a:cubicBezTo>
                  <a:cubicBezTo>
                    <a:pt x="4216" y="9745"/>
                    <a:pt x="4230" y="9743"/>
                    <a:pt x="4244" y="9739"/>
                  </a:cubicBezTo>
                  <a:cubicBezTo>
                    <a:pt x="4278" y="9739"/>
                    <a:pt x="4300" y="9716"/>
                    <a:pt x="4334" y="9705"/>
                  </a:cubicBezTo>
                  <a:lnTo>
                    <a:pt x="4334" y="9705"/>
                  </a:lnTo>
                  <a:cubicBezTo>
                    <a:pt x="4244" y="10089"/>
                    <a:pt x="4153" y="10484"/>
                    <a:pt x="4052" y="10867"/>
                  </a:cubicBezTo>
                  <a:lnTo>
                    <a:pt x="3691" y="12312"/>
                  </a:lnTo>
                  <a:cubicBezTo>
                    <a:pt x="3601" y="12131"/>
                    <a:pt x="3499" y="11962"/>
                    <a:pt x="3409" y="11781"/>
                  </a:cubicBezTo>
                  <a:cubicBezTo>
                    <a:pt x="3285" y="11522"/>
                    <a:pt x="3149" y="11274"/>
                    <a:pt x="3002" y="11025"/>
                  </a:cubicBezTo>
                  <a:cubicBezTo>
                    <a:pt x="2856" y="10766"/>
                    <a:pt x="2709" y="10518"/>
                    <a:pt x="2529" y="10292"/>
                  </a:cubicBezTo>
                  <a:cubicBezTo>
                    <a:pt x="2438" y="10168"/>
                    <a:pt x="2337" y="10066"/>
                    <a:pt x="2246" y="9953"/>
                  </a:cubicBezTo>
                  <a:cubicBezTo>
                    <a:pt x="2167" y="9841"/>
                    <a:pt x="2043" y="9762"/>
                    <a:pt x="1930" y="9671"/>
                  </a:cubicBezTo>
                  <a:lnTo>
                    <a:pt x="1930" y="9671"/>
                  </a:lnTo>
                  <a:lnTo>
                    <a:pt x="2190" y="10021"/>
                  </a:lnTo>
                  <a:cubicBezTo>
                    <a:pt x="2258" y="10134"/>
                    <a:pt x="2337" y="10258"/>
                    <a:pt x="2404" y="10382"/>
                  </a:cubicBezTo>
                  <a:cubicBezTo>
                    <a:pt x="2472" y="10495"/>
                    <a:pt x="2540" y="10630"/>
                    <a:pt x="2596" y="10755"/>
                  </a:cubicBezTo>
                  <a:lnTo>
                    <a:pt x="2777" y="11138"/>
                  </a:lnTo>
                  <a:cubicBezTo>
                    <a:pt x="2890" y="11409"/>
                    <a:pt x="3002" y="11669"/>
                    <a:pt x="3127" y="11928"/>
                  </a:cubicBezTo>
                  <a:cubicBezTo>
                    <a:pt x="3239" y="12199"/>
                    <a:pt x="3375" y="12458"/>
                    <a:pt x="3522" y="12707"/>
                  </a:cubicBezTo>
                  <a:cubicBezTo>
                    <a:pt x="3533" y="12729"/>
                    <a:pt x="3555" y="12752"/>
                    <a:pt x="3589" y="12774"/>
                  </a:cubicBezTo>
                  <a:cubicBezTo>
                    <a:pt x="3544" y="12966"/>
                    <a:pt x="3499" y="13147"/>
                    <a:pt x="3454" y="13339"/>
                  </a:cubicBezTo>
                  <a:cubicBezTo>
                    <a:pt x="3330" y="13790"/>
                    <a:pt x="3217" y="14241"/>
                    <a:pt x="3104" y="14681"/>
                  </a:cubicBezTo>
                  <a:cubicBezTo>
                    <a:pt x="2596" y="13948"/>
                    <a:pt x="2066" y="13226"/>
                    <a:pt x="1479" y="12549"/>
                  </a:cubicBezTo>
                  <a:lnTo>
                    <a:pt x="1479" y="12549"/>
                  </a:lnTo>
                  <a:cubicBezTo>
                    <a:pt x="1942" y="13440"/>
                    <a:pt x="2438" y="14298"/>
                    <a:pt x="2991" y="15144"/>
                  </a:cubicBezTo>
                  <a:cubicBezTo>
                    <a:pt x="2720" y="16182"/>
                    <a:pt x="2461" y="17209"/>
                    <a:pt x="2190" y="18191"/>
                  </a:cubicBezTo>
                  <a:cubicBezTo>
                    <a:pt x="2190" y="18202"/>
                    <a:pt x="2190" y="18213"/>
                    <a:pt x="2179" y="18236"/>
                  </a:cubicBezTo>
                  <a:cubicBezTo>
                    <a:pt x="2021" y="17796"/>
                    <a:pt x="1851" y="17367"/>
                    <a:pt x="1682" y="16938"/>
                  </a:cubicBezTo>
                  <a:cubicBezTo>
                    <a:pt x="1434" y="16442"/>
                    <a:pt x="1186" y="15945"/>
                    <a:pt x="904" y="15460"/>
                  </a:cubicBezTo>
                  <a:lnTo>
                    <a:pt x="904" y="15460"/>
                  </a:lnTo>
                  <a:cubicBezTo>
                    <a:pt x="1062" y="16002"/>
                    <a:pt x="1242" y="16532"/>
                    <a:pt x="1434" y="17051"/>
                  </a:cubicBezTo>
                  <a:cubicBezTo>
                    <a:pt x="1592" y="17581"/>
                    <a:pt x="1761" y="18101"/>
                    <a:pt x="1942" y="18620"/>
                  </a:cubicBezTo>
                  <a:lnTo>
                    <a:pt x="1942" y="18631"/>
                  </a:lnTo>
                  <a:cubicBezTo>
                    <a:pt x="1964" y="18676"/>
                    <a:pt x="1998" y="18710"/>
                    <a:pt x="2043" y="18732"/>
                  </a:cubicBezTo>
                  <a:cubicBezTo>
                    <a:pt x="1682" y="20075"/>
                    <a:pt x="1355" y="21328"/>
                    <a:pt x="1062" y="22422"/>
                  </a:cubicBezTo>
                  <a:cubicBezTo>
                    <a:pt x="418" y="24905"/>
                    <a:pt x="1" y="26564"/>
                    <a:pt x="1" y="26564"/>
                  </a:cubicBezTo>
                  <a:cubicBezTo>
                    <a:pt x="1" y="26564"/>
                    <a:pt x="531" y="24927"/>
                    <a:pt x="1265" y="22479"/>
                  </a:cubicBezTo>
                  <a:cubicBezTo>
                    <a:pt x="1592" y="21350"/>
                    <a:pt x="1987" y="20053"/>
                    <a:pt x="2382" y="18653"/>
                  </a:cubicBezTo>
                  <a:cubicBezTo>
                    <a:pt x="2912" y="18439"/>
                    <a:pt x="3454" y="18225"/>
                    <a:pt x="3984" y="17999"/>
                  </a:cubicBezTo>
                  <a:cubicBezTo>
                    <a:pt x="4278" y="17864"/>
                    <a:pt x="4582" y="17717"/>
                    <a:pt x="4876" y="17581"/>
                  </a:cubicBezTo>
                  <a:cubicBezTo>
                    <a:pt x="5158" y="17412"/>
                    <a:pt x="5440" y="17243"/>
                    <a:pt x="5722" y="17062"/>
                  </a:cubicBezTo>
                  <a:lnTo>
                    <a:pt x="5722" y="17062"/>
                  </a:lnTo>
                  <a:cubicBezTo>
                    <a:pt x="5406" y="17164"/>
                    <a:pt x="5101" y="17288"/>
                    <a:pt x="4797" y="17412"/>
                  </a:cubicBezTo>
                  <a:cubicBezTo>
                    <a:pt x="4503" y="17525"/>
                    <a:pt x="4187" y="17615"/>
                    <a:pt x="3883" y="17728"/>
                  </a:cubicBezTo>
                  <a:cubicBezTo>
                    <a:pt x="3420" y="17875"/>
                    <a:pt x="2957" y="18044"/>
                    <a:pt x="2506" y="18225"/>
                  </a:cubicBezTo>
                  <a:cubicBezTo>
                    <a:pt x="2754" y="17345"/>
                    <a:pt x="3002" y="16419"/>
                    <a:pt x="3251" y="15483"/>
                  </a:cubicBezTo>
                  <a:cubicBezTo>
                    <a:pt x="3273" y="15494"/>
                    <a:pt x="3299" y="15500"/>
                    <a:pt x="3324" y="15500"/>
                  </a:cubicBezTo>
                  <a:cubicBezTo>
                    <a:pt x="3349" y="15500"/>
                    <a:pt x="3375" y="15494"/>
                    <a:pt x="3397" y="15483"/>
                  </a:cubicBezTo>
                  <a:lnTo>
                    <a:pt x="4244" y="15076"/>
                  </a:lnTo>
                  <a:cubicBezTo>
                    <a:pt x="4503" y="14918"/>
                    <a:pt x="4774" y="14760"/>
                    <a:pt x="5034" y="14602"/>
                  </a:cubicBezTo>
                  <a:cubicBezTo>
                    <a:pt x="5293" y="14433"/>
                    <a:pt x="5541" y="14275"/>
                    <a:pt x="5801" y="14106"/>
                  </a:cubicBezTo>
                  <a:cubicBezTo>
                    <a:pt x="6049" y="13937"/>
                    <a:pt x="6331" y="13801"/>
                    <a:pt x="6580" y="13632"/>
                  </a:cubicBezTo>
                  <a:lnTo>
                    <a:pt x="6580" y="13632"/>
                  </a:lnTo>
                  <a:cubicBezTo>
                    <a:pt x="6297" y="13722"/>
                    <a:pt x="6004" y="13835"/>
                    <a:pt x="5711" y="13948"/>
                  </a:cubicBezTo>
                  <a:cubicBezTo>
                    <a:pt x="5417" y="14050"/>
                    <a:pt x="5158" y="14208"/>
                    <a:pt x="4887" y="14343"/>
                  </a:cubicBezTo>
                  <a:cubicBezTo>
                    <a:pt x="4616" y="14490"/>
                    <a:pt x="4345" y="14625"/>
                    <a:pt x="4074" y="14772"/>
                  </a:cubicBezTo>
                  <a:cubicBezTo>
                    <a:pt x="3849" y="14885"/>
                    <a:pt x="3623" y="14986"/>
                    <a:pt x="3397" y="15099"/>
                  </a:cubicBezTo>
                  <a:lnTo>
                    <a:pt x="3375" y="15065"/>
                  </a:lnTo>
                  <a:cubicBezTo>
                    <a:pt x="3510" y="14523"/>
                    <a:pt x="3657" y="13982"/>
                    <a:pt x="3815" y="13429"/>
                  </a:cubicBezTo>
                  <a:cubicBezTo>
                    <a:pt x="3871" y="13181"/>
                    <a:pt x="3928" y="12921"/>
                    <a:pt x="3995" y="12673"/>
                  </a:cubicBezTo>
                  <a:lnTo>
                    <a:pt x="4695" y="12346"/>
                  </a:lnTo>
                  <a:cubicBezTo>
                    <a:pt x="5000" y="12176"/>
                    <a:pt x="5293" y="11996"/>
                    <a:pt x="5587" y="11827"/>
                  </a:cubicBezTo>
                  <a:cubicBezTo>
                    <a:pt x="6162" y="11443"/>
                    <a:pt x="6738" y="11082"/>
                    <a:pt x="7302" y="10676"/>
                  </a:cubicBezTo>
                  <a:lnTo>
                    <a:pt x="7302" y="10676"/>
                  </a:lnTo>
                  <a:cubicBezTo>
                    <a:pt x="6986" y="10811"/>
                    <a:pt x="6670" y="10958"/>
                    <a:pt x="6354" y="11104"/>
                  </a:cubicBezTo>
                  <a:lnTo>
                    <a:pt x="5429" y="11556"/>
                  </a:lnTo>
                  <a:cubicBezTo>
                    <a:pt x="5124" y="11714"/>
                    <a:pt x="4819" y="11872"/>
                    <a:pt x="4515" y="12030"/>
                  </a:cubicBezTo>
                  <a:lnTo>
                    <a:pt x="4074" y="12233"/>
                  </a:lnTo>
                  <a:cubicBezTo>
                    <a:pt x="4176" y="11804"/>
                    <a:pt x="4289" y="11364"/>
                    <a:pt x="4390" y="10946"/>
                  </a:cubicBezTo>
                  <a:cubicBezTo>
                    <a:pt x="4503" y="10484"/>
                    <a:pt x="4605" y="10032"/>
                    <a:pt x="4706" y="9581"/>
                  </a:cubicBezTo>
                  <a:cubicBezTo>
                    <a:pt x="4842" y="9536"/>
                    <a:pt x="4977" y="9502"/>
                    <a:pt x="5101" y="9446"/>
                  </a:cubicBezTo>
                  <a:cubicBezTo>
                    <a:pt x="5372" y="9321"/>
                    <a:pt x="5643" y="9209"/>
                    <a:pt x="5914" y="9073"/>
                  </a:cubicBezTo>
                  <a:cubicBezTo>
                    <a:pt x="6173" y="8927"/>
                    <a:pt x="6433" y="8780"/>
                    <a:pt x="6681" y="8611"/>
                  </a:cubicBezTo>
                  <a:cubicBezTo>
                    <a:pt x="6918" y="8419"/>
                    <a:pt x="7144" y="8238"/>
                    <a:pt x="7369" y="8046"/>
                  </a:cubicBezTo>
                  <a:lnTo>
                    <a:pt x="7369" y="8046"/>
                  </a:lnTo>
                  <a:cubicBezTo>
                    <a:pt x="7099" y="8182"/>
                    <a:pt x="6839" y="8317"/>
                    <a:pt x="6591" y="8453"/>
                  </a:cubicBezTo>
                  <a:cubicBezTo>
                    <a:pt x="6331" y="8588"/>
                    <a:pt x="6049" y="8690"/>
                    <a:pt x="5790" y="8814"/>
                  </a:cubicBezTo>
                  <a:cubicBezTo>
                    <a:pt x="5530" y="8938"/>
                    <a:pt x="5248" y="9017"/>
                    <a:pt x="4977" y="9118"/>
                  </a:cubicBezTo>
                  <a:lnTo>
                    <a:pt x="4797" y="9186"/>
                  </a:lnTo>
                  <a:cubicBezTo>
                    <a:pt x="4842" y="8972"/>
                    <a:pt x="4887" y="8746"/>
                    <a:pt x="4932" y="8543"/>
                  </a:cubicBezTo>
                  <a:cubicBezTo>
                    <a:pt x="5067" y="7888"/>
                    <a:pt x="5192" y="7268"/>
                    <a:pt x="5316" y="6670"/>
                  </a:cubicBezTo>
                  <a:cubicBezTo>
                    <a:pt x="5327" y="6670"/>
                    <a:pt x="5327" y="6681"/>
                    <a:pt x="5327" y="6692"/>
                  </a:cubicBezTo>
                  <a:lnTo>
                    <a:pt x="5350" y="6715"/>
                  </a:lnTo>
                  <a:cubicBezTo>
                    <a:pt x="5382" y="6753"/>
                    <a:pt x="5432" y="6774"/>
                    <a:pt x="5482" y="6774"/>
                  </a:cubicBezTo>
                  <a:cubicBezTo>
                    <a:pt x="5520" y="6774"/>
                    <a:pt x="5557" y="6762"/>
                    <a:pt x="5587" y="6737"/>
                  </a:cubicBezTo>
                  <a:lnTo>
                    <a:pt x="5609" y="6726"/>
                  </a:lnTo>
                  <a:cubicBezTo>
                    <a:pt x="5959" y="6433"/>
                    <a:pt x="6309" y="6128"/>
                    <a:pt x="6647" y="5812"/>
                  </a:cubicBezTo>
                  <a:cubicBezTo>
                    <a:pt x="7020" y="5530"/>
                    <a:pt x="7381" y="5225"/>
                    <a:pt x="7731" y="4909"/>
                  </a:cubicBezTo>
                  <a:lnTo>
                    <a:pt x="7731" y="4909"/>
                  </a:lnTo>
                  <a:cubicBezTo>
                    <a:pt x="7302" y="5112"/>
                    <a:pt x="6884" y="5338"/>
                    <a:pt x="6478" y="5586"/>
                  </a:cubicBezTo>
                  <a:cubicBezTo>
                    <a:pt x="6162" y="5812"/>
                    <a:pt x="5846" y="6072"/>
                    <a:pt x="5530" y="6320"/>
                  </a:cubicBezTo>
                  <a:cubicBezTo>
                    <a:pt x="5496" y="6263"/>
                    <a:pt x="5462" y="6196"/>
                    <a:pt x="5417" y="6139"/>
                  </a:cubicBezTo>
                  <a:cubicBezTo>
                    <a:pt x="5530" y="5474"/>
                    <a:pt x="5643" y="4830"/>
                    <a:pt x="5745" y="4244"/>
                  </a:cubicBezTo>
                  <a:cubicBezTo>
                    <a:pt x="5846" y="3612"/>
                    <a:pt x="5959" y="3025"/>
                    <a:pt x="6004" y="2506"/>
                  </a:cubicBezTo>
                  <a:lnTo>
                    <a:pt x="6139" y="1163"/>
                  </a:lnTo>
                  <a:cubicBezTo>
                    <a:pt x="6218" y="430"/>
                    <a:pt x="6264" y="1"/>
                    <a:pt x="6264" y="1"/>
                  </a:cubicBezTo>
                  <a:close/>
                </a:path>
              </a:pathLst>
            </a:custGeom>
            <a:solidFill>
              <a:srgbClr val="7C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39"/>
            <p:cNvSpPr/>
            <p:nvPr/>
          </p:nvSpPr>
          <p:spPr>
            <a:xfrm>
              <a:off x="-295466" y="4222731"/>
              <a:ext cx="478318" cy="584435"/>
            </a:xfrm>
            <a:custGeom>
              <a:avLst/>
              <a:gdLst/>
              <a:ahLst/>
              <a:cxnLst/>
              <a:rect l="l" t="t" r="r" b="b"/>
              <a:pathLst>
                <a:path w="13937" h="17029" extrusionOk="0">
                  <a:moveTo>
                    <a:pt x="1" y="1"/>
                  </a:moveTo>
                  <a:lnTo>
                    <a:pt x="271" y="768"/>
                  </a:lnTo>
                  <a:cubicBezTo>
                    <a:pt x="1310" y="4074"/>
                    <a:pt x="147" y="8069"/>
                    <a:pt x="1614" y="11093"/>
                  </a:cubicBezTo>
                  <a:cubicBezTo>
                    <a:pt x="3431" y="15223"/>
                    <a:pt x="8091" y="16318"/>
                    <a:pt x="12041" y="17029"/>
                  </a:cubicBezTo>
                  <a:cubicBezTo>
                    <a:pt x="12300" y="13136"/>
                    <a:pt x="13937" y="9310"/>
                    <a:pt x="10856" y="6004"/>
                  </a:cubicBezTo>
                  <a:cubicBezTo>
                    <a:pt x="8238" y="2867"/>
                    <a:pt x="3668" y="2686"/>
                    <a:pt x="452" y="29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60A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39"/>
            <p:cNvSpPr/>
            <p:nvPr/>
          </p:nvSpPr>
          <p:spPr>
            <a:xfrm>
              <a:off x="-228061" y="4352083"/>
              <a:ext cx="337331" cy="448116"/>
            </a:xfrm>
            <a:custGeom>
              <a:avLst/>
              <a:gdLst/>
              <a:ahLst/>
              <a:cxnLst/>
              <a:rect l="l" t="t" r="r" b="b"/>
              <a:pathLst>
                <a:path w="9829" h="13057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35" y="226"/>
                    <a:pt x="372" y="599"/>
                  </a:cubicBezTo>
                  <a:cubicBezTo>
                    <a:pt x="609" y="982"/>
                    <a:pt x="959" y="1513"/>
                    <a:pt x="1399" y="2145"/>
                  </a:cubicBezTo>
                  <a:cubicBezTo>
                    <a:pt x="1839" y="2777"/>
                    <a:pt x="2336" y="3521"/>
                    <a:pt x="2889" y="4300"/>
                  </a:cubicBezTo>
                  <a:cubicBezTo>
                    <a:pt x="3115" y="4616"/>
                    <a:pt x="3351" y="4943"/>
                    <a:pt x="3588" y="5282"/>
                  </a:cubicBezTo>
                  <a:cubicBezTo>
                    <a:pt x="3464" y="5248"/>
                    <a:pt x="3340" y="5214"/>
                    <a:pt x="3227" y="5180"/>
                  </a:cubicBezTo>
                  <a:lnTo>
                    <a:pt x="2765" y="5045"/>
                  </a:lnTo>
                  <a:cubicBezTo>
                    <a:pt x="2607" y="5011"/>
                    <a:pt x="2449" y="4977"/>
                    <a:pt x="2291" y="4921"/>
                  </a:cubicBezTo>
                  <a:lnTo>
                    <a:pt x="1839" y="4774"/>
                  </a:lnTo>
                  <a:cubicBezTo>
                    <a:pt x="1681" y="4729"/>
                    <a:pt x="1523" y="4684"/>
                    <a:pt x="1377" y="4639"/>
                  </a:cubicBezTo>
                  <a:cubicBezTo>
                    <a:pt x="1072" y="4526"/>
                    <a:pt x="767" y="4402"/>
                    <a:pt x="451" y="4289"/>
                  </a:cubicBezTo>
                  <a:lnTo>
                    <a:pt x="451" y="4289"/>
                  </a:lnTo>
                  <a:cubicBezTo>
                    <a:pt x="722" y="4481"/>
                    <a:pt x="1004" y="4639"/>
                    <a:pt x="1286" y="4819"/>
                  </a:cubicBezTo>
                  <a:cubicBezTo>
                    <a:pt x="1433" y="4898"/>
                    <a:pt x="1580" y="4977"/>
                    <a:pt x="1727" y="5033"/>
                  </a:cubicBezTo>
                  <a:cubicBezTo>
                    <a:pt x="1873" y="5112"/>
                    <a:pt x="2031" y="5180"/>
                    <a:pt x="2178" y="5248"/>
                  </a:cubicBezTo>
                  <a:cubicBezTo>
                    <a:pt x="2325" y="5316"/>
                    <a:pt x="2483" y="5361"/>
                    <a:pt x="2641" y="5417"/>
                  </a:cubicBezTo>
                  <a:lnTo>
                    <a:pt x="3103" y="5586"/>
                  </a:lnTo>
                  <a:cubicBezTo>
                    <a:pt x="3397" y="5688"/>
                    <a:pt x="3690" y="5767"/>
                    <a:pt x="3983" y="5846"/>
                  </a:cubicBezTo>
                  <a:lnTo>
                    <a:pt x="4638" y="6749"/>
                  </a:lnTo>
                  <a:cubicBezTo>
                    <a:pt x="4965" y="7166"/>
                    <a:pt x="5304" y="7606"/>
                    <a:pt x="5631" y="8012"/>
                  </a:cubicBezTo>
                  <a:lnTo>
                    <a:pt x="5563" y="8012"/>
                  </a:lnTo>
                  <a:cubicBezTo>
                    <a:pt x="5360" y="7990"/>
                    <a:pt x="5180" y="7945"/>
                    <a:pt x="4999" y="7911"/>
                  </a:cubicBezTo>
                  <a:cubicBezTo>
                    <a:pt x="4807" y="7877"/>
                    <a:pt x="4615" y="7809"/>
                    <a:pt x="4435" y="7753"/>
                  </a:cubicBezTo>
                  <a:cubicBezTo>
                    <a:pt x="4243" y="7685"/>
                    <a:pt x="4062" y="7606"/>
                    <a:pt x="3871" y="7539"/>
                  </a:cubicBezTo>
                  <a:lnTo>
                    <a:pt x="2765" y="7053"/>
                  </a:lnTo>
                  <a:cubicBezTo>
                    <a:pt x="2381" y="6907"/>
                    <a:pt x="1986" y="6771"/>
                    <a:pt x="1602" y="6670"/>
                  </a:cubicBezTo>
                  <a:lnTo>
                    <a:pt x="1602" y="6670"/>
                  </a:lnTo>
                  <a:cubicBezTo>
                    <a:pt x="1772" y="6771"/>
                    <a:pt x="1952" y="6861"/>
                    <a:pt x="2133" y="6963"/>
                  </a:cubicBezTo>
                  <a:cubicBezTo>
                    <a:pt x="2313" y="7053"/>
                    <a:pt x="2483" y="7166"/>
                    <a:pt x="2663" y="7256"/>
                  </a:cubicBezTo>
                  <a:cubicBezTo>
                    <a:pt x="3013" y="7460"/>
                    <a:pt x="3363" y="7663"/>
                    <a:pt x="3724" y="7854"/>
                  </a:cubicBezTo>
                  <a:cubicBezTo>
                    <a:pt x="3904" y="7956"/>
                    <a:pt x="4108" y="8035"/>
                    <a:pt x="4288" y="8114"/>
                  </a:cubicBezTo>
                  <a:cubicBezTo>
                    <a:pt x="4480" y="8204"/>
                    <a:pt x="4694" y="8261"/>
                    <a:pt x="4886" y="8328"/>
                  </a:cubicBezTo>
                  <a:cubicBezTo>
                    <a:pt x="5101" y="8362"/>
                    <a:pt x="5304" y="8419"/>
                    <a:pt x="5518" y="8453"/>
                  </a:cubicBezTo>
                  <a:cubicBezTo>
                    <a:pt x="5687" y="8464"/>
                    <a:pt x="5857" y="8486"/>
                    <a:pt x="6026" y="8486"/>
                  </a:cubicBezTo>
                  <a:cubicBezTo>
                    <a:pt x="6184" y="8690"/>
                    <a:pt x="6353" y="8904"/>
                    <a:pt x="6511" y="9096"/>
                  </a:cubicBezTo>
                  <a:cubicBezTo>
                    <a:pt x="7075" y="9807"/>
                    <a:pt x="7628" y="10450"/>
                    <a:pt x="8091" y="11025"/>
                  </a:cubicBezTo>
                  <a:cubicBezTo>
                    <a:pt x="7459" y="10811"/>
                    <a:pt x="6816" y="10597"/>
                    <a:pt x="6184" y="10405"/>
                  </a:cubicBezTo>
                  <a:cubicBezTo>
                    <a:pt x="5789" y="10258"/>
                    <a:pt x="5394" y="10123"/>
                    <a:pt x="4988" y="9976"/>
                  </a:cubicBezTo>
                  <a:cubicBezTo>
                    <a:pt x="4593" y="9840"/>
                    <a:pt x="4187" y="9716"/>
                    <a:pt x="3769" y="9615"/>
                  </a:cubicBezTo>
                  <a:lnTo>
                    <a:pt x="3769" y="9615"/>
                  </a:lnTo>
                  <a:cubicBezTo>
                    <a:pt x="4141" y="9818"/>
                    <a:pt x="4525" y="10010"/>
                    <a:pt x="4897" y="10202"/>
                  </a:cubicBezTo>
                  <a:cubicBezTo>
                    <a:pt x="5281" y="10393"/>
                    <a:pt x="5665" y="10574"/>
                    <a:pt x="6048" y="10743"/>
                  </a:cubicBezTo>
                  <a:cubicBezTo>
                    <a:pt x="6838" y="11048"/>
                    <a:pt x="7639" y="11341"/>
                    <a:pt x="8441" y="11612"/>
                  </a:cubicBezTo>
                  <a:lnTo>
                    <a:pt x="8486" y="11612"/>
                  </a:lnTo>
                  <a:cubicBezTo>
                    <a:pt x="8520" y="11612"/>
                    <a:pt x="8553" y="11612"/>
                    <a:pt x="8576" y="11601"/>
                  </a:cubicBezTo>
                  <a:cubicBezTo>
                    <a:pt x="8892" y="11962"/>
                    <a:pt x="9174" y="12278"/>
                    <a:pt x="9377" y="12515"/>
                  </a:cubicBezTo>
                  <a:cubicBezTo>
                    <a:pt x="9659" y="12865"/>
                    <a:pt x="9829" y="13056"/>
                    <a:pt x="9829" y="13056"/>
                  </a:cubicBezTo>
                  <a:lnTo>
                    <a:pt x="9434" y="12481"/>
                  </a:lnTo>
                  <a:cubicBezTo>
                    <a:pt x="9242" y="12210"/>
                    <a:pt x="9005" y="11849"/>
                    <a:pt x="8711" y="11443"/>
                  </a:cubicBezTo>
                  <a:cubicBezTo>
                    <a:pt x="8734" y="11274"/>
                    <a:pt x="8779" y="11104"/>
                    <a:pt x="8790" y="10935"/>
                  </a:cubicBezTo>
                  <a:cubicBezTo>
                    <a:pt x="8813" y="10766"/>
                    <a:pt x="8790" y="10585"/>
                    <a:pt x="8779" y="10416"/>
                  </a:cubicBezTo>
                  <a:cubicBezTo>
                    <a:pt x="8768" y="10247"/>
                    <a:pt x="8745" y="10077"/>
                    <a:pt x="8711" y="9908"/>
                  </a:cubicBezTo>
                  <a:lnTo>
                    <a:pt x="8587" y="9423"/>
                  </a:lnTo>
                  <a:cubicBezTo>
                    <a:pt x="8497" y="9096"/>
                    <a:pt x="8384" y="8791"/>
                    <a:pt x="8260" y="8486"/>
                  </a:cubicBezTo>
                  <a:cubicBezTo>
                    <a:pt x="8125" y="8182"/>
                    <a:pt x="8012" y="7877"/>
                    <a:pt x="7865" y="7584"/>
                  </a:cubicBezTo>
                  <a:lnTo>
                    <a:pt x="7865" y="7584"/>
                  </a:lnTo>
                  <a:cubicBezTo>
                    <a:pt x="7922" y="7900"/>
                    <a:pt x="8001" y="8216"/>
                    <a:pt x="8068" y="8543"/>
                  </a:cubicBezTo>
                  <a:cubicBezTo>
                    <a:pt x="8102" y="8701"/>
                    <a:pt x="8147" y="8859"/>
                    <a:pt x="8181" y="9017"/>
                  </a:cubicBezTo>
                  <a:lnTo>
                    <a:pt x="8271" y="9491"/>
                  </a:lnTo>
                  <a:lnTo>
                    <a:pt x="8339" y="9965"/>
                  </a:lnTo>
                  <a:lnTo>
                    <a:pt x="8373" y="10439"/>
                  </a:lnTo>
                  <a:cubicBezTo>
                    <a:pt x="8373" y="10585"/>
                    <a:pt x="8362" y="10743"/>
                    <a:pt x="8362" y="10890"/>
                  </a:cubicBezTo>
                  <a:cubicBezTo>
                    <a:pt x="8350" y="10912"/>
                    <a:pt x="8350" y="10924"/>
                    <a:pt x="8350" y="10946"/>
                  </a:cubicBezTo>
                  <a:cubicBezTo>
                    <a:pt x="7899" y="10337"/>
                    <a:pt x="7380" y="9604"/>
                    <a:pt x="6816" y="8847"/>
                  </a:cubicBezTo>
                  <a:cubicBezTo>
                    <a:pt x="6669" y="8656"/>
                    <a:pt x="6511" y="8453"/>
                    <a:pt x="6364" y="8249"/>
                  </a:cubicBezTo>
                  <a:cubicBezTo>
                    <a:pt x="6319" y="7900"/>
                    <a:pt x="6308" y="7550"/>
                    <a:pt x="6274" y="7177"/>
                  </a:cubicBezTo>
                  <a:cubicBezTo>
                    <a:pt x="6240" y="6805"/>
                    <a:pt x="6218" y="6455"/>
                    <a:pt x="6173" y="6094"/>
                  </a:cubicBezTo>
                  <a:cubicBezTo>
                    <a:pt x="6139" y="5722"/>
                    <a:pt x="6082" y="5361"/>
                    <a:pt x="6015" y="5000"/>
                  </a:cubicBezTo>
                  <a:cubicBezTo>
                    <a:pt x="5981" y="4819"/>
                    <a:pt x="5924" y="4650"/>
                    <a:pt x="5890" y="4469"/>
                  </a:cubicBezTo>
                  <a:cubicBezTo>
                    <a:pt x="5845" y="4289"/>
                    <a:pt x="5778" y="4119"/>
                    <a:pt x="5699" y="3950"/>
                  </a:cubicBezTo>
                  <a:lnTo>
                    <a:pt x="5699" y="3950"/>
                  </a:lnTo>
                  <a:cubicBezTo>
                    <a:pt x="5721" y="4131"/>
                    <a:pt x="5766" y="4300"/>
                    <a:pt x="5778" y="4492"/>
                  </a:cubicBezTo>
                  <a:cubicBezTo>
                    <a:pt x="5778" y="4672"/>
                    <a:pt x="5800" y="4842"/>
                    <a:pt x="5800" y="5033"/>
                  </a:cubicBezTo>
                  <a:cubicBezTo>
                    <a:pt x="5823" y="5383"/>
                    <a:pt x="5823" y="5756"/>
                    <a:pt x="5834" y="6117"/>
                  </a:cubicBezTo>
                  <a:cubicBezTo>
                    <a:pt x="5845" y="6613"/>
                    <a:pt x="5857" y="7110"/>
                    <a:pt x="5879" y="7618"/>
                  </a:cubicBezTo>
                  <a:cubicBezTo>
                    <a:pt x="5597" y="7234"/>
                    <a:pt x="5292" y="6850"/>
                    <a:pt x="4999" y="6467"/>
                  </a:cubicBezTo>
                  <a:cubicBezTo>
                    <a:pt x="4773" y="6173"/>
                    <a:pt x="4559" y="5880"/>
                    <a:pt x="4344" y="5586"/>
                  </a:cubicBezTo>
                  <a:lnTo>
                    <a:pt x="4469" y="5124"/>
                  </a:lnTo>
                  <a:cubicBezTo>
                    <a:pt x="4514" y="4932"/>
                    <a:pt x="4525" y="4729"/>
                    <a:pt x="4559" y="4526"/>
                  </a:cubicBezTo>
                  <a:cubicBezTo>
                    <a:pt x="4604" y="4131"/>
                    <a:pt x="4615" y="3736"/>
                    <a:pt x="4593" y="3330"/>
                  </a:cubicBezTo>
                  <a:cubicBezTo>
                    <a:pt x="4559" y="2935"/>
                    <a:pt x="4514" y="2540"/>
                    <a:pt x="4446" y="2156"/>
                  </a:cubicBezTo>
                  <a:cubicBezTo>
                    <a:pt x="4367" y="1772"/>
                    <a:pt x="4299" y="1389"/>
                    <a:pt x="4198" y="1005"/>
                  </a:cubicBezTo>
                  <a:lnTo>
                    <a:pt x="4198" y="1005"/>
                  </a:lnTo>
                  <a:cubicBezTo>
                    <a:pt x="4187" y="1795"/>
                    <a:pt x="4243" y="2574"/>
                    <a:pt x="4220" y="3341"/>
                  </a:cubicBezTo>
                  <a:cubicBezTo>
                    <a:pt x="4209" y="3533"/>
                    <a:pt x="4209" y="3724"/>
                    <a:pt x="4198" y="3905"/>
                  </a:cubicBezTo>
                  <a:cubicBezTo>
                    <a:pt x="4175" y="4097"/>
                    <a:pt x="4153" y="4289"/>
                    <a:pt x="4130" y="4469"/>
                  </a:cubicBezTo>
                  <a:cubicBezTo>
                    <a:pt x="4108" y="4661"/>
                    <a:pt x="4074" y="4842"/>
                    <a:pt x="4029" y="5033"/>
                  </a:cubicBezTo>
                  <a:cubicBezTo>
                    <a:pt x="4029" y="5067"/>
                    <a:pt x="4017" y="5101"/>
                    <a:pt x="4006" y="5124"/>
                  </a:cubicBezTo>
                  <a:cubicBezTo>
                    <a:pt x="3735" y="4763"/>
                    <a:pt x="3464" y="4402"/>
                    <a:pt x="3205" y="4063"/>
                  </a:cubicBezTo>
                  <a:cubicBezTo>
                    <a:pt x="2629" y="3296"/>
                    <a:pt x="2076" y="2596"/>
                    <a:pt x="1602" y="1998"/>
                  </a:cubicBezTo>
                  <a:cubicBezTo>
                    <a:pt x="1128" y="1389"/>
                    <a:pt x="722" y="892"/>
                    <a:pt x="451" y="54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39"/>
            <p:cNvSpPr/>
            <p:nvPr/>
          </p:nvSpPr>
          <p:spPr>
            <a:xfrm>
              <a:off x="-102999" y="4836578"/>
              <a:ext cx="228537" cy="287224"/>
            </a:xfrm>
            <a:custGeom>
              <a:avLst/>
              <a:gdLst/>
              <a:ahLst/>
              <a:cxnLst/>
              <a:rect l="l" t="t" r="r" b="b"/>
              <a:pathLst>
                <a:path w="6659" h="8369" extrusionOk="0">
                  <a:moveTo>
                    <a:pt x="3883" y="0"/>
                  </a:moveTo>
                  <a:cubicBezTo>
                    <a:pt x="2529" y="655"/>
                    <a:pt x="1141" y="1241"/>
                    <a:pt x="497" y="2720"/>
                  </a:cubicBezTo>
                  <a:cubicBezTo>
                    <a:pt x="170" y="3464"/>
                    <a:pt x="1" y="4266"/>
                    <a:pt x="1" y="5089"/>
                  </a:cubicBezTo>
                  <a:cubicBezTo>
                    <a:pt x="1" y="6545"/>
                    <a:pt x="734" y="7730"/>
                    <a:pt x="1919" y="8362"/>
                  </a:cubicBezTo>
                  <a:cubicBezTo>
                    <a:pt x="1978" y="8366"/>
                    <a:pt x="2037" y="8369"/>
                    <a:pt x="2096" y="8369"/>
                  </a:cubicBezTo>
                  <a:cubicBezTo>
                    <a:pt x="3476" y="8369"/>
                    <a:pt x="4904" y="7132"/>
                    <a:pt x="5575" y="6082"/>
                  </a:cubicBezTo>
                  <a:cubicBezTo>
                    <a:pt x="6580" y="4378"/>
                    <a:pt x="6659" y="2291"/>
                    <a:pt x="5801" y="519"/>
                  </a:cubicBezTo>
                  <a:cubicBezTo>
                    <a:pt x="5587" y="429"/>
                    <a:pt x="5361" y="361"/>
                    <a:pt x="5135" y="327"/>
                  </a:cubicBezTo>
                  <a:cubicBezTo>
                    <a:pt x="4718" y="215"/>
                    <a:pt x="4311" y="113"/>
                    <a:pt x="3883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39"/>
            <p:cNvSpPr/>
            <p:nvPr/>
          </p:nvSpPr>
          <p:spPr>
            <a:xfrm>
              <a:off x="-72592" y="4836647"/>
              <a:ext cx="201458" cy="191677"/>
            </a:xfrm>
            <a:custGeom>
              <a:avLst/>
              <a:gdLst/>
              <a:ahLst/>
              <a:cxnLst/>
              <a:rect l="l" t="t" r="r" b="b"/>
              <a:pathLst>
                <a:path w="5870" h="5585" extrusionOk="0">
                  <a:moveTo>
                    <a:pt x="3845" y="0"/>
                  </a:moveTo>
                  <a:cubicBezTo>
                    <a:pt x="3764" y="0"/>
                    <a:pt x="3681" y="7"/>
                    <a:pt x="3595" y="21"/>
                  </a:cubicBezTo>
                  <a:cubicBezTo>
                    <a:pt x="3222" y="66"/>
                    <a:pt x="2861" y="213"/>
                    <a:pt x="2545" y="416"/>
                  </a:cubicBezTo>
                  <a:cubicBezTo>
                    <a:pt x="2274" y="608"/>
                    <a:pt x="2173" y="867"/>
                    <a:pt x="1936" y="1093"/>
                  </a:cubicBezTo>
                  <a:cubicBezTo>
                    <a:pt x="1383" y="1634"/>
                    <a:pt x="571" y="1860"/>
                    <a:pt x="176" y="2582"/>
                  </a:cubicBezTo>
                  <a:cubicBezTo>
                    <a:pt x="1" y="2895"/>
                    <a:pt x="21" y="3689"/>
                    <a:pt x="390" y="3689"/>
                  </a:cubicBezTo>
                  <a:cubicBezTo>
                    <a:pt x="473" y="3689"/>
                    <a:pt x="574" y="3648"/>
                    <a:pt x="695" y="3553"/>
                  </a:cubicBezTo>
                  <a:lnTo>
                    <a:pt x="695" y="3553"/>
                  </a:lnTo>
                  <a:cubicBezTo>
                    <a:pt x="469" y="3880"/>
                    <a:pt x="277" y="4512"/>
                    <a:pt x="695" y="4738"/>
                  </a:cubicBezTo>
                  <a:cubicBezTo>
                    <a:pt x="782" y="4789"/>
                    <a:pt x="884" y="4812"/>
                    <a:pt x="993" y="4812"/>
                  </a:cubicBezTo>
                  <a:cubicBezTo>
                    <a:pt x="1333" y="4812"/>
                    <a:pt x="1728" y="4586"/>
                    <a:pt x="1857" y="4320"/>
                  </a:cubicBezTo>
                  <a:cubicBezTo>
                    <a:pt x="1877" y="4783"/>
                    <a:pt x="2207" y="5136"/>
                    <a:pt x="2516" y="5136"/>
                  </a:cubicBezTo>
                  <a:cubicBezTo>
                    <a:pt x="2719" y="5136"/>
                    <a:pt x="2914" y="4984"/>
                    <a:pt x="3008" y="4613"/>
                  </a:cubicBezTo>
                  <a:cubicBezTo>
                    <a:pt x="3030" y="4941"/>
                    <a:pt x="3143" y="5550"/>
                    <a:pt x="3561" y="5584"/>
                  </a:cubicBezTo>
                  <a:cubicBezTo>
                    <a:pt x="3570" y="5584"/>
                    <a:pt x="3579" y="5585"/>
                    <a:pt x="3588" y="5585"/>
                  </a:cubicBezTo>
                  <a:cubicBezTo>
                    <a:pt x="3928" y="5585"/>
                    <a:pt x="4049" y="5171"/>
                    <a:pt x="4170" y="4918"/>
                  </a:cubicBezTo>
                  <a:cubicBezTo>
                    <a:pt x="4407" y="5052"/>
                    <a:pt x="4613" y="5110"/>
                    <a:pt x="4793" y="5110"/>
                  </a:cubicBezTo>
                  <a:cubicBezTo>
                    <a:pt x="5602" y="5110"/>
                    <a:pt x="5870" y="3934"/>
                    <a:pt x="5852" y="3113"/>
                  </a:cubicBezTo>
                  <a:cubicBezTo>
                    <a:pt x="5818" y="2368"/>
                    <a:pt x="5626" y="1646"/>
                    <a:pt x="5287" y="991"/>
                  </a:cubicBezTo>
                  <a:cubicBezTo>
                    <a:pt x="4957" y="420"/>
                    <a:pt x="4484" y="0"/>
                    <a:pt x="3845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39"/>
            <p:cNvSpPr/>
            <p:nvPr/>
          </p:nvSpPr>
          <p:spPr>
            <a:xfrm>
              <a:off x="-37139" y="4854768"/>
              <a:ext cx="176611" cy="282831"/>
            </a:xfrm>
            <a:custGeom>
              <a:avLst/>
              <a:gdLst/>
              <a:ahLst/>
              <a:cxnLst/>
              <a:rect l="l" t="t" r="r" b="b"/>
              <a:pathLst>
                <a:path w="5146" h="8241" extrusionOk="0">
                  <a:moveTo>
                    <a:pt x="3882" y="1"/>
                  </a:moveTo>
                  <a:cubicBezTo>
                    <a:pt x="4390" y="1005"/>
                    <a:pt x="4582" y="2145"/>
                    <a:pt x="4435" y="3262"/>
                  </a:cubicBezTo>
                  <a:cubicBezTo>
                    <a:pt x="4345" y="4074"/>
                    <a:pt x="4074" y="4853"/>
                    <a:pt x="3656" y="5552"/>
                  </a:cubicBezTo>
                  <a:cubicBezTo>
                    <a:pt x="2974" y="6602"/>
                    <a:pt x="1556" y="7839"/>
                    <a:pt x="177" y="7839"/>
                  </a:cubicBezTo>
                  <a:cubicBezTo>
                    <a:pt x="118" y="7839"/>
                    <a:pt x="59" y="7836"/>
                    <a:pt x="0" y="7832"/>
                  </a:cubicBezTo>
                  <a:lnTo>
                    <a:pt x="0" y="7832"/>
                  </a:lnTo>
                  <a:cubicBezTo>
                    <a:pt x="305" y="7978"/>
                    <a:pt x="621" y="8103"/>
                    <a:pt x="948" y="8182"/>
                  </a:cubicBezTo>
                  <a:cubicBezTo>
                    <a:pt x="1116" y="8222"/>
                    <a:pt x="1281" y="8241"/>
                    <a:pt x="1444" y="8241"/>
                  </a:cubicBezTo>
                  <a:cubicBezTo>
                    <a:pt x="2925" y="8241"/>
                    <a:pt x="4176" y="6678"/>
                    <a:pt x="4694" y="5417"/>
                  </a:cubicBezTo>
                  <a:cubicBezTo>
                    <a:pt x="5101" y="4435"/>
                    <a:pt x="5146" y="3307"/>
                    <a:pt x="4977" y="2269"/>
                  </a:cubicBezTo>
                  <a:cubicBezTo>
                    <a:pt x="4909" y="1829"/>
                    <a:pt x="4864" y="1332"/>
                    <a:pt x="4683" y="915"/>
                  </a:cubicBezTo>
                  <a:cubicBezTo>
                    <a:pt x="4514" y="587"/>
                    <a:pt x="4288" y="305"/>
                    <a:pt x="4006" y="68"/>
                  </a:cubicBezTo>
                  <a:cubicBezTo>
                    <a:pt x="3984" y="57"/>
                    <a:pt x="3961" y="46"/>
                    <a:pt x="3938" y="34"/>
                  </a:cubicBezTo>
                  <a:cubicBezTo>
                    <a:pt x="3916" y="12"/>
                    <a:pt x="3893" y="1"/>
                    <a:pt x="38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39"/>
            <p:cNvSpPr/>
            <p:nvPr/>
          </p:nvSpPr>
          <p:spPr>
            <a:xfrm>
              <a:off x="61599" y="4858269"/>
              <a:ext cx="42248" cy="160755"/>
            </a:xfrm>
            <a:custGeom>
              <a:avLst/>
              <a:gdLst/>
              <a:ahLst/>
              <a:cxnLst/>
              <a:rect l="l" t="t" r="r" b="b"/>
              <a:pathLst>
                <a:path w="1231" h="4684" extrusionOk="0">
                  <a:moveTo>
                    <a:pt x="870" y="0"/>
                  </a:moveTo>
                  <a:cubicBezTo>
                    <a:pt x="870" y="0"/>
                    <a:pt x="892" y="79"/>
                    <a:pt x="949" y="192"/>
                  </a:cubicBezTo>
                  <a:cubicBezTo>
                    <a:pt x="971" y="271"/>
                    <a:pt x="994" y="350"/>
                    <a:pt x="1005" y="429"/>
                  </a:cubicBezTo>
                  <a:cubicBezTo>
                    <a:pt x="1028" y="530"/>
                    <a:pt x="1039" y="632"/>
                    <a:pt x="1050" y="734"/>
                  </a:cubicBezTo>
                  <a:cubicBezTo>
                    <a:pt x="1061" y="846"/>
                    <a:pt x="1073" y="982"/>
                    <a:pt x="1061" y="1095"/>
                  </a:cubicBezTo>
                  <a:cubicBezTo>
                    <a:pt x="1050" y="1219"/>
                    <a:pt x="1050" y="1365"/>
                    <a:pt x="1028" y="1501"/>
                  </a:cubicBezTo>
                  <a:cubicBezTo>
                    <a:pt x="1028" y="1580"/>
                    <a:pt x="1016" y="1648"/>
                    <a:pt x="1005" y="1727"/>
                  </a:cubicBezTo>
                  <a:cubicBezTo>
                    <a:pt x="994" y="1794"/>
                    <a:pt x="982" y="1862"/>
                    <a:pt x="971" y="1941"/>
                  </a:cubicBezTo>
                  <a:cubicBezTo>
                    <a:pt x="937" y="2088"/>
                    <a:pt x="903" y="2234"/>
                    <a:pt x="870" y="2381"/>
                  </a:cubicBezTo>
                  <a:cubicBezTo>
                    <a:pt x="824" y="2528"/>
                    <a:pt x="791" y="2674"/>
                    <a:pt x="745" y="2821"/>
                  </a:cubicBezTo>
                  <a:cubicBezTo>
                    <a:pt x="700" y="2957"/>
                    <a:pt x="655" y="3103"/>
                    <a:pt x="599" y="3239"/>
                  </a:cubicBezTo>
                  <a:cubicBezTo>
                    <a:pt x="508" y="3509"/>
                    <a:pt x="407" y="3769"/>
                    <a:pt x="317" y="3972"/>
                  </a:cubicBezTo>
                  <a:cubicBezTo>
                    <a:pt x="271" y="4085"/>
                    <a:pt x="238" y="4187"/>
                    <a:pt x="192" y="4266"/>
                  </a:cubicBezTo>
                  <a:cubicBezTo>
                    <a:pt x="159" y="4345"/>
                    <a:pt x="125" y="4435"/>
                    <a:pt x="91" y="4491"/>
                  </a:cubicBezTo>
                  <a:cubicBezTo>
                    <a:pt x="35" y="4615"/>
                    <a:pt x="1" y="4683"/>
                    <a:pt x="1" y="4683"/>
                  </a:cubicBezTo>
                  <a:cubicBezTo>
                    <a:pt x="159" y="4480"/>
                    <a:pt x="305" y="4254"/>
                    <a:pt x="429" y="4029"/>
                  </a:cubicBezTo>
                  <a:cubicBezTo>
                    <a:pt x="486" y="3927"/>
                    <a:pt x="554" y="3825"/>
                    <a:pt x="599" y="3701"/>
                  </a:cubicBezTo>
                  <a:cubicBezTo>
                    <a:pt x="655" y="3577"/>
                    <a:pt x="723" y="3442"/>
                    <a:pt x="779" y="3306"/>
                  </a:cubicBezTo>
                  <a:cubicBezTo>
                    <a:pt x="824" y="3182"/>
                    <a:pt x="870" y="3024"/>
                    <a:pt x="926" y="2889"/>
                  </a:cubicBezTo>
                  <a:cubicBezTo>
                    <a:pt x="994" y="2742"/>
                    <a:pt x="1039" y="2595"/>
                    <a:pt x="1073" y="2437"/>
                  </a:cubicBezTo>
                  <a:cubicBezTo>
                    <a:pt x="1107" y="2280"/>
                    <a:pt x="1140" y="2133"/>
                    <a:pt x="1163" y="1986"/>
                  </a:cubicBezTo>
                  <a:cubicBezTo>
                    <a:pt x="1185" y="1828"/>
                    <a:pt x="1208" y="1681"/>
                    <a:pt x="1219" y="1523"/>
                  </a:cubicBezTo>
                  <a:cubicBezTo>
                    <a:pt x="1231" y="1388"/>
                    <a:pt x="1219" y="1241"/>
                    <a:pt x="1219" y="1106"/>
                  </a:cubicBezTo>
                  <a:cubicBezTo>
                    <a:pt x="1208" y="971"/>
                    <a:pt x="1185" y="846"/>
                    <a:pt x="1163" y="722"/>
                  </a:cubicBezTo>
                  <a:cubicBezTo>
                    <a:pt x="1140" y="621"/>
                    <a:pt x="1118" y="508"/>
                    <a:pt x="1073" y="406"/>
                  </a:cubicBezTo>
                  <a:cubicBezTo>
                    <a:pt x="1050" y="339"/>
                    <a:pt x="1016" y="260"/>
                    <a:pt x="982" y="192"/>
                  </a:cubicBezTo>
                  <a:cubicBezTo>
                    <a:pt x="903" y="68"/>
                    <a:pt x="870" y="0"/>
                    <a:pt x="87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39"/>
            <p:cNvSpPr/>
            <p:nvPr/>
          </p:nvSpPr>
          <p:spPr>
            <a:xfrm>
              <a:off x="53843" y="4895815"/>
              <a:ext cx="34526" cy="84084"/>
            </a:xfrm>
            <a:custGeom>
              <a:avLst/>
              <a:gdLst/>
              <a:ahLst/>
              <a:cxnLst/>
              <a:rect l="l" t="t" r="r" b="b"/>
              <a:pathLst>
                <a:path w="1006" h="2450" extrusionOk="0">
                  <a:moveTo>
                    <a:pt x="983" y="1"/>
                  </a:moveTo>
                  <a:cubicBezTo>
                    <a:pt x="983" y="1"/>
                    <a:pt x="915" y="159"/>
                    <a:pt x="847" y="407"/>
                  </a:cubicBezTo>
                  <a:cubicBezTo>
                    <a:pt x="813" y="520"/>
                    <a:pt x="757" y="655"/>
                    <a:pt x="723" y="802"/>
                  </a:cubicBezTo>
                  <a:cubicBezTo>
                    <a:pt x="678" y="960"/>
                    <a:pt x="633" y="1118"/>
                    <a:pt x="576" y="1264"/>
                  </a:cubicBezTo>
                  <a:cubicBezTo>
                    <a:pt x="520" y="1422"/>
                    <a:pt x="464" y="1569"/>
                    <a:pt x="396" y="1716"/>
                  </a:cubicBezTo>
                  <a:cubicBezTo>
                    <a:pt x="362" y="1784"/>
                    <a:pt x="351" y="1851"/>
                    <a:pt x="317" y="1919"/>
                  </a:cubicBezTo>
                  <a:cubicBezTo>
                    <a:pt x="272" y="1975"/>
                    <a:pt x="249" y="2032"/>
                    <a:pt x="215" y="2088"/>
                  </a:cubicBezTo>
                  <a:cubicBezTo>
                    <a:pt x="193" y="2133"/>
                    <a:pt x="170" y="2190"/>
                    <a:pt x="136" y="2235"/>
                  </a:cubicBezTo>
                  <a:cubicBezTo>
                    <a:pt x="103" y="2269"/>
                    <a:pt x="80" y="2314"/>
                    <a:pt x="69" y="2348"/>
                  </a:cubicBezTo>
                  <a:lnTo>
                    <a:pt x="1" y="2449"/>
                  </a:lnTo>
                  <a:cubicBezTo>
                    <a:pt x="1" y="2449"/>
                    <a:pt x="46" y="2415"/>
                    <a:pt x="103" y="2370"/>
                  </a:cubicBezTo>
                  <a:cubicBezTo>
                    <a:pt x="125" y="2348"/>
                    <a:pt x="170" y="2314"/>
                    <a:pt x="204" y="2291"/>
                  </a:cubicBezTo>
                  <a:cubicBezTo>
                    <a:pt x="261" y="2257"/>
                    <a:pt x="306" y="2212"/>
                    <a:pt x="339" y="2167"/>
                  </a:cubicBezTo>
                  <a:cubicBezTo>
                    <a:pt x="385" y="2111"/>
                    <a:pt x="452" y="2077"/>
                    <a:pt x="497" y="2009"/>
                  </a:cubicBezTo>
                  <a:cubicBezTo>
                    <a:pt x="543" y="1953"/>
                    <a:pt x="633" y="1908"/>
                    <a:pt x="667" y="1829"/>
                  </a:cubicBezTo>
                  <a:cubicBezTo>
                    <a:pt x="712" y="1761"/>
                    <a:pt x="847" y="1727"/>
                    <a:pt x="881" y="1648"/>
                  </a:cubicBezTo>
                  <a:cubicBezTo>
                    <a:pt x="915" y="1569"/>
                    <a:pt x="949" y="1490"/>
                    <a:pt x="983" y="1411"/>
                  </a:cubicBezTo>
                  <a:cubicBezTo>
                    <a:pt x="1005" y="1343"/>
                    <a:pt x="915" y="1208"/>
                    <a:pt x="949" y="1129"/>
                  </a:cubicBezTo>
                  <a:cubicBezTo>
                    <a:pt x="983" y="1050"/>
                    <a:pt x="892" y="926"/>
                    <a:pt x="904" y="847"/>
                  </a:cubicBezTo>
                  <a:cubicBezTo>
                    <a:pt x="938" y="700"/>
                    <a:pt x="960" y="554"/>
                    <a:pt x="971" y="429"/>
                  </a:cubicBezTo>
                  <a:cubicBezTo>
                    <a:pt x="983" y="283"/>
                    <a:pt x="994" y="147"/>
                    <a:pt x="983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39"/>
            <p:cNvSpPr/>
            <p:nvPr/>
          </p:nvSpPr>
          <p:spPr>
            <a:xfrm>
              <a:off x="47288" y="4893481"/>
              <a:ext cx="36036" cy="67439"/>
            </a:xfrm>
            <a:custGeom>
              <a:avLst/>
              <a:gdLst/>
              <a:ahLst/>
              <a:cxnLst/>
              <a:rect l="l" t="t" r="r" b="b"/>
              <a:pathLst>
                <a:path w="1050" h="1965" extrusionOk="0">
                  <a:moveTo>
                    <a:pt x="1050" y="1"/>
                  </a:moveTo>
                  <a:cubicBezTo>
                    <a:pt x="1050" y="1"/>
                    <a:pt x="1027" y="35"/>
                    <a:pt x="1004" y="91"/>
                  </a:cubicBezTo>
                  <a:cubicBezTo>
                    <a:pt x="982" y="148"/>
                    <a:pt x="948" y="227"/>
                    <a:pt x="914" y="328"/>
                  </a:cubicBezTo>
                  <a:cubicBezTo>
                    <a:pt x="880" y="373"/>
                    <a:pt x="858" y="430"/>
                    <a:pt x="835" y="486"/>
                  </a:cubicBezTo>
                  <a:cubicBezTo>
                    <a:pt x="824" y="543"/>
                    <a:pt x="790" y="599"/>
                    <a:pt x="767" y="655"/>
                  </a:cubicBezTo>
                  <a:cubicBezTo>
                    <a:pt x="711" y="780"/>
                    <a:pt x="655" y="904"/>
                    <a:pt x="587" y="1017"/>
                  </a:cubicBezTo>
                  <a:cubicBezTo>
                    <a:pt x="519" y="1141"/>
                    <a:pt x="463" y="1265"/>
                    <a:pt x="395" y="1378"/>
                  </a:cubicBezTo>
                  <a:cubicBezTo>
                    <a:pt x="350" y="1423"/>
                    <a:pt x="327" y="1479"/>
                    <a:pt x="294" y="1524"/>
                  </a:cubicBezTo>
                  <a:cubicBezTo>
                    <a:pt x="260" y="1581"/>
                    <a:pt x="226" y="1626"/>
                    <a:pt x="203" y="1671"/>
                  </a:cubicBezTo>
                  <a:cubicBezTo>
                    <a:pt x="147" y="1761"/>
                    <a:pt x="90" y="1829"/>
                    <a:pt x="57" y="1885"/>
                  </a:cubicBezTo>
                  <a:cubicBezTo>
                    <a:pt x="23" y="1931"/>
                    <a:pt x="0" y="1964"/>
                    <a:pt x="0" y="1964"/>
                  </a:cubicBezTo>
                  <a:cubicBezTo>
                    <a:pt x="34" y="1942"/>
                    <a:pt x="57" y="1931"/>
                    <a:pt x="79" y="1908"/>
                  </a:cubicBezTo>
                  <a:cubicBezTo>
                    <a:pt x="158" y="1863"/>
                    <a:pt x="226" y="1806"/>
                    <a:pt x="282" y="1750"/>
                  </a:cubicBezTo>
                  <a:cubicBezTo>
                    <a:pt x="327" y="1705"/>
                    <a:pt x="373" y="1671"/>
                    <a:pt x="418" y="1626"/>
                  </a:cubicBezTo>
                  <a:cubicBezTo>
                    <a:pt x="463" y="1581"/>
                    <a:pt x="508" y="1536"/>
                    <a:pt x="542" y="1479"/>
                  </a:cubicBezTo>
                  <a:cubicBezTo>
                    <a:pt x="587" y="1423"/>
                    <a:pt x="632" y="1366"/>
                    <a:pt x="666" y="1310"/>
                  </a:cubicBezTo>
                  <a:cubicBezTo>
                    <a:pt x="711" y="1242"/>
                    <a:pt x="745" y="1186"/>
                    <a:pt x="779" y="1118"/>
                  </a:cubicBezTo>
                  <a:cubicBezTo>
                    <a:pt x="813" y="1050"/>
                    <a:pt x="835" y="994"/>
                    <a:pt x="869" y="926"/>
                  </a:cubicBezTo>
                  <a:cubicBezTo>
                    <a:pt x="937" y="746"/>
                    <a:pt x="993" y="554"/>
                    <a:pt x="1027" y="362"/>
                  </a:cubicBezTo>
                  <a:cubicBezTo>
                    <a:pt x="1038" y="272"/>
                    <a:pt x="1038" y="182"/>
                    <a:pt x="1050" y="103"/>
                  </a:cubicBezTo>
                  <a:lnTo>
                    <a:pt x="1050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39"/>
            <p:cNvSpPr/>
            <p:nvPr/>
          </p:nvSpPr>
          <p:spPr>
            <a:xfrm>
              <a:off x="-222639" y="4696347"/>
              <a:ext cx="334620" cy="203003"/>
            </a:xfrm>
            <a:custGeom>
              <a:avLst/>
              <a:gdLst/>
              <a:ahLst/>
              <a:cxnLst/>
              <a:rect l="l" t="t" r="r" b="b"/>
              <a:pathLst>
                <a:path w="9750" h="5915" extrusionOk="0">
                  <a:moveTo>
                    <a:pt x="3350" y="0"/>
                  </a:moveTo>
                  <a:cubicBezTo>
                    <a:pt x="3142" y="0"/>
                    <a:pt x="2932" y="15"/>
                    <a:pt x="2720" y="46"/>
                  </a:cubicBezTo>
                  <a:cubicBezTo>
                    <a:pt x="1422" y="238"/>
                    <a:pt x="260" y="1028"/>
                    <a:pt x="23" y="2258"/>
                  </a:cubicBezTo>
                  <a:cubicBezTo>
                    <a:pt x="11" y="2315"/>
                    <a:pt x="11" y="2371"/>
                    <a:pt x="0" y="2427"/>
                  </a:cubicBezTo>
                  <a:cubicBezTo>
                    <a:pt x="79" y="2653"/>
                    <a:pt x="169" y="2879"/>
                    <a:pt x="271" y="3093"/>
                  </a:cubicBezTo>
                  <a:cubicBezTo>
                    <a:pt x="914" y="4312"/>
                    <a:pt x="2121" y="5057"/>
                    <a:pt x="3374" y="5564"/>
                  </a:cubicBezTo>
                  <a:cubicBezTo>
                    <a:pt x="4141" y="5869"/>
                    <a:pt x="5123" y="5914"/>
                    <a:pt x="5936" y="5914"/>
                  </a:cubicBezTo>
                  <a:cubicBezTo>
                    <a:pt x="7222" y="5892"/>
                    <a:pt x="8802" y="5722"/>
                    <a:pt x="9727" y="4820"/>
                  </a:cubicBezTo>
                  <a:cubicBezTo>
                    <a:pt x="9738" y="4797"/>
                    <a:pt x="9750" y="4763"/>
                    <a:pt x="9750" y="4741"/>
                  </a:cubicBezTo>
                  <a:cubicBezTo>
                    <a:pt x="9434" y="4131"/>
                    <a:pt x="9050" y="3567"/>
                    <a:pt x="8599" y="3048"/>
                  </a:cubicBezTo>
                  <a:cubicBezTo>
                    <a:pt x="7274" y="1538"/>
                    <a:pt x="5453" y="0"/>
                    <a:pt x="3350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39"/>
            <p:cNvSpPr/>
            <p:nvPr/>
          </p:nvSpPr>
          <p:spPr>
            <a:xfrm>
              <a:off x="-84020" y="4742747"/>
              <a:ext cx="193668" cy="164667"/>
            </a:xfrm>
            <a:custGeom>
              <a:avLst/>
              <a:gdLst/>
              <a:ahLst/>
              <a:cxnLst/>
              <a:rect l="l" t="t" r="r" b="b"/>
              <a:pathLst>
                <a:path w="5643" h="4798" extrusionOk="0">
                  <a:moveTo>
                    <a:pt x="2735" y="1"/>
                  </a:moveTo>
                  <a:cubicBezTo>
                    <a:pt x="2715" y="1"/>
                    <a:pt x="2695" y="2"/>
                    <a:pt x="2675" y="3"/>
                  </a:cubicBezTo>
                  <a:cubicBezTo>
                    <a:pt x="2066" y="15"/>
                    <a:pt x="1637" y="771"/>
                    <a:pt x="1874" y="1324"/>
                  </a:cubicBezTo>
                  <a:cubicBezTo>
                    <a:pt x="1708" y="1197"/>
                    <a:pt x="1425" y="1048"/>
                    <a:pt x="1186" y="1048"/>
                  </a:cubicBezTo>
                  <a:cubicBezTo>
                    <a:pt x="1084" y="1048"/>
                    <a:pt x="989" y="1076"/>
                    <a:pt x="915" y="1143"/>
                  </a:cubicBezTo>
                  <a:cubicBezTo>
                    <a:pt x="576" y="1414"/>
                    <a:pt x="825" y="1910"/>
                    <a:pt x="881" y="2226"/>
                  </a:cubicBezTo>
                  <a:cubicBezTo>
                    <a:pt x="689" y="2283"/>
                    <a:pt x="170" y="2317"/>
                    <a:pt x="102" y="2576"/>
                  </a:cubicBezTo>
                  <a:cubicBezTo>
                    <a:pt x="12" y="2824"/>
                    <a:pt x="249" y="2937"/>
                    <a:pt x="497" y="2971"/>
                  </a:cubicBezTo>
                  <a:cubicBezTo>
                    <a:pt x="136" y="3005"/>
                    <a:pt x="1" y="3276"/>
                    <a:pt x="80" y="3581"/>
                  </a:cubicBezTo>
                  <a:cubicBezTo>
                    <a:pt x="238" y="4212"/>
                    <a:pt x="1400" y="4630"/>
                    <a:pt x="1953" y="4743"/>
                  </a:cubicBezTo>
                  <a:cubicBezTo>
                    <a:pt x="2117" y="4780"/>
                    <a:pt x="2283" y="4797"/>
                    <a:pt x="2452" y="4797"/>
                  </a:cubicBezTo>
                  <a:cubicBezTo>
                    <a:pt x="3552" y="4797"/>
                    <a:pt x="4733" y="4085"/>
                    <a:pt x="5643" y="3772"/>
                  </a:cubicBezTo>
                  <a:lnTo>
                    <a:pt x="5541" y="2768"/>
                  </a:lnTo>
                  <a:cubicBezTo>
                    <a:pt x="4955" y="2170"/>
                    <a:pt x="4492" y="1459"/>
                    <a:pt x="3950" y="850"/>
                  </a:cubicBezTo>
                  <a:cubicBezTo>
                    <a:pt x="3636" y="524"/>
                    <a:pt x="3227" y="1"/>
                    <a:pt x="2735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39"/>
            <p:cNvSpPr/>
            <p:nvPr/>
          </p:nvSpPr>
          <p:spPr>
            <a:xfrm>
              <a:off x="-226139" y="4779641"/>
              <a:ext cx="336954" cy="159828"/>
            </a:xfrm>
            <a:custGeom>
              <a:avLst/>
              <a:gdLst/>
              <a:ahLst/>
              <a:cxnLst/>
              <a:rect l="l" t="t" r="r" b="b"/>
              <a:pathLst>
                <a:path w="9818" h="465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869"/>
                    <a:pt x="181" y="1896"/>
                    <a:pt x="768" y="2528"/>
                  </a:cubicBezTo>
                  <a:cubicBezTo>
                    <a:pt x="1625" y="3487"/>
                    <a:pt x="2291" y="3905"/>
                    <a:pt x="3510" y="4390"/>
                  </a:cubicBezTo>
                  <a:cubicBezTo>
                    <a:pt x="3948" y="4572"/>
                    <a:pt x="4592" y="4656"/>
                    <a:pt x="5234" y="4656"/>
                  </a:cubicBezTo>
                  <a:cubicBezTo>
                    <a:pt x="5783" y="4656"/>
                    <a:pt x="6332" y="4595"/>
                    <a:pt x="6748" y="4480"/>
                  </a:cubicBezTo>
                  <a:cubicBezTo>
                    <a:pt x="7719" y="4221"/>
                    <a:pt x="9491" y="3352"/>
                    <a:pt x="9818" y="2393"/>
                  </a:cubicBezTo>
                  <a:lnTo>
                    <a:pt x="9818" y="2393"/>
                  </a:lnTo>
                  <a:cubicBezTo>
                    <a:pt x="8892" y="3295"/>
                    <a:pt x="7324" y="3465"/>
                    <a:pt x="6026" y="3487"/>
                  </a:cubicBezTo>
                  <a:cubicBezTo>
                    <a:pt x="5214" y="3487"/>
                    <a:pt x="4232" y="3442"/>
                    <a:pt x="3465" y="3137"/>
                  </a:cubicBezTo>
                  <a:cubicBezTo>
                    <a:pt x="2223" y="2630"/>
                    <a:pt x="1016" y="1885"/>
                    <a:pt x="362" y="666"/>
                  </a:cubicBezTo>
                  <a:cubicBezTo>
                    <a:pt x="260" y="452"/>
                    <a:pt x="170" y="226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39"/>
            <p:cNvSpPr/>
            <p:nvPr/>
          </p:nvSpPr>
          <p:spPr>
            <a:xfrm>
              <a:off x="-8894" y="4848556"/>
              <a:ext cx="135976" cy="35281"/>
            </a:xfrm>
            <a:custGeom>
              <a:avLst/>
              <a:gdLst/>
              <a:ahLst/>
              <a:cxnLst/>
              <a:rect l="l" t="t" r="r" b="b"/>
              <a:pathLst>
                <a:path w="3962" h="1028" extrusionOk="0">
                  <a:moveTo>
                    <a:pt x="3962" y="1"/>
                  </a:moveTo>
                  <a:lnTo>
                    <a:pt x="3962" y="1"/>
                  </a:lnTo>
                  <a:cubicBezTo>
                    <a:pt x="3905" y="12"/>
                    <a:pt x="3849" y="35"/>
                    <a:pt x="3792" y="57"/>
                  </a:cubicBezTo>
                  <a:cubicBezTo>
                    <a:pt x="3691" y="103"/>
                    <a:pt x="3533" y="159"/>
                    <a:pt x="3352" y="227"/>
                  </a:cubicBezTo>
                  <a:cubicBezTo>
                    <a:pt x="3172" y="294"/>
                    <a:pt x="2969" y="362"/>
                    <a:pt x="2732" y="441"/>
                  </a:cubicBezTo>
                  <a:cubicBezTo>
                    <a:pt x="2619" y="475"/>
                    <a:pt x="2506" y="509"/>
                    <a:pt x="2382" y="554"/>
                  </a:cubicBezTo>
                  <a:cubicBezTo>
                    <a:pt x="2269" y="588"/>
                    <a:pt x="2145" y="622"/>
                    <a:pt x="2021" y="655"/>
                  </a:cubicBezTo>
                  <a:cubicBezTo>
                    <a:pt x="1885" y="678"/>
                    <a:pt x="1773" y="712"/>
                    <a:pt x="1648" y="746"/>
                  </a:cubicBezTo>
                  <a:cubicBezTo>
                    <a:pt x="1524" y="768"/>
                    <a:pt x="1400" y="791"/>
                    <a:pt x="1287" y="813"/>
                  </a:cubicBezTo>
                  <a:cubicBezTo>
                    <a:pt x="1174" y="836"/>
                    <a:pt x="1050" y="859"/>
                    <a:pt x="949" y="870"/>
                  </a:cubicBezTo>
                  <a:cubicBezTo>
                    <a:pt x="836" y="870"/>
                    <a:pt x="734" y="892"/>
                    <a:pt x="644" y="892"/>
                  </a:cubicBezTo>
                  <a:lnTo>
                    <a:pt x="385" y="892"/>
                  </a:lnTo>
                  <a:cubicBezTo>
                    <a:pt x="317" y="892"/>
                    <a:pt x="249" y="881"/>
                    <a:pt x="181" y="870"/>
                  </a:cubicBezTo>
                  <a:lnTo>
                    <a:pt x="1" y="847"/>
                  </a:lnTo>
                  <a:lnTo>
                    <a:pt x="1" y="847"/>
                  </a:lnTo>
                  <a:cubicBezTo>
                    <a:pt x="1" y="847"/>
                    <a:pt x="69" y="881"/>
                    <a:pt x="170" y="926"/>
                  </a:cubicBezTo>
                  <a:cubicBezTo>
                    <a:pt x="238" y="949"/>
                    <a:pt x="306" y="960"/>
                    <a:pt x="373" y="971"/>
                  </a:cubicBezTo>
                  <a:cubicBezTo>
                    <a:pt x="452" y="994"/>
                    <a:pt x="543" y="1005"/>
                    <a:pt x="644" y="1017"/>
                  </a:cubicBezTo>
                  <a:cubicBezTo>
                    <a:pt x="746" y="1028"/>
                    <a:pt x="847" y="1028"/>
                    <a:pt x="960" y="1028"/>
                  </a:cubicBezTo>
                  <a:cubicBezTo>
                    <a:pt x="1073" y="1017"/>
                    <a:pt x="1197" y="1017"/>
                    <a:pt x="1310" y="1005"/>
                  </a:cubicBezTo>
                  <a:cubicBezTo>
                    <a:pt x="1434" y="994"/>
                    <a:pt x="1558" y="971"/>
                    <a:pt x="1694" y="949"/>
                  </a:cubicBezTo>
                  <a:cubicBezTo>
                    <a:pt x="1818" y="926"/>
                    <a:pt x="1942" y="892"/>
                    <a:pt x="2066" y="859"/>
                  </a:cubicBezTo>
                  <a:cubicBezTo>
                    <a:pt x="2314" y="802"/>
                    <a:pt x="2562" y="712"/>
                    <a:pt x="2799" y="622"/>
                  </a:cubicBezTo>
                  <a:cubicBezTo>
                    <a:pt x="3025" y="531"/>
                    <a:pt x="3228" y="430"/>
                    <a:pt x="3409" y="340"/>
                  </a:cubicBezTo>
                  <a:cubicBezTo>
                    <a:pt x="3601" y="238"/>
                    <a:pt x="3781" y="125"/>
                    <a:pt x="3962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39"/>
            <p:cNvSpPr/>
            <p:nvPr/>
          </p:nvSpPr>
          <p:spPr>
            <a:xfrm>
              <a:off x="8163" y="4852057"/>
              <a:ext cx="106152" cy="12046"/>
            </a:xfrm>
            <a:custGeom>
              <a:avLst/>
              <a:gdLst/>
              <a:ahLst/>
              <a:cxnLst/>
              <a:rect l="l" t="t" r="r" b="b"/>
              <a:pathLst>
                <a:path w="3093" h="351" extrusionOk="0">
                  <a:moveTo>
                    <a:pt x="3092" y="1"/>
                  </a:moveTo>
                  <a:lnTo>
                    <a:pt x="3092" y="1"/>
                  </a:lnTo>
                  <a:cubicBezTo>
                    <a:pt x="3092" y="1"/>
                    <a:pt x="3047" y="12"/>
                    <a:pt x="2957" y="12"/>
                  </a:cubicBezTo>
                  <a:cubicBezTo>
                    <a:pt x="2878" y="23"/>
                    <a:pt x="2754" y="57"/>
                    <a:pt x="2607" y="68"/>
                  </a:cubicBezTo>
                  <a:cubicBezTo>
                    <a:pt x="2539" y="68"/>
                    <a:pt x="2460" y="80"/>
                    <a:pt x="2381" y="91"/>
                  </a:cubicBezTo>
                  <a:cubicBezTo>
                    <a:pt x="2302" y="102"/>
                    <a:pt x="2212" y="102"/>
                    <a:pt x="2122" y="102"/>
                  </a:cubicBezTo>
                  <a:cubicBezTo>
                    <a:pt x="1941" y="125"/>
                    <a:pt x="1749" y="136"/>
                    <a:pt x="1558" y="136"/>
                  </a:cubicBezTo>
                  <a:lnTo>
                    <a:pt x="0" y="136"/>
                  </a:lnTo>
                  <a:cubicBezTo>
                    <a:pt x="0" y="136"/>
                    <a:pt x="57" y="159"/>
                    <a:pt x="136" y="181"/>
                  </a:cubicBezTo>
                  <a:cubicBezTo>
                    <a:pt x="215" y="192"/>
                    <a:pt x="339" y="226"/>
                    <a:pt x="486" y="260"/>
                  </a:cubicBezTo>
                  <a:cubicBezTo>
                    <a:pt x="632" y="283"/>
                    <a:pt x="802" y="305"/>
                    <a:pt x="982" y="328"/>
                  </a:cubicBezTo>
                  <a:cubicBezTo>
                    <a:pt x="1163" y="350"/>
                    <a:pt x="1366" y="350"/>
                    <a:pt x="1558" y="350"/>
                  </a:cubicBezTo>
                  <a:cubicBezTo>
                    <a:pt x="1659" y="339"/>
                    <a:pt x="1761" y="339"/>
                    <a:pt x="1851" y="328"/>
                  </a:cubicBezTo>
                  <a:cubicBezTo>
                    <a:pt x="1953" y="328"/>
                    <a:pt x="2043" y="317"/>
                    <a:pt x="2133" y="294"/>
                  </a:cubicBezTo>
                  <a:cubicBezTo>
                    <a:pt x="2235" y="283"/>
                    <a:pt x="2314" y="271"/>
                    <a:pt x="2404" y="249"/>
                  </a:cubicBezTo>
                  <a:cubicBezTo>
                    <a:pt x="2483" y="226"/>
                    <a:pt x="2562" y="204"/>
                    <a:pt x="2641" y="181"/>
                  </a:cubicBezTo>
                  <a:cubicBezTo>
                    <a:pt x="2754" y="147"/>
                    <a:pt x="2867" y="113"/>
                    <a:pt x="2968" y="57"/>
                  </a:cubicBezTo>
                  <a:lnTo>
                    <a:pt x="3092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39"/>
            <p:cNvSpPr/>
            <p:nvPr/>
          </p:nvSpPr>
          <p:spPr>
            <a:xfrm>
              <a:off x="29853" y="4839290"/>
              <a:ext cx="92184" cy="14346"/>
            </a:xfrm>
            <a:custGeom>
              <a:avLst/>
              <a:gdLst/>
              <a:ahLst/>
              <a:cxnLst/>
              <a:rect l="l" t="t" r="r" b="b"/>
              <a:pathLst>
                <a:path w="2686" h="418" extrusionOk="0">
                  <a:moveTo>
                    <a:pt x="0" y="0"/>
                  </a:moveTo>
                  <a:lnTo>
                    <a:pt x="0" y="0"/>
                  </a:lnTo>
                  <a:cubicBezTo>
                    <a:pt x="124" y="68"/>
                    <a:pt x="260" y="113"/>
                    <a:pt x="395" y="158"/>
                  </a:cubicBezTo>
                  <a:lnTo>
                    <a:pt x="598" y="237"/>
                  </a:lnTo>
                  <a:cubicBezTo>
                    <a:pt x="666" y="248"/>
                    <a:pt x="745" y="271"/>
                    <a:pt x="824" y="282"/>
                  </a:cubicBezTo>
                  <a:cubicBezTo>
                    <a:pt x="971" y="316"/>
                    <a:pt x="1151" y="361"/>
                    <a:pt x="1321" y="384"/>
                  </a:cubicBezTo>
                  <a:cubicBezTo>
                    <a:pt x="1490" y="395"/>
                    <a:pt x="1659" y="418"/>
                    <a:pt x="1817" y="418"/>
                  </a:cubicBezTo>
                  <a:cubicBezTo>
                    <a:pt x="1964" y="418"/>
                    <a:pt x="2110" y="418"/>
                    <a:pt x="2257" y="406"/>
                  </a:cubicBezTo>
                  <a:cubicBezTo>
                    <a:pt x="2517" y="384"/>
                    <a:pt x="2686" y="361"/>
                    <a:pt x="2686" y="361"/>
                  </a:cubicBezTo>
                  <a:cubicBezTo>
                    <a:pt x="2686" y="361"/>
                    <a:pt x="2505" y="316"/>
                    <a:pt x="2257" y="282"/>
                  </a:cubicBezTo>
                  <a:cubicBezTo>
                    <a:pt x="2201" y="271"/>
                    <a:pt x="2122" y="271"/>
                    <a:pt x="2054" y="260"/>
                  </a:cubicBezTo>
                  <a:cubicBezTo>
                    <a:pt x="1986" y="248"/>
                    <a:pt x="1907" y="237"/>
                    <a:pt x="1828" y="226"/>
                  </a:cubicBezTo>
                  <a:cubicBezTo>
                    <a:pt x="1670" y="203"/>
                    <a:pt x="1512" y="192"/>
                    <a:pt x="1343" y="169"/>
                  </a:cubicBezTo>
                  <a:cubicBezTo>
                    <a:pt x="1174" y="147"/>
                    <a:pt x="1016" y="113"/>
                    <a:pt x="858" y="102"/>
                  </a:cubicBezTo>
                  <a:cubicBezTo>
                    <a:pt x="779" y="90"/>
                    <a:pt x="700" y="90"/>
                    <a:pt x="621" y="79"/>
                  </a:cubicBezTo>
                  <a:cubicBezTo>
                    <a:pt x="553" y="68"/>
                    <a:pt x="486" y="57"/>
                    <a:pt x="418" y="45"/>
                  </a:cubicBezTo>
                  <a:cubicBezTo>
                    <a:pt x="170" y="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39"/>
            <p:cNvSpPr/>
            <p:nvPr/>
          </p:nvSpPr>
          <p:spPr>
            <a:xfrm>
              <a:off x="13963" y="4556973"/>
              <a:ext cx="189790" cy="307885"/>
            </a:xfrm>
            <a:custGeom>
              <a:avLst/>
              <a:gdLst/>
              <a:ahLst/>
              <a:cxnLst/>
              <a:rect l="l" t="t" r="r" b="b"/>
              <a:pathLst>
                <a:path w="5530" h="8971" extrusionOk="0">
                  <a:moveTo>
                    <a:pt x="2833" y="0"/>
                  </a:moveTo>
                  <a:cubicBezTo>
                    <a:pt x="2585" y="45"/>
                    <a:pt x="2348" y="147"/>
                    <a:pt x="2133" y="282"/>
                  </a:cubicBezTo>
                  <a:cubicBezTo>
                    <a:pt x="1219" y="914"/>
                    <a:pt x="689" y="1805"/>
                    <a:pt x="373" y="2855"/>
                  </a:cubicBezTo>
                  <a:cubicBezTo>
                    <a:pt x="1" y="4062"/>
                    <a:pt x="215" y="5349"/>
                    <a:pt x="757" y="6477"/>
                  </a:cubicBezTo>
                  <a:cubicBezTo>
                    <a:pt x="982" y="6929"/>
                    <a:pt x="1253" y="7357"/>
                    <a:pt x="1558" y="7775"/>
                  </a:cubicBezTo>
                  <a:cubicBezTo>
                    <a:pt x="1908" y="8237"/>
                    <a:pt x="2348" y="8644"/>
                    <a:pt x="2833" y="8971"/>
                  </a:cubicBezTo>
                  <a:lnTo>
                    <a:pt x="3126" y="8542"/>
                  </a:lnTo>
                  <a:cubicBezTo>
                    <a:pt x="3499" y="8012"/>
                    <a:pt x="3826" y="7448"/>
                    <a:pt x="4097" y="6872"/>
                  </a:cubicBezTo>
                  <a:cubicBezTo>
                    <a:pt x="4909" y="5123"/>
                    <a:pt x="5530" y="2516"/>
                    <a:pt x="4221" y="835"/>
                  </a:cubicBezTo>
                  <a:cubicBezTo>
                    <a:pt x="3871" y="395"/>
                    <a:pt x="3375" y="102"/>
                    <a:pt x="2833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39"/>
            <p:cNvSpPr/>
            <p:nvPr/>
          </p:nvSpPr>
          <p:spPr>
            <a:xfrm>
              <a:off x="31672" y="4705853"/>
              <a:ext cx="152346" cy="171806"/>
            </a:xfrm>
            <a:custGeom>
              <a:avLst/>
              <a:gdLst/>
              <a:ahLst/>
              <a:cxnLst/>
              <a:rect l="l" t="t" r="r" b="b"/>
              <a:pathLst>
                <a:path w="4439" h="5006" extrusionOk="0">
                  <a:moveTo>
                    <a:pt x="1597" y="0"/>
                  </a:moveTo>
                  <a:cubicBezTo>
                    <a:pt x="1231" y="0"/>
                    <a:pt x="933" y="328"/>
                    <a:pt x="1053" y="875"/>
                  </a:cubicBezTo>
                  <a:cubicBezTo>
                    <a:pt x="938" y="688"/>
                    <a:pt x="818" y="612"/>
                    <a:pt x="702" y="612"/>
                  </a:cubicBezTo>
                  <a:cubicBezTo>
                    <a:pt x="329" y="612"/>
                    <a:pt x="1" y="1394"/>
                    <a:pt x="26" y="1755"/>
                  </a:cubicBezTo>
                  <a:cubicBezTo>
                    <a:pt x="105" y="3188"/>
                    <a:pt x="1391" y="4114"/>
                    <a:pt x="2362" y="5005"/>
                  </a:cubicBezTo>
                  <a:lnTo>
                    <a:pt x="2362" y="5005"/>
                  </a:lnTo>
                  <a:cubicBezTo>
                    <a:pt x="2263" y="4912"/>
                    <a:pt x="3288" y="3549"/>
                    <a:pt x="3389" y="3380"/>
                  </a:cubicBezTo>
                  <a:cubicBezTo>
                    <a:pt x="3829" y="2557"/>
                    <a:pt x="4438" y="1857"/>
                    <a:pt x="4044" y="864"/>
                  </a:cubicBezTo>
                  <a:cubicBezTo>
                    <a:pt x="3947" y="627"/>
                    <a:pt x="3643" y="342"/>
                    <a:pt x="3393" y="342"/>
                  </a:cubicBezTo>
                  <a:cubicBezTo>
                    <a:pt x="3262" y="342"/>
                    <a:pt x="3147" y="421"/>
                    <a:pt x="3084" y="627"/>
                  </a:cubicBezTo>
                  <a:cubicBezTo>
                    <a:pt x="2989" y="405"/>
                    <a:pt x="2683" y="6"/>
                    <a:pt x="2431" y="6"/>
                  </a:cubicBezTo>
                  <a:cubicBezTo>
                    <a:pt x="2324" y="6"/>
                    <a:pt x="2226" y="78"/>
                    <a:pt x="2159" y="266"/>
                  </a:cubicBezTo>
                  <a:cubicBezTo>
                    <a:pt x="1985" y="84"/>
                    <a:pt x="1782" y="0"/>
                    <a:pt x="1597" y="0"/>
                  </a:cubicBezTo>
                  <a:close/>
                  <a:moveTo>
                    <a:pt x="2362" y="5005"/>
                  </a:moveTo>
                  <a:lnTo>
                    <a:pt x="2362" y="5005"/>
                  </a:lnTo>
                  <a:cubicBezTo>
                    <a:pt x="2362" y="5005"/>
                    <a:pt x="2362" y="5005"/>
                    <a:pt x="2362" y="5005"/>
                  </a:cubicBezTo>
                  <a:cubicBezTo>
                    <a:pt x="2362" y="5005"/>
                    <a:pt x="2362" y="5005"/>
                    <a:pt x="2362" y="5005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39"/>
            <p:cNvSpPr/>
            <p:nvPr/>
          </p:nvSpPr>
          <p:spPr>
            <a:xfrm>
              <a:off x="-29005" y="4555257"/>
              <a:ext cx="140232" cy="310768"/>
            </a:xfrm>
            <a:custGeom>
              <a:avLst/>
              <a:gdLst/>
              <a:ahLst/>
              <a:cxnLst/>
              <a:rect l="l" t="t" r="r" b="b"/>
              <a:pathLst>
                <a:path w="4086" h="9055" extrusionOk="0">
                  <a:moveTo>
                    <a:pt x="3583" y="1"/>
                  </a:moveTo>
                  <a:cubicBezTo>
                    <a:pt x="3287" y="1"/>
                    <a:pt x="2988" y="51"/>
                    <a:pt x="2708" y="152"/>
                  </a:cubicBezTo>
                  <a:cubicBezTo>
                    <a:pt x="858" y="806"/>
                    <a:pt x="0" y="3458"/>
                    <a:pt x="587" y="5196"/>
                  </a:cubicBezTo>
                  <a:cubicBezTo>
                    <a:pt x="1129" y="6922"/>
                    <a:pt x="2167" y="8592"/>
                    <a:pt x="4062" y="9055"/>
                  </a:cubicBezTo>
                  <a:cubicBezTo>
                    <a:pt x="4074" y="9044"/>
                    <a:pt x="4074" y="9032"/>
                    <a:pt x="4085" y="9021"/>
                  </a:cubicBezTo>
                  <a:cubicBezTo>
                    <a:pt x="3600" y="8694"/>
                    <a:pt x="3160" y="8287"/>
                    <a:pt x="2810" y="7825"/>
                  </a:cubicBezTo>
                  <a:cubicBezTo>
                    <a:pt x="2505" y="7407"/>
                    <a:pt x="2234" y="6979"/>
                    <a:pt x="2009" y="6527"/>
                  </a:cubicBezTo>
                  <a:cubicBezTo>
                    <a:pt x="1467" y="5399"/>
                    <a:pt x="1253" y="4112"/>
                    <a:pt x="1625" y="2905"/>
                  </a:cubicBezTo>
                  <a:cubicBezTo>
                    <a:pt x="1941" y="1855"/>
                    <a:pt x="2471" y="964"/>
                    <a:pt x="3385" y="332"/>
                  </a:cubicBezTo>
                  <a:cubicBezTo>
                    <a:pt x="3600" y="197"/>
                    <a:pt x="3837" y="95"/>
                    <a:pt x="4085" y="50"/>
                  </a:cubicBezTo>
                  <a:cubicBezTo>
                    <a:pt x="3921" y="17"/>
                    <a:pt x="3752" y="1"/>
                    <a:pt x="35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39"/>
            <p:cNvSpPr/>
            <p:nvPr/>
          </p:nvSpPr>
          <p:spPr>
            <a:xfrm>
              <a:off x="42620" y="4736261"/>
              <a:ext cx="68983" cy="131720"/>
            </a:xfrm>
            <a:custGeom>
              <a:avLst/>
              <a:gdLst/>
              <a:ahLst/>
              <a:cxnLst/>
              <a:rect l="l" t="t" r="r" b="b"/>
              <a:pathLst>
                <a:path w="2010" h="3838" extrusionOk="0">
                  <a:moveTo>
                    <a:pt x="1" y="1"/>
                  </a:moveTo>
                  <a:cubicBezTo>
                    <a:pt x="1" y="1"/>
                    <a:pt x="46" y="271"/>
                    <a:pt x="136" y="678"/>
                  </a:cubicBezTo>
                  <a:cubicBezTo>
                    <a:pt x="193" y="881"/>
                    <a:pt x="249" y="1106"/>
                    <a:pt x="339" y="1355"/>
                  </a:cubicBezTo>
                  <a:cubicBezTo>
                    <a:pt x="418" y="1603"/>
                    <a:pt x="520" y="1862"/>
                    <a:pt x="633" y="2111"/>
                  </a:cubicBezTo>
                  <a:cubicBezTo>
                    <a:pt x="689" y="2246"/>
                    <a:pt x="757" y="2370"/>
                    <a:pt x="813" y="2494"/>
                  </a:cubicBezTo>
                  <a:cubicBezTo>
                    <a:pt x="881" y="2607"/>
                    <a:pt x="949" y="2720"/>
                    <a:pt x="1016" y="2844"/>
                  </a:cubicBezTo>
                  <a:cubicBezTo>
                    <a:pt x="1095" y="2957"/>
                    <a:pt x="1152" y="3059"/>
                    <a:pt x="1231" y="3149"/>
                  </a:cubicBezTo>
                  <a:cubicBezTo>
                    <a:pt x="1321" y="3239"/>
                    <a:pt x="1389" y="3329"/>
                    <a:pt x="1456" y="3408"/>
                  </a:cubicBezTo>
                  <a:cubicBezTo>
                    <a:pt x="1524" y="3476"/>
                    <a:pt x="1603" y="3544"/>
                    <a:pt x="1671" y="3600"/>
                  </a:cubicBezTo>
                  <a:cubicBezTo>
                    <a:pt x="1727" y="3645"/>
                    <a:pt x="1784" y="3691"/>
                    <a:pt x="1851" y="3736"/>
                  </a:cubicBezTo>
                  <a:cubicBezTo>
                    <a:pt x="1953" y="3792"/>
                    <a:pt x="2009" y="3837"/>
                    <a:pt x="2009" y="3837"/>
                  </a:cubicBezTo>
                  <a:cubicBezTo>
                    <a:pt x="2009" y="3837"/>
                    <a:pt x="1964" y="3781"/>
                    <a:pt x="1863" y="3702"/>
                  </a:cubicBezTo>
                  <a:cubicBezTo>
                    <a:pt x="1817" y="3645"/>
                    <a:pt x="1772" y="3600"/>
                    <a:pt x="1727" y="3544"/>
                  </a:cubicBezTo>
                  <a:cubicBezTo>
                    <a:pt x="1671" y="3476"/>
                    <a:pt x="1603" y="3397"/>
                    <a:pt x="1558" y="3329"/>
                  </a:cubicBezTo>
                  <a:cubicBezTo>
                    <a:pt x="1490" y="3250"/>
                    <a:pt x="1434" y="3149"/>
                    <a:pt x="1366" y="3059"/>
                  </a:cubicBezTo>
                  <a:cubicBezTo>
                    <a:pt x="1310" y="2957"/>
                    <a:pt x="1242" y="2844"/>
                    <a:pt x="1174" y="2743"/>
                  </a:cubicBezTo>
                  <a:cubicBezTo>
                    <a:pt x="1118" y="2630"/>
                    <a:pt x="1061" y="2517"/>
                    <a:pt x="994" y="2393"/>
                  </a:cubicBezTo>
                  <a:cubicBezTo>
                    <a:pt x="937" y="2280"/>
                    <a:pt x="881" y="2156"/>
                    <a:pt x="824" y="2032"/>
                  </a:cubicBezTo>
                  <a:cubicBezTo>
                    <a:pt x="712" y="1783"/>
                    <a:pt x="610" y="1513"/>
                    <a:pt x="509" y="1287"/>
                  </a:cubicBezTo>
                  <a:cubicBezTo>
                    <a:pt x="418" y="1061"/>
                    <a:pt x="328" y="824"/>
                    <a:pt x="260" y="633"/>
                  </a:cubicBezTo>
                  <a:cubicBezTo>
                    <a:pt x="181" y="441"/>
                    <a:pt x="114" y="294"/>
                    <a:pt x="68" y="170"/>
                  </a:cubicBezTo>
                  <a:cubicBezTo>
                    <a:pt x="23" y="5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39"/>
            <p:cNvSpPr/>
            <p:nvPr/>
          </p:nvSpPr>
          <p:spPr>
            <a:xfrm>
              <a:off x="65855" y="4721949"/>
              <a:ext cx="44582" cy="137108"/>
            </a:xfrm>
            <a:custGeom>
              <a:avLst/>
              <a:gdLst/>
              <a:ahLst/>
              <a:cxnLst/>
              <a:rect l="l" t="t" r="r" b="b"/>
              <a:pathLst>
                <a:path w="1299" h="3995" extrusionOk="0">
                  <a:moveTo>
                    <a:pt x="1" y="0"/>
                  </a:moveTo>
                  <a:cubicBezTo>
                    <a:pt x="1" y="0"/>
                    <a:pt x="1" y="271"/>
                    <a:pt x="23" y="666"/>
                  </a:cubicBezTo>
                  <a:cubicBezTo>
                    <a:pt x="46" y="869"/>
                    <a:pt x="68" y="1106"/>
                    <a:pt x="102" y="1354"/>
                  </a:cubicBezTo>
                  <a:cubicBezTo>
                    <a:pt x="136" y="1614"/>
                    <a:pt x="193" y="1873"/>
                    <a:pt x="260" y="2133"/>
                  </a:cubicBezTo>
                  <a:cubicBezTo>
                    <a:pt x="294" y="2257"/>
                    <a:pt x="328" y="2392"/>
                    <a:pt x="373" y="2516"/>
                  </a:cubicBezTo>
                  <a:cubicBezTo>
                    <a:pt x="418" y="2641"/>
                    <a:pt x="463" y="2765"/>
                    <a:pt x="509" y="2889"/>
                  </a:cubicBezTo>
                  <a:cubicBezTo>
                    <a:pt x="554" y="3002"/>
                    <a:pt x="621" y="3115"/>
                    <a:pt x="667" y="3216"/>
                  </a:cubicBezTo>
                  <a:cubicBezTo>
                    <a:pt x="723" y="3318"/>
                    <a:pt x="779" y="3408"/>
                    <a:pt x="847" y="3498"/>
                  </a:cubicBezTo>
                  <a:cubicBezTo>
                    <a:pt x="892" y="3577"/>
                    <a:pt x="949" y="3656"/>
                    <a:pt x="1016" y="3724"/>
                  </a:cubicBezTo>
                  <a:cubicBezTo>
                    <a:pt x="1050" y="3780"/>
                    <a:pt x="1107" y="3825"/>
                    <a:pt x="1152" y="3871"/>
                  </a:cubicBezTo>
                  <a:cubicBezTo>
                    <a:pt x="1197" y="3916"/>
                    <a:pt x="1242" y="3961"/>
                    <a:pt x="1298" y="3995"/>
                  </a:cubicBezTo>
                  <a:cubicBezTo>
                    <a:pt x="1298" y="3995"/>
                    <a:pt x="1253" y="3938"/>
                    <a:pt x="1186" y="3848"/>
                  </a:cubicBezTo>
                  <a:cubicBezTo>
                    <a:pt x="1140" y="3792"/>
                    <a:pt x="1107" y="3735"/>
                    <a:pt x="1073" y="3667"/>
                  </a:cubicBezTo>
                  <a:cubicBezTo>
                    <a:pt x="1028" y="3611"/>
                    <a:pt x="994" y="3521"/>
                    <a:pt x="949" y="3442"/>
                  </a:cubicBezTo>
                  <a:cubicBezTo>
                    <a:pt x="892" y="3351"/>
                    <a:pt x="858" y="3250"/>
                    <a:pt x="813" y="3148"/>
                  </a:cubicBezTo>
                  <a:cubicBezTo>
                    <a:pt x="768" y="3047"/>
                    <a:pt x="723" y="2934"/>
                    <a:pt x="689" y="2810"/>
                  </a:cubicBezTo>
                  <a:cubicBezTo>
                    <a:pt x="644" y="2697"/>
                    <a:pt x="610" y="2584"/>
                    <a:pt x="565" y="2460"/>
                  </a:cubicBezTo>
                  <a:cubicBezTo>
                    <a:pt x="531" y="2336"/>
                    <a:pt x="497" y="2200"/>
                    <a:pt x="463" y="2076"/>
                  </a:cubicBezTo>
                  <a:cubicBezTo>
                    <a:pt x="396" y="1817"/>
                    <a:pt x="339" y="1569"/>
                    <a:pt x="294" y="1320"/>
                  </a:cubicBezTo>
                  <a:cubicBezTo>
                    <a:pt x="238" y="1072"/>
                    <a:pt x="181" y="846"/>
                    <a:pt x="147" y="655"/>
                  </a:cubicBezTo>
                  <a:cubicBezTo>
                    <a:pt x="114" y="463"/>
                    <a:pt x="80" y="293"/>
                    <a:pt x="46" y="181"/>
                  </a:cubicBezTo>
                  <a:cubicBezTo>
                    <a:pt x="23" y="5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39"/>
            <p:cNvSpPr/>
            <p:nvPr/>
          </p:nvSpPr>
          <p:spPr>
            <a:xfrm>
              <a:off x="83290" y="4766085"/>
              <a:ext cx="25603" cy="89095"/>
            </a:xfrm>
            <a:custGeom>
              <a:avLst/>
              <a:gdLst/>
              <a:ahLst/>
              <a:cxnLst/>
              <a:rect l="l" t="t" r="r" b="b"/>
              <a:pathLst>
                <a:path w="746" h="2596" extrusionOk="0">
                  <a:moveTo>
                    <a:pt x="396" y="0"/>
                  </a:moveTo>
                  <a:cubicBezTo>
                    <a:pt x="384" y="34"/>
                    <a:pt x="362" y="68"/>
                    <a:pt x="362" y="113"/>
                  </a:cubicBezTo>
                  <a:cubicBezTo>
                    <a:pt x="328" y="204"/>
                    <a:pt x="294" y="305"/>
                    <a:pt x="283" y="418"/>
                  </a:cubicBezTo>
                  <a:cubicBezTo>
                    <a:pt x="283" y="474"/>
                    <a:pt x="238" y="542"/>
                    <a:pt x="226" y="621"/>
                  </a:cubicBezTo>
                  <a:cubicBezTo>
                    <a:pt x="226" y="700"/>
                    <a:pt x="136" y="779"/>
                    <a:pt x="147" y="858"/>
                  </a:cubicBezTo>
                  <a:cubicBezTo>
                    <a:pt x="159" y="937"/>
                    <a:pt x="1" y="1039"/>
                    <a:pt x="12" y="1118"/>
                  </a:cubicBezTo>
                  <a:cubicBezTo>
                    <a:pt x="23" y="1208"/>
                    <a:pt x="34" y="1287"/>
                    <a:pt x="46" y="1366"/>
                  </a:cubicBezTo>
                  <a:cubicBezTo>
                    <a:pt x="68" y="1546"/>
                    <a:pt x="283" y="1671"/>
                    <a:pt x="317" y="1829"/>
                  </a:cubicBezTo>
                  <a:cubicBezTo>
                    <a:pt x="350" y="1975"/>
                    <a:pt x="553" y="2088"/>
                    <a:pt x="599" y="2201"/>
                  </a:cubicBezTo>
                  <a:cubicBezTo>
                    <a:pt x="678" y="2449"/>
                    <a:pt x="745" y="2596"/>
                    <a:pt x="745" y="2596"/>
                  </a:cubicBezTo>
                  <a:cubicBezTo>
                    <a:pt x="745" y="2460"/>
                    <a:pt x="734" y="2314"/>
                    <a:pt x="723" y="2178"/>
                  </a:cubicBezTo>
                  <a:cubicBezTo>
                    <a:pt x="689" y="1930"/>
                    <a:pt x="632" y="1614"/>
                    <a:pt x="576" y="1287"/>
                  </a:cubicBezTo>
                  <a:cubicBezTo>
                    <a:pt x="553" y="1129"/>
                    <a:pt x="520" y="971"/>
                    <a:pt x="497" y="813"/>
                  </a:cubicBezTo>
                  <a:cubicBezTo>
                    <a:pt x="497" y="745"/>
                    <a:pt x="475" y="678"/>
                    <a:pt x="475" y="599"/>
                  </a:cubicBezTo>
                  <a:cubicBezTo>
                    <a:pt x="463" y="531"/>
                    <a:pt x="452" y="474"/>
                    <a:pt x="441" y="407"/>
                  </a:cubicBezTo>
                  <a:cubicBezTo>
                    <a:pt x="429" y="283"/>
                    <a:pt x="429" y="181"/>
                    <a:pt x="418" y="113"/>
                  </a:cubicBezTo>
                  <a:cubicBezTo>
                    <a:pt x="407" y="68"/>
                    <a:pt x="407" y="34"/>
                    <a:pt x="396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39"/>
            <p:cNvSpPr/>
            <p:nvPr/>
          </p:nvSpPr>
          <p:spPr>
            <a:xfrm>
              <a:off x="107314" y="4770341"/>
              <a:ext cx="13591" cy="63561"/>
            </a:xfrm>
            <a:custGeom>
              <a:avLst/>
              <a:gdLst/>
              <a:ahLst/>
              <a:cxnLst/>
              <a:rect l="l" t="t" r="r" b="b"/>
              <a:pathLst>
                <a:path w="396" h="1852" extrusionOk="0">
                  <a:moveTo>
                    <a:pt x="395" y="1"/>
                  </a:moveTo>
                  <a:lnTo>
                    <a:pt x="395" y="1"/>
                  </a:lnTo>
                  <a:cubicBezTo>
                    <a:pt x="339" y="91"/>
                    <a:pt x="294" y="181"/>
                    <a:pt x="248" y="271"/>
                  </a:cubicBezTo>
                  <a:cubicBezTo>
                    <a:pt x="203" y="362"/>
                    <a:pt x="169" y="463"/>
                    <a:pt x="136" y="565"/>
                  </a:cubicBezTo>
                  <a:cubicBezTo>
                    <a:pt x="113" y="666"/>
                    <a:pt x="90" y="779"/>
                    <a:pt x="57" y="903"/>
                  </a:cubicBezTo>
                  <a:cubicBezTo>
                    <a:pt x="23" y="1118"/>
                    <a:pt x="0" y="1332"/>
                    <a:pt x="11" y="1558"/>
                  </a:cubicBezTo>
                  <a:cubicBezTo>
                    <a:pt x="23" y="1659"/>
                    <a:pt x="34" y="1761"/>
                    <a:pt x="57" y="1851"/>
                  </a:cubicBezTo>
                  <a:cubicBezTo>
                    <a:pt x="90" y="1761"/>
                    <a:pt x="113" y="1659"/>
                    <a:pt x="136" y="1569"/>
                  </a:cubicBezTo>
                  <a:cubicBezTo>
                    <a:pt x="158" y="1479"/>
                    <a:pt x="181" y="1377"/>
                    <a:pt x="203" y="1276"/>
                  </a:cubicBezTo>
                  <a:cubicBezTo>
                    <a:pt x="226" y="1163"/>
                    <a:pt x="248" y="1061"/>
                    <a:pt x="271" y="937"/>
                  </a:cubicBezTo>
                  <a:cubicBezTo>
                    <a:pt x="294" y="824"/>
                    <a:pt x="316" y="712"/>
                    <a:pt x="327" y="599"/>
                  </a:cubicBezTo>
                  <a:cubicBezTo>
                    <a:pt x="339" y="554"/>
                    <a:pt x="339" y="497"/>
                    <a:pt x="350" y="452"/>
                  </a:cubicBezTo>
                  <a:cubicBezTo>
                    <a:pt x="361" y="396"/>
                    <a:pt x="361" y="350"/>
                    <a:pt x="373" y="305"/>
                  </a:cubicBezTo>
                  <a:cubicBezTo>
                    <a:pt x="384" y="204"/>
                    <a:pt x="395" y="102"/>
                    <a:pt x="395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39"/>
            <p:cNvSpPr/>
            <p:nvPr/>
          </p:nvSpPr>
          <p:spPr>
            <a:xfrm>
              <a:off x="104980" y="4685913"/>
              <a:ext cx="288151" cy="198267"/>
            </a:xfrm>
            <a:custGeom>
              <a:avLst/>
              <a:gdLst/>
              <a:ahLst/>
              <a:cxnLst/>
              <a:rect l="l" t="t" r="r" b="b"/>
              <a:pathLst>
                <a:path w="8396" h="5777" extrusionOk="0">
                  <a:moveTo>
                    <a:pt x="5927" y="0"/>
                  </a:moveTo>
                  <a:cubicBezTo>
                    <a:pt x="5632" y="0"/>
                    <a:pt x="5337" y="23"/>
                    <a:pt x="5045" y="68"/>
                  </a:cubicBezTo>
                  <a:cubicBezTo>
                    <a:pt x="3589" y="305"/>
                    <a:pt x="2291" y="1332"/>
                    <a:pt x="1603" y="2607"/>
                  </a:cubicBezTo>
                  <a:cubicBezTo>
                    <a:pt x="1411" y="2991"/>
                    <a:pt x="734" y="4717"/>
                    <a:pt x="0" y="5361"/>
                  </a:cubicBezTo>
                  <a:lnTo>
                    <a:pt x="2043" y="5699"/>
                  </a:lnTo>
                  <a:cubicBezTo>
                    <a:pt x="2458" y="5749"/>
                    <a:pt x="2857" y="5777"/>
                    <a:pt x="3241" y="5777"/>
                  </a:cubicBezTo>
                  <a:cubicBezTo>
                    <a:pt x="4848" y="5777"/>
                    <a:pt x="6194" y="5289"/>
                    <a:pt x="7414" y="3905"/>
                  </a:cubicBezTo>
                  <a:cubicBezTo>
                    <a:pt x="8396" y="2777"/>
                    <a:pt x="8396" y="1513"/>
                    <a:pt x="7651" y="260"/>
                  </a:cubicBezTo>
                  <a:cubicBezTo>
                    <a:pt x="7090" y="88"/>
                    <a:pt x="6508" y="0"/>
                    <a:pt x="5927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39"/>
            <p:cNvSpPr/>
            <p:nvPr/>
          </p:nvSpPr>
          <p:spPr>
            <a:xfrm>
              <a:off x="104980" y="4755549"/>
              <a:ext cx="183612" cy="129798"/>
            </a:xfrm>
            <a:custGeom>
              <a:avLst/>
              <a:gdLst/>
              <a:ahLst/>
              <a:cxnLst/>
              <a:rect l="l" t="t" r="r" b="b"/>
              <a:pathLst>
                <a:path w="5350" h="3782" extrusionOk="0">
                  <a:moveTo>
                    <a:pt x="3526" y="0"/>
                  </a:moveTo>
                  <a:cubicBezTo>
                    <a:pt x="3187" y="0"/>
                    <a:pt x="2838" y="141"/>
                    <a:pt x="2697" y="432"/>
                  </a:cubicBezTo>
                  <a:cubicBezTo>
                    <a:pt x="2702" y="150"/>
                    <a:pt x="2577" y="51"/>
                    <a:pt x="2408" y="51"/>
                  </a:cubicBezTo>
                  <a:cubicBezTo>
                    <a:pt x="2130" y="51"/>
                    <a:pt x="1732" y="320"/>
                    <a:pt x="1592" y="488"/>
                  </a:cubicBezTo>
                  <a:cubicBezTo>
                    <a:pt x="881" y="1357"/>
                    <a:pt x="1072" y="2801"/>
                    <a:pt x="0" y="3332"/>
                  </a:cubicBezTo>
                  <a:lnTo>
                    <a:pt x="655" y="3343"/>
                  </a:lnTo>
                  <a:cubicBezTo>
                    <a:pt x="1478" y="3477"/>
                    <a:pt x="2082" y="3781"/>
                    <a:pt x="2817" y="3781"/>
                  </a:cubicBezTo>
                  <a:cubicBezTo>
                    <a:pt x="2949" y="3781"/>
                    <a:pt x="3085" y="3771"/>
                    <a:pt x="3228" y="3749"/>
                  </a:cubicBezTo>
                  <a:cubicBezTo>
                    <a:pt x="3713" y="3693"/>
                    <a:pt x="4379" y="3241"/>
                    <a:pt x="4785" y="2948"/>
                  </a:cubicBezTo>
                  <a:cubicBezTo>
                    <a:pt x="5349" y="2553"/>
                    <a:pt x="4999" y="2192"/>
                    <a:pt x="4469" y="2023"/>
                  </a:cubicBezTo>
                  <a:cubicBezTo>
                    <a:pt x="5349" y="1650"/>
                    <a:pt x="5157" y="1018"/>
                    <a:pt x="4266" y="906"/>
                  </a:cubicBezTo>
                  <a:cubicBezTo>
                    <a:pt x="4516" y="312"/>
                    <a:pt x="4031" y="0"/>
                    <a:pt x="3526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39"/>
            <p:cNvSpPr/>
            <p:nvPr/>
          </p:nvSpPr>
          <p:spPr>
            <a:xfrm>
              <a:off x="102646" y="4656570"/>
              <a:ext cx="264950" cy="212956"/>
            </a:xfrm>
            <a:custGeom>
              <a:avLst/>
              <a:gdLst/>
              <a:ahLst/>
              <a:cxnLst/>
              <a:rect l="l" t="t" r="r" b="b"/>
              <a:pathLst>
                <a:path w="7720" h="6205" extrusionOk="0">
                  <a:moveTo>
                    <a:pt x="5386" y="1"/>
                  </a:moveTo>
                  <a:cubicBezTo>
                    <a:pt x="4486" y="1"/>
                    <a:pt x="3555" y="277"/>
                    <a:pt x="2969" y="698"/>
                  </a:cubicBezTo>
                  <a:cubicBezTo>
                    <a:pt x="2032" y="1352"/>
                    <a:pt x="1648" y="2300"/>
                    <a:pt x="1208" y="3293"/>
                  </a:cubicBezTo>
                  <a:cubicBezTo>
                    <a:pt x="926" y="3869"/>
                    <a:pt x="700" y="4455"/>
                    <a:pt x="509" y="5065"/>
                  </a:cubicBezTo>
                  <a:cubicBezTo>
                    <a:pt x="328" y="5697"/>
                    <a:pt x="147" y="5911"/>
                    <a:pt x="1" y="6193"/>
                  </a:cubicBezTo>
                  <a:lnTo>
                    <a:pt x="68" y="6204"/>
                  </a:lnTo>
                  <a:cubicBezTo>
                    <a:pt x="802" y="5561"/>
                    <a:pt x="1479" y="3835"/>
                    <a:pt x="1671" y="3462"/>
                  </a:cubicBezTo>
                  <a:cubicBezTo>
                    <a:pt x="2359" y="2176"/>
                    <a:pt x="3646" y="1149"/>
                    <a:pt x="5113" y="912"/>
                  </a:cubicBezTo>
                  <a:cubicBezTo>
                    <a:pt x="5402" y="867"/>
                    <a:pt x="5694" y="844"/>
                    <a:pt x="5986" y="844"/>
                  </a:cubicBezTo>
                  <a:cubicBezTo>
                    <a:pt x="6571" y="844"/>
                    <a:pt x="7155" y="935"/>
                    <a:pt x="7719" y="1115"/>
                  </a:cubicBezTo>
                  <a:cubicBezTo>
                    <a:pt x="7708" y="1093"/>
                    <a:pt x="7685" y="1070"/>
                    <a:pt x="7674" y="1047"/>
                  </a:cubicBezTo>
                  <a:cubicBezTo>
                    <a:pt x="7225" y="300"/>
                    <a:pt x="6322" y="1"/>
                    <a:pt x="53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39"/>
            <p:cNvSpPr/>
            <p:nvPr/>
          </p:nvSpPr>
          <p:spPr>
            <a:xfrm>
              <a:off x="112324" y="4747484"/>
              <a:ext cx="149155" cy="112741"/>
            </a:xfrm>
            <a:custGeom>
              <a:avLst/>
              <a:gdLst/>
              <a:ahLst/>
              <a:cxnLst/>
              <a:rect l="l" t="t" r="r" b="b"/>
              <a:pathLst>
                <a:path w="4346" h="3285" extrusionOk="0">
                  <a:moveTo>
                    <a:pt x="12" y="2991"/>
                  </a:moveTo>
                  <a:cubicBezTo>
                    <a:pt x="12" y="3048"/>
                    <a:pt x="23" y="3093"/>
                    <a:pt x="35" y="3149"/>
                  </a:cubicBezTo>
                  <a:cubicBezTo>
                    <a:pt x="29" y="3149"/>
                    <a:pt x="51" y="3168"/>
                    <a:pt x="63" y="3184"/>
                  </a:cubicBezTo>
                  <a:lnTo>
                    <a:pt x="63" y="3184"/>
                  </a:lnTo>
                  <a:cubicBezTo>
                    <a:pt x="57" y="3153"/>
                    <a:pt x="53" y="3127"/>
                    <a:pt x="57" y="3127"/>
                  </a:cubicBezTo>
                  <a:cubicBezTo>
                    <a:pt x="46" y="3081"/>
                    <a:pt x="35" y="3036"/>
                    <a:pt x="23" y="2991"/>
                  </a:cubicBezTo>
                  <a:close/>
                  <a:moveTo>
                    <a:pt x="4063" y="1"/>
                  </a:moveTo>
                  <a:cubicBezTo>
                    <a:pt x="3973" y="12"/>
                    <a:pt x="3883" y="35"/>
                    <a:pt x="3781" y="57"/>
                  </a:cubicBezTo>
                  <a:cubicBezTo>
                    <a:pt x="3668" y="80"/>
                    <a:pt x="3544" y="125"/>
                    <a:pt x="3431" y="170"/>
                  </a:cubicBezTo>
                  <a:cubicBezTo>
                    <a:pt x="3149" y="294"/>
                    <a:pt x="2890" y="441"/>
                    <a:pt x="2641" y="633"/>
                  </a:cubicBezTo>
                  <a:cubicBezTo>
                    <a:pt x="2506" y="723"/>
                    <a:pt x="2371" y="836"/>
                    <a:pt x="2235" y="949"/>
                  </a:cubicBezTo>
                  <a:cubicBezTo>
                    <a:pt x="2100" y="1062"/>
                    <a:pt x="1976" y="1186"/>
                    <a:pt x="1851" y="1310"/>
                  </a:cubicBezTo>
                  <a:cubicBezTo>
                    <a:pt x="1615" y="1581"/>
                    <a:pt x="1389" y="1851"/>
                    <a:pt x="1186" y="2111"/>
                  </a:cubicBezTo>
                  <a:cubicBezTo>
                    <a:pt x="1084" y="2235"/>
                    <a:pt x="983" y="2359"/>
                    <a:pt x="892" y="2472"/>
                  </a:cubicBezTo>
                  <a:cubicBezTo>
                    <a:pt x="791" y="2585"/>
                    <a:pt x="701" y="2686"/>
                    <a:pt x="610" y="2777"/>
                  </a:cubicBezTo>
                  <a:cubicBezTo>
                    <a:pt x="509" y="2867"/>
                    <a:pt x="418" y="2946"/>
                    <a:pt x="339" y="3014"/>
                  </a:cubicBezTo>
                  <a:cubicBezTo>
                    <a:pt x="272" y="3070"/>
                    <a:pt x="193" y="3115"/>
                    <a:pt x="114" y="3160"/>
                  </a:cubicBezTo>
                  <a:cubicBezTo>
                    <a:pt x="98" y="3171"/>
                    <a:pt x="83" y="3181"/>
                    <a:pt x="68" y="3190"/>
                  </a:cubicBezTo>
                  <a:lnTo>
                    <a:pt x="68" y="3190"/>
                  </a:lnTo>
                  <a:cubicBezTo>
                    <a:pt x="67" y="3188"/>
                    <a:pt x="65" y="3186"/>
                    <a:pt x="63" y="3184"/>
                  </a:cubicBezTo>
                  <a:lnTo>
                    <a:pt x="63" y="3184"/>
                  </a:lnTo>
                  <a:cubicBezTo>
                    <a:pt x="64" y="3187"/>
                    <a:pt x="64" y="3190"/>
                    <a:pt x="65" y="3193"/>
                  </a:cubicBezTo>
                  <a:lnTo>
                    <a:pt x="65" y="3193"/>
                  </a:lnTo>
                  <a:cubicBezTo>
                    <a:pt x="49" y="3203"/>
                    <a:pt x="35" y="3211"/>
                    <a:pt x="23" y="3217"/>
                  </a:cubicBezTo>
                  <a:cubicBezTo>
                    <a:pt x="1" y="3217"/>
                    <a:pt x="12" y="3239"/>
                    <a:pt x="23" y="3239"/>
                  </a:cubicBezTo>
                  <a:cubicBezTo>
                    <a:pt x="25" y="3241"/>
                    <a:pt x="26" y="3241"/>
                    <a:pt x="27" y="3241"/>
                  </a:cubicBezTo>
                  <a:cubicBezTo>
                    <a:pt x="35" y="3241"/>
                    <a:pt x="36" y="3206"/>
                    <a:pt x="46" y="3206"/>
                  </a:cubicBezTo>
                  <a:cubicBezTo>
                    <a:pt x="51" y="3206"/>
                    <a:pt x="55" y="3207"/>
                    <a:pt x="59" y="3207"/>
                  </a:cubicBezTo>
                  <a:cubicBezTo>
                    <a:pt x="63" y="3207"/>
                    <a:pt x="65" y="3206"/>
                    <a:pt x="67" y="3206"/>
                  </a:cubicBezTo>
                  <a:lnTo>
                    <a:pt x="67" y="3206"/>
                  </a:lnTo>
                  <a:cubicBezTo>
                    <a:pt x="69" y="3214"/>
                    <a:pt x="70" y="3223"/>
                    <a:pt x="72" y="3231"/>
                  </a:cubicBezTo>
                  <a:lnTo>
                    <a:pt x="72" y="3231"/>
                  </a:lnTo>
                  <a:cubicBezTo>
                    <a:pt x="90" y="3221"/>
                    <a:pt x="110" y="3213"/>
                    <a:pt x="125" y="3206"/>
                  </a:cubicBezTo>
                  <a:cubicBezTo>
                    <a:pt x="215" y="3172"/>
                    <a:pt x="306" y="3127"/>
                    <a:pt x="385" y="3081"/>
                  </a:cubicBezTo>
                  <a:cubicBezTo>
                    <a:pt x="486" y="3014"/>
                    <a:pt x="588" y="2946"/>
                    <a:pt x="689" y="2867"/>
                  </a:cubicBezTo>
                  <a:cubicBezTo>
                    <a:pt x="915" y="2675"/>
                    <a:pt x="1129" y="2461"/>
                    <a:pt x="1332" y="2235"/>
                  </a:cubicBezTo>
                  <a:cubicBezTo>
                    <a:pt x="1558" y="1987"/>
                    <a:pt x="1773" y="1716"/>
                    <a:pt x="2009" y="1456"/>
                  </a:cubicBezTo>
                  <a:cubicBezTo>
                    <a:pt x="2122" y="1332"/>
                    <a:pt x="2246" y="1220"/>
                    <a:pt x="2382" y="1107"/>
                  </a:cubicBezTo>
                  <a:cubicBezTo>
                    <a:pt x="2506" y="994"/>
                    <a:pt x="2641" y="892"/>
                    <a:pt x="2766" y="791"/>
                  </a:cubicBezTo>
                  <a:cubicBezTo>
                    <a:pt x="2991" y="610"/>
                    <a:pt x="3239" y="441"/>
                    <a:pt x="3499" y="306"/>
                  </a:cubicBezTo>
                  <a:cubicBezTo>
                    <a:pt x="3601" y="260"/>
                    <a:pt x="3713" y="227"/>
                    <a:pt x="3826" y="193"/>
                  </a:cubicBezTo>
                  <a:cubicBezTo>
                    <a:pt x="3862" y="181"/>
                    <a:pt x="3897" y="177"/>
                    <a:pt x="3930" y="177"/>
                  </a:cubicBezTo>
                  <a:cubicBezTo>
                    <a:pt x="3976" y="177"/>
                    <a:pt x="4019" y="184"/>
                    <a:pt x="4059" y="184"/>
                  </a:cubicBezTo>
                  <a:cubicBezTo>
                    <a:pt x="4072" y="184"/>
                    <a:pt x="4085" y="183"/>
                    <a:pt x="4097" y="181"/>
                  </a:cubicBezTo>
                  <a:cubicBezTo>
                    <a:pt x="4103" y="179"/>
                    <a:pt x="4109" y="178"/>
                    <a:pt x="4116" y="178"/>
                  </a:cubicBezTo>
                  <a:cubicBezTo>
                    <a:pt x="4179" y="178"/>
                    <a:pt x="4248" y="272"/>
                    <a:pt x="4289" y="272"/>
                  </a:cubicBezTo>
                  <a:lnTo>
                    <a:pt x="4345" y="260"/>
                  </a:lnTo>
                  <a:cubicBezTo>
                    <a:pt x="4345" y="260"/>
                    <a:pt x="4311" y="136"/>
                    <a:pt x="4266" y="125"/>
                  </a:cubicBezTo>
                  <a:cubicBezTo>
                    <a:pt x="4221" y="125"/>
                    <a:pt x="4142" y="1"/>
                    <a:pt x="4063" y="1"/>
                  </a:cubicBezTo>
                  <a:close/>
                  <a:moveTo>
                    <a:pt x="72" y="3231"/>
                  </a:moveTo>
                  <a:lnTo>
                    <a:pt x="72" y="3231"/>
                  </a:lnTo>
                  <a:cubicBezTo>
                    <a:pt x="62" y="3237"/>
                    <a:pt x="54" y="3243"/>
                    <a:pt x="46" y="3251"/>
                  </a:cubicBezTo>
                  <a:cubicBezTo>
                    <a:pt x="23" y="3262"/>
                    <a:pt x="57" y="3273"/>
                    <a:pt x="69" y="3285"/>
                  </a:cubicBezTo>
                  <a:cubicBezTo>
                    <a:pt x="77" y="3285"/>
                    <a:pt x="76" y="3261"/>
                    <a:pt x="72" y="323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39"/>
            <p:cNvSpPr/>
            <p:nvPr/>
          </p:nvSpPr>
          <p:spPr>
            <a:xfrm>
              <a:off x="123169" y="4811010"/>
              <a:ext cx="94140" cy="45337"/>
            </a:xfrm>
            <a:custGeom>
              <a:avLst/>
              <a:gdLst/>
              <a:ahLst/>
              <a:cxnLst/>
              <a:rect l="l" t="t" r="r" b="b"/>
              <a:pathLst>
                <a:path w="2743" h="1321" extrusionOk="0">
                  <a:moveTo>
                    <a:pt x="2743" y="0"/>
                  </a:moveTo>
                  <a:lnTo>
                    <a:pt x="2743" y="0"/>
                  </a:lnTo>
                  <a:cubicBezTo>
                    <a:pt x="2743" y="1"/>
                    <a:pt x="2697" y="12"/>
                    <a:pt x="2607" y="23"/>
                  </a:cubicBezTo>
                  <a:cubicBezTo>
                    <a:pt x="2577" y="23"/>
                    <a:pt x="2547" y="18"/>
                    <a:pt x="2514" y="18"/>
                  </a:cubicBezTo>
                  <a:cubicBezTo>
                    <a:pt x="2497" y="18"/>
                    <a:pt x="2480" y="19"/>
                    <a:pt x="2461" y="23"/>
                  </a:cubicBezTo>
                  <a:cubicBezTo>
                    <a:pt x="2393" y="23"/>
                    <a:pt x="2325" y="34"/>
                    <a:pt x="2258" y="46"/>
                  </a:cubicBezTo>
                  <a:cubicBezTo>
                    <a:pt x="2100" y="91"/>
                    <a:pt x="1942" y="147"/>
                    <a:pt x="1795" y="215"/>
                  </a:cubicBezTo>
                  <a:cubicBezTo>
                    <a:pt x="1705" y="260"/>
                    <a:pt x="1626" y="294"/>
                    <a:pt x="1535" y="339"/>
                  </a:cubicBezTo>
                  <a:cubicBezTo>
                    <a:pt x="1457" y="384"/>
                    <a:pt x="1378" y="441"/>
                    <a:pt x="1287" y="486"/>
                  </a:cubicBezTo>
                  <a:cubicBezTo>
                    <a:pt x="1118" y="587"/>
                    <a:pt x="960" y="689"/>
                    <a:pt x="813" y="790"/>
                  </a:cubicBezTo>
                  <a:cubicBezTo>
                    <a:pt x="655" y="892"/>
                    <a:pt x="520" y="982"/>
                    <a:pt x="407" y="1061"/>
                  </a:cubicBezTo>
                  <a:cubicBezTo>
                    <a:pt x="283" y="1140"/>
                    <a:pt x="181" y="1197"/>
                    <a:pt x="114" y="1253"/>
                  </a:cubicBezTo>
                  <a:lnTo>
                    <a:pt x="1" y="1321"/>
                  </a:lnTo>
                  <a:lnTo>
                    <a:pt x="125" y="1287"/>
                  </a:lnTo>
                  <a:cubicBezTo>
                    <a:pt x="204" y="1264"/>
                    <a:pt x="317" y="1230"/>
                    <a:pt x="452" y="1174"/>
                  </a:cubicBezTo>
                  <a:cubicBezTo>
                    <a:pt x="588" y="1106"/>
                    <a:pt x="746" y="1039"/>
                    <a:pt x="904" y="960"/>
                  </a:cubicBezTo>
                  <a:cubicBezTo>
                    <a:pt x="1062" y="869"/>
                    <a:pt x="1231" y="768"/>
                    <a:pt x="1389" y="677"/>
                  </a:cubicBezTo>
                  <a:cubicBezTo>
                    <a:pt x="1558" y="576"/>
                    <a:pt x="1716" y="474"/>
                    <a:pt x="1874" y="395"/>
                  </a:cubicBezTo>
                  <a:cubicBezTo>
                    <a:pt x="1942" y="350"/>
                    <a:pt x="2021" y="305"/>
                    <a:pt x="2100" y="271"/>
                  </a:cubicBezTo>
                  <a:lnTo>
                    <a:pt x="2303" y="170"/>
                  </a:lnTo>
                  <a:cubicBezTo>
                    <a:pt x="2359" y="136"/>
                    <a:pt x="2416" y="113"/>
                    <a:pt x="2483" y="91"/>
                  </a:cubicBezTo>
                  <a:cubicBezTo>
                    <a:pt x="2529" y="68"/>
                    <a:pt x="2585" y="57"/>
                    <a:pt x="2619" y="46"/>
                  </a:cubicBezTo>
                  <a:cubicBezTo>
                    <a:pt x="2653" y="23"/>
                    <a:pt x="2698" y="12"/>
                    <a:pt x="2743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39"/>
            <p:cNvSpPr/>
            <p:nvPr/>
          </p:nvSpPr>
          <p:spPr>
            <a:xfrm>
              <a:off x="128215" y="4826900"/>
              <a:ext cx="99562" cy="30991"/>
            </a:xfrm>
            <a:custGeom>
              <a:avLst/>
              <a:gdLst/>
              <a:ahLst/>
              <a:cxnLst/>
              <a:rect l="l" t="t" r="r" b="b"/>
              <a:pathLst>
                <a:path w="2901" h="903" extrusionOk="0">
                  <a:moveTo>
                    <a:pt x="2901" y="0"/>
                  </a:moveTo>
                  <a:cubicBezTo>
                    <a:pt x="2743" y="0"/>
                    <a:pt x="2585" y="23"/>
                    <a:pt x="2427" y="45"/>
                  </a:cubicBezTo>
                  <a:cubicBezTo>
                    <a:pt x="2077" y="102"/>
                    <a:pt x="1738" y="181"/>
                    <a:pt x="1400" y="282"/>
                  </a:cubicBezTo>
                  <a:cubicBezTo>
                    <a:pt x="1219" y="339"/>
                    <a:pt x="1039" y="406"/>
                    <a:pt x="869" y="474"/>
                  </a:cubicBezTo>
                  <a:cubicBezTo>
                    <a:pt x="711" y="530"/>
                    <a:pt x="565" y="598"/>
                    <a:pt x="418" y="666"/>
                  </a:cubicBezTo>
                  <a:cubicBezTo>
                    <a:pt x="159" y="790"/>
                    <a:pt x="1" y="903"/>
                    <a:pt x="1" y="903"/>
                  </a:cubicBezTo>
                  <a:cubicBezTo>
                    <a:pt x="1" y="903"/>
                    <a:pt x="181" y="869"/>
                    <a:pt x="463" y="790"/>
                  </a:cubicBezTo>
                  <a:cubicBezTo>
                    <a:pt x="531" y="767"/>
                    <a:pt x="610" y="745"/>
                    <a:pt x="689" y="722"/>
                  </a:cubicBezTo>
                  <a:cubicBezTo>
                    <a:pt x="768" y="688"/>
                    <a:pt x="847" y="666"/>
                    <a:pt x="937" y="643"/>
                  </a:cubicBezTo>
                  <a:cubicBezTo>
                    <a:pt x="1106" y="598"/>
                    <a:pt x="1276" y="542"/>
                    <a:pt x="1456" y="485"/>
                  </a:cubicBezTo>
                  <a:cubicBezTo>
                    <a:pt x="1648" y="429"/>
                    <a:pt x="1829" y="372"/>
                    <a:pt x="1998" y="316"/>
                  </a:cubicBezTo>
                  <a:lnTo>
                    <a:pt x="2460" y="158"/>
                  </a:lnTo>
                  <a:cubicBezTo>
                    <a:pt x="2731" y="68"/>
                    <a:pt x="2901" y="0"/>
                    <a:pt x="290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39"/>
            <p:cNvSpPr/>
            <p:nvPr/>
          </p:nvSpPr>
          <p:spPr>
            <a:xfrm>
              <a:off x="103813" y="4860980"/>
              <a:ext cx="227748" cy="252424"/>
            </a:xfrm>
            <a:custGeom>
              <a:avLst/>
              <a:gdLst/>
              <a:ahLst/>
              <a:cxnLst/>
              <a:rect l="l" t="t" r="r" b="b"/>
              <a:pathLst>
                <a:path w="6636" h="7355" extrusionOk="0">
                  <a:moveTo>
                    <a:pt x="328" y="0"/>
                  </a:moveTo>
                  <a:cubicBezTo>
                    <a:pt x="215" y="23"/>
                    <a:pt x="102" y="57"/>
                    <a:pt x="1" y="90"/>
                  </a:cubicBezTo>
                  <a:cubicBezTo>
                    <a:pt x="633" y="1264"/>
                    <a:pt x="610" y="1648"/>
                    <a:pt x="779" y="2889"/>
                  </a:cubicBezTo>
                  <a:cubicBezTo>
                    <a:pt x="836" y="3306"/>
                    <a:pt x="689" y="4187"/>
                    <a:pt x="757" y="4581"/>
                  </a:cubicBezTo>
                  <a:cubicBezTo>
                    <a:pt x="802" y="4965"/>
                    <a:pt x="937" y="5157"/>
                    <a:pt x="1084" y="5529"/>
                  </a:cubicBezTo>
                  <a:cubicBezTo>
                    <a:pt x="1614" y="6782"/>
                    <a:pt x="3307" y="7312"/>
                    <a:pt x="4526" y="7346"/>
                  </a:cubicBezTo>
                  <a:cubicBezTo>
                    <a:pt x="4607" y="7352"/>
                    <a:pt x="4690" y="7355"/>
                    <a:pt x="4772" y="7355"/>
                  </a:cubicBezTo>
                  <a:cubicBezTo>
                    <a:pt x="4998" y="7355"/>
                    <a:pt x="5225" y="7334"/>
                    <a:pt x="5440" y="7301"/>
                  </a:cubicBezTo>
                  <a:cubicBezTo>
                    <a:pt x="6196" y="5924"/>
                    <a:pt x="6636" y="4480"/>
                    <a:pt x="5564" y="3002"/>
                  </a:cubicBezTo>
                  <a:cubicBezTo>
                    <a:pt x="4864" y="2043"/>
                    <a:pt x="4424" y="1569"/>
                    <a:pt x="3363" y="1061"/>
                  </a:cubicBezTo>
                  <a:cubicBezTo>
                    <a:pt x="2743" y="756"/>
                    <a:pt x="1298" y="23"/>
                    <a:pt x="328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39"/>
            <p:cNvSpPr/>
            <p:nvPr/>
          </p:nvSpPr>
          <p:spPr>
            <a:xfrm>
              <a:off x="80956" y="4857479"/>
              <a:ext cx="5457" cy="4668"/>
            </a:xfrm>
            <a:custGeom>
              <a:avLst/>
              <a:gdLst/>
              <a:ahLst/>
              <a:cxnLst/>
              <a:rect l="l" t="t" r="r" b="b"/>
              <a:pathLst>
                <a:path w="159" h="136" extrusionOk="0">
                  <a:moveTo>
                    <a:pt x="1" y="1"/>
                  </a:moveTo>
                  <a:lnTo>
                    <a:pt x="46" y="136"/>
                  </a:lnTo>
                  <a:cubicBezTo>
                    <a:pt x="80" y="113"/>
                    <a:pt x="114" y="102"/>
                    <a:pt x="159" y="80"/>
                  </a:cubicBezTo>
                  <a:cubicBezTo>
                    <a:pt x="102" y="57"/>
                    <a:pt x="57" y="23"/>
                    <a:pt x="1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39"/>
            <p:cNvSpPr/>
            <p:nvPr/>
          </p:nvSpPr>
          <p:spPr>
            <a:xfrm>
              <a:off x="103813" y="4860980"/>
              <a:ext cx="166967" cy="163844"/>
            </a:xfrm>
            <a:custGeom>
              <a:avLst/>
              <a:gdLst/>
              <a:ahLst/>
              <a:cxnLst/>
              <a:rect l="l" t="t" r="r" b="b"/>
              <a:pathLst>
                <a:path w="4865" h="4774" extrusionOk="0">
                  <a:moveTo>
                    <a:pt x="328" y="0"/>
                  </a:moveTo>
                  <a:cubicBezTo>
                    <a:pt x="215" y="23"/>
                    <a:pt x="113" y="57"/>
                    <a:pt x="1" y="90"/>
                  </a:cubicBezTo>
                  <a:cubicBezTo>
                    <a:pt x="633" y="1275"/>
                    <a:pt x="610" y="1659"/>
                    <a:pt x="779" y="2900"/>
                  </a:cubicBezTo>
                  <a:cubicBezTo>
                    <a:pt x="791" y="3126"/>
                    <a:pt x="791" y="3363"/>
                    <a:pt x="779" y="3600"/>
                  </a:cubicBezTo>
                  <a:cubicBezTo>
                    <a:pt x="858" y="3848"/>
                    <a:pt x="982" y="4062"/>
                    <a:pt x="1129" y="4153"/>
                  </a:cubicBezTo>
                  <a:cubicBezTo>
                    <a:pt x="1206" y="4195"/>
                    <a:pt x="1273" y="4213"/>
                    <a:pt x="1331" y="4213"/>
                  </a:cubicBezTo>
                  <a:cubicBezTo>
                    <a:pt x="1570" y="4213"/>
                    <a:pt x="1670" y="3904"/>
                    <a:pt x="1806" y="3667"/>
                  </a:cubicBezTo>
                  <a:cubicBezTo>
                    <a:pt x="2009" y="3972"/>
                    <a:pt x="2257" y="4762"/>
                    <a:pt x="2720" y="4773"/>
                  </a:cubicBezTo>
                  <a:cubicBezTo>
                    <a:pt x="3160" y="4751"/>
                    <a:pt x="3138" y="4085"/>
                    <a:pt x="3194" y="3780"/>
                  </a:cubicBezTo>
                  <a:cubicBezTo>
                    <a:pt x="3392" y="3807"/>
                    <a:pt x="3797" y="4006"/>
                    <a:pt x="4079" y="4006"/>
                  </a:cubicBezTo>
                  <a:cubicBezTo>
                    <a:pt x="4151" y="4006"/>
                    <a:pt x="4216" y="3993"/>
                    <a:pt x="4266" y="3961"/>
                  </a:cubicBezTo>
                  <a:cubicBezTo>
                    <a:pt x="4582" y="3735"/>
                    <a:pt x="4243" y="3419"/>
                    <a:pt x="4142" y="3137"/>
                  </a:cubicBezTo>
                  <a:lnTo>
                    <a:pt x="4142" y="3137"/>
                  </a:lnTo>
                  <a:cubicBezTo>
                    <a:pt x="4247" y="3163"/>
                    <a:pt x="4343" y="3177"/>
                    <a:pt x="4427" y="3177"/>
                  </a:cubicBezTo>
                  <a:cubicBezTo>
                    <a:pt x="4715" y="3177"/>
                    <a:pt x="4865" y="3014"/>
                    <a:pt x="4751" y="2595"/>
                  </a:cubicBezTo>
                  <a:cubicBezTo>
                    <a:pt x="4638" y="2201"/>
                    <a:pt x="4435" y="1828"/>
                    <a:pt x="4165" y="1512"/>
                  </a:cubicBezTo>
                  <a:cubicBezTo>
                    <a:pt x="3916" y="1343"/>
                    <a:pt x="3645" y="1185"/>
                    <a:pt x="3375" y="1061"/>
                  </a:cubicBezTo>
                  <a:cubicBezTo>
                    <a:pt x="2743" y="756"/>
                    <a:pt x="1298" y="23"/>
                    <a:pt x="328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39"/>
            <p:cNvSpPr/>
            <p:nvPr/>
          </p:nvSpPr>
          <p:spPr>
            <a:xfrm>
              <a:off x="115036" y="4857548"/>
              <a:ext cx="253316" cy="253625"/>
            </a:xfrm>
            <a:custGeom>
              <a:avLst/>
              <a:gdLst/>
              <a:ahLst/>
              <a:cxnLst/>
              <a:rect l="l" t="t" r="r" b="b"/>
              <a:pathLst>
                <a:path w="7381" h="7390" extrusionOk="0">
                  <a:moveTo>
                    <a:pt x="962" y="0"/>
                  </a:moveTo>
                  <a:cubicBezTo>
                    <a:pt x="649" y="0"/>
                    <a:pt x="324" y="29"/>
                    <a:pt x="1" y="100"/>
                  </a:cubicBezTo>
                  <a:cubicBezTo>
                    <a:pt x="971" y="123"/>
                    <a:pt x="2416" y="856"/>
                    <a:pt x="3036" y="1161"/>
                  </a:cubicBezTo>
                  <a:cubicBezTo>
                    <a:pt x="4097" y="1669"/>
                    <a:pt x="4537" y="2143"/>
                    <a:pt x="5237" y="3102"/>
                  </a:cubicBezTo>
                  <a:cubicBezTo>
                    <a:pt x="6309" y="4580"/>
                    <a:pt x="5869" y="6024"/>
                    <a:pt x="5124" y="7390"/>
                  </a:cubicBezTo>
                  <a:cubicBezTo>
                    <a:pt x="6681" y="7108"/>
                    <a:pt x="7381" y="5821"/>
                    <a:pt x="6975" y="4004"/>
                  </a:cubicBezTo>
                  <a:cubicBezTo>
                    <a:pt x="6523" y="1962"/>
                    <a:pt x="5372" y="1116"/>
                    <a:pt x="3194" y="416"/>
                  </a:cubicBezTo>
                  <a:cubicBezTo>
                    <a:pt x="3044" y="363"/>
                    <a:pt x="2081" y="0"/>
                    <a:pt x="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39"/>
            <p:cNvSpPr/>
            <p:nvPr/>
          </p:nvSpPr>
          <p:spPr>
            <a:xfrm>
              <a:off x="125881" y="4873369"/>
              <a:ext cx="116619" cy="96439"/>
            </a:xfrm>
            <a:custGeom>
              <a:avLst/>
              <a:gdLst/>
              <a:ahLst/>
              <a:cxnLst/>
              <a:rect l="l" t="t" r="r" b="b"/>
              <a:pathLst>
                <a:path w="3398" h="2810" extrusionOk="0">
                  <a:moveTo>
                    <a:pt x="1" y="0"/>
                  </a:moveTo>
                  <a:cubicBezTo>
                    <a:pt x="1" y="0"/>
                    <a:pt x="69" y="34"/>
                    <a:pt x="170" y="102"/>
                  </a:cubicBezTo>
                  <a:cubicBezTo>
                    <a:pt x="272" y="169"/>
                    <a:pt x="430" y="248"/>
                    <a:pt x="610" y="361"/>
                  </a:cubicBezTo>
                  <a:cubicBezTo>
                    <a:pt x="700" y="406"/>
                    <a:pt x="791" y="463"/>
                    <a:pt x="892" y="531"/>
                  </a:cubicBezTo>
                  <a:cubicBezTo>
                    <a:pt x="994" y="598"/>
                    <a:pt x="1095" y="666"/>
                    <a:pt x="1208" y="745"/>
                  </a:cubicBezTo>
                  <a:cubicBezTo>
                    <a:pt x="1310" y="813"/>
                    <a:pt x="1423" y="892"/>
                    <a:pt x="1535" y="971"/>
                  </a:cubicBezTo>
                  <a:cubicBezTo>
                    <a:pt x="1637" y="1050"/>
                    <a:pt x="1750" y="1129"/>
                    <a:pt x="1863" y="1219"/>
                  </a:cubicBezTo>
                  <a:cubicBezTo>
                    <a:pt x="1964" y="1309"/>
                    <a:pt x="2066" y="1399"/>
                    <a:pt x="2179" y="1490"/>
                  </a:cubicBezTo>
                  <a:cubicBezTo>
                    <a:pt x="2280" y="1569"/>
                    <a:pt x="2371" y="1659"/>
                    <a:pt x="2461" y="1761"/>
                  </a:cubicBezTo>
                  <a:cubicBezTo>
                    <a:pt x="2551" y="1851"/>
                    <a:pt x="2641" y="1930"/>
                    <a:pt x="2732" y="2020"/>
                  </a:cubicBezTo>
                  <a:cubicBezTo>
                    <a:pt x="2811" y="2110"/>
                    <a:pt x="2878" y="2189"/>
                    <a:pt x="2946" y="2268"/>
                  </a:cubicBezTo>
                  <a:cubicBezTo>
                    <a:pt x="3093" y="2415"/>
                    <a:pt x="3194" y="2562"/>
                    <a:pt x="3273" y="2663"/>
                  </a:cubicBezTo>
                  <a:lnTo>
                    <a:pt x="3397" y="2810"/>
                  </a:lnTo>
                  <a:cubicBezTo>
                    <a:pt x="3397" y="2810"/>
                    <a:pt x="3364" y="2742"/>
                    <a:pt x="3307" y="2641"/>
                  </a:cubicBezTo>
                  <a:lnTo>
                    <a:pt x="3194" y="2438"/>
                  </a:lnTo>
                  <a:cubicBezTo>
                    <a:pt x="3149" y="2359"/>
                    <a:pt x="3104" y="2268"/>
                    <a:pt x="3048" y="2189"/>
                  </a:cubicBezTo>
                  <a:cubicBezTo>
                    <a:pt x="2991" y="2099"/>
                    <a:pt x="2923" y="2009"/>
                    <a:pt x="2844" y="1907"/>
                  </a:cubicBezTo>
                  <a:cubicBezTo>
                    <a:pt x="2765" y="1806"/>
                    <a:pt x="2686" y="1715"/>
                    <a:pt x="2596" y="1625"/>
                  </a:cubicBezTo>
                  <a:cubicBezTo>
                    <a:pt x="2506" y="1512"/>
                    <a:pt x="2416" y="1422"/>
                    <a:pt x="2314" y="1332"/>
                  </a:cubicBezTo>
                  <a:lnTo>
                    <a:pt x="1998" y="1050"/>
                  </a:lnTo>
                  <a:lnTo>
                    <a:pt x="1660" y="790"/>
                  </a:lnTo>
                  <a:cubicBezTo>
                    <a:pt x="1547" y="711"/>
                    <a:pt x="1423" y="643"/>
                    <a:pt x="1310" y="576"/>
                  </a:cubicBezTo>
                  <a:cubicBezTo>
                    <a:pt x="1197" y="508"/>
                    <a:pt x="1084" y="429"/>
                    <a:pt x="971" y="384"/>
                  </a:cubicBezTo>
                  <a:cubicBezTo>
                    <a:pt x="870" y="339"/>
                    <a:pt x="757" y="294"/>
                    <a:pt x="667" y="248"/>
                  </a:cubicBezTo>
                  <a:cubicBezTo>
                    <a:pt x="576" y="203"/>
                    <a:pt x="486" y="169"/>
                    <a:pt x="396" y="136"/>
                  </a:cubicBezTo>
                  <a:lnTo>
                    <a:pt x="181" y="68"/>
                  </a:lnTo>
                  <a:cubicBezTo>
                    <a:pt x="69" y="2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39"/>
            <p:cNvSpPr/>
            <p:nvPr/>
          </p:nvSpPr>
          <p:spPr>
            <a:xfrm>
              <a:off x="111192" y="4864824"/>
              <a:ext cx="116585" cy="156122"/>
            </a:xfrm>
            <a:custGeom>
              <a:avLst/>
              <a:gdLst/>
              <a:ahLst/>
              <a:cxnLst/>
              <a:rect l="l" t="t" r="r" b="b"/>
              <a:pathLst>
                <a:path w="3397" h="4549" extrusionOk="0">
                  <a:moveTo>
                    <a:pt x="0" y="1"/>
                  </a:moveTo>
                  <a:cubicBezTo>
                    <a:pt x="0" y="1"/>
                    <a:pt x="68" y="69"/>
                    <a:pt x="192" y="170"/>
                  </a:cubicBezTo>
                  <a:cubicBezTo>
                    <a:pt x="316" y="272"/>
                    <a:pt x="474" y="430"/>
                    <a:pt x="677" y="610"/>
                  </a:cubicBezTo>
                  <a:cubicBezTo>
                    <a:pt x="869" y="791"/>
                    <a:pt x="1083" y="1017"/>
                    <a:pt x="1320" y="1265"/>
                  </a:cubicBezTo>
                  <a:cubicBezTo>
                    <a:pt x="1433" y="1389"/>
                    <a:pt x="1546" y="1524"/>
                    <a:pt x="1659" y="1660"/>
                  </a:cubicBezTo>
                  <a:cubicBezTo>
                    <a:pt x="1783" y="1784"/>
                    <a:pt x="1896" y="1931"/>
                    <a:pt x="2009" y="2066"/>
                  </a:cubicBezTo>
                  <a:cubicBezTo>
                    <a:pt x="2110" y="2213"/>
                    <a:pt x="2223" y="2348"/>
                    <a:pt x="2325" y="2495"/>
                  </a:cubicBezTo>
                  <a:cubicBezTo>
                    <a:pt x="2426" y="2630"/>
                    <a:pt x="2528" y="2777"/>
                    <a:pt x="2618" y="2912"/>
                  </a:cubicBezTo>
                  <a:cubicBezTo>
                    <a:pt x="2708" y="3059"/>
                    <a:pt x="2810" y="3183"/>
                    <a:pt x="2878" y="3318"/>
                  </a:cubicBezTo>
                  <a:cubicBezTo>
                    <a:pt x="2934" y="3465"/>
                    <a:pt x="3013" y="3589"/>
                    <a:pt x="3069" y="3713"/>
                  </a:cubicBezTo>
                  <a:cubicBezTo>
                    <a:pt x="3126" y="3815"/>
                    <a:pt x="3171" y="3928"/>
                    <a:pt x="3216" y="4041"/>
                  </a:cubicBezTo>
                  <a:cubicBezTo>
                    <a:pt x="3261" y="4142"/>
                    <a:pt x="3295" y="4232"/>
                    <a:pt x="3318" y="4311"/>
                  </a:cubicBezTo>
                  <a:cubicBezTo>
                    <a:pt x="3374" y="4458"/>
                    <a:pt x="3397" y="4548"/>
                    <a:pt x="3397" y="4548"/>
                  </a:cubicBezTo>
                  <a:cubicBezTo>
                    <a:pt x="3397" y="4548"/>
                    <a:pt x="3385" y="4458"/>
                    <a:pt x="3363" y="4300"/>
                  </a:cubicBezTo>
                  <a:cubicBezTo>
                    <a:pt x="3351" y="4221"/>
                    <a:pt x="3318" y="4131"/>
                    <a:pt x="3295" y="4018"/>
                  </a:cubicBezTo>
                  <a:cubicBezTo>
                    <a:pt x="3261" y="3894"/>
                    <a:pt x="3227" y="3781"/>
                    <a:pt x="3182" y="3657"/>
                  </a:cubicBezTo>
                  <a:cubicBezTo>
                    <a:pt x="3137" y="3533"/>
                    <a:pt x="3081" y="3397"/>
                    <a:pt x="3013" y="3251"/>
                  </a:cubicBezTo>
                  <a:cubicBezTo>
                    <a:pt x="2934" y="3115"/>
                    <a:pt x="2866" y="2957"/>
                    <a:pt x="2776" y="2811"/>
                  </a:cubicBezTo>
                  <a:cubicBezTo>
                    <a:pt x="2686" y="2664"/>
                    <a:pt x="2595" y="2517"/>
                    <a:pt x="2494" y="2371"/>
                  </a:cubicBezTo>
                  <a:cubicBezTo>
                    <a:pt x="2392" y="2213"/>
                    <a:pt x="2291" y="2055"/>
                    <a:pt x="2178" y="1919"/>
                  </a:cubicBezTo>
                  <a:cubicBezTo>
                    <a:pt x="2054" y="1795"/>
                    <a:pt x="1941" y="1637"/>
                    <a:pt x="1817" y="1513"/>
                  </a:cubicBezTo>
                  <a:cubicBezTo>
                    <a:pt x="1704" y="1378"/>
                    <a:pt x="1569" y="1253"/>
                    <a:pt x="1456" y="1129"/>
                  </a:cubicBezTo>
                  <a:cubicBezTo>
                    <a:pt x="1332" y="1005"/>
                    <a:pt x="1219" y="892"/>
                    <a:pt x="1095" y="791"/>
                  </a:cubicBezTo>
                  <a:cubicBezTo>
                    <a:pt x="970" y="689"/>
                    <a:pt x="858" y="588"/>
                    <a:pt x="756" y="509"/>
                  </a:cubicBezTo>
                  <a:cubicBezTo>
                    <a:pt x="655" y="430"/>
                    <a:pt x="553" y="351"/>
                    <a:pt x="451" y="283"/>
                  </a:cubicBezTo>
                  <a:cubicBezTo>
                    <a:pt x="372" y="227"/>
                    <a:pt x="293" y="170"/>
                    <a:pt x="214" y="125"/>
                  </a:cubicBezTo>
                  <a:cubicBezTo>
                    <a:pt x="79" y="4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39"/>
            <p:cNvSpPr/>
            <p:nvPr/>
          </p:nvSpPr>
          <p:spPr>
            <a:xfrm>
              <a:off x="110402" y="4865991"/>
              <a:ext cx="74406" cy="116997"/>
            </a:xfrm>
            <a:custGeom>
              <a:avLst/>
              <a:gdLst/>
              <a:ahLst/>
              <a:cxnLst/>
              <a:rect l="l" t="t" r="r" b="b"/>
              <a:pathLst>
                <a:path w="2168" h="3409" extrusionOk="0">
                  <a:moveTo>
                    <a:pt x="0" y="1"/>
                  </a:moveTo>
                  <a:cubicBezTo>
                    <a:pt x="0" y="1"/>
                    <a:pt x="34" y="57"/>
                    <a:pt x="102" y="136"/>
                  </a:cubicBezTo>
                  <a:cubicBezTo>
                    <a:pt x="136" y="181"/>
                    <a:pt x="170" y="238"/>
                    <a:pt x="226" y="294"/>
                  </a:cubicBezTo>
                  <a:cubicBezTo>
                    <a:pt x="271" y="362"/>
                    <a:pt x="316" y="430"/>
                    <a:pt x="373" y="509"/>
                  </a:cubicBezTo>
                  <a:lnTo>
                    <a:pt x="553" y="757"/>
                  </a:lnTo>
                  <a:cubicBezTo>
                    <a:pt x="610" y="847"/>
                    <a:pt x="678" y="949"/>
                    <a:pt x="745" y="1039"/>
                  </a:cubicBezTo>
                  <a:cubicBezTo>
                    <a:pt x="881" y="1231"/>
                    <a:pt x="1027" y="1445"/>
                    <a:pt x="1163" y="1660"/>
                  </a:cubicBezTo>
                  <a:cubicBezTo>
                    <a:pt x="1230" y="1761"/>
                    <a:pt x="1298" y="1863"/>
                    <a:pt x="1377" y="1976"/>
                  </a:cubicBezTo>
                  <a:cubicBezTo>
                    <a:pt x="1445" y="2077"/>
                    <a:pt x="1501" y="2179"/>
                    <a:pt x="1569" y="2280"/>
                  </a:cubicBezTo>
                  <a:cubicBezTo>
                    <a:pt x="1625" y="2382"/>
                    <a:pt x="1693" y="2483"/>
                    <a:pt x="1750" y="2574"/>
                  </a:cubicBezTo>
                  <a:cubicBezTo>
                    <a:pt x="1795" y="2664"/>
                    <a:pt x="1840" y="2743"/>
                    <a:pt x="1885" y="2833"/>
                  </a:cubicBezTo>
                  <a:cubicBezTo>
                    <a:pt x="1930" y="2923"/>
                    <a:pt x="1986" y="3002"/>
                    <a:pt x="2009" y="3070"/>
                  </a:cubicBezTo>
                  <a:lnTo>
                    <a:pt x="2088" y="3251"/>
                  </a:lnTo>
                  <a:cubicBezTo>
                    <a:pt x="2133" y="3352"/>
                    <a:pt x="2167" y="3409"/>
                    <a:pt x="2167" y="3409"/>
                  </a:cubicBezTo>
                  <a:cubicBezTo>
                    <a:pt x="2167" y="3409"/>
                    <a:pt x="2156" y="3341"/>
                    <a:pt x="2122" y="3239"/>
                  </a:cubicBezTo>
                  <a:cubicBezTo>
                    <a:pt x="2111" y="3183"/>
                    <a:pt x="2099" y="3115"/>
                    <a:pt x="2077" y="3036"/>
                  </a:cubicBezTo>
                  <a:cubicBezTo>
                    <a:pt x="2065" y="2957"/>
                    <a:pt x="2032" y="2867"/>
                    <a:pt x="1998" y="2788"/>
                  </a:cubicBezTo>
                  <a:cubicBezTo>
                    <a:pt x="1964" y="2698"/>
                    <a:pt x="1930" y="2596"/>
                    <a:pt x="1885" y="2495"/>
                  </a:cubicBezTo>
                  <a:cubicBezTo>
                    <a:pt x="1829" y="2404"/>
                    <a:pt x="1783" y="2291"/>
                    <a:pt x="1727" y="2190"/>
                  </a:cubicBezTo>
                  <a:cubicBezTo>
                    <a:pt x="1671" y="2077"/>
                    <a:pt x="1603" y="1976"/>
                    <a:pt x="1546" y="1863"/>
                  </a:cubicBezTo>
                  <a:cubicBezTo>
                    <a:pt x="1479" y="1750"/>
                    <a:pt x="1411" y="1648"/>
                    <a:pt x="1343" y="1535"/>
                  </a:cubicBezTo>
                  <a:cubicBezTo>
                    <a:pt x="1264" y="1434"/>
                    <a:pt x="1197" y="1321"/>
                    <a:pt x="1118" y="1219"/>
                  </a:cubicBezTo>
                  <a:cubicBezTo>
                    <a:pt x="1050" y="1118"/>
                    <a:pt x="971" y="1028"/>
                    <a:pt x="892" y="926"/>
                  </a:cubicBezTo>
                  <a:cubicBezTo>
                    <a:pt x="757" y="757"/>
                    <a:pt x="621" y="588"/>
                    <a:pt x="463" y="430"/>
                  </a:cubicBezTo>
                  <a:cubicBezTo>
                    <a:pt x="362" y="317"/>
                    <a:pt x="249" y="215"/>
                    <a:pt x="125" y="114"/>
                  </a:cubicBezTo>
                  <a:cubicBezTo>
                    <a:pt x="46" y="3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39"/>
            <p:cNvSpPr/>
            <p:nvPr/>
          </p:nvSpPr>
          <p:spPr>
            <a:xfrm>
              <a:off x="110402" y="4865991"/>
              <a:ext cx="44170" cy="103440"/>
            </a:xfrm>
            <a:custGeom>
              <a:avLst/>
              <a:gdLst/>
              <a:ahLst/>
              <a:cxnLst/>
              <a:rect l="l" t="t" r="r" b="b"/>
              <a:pathLst>
                <a:path w="1287" h="3014" extrusionOk="0">
                  <a:moveTo>
                    <a:pt x="0" y="1"/>
                  </a:moveTo>
                  <a:lnTo>
                    <a:pt x="68" y="102"/>
                  </a:lnTo>
                  <a:cubicBezTo>
                    <a:pt x="91" y="147"/>
                    <a:pt x="113" y="193"/>
                    <a:pt x="136" y="249"/>
                  </a:cubicBezTo>
                  <a:cubicBezTo>
                    <a:pt x="158" y="305"/>
                    <a:pt x="192" y="373"/>
                    <a:pt x="215" y="441"/>
                  </a:cubicBezTo>
                  <a:cubicBezTo>
                    <a:pt x="271" y="588"/>
                    <a:pt x="339" y="746"/>
                    <a:pt x="418" y="926"/>
                  </a:cubicBezTo>
                  <a:cubicBezTo>
                    <a:pt x="486" y="1118"/>
                    <a:pt x="565" y="1298"/>
                    <a:pt x="644" y="1490"/>
                  </a:cubicBezTo>
                  <a:cubicBezTo>
                    <a:pt x="723" y="1693"/>
                    <a:pt x="802" y="1885"/>
                    <a:pt x="869" y="2055"/>
                  </a:cubicBezTo>
                  <a:cubicBezTo>
                    <a:pt x="937" y="2224"/>
                    <a:pt x="1027" y="2393"/>
                    <a:pt x="1084" y="2540"/>
                  </a:cubicBezTo>
                  <a:cubicBezTo>
                    <a:pt x="1129" y="2675"/>
                    <a:pt x="1185" y="2799"/>
                    <a:pt x="1219" y="2878"/>
                  </a:cubicBezTo>
                  <a:cubicBezTo>
                    <a:pt x="1242" y="2923"/>
                    <a:pt x="1264" y="2969"/>
                    <a:pt x="1287" y="3014"/>
                  </a:cubicBezTo>
                  <a:cubicBezTo>
                    <a:pt x="1287" y="3014"/>
                    <a:pt x="1276" y="2957"/>
                    <a:pt x="1264" y="2867"/>
                  </a:cubicBezTo>
                  <a:cubicBezTo>
                    <a:pt x="1242" y="2743"/>
                    <a:pt x="1219" y="2619"/>
                    <a:pt x="1185" y="2506"/>
                  </a:cubicBezTo>
                  <a:cubicBezTo>
                    <a:pt x="1163" y="2348"/>
                    <a:pt x="1106" y="2167"/>
                    <a:pt x="1050" y="1987"/>
                  </a:cubicBezTo>
                  <a:cubicBezTo>
                    <a:pt x="993" y="1806"/>
                    <a:pt x="926" y="1614"/>
                    <a:pt x="835" y="1423"/>
                  </a:cubicBezTo>
                  <a:cubicBezTo>
                    <a:pt x="757" y="1242"/>
                    <a:pt x="678" y="1050"/>
                    <a:pt x="587" y="870"/>
                  </a:cubicBezTo>
                  <a:cubicBezTo>
                    <a:pt x="542" y="791"/>
                    <a:pt x="497" y="700"/>
                    <a:pt x="452" y="621"/>
                  </a:cubicBezTo>
                  <a:cubicBezTo>
                    <a:pt x="407" y="554"/>
                    <a:pt x="350" y="475"/>
                    <a:pt x="316" y="407"/>
                  </a:cubicBezTo>
                  <a:cubicBezTo>
                    <a:pt x="249" y="294"/>
                    <a:pt x="170" y="193"/>
                    <a:pt x="91" y="102"/>
                  </a:cubicBezTo>
                  <a:cubicBezTo>
                    <a:pt x="34" y="3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39"/>
            <p:cNvSpPr/>
            <p:nvPr/>
          </p:nvSpPr>
          <p:spPr>
            <a:xfrm>
              <a:off x="3646598" y="2273973"/>
              <a:ext cx="327276" cy="265328"/>
            </a:xfrm>
            <a:custGeom>
              <a:avLst/>
              <a:gdLst/>
              <a:ahLst/>
              <a:cxnLst/>
              <a:rect l="l" t="t" r="r" b="b"/>
              <a:pathLst>
                <a:path w="9536" h="7731" extrusionOk="0">
                  <a:moveTo>
                    <a:pt x="8193" y="1"/>
                  </a:moveTo>
                  <a:lnTo>
                    <a:pt x="711" y="3375"/>
                  </a:lnTo>
                  <a:lnTo>
                    <a:pt x="1" y="5959"/>
                  </a:lnTo>
                  <a:lnTo>
                    <a:pt x="4605" y="7731"/>
                  </a:lnTo>
                  <a:lnTo>
                    <a:pt x="5541" y="4740"/>
                  </a:lnTo>
                  <a:lnTo>
                    <a:pt x="9536" y="418"/>
                  </a:lnTo>
                  <a:lnTo>
                    <a:pt x="8193" y="1"/>
                  </a:lnTo>
                  <a:close/>
                </a:path>
              </a:pathLst>
            </a:custGeom>
            <a:solidFill>
              <a:srgbClr val="E3E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39"/>
            <p:cNvSpPr/>
            <p:nvPr/>
          </p:nvSpPr>
          <p:spPr>
            <a:xfrm>
              <a:off x="3804607" y="2288318"/>
              <a:ext cx="938000" cy="603792"/>
            </a:xfrm>
            <a:custGeom>
              <a:avLst/>
              <a:gdLst/>
              <a:ahLst/>
              <a:cxnLst/>
              <a:rect l="l" t="t" r="r" b="b"/>
              <a:pathLst>
                <a:path w="27331" h="17593" extrusionOk="0">
                  <a:moveTo>
                    <a:pt x="4932" y="0"/>
                  </a:moveTo>
                  <a:lnTo>
                    <a:pt x="937" y="4322"/>
                  </a:lnTo>
                  <a:lnTo>
                    <a:pt x="1" y="7313"/>
                  </a:lnTo>
                  <a:lnTo>
                    <a:pt x="6241" y="9705"/>
                  </a:lnTo>
                  <a:lnTo>
                    <a:pt x="26834" y="17592"/>
                  </a:lnTo>
                  <a:lnTo>
                    <a:pt x="27331" y="17468"/>
                  </a:lnTo>
                  <a:lnTo>
                    <a:pt x="27274" y="16701"/>
                  </a:lnTo>
                  <a:lnTo>
                    <a:pt x="16735" y="3668"/>
                  </a:lnTo>
                  <a:lnTo>
                    <a:pt x="12368" y="2302"/>
                  </a:lnTo>
                  <a:lnTo>
                    <a:pt x="4932" y="0"/>
                  </a:lnTo>
                  <a:close/>
                </a:path>
              </a:pathLst>
            </a:custGeom>
            <a:solidFill>
              <a:srgbClr val="D9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39"/>
            <p:cNvSpPr/>
            <p:nvPr/>
          </p:nvSpPr>
          <p:spPr>
            <a:xfrm>
              <a:off x="3804607" y="2288318"/>
              <a:ext cx="424504" cy="333076"/>
            </a:xfrm>
            <a:custGeom>
              <a:avLst/>
              <a:gdLst/>
              <a:ahLst/>
              <a:cxnLst/>
              <a:rect l="l" t="t" r="r" b="b"/>
              <a:pathLst>
                <a:path w="12369" h="9705" extrusionOk="0">
                  <a:moveTo>
                    <a:pt x="4932" y="0"/>
                  </a:moveTo>
                  <a:lnTo>
                    <a:pt x="937" y="4322"/>
                  </a:lnTo>
                  <a:lnTo>
                    <a:pt x="1" y="7313"/>
                  </a:lnTo>
                  <a:lnTo>
                    <a:pt x="6241" y="9705"/>
                  </a:lnTo>
                  <a:cubicBezTo>
                    <a:pt x="6636" y="8904"/>
                    <a:pt x="7222" y="8193"/>
                    <a:pt x="7798" y="7899"/>
                  </a:cubicBezTo>
                  <a:lnTo>
                    <a:pt x="12368" y="2302"/>
                  </a:lnTo>
                  <a:lnTo>
                    <a:pt x="4932" y="0"/>
                  </a:ln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39"/>
            <p:cNvSpPr/>
            <p:nvPr/>
          </p:nvSpPr>
          <p:spPr>
            <a:xfrm>
              <a:off x="3829386" y="1922948"/>
              <a:ext cx="1020128" cy="964907"/>
            </a:xfrm>
            <a:custGeom>
              <a:avLst/>
              <a:gdLst/>
              <a:ahLst/>
              <a:cxnLst/>
              <a:rect l="l" t="t" r="r" b="b"/>
              <a:pathLst>
                <a:path w="29724" h="28115" extrusionOk="0">
                  <a:moveTo>
                    <a:pt x="28649" y="0"/>
                  </a:moveTo>
                  <a:cubicBezTo>
                    <a:pt x="20607" y="0"/>
                    <a:pt x="12541" y="2806"/>
                    <a:pt x="5790" y="9180"/>
                  </a:cubicBezTo>
                  <a:cubicBezTo>
                    <a:pt x="3657" y="11188"/>
                    <a:pt x="1716" y="13389"/>
                    <a:pt x="1" y="15747"/>
                  </a:cubicBezTo>
                  <a:lnTo>
                    <a:pt x="6546" y="18794"/>
                  </a:lnTo>
                  <a:lnTo>
                    <a:pt x="26237" y="27945"/>
                  </a:lnTo>
                  <a:lnTo>
                    <a:pt x="26609" y="28114"/>
                  </a:lnTo>
                  <a:lnTo>
                    <a:pt x="26643" y="27776"/>
                  </a:lnTo>
                  <a:lnTo>
                    <a:pt x="28414" y="11922"/>
                  </a:lnTo>
                  <a:lnTo>
                    <a:pt x="29723" y="17"/>
                  </a:lnTo>
                  <a:cubicBezTo>
                    <a:pt x="29365" y="6"/>
                    <a:pt x="29007" y="0"/>
                    <a:pt x="28649" y="0"/>
                  </a:cubicBezTo>
                  <a:close/>
                </a:path>
              </a:pathLst>
            </a:custGeom>
            <a:solidFill>
              <a:srgbClr val="E74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39"/>
            <p:cNvSpPr/>
            <p:nvPr/>
          </p:nvSpPr>
          <p:spPr>
            <a:xfrm>
              <a:off x="3670999" y="1789134"/>
              <a:ext cx="1193238" cy="674251"/>
            </a:xfrm>
            <a:custGeom>
              <a:avLst/>
              <a:gdLst/>
              <a:ahLst/>
              <a:cxnLst/>
              <a:rect l="l" t="t" r="r" b="b"/>
              <a:pathLst>
                <a:path w="34768" h="19646" extrusionOk="0">
                  <a:moveTo>
                    <a:pt x="34767" y="0"/>
                  </a:moveTo>
                  <a:cubicBezTo>
                    <a:pt x="31009" y="0"/>
                    <a:pt x="27274" y="463"/>
                    <a:pt x="23630" y="1377"/>
                  </a:cubicBezTo>
                  <a:cubicBezTo>
                    <a:pt x="23630" y="1377"/>
                    <a:pt x="8035" y="5225"/>
                    <a:pt x="0" y="17502"/>
                  </a:cubicBezTo>
                  <a:lnTo>
                    <a:pt x="4616" y="19646"/>
                  </a:lnTo>
                  <a:cubicBezTo>
                    <a:pt x="6331" y="17276"/>
                    <a:pt x="8261" y="15076"/>
                    <a:pt x="10393" y="13079"/>
                  </a:cubicBezTo>
                  <a:cubicBezTo>
                    <a:pt x="17145" y="6705"/>
                    <a:pt x="25210" y="3899"/>
                    <a:pt x="33262" y="3899"/>
                  </a:cubicBezTo>
                  <a:cubicBezTo>
                    <a:pt x="33621" y="3899"/>
                    <a:pt x="33980" y="3905"/>
                    <a:pt x="34338" y="3916"/>
                  </a:cubicBezTo>
                  <a:lnTo>
                    <a:pt x="34767" y="0"/>
                  </a:lnTo>
                  <a:close/>
                </a:path>
              </a:pathLst>
            </a:custGeom>
            <a:solidFill>
              <a:srgbClr val="EFF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39"/>
            <p:cNvSpPr/>
            <p:nvPr/>
          </p:nvSpPr>
          <p:spPr>
            <a:xfrm>
              <a:off x="3829386" y="1922948"/>
              <a:ext cx="1020128" cy="645010"/>
            </a:xfrm>
            <a:custGeom>
              <a:avLst/>
              <a:gdLst/>
              <a:ahLst/>
              <a:cxnLst/>
              <a:rect l="l" t="t" r="r" b="b"/>
              <a:pathLst>
                <a:path w="29724" h="18794" extrusionOk="0">
                  <a:moveTo>
                    <a:pt x="28647" y="0"/>
                  </a:moveTo>
                  <a:cubicBezTo>
                    <a:pt x="20595" y="0"/>
                    <a:pt x="12530" y="2806"/>
                    <a:pt x="5778" y="9180"/>
                  </a:cubicBezTo>
                  <a:cubicBezTo>
                    <a:pt x="3646" y="11177"/>
                    <a:pt x="1716" y="13377"/>
                    <a:pt x="1" y="15747"/>
                  </a:cubicBezTo>
                  <a:lnTo>
                    <a:pt x="6534" y="18794"/>
                  </a:lnTo>
                  <a:cubicBezTo>
                    <a:pt x="6602" y="18748"/>
                    <a:pt x="6681" y="18703"/>
                    <a:pt x="6737" y="18669"/>
                  </a:cubicBezTo>
                  <a:cubicBezTo>
                    <a:pt x="9750" y="17315"/>
                    <a:pt x="12402" y="18478"/>
                    <a:pt x="14275" y="15284"/>
                  </a:cubicBezTo>
                  <a:cubicBezTo>
                    <a:pt x="16182" y="12305"/>
                    <a:pt x="16487" y="7160"/>
                    <a:pt x="21350" y="7103"/>
                  </a:cubicBezTo>
                  <a:cubicBezTo>
                    <a:pt x="24487" y="7148"/>
                    <a:pt x="26270" y="9981"/>
                    <a:pt x="28403" y="11922"/>
                  </a:cubicBezTo>
                  <a:lnTo>
                    <a:pt x="29723" y="17"/>
                  </a:lnTo>
                  <a:cubicBezTo>
                    <a:pt x="29365" y="6"/>
                    <a:pt x="29006" y="0"/>
                    <a:pt x="28647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39"/>
            <p:cNvSpPr/>
            <p:nvPr/>
          </p:nvSpPr>
          <p:spPr>
            <a:xfrm>
              <a:off x="3670622" y="1787589"/>
              <a:ext cx="1193615" cy="602213"/>
            </a:xfrm>
            <a:custGeom>
              <a:avLst/>
              <a:gdLst/>
              <a:ahLst/>
              <a:cxnLst/>
              <a:rect l="l" t="t" r="r" b="b"/>
              <a:pathLst>
                <a:path w="34779" h="17547" extrusionOk="0">
                  <a:moveTo>
                    <a:pt x="33029" y="0"/>
                  </a:moveTo>
                  <a:cubicBezTo>
                    <a:pt x="32476" y="0"/>
                    <a:pt x="31799" y="11"/>
                    <a:pt x="31032" y="68"/>
                  </a:cubicBezTo>
                  <a:cubicBezTo>
                    <a:pt x="30253" y="113"/>
                    <a:pt x="29396" y="192"/>
                    <a:pt x="28448" y="305"/>
                  </a:cubicBezTo>
                  <a:cubicBezTo>
                    <a:pt x="27500" y="406"/>
                    <a:pt x="26484" y="587"/>
                    <a:pt x="25412" y="801"/>
                  </a:cubicBezTo>
                  <a:cubicBezTo>
                    <a:pt x="24284" y="1004"/>
                    <a:pt x="23167" y="1286"/>
                    <a:pt x="22072" y="1625"/>
                  </a:cubicBezTo>
                  <a:cubicBezTo>
                    <a:pt x="19702" y="2404"/>
                    <a:pt x="17400" y="3340"/>
                    <a:pt x="15177" y="4469"/>
                  </a:cubicBezTo>
                  <a:cubicBezTo>
                    <a:pt x="14049" y="5033"/>
                    <a:pt x="12932" y="5642"/>
                    <a:pt x="11860" y="6285"/>
                  </a:cubicBezTo>
                  <a:cubicBezTo>
                    <a:pt x="10777" y="6929"/>
                    <a:pt x="9761" y="7617"/>
                    <a:pt x="8802" y="8316"/>
                  </a:cubicBezTo>
                  <a:cubicBezTo>
                    <a:pt x="7843" y="9016"/>
                    <a:pt x="6940" y="9738"/>
                    <a:pt x="6128" y="10460"/>
                  </a:cubicBezTo>
                  <a:cubicBezTo>
                    <a:pt x="5315" y="11183"/>
                    <a:pt x="4559" y="11882"/>
                    <a:pt x="3905" y="12571"/>
                  </a:cubicBezTo>
                  <a:cubicBezTo>
                    <a:pt x="3239" y="13259"/>
                    <a:pt x="2675" y="13913"/>
                    <a:pt x="2178" y="14511"/>
                  </a:cubicBezTo>
                  <a:lnTo>
                    <a:pt x="1512" y="15358"/>
                  </a:lnTo>
                  <a:lnTo>
                    <a:pt x="971" y="16103"/>
                  </a:lnTo>
                  <a:cubicBezTo>
                    <a:pt x="632" y="16543"/>
                    <a:pt x="418" y="16926"/>
                    <a:pt x="248" y="17163"/>
                  </a:cubicBezTo>
                  <a:lnTo>
                    <a:pt x="0" y="17547"/>
                  </a:lnTo>
                  <a:lnTo>
                    <a:pt x="260" y="17175"/>
                  </a:lnTo>
                  <a:cubicBezTo>
                    <a:pt x="440" y="16938"/>
                    <a:pt x="677" y="16565"/>
                    <a:pt x="1027" y="16148"/>
                  </a:cubicBezTo>
                  <a:cubicBezTo>
                    <a:pt x="1196" y="15933"/>
                    <a:pt x="1388" y="15685"/>
                    <a:pt x="1591" y="15425"/>
                  </a:cubicBezTo>
                  <a:lnTo>
                    <a:pt x="2291" y="14602"/>
                  </a:lnTo>
                  <a:cubicBezTo>
                    <a:pt x="2799" y="14026"/>
                    <a:pt x="3385" y="13394"/>
                    <a:pt x="4063" y="12729"/>
                  </a:cubicBezTo>
                  <a:cubicBezTo>
                    <a:pt x="4740" y="12063"/>
                    <a:pt x="5484" y="11363"/>
                    <a:pt x="6319" y="10675"/>
                  </a:cubicBezTo>
                  <a:cubicBezTo>
                    <a:pt x="7154" y="9987"/>
                    <a:pt x="8057" y="9287"/>
                    <a:pt x="9016" y="8610"/>
                  </a:cubicBezTo>
                  <a:cubicBezTo>
                    <a:pt x="11047" y="7199"/>
                    <a:pt x="13169" y="5936"/>
                    <a:pt x="15381" y="4852"/>
                  </a:cubicBezTo>
                  <a:cubicBezTo>
                    <a:pt x="17592" y="3758"/>
                    <a:pt x="19883" y="2832"/>
                    <a:pt x="22230" y="2088"/>
                  </a:cubicBezTo>
                  <a:cubicBezTo>
                    <a:pt x="23302" y="1738"/>
                    <a:pt x="24408" y="1456"/>
                    <a:pt x="25514" y="1230"/>
                  </a:cubicBezTo>
                  <a:cubicBezTo>
                    <a:pt x="26563" y="1004"/>
                    <a:pt x="27579" y="835"/>
                    <a:pt x="28504" y="677"/>
                  </a:cubicBezTo>
                  <a:cubicBezTo>
                    <a:pt x="29441" y="519"/>
                    <a:pt x="30298" y="406"/>
                    <a:pt x="31066" y="327"/>
                  </a:cubicBezTo>
                  <a:lnTo>
                    <a:pt x="32126" y="214"/>
                  </a:lnTo>
                  <a:cubicBezTo>
                    <a:pt x="32465" y="192"/>
                    <a:pt x="32758" y="169"/>
                    <a:pt x="33040" y="147"/>
                  </a:cubicBezTo>
                  <a:cubicBezTo>
                    <a:pt x="33593" y="90"/>
                    <a:pt x="34033" y="90"/>
                    <a:pt x="34327" y="68"/>
                  </a:cubicBezTo>
                  <a:lnTo>
                    <a:pt x="34778" y="45"/>
                  </a:lnTo>
                  <a:lnTo>
                    <a:pt x="34315" y="23"/>
                  </a:lnTo>
                  <a:cubicBezTo>
                    <a:pt x="34022" y="11"/>
                    <a:pt x="33582" y="11"/>
                    <a:pt x="33029" y="0"/>
                  </a:cubicBezTo>
                  <a:close/>
                </a:path>
              </a:pathLst>
            </a:custGeom>
            <a:solidFill>
              <a:srgbClr val="BFD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39"/>
            <p:cNvSpPr/>
            <p:nvPr/>
          </p:nvSpPr>
          <p:spPr>
            <a:xfrm>
              <a:off x="4356850" y="2633372"/>
              <a:ext cx="88717" cy="69361"/>
            </a:xfrm>
            <a:custGeom>
              <a:avLst/>
              <a:gdLst/>
              <a:ahLst/>
              <a:cxnLst/>
              <a:rect l="l" t="t" r="r" b="b"/>
              <a:pathLst>
                <a:path w="2585" h="2021" extrusionOk="0">
                  <a:moveTo>
                    <a:pt x="1" y="1"/>
                  </a:moveTo>
                  <a:lnTo>
                    <a:pt x="1" y="1"/>
                  </a:lnTo>
                  <a:cubicBezTo>
                    <a:pt x="91" y="147"/>
                    <a:pt x="193" y="294"/>
                    <a:pt x="317" y="418"/>
                  </a:cubicBezTo>
                  <a:cubicBezTo>
                    <a:pt x="576" y="700"/>
                    <a:pt x="858" y="960"/>
                    <a:pt x="1174" y="1174"/>
                  </a:cubicBezTo>
                  <a:cubicBezTo>
                    <a:pt x="1332" y="1298"/>
                    <a:pt x="1490" y="1411"/>
                    <a:pt x="1660" y="1513"/>
                  </a:cubicBezTo>
                  <a:cubicBezTo>
                    <a:pt x="1818" y="1603"/>
                    <a:pt x="1976" y="1693"/>
                    <a:pt x="2111" y="1772"/>
                  </a:cubicBezTo>
                  <a:cubicBezTo>
                    <a:pt x="2258" y="1874"/>
                    <a:pt x="2427" y="1953"/>
                    <a:pt x="2585" y="2021"/>
                  </a:cubicBezTo>
                  <a:cubicBezTo>
                    <a:pt x="2506" y="1863"/>
                    <a:pt x="2404" y="1716"/>
                    <a:pt x="2303" y="1569"/>
                  </a:cubicBezTo>
                  <a:cubicBezTo>
                    <a:pt x="2055" y="1276"/>
                    <a:pt x="1772" y="1005"/>
                    <a:pt x="1456" y="791"/>
                  </a:cubicBezTo>
                  <a:cubicBezTo>
                    <a:pt x="1141" y="565"/>
                    <a:pt x="825" y="373"/>
                    <a:pt x="486" y="204"/>
                  </a:cubicBezTo>
                  <a:cubicBezTo>
                    <a:pt x="328" y="125"/>
                    <a:pt x="159" y="57"/>
                    <a:pt x="1" y="1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39"/>
            <p:cNvSpPr/>
            <p:nvPr/>
          </p:nvSpPr>
          <p:spPr>
            <a:xfrm>
              <a:off x="4131848" y="2561334"/>
              <a:ext cx="246726" cy="123209"/>
            </a:xfrm>
            <a:custGeom>
              <a:avLst/>
              <a:gdLst/>
              <a:ahLst/>
              <a:cxnLst/>
              <a:rect l="l" t="t" r="r" b="b"/>
              <a:pathLst>
                <a:path w="7189" h="3590" extrusionOk="0">
                  <a:moveTo>
                    <a:pt x="1" y="1"/>
                  </a:moveTo>
                  <a:cubicBezTo>
                    <a:pt x="1" y="1"/>
                    <a:pt x="102" y="80"/>
                    <a:pt x="283" y="204"/>
                  </a:cubicBezTo>
                  <a:cubicBezTo>
                    <a:pt x="463" y="328"/>
                    <a:pt x="723" y="509"/>
                    <a:pt x="1039" y="723"/>
                  </a:cubicBezTo>
                  <a:cubicBezTo>
                    <a:pt x="1197" y="825"/>
                    <a:pt x="1366" y="949"/>
                    <a:pt x="1558" y="1050"/>
                  </a:cubicBezTo>
                  <a:cubicBezTo>
                    <a:pt x="1750" y="1152"/>
                    <a:pt x="1953" y="1253"/>
                    <a:pt x="2156" y="1366"/>
                  </a:cubicBezTo>
                  <a:cubicBezTo>
                    <a:pt x="2573" y="1592"/>
                    <a:pt x="3036" y="1818"/>
                    <a:pt x="3488" y="2021"/>
                  </a:cubicBezTo>
                  <a:cubicBezTo>
                    <a:pt x="3939" y="2224"/>
                    <a:pt x="4390" y="2438"/>
                    <a:pt x="4830" y="2619"/>
                  </a:cubicBezTo>
                  <a:cubicBezTo>
                    <a:pt x="5045" y="2709"/>
                    <a:pt x="5248" y="2788"/>
                    <a:pt x="5451" y="2878"/>
                  </a:cubicBezTo>
                  <a:cubicBezTo>
                    <a:pt x="5654" y="2980"/>
                    <a:pt x="5835" y="3059"/>
                    <a:pt x="6015" y="3127"/>
                  </a:cubicBezTo>
                  <a:cubicBezTo>
                    <a:pt x="6354" y="3273"/>
                    <a:pt x="6658" y="3386"/>
                    <a:pt x="6861" y="3465"/>
                  </a:cubicBezTo>
                  <a:cubicBezTo>
                    <a:pt x="7065" y="3544"/>
                    <a:pt x="7189" y="3589"/>
                    <a:pt x="7189" y="3589"/>
                  </a:cubicBezTo>
                  <a:cubicBezTo>
                    <a:pt x="7189" y="3589"/>
                    <a:pt x="7076" y="3510"/>
                    <a:pt x="6895" y="3386"/>
                  </a:cubicBezTo>
                  <a:cubicBezTo>
                    <a:pt x="6704" y="3262"/>
                    <a:pt x="6455" y="3081"/>
                    <a:pt x="6128" y="2878"/>
                  </a:cubicBezTo>
                  <a:cubicBezTo>
                    <a:pt x="5812" y="2686"/>
                    <a:pt x="5440" y="2461"/>
                    <a:pt x="5011" y="2235"/>
                  </a:cubicBezTo>
                  <a:cubicBezTo>
                    <a:pt x="4593" y="2021"/>
                    <a:pt x="4142" y="1795"/>
                    <a:pt x="3679" y="1581"/>
                  </a:cubicBezTo>
                  <a:cubicBezTo>
                    <a:pt x="3228" y="1377"/>
                    <a:pt x="2777" y="1163"/>
                    <a:pt x="2337" y="983"/>
                  </a:cubicBezTo>
                  <a:lnTo>
                    <a:pt x="1716" y="723"/>
                  </a:lnTo>
                  <a:lnTo>
                    <a:pt x="1163" y="475"/>
                  </a:lnTo>
                  <a:cubicBezTo>
                    <a:pt x="824" y="317"/>
                    <a:pt x="531" y="204"/>
                    <a:pt x="328" y="125"/>
                  </a:cubicBezTo>
                  <a:cubicBezTo>
                    <a:pt x="125" y="3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39"/>
            <p:cNvSpPr/>
            <p:nvPr/>
          </p:nvSpPr>
          <p:spPr>
            <a:xfrm>
              <a:off x="4360729" y="2399481"/>
              <a:ext cx="134809" cy="204890"/>
            </a:xfrm>
            <a:custGeom>
              <a:avLst/>
              <a:gdLst/>
              <a:ahLst/>
              <a:cxnLst/>
              <a:rect l="l" t="t" r="r" b="b"/>
              <a:pathLst>
                <a:path w="3928" h="5970" extrusionOk="0">
                  <a:moveTo>
                    <a:pt x="1" y="0"/>
                  </a:moveTo>
                  <a:cubicBezTo>
                    <a:pt x="1" y="0"/>
                    <a:pt x="170" y="418"/>
                    <a:pt x="475" y="1016"/>
                  </a:cubicBezTo>
                  <a:cubicBezTo>
                    <a:pt x="633" y="1332"/>
                    <a:pt x="813" y="1670"/>
                    <a:pt x="1028" y="2031"/>
                  </a:cubicBezTo>
                  <a:cubicBezTo>
                    <a:pt x="1231" y="2404"/>
                    <a:pt x="1456" y="2787"/>
                    <a:pt x="1716" y="3160"/>
                  </a:cubicBezTo>
                  <a:cubicBezTo>
                    <a:pt x="2212" y="3893"/>
                    <a:pt x="2754" y="4604"/>
                    <a:pt x="3183" y="5123"/>
                  </a:cubicBezTo>
                  <a:cubicBezTo>
                    <a:pt x="3600" y="5642"/>
                    <a:pt x="3928" y="5969"/>
                    <a:pt x="3928" y="5969"/>
                  </a:cubicBezTo>
                  <a:cubicBezTo>
                    <a:pt x="3928" y="5969"/>
                    <a:pt x="3724" y="5552"/>
                    <a:pt x="3397" y="4965"/>
                  </a:cubicBezTo>
                  <a:cubicBezTo>
                    <a:pt x="3070" y="4378"/>
                    <a:pt x="2596" y="3622"/>
                    <a:pt x="2100" y="2889"/>
                  </a:cubicBezTo>
                  <a:cubicBezTo>
                    <a:pt x="1840" y="2516"/>
                    <a:pt x="1614" y="2144"/>
                    <a:pt x="1377" y="1805"/>
                  </a:cubicBezTo>
                  <a:cubicBezTo>
                    <a:pt x="1140" y="1456"/>
                    <a:pt x="915" y="1140"/>
                    <a:pt x="712" y="880"/>
                  </a:cubicBezTo>
                  <a:cubicBezTo>
                    <a:pt x="317" y="35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39"/>
            <p:cNvSpPr/>
            <p:nvPr/>
          </p:nvSpPr>
          <p:spPr>
            <a:xfrm>
              <a:off x="4734061" y="2222493"/>
              <a:ext cx="19391" cy="302496"/>
            </a:xfrm>
            <a:custGeom>
              <a:avLst/>
              <a:gdLst/>
              <a:ahLst/>
              <a:cxnLst/>
              <a:rect l="l" t="t" r="r" b="b"/>
              <a:pathLst>
                <a:path w="565" h="8814" extrusionOk="0">
                  <a:moveTo>
                    <a:pt x="170" y="0"/>
                  </a:moveTo>
                  <a:cubicBezTo>
                    <a:pt x="170" y="0"/>
                    <a:pt x="147" y="136"/>
                    <a:pt x="136" y="384"/>
                  </a:cubicBezTo>
                  <a:cubicBezTo>
                    <a:pt x="113" y="621"/>
                    <a:pt x="80" y="971"/>
                    <a:pt x="68" y="1377"/>
                  </a:cubicBezTo>
                  <a:cubicBezTo>
                    <a:pt x="23" y="2212"/>
                    <a:pt x="1" y="3306"/>
                    <a:pt x="46" y="4412"/>
                  </a:cubicBezTo>
                  <a:cubicBezTo>
                    <a:pt x="80" y="5518"/>
                    <a:pt x="136" y="6613"/>
                    <a:pt x="215" y="7436"/>
                  </a:cubicBezTo>
                  <a:cubicBezTo>
                    <a:pt x="260" y="7854"/>
                    <a:pt x="305" y="8192"/>
                    <a:pt x="339" y="8429"/>
                  </a:cubicBezTo>
                  <a:cubicBezTo>
                    <a:pt x="373" y="8666"/>
                    <a:pt x="396" y="8813"/>
                    <a:pt x="396" y="8813"/>
                  </a:cubicBezTo>
                  <a:cubicBezTo>
                    <a:pt x="396" y="8813"/>
                    <a:pt x="418" y="8678"/>
                    <a:pt x="429" y="8429"/>
                  </a:cubicBezTo>
                  <a:cubicBezTo>
                    <a:pt x="441" y="8192"/>
                    <a:pt x="475" y="7843"/>
                    <a:pt x="497" y="7425"/>
                  </a:cubicBezTo>
                  <a:cubicBezTo>
                    <a:pt x="531" y="6601"/>
                    <a:pt x="565" y="5507"/>
                    <a:pt x="520" y="4401"/>
                  </a:cubicBezTo>
                  <a:cubicBezTo>
                    <a:pt x="486" y="3295"/>
                    <a:pt x="418" y="2201"/>
                    <a:pt x="339" y="1377"/>
                  </a:cubicBezTo>
                  <a:cubicBezTo>
                    <a:pt x="305" y="959"/>
                    <a:pt x="260" y="621"/>
                    <a:pt x="226" y="384"/>
                  </a:cubicBezTo>
                  <a:cubicBezTo>
                    <a:pt x="192" y="136"/>
                    <a:pt x="170" y="0"/>
                    <a:pt x="170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39"/>
            <p:cNvSpPr/>
            <p:nvPr/>
          </p:nvSpPr>
          <p:spPr>
            <a:xfrm>
              <a:off x="3997486" y="2297997"/>
              <a:ext cx="164221" cy="138310"/>
            </a:xfrm>
            <a:custGeom>
              <a:avLst/>
              <a:gdLst/>
              <a:ahLst/>
              <a:cxnLst/>
              <a:rect l="l" t="t" r="r" b="b"/>
              <a:pathLst>
                <a:path w="4785" h="4030" extrusionOk="0">
                  <a:moveTo>
                    <a:pt x="0" y="1"/>
                  </a:moveTo>
                  <a:cubicBezTo>
                    <a:pt x="0" y="1"/>
                    <a:pt x="248" y="317"/>
                    <a:pt x="643" y="745"/>
                  </a:cubicBezTo>
                  <a:cubicBezTo>
                    <a:pt x="1049" y="1174"/>
                    <a:pt x="1580" y="1738"/>
                    <a:pt x="2200" y="2235"/>
                  </a:cubicBezTo>
                  <a:cubicBezTo>
                    <a:pt x="2810" y="2731"/>
                    <a:pt x="3442" y="3194"/>
                    <a:pt x="3938" y="3521"/>
                  </a:cubicBezTo>
                  <a:cubicBezTo>
                    <a:pt x="4209" y="3702"/>
                    <a:pt x="4502" y="3871"/>
                    <a:pt x="4785" y="4029"/>
                  </a:cubicBezTo>
                  <a:cubicBezTo>
                    <a:pt x="4785" y="4029"/>
                    <a:pt x="4536" y="3713"/>
                    <a:pt x="4119" y="3307"/>
                  </a:cubicBezTo>
                  <a:cubicBezTo>
                    <a:pt x="3701" y="2889"/>
                    <a:pt x="3115" y="2370"/>
                    <a:pt x="2516" y="1874"/>
                  </a:cubicBezTo>
                  <a:cubicBezTo>
                    <a:pt x="2212" y="1625"/>
                    <a:pt x="1918" y="1366"/>
                    <a:pt x="1625" y="1140"/>
                  </a:cubicBezTo>
                  <a:cubicBezTo>
                    <a:pt x="1343" y="915"/>
                    <a:pt x="1061" y="711"/>
                    <a:pt x="824" y="542"/>
                  </a:cubicBezTo>
                  <a:cubicBezTo>
                    <a:pt x="339" y="19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39"/>
            <p:cNvSpPr/>
            <p:nvPr/>
          </p:nvSpPr>
          <p:spPr>
            <a:xfrm>
              <a:off x="4462213" y="2037748"/>
              <a:ext cx="79794" cy="328065"/>
            </a:xfrm>
            <a:custGeom>
              <a:avLst/>
              <a:gdLst/>
              <a:ahLst/>
              <a:cxnLst/>
              <a:rect l="l" t="t" r="r" b="b"/>
              <a:pathLst>
                <a:path w="2325" h="9559" extrusionOk="0">
                  <a:moveTo>
                    <a:pt x="0" y="1"/>
                  </a:moveTo>
                  <a:cubicBezTo>
                    <a:pt x="0" y="1"/>
                    <a:pt x="11" y="170"/>
                    <a:pt x="57" y="429"/>
                  </a:cubicBezTo>
                  <a:cubicBezTo>
                    <a:pt x="102" y="689"/>
                    <a:pt x="158" y="1073"/>
                    <a:pt x="248" y="1524"/>
                  </a:cubicBezTo>
                  <a:cubicBezTo>
                    <a:pt x="418" y="2438"/>
                    <a:pt x="677" y="3634"/>
                    <a:pt x="982" y="4819"/>
                  </a:cubicBezTo>
                  <a:cubicBezTo>
                    <a:pt x="1140" y="5417"/>
                    <a:pt x="1275" y="6015"/>
                    <a:pt x="1422" y="6579"/>
                  </a:cubicBezTo>
                  <a:cubicBezTo>
                    <a:pt x="1557" y="7132"/>
                    <a:pt x="1715" y="7651"/>
                    <a:pt x="1839" y="8091"/>
                  </a:cubicBezTo>
                  <a:cubicBezTo>
                    <a:pt x="1975" y="8543"/>
                    <a:pt x="2099" y="8893"/>
                    <a:pt x="2178" y="9163"/>
                  </a:cubicBezTo>
                  <a:cubicBezTo>
                    <a:pt x="2268" y="9423"/>
                    <a:pt x="2325" y="9558"/>
                    <a:pt x="2325" y="9558"/>
                  </a:cubicBezTo>
                  <a:cubicBezTo>
                    <a:pt x="2325" y="9558"/>
                    <a:pt x="2313" y="9412"/>
                    <a:pt x="2268" y="9141"/>
                  </a:cubicBezTo>
                  <a:cubicBezTo>
                    <a:pt x="2234" y="8870"/>
                    <a:pt x="2189" y="8498"/>
                    <a:pt x="2110" y="8035"/>
                  </a:cubicBezTo>
                  <a:cubicBezTo>
                    <a:pt x="2043" y="7584"/>
                    <a:pt x="1941" y="7053"/>
                    <a:pt x="1828" y="6489"/>
                  </a:cubicBezTo>
                  <a:cubicBezTo>
                    <a:pt x="1715" y="5914"/>
                    <a:pt x="1591" y="5315"/>
                    <a:pt x="1444" y="4717"/>
                  </a:cubicBezTo>
                  <a:cubicBezTo>
                    <a:pt x="1140" y="3521"/>
                    <a:pt x="801" y="2348"/>
                    <a:pt x="519" y="1468"/>
                  </a:cubicBezTo>
                  <a:cubicBezTo>
                    <a:pt x="372" y="1016"/>
                    <a:pt x="237" y="655"/>
                    <a:pt x="147" y="407"/>
                  </a:cubicBezTo>
                  <a:cubicBezTo>
                    <a:pt x="57" y="14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39"/>
            <p:cNvSpPr/>
            <p:nvPr/>
          </p:nvSpPr>
          <p:spPr>
            <a:xfrm>
              <a:off x="4747995" y="1944020"/>
              <a:ext cx="29858" cy="219614"/>
            </a:xfrm>
            <a:custGeom>
              <a:avLst/>
              <a:gdLst/>
              <a:ahLst/>
              <a:cxnLst/>
              <a:rect l="l" t="t" r="r" b="b"/>
              <a:pathLst>
                <a:path w="870" h="6399" extrusionOk="0">
                  <a:moveTo>
                    <a:pt x="689" y="1"/>
                  </a:moveTo>
                  <a:cubicBezTo>
                    <a:pt x="689" y="1"/>
                    <a:pt x="599" y="396"/>
                    <a:pt x="531" y="1005"/>
                  </a:cubicBezTo>
                  <a:cubicBezTo>
                    <a:pt x="486" y="1299"/>
                    <a:pt x="475" y="1660"/>
                    <a:pt x="430" y="2032"/>
                  </a:cubicBezTo>
                  <a:cubicBezTo>
                    <a:pt x="385" y="2404"/>
                    <a:pt x="373" y="2799"/>
                    <a:pt x="317" y="3194"/>
                  </a:cubicBezTo>
                  <a:cubicBezTo>
                    <a:pt x="272" y="3589"/>
                    <a:pt x="227" y="3984"/>
                    <a:pt x="181" y="4357"/>
                  </a:cubicBezTo>
                  <a:cubicBezTo>
                    <a:pt x="136" y="4729"/>
                    <a:pt x="80" y="5079"/>
                    <a:pt x="57" y="5383"/>
                  </a:cubicBezTo>
                  <a:cubicBezTo>
                    <a:pt x="1" y="5993"/>
                    <a:pt x="1" y="6399"/>
                    <a:pt x="1" y="6399"/>
                  </a:cubicBezTo>
                  <a:cubicBezTo>
                    <a:pt x="1" y="6399"/>
                    <a:pt x="159" y="6015"/>
                    <a:pt x="317" y="5440"/>
                  </a:cubicBezTo>
                  <a:cubicBezTo>
                    <a:pt x="362" y="5293"/>
                    <a:pt x="418" y="5124"/>
                    <a:pt x="452" y="4966"/>
                  </a:cubicBezTo>
                  <a:cubicBezTo>
                    <a:pt x="497" y="4797"/>
                    <a:pt x="554" y="4616"/>
                    <a:pt x="588" y="4436"/>
                  </a:cubicBezTo>
                  <a:cubicBezTo>
                    <a:pt x="667" y="4052"/>
                    <a:pt x="734" y="3657"/>
                    <a:pt x="802" y="3251"/>
                  </a:cubicBezTo>
                  <a:cubicBezTo>
                    <a:pt x="825" y="2844"/>
                    <a:pt x="858" y="2427"/>
                    <a:pt x="858" y="2055"/>
                  </a:cubicBezTo>
                  <a:cubicBezTo>
                    <a:pt x="870" y="1851"/>
                    <a:pt x="847" y="1671"/>
                    <a:pt x="836" y="1502"/>
                  </a:cubicBezTo>
                  <a:cubicBezTo>
                    <a:pt x="836" y="1321"/>
                    <a:pt x="825" y="1163"/>
                    <a:pt x="802" y="1005"/>
                  </a:cubicBezTo>
                  <a:cubicBezTo>
                    <a:pt x="768" y="407"/>
                    <a:pt x="689" y="1"/>
                    <a:pt x="689" y="1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39"/>
            <p:cNvSpPr/>
            <p:nvPr/>
          </p:nvSpPr>
          <p:spPr>
            <a:xfrm>
              <a:off x="4490115" y="2431261"/>
              <a:ext cx="39674" cy="35384"/>
            </a:xfrm>
            <a:custGeom>
              <a:avLst/>
              <a:gdLst/>
              <a:ahLst/>
              <a:cxnLst/>
              <a:rect l="l" t="t" r="r" b="b"/>
              <a:pathLst>
                <a:path w="1156" h="1031" extrusionOk="0">
                  <a:moveTo>
                    <a:pt x="326" y="0"/>
                  </a:moveTo>
                  <a:cubicBezTo>
                    <a:pt x="190" y="0"/>
                    <a:pt x="75" y="75"/>
                    <a:pt x="33" y="259"/>
                  </a:cubicBezTo>
                  <a:cubicBezTo>
                    <a:pt x="33" y="281"/>
                    <a:pt x="33" y="304"/>
                    <a:pt x="33" y="327"/>
                  </a:cubicBezTo>
                  <a:cubicBezTo>
                    <a:pt x="0" y="642"/>
                    <a:pt x="302" y="1030"/>
                    <a:pt x="590" y="1030"/>
                  </a:cubicBezTo>
                  <a:cubicBezTo>
                    <a:pt x="694" y="1030"/>
                    <a:pt x="796" y="980"/>
                    <a:pt x="880" y="857"/>
                  </a:cubicBezTo>
                  <a:cubicBezTo>
                    <a:pt x="1155" y="484"/>
                    <a:pt x="674" y="0"/>
                    <a:pt x="326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39"/>
            <p:cNvSpPr/>
            <p:nvPr/>
          </p:nvSpPr>
          <p:spPr>
            <a:xfrm>
              <a:off x="4601827" y="2487958"/>
              <a:ext cx="39640" cy="34903"/>
            </a:xfrm>
            <a:custGeom>
              <a:avLst/>
              <a:gdLst/>
              <a:ahLst/>
              <a:cxnLst/>
              <a:rect l="l" t="t" r="r" b="b"/>
              <a:pathLst>
                <a:path w="1155" h="1017" extrusionOk="0">
                  <a:moveTo>
                    <a:pt x="322" y="1"/>
                  </a:moveTo>
                  <a:cubicBezTo>
                    <a:pt x="182" y="1"/>
                    <a:pt x="64" y="77"/>
                    <a:pt x="28" y="266"/>
                  </a:cubicBezTo>
                  <a:cubicBezTo>
                    <a:pt x="28" y="288"/>
                    <a:pt x="28" y="311"/>
                    <a:pt x="17" y="333"/>
                  </a:cubicBezTo>
                  <a:cubicBezTo>
                    <a:pt x="0" y="639"/>
                    <a:pt x="310" y="1016"/>
                    <a:pt x="601" y="1016"/>
                  </a:cubicBezTo>
                  <a:cubicBezTo>
                    <a:pt x="708" y="1016"/>
                    <a:pt x="812" y="965"/>
                    <a:pt x="897" y="841"/>
                  </a:cubicBezTo>
                  <a:cubicBezTo>
                    <a:pt x="1154" y="464"/>
                    <a:pt x="668" y="1"/>
                    <a:pt x="322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39"/>
            <p:cNvSpPr/>
            <p:nvPr/>
          </p:nvSpPr>
          <p:spPr>
            <a:xfrm>
              <a:off x="4754791" y="2297859"/>
              <a:ext cx="38095" cy="37374"/>
            </a:xfrm>
            <a:custGeom>
              <a:avLst/>
              <a:gdLst/>
              <a:ahLst/>
              <a:cxnLst/>
              <a:rect l="l" t="t" r="r" b="b"/>
              <a:pathLst>
                <a:path w="1110" h="1089" extrusionOk="0">
                  <a:moveTo>
                    <a:pt x="623" y="1"/>
                  </a:moveTo>
                  <a:cubicBezTo>
                    <a:pt x="603" y="1"/>
                    <a:pt x="581" y="2"/>
                    <a:pt x="559" y="5"/>
                  </a:cubicBezTo>
                  <a:cubicBezTo>
                    <a:pt x="0" y="74"/>
                    <a:pt x="85" y="1088"/>
                    <a:pt x="510" y="1088"/>
                  </a:cubicBezTo>
                  <a:cubicBezTo>
                    <a:pt x="566" y="1088"/>
                    <a:pt x="628" y="1071"/>
                    <a:pt x="694" y="1031"/>
                  </a:cubicBezTo>
                  <a:cubicBezTo>
                    <a:pt x="717" y="1020"/>
                    <a:pt x="739" y="1009"/>
                    <a:pt x="751" y="998"/>
                  </a:cubicBezTo>
                  <a:cubicBezTo>
                    <a:pt x="1076" y="748"/>
                    <a:pt x="1109" y="1"/>
                    <a:pt x="623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39"/>
            <p:cNvSpPr/>
            <p:nvPr/>
          </p:nvSpPr>
          <p:spPr>
            <a:xfrm>
              <a:off x="4609308" y="2752325"/>
              <a:ext cx="39262" cy="31849"/>
            </a:xfrm>
            <a:custGeom>
              <a:avLst/>
              <a:gdLst/>
              <a:ahLst/>
              <a:cxnLst/>
              <a:rect l="l" t="t" r="r" b="b"/>
              <a:pathLst>
                <a:path w="1144" h="928" extrusionOk="0">
                  <a:moveTo>
                    <a:pt x="456" y="0"/>
                  </a:moveTo>
                  <a:cubicBezTo>
                    <a:pt x="300" y="0"/>
                    <a:pt x="162" y="80"/>
                    <a:pt x="104" y="281"/>
                  </a:cubicBezTo>
                  <a:cubicBezTo>
                    <a:pt x="1" y="659"/>
                    <a:pt x="429" y="928"/>
                    <a:pt x="759" y="928"/>
                  </a:cubicBezTo>
                  <a:cubicBezTo>
                    <a:pt x="971" y="928"/>
                    <a:pt x="1143" y="817"/>
                    <a:pt x="1108" y="552"/>
                  </a:cubicBezTo>
                  <a:cubicBezTo>
                    <a:pt x="1097" y="529"/>
                    <a:pt x="1097" y="507"/>
                    <a:pt x="1097" y="484"/>
                  </a:cubicBezTo>
                  <a:cubicBezTo>
                    <a:pt x="1033" y="229"/>
                    <a:pt x="719" y="0"/>
                    <a:pt x="456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39"/>
            <p:cNvSpPr/>
            <p:nvPr/>
          </p:nvSpPr>
          <p:spPr>
            <a:xfrm>
              <a:off x="4618643" y="2364474"/>
              <a:ext cx="49043" cy="35247"/>
            </a:xfrm>
            <a:custGeom>
              <a:avLst/>
              <a:gdLst/>
              <a:ahLst/>
              <a:cxnLst/>
              <a:rect l="l" t="t" r="r" b="b"/>
              <a:pathLst>
                <a:path w="1429" h="1027" extrusionOk="0">
                  <a:moveTo>
                    <a:pt x="872" y="1"/>
                  </a:moveTo>
                  <a:cubicBezTo>
                    <a:pt x="854" y="1"/>
                    <a:pt x="834" y="2"/>
                    <a:pt x="813" y="4"/>
                  </a:cubicBezTo>
                  <a:cubicBezTo>
                    <a:pt x="791" y="16"/>
                    <a:pt x="768" y="16"/>
                    <a:pt x="746" y="27"/>
                  </a:cubicBezTo>
                  <a:cubicBezTo>
                    <a:pt x="339" y="117"/>
                    <a:pt x="1" y="851"/>
                    <a:pt x="543" y="1009"/>
                  </a:cubicBezTo>
                  <a:cubicBezTo>
                    <a:pt x="583" y="1021"/>
                    <a:pt x="623" y="1026"/>
                    <a:pt x="661" y="1026"/>
                  </a:cubicBezTo>
                  <a:cubicBezTo>
                    <a:pt x="1175" y="1026"/>
                    <a:pt x="1428" y="1"/>
                    <a:pt x="872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39"/>
            <p:cNvSpPr/>
            <p:nvPr/>
          </p:nvSpPr>
          <p:spPr>
            <a:xfrm>
              <a:off x="4268923" y="2514384"/>
              <a:ext cx="39537" cy="31609"/>
            </a:xfrm>
            <a:custGeom>
              <a:avLst/>
              <a:gdLst/>
              <a:ahLst/>
              <a:cxnLst/>
              <a:rect l="l" t="t" r="r" b="b"/>
              <a:pathLst>
                <a:path w="1152" h="921" extrusionOk="0">
                  <a:moveTo>
                    <a:pt x="410" y="1"/>
                  </a:moveTo>
                  <a:cubicBezTo>
                    <a:pt x="186" y="1"/>
                    <a:pt x="1" y="117"/>
                    <a:pt x="46" y="387"/>
                  </a:cubicBezTo>
                  <a:cubicBezTo>
                    <a:pt x="58" y="410"/>
                    <a:pt x="58" y="432"/>
                    <a:pt x="69" y="455"/>
                  </a:cubicBezTo>
                  <a:cubicBezTo>
                    <a:pt x="138" y="705"/>
                    <a:pt x="447" y="921"/>
                    <a:pt x="704" y="921"/>
                  </a:cubicBezTo>
                  <a:cubicBezTo>
                    <a:pt x="864" y="921"/>
                    <a:pt x="1003" y="837"/>
                    <a:pt x="1051" y="624"/>
                  </a:cubicBezTo>
                  <a:cubicBezTo>
                    <a:pt x="1151" y="249"/>
                    <a:pt x="738" y="1"/>
                    <a:pt x="410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39"/>
            <p:cNvSpPr/>
            <p:nvPr/>
          </p:nvSpPr>
          <p:spPr>
            <a:xfrm>
              <a:off x="4620565" y="2595620"/>
              <a:ext cx="39811" cy="30579"/>
            </a:xfrm>
            <a:custGeom>
              <a:avLst/>
              <a:gdLst/>
              <a:ahLst/>
              <a:cxnLst/>
              <a:rect l="l" t="t" r="r" b="b"/>
              <a:pathLst>
                <a:path w="1160" h="891" extrusionOk="0">
                  <a:moveTo>
                    <a:pt x="423" y="1"/>
                  </a:moveTo>
                  <a:cubicBezTo>
                    <a:pt x="244" y="1"/>
                    <a:pt x="91" y="92"/>
                    <a:pt x="58" y="322"/>
                  </a:cubicBezTo>
                  <a:cubicBezTo>
                    <a:pt x="1" y="683"/>
                    <a:pt x="384" y="891"/>
                    <a:pt x="701" y="891"/>
                  </a:cubicBezTo>
                  <a:cubicBezTo>
                    <a:pt x="950" y="891"/>
                    <a:pt x="1159" y="763"/>
                    <a:pt x="1085" y="480"/>
                  </a:cubicBezTo>
                  <a:cubicBezTo>
                    <a:pt x="1085" y="457"/>
                    <a:pt x="1073" y="435"/>
                    <a:pt x="1062" y="412"/>
                  </a:cubicBezTo>
                  <a:cubicBezTo>
                    <a:pt x="976" y="182"/>
                    <a:pt x="675" y="1"/>
                    <a:pt x="423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39"/>
            <p:cNvSpPr/>
            <p:nvPr/>
          </p:nvSpPr>
          <p:spPr>
            <a:xfrm>
              <a:off x="4362891" y="2314161"/>
              <a:ext cx="39777" cy="30373"/>
            </a:xfrm>
            <a:custGeom>
              <a:avLst/>
              <a:gdLst/>
              <a:ahLst/>
              <a:cxnLst/>
              <a:rect l="l" t="t" r="r" b="b"/>
              <a:pathLst>
                <a:path w="1159" h="885" extrusionOk="0">
                  <a:moveTo>
                    <a:pt x="424" y="0"/>
                  </a:moveTo>
                  <a:cubicBezTo>
                    <a:pt x="239" y="0"/>
                    <a:pt x="79" y="94"/>
                    <a:pt x="50" y="331"/>
                  </a:cubicBezTo>
                  <a:cubicBezTo>
                    <a:pt x="1" y="684"/>
                    <a:pt x="370" y="884"/>
                    <a:pt x="683" y="884"/>
                  </a:cubicBezTo>
                  <a:cubicBezTo>
                    <a:pt x="940" y="884"/>
                    <a:pt x="1159" y="750"/>
                    <a:pt x="1077" y="455"/>
                  </a:cubicBezTo>
                  <a:cubicBezTo>
                    <a:pt x="1066" y="432"/>
                    <a:pt x="1066" y="410"/>
                    <a:pt x="1055" y="387"/>
                  </a:cubicBezTo>
                  <a:cubicBezTo>
                    <a:pt x="964" y="168"/>
                    <a:pt x="671" y="0"/>
                    <a:pt x="424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39"/>
            <p:cNvSpPr/>
            <p:nvPr/>
          </p:nvSpPr>
          <p:spPr>
            <a:xfrm>
              <a:off x="4719407" y="2632102"/>
              <a:ext cx="38404" cy="37512"/>
            </a:xfrm>
            <a:custGeom>
              <a:avLst/>
              <a:gdLst/>
              <a:ahLst/>
              <a:cxnLst/>
              <a:rect l="l" t="t" r="r" b="b"/>
              <a:pathLst>
                <a:path w="1119" h="1093" extrusionOk="0">
                  <a:moveTo>
                    <a:pt x="584" y="0"/>
                  </a:moveTo>
                  <a:cubicBezTo>
                    <a:pt x="526" y="0"/>
                    <a:pt x="462" y="19"/>
                    <a:pt x="394" y="60"/>
                  </a:cubicBezTo>
                  <a:cubicBezTo>
                    <a:pt x="371" y="71"/>
                    <a:pt x="360" y="83"/>
                    <a:pt x="337" y="105"/>
                  </a:cubicBezTo>
                  <a:cubicBezTo>
                    <a:pt x="25" y="342"/>
                    <a:pt x="1" y="1092"/>
                    <a:pt x="479" y="1092"/>
                  </a:cubicBezTo>
                  <a:cubicBezTo>
                    <a:pt x="502" y="1092"/>
                    <a:pt x="526" y="1091"/>
                    <a:pt x="552" y="1087"/>
                  </a:cubicBezTo>
                  <a:cubicBezTo>
                    <a:pt x="1118" y="1008"/>
                    <a:pt x="1011" y="0"/>
                    <a:pt x="584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39"/>
            <p:cNvSpPr/>
            <p:nvPr/>
          </p:nvSpPr>
          <p:spPr>
            <a:xfrm>
              <a:off x="4556421" y="2639652"/>
              <a:ext cx="38027" cy="37649"/>
            </a:xfrm>
            <a:custGeom>
              <a:avLst/>
              <a:gdLst/>
              <a:ahLst/>
              <a:cxnLst/>
              <a:rect l="l" t="t" r="r" b="b"/>
              <a:pathLst>
                <a:path w="1108" h="1097" extrusionOk="0">
                  <a:moveTo>
                    <a:pt x="641" y="1"/>
                  </a:moveTo>
                  <a:cubicBezTo>
                    <a:pt x="613" y="1"/>
                    <a:pt x="582" y="4"/>
                    <a:pt x="550" y="9"/>
                  </a:cubicBezTo>
                  <a:cubicBezTo>
                    <a:pt x="0" y="117"/>
                    <a:pt x="134" y="1097"/>
                    <a:pt x="549" y="1097"/>
                  </a:cubicBezTo>
                  <a:cubicBezTo>
                    <a:pt x="612" y="1097"/>
                    <a:pt x="680" y="1075"/>
                    <a:pt x="753" y="1025"/>
                  </a:cubicBezTo>
                  <a:cubicBezTo>
                    <a:pt x="765" y="1014"/>
                    <a:pt x="787" y="1002"/>
                    <a:pt x="810" y="991"/>
                  </a:cubicBezTo>
                  <a:cubicBezTo>
                    <a:pt x="1107" y="736"/>
                    <a:pt x="1105" y="1"/>
                    <a:pt x="641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39"/>
            <p:cNvSpPr/>
            <p:nvPr/>
          </p:nvSpPr>
          <p:spPr>
            <a:xfrm>
              <a:off x="4644418" y="2677816"/>
              <a:ext cx="55049" cy="32226"/>
            </a:xfrm>
            <a:custGeom>
              <a:avLst/>
              <a:gdLst/>
              <a:ahLst/>
              <a:cxnLst/>
              <a:rect l="l" t="t" r="r" b="b"/>
              <a:pathLst>
                <a:path w="1604" h="939" extrusionOk="0">
                  <a:moveTo>
                    <a:pt x="919" y="1"/>
                  </a:moveTo>
                  <a:cubicBezTo>
                    <a:pt x="517" y="1"/>
                    <a:pt x="1" y="546"/>
                    <a:pt x="446" y="861"/>
                  </a:cubicBezTo>
                  <a:cubicBezTo>
                    <a:pt x="522" y="915"/>
                    <a:pt x="601" y="938"/>
                    <a:pt x="681" y="938"/>
                  </a:cubicBezTo>
                  <a:cubicBezTo>
                    <a:pt x="1149" y="938"/>
                    <a:pt x="1603" y="130"/>
                    <a:pt x="1044" y="15"/>
                  </a:cubicBezTo>
                  <a:cubicBezTo>
                    <a:pt x="1022" y="3"/>
                    <a:pt x="999" y="3"/>
                    <a:pt x="965" y="3"/>
                  </a:cubicBezTo>
                  <a:cubicBezTo>
                    <a:pt x="950" y="2"/>
                    <a:pt x="935" y="1"/>
                    <a:pt x="919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39"/>
            <p:cNvSpPr/>
            <p:nvPr/>
          </p:nvSpPr>
          <p:spPr>
            <a:xfrm>
              <a:off x="4673693" y="2771578"/>
              <a:ext cx="54878" cy="32398"/>
            </a:xfrm>
            <a:custGeom>
              <a:avLst/>
              <a:gdLst/>
              <a:ahLst/>
              <a:cxnLst/>
              <a:rect l="l" t="t" r="r" b="b"/>
              <a:pathLst>
                <a:path w="1599" h="944" extrusionOk="0">
                  <a:moveTo>
                    <a:pt x="923" y="1"/>
                  </a:moveTo>
                  <a:cubicBezTo>
                    <a:pt x="501" y="1"/>
                    <a:pt x="1" y="575"/>
                    <a:pt x="451" y="871"/>
                  </a:cubicBezTo>
                  <a:cubicBezTo>
                    <a:pt x="527" y="922"/>
                    <a:pt x="606" y="944"/>
                    <a:pt x="684" y="944"/>
                  </a:cubicBezTo>
                  <a:cubicBezTo>
                    <a:pt x="1162" y="944"/>
                    <a:pt x="1598" y="120"/>
                    <a:pt x="1026" y="13"/>
                  </a:cubicBezTo>
                  <a:lnTo>
                    <a:pt x="958" y="2"/>
                  </a:lnTo>
                  <a:cubicBezTo>
                    <a:pt x="947" y="1"/>
                    <a:pt x="935" y="1"/>
                    <a:pt x="923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39"/>
            <p:cNvSpPr/>
            <p:nvPr/>
          </p:nvSpPr>
          <p:spPr>
            <a:xfrm>
              <a:off x="3918756" y="2435585"/>
              <a:ext cx="38953" cy="32158"/>
            </a:xfrm>
            <a:custGeom>
              <a:avLst/>
              <a:gdLst/>
              <a:ahLst/>
              <a:cxnLst/>
              <a:rect l="l" t="t" r="r" b="b"/>
              <a:pathLst>
                <a:path w="1135" h="937" extrusionOk="0">
                  <a:moveTo>
                    <a:pt x="359" y="0"/>
                  </a:moveTo>
                  <a:cubicBezTo>
                    <a:pt x="160" y="0"/>
                    <a:pt x="1" y="105"/>
                    <a:pt x="26" y="359"/>
                  </a:cubicBezTo>
                  <a:cubicBezTo>
                    <a:pt x="26" y="381"/>
                    <a:pt x="26" y="404"/>
                    <a:pt x="37" y="426"/>
                  </a:cubicBezTo>
                  <a:cubicBezTo>
                    <a:pt x="88" y="689"/>
                    <a:pt x="408" y="937"/>
                    <a:pt x="673" y="937"/>
                  </a:cubicBezTo>
                  <a:cubicBezTo>
                    <a:pt x="818" y="937"/>
                    <a:pt x="948" y="862"/>
                    <a:pt x="1008" y="674"/>
                  </a:cubicBezTo>
                  <a:cubicBezTo>
                    <a:pt x="1135" y="293"/>
                    <a:pt x="692" y="0"/>
                    <a:pt x="359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39"/>
            <p:cNvSpPr/>
            <p:nvPr/>
          </p:nvSpPr>
          <p:spPr>
            <a:xfrm>
              <a:off x="4462350" y="2706816"/>
              <a:ext cx="49078" cy="35178"/>
            </a:xfrm>
            <a:custGeom>
              <a:avLst/>
              <a:gdLst/>
              <a:ahLst/>
              <a:cxnLst/>
              <a:rect l="l" t="t" r="r" b="b"/>
              <a:pathLst>
                <a:path w="1430" h="1025" extrusionOk="0">
                  <a:moveTo>
                    <a:pt x="774" y="0"/>
                  </a:moveTo>
                  <a:cubicBezTo>
                    <a:pt x="250" y="0"/>
                    <a:pt x="0" y="1025"/>
                    <a:pt x="540" y="1025"/>
                  </a:cubicBezTo>
                  <a:cubicBezTo>
                    <a:pt x="561" y="1025"/>
                    <a:pt x="582" y="1023"/>
                    <a:pt x="605" y="1020"/>
                  </a:cubicBezTo>
                  <a:cubicBezTo>
                    <a:pt x="628" y="1009"/>
                    <a:pt x="651" y="1009"/>
                    <a:pt x="673" y="998"/>
                  </a:cubicBezTo>
                  <a:cubicBezTo>
                    <a:pt x="1079" y="907"/>
                    <a:pt x="1429" y="174"/>
                    <a:pt x="888" y="16"/>
                  </a:cubicBezTo>
                  <a:cubicBezTo>
                    <a:pt x="849" y="5"/>
                    <a:pt x="811" y="0"/>
                    <a:pt x="774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39"/>
            <p:cNvSpPr/>
            <p:nvPr/>
          </p:nvSpPr>
          <p:spPr>
            <a:xfrm>
              <a:off x="4394774" y="2598297"/>
              <a:ext cx="39228" cy="31952"/>
            </a:xfrm>
            <a:custGeom>
              <a:avLst/>
              <a:gdLst/>
              <a:ahLst/>
              <a:cxnLst/>
              <a:rect l="l" t="t" r="r" b="b"/>
              <a:pathLst>
                <a:path w="1143" h="931" extrusionOk="0">
                  <a:moveTo>
                    <a:pt x="450" y="0"/>
                  </a:moveTo>
                  <a:cubicBezTo>
                    <a:pt x="297" y="0"/>
                    <a:pt x="161" y="79"/>
                    <a:pt x="103" y="278"/>
                  </a:cubicBezTo>
                  <a:cubicBezTo>
                    <a:pt x="0" y="663"/>
                    <a:pt x="429" y="930"/>
                    <a:pt x="759" y="930"/>
                  </a:cubicBezTo>
                  <a:cubicBezTo>
                    <a:pt x="971" y="930"/>
                    <a:pt x="1143" y="820"/>
                    <a:pt x="1108" y="560"/>
                  </a:cubicBezTo>
                  <a:cubicBezTo>
                    <a:pt x="1108" y="537"/>
                    <a:pt x="1096" y="515"/>
                    <a:pt x="1096" y="492"/>
                  </a:cubicBezTo>
                  <a:cubicBezTo>
                    <a:pt x="1032" y="235"/>
                    <a:pt x="714" y="0"/>
                    <a:pt x="450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39"/>
            <p:cNvSpPr/>
            <p:nvPr/>
          </p:nvSpPr>
          <p:spPr>
            <a:xfrm>
              <a:off x="4174851" y="2280665"/>
              <a:ext cx="47979" cy="35212"/>
            </a:xfrm>
            <a:custGeom>
              <a:avLst/>
              <a:gdLst/>
              <a:ahLst/>
              <a:cxnLst/>
              <a:rect l="l" t="t" r="r" b="b"/>
              <a:pathLst>
                <a:path w="1398" h="1026" extrusionOk="0">
                  <a:moveTo>
                    <a:pt x="877" y="1"/>
                  </a:moveTo>
                  <a:cubicBezTo>
                    <a:pt x="850" y="1"/>
                    <a:pt x="821" y="3"/>
                    <a:pt x="790" y="9"/>
                  </a:cubicBezTo>
                  <a:cubicBezTo>
                    <a:pt x="768" y="9"/>
                    <a:pt x="745" y="9"/>
                    <a:pt x="722" y="20"/>
                  </a:cubicBezTo>
                  <a:cubicBezTo>
                    <a:pt x="316" y="133"/>
                    <a:pt x="0" y="878"/>
                    <a:pt x="553" y="1013"/>
                  </a:cubicBezTo>
                  <a:cubicBezTo>
                    <a:pt x="587" y="1021"/>
                    <a:pt x="620" y="1025"/>
                    <a:pt x="652" y="1025"/>
                  </a:cubicBezTo>
                  <a:cubicBezTo>
                    <a:pt x="1175" y="1025"/>
                    <a:pt x="1397" y="1"/>
                    <a:pt x="877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39"/>
            <p:cNvSpPr/>
            <p:nvPr/>
          </p:nvSpPr>
          <p:spPr>
            <a:xfrm>
              <a:off x="4522238" y="2579009"/>
              <a:ext cx="39777" cy="35109"/>
            </a:xfrm>
            <a:custGeom>
              <a:avLst/>
              <a:gdLst/>
              <a:ahLst/>
              <a:cxnLst/>
              <a:rect l="l" t="t" r="r" b="b"/>
              <a:pathLst>
                <a:path w="1159" h="1023" extrusionOk="0">
                  <a:moveTo>
                    <a:pt x="333" y="1"/>
                  </a:moveTo>
                  <a:cubicBezTo>
                    <a:pt x="198" y="1"/>
                    <a:pt x="84" y="76"/>
                    <a:pt x="45" y="264"/>
                  </a:cubicBezTo>
                  <a:cubicBezTo>
                    <a:pt x="45" y="276"/>
                    <a:pt x="34" y="310"/>
                    <a:pt x="34" y="332"/>
                  </a:cubicBezTo>
                  <a:cubicBezTo>
                    <a:pt x="1" y="631"/>
                    <a:pt x="305" y="1023"/>
                    <a:pt x="598" y="1023"/>
                  </a:cubicBezTo>
                  <a:cubicBezTo>
                    <a:pt x="702" y="1023"/>
                    <a:pt x="806" y="973"/>
                    <a:pt x="892" y="851"/>
                  </a:cubicBezTo>
                  <a:cubicBezTo>
                    <a:pt x="1159" y="487"/>
                    <a:pt x="677" y="1"/>
                    <a:pt x="333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39"/>
            <p:cNvSpPr/>
            <p:nvPr/>
          </p:nvSpPr>
          <p:spPr>
            <a:xfrm>
              <a:off x="4541114" y="2709871"/>
              <a:ext cx="39537" cy="34972"/>
            </a:xfrm>
            <a:custGeom>
              <a:avLst/>
              <a:gdLst/>
              <a:ahLst/>
              <a:cxnLst/>
              <a:rect l="l" t="t" r="r" b="b"/>
              <a:pathLst>
                <a:path w="1152" h="1019" extrusionOk="0">
                  <a:moveTo>
                    <a:pt x="328" y="1"/>
                  </a:moveTo>
                  <a:cubicBezTo>
                    <a:pt x="189" y="1"/>
                    <a:pt x="73" y="77"/>
                    <a:pt x="37" y="265"/>
                  </a:cubicBezTo>
                  <a:cubicBezTo>
                    <a:pt x="37" y="288"/>
                    <a:pt x="37" y="311"/>
                    <a:pt x="26" y="333"/>
                  </a:cubicBezTo>
                  <a:cubicBezTo>
                    <a:pt x="1" y="646"/>
                    <a:pt x="306" y="1018"/>
                    <a:pt x="595" y="1018"/>
                  </a:cubicBezTo>
                  <a:cubicBezTo>
                    <a:pt x="703" y="1018"/>
                    <a:pt x="809" y="966"/>
                    <a:pt x="895" y="841"/>
                  </a:cubicBezTo>
                  <a:cubicBezTo>
                    <a:pt x="1151" y="464"/>
                    <a:pt x="671" y="1"/>
                    <a:pt x="328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39"/>
            <p:cNvSpPr/>
            <p:nvPr/>
          </p:nvSpPr>
          <p:spPr>
            <a:xfrm>
              <a:off x="4608519" y="2048765"/>
              <a:ext cx="39262" cy="31849"/>
            </a:xfrm>
            <a:custGeom>
              <a:avLst/>
              <a:gdLst/>
              <a:ahLst/>
              <a:cxnLst/>
              <a:rect l="l" t="t" r="r" b="b"/>
              <a:pathLst>
                <a:path w="1144" h="928" extrusionOk="0">
                  <a:moveTo>
                    <a:pt x="451" y="0"/>
                  </a:moveTo>
                  <a:cubicBezTo>
                    <a:pt x="297" y="0"/>
                    <a:pt x="162" y="79"/>
                    <a:pt x="104" y="278"/>
                  </a:cubicBezTo>
                  <a:cubicBezTo>
                    <a:pt x="1" y="657"/>
                    <a:pt x="433" y="927"/>
                    <a:pt x="764" y="927"/>
                  </a:cubicBezTo>
                  <a:cubicBezTo>
                    <a:pt x="974" y="927"/>
                    <a:pt x="1143" y="818"/>
                    <a:pt x="1108" y="560"/>
                  </a:cubicBezTo>
                  <a:cubicBezTo>
                    <a:pt x="1108" y="537"/>
                    <a:pt x="1097" y="515"/>
                    <a:pt x="1097" y="492"/>
                  </a:cubicBezTo>
                  <a:cubicBezTo>
                    <a:pt x="1033" y="235"/>
                    <a:pt x="715" y="0"/>
                    <a:pt x="451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39"/>
            <p:cNvSpPr/>
            <p:nvPr/>
          </p:nvSpPr>
          <p:spPr>
            <a:xfrm>
              <a:off x="4677125" y="2814856"/>
              <a:ext cx="48975" cy="34869"/>
            </a:xfrm>
            <a:custGeom>
              <a:avLst/>
              <a:gdLst/>
              <a:ahLst/>
              <a:cxnLst/>
              <a:rect l="l" t="t" r="r" b="b"/>
              <a:pathLst>
                <a:path w="1427" h="1016" extrusionOk="0">
                  <a:moveTo>
                    <a:pt x="880" y="0"/>
                  </a:moveTo>
                  <a:cubicBezTo>
                    <a:pt x="859" y="0"/>
                    <a:pt x="837" y="2"/>
                    <a:pt x="813" y="5"/>
                  </a:cubicBezTo>
                  <a:cubicBezTo>
                    <a:pt x="791" y="5"/>
                    <a:pt x="768" y="5"/>
                    <a:pt x="746" y="16"/>
                  </a:cubicBezTo>
                  <a:cubicBezTo>
                    <a:pt x="339" y="118"/>
                    <a:pt x="1" y="840"/>
                    <a:pt x="542" y="998"/>
                  </a:cubicBezTo>
                  <a:cubicBezTo>
                    <a:pt x="583" y="1010"/>
                    <a:pt x="623" y="1016"/>
                    <a:pt x="661" y="1016"/>
                  </a:cubicBezTo>
                  <a:cubicBezTo>
                    <a:pt x="1173" y="1016"/>
                    <a:pt x="1426" y="0"/>
                    <a:pt x="880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39"/>
            <p:cNvSpPr/>
            <p:nvPr/>
          </p:nvSpPr>
          <p:spPr>
            <a:xfrm>
              <a:off x="4708081" y="2528352"/>
              <a:ext cx="39296" cy="31300"/>
            </a:xfrm>
            <a:custGeom>
              <a:avLst/>
              <a:gdLst/>
              <a:ahLst/>
              <a:cxnLst/>
              <a:rect l="l" t="t" r="r" b="b"/>
              <a:pathLst>
                <a:path w="1145" h="912" extrusionOk="0">
                  <a:moveTo>
                    <a:pt x="407" y="0"/>
                  </a:moveTo>
                  <a:cubicBezTo>
                    <a:pt x="184" y="0"/>
                    <a:pt x="1" y="116"/>
                    <a:pt x="47" y="386"/>
                  </a:cubicBezTo>
                  <a:cubicBezTo>
                    <a:pt x="58" y="409"/>
                    <a:pt x="58" y="431"/>
                    <a:pt x="69" y="454"/>
                  </a:cubicBezTo>
                  <a:cubicBezTo>
                    <a:pt x="139" y="698"/>
                    <a:pt x="450" y="912"/>
                    <a:pt x="707" y="912"/>
                  </a:cubicBezTo>
                  <a:cubicBezTo>
                    <a:pt x="866" y="912"/>
                    <a:pt x="1004" y="830"/>
                    <a:pt x="1051" y="623"/>
                  </a:cubicBezTo>
                  <a:cubicBezTo>
                    <a:pt x="1145" y="248"/>
                    <a:pt x="733" y="0"/>
                    <a:pt x="407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39"/>
            <p:cNvSpPr/>
            <p:nvPr/>
          </p:nvSpPr>
          <p:spPr>
            <a:xfrm>
              <a:off x="862491" y="1336007"/>
              <a:ext cx="887652" cy="1003757"/>
            </a:xfrm>
            <a:custGeom>
              <a:avLst/>
              <a:gdLst/>
              <a:ahLst/>
              <a:cxnLst/>
              <a:rect l="l" t="t" r="r" b="b"/>
              <a:pathLst>
                <a:path w="25864" h="29247" extrusionOk="0">
                  <a:moveTo>
                    <a:pt x="21384" y="1"/>
                  </a:moveTo>
                  <a:lnTo>
                    <a:pt x="21384" y="1"/>
                  </a:lnTo>
                  <a:cubicBezTo>
                    <a:pt x="23663" y="3420"/>
                    <a:pt x="24036" y="8227"/>
                    <a:pt x="22896" y="12063"/>
                  </a:cubicBezTo>
                  <a:cubicBezTo>
                    <a:pt x="22332" y="14027"/>
                    <a:pt x="21384" y="15697"/>
                    <a:pt x="20639" y="17548"/>
                  </a:cubicBezTo>
                  <a:cubicBezTo>
                    <a:pt x="19951" y="19297"/>
                    <a:pt x="19127" y="21170"/>
                    <a:pt x="17694" y="22467"/>
                  </a:cubicBezTo>
                  <a:cubicBezTo>
                    <a:pt x="16441" y="23562"/>
                    <a:pt x="14771" y="23889"/>
                    <a:pt x="13417" y="24860"/>
                  </a:cubicBezTo>
                  <a:cubicBezTo>
                    <a:pt x="11917" y="25853"/>
                    <a:pt x="10427" y="26293"/>
                    <a:pt x="8678" y="26643"/>
                  </a:cubicBezTo>
                  <a:cubicBezTo>
                    <a:pt x="7159" y="26920"/>
                    <a:pt x="5688" y="27073"/>
                    <a:pt x="4243" y="27073"/>
                  </a:cubicBezTo>
                  <a:cubicBezTo>
                    <a:pt x="2811" y="27073"/>
                    <a:pt x="1404" y="26923"/>
                    <a:pt x="0" y="26597"/>
                  </a:cubicBezTo>
                  <a:lnTo>
                    <a:pt x="0" y="26597"/>
                  </a:lnTo>
                  <a:cubicBezTo>
                    <a:pt x="2401" y="28337"/>
                    <a:pt x="5280" y="29246"/>
                    <a:pt x="8288" y="29246"/>
                  </a:cubicBezTo>
                  <a:cubicBezTo>
                    <a:pt x="9903" y="29246"/>
                    <a:pt x="11556" y="28984"/>
                    <a:pt x="13192" y="28448"/>
                  </a:cubicBezTo>
                  <a:cubicBezTo>
                    <a:pt x="15223" y="27782"/>
                    <a:pt x="17581" y="26868"/>
                    <a:pt x="19330" y="25650"/>
                  </a:cubicBezTo>
                  <a:cubicBezTo>
                    <a:pt x="24408" y="22118"/>
                    <a:pt x="25695" y="17198"/>
                    <a:pt x="25796" y="11285"/>
                  </a:cubicBezTo>
                  <a:cubicBezTo>
                    <a:pt x="25864" y="7606"/>
                    <a:pt x="24623" y="3781"/>
                    <a:pt x="22174" y="870"/>
                  </a:cubicBezTo>
                  <a:cubicBezTo>
                    <a:pt x="21914" y="565"/>
                    <a:pt x="21655" y="272"/>
                    <a:pt x="21384" y="1"/>
                  </a:cubicBezTo>
                  <a:close/>
                </a:path>
              </a:pathLst>
            </a:custGeom>
            <a:solidFill>
              <a:srgbClr val="CB6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39"/>
            <p:cNvSpPr/>
            <p:nvPr/>
          </p:nvSpPr>
          <p:spPr>
            <a:xfrm>
              <a:off x="631689" y="1213656"/>
              <a:ext cx="1056129" cy="1051496"/>
            </a:xfrm>
            <a:custGeom>
              <a:avLst/>
              <a:gdLst/>
              <a:ahLst/>
              <a:cxnLst/>
              <a:rect l="l" t="t" r="r" b="b"/>
              <a:pathLst>
                <a:path w="30773" h="30638" extrusionOk="0">
                  <a:moveTo>
                    <a:pt x="19203" y="0"/>
                  </a:moveTo>
                  <a:cubicBezTo>
                    <a:pt x="16365" y="0"/>
                    <a:pt x="13463" y="827"/>
                    <a:pt x="10934" y="2313"/>
                  </a:cubicBezTo>
                  <a:cubicBezTo>
                    <a:pt x="9129" y="3374"/>
                    <a:pt x="7402" y="4649"/>
                    <a:pt x="6082" y="6296"/>
                  </a:cubicBezTo>
                  <a:cubicBezTo>
                    <a:pt x="5055" y="7594"/>
                    <a:pt x="4096" y="8734"/>
                    <a:pt x="3464" y="10043"/>
                  </a:cubicBezTo>
                  <a:cubicBezTo>
                    <a:pt x="1230" y="14590"/>
                    <a:pt x="0" y="20909"/>
                    <a:pt x="2641" y="25547"/>
                  </a:cubicBezTo>
                  <a:cubicBezTo>
                    <a:pt x="3656" y="27364"/>
                    <a:pt x="5044" y="28933"/>
                    <a:pt x="6725" y="30162"/>
                  </a:cubicBezTo>
                  <a:cubicBezTo>
                    <a:pt x="8129" y="30488"/>
                    <a:pt x="9536" y="30638"/>
                    <a:pt x="10968" y="30638"/>
                  </a:cubicBezTo>
                  <a:cubicBezTo>
                    <a:pt x="12413" y="30638"/>
                    <a:pt x="13884" y="30485"/>
                    <a:pt x="15403" y="30208"/>
                  </a:cubicBezTo>
                  <a:cubicBezTo>
                    <a:pt x="17152" y="29858"/>
                    <a:pt x="18642" y="29418"/>
                    <a:pt x="20154" y="28425"/>
                  </a:cubicBezTo>
                  <a:cubicBezTo>
                    <a:pt x="21508" y="27454"/>
                    <a:pt x="23178" y="27127"/>
                    <a:pt x="24419" y="26032"/>
                  </a:cubicBezTo>
                  <a:cubicBezTo>
                    <a:pt x="25852" y="24735"/>
                    <a:pt x="26676" y="22862"/>
                    <a:pt x="27364" y="21113"/>
                  </a:cubicBezTo>
                  <a:cubicBezTo>
                    <a:pt x="28109" y="19262"/>
                    <a:pt x="29057" y="17592"/>
                    <a:pt x="29621" y="15628"/>
                  </a:cubicBezTo>
                  <a:cubicBezTo>
                    <a:pt x="30772" y="11792"/>
                    <a:pt x="30400" y="6985"/>
                    <a:pt x="28109" y="3566"/>
                  </a:cubicBezTo>
                  <a:cubicBezTo>
                    <a:pt x="25677" y="1104"/>
                    <a:pt x="22483" y="0"/>
                    <a:pt x="19203" y="0"/>
                  </a:cubicBezTo>
                  <a:close/>
                </a:path>
              </a:pathLst>
            </a:custGeom>
            <a:solidFill>
              <a:srgbClr val="973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39"/>
            <p:cNvSpPr/>
            <p:nvPr/>
          </p:nvSpPr>
          <p:spPr>
            <a:xfrm>
              <a:off x="691303" y="1252678"/>
              <a:ext cx="962813" cy="972114"/>
            </a:xfrm>
            <a:custGeom>
              <a:avLst/>
              <a:gdLst/>
              <a:ahLst/>
              <a:cxnLst/>
              <a:rect l="l" t="t" r="r" b="b"/>
              <a:pathLst>
                <a:path w="28054" h="28325" extrusionOk="0">
                  <a:moveTo>
                    <a:pt x="17685" y="1"/>
                  </a:moveTo>
                  <a:cubicBezTo>
                    <a:pt x="17609" y="1"/>
                    <a:pt x="17534" y="1"/>
                    <a:pt x="17457" y="3"/>
                  </a:cubicBezTo>
                  <a:cubicBezTo>
                    <a:pt x="10484" y="104"/>
                    <a:pt x="3318" y="5656"/>
                    <a:pt x="1186" y="12291"/>
                  </a:cubicBezTo>
                  <a:cubicBezTo>
                    <a:pt x="746" y="13747"/>
                    <a:pt x="91" y="15654"/>
                    <a:pt x="1" y="17267"/>
                  </a:cubicBezTo>
                  <a:cubicBezTo>
                    <a:pt x="12" y="18621"/>
                    <a:pt x="588" y="19987"/>
                    <a:pt x="915" y="21341"/>
                  </a:cubicBezTo>
                  <a:cubicBezTo>
                    <a:pt x="1569" y="24049"/>
                    <a:pt x="2483" y="25178"/>
                    <a:pt x="4605" y="26735"/>
                  </a:cubicBezTo>
                  <a:lnTo>
                    <a:pt x="5180" y="27152"/>
                  </a:lnTo>
                  <a:cubicBezTo>
                    <a:pt x="7290" y="27987"/>
                    <a:pt x="8938" y="28224"/>
                    <a:pt x="11195" y="28315"/>
                  </a:cubicBezTo>
                  <a:cubicBezTo>
                    <a:pt x="11320" y="28321"/>
                    <a:pt x="11445" y="28324"/>
                    <a:pt x="11569" y="28324"/>
                  </a:cubicBezTo>
                  <a:cubicBezTo>
                    <a:pt x="14924" y="28324"/>
                    <a:pt x="17595" y="26018"/>
                    <a:pt x="20403" y="24343"/>
                  </a:cubicBezTo>
                  <a:cubicBezTo>
                    <a:pt x="23810" y="22323"/>
                    <a:pt x="25040" y="18520"/>
                    <a:pt x="26417" y="15011"/>
                  </a:cubicBezTo>
                  <a:cubicBezTo>
                    <a:pt x="27196" y="13307"/>
                    <a:pt x="28053" y="11591"/>
                    <a:pt x="27771" y="9752"/>
                  </a:cubicBezTo>
                  <a:cubicBezTo>
                    <a:pt x="27523" y="8105"/>
                    <a:pt x="27004" y="6514"/>
                    <a:pt x="26225" y="5035"/>
                  </a:cubicBezTo>
                  <a:cubicBezTo>
                    <a:pt x="24400" y="1661"/>
                    <a:pt x="21457" y="1"/>
                    <a:pt x="17685" y="1"/>
                  </a:cubicBezTo>
                  <a:close/>
                </a:path>
              </a:pathLst>
            </a:custGeom>
            <a:solidFill>
              <a:srgbClr val="FFF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39"/>
            <p:cNvSpPr/>
            <p:nvPr/>
          </p:nvSpPr>
          <p:spPr>
            <a:xfrm>
              <a:off x="855112" y="1404063"/>
              <a:ext cx="622771" cy="679021"/>
            </a:xfrm>
            <a:custGeom>
              <a:avLst/>
              <a:gdLst/>
              <a:ahLst/>
              <a:cxnLst/>
              <a:rect l="l" t="t" r="r" b="b"/>
              <a:pathLst>
                <a:path w="18146" h="19785" extrusionOk="0">
                  <a:moveTo>
                    <a:pt x="11535" y="1"/>
                  </a:moveTo>
                  <a:cubicBezTo>
                    <a:pt x="10802" y="1"/>
                    <a:pt x="10072" y="196"/>
                    <a:pt x="8949" y="545"/>
                  </a:cubicBezTo>
                  <a:cubicBezTo>
                    <a:pt x="8216" y="805"/>
                    <a:pt x="7234" y="726"/>
                    <a:pt x="6523" y="1053"/>
                  </a:cubicBezTo>
                  <a:cubicBezTo>
                    <a:pt x="5654" y="1426"/>
                    <a:pt x="5259" y="2396"/>
                    <a:pt x="4650" y="3186"/>
                  </a:cubicBezTo>
                  <a:cubicBezTo>
                    <a:pt x="3612" y="4461"/>
                    <a:pt x="1254" y="5589"/>
                    <a:pt x="1129" y="7372"/>
                  </a:cubicBezTo>
                  <a:cubicBezTo>
                    <a:pt x="1028" y="8275"/>
                    <a:pt x="1197" y="8952"/>
                    <a:pt x="949" y="9877"/>
                  </a:cubicBezTo>
                  <a:cubicBezTo>
                    <a:pt x="734" y="10645"/>
                    <a:pt x="215" y="11491"/>
                    <a:pt x="182" y="12292"/>
                  </a:cubicBezTo>
                  <a:cubicBezTo>
                    <a:pt x="1" y="13849"/>
                    <a:pt x="1163" y="15395"/>
                    <a:pt x="1682" y="16862"/>
                  </a:cubicBezTo>
                  <a:cubicBezTo>
                    <a:pt x="2371" y="18690"/>
                    <a:pt x="5417" y="19458"/>
                    <a:pt x="7324" y="19785"/>
                  </a:cubicBezTo>
                  <a:lnTo>
                    <a:pt x="8374" y="18893"/>
                  </a:lnTo>
                  <a:cubicBezTo>
                    <a:pt x="8385" y="18912"/>
                    <a:pt x="8397" y="18921"/>
                    <a:pt x="8410" y="18921"/>
                  </a:cubicBezTo>
                  <a:cubicBezTo>
                    <a:pt x="8550" y="18921"/>
                    <a:pt x="8826" y="17972"/>
                    <a:pt x="9186" y="17663"/>
                  </a:cubicBezTo>
                  <a:cubicBezTo>
                    <a:pt x="9717" y="17223"/>
                    <a:pt x="10766" y="17280"/>
                    <a:pt x="11308" y="16919"/>
                  </a:cubicBezTo>
                  <a:cubicBezTo>
                    <a:pt x="12086" y="16490"/>
                    <a:pt x="12515" y="15666"/>
                    <a:pt x="13181" y="15113"/>
                  </a:cubicBezTo>
                  <a:cubicBezTo>
                    <a:pt x="13914" y="14538"/>
                    <a:pt x="14467" y="14165"/>
                    <a:pt x="15065" y="13375"/>
                  </a:cubicBezTo>
                  <a:cubicBezTo>
                    <a:pt x="15889" y="12473"/>
                    <a:pt x="16284" y="12134"/>
                    <a:pt x="16476" y="10972"/>
                  </a:cubicBezTo>
                  <a:cubicBezTo>
                    <a:pt x="16600" y="10464"/>
                    <a:pt x="16442" y="10182"/>
                    <a:pt x="16713" y="9640"/>
                  </a:cubicBezTo>
                  <a:cubicBezTo>
                    <a:pt x="16961" y="9347"/>
                    <a:pt x="17525" y="9370"/>
                    <a:pt x="17751" y="8997"/>
                  </a:cubicBezTo>
                  <a:cubicBezTo>
                    <a:pt x="18078" y="8354"/>
                    <a:pt x="17875" y="7214"/>
                    <a:pt x="17932" y="6481"/>
                  </a:cubicBezTo>
                  <a:cubicBezTo>
                    <a:pt x="18135" y="5319"/>
                    <a:pt x="18146" y="5082"/>
                    <a:pt x="17649" y="4010"/>
                  </a:cubicBezTo>
                  <a:cubicBezTo>
                    <a:pt x="17311" y="3220"/>
                    <a:pt x="16961" y="2114"/>
                    <a:pt x="16318" y="1471"/>
                  </a:cubicBezTo>
                  <a:cubicBezTo>
                    <a:pt x="15618" y="839"/>
                    <a:pt x="14907" y="861"/>
                    <a:pt x="14039" y="591"/>
                  </a:cubicBezTo>
                  <a:cubicBezTo>
                    <a:pt x="12960" y="185"/>
                    <a:pt x="12246" y="1"/>
                    <a:pt x="11535" y="1"/>
                  </a:cubicBezTo>
                  <a:close/>
                </a:path>
              </a:pathLst>
            </a:custGeom>
            <a:solidFill>
              <a:srgbClr val="F2E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39"/>
            <p:cNvSpPr/>
            <p:nvPr/>
          </p:nvSpPr>
          <p:spPr>
            <a:xfrm>
              <a:off x="977909" y="1546663"/>
              <a:ext cx="518953" cy="571565"/>
            </a:xfrm>
            <a:custGeom>
              <a:avLst/>
              <a:gdLst/>
              <a:ahLst/>
              <a:cxnLst/>
              <a:rect l="l" t="t" r="r" b="b"/>
              <a:pathLst>
                <a:path w="15121" h="16654" extrusionOk="0">
                  <a:moveTo>
                    <a:pt x="13837" y="0"/>
                  </a:moveTo>
                  <a:cubicBezTo>
                    <a:pt x="12889" y="0"/>
                    <a:pt x="11830" y="1238"/>
                    <a:pt x="11408" y="1931"/>
                  </a:cubicBezTo>
                  <a:lnTo>
                    <a:pt x="11408" y="1931"/>
                  </a:lnTo>
                  <a:cubicBezTo>
                    <a:pt x="11839" y="741"/>
                    <a:pt x="10890" y="83"/>
                    <a:pt x="9782" y="83"/>
                  </a:cubicBezTo>
                  <a:cubicBezTo>
                    <a:pt x="9671" y="83"/>
                    <a:pt x="9558" y="89"/>
                    <a:pt x="9445" y="103"/>
                  </a:cubicBezTo>
                  <a:cubicBezTo>
                    <a:pt x="8113" y="182"/>
                    <a:pt x="6658" y="1412"/>
                    <a:pt x="5665" y="2213"/>
                  </a:cubicBezTo>
                  <a:cubicBezTo>
                    <a:pt x="4085" y="3556"/>
                    <a:pt x="0" y="9390"/>
                    <a:pt x="3521" y="10766"/>
                  </a:cubicBezTo>
                  <a:cubicBezTo>
                    <a:pt x="2934" y="12256"/>
                    <a:pt x="790" y="15562"/>
                    <a:pt x="3329" y="16533"/>
                  </a:cubicBezTo>
                  <a:cubicBezTo>
                    <a:pt x="3562" y="16616"/>
                    <a:pt x="3803" y="16653"/>
                    <a:pt x="4049" y="16653"/>
                  </a:cubicBezTo>
                  <a:cubicBezTo>
                    <a:pt x="5906" y="16653"/>
                    <a:pt x="8029" y="14498"/>
                    <a:pt x="9185" y="13452"/>
                  </a:cubicBezTo>
                  <a:cubicBezTo>
                    <a:pt x="12582" y="10405"/>
                    <a:pt x="15121" y="6129"/>
                    <a:pt x="15031" y="1457"/>
                  </a:cubicBezTo>
                  <a:cubicBezTo>
                    <a:pt x="15065" y="1389"/>
                    <a:pt x="15076" y="1299"/>
                    <a:pt x="15042" y="1220"/>
                  </a:cubicBezTo>
                  <a:lnTo>
                    <a:pt x="14399" y="171"/>
                  </a:lnTo>
                  <a:cubicBezTo>
                    <a:pt x="14221" y="52"/>
                    <a:pt x="14031" y="0"/>
                    <a:pt x="13837" y="0"/>
                  </a:cubicBezTo>
                  <a:close/>
                </a:path>
              </a:pathLst>
            </a:custGeom>
            <a:solidFill>
              <a:srgbClr val="F2E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39"/>
            <p:cNvSpPr/>
            <p:nvPr/>
          </p:nvSpPr>
          <p:spPr>
            <a:xfrm>
              <a:off x="1505751" y="2008336"/>
              <a:ext cx="96062" cy="148743"/>
            </a:xfrm>
            <a:custGeom>
              <a:avLst/>
              <a:gdLst/>
              <a:ahLst/>
              <a:cxnLst/>
              <a:rect l="l" t="t" r="r" b="b"/>
              <a:pathLst>
                <a:path w="2799" h="4334" extrusionOk="0">
                  <a:moveTo>
                    <a:pt x="0" y="0"/>
                  </a:moveTo>
                  <a:cubicBezTo>
                    <a:pt x="0" y="0"/>
                    <a:pt x="57" y="68"/>
                    <a:pt x="170" y="169"/>
                  </a:cubicBezTo>
                  <a:lnTo>
                    <a:pt x="362" y="350"/>
                  </a:lnTo>
                  <a:cubicBezTo>
                    <a:pt x="452" y="418"/>
                    <a:pt x="531" y="497"/>
                    <a:pt x="599" y="587"/>
                  </a:cubicBezTo>
                  <a:cubicBezTo>
                    <a:pt x="678" y="677"/>
                    <a:pt x="757" y="767"/>
                    <a:pt x="858" y="869"/>
                  </a:cubicBezTo>
                  <a:cubicBezTo>
                    <a:pt x="948" y="959"/>
                    <a:pt x="1016" y="1095"/>
                    <a:pt x="1118" y="1207"/>
                  </a:cubicBezTo>
                  <a:cubicBezTo>
                    <a:pt x="1298" y="1456"/>
                    <a:pt x="1467" y="1715"/>
                    <a:pt x="1625" y="1986"/>
                  </a:cubicBezTo>
                  <a:cubicBezTo>
                    <a:pt x="1783" y="2268"/>
                    <a:pt x="1941" y="2539"/>
                    <a:pt x="2077" y="2821"/>
                  </a:cubicBezTo>
                  <a:cubicBezTo>
                    <a:pt x="2133" y="2968"/>
                    <a:pt x="2212" y="3092"/>
                    <a:pt x="2269" y="3216"/>
                  </a:cubicBezTo>
                  <a:cubicBezTo>
                    <a:pt x="2325" y="3351"/>
                    <a:pt x="2381" y="3464"/>
                    <a:pt x="2438" y="3577"/>
                  </a:cubicBezTo>
                  <a:cubicBezTo>
                    <a:pt x="2551" y="3803"/>
                    <a:pt x="2630" y="3995"/>
                    <a:pt x="2697" y="4130"/>
                  </a:cubicBezTo>
                  <a:cubicBezTo>
                    <a:pt x="2765" y="4254"/>
                    <a:pt x="2799" y="4333"/>
                    <a:pt x="2799" y="4333"/>
                  </a:cubicBezTo>
                  <a:cubicBezTo>
                    <a:pt x="2799" y="4333"/>
                    <a:pt x="2799" y="4243"/>
                    <a:pt x="2788" y="4096"/>
                  </a:cubicBezTo>
                  <a:cubicBezTo>
                    <a:pt x="2765" y="3893"/>
                    <a:pt x="2743" y="3690"/>
                    <a:pt x="2697" y="3498"/>
                  </a:cubicBezTo>
                  <a:cubicBezTo>
                    <a:pt x="2641" y="3205"/>
                    <a:pt x="2562" y="2923"/>
                    <a:pt x="2460" y="2652"/>
                  </a:cubicBezTo>
                  <a:cubicBezTo>
                    <a:pt x="2415" y="2505"/>
                    <a:pt x="2348" y="2347"/>
                    <a:pt x="2280" y="2200"/>
                  </a:cubicBezTo>
                  <a:lnTo>
                    <a:pt x="2043" y="1749"/>
                  </a:lnTo>
                  <a:lnTo>
                    <a:pt x="1761" y="1320"/>
                  </a:lnTo>
                  <a:cubicBezTo>
                    <a:pt x="1671" y="1185"/>
                    <a:pt x="1558" y="1061"/>
                    <a:pt x="1445" y="937"/>
                  </a:cubicBezTo>
                  <a:cubicBezTo>
                    <a:pt x="1343" y="824"/>
                    <a:pt x="1230" y="711"/>
                    <a:pt x="1106" y="609"/>
                  </a:cubicBezTo>
                  <a:cubicBezTo>
                    <a:pt x="993" y="519"/>
                    <a:pt x="869" y="440"/>
                    <a:pt x="768" y="361"/>
                  </a:cubicBezTo>
                  <a:cubicBezTo>
                    <a:pt x="678" y="293"/>
                    <a:pt x="576" y="226"/>
                    <a:pt x="463" y="192"/>
                  </a:cubicBezTo>
                  <a:lnTo>
                    <a:pt x="226" y="79"/>
                  </a:lnTo>
                  <a:cubicBezTo>
                    <a:pt x="91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39"/>
            <p:cNvSpPr/>
            <p:nvPr/>
          </p:nvSpPr>
          <p:spPr>
            <a:xfrm>
              <a:off x="1601023" y="2053226"/>
              <a:ext cx="24813" cy="46915"/>
            </a:xfrm>
            <a:custGeom>
              <a:avLst/>
              <a:gdLst/>
              <a:ahLst/>
              <a:cxnLst/>
              <a:rect l="l" t="t" r="r" b="b"/>
              <a:pathLst>
                <a:path w="723" h="1367" extrusionOk="0">
                  <a:moveTo>
                    <a:pt x="12" y="1"/>
                  </a:moveTo>
                  <a:cubicBezTo>
                    <a:pt x="0" y="91"/>
                    <a:pt x="0" y="193"/>
                    <a:pt x="12" y="283"/>
                  </a:cubicBezTo>
                  <a:cubicBezTo>
                    <a:pt x="46" y="452"/>
                    <a:pt x="91" y="622"/>
                    <a:pt x="170" y="768"/>
                  </a:cubicBezTo>
                  <a:cubicBezTo>
                    <a:pt x="203" y="847"/>
                    <a:pt x="249" y="926"/>
                    <a:pt x="305" y="994"/>
                  </a:cubicBezTo>
                  <a:cubicBezTo>
                    <a:pt x="361" y="1062"/>
                    <a:pt x="407" y="1129"/>
                    <a:pt x="452" y="1186"/>
                  </a:cubicBezTo>
                  <a:cubicBezTo>
                    <a:pt x="519" y="1254"/>
                    <a:pt x="587" y="1310"/>
                    <a:pt x="655" y="1366"/>
                  </a:cubicBezTo>
                  <a:cubicBezTo>
                    <a:pt x="689" y="1276"/>
                    <a:pt x="711" y="1186"/>
                    <a:pt x="723" y="1096"/>
                  </a:cubicBezTo>
                  <a:cubicBezTo>
                    <a:pt x="723" y="904"/>
                    <a:pt x="689" y="723"/>
                    <a:pt x="598" y="554"/>
                  </a:cubicBezTo>
                  <a:cubicBezTo>
                    <a:pt x="519" y="385"/>
                    <a:pt x="395" y="249"/>
                    <a:pt x="249" y="136"/>
                  </a:cubicBezTo>
                  <a:cubicBezTo>
                    <a:pt x="181" y="80"/>
                    <a:pt x="102" y="35"/>
                    <a:pt x="12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39"/>
            <p:cNvSpPr/>
            <p:nvPr/>
          </p:nvSpPr>
          <p:spPr>
            <a:xfrm>
              <a:off x="1579710" y="1941309"/>
              <a:ext cx="53471" cy="96474"/>
            </a:xfrm>
            <a:custGeom>
              <a:avLst/>
              <a:gdLst/>
              <a:ahLst/>
              <a:cxnLst/>
              <a:rect l="l" t="t" r="r" b="b"/>
              <a:pathLst>
                <a:path w="1558" h="2811" extrusionOk="0">
                  <a:moveTo>
                    <a:pt x="1" y="1"/>
                  </a:moveTo>
                  <a:cubicBezTo>
                    <a:pt x="46" y="170"/>
                    <a:pt x="102" y="328"/>
                    <a:pt x="181" y="486"/>
                  </a:cubicBezTo>
                  <a:cubicBezTo>
                    <a:pt x="215" y="565"/>
                    <a:pt x="238" y="633"/>
                    <a:pt x="294" y="712"/>
                  </a:cubicBezTo>
                  <a:cubicBezTo>
                    <a:pt x="339" y="791"/>
                    <a:pt x="362" y="870"/>
                    <a:pt x="407" y="960"/>
                  </a:cubicBezTo>
                  <a:cubicBezTo>
                    <a:pt x="475" y="1118"/>
                    <a:pt x="576" y="1287"/>
                    <a:pt x="667" y="1457"/>
                  </a:cubicBezTo>
                  <a:cubicBezTo>
                    <a:pt x="836" y="1784"/>
                    <a:pt x="1028" y="2100"/>
                    <a:pt x="1231" y="2404"/>
                  </a:cubicBezTo>
                  <a:cubicBezTo>
                    <a:pt x="1332" y="2540"/>
                    <a:pt x="1434" y="2675"/>
                    <a:pt x="1558" y="2811"/>
                  </a:cubicBezTo>
                  <a:cubicBezTo>
                    <a:pt x="1547" y="2630"/>
                    <a:pt x="1524" y="2461"/>
                    <a:pt x="1490" y="2292"/>
                  </a:cubicBezTo>
                  <a:cubicBezTo>
                    <a:pt x="1400" y="1919"/>
                    <a:pt x="1265" y="1569"/>
                    <a:pt x="1095" y="1231"/>
                  </a:cubicBezTo>
                  <a:cubicBezTo>
                    <a:pt x="982" y="1050"/>
                    <a:pt x="870" y="881"/>
                    <a:pt x="757" y="723"/>
                  </a:cubicBezTo>
                  <a:cubicBezTo>
                    <a:pt x="655" y="576"/>
                    <a:pt x="542" y="441"/>
                    <a:pt x="407" y="328"/>
                  </a:cubicBezTo>
                  <a:cubicBezTo>
                    <a:pt x="283" y="204"/>
                    <a:pt x="147" y="102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39"/>
            <p:cNvSpPr/>
            <p:nvPr/>
          </p:nvSpPr>
          <p:spPr>
            <a:xfrm>
              <a:off x="1620002" y="1904518"/>
              <a:ext cx="41836" cy="79828"/>
            </a:xfrm>
            <a:custGeom>
              <a:avLst/>
              <a:gdLst/>
              <a:ahLst/>
              <a:cxnLst/>
              <a:rect l="l" t="t" r="r" b="b"/>
              <a:pathLst>
                <a:path w="1219" h="2326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136"/>
                    <a:pt x="79" y="272"/>
                    <a:pt x="136" y="407"/>
                  </a:cubicBezTo>
                  <a:cubicBezTo>
                    <a:pt x="158" y="464"/>
                    <a:pt x="192" y="531"/>
                    <a:pt x="215" y="588"/>
                  </a:cubicBezTo>
                  <a:cubicBezTo>
                    <a:pt x="260" y="644"/>
                    <a:pt x="271" y="723"/>
                    <a:pt x="305" y="791"/>
                  </a:cubicBezTo>
                  <a:cubicBezTo>
                    <a:pt x="373" y="926"/>
                    <a:pt x="440" y="1062"/>
                    <a:pt x="519" y="1197"/>
                  </a:cubicBezTo>
                  <a:cubicBezTo>
                    <a:pt x="576" y="1344"/>
                    <a:pt x="655" y="1479"/>
                    <a:pt x="734" y="1615"/>
                  </a:cubicBezTo>
                  <a:cubicBezTo>
                    <a:pt x="813" y="1739"/>
                    <a:pt x="880" y="1863"/>
                    <a:pt x="937" y="1976"/>
                  </a:cubicBezTo>
                  <a:cubicBezTo>
                    <a:pt x="1016" y="2100"/>
                    <a:pt x="1095" y="2213"/>
                    <a:pt x="1196" y="2325"/>
                  </a:cubicBezTo>
                  <a:cubicBezTo>
                    <a:pt x="1219" y="2179"/>
                    <a:pt x="1219" y="2032"/>
                    <a:pt x="1208" y="1885"/>
                  </a:cubicBezTo>
                  <a:cubicBezTo>
                    <a:pt x="1208" y="1615"/>
                    <a:pt x="1072" y="1299"/>
                    <a:pt x="937" y="983"/>
                  </a:cubicBezTo>
                  <a:cubicBezTo>
                    <a:pt x="847" y="836"/>
                    <a:pt x="756" y="689"/>
                    <a:pt x="655" y="554"/>
                  </a:cubicBezTo>
                  <a:cubicBezTo>
                    <a:pt x="576" y="441"/>
                    <a:pt x="474" y="328"/>
                    <a:pt x="350" y="238"/>
                  </a:cubicBezTo>
                  <a:cubicBezTo>
                    <a:pt x="249" y="148"/>
                    <a:pt x="124" y="69"/>
                    <a:pt x="0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39"/>
            <p:cNvSpPr/>
            <p:nvPr/>
          </p:nvSpPr>
          <p:spPr>
            <a:xfrm>
              <a:off x="1631602" y="1806157"/>
              <a:ext cx="60060" cy="168134"/>
            </a:xfrm>
            <a:custGeom>
              <a:avLst/>
              <a:gdLst/>
              <a:ahLst/>
              <a:cxnLst/>
              <a:rect l="l" t="t" r="r" b="b"/>
              <a:pathLst>
                <a:path w="1750" h="4899" extrusionOk="0">
                  <a:moveTo>
                    <a:pt x="1" y="1"/>
                  </a:moveTo>
                  <a:cubicBezTo>
                    <a:pt x="57" y="260"/>
                    <a:pt x="136" y="531"/>
                    <a:pt x="227" y="791"/>
                  </a:cubicBezTo>
                  <a:cubicBezTo>
                    <a:pt x="272" y="903"/>
                    <a:pt x="317" y="1028"/>
                    <a:pt x="373" y="1163"/>
                  </a:cubicBezTo>
                  <a:cubicBezTo>
                    <a:pt x="430" y="1298"/>
                    <a:pt x="452" y="1434"/>
                    <a:pt x="509" y="1580"/>
                  </a:cubicBezTo>
                  <a:cubicBezTo>
                    <a:pt x="588" y="1863"/>
                    <a:pt x="712" y="2156"/>
                    <a:pt x="813" y="2461"/>
                  </a:cubicBezTo>
                  <a:cubicBezTo>
                    <a:pt x="915" y="2777"/>
                    <a:pt x="1005" y="3081"/>
                    <a:pt x="1118" y="3363"/>
                  </a:cubicBezTo>
                  <a:cubicBezTo>
                    <a:pt x="1220" y="3657"/>
                    <a:pt x="1321" y="3916"/>
                    <a:pt x="1411" y="4142"/>
                  </a:cubicBezTo>
                  <a:cubicBezTo>
                    <a:pt x="1502" y="4402"/>
                    <a:pt x="1614" y="4650"/>
                    <a:pt x="1750" y="4898"/>
                  </a:cubicBezTo>
                  <a:cubicBezTo>
                    <a:pt x="1739" y="4627"/>
                    <a:pt x="1716" y="4345"/>
                    <a:pt x="1671" y="4074"/>
                  </a:cubicBezTo>
                  <a:cubicBezTo>
                    <a:pt x="1637" y="3792"/>
                    <a:pt x="1592" y="3521"/>
                    <a:pt x="1524" y="3251"/>
                  </a:cubicBezTo>
                  <a:cubicBezTo>
                    <a:pt x="1456" y="2946"/>
                    <a:pt x="1355" y="2630"/>
                    <a:pt x="1265" y="2314"/>
                  </a:cubicBezTo>
                  <a:cubicBezTo>
                    <a:pt x="1141" y="1998"/>
                    <a:pt x="1016" y="1682"/>
                    <a:pt x="892" y="1400"/>
                  </a:cubicBezTo>
                  <a:cubicBezTo>
                    <a:pt x="836" y="1265"/>
                    <a:pt x="768" y="1129"/>
                    <a:pt x="689" y="1005"/>
                  </a:cubicBezTo>
                  <a:cubicBezTo>
                    <a:pt x="621" y="881"/>
                    <a:pt x="554" y="768"/>
                    <a:pt x="486" y="666"/>
                  </a:cubicBezTo>
                  <a:cubicBezTo>
                    <a:pt x="339" y="429"/>
                    <a:pt x="170" y="215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39"/>
            <p:cNvSpPr/>
            <p:nvPr/>
          </p:nvSpPr>
          <p:spPr>
            <a:xfrm>
              <a:off x="1680405" y="1804990"/>
              <a:ext cx="41493" cy="180523"/>
            </a:xfrm>
            <a:custGeom>
              <a:avLst/>
              <a:gdLst/>
              <a:ahLst/>
              <a:cxnLst/>
              <a:rect l="l" t="t" r="r" b="b"/>
              <a:pathLst>
                <a:path w="1209" h="5260" extrusionOk="0">
                  <a:moveTo>
                    <a:pt x="1" y="1"/>
                  </a:moveTo>
                  <a:cubicBezTo>
                    <a:pt x="1" y="1"/>
                    <a:pt x="23" y="91"/>
                    <a:pt x="57" y="238"/>
                  </a:cubicBezTo>
                  <a:cubicBezTo>
                    <a:pt x="91" y="385"/>
                    <a:pt x="181" y="576"/>
                    <a:pt x="226" y="825"/>
                  </a:cubicBezTo>
                  <a:cubicBezTo>
                    <a:pt x="260" y="949"/>
                    <a:pt x="294" y="1084"/>
                    <a:pt x="339" y="1208"/>
                  </a:cubicBezTo>
                  <a:cubicBezTo>
                    <a:pt x="373" y="1344"/>
                    <a:pt x="396" y="1513"/>
                    <a:pt x="441" y="1648"/>
                  </a:cubicBezTo>
                  <a:cubicBezTo>
                    <a:pt x="520" y="1953"/>
                    <a:pt x="565" y="2280"/>
                    <a:pt x="633" y="2596"/>
                  </a:cubicBezTo>
                  <a:cubicBezTo>
                    <a:pt x="678" y="2923"/>
                    <a:pt x="745" y="3251"/>
                    <a:pt x="779" y="3567"/>
                  </a:cubicBezTo>
                  <a:cubicBezTo>
                    <a:pt x="791" y="3713"/>
                    <a:pt x="824" y="3860"/>
                    <a:pt x="836" y="4007"/>
                  </a:cubicBezTo>
                  <a:cubicBezTo>
                    <a:pt x="847" y="4153"/>
                    <a:pt x="858" y="4289"/>
                    <a:pt x="870" y="4413"/>
                  </a:cubicBezTo>
                  <a:cubicBezTo>
                    <a:pt x="903" y="4661"/>
                    <a:pt x="903" y="4876"/>
                    <a:pt x="926" y="5022"/>
                  </a:cubicBezTo>
                  <a:cubicBezTo>
                    <a:pt x="937" y="5169"/>
                    <a:pt x="949" y="5259"/>
                    <a:pt x="949" y="5259"/>
                  </a:cubicBezTo>
                  <a:cubicBezTo>
                    <a:pt x="949" y="5259"/>
                    <a:pt x="982" y="5169"/>
                    <a:pt x="1016" y="5034"/>
                  </a:cubicBezTo>
                  <a:cubicBezTo>
                    <a:pt x="1084" y="4830"/>
                    <a:pt x="1118" y="4627"/>
                    <a:pt x="1152" y="4413"/>
                  </a:cubicBezTo>
                  <a:cubicBezTo>
                    <a:pt x="1197" y="4120"/>
                    <a:pt x="1208" y="3826"/>
                    <a:pt x="1197" y="3533"/>
                  </a:cubicBezTo>
                  <a:cubicBezTo>
                    <a:pt x="1208" y="3364"/>
                    <a:pt x="1197" y="3194"/>
                    <a:pt x="1174" y="3036"/>
                  </a:cubicBezTo>
                  <a:cubicBezTo>
                    <a:pt x="1152" y="2856"/>
                    <a:pt x="1152" y="2686"/>
                    <a:pt x="1106" y="2517"/>
                  </a:cubicBezTo>
                  <a:cubicBezTo>
                    <a:pt x="1073" y="2348"/>
                    <a:pt x="1028" y="2179"/>
                    <a:pt x="994" y="2009"/>
                  </a:cubicBezTo>
                  <a:cubicBezTo>
                    <a:pt x="960" y="1851"/>
                    <a:pt x="903" y="1682"/>
                    <a:pt x="847" y="1535"/>
                  </a:cubicBezTo>
                  <a:cubicBezTo>
                    <a:pt x="745" y="1242"/>
                    <a:pt x="633" y="971"/>
                    <a:pt x="486" y="712"/>
                  </a:cubicBezTo>
                  <a:cubicBezTo>
                    <a:pt x="384" y="531"/>
                    <a:pt x="271" y="351"/>
                    <a:pt x="147" y="193"/>
                  </a:cubicBezTo>
                  <a:cubicBezTo>
                    <a:pt x="57" y="6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39"/>
            <p:cNvSpPr/>
            <p:nvPr/>
          </p:nvSpPr>
          <p:spPr>
            <a:xfrm>
              <a:off x="1681195" y="1706629"/>
              <a:ext cx="36414" cy="114286"/>
            </a:xfrm>
            <a:custGeom>
              <a:avLst/>
              <a:gdLst/>
              <a:ahLst/>
              <a:cxnLst/>
              <a:rect l="l" t="t" r="r" b="b"/>
              <a:pathLst>
                <a:path w="1061" h="3330" extrusionOk="0">
                  <a:moveTo>
                    <a:pt x="0" y="1"/>
                  </a:moveTo>
                  <a:cubicBezTo>
                    <a:pt x="11" y="192"/>
                    <a:pt x="45" y="373"/>
                    <a:pt x="79" y="554"/>
                  </a:cubicBezTo>
                  <a:cubicBezTo>
                    <a:pt x="102" y="644"/>
                    <a:pt x="113" y="734"/>
                    <a:pt x="147" y="813"/>
                  </a:cubicBezTo>
                  <a:cubicBezTo>
                    <a:pt x="181" y="903"/>
                    <a:pt x="181" y="1005"/>
                    <a:pt x="215" y="1095"/>
                  </a:cubicBezTo>
                  <a:cubicBezTo>
                    <a:pt x="248" y="1298"/>
                    <a:pt x="316" y="1501"/>
                    <a:pt x="373" y="1705"/>
                  </a:cubicBezTo>
                  <a:cubicBezTo>
                    <a:pt x="485" y="2088"/>
                    <a:pt x="621" y="2461"/>
                    <a:pt x="779" y="2833"/>
                  </a:cubicBezTo>
                  <a:cubicBezTo>
                    <a:pt x="858" y="3002"/>
                    <a:pt x="948" y="3172"/>
                    <a:pt x="1050" y="3329"/>
                  </a:cubicBezTo>
                  <a:cubicBezTo>
                    <a:pt x="1061" y="3138"/>
                    <a:pt x="1061" y="2946"/>
                    <a:pt x="1050" y="2765"/>
                  </a:cubicBezTo>
                  <a:cubicBezTo>
                    <a:pt x="1016" y="2359"/>
                    <a:pt x="948" y="1953"/>
                    <a:pt x="835" y="1569"/>
                  </a:cubicBezTo>
                  <a:cubicBezTo>
                    <a:pt x="756" y="1355"/>
                    <a:pt x="689" y="1140"/>
                    <a:pt x="598" y="949"/>
                  </a:cubicBezTo>
                  <a:cubicBezTo>
                    <a:pt x="531" y="779"/>
                    <a:pt x="440" y="610"/>
                    <a:pt x="339" y="452"/>
                  </a:cubicBezTo>
                  <a:cubicBezTo>
                    <a:pt x="237" y="294"/>
                    <a:pt x="124" y="136"/>
                    <a:pt x="0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39"/>
            <p:cNvSpPr/>
            <p:nvPr/>
          </p:nvSpPr>
          <p:spPr>
            <a:xfrm>
              <a:off x="1685073" y="1632291"/>
              <a:ext cx="63526" cy="208769"/>
            </a:xfrm>
            <a:custGeom>
              <a:avLst/>
              <a:gdLst/>
              <a:ahLst/>
              <a:cxnLst/>
              <a:rect l="l" t="t" r="r" b="b"/>
              <a:pathLst>
                <a:path w="1851" h="6083" extrusionOk="0">
                  <a:moveTo>
                    <a:pt x="0" y="0"/>
                  </a:moveTo>
                  <a:lnTo>
                    <a:pt x="102" y="260"/>
                  </a:lnTo>
                  <a:cubicBezTo>
                    <a:pt x="169" y="429"/>
                    <a:pt x="305" y="643"/>
                    <a:pt x="395" y="925"/>
                  </a:cubicBezTo>
                  <a:cubicBezTo>
                    <a:pt x="440" y="1072"/>
                    <a:pt x="508" y="1219"/>
                    <a:pt x="564" y="1365"/>
                  </a:cubicBezTo>
                  <a:cubicBezTo>
                    <a:pt x="632" y="1523"/>
                    <a:pt x="677" y="1704"/>
                    <a:pt x="734" y="1873"/>
                  </a:cubicBezTo>
                  <a:cubicBezTo>
                    <a:pt x="869" y="2223"/>
                    <a:pt x="959" y="2607"/>
                    <a:pt x="1072" y="2979"/>
                  </a:cubicBezTo>
                  <a:cubicBezTo>
                    <a:pt x="1174" y="3363"/>
                    <a:pt x="1264" y="3746"/>
                    <a:pt x="1354" y="4108"/>
                  </a:cubicBezTo>
                  <a:cubicBezTo>
                    <a:pt x="1444" y="4469"/>
                    <a:pt x="1501" y="4830"/>
                    <a:pt x="1569" y="5112"/>
                  </a:cubicBezTo>
                  <a:cubicBezTo>
                    <a:pt x="1648" y="5394"/>
                    <a:pt x="1681" y="5642"/>
                    <a:pt x="1727" y="5811"/>
                  </a:cubicBezTo>
                  <a:cubicBezTo>
                    <a:pt x="1760" y="5981"/>
                    <a:pt x="1794" y="6082"/>
                    <a:pt x="1794" y="6082"/>
                  </a:cubicBezTo>
                  <a:cubicBezTo>
                    <a:pt x="1794" y="6082"/>
                    <a:pt x="1806" y="5981"/>
                    <a:pt x="1817" y="5800"/>
                  </a:cubicBezTo>
                  <a:cubicBezTo>
                    <a:pt x="1839" y="5552"/>
                    <a:pt x="1851" y="5315"/>
                    <a:pt x="1851" y="5067"/>
                  </a:cubicBezTo>
                  <a:cubicBezTo>
                    <a:pt x="1851" y="4717"/>
                    <a:pt x="1817" y="4367"/>
                    <a:pt x="1772" y="4029"/>
                  </a:cubicBezTo>
                  <a:cubicBezTo>
                    <a:pt x="1749" y="3825"/>
                    <a:pt x="1715" y="3634"/>
                    <a:pt x="1670" y="3442"/>
                  </a:cubicBezTo>
                  <a:cubicBezTo>
                    <a:pt x="1636" y="3250"/>
                    <a:pt x="1591" y="3047"/>
                    <a:pt x="1546" y="2844"/>
                  </a:cubicBezTo>
                  <a:lnTo>
                    <a:pt x="1354" y="2268"/>
                  </a:lnTo>
                  <a:cubicBezTo>
                    <a:pt x="1298" y="2076"/>
                    <a:pt x="1219" y="1896"/>
                    <a:pt x="1140" y="1715"/>
                  </a:cubicBezTo>
                  <a:cubicBezTo>
                    <a:pt x="1004" y="1388"/>
                    <a:pt x="835" y="1072"/>
                    <a:pt x="632" y="779"/>
                  </a:cubicBezTo>
                  <a:cubicBezTo>
                    <a:pt x="508" y="576"/>
                    <a:pt x="350" y="384"/>
                    <a:pt x="192" y="2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39"/>
            <p:cNvSpPr/>
            <p:nvPr/>
          </p:nvSpPr>
          <p:spPr>
            <a:xfrm>
              <a:off x="1642070" y="1500606"/>
              <a:ext cx="83295" cy="140609"/>
            </a:xfrm>
            <a:custGeom>
              <a:avLst/>
              <a:gdLst/>
              <a:ahLst/>
              <a:cxnLst/>
              <a:rect l="l" t="t" r="r" b="b"/>
              <a:pathLst>
                <a:path w="2427" h="4097" extrusionOk="0">
                  <a:moveTo>
                    <a:pt x="1" y="0"/>
                  </a:moveTo>
                  <a:lnTo>
                    <a:pt x="1" y="0"/>
                  </a:lnTo>
                  <a:cubicBezTo>
                    <a:pt x="113" y="226"/>
                    <a:pt x="226" y="452"/>
                    <a:pt x="362" y="666"/>
                  </a:cubicBezTo>
                  <a:cubicBezTo>
                    <a:pt x="587" y="1061"/>
                    <a:pt x="903" y="1558"/>
                    <a:pt x="1219" y="2054"/>
                  </a:cubicBezTo>
                  <a:cubicBezTo>
                    <a:pt x="1377" y="2314"/>
                    <a:pt x="1524" y="2551"/>
                    <a:pt x="1671" y="2799"/>
                  </a:cubicBezTo>
                  <a:cubicBezTo>
                    <a:pt x="1727" y="2912"/>
                    <a:pt x="1817" y="3025"/>
                    <a:pt x="1874" y="3137"/>
                  </a:cubicBezTo>
                  <a:cubicBezTo>
                    <a:pt x="1930" y="3250"/>
                    <a:pt x="1998" y="3352"/>
                    <a:pt x="2054" y="3442"/>
                  </a:cubicBezTo>
                  <a:cubicBezTo>
                    <a:pt x="2167" y="3634"/>
                    <a:pt x="2246" y="3803"/>
                    <a:pt x="2314" y="3916"/>
                  </a:cubicBezTo>
                  <a:cubicBezTo>
                    <a:pt x="2381" y="4029"/>
                    <a:pt x="2427" y="4097"/>
                    <a:pt x="2427" y="4097"/>
                  </a:cubicBezTo>
                  <a:cubicBezTo>
                    <a:pt x="2427" y="4097"/>
                    <a:pt x="2427" y="4029"/>
                    <a:pt x="2404" y="3894"/>
                  </a:cubicBezTo>
                  <a:cubicBezTo>
                    <a:pt x="2393" y="3702"/>
                    <a:pt x="2359" y="3521"/>
                    <a:pt x="2302" y="3341"/>
                  </a:cubicBezTo>
                  <a:cubicBezTo>
                    <a:pt x="2246" y="3092"/>
                    <a:pt x="2156" y="2844"/>
                    <a:pt x="2043" y="2596"/>
                  </a:cubicBezTo>
                  <a:cubicBezTo>
                    <a:pt x="1987" y="2460"/>
                    <a:pt x="1930" y="2325"/>
                    <a:pt x="1851" y="2201"/>
                  </a:cubicBezTo>
                  <a:cubicBezTo>
                    <a:pt x="1783" y="2065"/>
                    <a:pt x="1716" y="1930"/>
                    <a:pt x="1625" y="1806"/>
                  </a:cubicBezTo>
                  <a:cubicBezTo>
                    <a:pt x="1546" y="1682"/>
                    <a:pt x="1456" y="1558"/>
                    <a:pt x="1366" y="1422"/>
                  </a:cubicBezTo>
                  <a:cubicBezTo>
                    <a:pt x="1287" y="1298"/>
                    <a:pt x="1185" y="1185"/>
                    <a:pt x="1106" y="1072"/>
                  </a:cubicBezTo>
                  <a:cubicBezTo>
                    <a:pt x="937" y="869"/>
                    <a:pt x="768" y="678"/>
                    <a:pt x="576" y="497"/>
                  </a:cubicBezTo>
                  <a:cubicBezTo>
                    <a:pt x="395" y="316"/>
                    <a:pt x="204" y="147"/>
                    <a:pt x="1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39"/>
            <p:cNvSpPr/>
            <p:nvPr/>
          </p:nvSpPr>
          <p:spPr>
            <a:xfrm>
              <a:off x="1679238" y="1485882"/>
              <a:ext cx="26770" cy="40326"/>
            </a:xfrm>
            <a:custGeom>
              <a:avLst/>
              <a:gdLst/>
              <a:ahLst/>
              <a:cxnLst/>
              <a:rect l="l" t="t" r="r" b="b"/>
              <a:pathLst>
                <a:path w="780" h="1175" extrusionOk="0">
                  <a:moveTo>
                    <a:pt x="12" y="1"/>
                  </a:moveTo>
                  <a:cubicBezTo>
                    <a:pt x="1" y="91"/>
                    <a:pt x="1" y="170"/>
                    <a:pt x="12" y="260"/>
                  </a:cubicBezTo>
                  <a:cubicBezTo>
                    <a:pt x="35" y="418"/>
                    <a:pt x="102" y="576"/>
                    <a:pt x="193" y="723"/>
                  </a:cubicBezTo>
                  <a:cubicBezTo>
                    <a:pt x="283" y="858"/>
                    <a:pt x="396" y="971"/>
                    <a:pt x="531" y="1061"/>
                  </a:cubicBezTo>
                  <a:cubicBezTo>
                    <a:pt x="610" y="1107"/>
                    <a:pt x="689" y="1140"/>
                    <a:pt x="768" y="1174"/>
                  </a:cubicBezTo>
                  <a:cubicBezTo>
                    <a:pt x="779" y="1084"/>
                    <a:pt x="779" y="994"/>
                    <a:pt x="768" y="915"/>
                  </a:cubicBezTo>
                  <a:cubicBezTo>
                    <a:pt x="712" y="576"/>
                    <a:pt x="531" y="283"/>
                    <a:pt x="249" y="114"/>
                  </a:cubicBezTo>
                  <a:cubicBezTo>
                    <a:pt x="170" y="57"/>
                    <a:pt x="91" y="23"/>
                    <a:pt x="12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39"/>
            <p:cNvSpPr/>
            <p:nvPr/>
          </p:nvSpPr>
          <p:spPr>
            <a:xfrm>
              <a:off x="1483683" y="2062939"/>
              <a:ext cx="61982" cy="77460"/>
            </a:xfrm>
            <a:custGeom>
              <a:avLst/>
              <a:gdLst/>
              <a:ahLst/>
              <a:cxnLst/>
              <a:rect l="l" t="t" r="r" b="b"/>
              <a:pathLst>
                <a:path w="1806" h="2257" extrusionOk="0">
                  <a:moveTo>
                    <a:pt x="0" y="0"/>
                  </a:moveTo>
                  <a:cubicBezTo>
                    <a:pt x="34" y="147"/>
                    <a:pt x="79" y="305"/>
                    <a:pt x="147" y="440"/>
                  </a:cubicBezTo>
                  <a:cubicBezTo>
                    <a:pt x="282" y="745"/>
                    <a:pt x="452" y="1038"/>
                    <a:pt x="655" y="1309"/>
                  </a:cubicBezTo>
                  <a:cubicBezTo>
                    <a:pt x="880" y="1569"/>
                    <a:pt x="1129" y="1806"/>
                    <a:pt x="1400" y="2009"/>
                  </a:cubicBezTo>
                  <a:cubicBezTo>
                    <a:pt x="1535" y="2110"/>
                    <a:pt x="1670" y="2189"/>
                    <a:pt x="1806" y="2257"/>
                  </a:cubicBezTo>
                  <a:cubicBezTo>
                    <a:pt x="1761" y="2110"/>
                    <a:pt x="1693" y="1964"/>
                    <a:pt x="1614" y="1828"/>
                  </a:cubicBezTo>
                  <a:cubicBezTo>
                    <a:pt x="1456" y="1546"/>
                    <a:pt x="1264" y="1275"/>
                    <a:pt x="1050" y="1027"/>
                  </a:cubicBezTo>
                  <a:cubicBezTo>
                    <a:pt x="847" y="756"/>
                    <a:pt x="621" y="508"/>
                    <a:pt x="373" y="282"/>
                  </a:cubicBezTo>
                  <a:cubicBezTo>
                    <a:pt x="260" y="181"/>
                    <a:pt x="124" y="79"/>
                    <a:pt x="0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39"/>
            <p:cNvSpPr/>
            <p:nvPr/>
          </p:nvSpPr>
          <p:spPr>
            <a:xfrm>
              <a:off x="1453069" y="2116753"/>
              <a:ext cx="57349" cy="56971"/>
            </a:xfrm>
            <a:custGeom>
              <a:avLst/>
              <a:gdLst/>
              <a:ahLst/>
              <a:cxnLst/>
              <a:rect l="l" t="t" r="r" b="b"/>
              <a:pathLst>
                <a:path w="1671" h="1660" extrusionOk="0">
                  <a:moveTo>
                    <a:pt x="1" y="1"/>
                  </a:moveTo>
                  <a:cubicBezTo>
                    <a:pt x="35" y="125"/>
                    <a:pt x="91" y="238"/>
                    <a:pt x="159" y="350"/>
                  </a:cubicBezTo>
                  <a:cubicBezTo>
                    <a:pt x="441" y="824"/>
                    <a:pt x="836" y="1219"/>
                    <a:pt x="1310" y="1490"/>
                  </a:cubicBezTo>
                  <a:cubicBezTo>
                    <a:pt x="1423" y="1558"/>
                    <a:pt x="1547" y="1614"/>
                    <a:pt x="1671" y="1659"/>
                  </a:cubicBezTo>
                  <a:cubicBezTo>
                    <a:pt x="1637" y="1535"/>
                    <a:pt x="1581" y="1422"/>
                    <a:pt x="1513" y="1310"/>
                  </a:cubicBezTo>
                  <a:cubicBezTo>
                    <a:pt x="1366" y="1073"/>
                    <a:pt x="1197" y="858"/>
                    <a:pt x="1005" y="666"/>
                  </a:cubicBezTo>
                  <a:cubicBezTo>
                    <a:pt x="813" y="463"/>
                    <a:pt x="599" y="305"/>
                    <a:pt x="362" y="159"/>
                  </a:cubicBezTo>
                  <a:cubicBezTo>
                    <a:pt x="249" y="91"/>
                    <a:pt x="125" y="34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39"/>
            <p:cNvSpPr/>
            <p:nvPr/>
          </p:nvSpPr>
          <p:spPr>
            <a:xfrm>
              <a:off x="1411645" y="2205813"/>
              <a:ext cx="69361" cy="38541"/>
            </a:xfrm>
            <a:custGeom>
              <a:avLst/>
              <a:gdLst/>
              <a:ahLst/>
              <a:cxnLst/>
              <a:rect l="l" t="t" r="r" b="b"/>
              <a:pathLst>
                <a:path w="2021" h="1123" extrusionOk="0">
                  <a:moveTo>
                    <a:pt x="0" y="1"/>
                  </a:moveTo>
                  <a:lnTo>
                    <a:pt x="0" y="1"/>
                  </a:lnTo>
                  <a:cubicBezTo>
                    <a:pt x="57" y="114"/>
                    <a:pt x="125" y="227"/>
                    <a:pt x="204" y="328"/>
                  </a:cubicBezTo>
                  <a:cubicBezTo>
                    <a:pt x="384" y="543"/>
                    <a:pt x="598" y="723"/>
                    <a:pt x="835" y="870"/>
                  </a:cubicBezTo>
                  <a:cubicBezTo>
                    <a:pt x="971" y="938"/>
                    <a:pt x="1106" y="994"/>
                    <a:pt x="1242" y="1039"/>
                  </a:cubicBezTo>
                  <a:cubicBezTo>
                    <a:pt x="1366" y="1084"/>
                    <a:pt x="1501" y="1107"/>
                    <a:pt x="1625" y="1118"/>
                  </a:cubicBezTo>
                  <a:cubicBezTo>
                    <a:pt x="1665" y="1121"/>
                    <a:pt x="1704" y="1123"/>
                    <a:pt x="1742" y="1123"/>
                  </a:cubicBezTo>
                  <a:cubicBezTo>
                    <a:pt x="1834" y="1123"/>
                    <a:pt x="1925" y="1115"/>
                    <a:pt x="2020" y="1107"/>
                  </a:cubicBezTo>
                  <a:cubicBezTo>
                    <a:pt x="1930" y="1005"/>
                    <a:pt x="1828" y="926"/>
                    <a:pt x="1727" y="859"/>
                  </a:cubicBezTo>
                  <a:cubicBezTo>
                    <a:pt x="1682" y="825"/>
                    <a:pt x="1625" y="791"/>
                    <a:pt x="1580" y="757"/>
                  </a:cubicBezTo>
                  <a:cubicBezTo>
                    <a:pt x="1524" y="734"/>
                    <a:pt x="1479" y="689"/>
                    <a:pt x="1422" y="655"/>
                  </a:cubicBezTo>
                  <a:cubicBezTo>
                    <a:pt x="1309" y="576"/>
                    <a:pt x="1197" y="509"/>
                    <a:pt x="1072" y="452"/>
                  </a:cubicBezTo>
                  <a:cubicBezTo>
                    <a:pt x="960" y="373"/>
                    <a:pt x="835" y="317"/>
                    <a:pt x="711" y="260"/>
                  </a:cubicBezTo>
                  <a:cubicBezTo>
                    <a:pt x="598" y="215"/>
                    <a:pt x="486" y="148"/>
                    <a:pt x="373" y="114"/>
                  </a:cubicBezTo>
                  <a:cubicBezTo>
                    <a:pt x="260" y="57"/>
                    <a:pt x="136" y="24"/>
                    <a:pt x="0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39"/>
            <p:cNvSpPr/>
            <p:nvPr/>
          </p:nvSpPr>
          <p:spPr>
            <a:xfrm>
              <a:off x="1403134" y="2237971"/>
              <a:ext cx="72072" cy="28897"/>
            </a:xfrm>
            <a:custGeom>
              <a:avLst/>
              <a:gdLst/>
              <a:ahLst/>
              <a:cxnLst/>
              <a:rect l="l" t="t" r="r" b="b"/>
              <a:pathLst>
                <a:path w="2100" h="842" extrusionOk="0">
                  <a:moveTo>
                    <a:pt x="0" y="1"/>
                  </a:moveTo>
                  <a:cubicBezTo>
                    <a:pt x="68" y="102"/>
                    <a:pt x="147" y="204"/>
                    <a:pt x="237" y="283"/>
                  </a:cubicBezTo>
                  <a:cubicBezTo>
                    <a:pt x="327" y="373"/>
                    <a:pt x="429" y="452"/>
                    <a:pt x="531" y="520"/>
                  </a:cubicBezTo>
                  <a:cubicBezTo>
                    <a:pt x="655" y="587"/>
                    <a:pt x="790" y="666"/>
                    <a:pt x="914" y="723"/>
                  </a:cubicBezTo>
                  <a:cubicBezTo>
                    <a:pt x="1129" y="797"/>
                    <a:pt x="1360" y="841"/>
                    <a:pt x="1586" y="841"/>
                  </a:cubicBezTo>
                  <a:cubicBezTo>
                    <a:pt x="1633" y="841"/>
                    <a:pt x="1680" y="839"/>
                    <a:pt x="1727" y="836"/>
                  </a:cubicBezTo>
                  <a:cubicBezTo>
                    <a:pt x="1851" y="824"/>
                    <a:pt x="1975" y="802"/>
                    <a:pt x="2099" y="757"/>
                  </a:cubicBezTo>
                  <a:cubicBezTo>
                    <a:pt x="1997" y="689"/>
                    <a:pt x="1885" y="621"/>
                    <a:pt x="1772" y="565"/>
                  </a:cubicBezTo>
                  <a:cubicBezTo>
                    <a:pt x="1681" y="520"/>
                    <a:pt x="1569" y="474"/>
                    <a:pt x="1456" y="418"/>
                  </a:cubicBezTo>
                  <a:cubicBezTo>
                    <a:pt x="1343" y="362"/>
                    <a:pt x="1219" y="316"/>
                    <a:pt x="1095" y="283"/>
                  </a:cubicBezTo>
                  <a:cubicBezTo>
                    <a:pt x="971" y="226"/>
                    <a:pt x="846" y="181"/>
                    <a:pt x="722" y="147"/>
                  </a:cubicBezTo>
                  <a:cubicBezTo>
                    <a:pt x="598" y="113"/>
                    <a:pt x="485" y="80"/>
                    <a:pt x="373" y="46"/>
                  </a:cubicBezTo>
                  <a:cubicBezTo>
                    <a:pt x="248" y="12"/>
                    <a:pt x="124" y="1"/>
                    <a:pt x="0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39"/>
            <p:cNvSpPr/>
            <p:nvPr/>
          </p:nvSpPr>
          <p:spPr>
            <a:xfrm>
              <a:off x="1335729" y="2227915"/>
              <a:ext cx="47293" cy="20077"/>
            </a:xfrm>
            <a:custGeom>
              <a:avLst/>
              <a:gdLst/>
              <a:ahLst/>
              <a:cxnLst/>
              <a:rect l="l" t="t" r="r" b="b"/>
              <a:pathLst>
                <a:path w="1378" h="585" extrusionOk="0">
                  <a:moveTo>
                    <a:pt x="260" y="0"/>
                  </a:moveTo>
                  <a:cubicBezTo>
                    <a:pt x="170" y="11"/>
                    <a:pt x="80" y="23"/>
                    <a:pt x="1" y="57"/>
                  </a:cubicBezTo>
                  <a:cubicBezTo>
                    <a:pt x="46" y="124"/>
                    <a:pt x="102" y="203"/>
                    <a:pt x="170" y="260"/>
                  </a:cubicBezTo>
                  <a:cubicBezTo>
                    <a:pt x="294" y="373"/>
                    <a:pt x="441" y="474"/>
                    <a:pt x="599" y="530"/>
                  </a:cubicBezTo>
                  <a:cubicBezTo>
                    <a:pt x="723" y="564"/>
                    <a:pt x="853" y="584"/>
                    <a:pt x="980" y="584"/>
                  </a:cubicBezTo>
                  <a:cubicBezTo>
                    <a:pt x="1026" y="584"/>
                    <a:pt x="1072" y="582"/>
                    <a:pt x="1118" y="576"/>
                  </a:cubicBezTo>
                  <a:cubicBezTo>
                    <a:pt x="1208" y="576"/>
                    <a:pt x="1298" y="553"/>
                    <a:pt x="1377" y="508"/>
                  </a:cubicBezTo>
                  <a:cubicBezTo>
                    <a:pt x="1332" y="440"/>
                    <a:pt x="1276" y="373"/>
                    <a:pt x="1208" y="316"/>
                  </a:cubicBezTo>
                  <a:cubicBezTo>
                    <a:pt x="1084" y="215"/>
                    <a:pt x="926" y="124"/>
                    <a:pt x="768" y="79"/>
                  </a:cubicBezTo>
                  <a:cubicBezTo>
                    <a:pt x="610" y="23"/>
                    <a:pt x="429" y="0"/>
                    <a:pt x="260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39"/>
            <p:cNvSpPr/>
            <p:nvPr/>
          </p:nvSpPr>
          <p:spPr>
            <a:xfrm>
              <a:off x="1278793" y="2243393"/>
              <a:ext cx="106564" cy="47053"/>
            </a:xfrm>
            <a:custGeom>
              <a:avLst/>
              <a:gdLst/>
              <a:ahLst/>
              <a:cxnLst/>
              <a:rect l="l" t="t" r="r" b="b"/>
              <a:pathLst>
                <a:path w="3105" h="1371" extrusionOk="0">
                  <a:moveTo>
                    <a:pt x="1" y="1"/>
                  </a:moveTo>
                  <a:lnTo>
                    <a:pt x="1" y="1"/>
                  </a:lnTo>
                  <a:cubicBezTo>
                    <a:pt x="114" y="147"/>
                    <a:pt x="238" y="283"/>
                    <a:pt x="373" y="407"/>
                  </a:cubicBezTo>
                  <a:cubicBezTo>
                    <a:pt x="509" y="531"/>
                    <a:pt x="655" y="644"/>
                    <a:pt x="813" y="757"/>
                  </a:cubicBezTo>
                  <a:cubicBezTo>
                    <a:pt x="994" y="869"/>
                    <a:pt x="1186" y="982"/>
                    <a:pt x="1378" y="1072"/>
                  </a:cubicBezTo>
                  <a:cubicBezTo>
                    <a:pt x="1581" y="1163"/>
                    <a:pt x="1784" y="1230"/>
                    <a:pt x="1987" y="1287"/>
                  </a:cubicBezTo>
                  <a:cubicBezTo>
                    <a:pt x="2167" y="1332"/>
                    <a:pt x="2359" y="1366"/>
                    <a:pt x="2551" y="1366"/>
                  </a:cubicBezTo>
                  <a:cubicBezTo>
                    <a:pt x="2587" y="1369"/>
                    <a:pt x="2624" y="1370"/>
                    <a:pt x="2660" y="1370"/>
                  </a:cubicBezTo>
                  <a:cubicBezTo>
                    <a:pt x="2759" y="1370"/>
                    <a:pt x="2858" y="1360"/>
                    <a:pt x="2957" y="1343"/>
                  </a:cubicBezTo>
                  <a:cubicBezTo>
                    <a:pt x="3059" y="1332"/>
                    <a:pt x="3104" y="1321"/>
                    <a:pt x="3104" y="1321"/>
                  </a:cubicBezTo>
                  <a:lnTo>
                    <a:pt x="2969" y="1253"/>
                  </a:lnTo>
                  <a:cubicBezTo>
                    <a:pt x="2878" y="1208"/>
                    <a:pt x="2754" y="1163"/>
                    <a:pt x="2619" y="1095"/>
                  </a:cubicBezTo>
                  <a:cubicBezTo>
                    <a:pt x="2472" y="1039"/>
                    <a:pt x="2303" y="960"/>
                    <a:pt x="2134" y="881"/>
                  </a:cubicBezTo>
                  <a:cubicBezTo>
                    <a:pt x="1953" y="813"/>
                    <a:pt x="1773" y="711"/>
                    <a:pt x="1581" y="632"/>
                  </a:cubicBezTo>
                  <a:cubicBezTo>
                    <a:pt x="1208" y="463"/>
                    <a:pt x="825" y="294"/>
                    <a:pt x="531" y="181"/>
                  </a:cubicBezTo>
                  <a:cubicBezTo>
                    <a:pt x="351" y="102"/>
                    <a:pt x="181" y="46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39"/>
            <p:cNvSpPr/>
            <p:nvPr/>
          </p:nvSpPr>
          <p:spPr>
            <a:xfrm>
              <a:off x="1126618" y="2255783"/>
              <a:ext cx="79794" cy="48837"/>
            </a:xfrm>
            <a:custGeom>
              <a:avLst/>
              <a:gdLst/>
              <a:ahLst/>
              <a:cxnLst/>
              <a:rect l="l" t="t" r="r" b="b"/>
              <a:pathLst>
                <a:path w="2325" h="1423" extrusionOk="0">
                  <a:moveTo>
                    <a:pt x="0" y="1"/>
                  </a:moveTo>
                  <a:cubicBezTo>
                    <a:pt x="68" y="125"/>
                    <a:pt x="158" y="249"/>
                    <a:pt x="260" y="362"/>
                  </a:cubicBezTo>
                  <a:cubicBezTo>
                    <a:pt x="474" y="587"/>
                    <a:pt x="711" y="802"/>
                    <a:pt x="971" y="982"/>
                  </a:cubicBezTo>
                  <a:cubicBezTo>
                    <a:pt x="1264" y="1129"/>
                    <a:pt x="1569" y="1253"/>
                    <a:pt x="1885" y="1343"/>
                  </a:cubicBezTo>
                  <a:cubicBezTo>
                    <a:pt x="2020" y="1389"/>
                    <a:pt x="2167" y="1411"/>
                    <a:pt x="2325" y="1422"/>
                  </a:cubicBezTo>
                  <a:cubicBezTo>
                    <a:pt x="2223" y="1310"/>
                    <a:pt x="2122" y="1197"/>
                    <a:pt x="2009" y="1106"/>
                  </a:cubicBezTo>
                  <a:cubicBezTo>
                    <a:pt x="1772" y="903"/>
                    <a:pt x="1524" y="723"/>
                    <a:pt x="1253" y="587"/>
                  </a:cubicBezTo>
                  <a:cubicBezTo>
                    <a:pt x="993" y="407"/>
                    <a:pt x="711" y="249"/>
                    <a:pt x="418" y="136"/>
                  </a:cubicBezTo>
                  <a:cubicBezTo>
                    <a:pt x="282" y="68"/>
                    <a:pt x="136" y="34"/>
                    <a:pt x="0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39"/>
            <p:cNvSpPr/>
            <p:nvPr/>
          </p:nvSpPr>
          <p:spPr>
            <a:xfrm>
              <a:off x="1076270" y="2262372"/>
              <a:ext cx="103818" cy="56971"/>
            </a:xfrm>
            <a:custGeom>
              <a:avLst/>
              <a:gdLst/>
              <a:ahLst/>
              <a:cxnLst/>
              <a:rect l="l" t="t" r="r" b="b"/>
              <a:pathLst>
                <a:path w="3025" h="1660" extrusionOk="0">
                  <a:moveTo>
                    <a:pt x="0" y="0"/>
                  </a:moveTo>
                  <a:lnTo>
                    <a:pt x="0" y="0"/>
                  </a:lnTo>
                  <a:cubicBezTo>
                    <a:pt x="124" y="147"/>
                    <a:pt x="249" y="283"/>
                    <a:pt x="395" y="407"/>
                  </a:cubicBezTo>
                  <a:cubicBezTo>
                    <a:pt x="700" y="655"/>
                    <a:pt x="1016" y="892"/>
                    <a:pt x="1354" y="1095"/>
                  </a:cubicBezTo>
                  <a:cubicBezTo>
                    <a:pt x="1557" y="1197"/>
                    <a:pt x="1749" y="1298"/>
                    <a:pt x="1930" y="1377"/>
                  </a:cubicBezTo>
                  <a:cubicBezTo>
                    <a:pt x="2110" y="1467"/>
                    <a:pt x="2291" y="1524"/>
                    <a:pt x="2472" y="1569"/>
                  </a:cubicBezTo>
                  <a:cubicBezTo>
                    <a:pt x="2652" y="1614"/>
                    <a:pt x="2833" y="1637"/>
                    <a:pt x="3024" y="1659"/>
                  </a:cubicBezTo>
                  <a:cubicBezTo>
                    <a:pt x="2889" y="1535"/>
                    <a:pt x="2742" y="1411"/>
                    <a:pt x="2584" y="1309"/>
                  </a:cubicBezTo>
                  <a:cubicBezTo>
                    <a:pt x="2449" y="1219"/>
                    <a:pt x="2302" y="1129"/>
                    <a:pt x="2133" y="1005"/>
                  </a:cubicBezTo>
                  <a:cubicBezTo>
                    <a:pt x="1975" y="892"/>
                    <a:pt x="1783" y="790"/>
                    <a:pt x="1603" y="677"/>
                  </a:cubicBezTo>
                  <a:cubicBezTo>
                    <a:pt x="1264" y="474"/>
                    <a:pt x="903" y="294"/>
                    <a:pt x="531" y="158"/>
                  </a:cubicBezTo>
                  <a:cubicBezTo>
                    <a:pt x="361" y="91"/>
                    <a:pt x="181" y="34"/>
                    <a:pt x="0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39"/>
            <p:cNvSpPr/>
            <p:nvPr/>
          </p:nvSpPr>
          <p:spPr>
            <a:xfrm>
              <a:off x="1229234" y="2284680"/>
              <a:ext cx="54637" cy="24196"/>
            </a:xfrm>
            <a:custGeom>
              <a:avLst/>
              <a:gdLst/>
              <a:ahLst/>
              <a:cxnLst/>
              <a:rect l="l" t="t" r="r" b="b"/>
              <a:pathLst>
                <a:path w="1592" h="705" extrusionOk="0">
                  <a:moveTo>
                    <a:pt x="213" y="0"/>
                  </a:moveTo>
                  <a:cubicBezTo>
                    <a:pt x="139" y="0"/>
                    <a:pt x="67" y="11"/>
                    <a:pt x="1" y="27"/>
                  </a:cubicBezTo>
                  <a:cubicBezTo>
                    <a:pt x="57" y="118"/>
                    <a:pt x="125" y="185"/>
                    <a:pt x="204" y="264"/>
                  </a:cubicBezTo>
                  <a:cubicBezTo>
                    <a:pt x="350" y="389"/>
                    <a:pt x="520" y="501"/>
                    <a:pt x="711" y="580"/>
                  </a:cubicBezTo>
                  <a:cubicBezTo>
                    <a:pt x="892" y="648"/>
                    <a:pt x="1095" y="693"/>
                    <a:pt x="1287" y="705"/>
                  </a:cubicBezTo>
                  <a:cubicBezTo>
                    <a:pt x="1388" y="705"/>
                    <a:pt x="1490" y="705"/>
                    <a:pt x="1592" y="682"/>
                  </a:cubicBezTo>
                  <a:cubicBezTo>
                    <a:pt x="1535" y="592"/>
                    <a:pt x="1456" y="513"/>
                    <a:pt x="1388" y="445"/>
                  </a:cubicBezTo>
                  <a:cubicBezTo>
                    <a:pt x="1231" y="310"/>
                    <a:pt x="1061" y="208"/>
                    <a:pt x="869" y="129"/>
                  </a:cubicBezTo>
                  <a:cubicBezTo>
                    <a:pt x="689" y="50"/>
                    <a:pt x="497" y="5"/>
                    <a:pt x="294" y="5"/>
                  </a:cubicBezTo>
                  <a:cubicBezTo>
                    <a:pt x="267" y="2"/>
                    <a:pt x="240" y="0"/>
                    <a:pt x="213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39"/>
            <p:cNvSpPr/>
            <p:nvPr/>
          </p:nvSpPr>
          <p:spPr>
            <a:xfrm>
              <a:off x="1013121" y="2272428"/>
              <a:ext cx="86418" cy="52716"/>
            </a:xfrm>
            <a:custGeom>
              <a:avLst/>
              <a:gdLst/>
              <a:ahLst/>
              <a:cxnLst/>
              <a:rect l="l" t="t" r="r" b="b"/>
              <a:pathLst>
                <a:path w="2518" h="1536" extrusionOk="0">
                  <a:moveTo>
                    <a:pt x="1" y="1"/>
                  </a:moveTo>
                  <a:lnTo>
                    <a:pt x="1" y="1"/>
                  </a:lnTo>
                  <a:cubicBezTo>
                    <a:pt x="91" y="125"/>
                    <a:pt x="193" y="249"/>
                    <a:pt x="317" y="362"/>
                  </a:cubicBezTo>
                  <a:cubicBezTo>
                    <a:pt x="554" y="599"/>
                    <a:pt x="825" y="813"/>
                    <a:pt x="1107" y="1005"/>
                  </a:cubicBezTo>
                  <a:cubicBezTo>
                    <a:pt x="1400" y="1197"/>
                    <a:pt x="1716" y="1344"/>
                    <a:pt x="2043" y="1445"/>
                  </a:cubicBezTo>
                  <a:cubicBezTo>
                    <a:pt x="2201" y="1490"/>
                    <a:pt x="2359" y="1524"/>
                    <a:pt x="2517" y="1535"/>
                  </a:cubicBezTo>
                  <a:cubicBezTo>
                    <a:pt x="2416" y="1411"/>
                    <a:pt x="2303" y="1298"/>
                    <a:pt x="2179" y="1197"/>
                  </a:cubicBezTo>
                  <a:cubicBezTo>
                    <a:pt x="2066" y="1107"/>
                    <a:pt x="1942" y="1016"/>
                    <a:pt x="1806" y="904"/>
                  </a:cubicBezTo>
                  <a:cubicBezTo>
                    <a:pt x="1671" y="802"/>
                    <a:pt x="1513" y="700"/>
                    <a:pt x="1366" y="599"/>
                  </a:cubicBezTo>
                  <a:cubicBezTo>
                    <a:pt x="1084" y="407"/>
                    <a:pt x="780" y="249"/>
                    <a:pt x="464" y="125"/>
                  </a:cubicBezTo>
                  <a:cubicBezTo>
                    <a:pt x="306" y="69"/>
                    <a:pt x="159" y="23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39"/>
            <p:cNvSpPr/>
            <p:nvPr/>
          </p:nvSpPr>
          <p:spPr>
            <a:xfrm>
              <a:off x="919805" y="2248438"/>
              <a:ext cx="194045" cy="113874"/>
            </a:xfrm>
            <a:custGeom>
              <a:avLst/>
              <a:gdLst/>
              <a:ahLst/>
              <a:cxnLst/>
              <a:rect l="l" t="t" r="r" b="b"/>
              <a:pathLst>
                <a:path w="5654" h="3318" extrusionOk="0">
                  <a:moveTo>
                    <a:pt x="0" y="0"/>
                  </a:moveTo>
                  <a:cubicBezTo>
                    <a:pt x="0" y="0"/>
                    <a:pt x="271" y="327"/>
                    <a:pt x="711" y="756"/>
                  </a:cubicBezTo>
                  <a:cubicBezTo>
                    <a:pt x="824" y="869"/>
                    <a:pt x="937" y="993"/>
                    <a:pt x="1072" y="1106"/>
                  </a:cubicBezTo>
                  <a:cubicBezTo>
                    <a:pt x="1219" y="1230"/>
                    <a:pt x="1366" y="1343"/>
                    <a:pt x="1524" y="1456"/>
                  </a:cubicBezTo>
                  <a:cubicBezTo>
                    <a:pt x="1840" y="1682"/>
                    <a:pt x="2190" y="1919"/>
                    <a:pt x="2539" y="2155"/>
                  </a:cubicBezTo>
                  <a:cubicBezTo>
                    <a:pt x="2923" y="2336"/>
                    <a:pt x="3295" y="2528"/>
                    <a:pt x="3645" y="2686"/>
                  </a:cubicBezTo>
                  <a:cubicBezTo>
                    <a:pt x="3815" y="2776"/>
                    <a:pt x="3995" y="2844"/>
                    <a:pt x="4164" y="2912"/>
                  </a:cubicBezTo>
                  <a:cubicBezTo>
                    <a:pt x="4334" y="2968"/>
                    <a:pt x="4503" y="3013"/>
                    <a:pt x="4650" y="3058"/>
                  </a:cubicBezTo>
                  <a:cubicBezTo>
                    <a:pt x="5248" y="3239"/>
                    <a:pt x="5654" y="3318"/>
                    <a:pt x="5654" y="3318"/>
                  </a:cubicBezTo>
                  <a:cubicBezTo>
                    <a:pt x="5654" y="3318"/>
                    <a:pt x="5304" y="3092"/>
                    <a:pt x="4762" y="2810"/>
                  </a:cubicBezTo>
                  <a:cubicBezTo>
                    <a:pt x="4627" y="2731"/>
                    <a:pt x="4469" y="2663"/>
                    <a:pt x="4311" y="2584"/>
                  </a:cubicBezTo>
                  <a:cubicBezTo>
                    <a:pt x="4153" y="2505"/>
                    <a:pt x="4006" y="2392"/>
                    <a:pt x="3837" y="2302"/>
                  </a:cubicBezTo>
                  <a:cubicBezTo>
                    <a:pt x="3510" y="2110"/>
                    <a:pt x="3149" y="1930"/>
                    <a:pt x="2788" y="1738"/>
                  </a:cubicBezTo>
                  <a:cubicBezTo>
                    <a:pt x="2449" y="1524"/>
                    <a:pt x="2111" y="1298"/>
                    <a:pt x="1772" y="1117"/>
                  </a:cubicBezTo>
                  <a:cubicBezTo>
                    <a:pt x="1614" y="1004"/>
                    <a:pt x="1445" y="937"/>
                    <a:pt x="1298" y="835"/>
                  </a:cubicBezTo>
                  <a:cubicBezTo>
                    <a:pt x="1163" y="734"/>
                    <a:pt x="1016" y="643"/>
                    <a:pt x="892" y="553"/>
                  </a:cubicBezTo>
                  <a:cubicBezTo>
                    <a:pt x="373" y="2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39"/>
            <p:cNvSpPr/>
            <p:nvPr/>
          </p:nvSpPr>
          <p:spPr>
            <a:xfrm>
              <a:off x="1798157" y="3111278"/>
              <a:ext cx="792758" cy="596859"/>
            </a:xfrm>
            <a:custGeom>
              <a:avLst/>
              <a:gdLst/>
              <a:ahLst/>
              <a:cxnLst/>
              <a:rect l="l" t="t" r="r" b="b"/>
              <a:pathLst>
                <a:path w="23099" h="17391" extrusionOk="0">
                  <a:moveTo>
                    <a:pt x="1625" y="0"/>
                  </a:moveTo>
                  <a:lnTo>
                    <a:pt x="1625" y="0"/>
                  </a:lnTo>
                  <a:cubicBezTo>
                    <a:pt x="1546" y="79"/>
                    <a:pt x="1467" y="158"/>
                    <a:pt x="1388" y="237"/>
                  </a:cubicBezTo>
                  <a:cubicBezTo>
                    <a:pt x="79" y="1648"/>
                    <a:pt x="0" y="5981"/>
                    <a:pt x="576" y="8463"/>
                  </a:cubicBezTo>
                  <a:cubicBezTo>
                    <a:pt x="1467" y="12481"/>
                    <a:pt x="5766" y="16520"/>
                    <a:pt x="10099" y="17242"/>
                  </a:cubicBezTo>
                  <a:cubicBezTo>
                    <a:pt x="10690" y="17341"/>
                    <a:pt x="11295" y="17391"/>
                    <a:pt x="11905" y="17391"/>
                  </a:cubicBezTo>
                  <a:cubicBezTo>
                    <a:pt x="16163" y="17391"/>
                    <a:pt x="20710" y="14994"/>
                    <a:pt x="23099" y="10404"/>
                  </a:cubicBezTo>
                  <a:lnTo>
                    <a:pt x="23099" y="10404"/>
                  </a:lnTo>
                  <a:cubicBezTo>
                    <a:pt x="22930" y="10619"/>
                    <a:pt x="22704" y="10799"/>
                    <a:pt x="22467" y="10935"/>
                  </a:cubicBezTo>
                  <a:cubicBezTo>
                    <a:pt x="20985" y="11789"/>
                    <a:pt x="19359" y="12079"/>
                    <a:pt x="17695" y="12079"/>
                  </a:cubicBezTo>
                  <a:cubicBezTo>
                    <a:pt x="15974" y="12079"/>
                    <a:pt x="14212" y="11769"/>
                    <a:pt x="12526" y="11454"/>
                  </a:cubicBezTo>
                  <a:cubicBezTo>
                    <a:pt x="10303" y="11093"/>
                    <a:pt x="7820" y="9727"/>
                    <a:pt x="5924" y="8509"/>
                  </a:cubicBezTo>
                  <a:cubicBezTo>
                    <a:pt x="4739" y="7775"/>
                    <a:pt x="3306" y="6861"/>
                    <a:pt x="2358" y="5812"/>
                  </a:cubicBezTo>
                  <a:cubicBezTo>
                    <a:pt x="1049" y="4469"/>
                    <a:pt x="248" y="1749"/>
                    <a:pt x="1625" y="0"/>
                  </a:cubicBezTo>
                  <a:close/>
                </a:path>
              </a:pathLst>
            </a:custGeom>
            <a:solidFill>
              <a:srgbClr val="B43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39"/>
            <p:cNvSpPr/>
            <p:nvPr/>
          </p:nvSpPr>
          <p:spPr>
            <a:xfrm>
              <a:off x="1806668" y="3020124"/>
              <a:ext cx="814448" cy="505671"/>
            </a:xfrm>
            <a:custGeom>
              <a:avLst/>
              <a:gdLst/>
              <a:ahLst/>
              <a:cxnLst/>
              <a:rect l="l" t="t" r="r" b="b"/>
              <a:pathLst>
                <a:path w="23731" h="14734" extrusionOk="0">
                  <a:moveTo>
                    <a:pt x="8910" y="0"/>
                  </a:moveTo>
                  <a:cubicBezTo>
                    <a:pt x="6097" y="0"/>
                    <a:pt x="3414" y="610"/>
                    <a:pt x="1377" y="2656"/>
                  </a:cubicBezTo>
                  <a:cubicBezTo>
                    <a:pt x="0" y="4405"/>
                    <a:pt x="813" y="7125"/>
                    <a:pt x="2110" y="8468"/>
                  </a:cubicBezTo>
                  <a:cubicBezTo>
                    <a:pt x="3070" y="9517"/>
                    <a:pt x="4503" y="10420"/>
                    <a:pt x="5676" y="11165"/>
                  </a:cubicBezTo>
                  <a:cubicBezTo>
                    <a:pt x="7572" y="12383"/>
                    <a:pt x="10066" y="13749"/>
                    <a:pt x="12289" y="14110"/>
                  </a:cubicBezTo>
                  <a:cubicBezTo>
                    <a:pt x="13965" y="14424"/>
                    <a:pt x="15720" y="14733"/>
                    <a:pt x="17436" y="14733"/>
                  </a:cubicBezTo>
                  <a:cubicBezTo>
                    <a:pt x="19103" y="14733"/>
                    <a:pt x="20734" y="14441"/>
                    <a:pt x="22219" y="13579"/>
                  </a:cubicBezTo>
                  <a:cubicBezTo>
                    <a:pt x="22467" y="13444"/>
                    <a:pt x="22682" y="13275"/>
                    <a:pt x="22862" y="13060"/>
                  </a:cubicBezTo>
                  <a:cubicBezTo>
                    <a:pt x="23020" y="12756"/>
                    <a:pt x="23167" y="12451"/>
                    <a:pt x="23302" y="12135"/>
                  </a:cubicBezTo>
                  <a:cubicBezTo>
                    <a:pt x="23731" y="11142"/>
                    <a:pt x="22964" y="8095"/>
                    <a:pt x="22061" y="6651"/>
                  </a:cubicBezTo>
                  <a:cubicBezTo>
                    <a:pt x="20267" y="3762"/>
                    <a:pt x="16712" y="1460"/>
                    <a:pt x="13496" y="591"/>
                  </a:cubicBezTo>
                  <a:cubicBezTo>
                    <a:pt x="12661" y="343"/>
                    <a:pt x="11815" y="185"/>
                    <a:pt x="10957" y="95"/>
                  </a:cubicBezTo>
                  <a:cubicBezTo>
                    <a:pt x="10272" y="36"/>
                    <a:pt x="9587" y="0"/>
                    <a:pt x="8910" y="0"/>
                  </a:cubicBezTo>
                  <a:close/>
                </a:path>
              </a:pathLst>
            </a:custGeom>
            <a:solidFill>
              <a:srgbClr val="D86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39"/>
            <p:cNvSpPr/>
            <p:nvPr/>
          </p:nvSpPr>
          <p:spPr>
            <a:xfrm>
              <a:off x="1820602" y="3015937"/>
              <a:ext cx="790836" cy="513084"/>
            </a:xfrm>
            <a:custGeom>
              <a:avLst/>
              <a:gdLst/>
              <a:ahLst/>
              <a:cxnLst/>
              <a:rect l="l" t="t" r="r" b="b"/>
              <a:pathLst>
                <a:path w="23043" h="14950" extrusionOk="0">
                  <a:moveTo>
                    <a:pt x="8281" y="1"/>
                  </a:moveTo>
                  <a:cubicBezTo>
                    <a:pt x="8071" y="1"/>
                    <a:pt x="7861" y="4"/>
                    <a:pt x="7651" y="14"/>
                  </a:cubicBezTo>
                  <a:cubicBezTo>
                    <a:pt x="7155" y="25"/>
                    <a:pt x="6669" y="70"/>
                    <a:pt x="6173" y="138"/>
                  </a:cubicBezTo>
                  <a:cubicBezTo>
                    <a:pt x="5676" y="206"/>
                    <a:pt x="5191" y="307"/>
                    <a:pt x="4706" y="431"/>
                  </a:cubicBezTo>
                  <a:cubicBezTo>
                    <a:pt x="4232" y="567"/>
                    <a:pt x="3758" y="736"/>
                    <a:pt x="3296" y="939"/>
                  </a:cubicBezTo>
                  <a:cubicBezTo>
                    <a:pt x="3070" y="1041"/>
                    <a:pt x="2844" y="1153"/>
                    <a:pt x="2630" y="1277"/>
                  </a:cubicBezTo>
                  <a:cubicBezTo>
                    <a:pt x="2404" y="1402"/>
                    <a:pt x="2190" y="1526"/>
                    <a:pt x="1987" y="1672"/>
                  </a:cubicBezTo>
                  <a:cubicBezTo>
                    <a:pt x="1569" y="1966"/>
                    <a:pt x="1185" y="2282"/>
                    <a:pt x="824" y="2632"/>
                  </a:cubicBezTo>
                  <a:lnTo>
                    <a:pt x="824" y="2643"/>
                  </a:lnTo>
                  <a:lnTo>
                    <a:pt x="813" y="2654"/>
                  </a:lnTo>
                  <a:cubicBezTo>
                    <a:pt x="407" y="3162"/>
                    <a:pt x="159" y="3771"/>
                    <a:pt x="80" y="4414"/>
                  </a:cubicBezTo>
                  <a:cubicBezTo>
                    <a:pt x="1" y="5046"/>
                    <a:pt x="46" y="5690"/>
                    <a:pt x="204" y="6310"/>
                  </a:cubicBezTo>
                  <a:cubicBezTo>
                    <a:pt x="362" y="6920"/>
                    <a:pt x="621" y="7506"/>
                    <a:pt x="960" y="8037"/>
                  </a:cubicBezTo>
                  <a:cubicBezTo>
                    <a:pt x="1140" y="8308"/>
                    <a:pt x="1332" y="8556"/>
                    <a:pt x="1558" y="8793"/>
                  </a:cubicBezTo>
                  <a:lnTo>
                    <a:pt x="2224" y="9413"/>
                  </a:lnTo>
                  <a:cubicBezTo>
                    <a:pt x="2438" y="9628"/>
                    <a:pt x="2697" y="9797"/>
                    <a:pt x="2946" y="10000"/>
                  </a:cubicBezTo>
                  <a:cubicBezTo>
                    <a:pt x="3194" y="10192"/>
                    <a:pt x="3442" y="10361"/>
                    <a:pt x="3702" y="10531"/>
                  </a:cubicBezTo>
                  <a:cubicBezTo>
                    <a:pt x="4198" y="10880"/>
                    <a:pt x="4717" y="11196"/>
                    <a:pt x="5236" y="11524"/>
                  </a:cubicBezTo>
                  <a:cubicBezTo>
                    <a:pt x="6263" y="12178"/>
                    <a:pt x="7335" y="12776"/>
                    <a:pt x="8441" y="13295"/>
                  </a:cubicBezTo>
                  <a:lnTo>
                    <a:pt x="9287" y="13656"/>
                  </a:lnTo>
                  <a:lnTo>
                    <a:pt x="10156" y="13972"/>
                  </a:lnTo>
                  <a:cubicBezTo>
                    <a:pt x="10450" y="14051"/>
                    <a:pt x="10743" y="14141"/>
                    <a:pt x="11036" y="14220"/>
                  </a:cubicBezTo>
                  <a:lnTo>
                    <a:pt x="11939" y="14401"/>
                  </a:lnTo>
                  <a:cubicBezTo>
                    <a:pt x="13135" y="14615"/>
                    <a:pt x="14343" y="14807"/>
                    <a:pt x="15550" y="14897"/>
                  </a:cubicBezTo>
                  <a:cubicBezTo>
                    <a:pt x="15987" y="14930"/>
                    <a:pt x="16427" y="14949"/>
                    <a:pt x="16867" y="14949"/>
                  </a:cubicBezTo>
                  <a:cubicBezTo>
                    <a:pt x="17653" y="14949"/>
                    <a:pt x="18439" y="14887"/>
                    <a:pt x="19206" y="14728"/>
                  </a:cubicBezTo>
                  <a:cubicBezTo>
                    <a:pt x="19804" y="14615"/>
                    <a:pt x="20391" y="14435"/>
                    <a:pt x="20944" y="14187"/>
                  </a:cubicBezTo>
                  <a:cubicBezTo>
                    <a:pt x="21497" y="13927"/>
                    <a:pt x="22072" y="13679"/>
                    <a:pt x="22479" y="13205"/>
                  </a:cubicBezTo>
                  <a:lnTo>
                    <a:pt x="22851" y="12438"/>
                  </a:lnTo>
                  <a:cubicBezTo>
                    <a:pt x="22919" y="12302"/>
                    <a:pt x="22964" y="12167"/>
                    <a:pt x="22998" y="12031"/>
                  </a:cubicBezTo>
                  <a:cubicBezTo>
                    <a:pt x="23020" y="11896"/>
                    <a:pt x="23043" y="11749"/>
                    <a:pt x="23043" y="11614"/>
                  </a:cubicBezTo>
                  <a:cubicBezTo>
                    <a:pt x="23043" y="11038"/>
                    <a:pt x="22975" y="10474"/>
                    <a:pt x="22840" y="9932"/>
                  </a:cubicBezTo>
                  <a:cubicBezTo>
                    <a:pt x="22727" y="9380"/>
                    <a:pt x="22569" y="8838"/>
                    <a:pt x="22377" y="8308"/>
                  </a:cubicBezTo>
                  <a:cubicBezTo>
                    <a:pt x="22185" y="7766"/>
                    <a:pt x="21948" y="7258"/>
                    <a:pt x="21655" y="6773"/>
                  </a:cubicBezTo>
                  <a:lnTo>
                    <a:pt x="21655" y="6773"/>
                  </a:lnTo>
                  <a:cubicBezTo>
                    <a:pt x="21937" y="7258"/>
                    <a:pt x="22174" y="7777"/>
                    <a:pt x="22355" y="8319"/>
                  </a:cubicBezTo>
                  <a:cubicBezTo>
                    <a:pt x="22546" y="8849"/>
                    <a:pt x="22693" y="9391"/>
                    <a:pt x="22817" y="9944"/>
                  </a:cubicBezTo>
                  <a:cubicBezTo>
                    <a:pt x="22941" y="10485"/>
                    <a:pt x="22998" y="11050"/>
                    <a:pt x="22986" y="11614"/>
                  </a:cubicBezTo>
                  <a:cubicBezTo>
                    <a:pt x="22986" y="11749"/>
                    <a:pt x="22964" y="11896"/>
                    <a:pt x="22941" y="12031"/>
                  </a:cubicBezTo>
                  <a:cubicBezTo>
                    <a:pt x="22907" y="12167"/>
                    <a:pt x="22862" y="12291"/>
                    <a:pt x="22795" y="12415"/>
                  </a:cubicBezTo>
                  <a:lnTo>
                    <a:pt x="22434" y="13182"/>
                  </a:lnTo>
                  <a:cubicBezTo>
                    <a:pt x="22039" y="13634"/>
                    <a:pt x="21463" y="13893"/>
                    <a:pt x="20910" y="14119"/>
                  </a:cubicBezTo>
                  <a:cubicBezTo>
                    <a:pt x="20357" y="14345"/>
                    <a:pt x="19770" y="14514"/>
                    <a:pt x="19172" y="14615"/>
                  </a:cubicBezTo>
                  <a:cubicBezTo>
                    <a:pt x="18488" y="14726"/>
                    <a:pt x="17796" y="14781"/>
                    <a:pt x="17100" y="14781"/>
                  </a:cubicBezTo>
                  <a:cubicBezTo>
                    <a:pt x="16592" y="14781"/>
                    <a:pt x="16083" y="14752"/>
                    <a:pt x="15573" y="14694"/>
                  </a:cubicBezTo>
                  <a:cubicBezTo>
                    <a:pt x="14377" y="14570"/>
                    <a:pt x="13192" y="14356"/>
                    <a:pt x="11996" y="14108"/>
                  </a:cubicBezTo>
                  <a:lnTo>
                    <a:pt x="11115" y="13916"/>
                  </a:lnTo>
                  <a:cubicBezTo>
                    <a:pt x="10833" y="13837"/>
                    <a:pt x="10551" y="13735"/>
                    <a:pt x="10269" y="13645"/>
                  </a:cubicBezTo>
                  <a:lnTo>
                    <a:pt x="9434" y="13318"/>
                  </a:lnTo>
                  <a:lnTo>
                    <a:pt x="8610" y="12945"/>
                  </a:lnTo>
                  <a:cubicBezTo>
                    <a:pt x="8069" y="12674"/>
                    <a:pt x="7538" y="12404"/>
                    <a:pt x="7019" y="12099"/>
                  </a:cubicBezTo>
                  <a:cubicBezTo>
                    <a:pt x="6489" y="11806"/>
                    <a:pt x="5970" y="11490"/>
                    <a:pt x="5462" y="11162"/>
                  </a:cubicBezTo>
                  <a:cubicBezTo>
                    <a:pt x="4954" y="10835"/>
                    <a:pt x="4447" y="10508"/>
                    <a:pt x="3950" y="10169"/>
                  </a:cubicBezTo>
                  <a:cubicBezTo>
                    <a:pt x="3702" y="10000"/>
                    <a:pt x="3465" y="9831"/>
                    <a:pt x="3228" y="9639"/>
                  </a:cubicBezTo>
                  <a:cubicBezTo>
                    <a:pt x="3002" y="9447"/>
                    <a:pt x="2765" y="9289"/>
                    <a:pt x="2539" y="9075"/>
                  </a:cubicBezTo>
                  <a:lnTo>
                    <a:pt x="1885" y="8443"/>
                  </a:lnTo>
                  <a:cubicBezTo>
                    <a:pt x="1693" y="8240"/>
                    <a:pt x="1513" y="8014"/>
                    <a:pt x="1355" y="7777"/>
                  </a:cubicBezTo>
                  <a:cubicBezTo>
                    <a:pt x="1039" y="7292"/>
                    <a:pt x="802" y="6750"/>
                    <a:pt x="644" y="6197"/>
                  </a:cubicBezTo>
                  <a:cubicBezTo>
                    <a:pt x="497" y="5633"/>
                    <a:pt x="452" y="5046"/>
                    <a:pt x="520" y="4471"/>
                  </a:cubicBezTo>
                  <a:cubicBezTo>
                    <a:pt x="576" y="3907"/>
                    <a:pt x="802" y="3365"/>
                    <a:pt x="1140" y="2914"/>
                  </a:cubicBezTo>
                  <a:lnTo>
                    <a:pt x="1140" y="2914"/>
                  </a:lnTo>
                  <a:lnTo>
                    <a:pt x="1129" y="2936"/>
                  </a:lnTo>
                  <a:cubicBezTo>
                    <a:pt x="1467" y="2598"/>
                    <a:pt x="1829" y="2282"/>
                    <a:pt x="2224" y="2011"/>
                  </a:cubicBezTo>
                  <a:cubicBezTo>
                    <a:pt x="2607" y="1729"/>
                    <a:pt x="3025" y="1481"/>
                    <a:pt x="3465" y="1277"/>
                  </a:cubicBezTo>
                  <a:cubicBezTo>
                    <a:pt x="3894" y="1074"/>
                    <a:pt x="4345" y="905"/>
                    <a:pt x="4808" y="758"/>
                  </a:cubicBezTo>
                  <a:cubicBezTo>
                    <a:pt x="5270" y="623"/>
                    <a:pt x="5744" y="521"/>
                    <a:pt x="6218" y="442"/>
                  </a:cubicBezTo>
                  <a:cubicBezTo>
                    <a:pt x="6692" y="363"/>
                    <a:pt x="7177" y="307"/>
                    <a:pt x="7663" y="273"/>
                  </a:cubicBezTo>
                  <a:cubicBezTo>
                    <a:pt x="8018" y="257"/>
                    <a:pt x="8379" y="246"/>
                    <a:pt x="8737" y="246"/>
                  </a:cubicBezTo>
                  <a:cubicBezTo>
                    <a:pt x="8869" y="246"/>
                    <a:pt x="8999" y="248"/>
                    <a:pt x="9129" y="251"/>
                  </a:cubicBezTo>
                  <a:cubicBezTo>
                    <a:pt x="9615" y="262"/>
                    <a:pt x="10100" y="284"/>
                    <a:pt x="10596" y="318"/>
                  </a:cubicBezTo>
                  <a:cubicBezTo>
                    <a:pt x="11070" y="397"/>
                    <a:pt x="11556" y="420"/>
                    <a:pt x="12041" y="533"/>
                  </a:cubicBezTo>
                  <a:cubicBezTo>
                    <a:pt x="12515" y="657"/>
                    <a:pt x="13000" y="736"/>
                    <a:pt x="13463" y="894"/>
                  </a:cubicBezTo>
                  <a:cubicBezTo>
                    <a:pt x="13925" y="1018"/>
                    <a:pt x="14388" y="1187"/>
                    <a:pt x="14839" y="1379"/>
                  </a:cubicBezTo>
                  <a:lnTo>
                    <a:pt x="15516" y="1661"/>
                  </a:lnTo>
                  <a:lnTo>
                    <a:pt x="16171" y="1988"/>
                  </a:lnTo>
                  <a:cubicBezTo>
                    <a:pt x="16385" y="2113"/>
                    <a:pt x="16611" y="2214"/>
                    <a:pt x="16825" y="2338"/>
                  </a:cubicBezTo>
                  <a:lnTo>
                    <a:pt x="17446" y="2733"/>
                  </a:lnTo>
                  <a:cubicBezTo>
                    <a:pt x="17863" y="2981"/>
                    <a:pt x="18258" y="3264"/>
                    <a:pt x="18653" y="3579"/>
                  </a:cubicBezTo>
                  <a:cubicBezTo>
                    <a:pt x="19060" y="3850"/>
                    <a:pt x="19398" y="4211"/>
                    <a:pt x="19770" y="4527"/>
                  </a:cubicBezTo>
                  <a:cubicBezTo>
                    <a:pt x="19951" y="4685"/>
                    <a:pt x="20120" y="4866"/>
                    <a:pt x="20278" y="5046"/>
                  </a:cubicBezTo>
                  <a:lnTo>
                    <a:pt x="20775" y="5588"/>
                  </a:lnTo>
                  <a:cubicBezTo>
                    <a:pt x="21091" y="5960"/>
                    <a:pt x="21362" y="6378"/>
                    <a:pt x="21655" y="6773"/>
                  </a:cubicBezTo>
                  <a:cubicBezTo>
                    <a:pt x="21373" y="6378"/>
                    <a:pt x="21102" y="5960"/>
                    <a:pt x="20786" y="5588"/>
                  </a:cubicBezTo>
                  <a:lnTo>
                    <a:pt x="20301" y="5035"/>
                  </a:lnTo>
                  <a:cubicBezTo>
                    <a:pt x="20143" y="4855"/>
                    <a:pt x="19962" y="4674"/>
                    <a:pt x="19782" y="4516"/>
                  </a:cubicBezTo>
                  <a:cubicBezTo>
                    <a:pt x="19409" y="4189"/>
                    <a:pt x="19071" y="3828"/>
                    <a:pt x="18676" y="3546"/>
                  </a:cubicBezTo>
                  <a:cubicBezTo>
                    <a:pt x="18292" y="3230"/>
                    <a:pt x="17886" y="2948"/>
                    <a:pt x="17480" y="2677"/>
                  </a:cubicBezTo>
                  <a:lnTo>
                    <a:pt x="16859" y="2282"/>
                  </a:lnTo>
                  <a:cubicBezTo>
                    <a:pt x="16645" y="2158"/>
                    <a:pt x="16419" y="2045"/>
                    <a:pt x="16205" y="1932"/>
                  </a:cubicBezTo>
                  <a:lnTo>
                    <a:pt x="15561" y="1582"/>
                  </a:lnTo>
                  <a:lnTo>
                    <a:pt x="14884" y="1289"/>
                  </a:lnTo>
                  <a:cubicBezTo>
                    <a:pt x="14433" y="1086"/>
                    <a:pt x="13970" y="916"/>
                    <a:pt x="13496" y="770"/>
                  </a:cubicBezTo>
                  <a:cubicBezTo>
                    <a:pt x="13034" y="600"/>
                    <a:pt x="12549" y="499"/>
                    <a:pt x="12075" y="375"/>
                  </a:cubicBezTo>
                  <a:cubicBezTo>
                    <a:pt x="11601" y="262"/>
                    <a:pt x="11104" y="217"/>
                    <a:pt x="10608" y="127"/>
                  </a:cubicBezTo>
                  <a:cubicBezTo>
                    <a:pt x="10122" y="70"/>
                    <a:pt x="9637" y="25"/>
                    <a:pt x="9141" y="14"/>
                  </a:cubicBezTo>
                  <a:cubicBezTo>
                    <a:pt x="8854" y="7"/>
                    <a:pt x="8567" y="1"/>
                    <a:pt x="8281" y="1"/>
                  </a:cubicBezTo>
                  <a:close/>
                </a:path>
              </a:pathLst>
            </a:custGeom>
            <a:solidFill>
              <a:srgbClr val="952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39"/>
            <p:cNvSpPr/>
            <p:nvPr/>
          </p:nvSpPr>
          <p:spPr>
            <a:xfrm>
              <a:off x="1831447" y="3042809"/>
              <a:ext cx="764135" cy="460712"/>
            </a:xfrm>
            <a:custGeom>
              <a:avLst/>
              <a:gdLst/>
              <a:ahLst/>
              <a:cxnLst/>
              <a:rect l="l" t="t" r="r" b="b"/>
              <a:pathLst>
                <a:path w="22265" h="13424" extrusionOk="0">
                  <a:moveTo>
                    <a:pt x="8282" y="0"/>
                  </a:moveTo>
                  <a:cubicBezTo>
                    <a:pt x="7831" y="0"/>
                    <a:pt x="7380" y="15"/>
                    <a:pt x="6929" y="43"/>
                  </a:cubicBezTo>
                  <a:cubicBezTo>
                    <a:pt x="4469" y="235"/>
                    <a:pt x="2573" y="1025"/>
                    <a:pt x="1151" y="2435"/>
                  </a:cubicBezTo>
                  <a:cubicBezTo>
                    <a:pt x="0" y="3936"/>
                    <a:pt x="824" y="6295"/>
                    <a:pt x="1862" y="7367"/>
                  </a:cubicBezTo>
                  <a:cubicBezTo>
                    <a:pt x="2799" y="8382"/>
                    <a:pt x="4243" y="9285"/>
                    <a:pt x="5304" y="9951"/>
                  </a:cubicBezTo>
                  <a:cubicBezTo>
                    <a:pt x="7820" y="11564"/>
                    <a:pt x="9953" y="12523"/>
                    <a:pt x="11680" y="12806"/>
                  </a:cubicBezTo>
                  <a:cubicBezTo>
                    <a:pt x="13421" y="13139"/>
                    <a:pt x="15130" y="13423"/>
                    <a:pt x="16759" y="13423"/>
                  </a:cubicBezTo>
                  <a:cubicBezTo>
                    <a:pt x="17063" y="13423"/>
                    <a:pt x="17363" y="13414"/>
                    <a:pt x="17660" y="13392"/>
                  </a:cubicBezTo>
                  <a:cubicBezTo>
                    <a:pt x="19003" y="13279"/>
                    <a:pt x="20154" y="12952"/>
                    <a:pt x="21170" y="12365"/>
                  </a:cubicBezTo>
                  <a:cubicBezTo>
                    <a:pt x="21328" y="12275"/>
                    <a:pt x="21463" y="12162"/>
                    <a:pt x="21587" y="12027"/>
                  </a:cubicBezTo>
                  <a:cubicBezTo>
                    <a:pt x="21734" y="11745"/>
                    <a:pt x="21858" y="11485"/>
                    <a:pt x="21971" y="11226"/>
                  </a:cubicBezTo>
                  <a:cubicBezTo>
                    <a:pt x="22264" y="10549"/>
                    <a:pt x="21666" y="7761"/>
                    <a:pt x="20786" y="6340"/>
                  </a:cubicBezTo>
                  <a:cubicBezTo>
                    <a:pt x="19184" y="3778"/>
                    <a:pt x="15900" y="1454"/>
                    <a:pt x="12605" y="562"/>
                  </a:cubicBezTo>
                  <a:cubicBezTo>
                    <a:pt x="11804" y="337"/>
                    <a:pt x="10991" y="179"/>
                    <a:pt x="10179" y="88"/>
                  </a:cubicBezTo>
                  <a:cubicBezTo>
                    <a:pt x="9546" y="29"/>
                    <a:pt x="8914" y="0"/>
                    <a:pt x="8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39"/>
            <p:cNvSpPr/>
            <p:nvPr/>
          </p:nvSpPr>
          <p:spPr>
            <a:xfrm>
              <a:off x="1901941" y="3067314"/>
              <a:ext cx="636327" cy="406383"/>
            </a:xfrm>
            <a:custGeom>
              <a:avLst/>
              <a:gdLst/>
              <a:ahLst/>
              <a:cxnLst/>
              <a:rect l="l" t="t" r="r" b="b"/>
              <a:pathLst>
                <a:path w="18541" h="11841" extrusionOk="0">
                  <a:moveTo>
                    <a:pt x="7705" y="0"/>
                  </a:moveTo>
                  <a:cubicBezTo>
                    <a:pt x="7193" y="0"/>
                    <a:pt x="6679" y="50"/>
                    <a:pt x="6173" y="153"/>
                  </a:cubicBezTo>
                  <a:cubicBezTo>
                    <a:pt x="5281" y="345"/>
                    <a:pt x="4615" y="1044"/>
                    <a:pt x="3701" y="1202"/>
                  </a:cubicBezTo>
                  <a:cubicBezTo>
                    <a:pt x="2505" y="1417"/>
                    <a:pt x="1490" y="1168"/>
                    <a:pt x="700" y="2195"/>
                  </a:cubicBezTo>
                  <a:cubicBezTo>
                    <a:pt x="643" y="2263"/>
                    <a:pt x="587" y="2342"/>
                    <a:pt x="542" y="2410"/>
                  </a:cubicBezTo>
                  <a:cubicBezTo>
                    <a:pt x="0" y="3279"/>
                    <a:pt x="102" y="4294"/>
                    <a:pt x="587" y="5208"/>
                  </a:cubicBezTo>
                  <a:cubicBezTo>
                    <a:pt x="1275" y="6495"/>
                    <a:pt x="2460" y="7465"/>
                    <a:pt x="3747" y="8119"/>
                  </a:cubicBezTo>
                  <a:cubicBezTo>
                    <a:pt x="4717" y="8616"/>
                    <a:pt x="5857" y="8864"/>
                    <a:pt x="6895" y="9191"/>
                  </a:cubicBezTo>
                  <a:cubicBezTo>
                    <a:pt x="7989" y="9541"/>
                    <a:pt x="9118" y="9598"/>
                    <a:pt x="10111" y="10218"/>
                  </a:cubicBezTo>
                  <a:cubicBezTo>
                    <a:pt x="10889" y="10704"/>
                    <a:pt x="11476" y="11448"/>
                    <a:pt x="12413" y="11674"/>
                  </a:cubicBezTo>
                  <a:cubicBezTo>
                    <a:pt x="12863" y="11783"/>
                    <a:pt x="13388" y="11840"/>
                    <a:pt x="13932" y="11840"/>
                  </a:cubicBezTo>
                  <a:cubicBezTo>
                    <a:pt x="14971" y="11840"/>
                    <a:pt x="16077" y="11629"/>
                    <a:pt x="16848" y="11155"/>
                  </a:cubicBezTo>
                  <a:cubicBezTo>
                    <a:pt x="17829" y="10568"/>
                    <a:pt x="18540" y="9270"/>
                    <a:pt x="18292" y="8131"/>
                  </a:cubicBezTo>
                  <a:cubicBezTo>
                    <a:pt x="18190" y="7691"/>
                    <a:pt x="18066" y="7251"/>
                    <a:pt x="17739" y="6935"/>
                  </a:cubicBezTo>
                  <a:cubicBezTo>
                    <a:pt x="17288" y="6495"/>
                    <a:pt x="16656" y="6303"/>
                    <a:pt x="16362" y="5693"/>
                  </a:cubicBezTo>
                  <a:cubicBezTo>
                    <a:pt x="16137" y="5253"/>
                    <a:pt x="16238" y="4791"/>
                    <a:pt x="16204" y="4328"/>
                  </a:cubicBezTo>
                  <a:cubicBezTo>
                    <a:pt x="16125" y="3301"/>
                    <a:pt x="15166" y="2635"/>
                    <a:pt x="14342" y="2184"/>
                  </a:cubicBezTo>
                  <a:cubicBezTo>
                    <a:pt x="13395" y="1665"/>
                    <a:pt x="12277" y="1225"/>
                    <a:pt x="11262" y="774"/>
                  </a:cubicBezTo>
                  <a:cubicBezTo>
                    <a:pt x="10149" y="280"/>
                    <a:pt x="8929" y="0"/>
                    <a:pt x="7705" y="0"/>
                  </a:cubicBezTo>
                  <a:close/>
                </a:path>
              </a:pathLst>
            </a:custGeom>
            <a:solidFill>
              <a:srgbClr val="F5D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39"/>
            <p:cNvSpPr/>
            <p:nvPr/>
          </p:nvSpPr>
          <p:spPr>
            <a:xfrm>
              <a:off x="1972091" y="3246807"/>
              <a:ext cx="57795" cy="47705"/>
            </a:xfrm>
            <a:custGeom>
              <a:avLst/>
              <a:gdLst/>
              <a:ahLst/>
              <a:cxnLst/>
              <a:rect l="l" t="t" r="r" b="b"/>
              <a:pathLst>
                <a:path w="1684" h="1390" extrusionOk="0">
                  <a:moveTo>
                    <a:pt x="562" y="0"/>
                  </a:moveTo>
                  <a:cubicBezTo>
                    <a:pt x="0" y="0"/>
                    <a:pt x="175" y="927"/>
                    <a:pt x="597" y="1231"/>
                  </a:cubicBezTo>
                  <a:cubicBezTo>
                    <a:pt x="736" y="1333"/>
                    <a:pt x="924" y="1389"/>
                    <a:pt x="1101" y="1389"/>
                  </a:cubicBezTo>
                  <a:cubicBezTo>
                    <a:pt x="1410" y="1389"/>
                    <a:pt x="1683" y="1216"/>
                    <a:pt x="1590" y="813"/>
                  </a:cubicBezTo>
                  <a:cubicBezTo>
                    <a:pt x="1545" y="588"/>
                    <a:pt x="1195" y="204"/>
                    <a:pt x="868" y="68"/>
                  </a:cubicBezTo>
                  <a:cubicBezTo>
                    <a:pt x="748" y="21"/>
                    <a:pt x="647" y="0"/>
                    <a:pt x="562" y="0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39"/>
            <p:cNvSpPr/>
            <p:nvPr/>
          </p:nvSpPr>
          <p:spPr>
            <a:xfrm>
              <a:off x="1956063" y="3171715"/>
              <a:ext cx="64419" cy="44650"/>
            </a:xfrm>
            <a:custGeom>
              <a:avLst/>
              <a:gdLst/>
              <a:ahLst/>
              <a:cxnLst/>
              <a:rect l="l" t="t" r="r" b="b"/>
              <a:pathLst>
                <a:path w="1877" h="1301" extrusionOk="0">
                  <a:moveTo>
                    <a:pt x="1200" y="1"/>
                  </a:moveTo>
                  <a:cubicBezTo>
                    <a:pt x="1095" y="1"/>
                    <a:pt x="983" y="21"/>
                    <a:pt x="872" y="56"/>
                  </a:cubicBezTo>
                  <a:cubicBezTo>
                    <a:pt x="500" y="158"/>
                    <a:pt x="138" y="428"/>
                    <a:pt x="82" y="688"/>
                  </a:cubicBezTo>
                  <a:cubicBezTo>
                    <a:pt x="0" y="1096"/>
                    <a:pt x="392" y="1300"/>
                    <a:pt x="754" y="1300"/>
                  </a:cubicBezTo>
                  <a:cubicBezTo>
                    <a:pt x="843" y="1300"/>
                    <a:pt x="930" y="1288"/>
                    <a:pt x="1007" y="1263"/>
                  </a:cubicBezTo>
                  <a:cubicBezTo>
                    <a:pt x="1335" y="1151"/>
                    <a:pt x="1876" y="507"/>
                    <a:pt x="1594" y="158"/>
                  </a:cubicBezTo>
                  <a:cubicBezTo>
                    <a:pt x="1505" y="48"/>
                    <a:pt x="1362" y="1"/>
                    <a:pt x="1200" y="1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39"/>
            <p:cNvSpPr/>
            <p:nvPr/>
          </p:nvSpPr>
          <p:spPr>
            <a:xfrm>
              <a:off x="1935437" y="3211149"/>
              <a:ext cx="71866" cy="36379"/>
            </a:xfrm>
            <a:custGeom>
              <a:avLst/>
              <a:gdLst/>
              <a:ahLst/>
              <a:cxnLst/>
              <a:rect l="l" t="t" r="r" b="b"/>
              <a:pathLst>
                <a:path w="2094" h="1060" extrusionOk="0">
                  <a:moveTo>
                    <a:pt x="763" y="1"/>
                  </a:moveTo>
                  <a:cubicBezTo>
                    <a:pt x="421" y="1"/>
                    <a:pt x="1" y="104"/>
                    <a:pt x="107" y="532"/>
                  </a:cubicBezTo>
                  <a:cubicBezTo>
                    <a:pt x="198" y="918"/>
                    <a:pt x="702" y="1059"/>
                    <a:pt x="1125" y="1059"/>
                  </a:cubicBezTo>
                  <a:cubicBezTo>
                    <a:pt x="1283" y="1059"/>
                    <a:pt x="1430" y="1040"/>
                    <a:pt x="1541" y="1006"/>
                  </a:cubicBezTo>
                  <a:cubicBezTo>
                    <a:pt x="1845" y="916"/>
                    <a:pt x="2094" y="656"/>
                    <a:pt x="1857" y="363"/>
                  </a:cubicBezTo>
                  <a:cubicBezTo>
                    <a:pt x="1845" y="340"/>
                    <a:pt x="1834" y="329"/>
                    <a:pt x="1811" y="318"/>
                  </a:cubicBezTo>
                  <a:cubicBezTo>
                    <a:pt x="1586" y="69"/>
                    <a:pt x="1123" y="13"/>
                    <a:pt x="818" y="2"/>
                  </a:cubicBezTo>
                  <a:cubicBezTo>
                    <a:pt x="800" y="1"/>
                    <a:pt x="782" y="1"/>
                    <a:pt x="763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39"/>
            <p:cNvSpPr/>
            <p:nvPr/>
          </p:nvSpPr>
          <p:spPr>
            <a:xfrm>
              <a:off x="1941821" y="3127339"/>
              <a:ext cx="72415" cy="35247"/>
            </a:xfrm>
            <a:custGeom>
              <a:avLst/>
              <a:gdLst/>
              <a:ahLst/>
              <a:cxnLst/>
              <a:rect l="l" t="t" r="r" b="b"/>
              <a:pathLst>
                <a:path w="2110" h="1027" extrusionOk="0">
                  <a:moveTo>
                    <a:pt x="1280" y="1"/>
                  </a:moveTo>
                  <a:cubicBezTo>
                    <a:pt x="1246" y="1"/>
                    <a:pt x="1210" y="2"/>
                    <a:pt x="1174" y="6"/>
                  </a:cubicBezTo>
                  <a:cubicBezTo>
                    <a:pt x="1027" y="18"/>
                    <a:pt x="869" y="51"/>
                    <a:pt x="723" y="96"/>
                  </a:cubicBezTo>
                  <a:cubicBezTo>
                    <a:pt x="373" y="198"/>
                    <a:pt x="0" y="390"/>
                    <a:pt x="46" y="706"/>
                  </a:cubicBezTo>
                  <a:cubicBezTo>
                    <a:pt x="74" y="946"/>
                    <a:pt x="373" y="1026"/>
                    <a:pt x="701" y="1026"/>
                  </a:cubicBezTo>
                  <a:cubicBezTo>
                    <a:pt x="1035" y="1026"/>
                    <a:pt x="1399" y="943"/>
                    <a:pt x="1535" y="864"/>
                  </a:cubicBezTo>
                  <a:cubicBezTo>
                    <a:pt x="2110" y="513"/>
                    <a:pt x="1851" y="1"/>
                    <a:pt x="1280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39"/>
            <p:cNvSpPr/>
            <p:nvPr/>
          </p:nvSpPr>
          <p:spPr>
            <a:xfrm>
              <a:off x="2014236" y="3123839"/>
              <a:ext cx="45440" cy="57280"/>
            </a:xfrm>
            <a:custGeom>
              <a:avLst/>
              <a:gdLst/>
              <a:ahLst/>
              <a:cxnLst/>
              <a:rect l="l" t="t" r="r" b="b"/>
              <a:pathLst>
                <a:path w="1324" h="1669" extrusionOk="0">
                  <a:moveTo>
                    <a:pt x="599" y="1"/>
                  </a:moveTo>
                  <a:cubicBezTo>
                    <a:pt x="507" y="1"/>
                    <a:pt x="408" y="40"/>
                    <a:pt x="305" y="131"/>
                  </a:cubicBezTo>
                  <a:cubicBezTo>
                    <a:pt x="294" y="142"/>
                    <a:pt x="283" y="153"/>
                    <a:pt x="283" y="165"/>
                  </a:cubicBezTo>
                  <a:cubicBezTo>
                    <a:pt x="1" y="435"/>
                    <a:pt x="23" y="977"/>
                    <a:pt x="181" y="1304"/>
                  </a:cubicBezTo>
                  <a:cubicBezTo>
                    <a:pt x="304" y="1550"/>
                    <a:pt x="471" y="1668"/>
                    <a:pt x="639" y="1668"/>
                  </a:cubicBezTo>
                  <a:cubicBezTo>
                    <a:pt x="812" y="1668"/>
                    <a:pt x="986" y="1544"/>
                    <a:pt x="1118" y="1304"/>
                  </a:cubicBezTo>
                  <a:cubicBezTo>
                    <a:pt x="1323" y="912"/>
                    <a:pt x="1041" y="1"/>
                    <a:pt x="599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39"/>
            <p:cNvSpPr/>
            <p:nvPr/>
          </p:nvSpPr>
          <p:spPr>
            <a:xfrm>
              <a:off x="2007646" y="3210325"/>
              <a:ext cx="64659" cy="44204"/>
            </a:xfrm>
            <a:custGeom>
              <a:avLst/>
              <a:gdLst/>
              <a:ahLst/>
              <a:cxnLst/>
              <a:rect l="l" t="t" r="r" b="b"/>
              <a:pathLst>
                <a:path w="1884" h="1288" extrusionOk="0">
                  <a:moveTo>
                    <a:pt x="607" y="1"/>
                  </a:moveTo>
                  <a:cubicBezTo>
                    <a:pt x="585" y="1"/>
                    <a:pt x="563" y="1"/>
                    <a:pt x="542" y="3"/>
                  </a:cubicBezTo>
                  <a:cubicBezTo>
                    <a:pt x="317" y="14"/>
                    <a:pt x="193" y="82"/>
                    <a:pt x="136" y="184"/>
                  </a:cubicBezTo>
                  <a:cubicBezTo>
                    <a:pt x="1" y="443"/>
                    <a:pt x="272" y="827"/>
                    <a:pt x="452" y="985"/>
                  </a:cubicBezTo>
                  <a:cubicBezTo>
                    <a:pt x="615" y="1136"/>
                    <a:pt x="1022" y="1287"/>
                    <a:pt x="1357" y="1287"/>
                  </a:cubicBezTo>
                  <a:cubicBezTo>
                    <a:pt x="1647" y="1287"/>
                    <a:pt x="1884" y="1174"/>
                    <a:pt x="1863" y="849"/>
                  </a:cubicBezTo>
                  <a:cubicBezTo>
                    <a:pt x="1820" y="333"/>
                    <a:pt x="1068" y="1"/>
                    <a:pt x="607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39"/>
            <p:cNvSpPr/>
            <p:nvPr/>
          </p:nvSpPr>
          <p:spPr>
            <a:xfrm>
              <a:off x="2360456" y="3270248"/>
              <a:ext cx="73239" cy="35830"/>
            </a:xfrm>
            <a:custGeom>
              <a:avLst/>
              <a:gdLst/>
              <a:ahLst/>
              <a:cxnLst/>
              <a:rect l="l" t="t" r="r" b="b"/>
              <a:pathLst>
                <a:path w="2134" h="1044" extrusionOk="0">
                  <a:moveTo>
                    <a:pt x="996" y="0"/>
                  </a:moveTo>
                  <a:cubicBezTo>
                    <a:pt x="912" y="0"/>
                    <a:pt x="829" y="6"/>
                    <a:pt x="745" y="17"/>
                  </a:cubicBezTo>
                  <a:cubicBezTo>
                    <a:pt x="373" y="108"/>
                    <a:pt x="1" y="401"/>
                    <a:pt x="384" y="762"/>
                  </a:cubicBezTo>
                  <a:cubicBezTo>
                    <a:pt x="549" y="915"/>
                    <a:pt x="990" y="1043"/>
                    <a:pt x="1385" y="1043"/>
                  </a:cubicBezTo>
                  <a:cubicBezTo>
                    <a:pt x="1748" y="1043"/>
                    <a:pt x="2073" y="935"/>
                    <a:pt x="2111" y="638"/>
                  </a:cubicBezTo>
                  <a:cubicBezTo>
                    <a:pt x="2133" y="412"/>
                    <a:pt x="1896" y="232"/>
                    <a:pt x="1716" y="141"/>
                  </a:cubicBezTo>
                  <a:cubicBezTo>
                    <a:pt x="1489" y="49"/>
                    <a:pt x="1243" y="0"/>
                    <a:pt x="996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39"/>
            <p:cNvSpPr/>
            <p:nvPr/>
          </p:nvSpPr>
          <p:spPr>
            <a:xfrm>
              <a:off x="2217959" y="3226696"/>
              <a:ext cx="85937" cy="35624"/>
            </a:xfrm>
            <a:custGeom>
              <a:avLst/>
              <a:gdLst/>
              <a:ahLst/>
              <a:cxnLst/>
              <a:rect l="l" t="t" r="r" b="b"/>
              <a:pathLst>
                <a:path w="2504" h="1038" extrusionOk="0">
                  <a:moveTo>
                    <a:pt x="1411" y="0"/>
                  </a:moveTo>
                  <a:cubicBezTo>
                    <a:pt x="1014" y="0"/>
                    <a:pt x="604" y="100"/>
                    <a:pt x="440" y="248"/>
                  </a:cubicBezTo>
                  <a:cubicBezTo>
                    <a:pt x="0" y="632"/>
                    <a:pt x="824" y="937"/>
                    <a:pt x="1095" y="993"/>
                  </a:cubicBezTo>
                  <a:cubicBezTo>
                    <a:pt x="1197" y="1019"/>
                    <a:pt x="1344" y="1037"/>
                    <a:pt x="1503" y="1037"/>
                  </a:cubicBezTo>
                  <a:cubicBezTo>
                    <a:pt x="1958" y="1037"/>
                    <a:pt x="2503" y="889"/>
                    <a:pt x="2302" y="361"/>
                  </a:cubicBezTo>
                  <a:cubicBezTo>
                    <a:pt x="2246" y="203"/>
                    <a:pt x="2065" y="90"/>
                    <a:pt x="1839" y="45"/>
                  </a:cubicBezTo>
                  <a:cubicBezTo>
                    <a:pt x="1707" y="14"/>
                    <a:pt x="1560" y="0"/>
                    <a:pt x="1411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39"/>
            <p:cNvSpPr/>
            <p:nvPr/>
          </p:nvSpPr>
          <p:spPr>
            <a:xfrm>
              <a:off x="2047149" y="3326395"/>
              <a:ext cx="87928" cy="42214"/>
            </a:xfrm>
            <a:custGeom>
              <a:avLst/>
              <a:gdLst/>
              <a:ahLst/>
              <a:cxnLst/>
              <a:rect l="l" t="t" r="r" b="b"/>
              <a:pathLst>
                <a:path w="2562" h="1230" extrusionOk="0">
                  <a:moveTo>
                    <a:pt x="576" y="0"/>
                  </a:moveTo>
                  <a:cubicBezTo>
                    <a:pt x="486" y="0"/>
                    <a:pt x="409" y="16"/>
                    <a:pt x="351" y="51"/>
                  </a:cubicBezTo>
                  <a:cubicBezTo>
                    <a:pt x="1" y="266"/>
                    <a:pt x="226" y="627"/>
                    <a:pt x="475" y="819"/>
                  </a:cubicBezTo>
                  <a:cubicBezTo>
                    <a:pt x="644" y="943"/>
                    <a:pt x="836" y="1044"/>
                    <a:pt x="1039" y="1101"/>
                  </a:cubicBezTo>
                  <a:cubicBezTo>
                    <a:pt x="1250" y="1178"/>
                    <a:pt x="1479" y="1229"/>
                    <a:pt x="1674" y="1229"/>
                  </a:cubicBezTo>
                  <a:cubicBezTo>
                    <a:pt x="1791" y="1229"/>
                    <a:pt x="1895" y="1211"/>
                    <a:pt x="1976" y="1169"/>
                  </a:cubicBezTo>
                  <a:cubicBezTo>
                    <a:pt x="2561" y="851"/>
                    <a:pt x="1234" y="0"/>
                    <a:pt x="576" y="0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39"/>
            <p:cNvSpPr/>
            <p:nvPr/>
          </p:nvSpPr>
          <p:spPr>
            <a:xfrm>
              <a:off x="2054116" y="3271174"/>
              <a:ext cx="73685" cy="42454"/>
            </a:xfrm>
            <a:custGeom>
              <a:avLst/>
              <a:gdLst/>
              <a:ahLst/>
              <a:cxnLst/>
              <a:rect l="l" t="t" r="r" b="b"/>
              <a:pathLst>
                <a:path w="2147" h="1237" extrusionOk="0">
                  <a:moveTo>
                    <a:pt x="717" y="1"/>
                  </a:moveTo>
                  <a:cubicBezTo>
                    <a:pt x="570" y="1"/>
                    <a:pt x="432" y="35"/>
                    <a:pt x="317" y="114"/>
                  </a:cubicBezTo>
                  <a:cubicBezTo>
                    <a:pt x="249" y="160"/>
                    <a:pt x="193" y="227"/>
                    <a:pt x="159" y="295"/>
                  </a:cubicBezTo>
                  <a:cubicBezTo>
                    <a:pt x="1" y="667"/>
                    <a:pt x="723" y="1107"/>
                    <a:pt x="1005" y="1186"/>
                  </a:cubicBezTo>
                  <a:cubicBezTo>
                    <a:pt x="1121" y="1216"/>
                    <a:pt x="1273" y="1236"/>
                    <a:pt x="1421" y="1236"/>
                  </a:cubicBezTo>
                  <a:cubicBezTo>
                    <a:pt x="1792" y="1236"/>
                    <a:pt x="2146" y="1107"/>
                    <a:pt x="1897" y="656"/>
                  </a:cubicBezTo>
                  <a:cubicBezTo>
                    <a:pt x="1709" y="332"/>
                    <a:pt x="1172" y="1"/>
                    <a:pt x="717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39"/>
            <p:cNvSpPr/>
            <p:nvPr/>
          </p:nvSpPr>
          <p:spPr>
            <a:xfrm>
              <a:off x="2131198" y="3332195"/>
              <a:ext cx="88340" cy="45852"/>
            </a:xfrm>
            <a:custGeom>
              <a:avLst/>
              <a:gdLst/>
              <a:ahLst/>
              <a:cxnLst/>
              <a:rect l="l" t="t" r="r" b="b"/>
              <a:pathLst>
                <a:path w="2574" h="1336" extrusionOk="0">
                  <a:moveTo>
                    <a:pt x="429" y="1"/>
                  </a:moveTo>
                  <a:cubicBezTo>
                    <a:pt x="208" y="1"/>
                    <a:pt x="50" y="92"/>
                    <a:pt x="34" y="322"/>
                  </a:cubicBezTo>
                  <a:cubicBezTo>
                    <a:pt x="0" y="751"/>
                    <a:pt x="328" y="1056"/>
                    <a:pt x="734" y="1214"/>
                  </a:cubicBezTo>
                  <a:cubicBezTo>
                    <a:pt x="930" y="1295"/>
                    <a:pt x="1135" y="1336"/>
                    <a:pt x="1340" y="1336"/>
                  </a:cubicBezTo>
                  <a:cubicBezTo>
                    <a:pt x="1477" y="1336"/>
                    <a:pt x="1614" y="1318"/>
                    <a:pt x="1750" y="1282"/>
                  </a:cubicBezTo>
                  <a:cubicBezTo>
                    <a:pt x="2573" y="1004"/>
                    <a:pt x="1159" y="1"/>
                    <a:pt x="429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39"/>
            <p:cNvSpPr/>
            <p:nvPr/>
          </p:nvSpPr>
          <p:spPr>
            <a:xfrm>
              <a:off x="2017736" y="3267708"/>
              <a:ext cx="60369" cy="58378"/>
            </a:xfrm>
            <a:custGeom>
              <a:avLst/>
              <a:gdLst/>
              <a:ahLst/>
              <a:cxnLst/>
              <a:rect l="l" t="t" r="r" b="b"/>
              <a:pathLst>
                <a:path w="1759" h="1701" extrusionOk="0">
                  <a:moveTo>
                    <a:pt x="530" y="1"/>
                  </a:moveTo>
                  <a:cubicBezTo>
                    <a:pt x="492" y="1"/>
                    <a:pt x="454" y="8"/>
                    <a:pt x="418" y="24"/>
                  </a:cubicBezTo>
                  <a:cubicBezTo>
                    <a:pt x="102" y="159"/>
                    <a:pt x="0" y="814"/>
                    <a:pt x="113" y="1186"/>
                  </a:cubicBezTo>
                  <a:cubicBezTo>
                    <a:pt x="169" y="1493"/>
                    <a:pt x="440" y="1700"/>
                    <a:pt x="735" y="1700"/>
                  </a:cubicBezTo>
                  <a:cubicBezTo>
                    <a:pt x="798" y="1700"/>
                    <a:pt x="862" y="1691"/>
                    <a:pt x="925" y="1671"/>
                  </a:cubicBezTo>
                  <a:cubicBezTo>
                    <a:pt x="1758" y="1471"/>
                    <a:pt x="1075" y="1"/>
                    <a:pt x="530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39"/>
            <p:cNvSpPr/>
            <p:nvPr/>
          </p:nvSpPr>
          <p:spPr>
            <a:xfrm>
              <a:off x="2033009" y="3177481"/>
              <a:ext cx="76740" cy="45646"/>
            </a:xfrm>
            <a:custGeom>
              <a:avLst/>
              <a:gdLst/>
              <a:ahLst/>
              <a:cxnLst/>
              <a:rect l="l" t="t" r="r" b="b"/>
              <a:pathLst>
                <a:path w="2236" h="1330" extrusionOk="0">
                  <a:moveTo>
                    <a:pt x="940" y="0"/>
                  </a:moveTo>
                  <a:cubicBezTo>
                    <a:pt x="787" y="0"/>
                    <a:pt x="642" y="37"/>
                    <a:pt x="537" y="125"/>
                  </a:cubicBezTo>
                  <a:cubicBezTo>
                    <a:pt x="0" y="603"/>
                    <a:pt x="1207" y="1330"/>
                    <a:pt x="1854" y="1330"/>
                  </a:cubicBezTo>
                  <a:cubicBezTo>
                    <a:pt x="2078" y="1330"/>
                    <a:pt x="2235" y="1242"/>
                    <a:pt x="2230" y="1028"/>
                  </a:cubicBezTo>
                  <a:cubicBezTo>
                    <a:pt x="2218" y="723"/>
                    <a:pt x="1857" y="418"/>
                    <a:pt x="1643" y="238"/>
                  </a:cubicBezTo>
                  <a:cubicBezTo>
                    <a:pt x="1480" y="103"/>
                    <a:pt x="1198" y="0"/>
                    <a:pt x="940" y="0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39"/>
            <p:cNvSpPr/>
            <p:nvPr/>
          </p:nvSpPr>
          <p:spPr>
            <a:xfrm>
              <a:off x="2405758" y="3305460"/>
              <a:ext cx="80995" cy="39262"/>
            </a:xfrm>
            <a:custGeom>
              <a:avLst/>
              <a:gdLst/>
              <a:ahLst/>
              <a:cxnLst/>
              <a:rect l="l" t="t" r="r" b="b"/>
              <a:pathLst>
                <a:path w="2360" h="1144" extrusionOk="0">
                  <a:moveTo>
                    <a:pt x="1100" y="0"/>
                  </a:moveTo>
                  <a:cubicBezTo>
                    <a:pt x="772" y="0"/>
                    <a:pt x="454" y="104"/>
                    <a:pt x="283" y="413"/>
                  </a:cubicBezTo>
                  <a:cubicBezTo>
                    <a:pt x="1" y="921"/>
                    <a:pt x="678" y="1079"/>
                    <a:pt x="1062" y="1124"/>
                  </a:cubicBezTo>
                  <a:cubicBezTo>
                    <a:pt x="1158" y="1134"/>
                    <a:pt x="1266" y="1143"/>
                    <a:pt x="1376" y="1143"/>
                  </a:cubicBezTo>
                  <a:cubicBezTo>
                    <a:pt x="1523" y="1143"/>
                    <a:pt x="1672" y="1126"/>
                    <a:pt x="1795" y="1068"/>
                  </a:cubicBezTo>
                  <a:cubicBezTo>
                    <a:pt x="2359" y="797"/>
                    <a:pt x="2235" y="244"/>
                    <a:pt x="1694" y="86"/>
                  </a:cubicBezTo>
                  <a:cubicBezTo>
                    <a:pt x="1626" y="63"/>
                    <a:pt x="1558" y="52"/>
                    <a:pt x="1479" y="41"/>
                  </a:cubicBezTo>
                  <a:cubicBezTo>
                    <a:pt x="1356" y="16"/>
                    <a:pt x="1228" y="0"/>
                    <a:pt x="1100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39"/>
            <p:cNvSpPr/>
            <p:nvPr/>
          </p:nvSpPr>
          <p:spPr>
            <a:xfrm>
              <a:off x="2398311" y="3239051"/>
              <a:ext cx="58104" cy="48082"/>
            </a:xfrm>
            <a:custGeom>
              <a:avLst/>
              <a:gdLst/>
              <a:ahLst/>
              <a:cxnLst/>
              <a:rect l="l" t="t" r="r" b="b"/>
              <a:pathLst>
                <a:path w="1693" h="1401" extrusionOk="0">
                  <a:moveTo>
                    <a:pt x="588" y="0"/>
                  </a:moveTo>
                  <a:cubicBezTo>
                    <a:pt x="278" y="0"/>
                    <a:pt x="0" y="174"/>
                    <a:pt x="94" y="577"/>
                  </a:cubicBezTo>
                  <a:cubicBezTo>
                    <a:pt x="150" y="814"/>
                    <a:pt x="500" y="1197"/>
                    <a:pt x="827" y="1333"/>
                  </a:cubicBezTo>
                  <a:cubicBezTo>
                    <a:pt x="946" y="1379"/>
                    <a:pt x="1046" y="1400"/>
                    <a:pt x="1130" y="1400"/>
                  </a:cubicBezTo>
                  <a:cubicBezTo>
                    <a:pt x="1692" y="1400"/>
                    <a:pt x="1509" y="463"/>
                    <a:pt x="1087" y="159"/>
                  </a:cubicBezTo>
                  <a:cubicBezTo>
                    <a:pt x="952" y="57"/>
                    <a:pt x="765" y="0"/>
                    <a:pt x="588" y="0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39"/>
            <p:cNvSpPr/>
            <p:nvPr/>
          </p:nvSpPr>
          <p:spPr>
            <a:xfrm>
              <a:off x="2410426" y="3351140"/>
              <a:ext cx="64384" cy="44479"/>
            </a:xfrm>
            <a:custGeom>
              <a:avLst/>
              <a:gdLst/>
              <a:ahLst/>
              <a:cxnLst/>
              <a:rect l="l" t="t" r="r" b="b"/>
              <a:pathLst>
                <a:path w="1876" h="1296" extrusionOk="0">
                  <a:moveTo>
                    <a:pt x="1130" y="0"/>
                  </a:moveTo>
                  <a:cubicBezTo>
                    <a:pt x="1039" y="0"/>
                    <a:pt x="949" y="14"/>
                    <a:pt x="869" y="41"/>
                  </a:cubicBezTo>
                  <a:cubicBezTo>
                    <a:pt x="542" y="143"/>
                    <a:pt x="0" y="797"/>
                    <a:pt x="282" y="1136"/>
                  </a:cubicBezTo>
                  <a:cubicBezTo>
                    <a:pt x="374" y="1249"/>
                    <a:pt x="523" y="1295"/>
                    <a:pt x="693" y="1295"/>
                  </a:cubicBezTo>
                  <a:cubicBezTo>
                    <a:pt x="795" y="1295"/>
                    <a:pt x="906" y="1278"/>
                    <a:pt x="1016" y="1249"/>
                  </a:cubicBezTo>
                  <a:cubicBezTo>
                    <a:pt x="1377" y="1136"/>
                    <a:pt x="1738" y="876"/>
                    <a:pt x="1795" y="617"/>
                  </a:cubicBezTo>
                  <a:cubicBezTo>
                    <a:pt x="1876" y="212"/>
                    <a:pt x="1490" y="0"/>
                    <a:pt x="1130" y="0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39"/>
            <p:cNvSpPr/>
            <p:nvPr/>
          </p:nvSpPr>
          <p:spPr>
            <a:xfrm>
              <a:off x="2332588" y="3304293"/>
              <a:ext cx="71866" cy="36688"/>
            </a:xfrm>
            <a:custGeom>
              <a:avLst/>
              <a:gdLst/>
              <a:ahLst/>
              <a:cxnLst/>
              <a:rect l="l" t="t" r="r" b="b"/>
              <a:pathLst>
                <a:path w="2094" h="1069" extrusionOk="0">
                  <a:moveTo>
                    <a:pt x="956" y="1"/>
                  </a:moveTo>
                  <a:cubicBezTo>
                    <a:pt x="803" y="1"/>
                    <a:pt x="661" y="19"/>
                    <a:pt x="553" y="52"/>
                  </a:cubicBezTo>
                  <a:cubicBezTo>
                    <a:pt x="249" y="154"/>
                    <a:pt x="0" y="402"/>
                    <a:pt x="237" y="707"/>
                  </a:cubicBezTo>
                  <a:cubicBezTo>
                    <a:pt x="249" y="718"/>
                    <a:pt x="260" y="741"/>
                    <a:pt x="282" y="752"/>
                  </a:cubicBezTo>
                  <a:cubicBezTo>
                    <a:pt x="508" y="989"/>
                    <a:pt x="971" y="1057"/>
                    <a:pt x="1275" y="1068"/>
                  </a:cubicBezTo>
                  <a:cubicBezTo>
                    <a:pt x="1294" y="1068"/>
                    <a:pt x="1312" y="1069"/>
                    <a:pt x="1331" y="1069"/>
                  </a:cubicBezTo>
                  <a:cubicBezTo>
                    <a:pt x="1673" y="1069"/>
                    <a:pt x="2093" y="965"/>
                    <a:pt x="1986" y="526"/>
                  </a:cubicBezTo>
                  <a:cubicBezTo>
                    <a:pt x="1895" y="144"/>
                    <a:pt x="1383" y="1"/>
                    <a:pt x="956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39"/>
            <p:cNvSpPr/>
            <p:nvPr/>
          </p:nvSpPr>
          <p:spPr>
            <a:xfrm>
              <a:off x="2265081" y="3191689"/>
              <a:ext cx="72552" cy="35178"/>
            </a:xfrm>
            <a:custGeom>
              <a:avLst/>
              <a:gdLst/>
              <a:ahLst/>
              <a:cxnLst/>
              <a:rect l="l" t="t" r="r" b="b"/>
              <a:pathLst>
                <a:path w="2114" h="1025" extrusionOk="0">
                  <a:moveTo>
                    <a:pt x="1412" y="0"/>
                  </a:moveTo>
                  <a:cubicBezTo>
                    <a:pt x="1079" y="0"/>
                    <a:pt x="721" y="83"/>
                    <a:pt x="591" y="162"/>
                  </a:cubicBezTo>
                  <a:cubicBezTo>
                    <a:pt x="0" y="517"/>
                    <a:pt x="278" y="1024"/>
                    <a:pt x="850" y="1024"/>
                  </a:cubicBezTo>
                  <a:cubicBezTo>
                    <a:pt x="880" y="1024"/>
                    <a:pt x="910" y="1023"/>
                    <a:pt x="940" y="1020"/>
                  </a:cubicBezTo>
                  <a:cubicBezTo>
                    <a:pt x="1087" y="997"/>
                    <a:pt x="1245" y="964"/>
                    <a:pt x="1392" y="930"/>
                  </a:cubicBezTo>
                  <a:cubicBezTo>
                    <a:pt x="1742" y="828"/>
                    <a:pt x="2114" y="636"/>
                    <a:pt x="2080" y="320"/>
                  </a:cubicBezTo>
                  <a:cubicBezTo>
                    <a:pt x="2041" y="80"/>
                    <a:pt x="1738" y="0"/>
                    <a:pt x="1412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39"/>
            <p:cNvSpPr/>
            <p:nvPr/>
          </p:nvSpPr>
          <p:spPr>
            <a:xfrm>
              <a:off x="2478963" y="3321831"/>
              <a:ext cx="45337" cy="57280"/>
            </a:xfrm>
            <a:custGeom>
              <a:avLst/>
              <a:gdLst/>
              <a:ahLst/>
              <a:cxnLst/>
              <a:rect l="l" t="t" r="r" b="b"/>
              <a:pathLst>
                <a:path w="1321" h="1669" extrusionOk="0">
                  <a:moveTo>
                    <a:pt x="684" y="1"/>
                  </a:moveTo>
                  <a:cubicBezTo>
                    <a:pt x="512" y="1"/>
                    <a:pt x="341" y="125"/>
                    <a:pt x="215" y="365"/>
                  </a:cubicBezTo>
                  <a:cubicBezTo>
                    <a:pt x="0" y="758"/>
                    <a:pt x="288" y="1669"/>
                    <a:pt x="727" y="1669"/>
                  </a:cubicBezTo>
                  <a:cubicBezTo>
                    <a:pt x="818" y="1669"/>
                    <a:pt x="915" y="1630"/>
                    <a:pt x="1016" y="1539"/>
                  </a:cubicBezTo>
                  <a:cubicBezTo>
                    <a:pt x="1028" y="1527"/>
                    <a:pt x="1039" y="1516"/>
                    <a:pt x="1050" y="1505"/>
                  </a:cubicBezTo>
                  <a:cubicBezTo>
                    <a:pt x="1321" y="1223"/>
                    <a:pt x="1298" y="692"/>
                    <a:pt x="1140" y="365"/>
                  </a:cubicBezTo>
                  <a:cubicBezTo>
                    <a:pt x="1018" y="120"/>
                    <a:pt x="851" y="1"/>
                    <a:pt x="684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39"/>
            <p:cNvSpPr/>
            <p:nvPr/>
          </p:nvSpPr>
          <p:spPr>
            <a:xfrm>
              <a:off x="2307054" y="3226799"/>
              <a:ext cx="64659" cy="44513"/>
            </a:xfrm>
            <a:custGeom>
              <a:avLst/>
              <a:gdLst/>
              <a:ahLst/>
              <a:cxnLst/>
              <a:rect l="l" t="t" r="r" b="b"/>
              <a:pathLst>
                <a:path w="1884" h="1297" extrusionOk="0">
                  <a:moveTo>
                    <a:pt x="533" y="1"/>
                  </a:moveTo>
                  <a:cubicBezTo>
                    <a:pt x="241" y="1"/>
                    <a:pt x="1" y="116"/>
                    <a:pt x="22" y="448"/>
                  </a:cubicBezTo>
                  <a:cubicBezTo>
                    <a:pt x="54" y="955"/>
                    <a:pt x="818" y="1297"/>
                    <a:pt x="1280" y="1297"/>
                  </a:cubicBezTo>
                  <a:cubicBezTo>
                    <a:pt x="1301" y="1297"/>
                    <a:pt x="1322" y="1296"/>
                    <a:pt x="1342" y="1295"/>
                  </a:cubicBezTo>
                  <a:cubicBezTo>
                    <a:pt x="1568" y="1272"/>
                    <a:pt x="1692" y="1204"/>
                    <a:pt x="1749" y="1103"/>
                  </a:cubicBezTo>
                  <a:cubicBezTo>
                    <a:pt x="1884" y="855"/>
                    <a:pt x="1613" y="471"/>
                    <a:pt x="1433" y="302"/>
                  </a:cubicBezTo>
                  <a:cubicBezTo>
                    <a:pt x="1270" y="151"/>
                    <a:pt x="867" y="1"/>
                    <a:pt x="533" y="1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39"/>
            <p:cNvSpPr/>
            <p:nvPr/>
          </p:nvSpPr>
          <p:spPr>
            <a:xfrm>
              <a:off x="2107586" y="3083856"/>
              <a:ext cx="73205" cy="35796"/>
            </a:xfrm>
            <a:custGeom>
              <a:avLst/>
              <a:gdLst/>
              <a:ahLst/>
              <a:cxnLst/>
              <a:rect l="l" t="t" r="r" b="b"/>
              <a:pathLst>
                <a:path w="2133" h="1043" extrusionOk="0">
                  <a:moveTo>
                    <a:pt x="756" y="0"/>
                  </a:moveTo>
                  <a:cubicBezTo>
                    <a:pt x="390" y="0"/>
                    <a:pt x="61" y="111"/>
                    <a:pt x="23" y="416"/>
                  </a:cubicBezTo>
                  <a:cubicBezTo>
                    <a:pt x="0" y="630"/>
                    <a:pt x="237" y="822"/>
                    <a:pt x="418" y="901"/>
                  </a:cubicBezTo>
                  <a:cubicBezTo>
                    <a:pt x="645" y="993"/>
                    <a:pt x="885" y="1042"/>
                    <a:pt x="1128" y="1042"/>
                  </a:cubicBezTo>
                  <a:cubicBezTo>
                    <a:pt x="1211" y="1042"/>
                    <a:pt x="1294" y="1036"/>
                    <a:pt x="1377" y="1025"/>
                  </a:cubicBezTo>
                  <a:cubicBezTo>
                    <a:pt x="1760" y="935"/>
                    <a:pt x="2133" y="641"/>
                    <a:pt x="1749" y="280"/>
                  </a:cubicBezTo>
                  <a:cubicBezTo>
                    <a:pt x="1586" y="128"/>
                    <a:pt x="1149" y="0"/>
                    <a:pt x="756" y="0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39"/>
            <p:cNvSpPr/>
            <p:nvPr/>
          </p:nvSpPr>
          <p:spPr>
            <a:xfrm>
              <a:off x="2192700" y="3131217"/>
              <a:ext cx="85697" cy="35830"/>
            </a:xfrm>
            <a:custGeom>
              <a:avLst/>
              <a:gdLst/>
              <a:ahLst/>
              <a:cxnLst/>
              <a:rect l="l" t="t" r="r" b="b"/>
              <a:pathLst>
                <a:path w="2497" h="1044" extrusionOk="0">
                  <a:moveTo>
                    <a:pt x="1002" y="1"/>
                  </a:moveTo>
                  <a:cubicBezTo>
                    <a:pt x="548" y="1"/>
                    <a:pt x="1" y="142"/>
                    <a:pt x="194" y="672"/>
                  </a:cubicBezTo>
                  <a:cubicBezTo>
                    <a:pt x="262" y="841"/>
                    <a:pt x="431" y="943"/>
                    <a:pt x="668" y="999"/>
                  </a:cubicBezTo>
                  <a:cubicBezTo>
                    <a:pt x="797" y="1030"/>
                    <a:pt x="942" y="1044"/>
                    <a:pt x="1089" y="1044"/>
                  </a:cubicBezTo>
                  <a:cubicBezTo>
                    <a:pt x="1483" y="1044"/>
                    <a:pt x="1892" y="944"/>
                    <a:pt x="2056" y="796"/>
                  </a:cubicBezTo>
                  <a:cubicBezTo>
                    <a:pt x="2496" y="412"/>
                    <a:pt x="1673" y="108"/>
                    <a:pt x="1402" y="40"/>
                  </a:cubicBezTo>
                  <a:cubicBezTo>
                    <a:pt x="1301" y="17"/>
                    <a:pt x="1157" y="1"/>
                    <a:pt x="1002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39"/>
            <p:cNvSpPr/>
            <p:nvPr/>
          </p:nvSpPr>
          <p:spPr>
            <a:xfrm>
              <a:off x="2336501" y="3139386"/>
              <a:ext cx="88271" cy="42214"/>
            </a:xfrm>
            <a:custGeom>
              <a:avLst/>
              <a:gdLst/>
              <a:ahLst/>
              <a:cxnLst/>
              <a:rect l="l" t="t" r="r" b="b"/>
              <a:pathLst>
                <a:path w="2572" h="1230" extrusionOk="0">
                  <a:moveTo>
                    <a:pt x="888" y="1"/>
                  </a:moveTo>
                  <a:cubicBezTo>
                    <a:pt x="771" y="1"/>
                    <a:pt x="666" y="19"/>
                    <a:pt x="586" y="61"/>
                  </a:cubicBezTo>
                  <a:cubicBezTo>
                    <a:pt x="0" y="379"/>
                    <a:pt x="1327" y="1230"/>
                    <a:pt x="1985" y="1230"/>
                  </a:cubicBezTo>
                  <a:cubicBezTo>
                    <a:pt x="2075" y="1230"/>
                    <a:pt x="2152" y="1214"/>
                    <a:pt x="2211" y="1179"/>
                  </a:cubicBezTo>
                  <a:cubicBezTo>
                    <a:pt x="2572" y="964"/>
                    <a:pt x="2335" y="603"/>
                    <a:pt x="2087" y="411"/>
                  </a:cubicBezTo>
                  <a:cubicBezTo>
                    <a:pt x="1917" y="287"/>
                    <a:pt x="1726" y="186"/>
                    <a:pt x="1522" y="129"/>
                  </a:cubicBezTo>
                  <a:cubicBezTo>
                    <a:pt x="1311" y="52"/>
                    <a:pt x="1082" y="1"/>
                    <a:pt x="888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39"/>
            <p:cNvSpPr/>
            <p:nvPr/>
          </p:nvSpPr>
          <p:spPr>
            <a:xfrm>
              <a:off x="2343776" y="3194366"/>
              <a:ext cx="73651" cy="42488"/>
            </a:xfrm>
            <a:custGeom>
              <a:avLst/>
              <a:gdLst/>
              <a:ahLst/>
              <a:cxnLst/>
              <a:rect l="l" t="t" r="r" b="b"/>
              <a:pathLst>
                <a:path w="2146" h="1238" extrusionOk="0">
                  <a:moveTo>
                    <a:pt x="720" y="1"/>
                  </a:moveTo>
                  <a:cubicBezTo>
                    <a:pt x="348" y="1"/>
                    <a:pt x="0" y="130"/>
                    <a:pt x="250" y="581"/>
                  </a:cubicBezTo>
                  <a:cubicBezTo>
                    <a:pt x="428" y="913"/>
                    <a:pt x="966" y="1238"/>
                    <a:pt x="1423" y="1238"/>
                  </a:cubicBezTo>
                  <a:cubicBezTo>
                    <a:pt x="1572" y="1238"/>
                    <a:pt x="1713" y="1203"/>
                    <a:pt x="1830" y="1123"/>
                  </a:cubicBezTo>
                  <a:cubicBezTo>
                    <a:pt x="1897" y="1077"/>
                    <a:pt x="1942" y="1010"/>
                    <a:pt x="1988" y="942"/>
                  </a:cubicBezTo>
                  <a:cubicBezTo>
                    <a:pt x="2145" y="570"/>
                    <a:pt x="1423" y="130"/>
                    <a:pt x="1141" y="51"/>
                  </a:cubicBezTo>
                  <a:cubicBezTo>
                    <a:pt x="1022" y="21"/>
                    <a:pt x="869" y="1"/>
                    <a:pt x="720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39"/>
            <p:cNvSpPr/>
            <p:nvPr/>
          </p:nvSpPr>
          <p:spPr>
            <a:xfrm>
              <a:off x="2251730" y="3129948"/>
              <a:ext cx="88614" cy="45817"/>
            </a:xfrm>
            <a:custGeom>
              <a:avLst/>
              <a:gdLst/>
              <a:ahLst/>
              <a:cxnLst/>
              <a:rect l="l" t="t" r="r" b="b"/>
              <a:pathLst>
                <a:path w="2582" h="1335" extrusionOk="0">
                  <a:moveTo>
                    <a:pt x="1242" y="0"/>
                  </a:moveTo>
                  <a:cubicBezTo>
                    <a:pt x="1106" y="0"/>
                    <a:pt x="968" y="18"/>
                    <a:pt x="833" y="54"/>
                  </a:cubicBezTo>
                  <a:cubicBezTo>
                    <a:pt x="1" y="332"/>
                    <a:pt x="1419" y="1335"/>
                    <a:pt x="2152" y="1335"/>
                  </a:cubicBezTo>
                  <a:cubicBezTo>
                    <a:pt x="2374" y="1335"/>
                    <a:pt x="2532" y="1244"/>
                    <a:pt x="2548" y="1014"/>
                  </a:cubicBezTo>
                  <a:cubicBezTo>
                    <a:pt x="2582" y="585"/>
                    <a:pt x="2255" y="280"/>
                    <a:pt x="1848" y="122"/>
                  </a:cubicBezTo>
                  <a:cubicBezTo>
                    <a:pt x="1652" y="41"/>
                    <a:pt x="1448" y="0"/>
                    <a:pt x="1242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39"/>
            <p:cNvSpPr/>
            <p:nvPr/>
          </p:nvSpPr>
          <p:spPr>
            <a:xfrm>
              <a:off x="2393094" y="3181908"/>
              <a:ext cx="60335" cy="58378"/>
            </a:xfrm>
            <a:custGeom>
              <a:avLst/>
              <a:gdLst/>
              <a:ahLst/>
              <a:cxnLst/>
              <a:rect l="l" t="t" r="r" b="b"/>
              <a:pathLst>
                <a:path w="1758" h="1701" extrusionOk="0">
                  <a:moveTo>
                    <a:pt x="1034" y="1"/>
                  </a:moveTo>
                  <a:cubicBezTo>
                    <a:pt x="971" y="1"/>
                    <a:pt x="907" y="10"/>
                    <a:pt x="844" y="30"/>
                  </a:cubicBezTo>
                  <a:cubicBezTo>
                    <a:pt x="1" y="230"/>
                    <a:pt x="693" y="1700"/>
                    <a:pt x="1239" y="1700"/>
                  </a:cubicBezTo>
                  <a:cubicBezTo>
                    <a:pt x="1277" y="1700"/>
                    <a:pt x="1315" y="1693"/>
                    <a:pt x="1352" y="1677"/>
                  </a:cubicBezTo>
                  <a:cubicBezTo>
                    <a:pt x="1668" y="1542"/>
                    <a:pt x="1758" y="887"/>
                    <a:pt x="1656" y="515"/>
                  </a:cubicBezTo>
                  <a:cubicBezTo>
                    <a:pt x="1601" y="208"/>
                    <a:pt x="1330" y="1"/>
                    <a:pt x="1034" y="1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39"/>
            <p:cNvSpPr/>
            <p:nvPr/>
          </p:nvSpPr>
          <p:spPr>
            <a:xfrm>
              <a:off x="2199941" y="3083478"/>
              <a:ext cx="76740" cy="45852"/>
            </a:xfrm>
            <a:custGeom>
              <a:avLst/>
              <a:gdLst/>
              <a:ahLst/>
              <a:cxnLst/>
              <a:rect l="l" t="t" r="r" b="b"/>
              <a:pathLst>
                <a:path w="2236" h="1336" extrusionOk="0">
                  <a:moveTo>
                    <a:pt x="381" y="1"/>
                  </a:moveTo>
                  <a:cubicBezTo>
                    <a:pt x="157" y="1"/>
                    <a:pt x="0" y="88"/>
                    <a:pt x="6" y="303"/>
                  </a:cubicBezTo>
                  <a:cubicBezTo>
                    <a:pt x="6" y="607"/>
                    <a:pt x="367" y="912"/>
                    <a:pt x="582" y="1092"/>
                  </a:cubicBezTo>
                  <a:cubicBezTo>
                    <a:pt x="752" y="1227"/>
                    <a:pt x="1038" y="1335"/>
                    <a:pt x="1297" y="1335"/>
                  </a:cubicBezTo>
                  <a:cubicBezTo>
                    <a:pt x="1450" y="1335"/>
                    <a:pt x="1594" y="1297"/>
                    <a:pt x="1699" y="1205"/>
                  </a:cubicBezTo>
                  <a:cubicBezTo>
                    <a:pt x="2235" y="727"/>
                    <a:pt x="1028" y="1"/>
                    <a:pt x="381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39"/>
            <p:cNvSpPr/>
            <p:nvPr/>
          </p:nvSpPr>
          <p:spPr>
            <a:xfrm>
              <a:off x="2061117" y="3134855"/>
              <a:ext cx="80961" cy="39193"/>
            </a:xfrm>
            <a:custGeom>
              <a:avLst/>
              <a:gdLst/>
              <a:ahLst/>
              <a:cxnLst/>
              <a:rect l="l" t="t" r="r" b="b"/>
              <a:pathLst>
                <a:path w="2359" h="1142" extrusionOk="0">
                  <a:moveTo>
                    <a:pt x="946" y="0"/>
                  </a:moveTo>
                  <a:cubicBezTo>
                    <a:pt x="810" y="0"/>
                    <a:pt x="676" y="16"/>
                    <a:pt x="564" y="69"/>
                  </a:cubicBezTo>
                  <a:cubicBezTo>
                    <a:pt x="0" y="340"/>
                    <a:pt x="135" y="904"/>
                    <a:pt x="666" y="1051"/>
                  </a:cubicBezTo>
                  <a:cubicBezTo>
                    <a:pt x="745" y="1074"/>
                    <a:pt x="812" y="1096"/>
                    <a:pt x="880" y="1107"/>
                  </a:cubicBezTo>
                  <a:cubicBezTo>
                    <a:pt x="997" y="1128"/>
                    <a:pt x="1119" y="1141"/>
                    <a:pt x="1241" y="1141"/>
                  </a:cubicBezTo>
                  <a:cubicBezTo>
                    <a:pt x="1576" y="1141"/>
                    <a:pt x="1902" y="1042"/>
                    <a:pt x="2076" y="735"/>
                  </a:cubicBezTo>
                  <a:cubicBezTo>
                    <a:pt x="2358" y="216"/>
                    <a:pt x="1681" y="58"/>
                    <a:pt x="1309" y="24"/>
                  </a:cubicBezTo>
                  <a:cubicBezTo>
                    <a:pt x="1196" y="13"/>
                    <a:pt x="1070" y="0"/>
                    <a:pt x="946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39"/>
            <p:cNvSpPr/>
            <p:nvPr/>
          </p:nvSpPr>
          <p:spPr>
            <a:xfrm>
              <a:off x="2229354" y="3172401"/>
              <a:ext cx="50485" cy="50622"/>
            </a:xfrm>
            <a:custGeom>
              <a:avLst/>
              <a:gdLst/>
              <a:ahLst/>
              <a:cxnLst/>
              <a:rect l="l" t="t" r="r" b="b"/>
              <a:pathLst>
                <a:path w="1471" h="1475" extrusionOk="0">
                  <a:moveTo>
                    <a:pt x="991" y="1"/>
                  </a:moveTo>
                  <a:cubicBezTo>
                    <a:pt x="781" y="1"/>
                    <a:pt x="548" y="93"/>
                    <a:pt x="402" y="239"/>
                  </a:cubicBezTo>
                  <a:cubicBezTo>
                    <a:pt x="44" y="587"/>
                    <a:pt x="0" y="1475"/>
                    <a:pt x="485" y="1475"/>
                  </a:cubicBezTo>
                  <a:cubicBezTo>
                    <a:pt x="582" y="1475"/>
                    <a:pt x="700" y="1439"/>
                    <a:pt x="842" y="1356"/>
                  </a:cubicBezTo>
                  <a:cubicBezTo>
                    <a:pt x="1146" y="1176"/>
                    <a:pt x="1428" y="736"/>
                    <a:pt x="1440" y="499"/>
                  </a:cubicBezTo>
                  <a:cubicBezTo>
                    <a:pt x="1471" y="143"/>
                    <a:pt x="1250" y="1"/>
                    <a:pt x="991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39"/>
            <p:cNvSpPr/>
            <p:nvPr/>
          </p:nvSpPr>
          <p:spPr>
            <a:xfrm>
              <a:off x="2263468" y="3397129"/>
              <a:ext cx="67610" cy="42145"/>
            </a:xfrm>
            <a:custGeom>
              <a:avLst/>
              <a:gdLst/>
              <a:ahLst/>
              <a:cxnLst/>
              <a:rect l="l" t="t" r="r" b="b"/>
              <a:pathLst>
                <a:path w="1970" h="1228" extrusionOk="0">
                  <a:moveTo>
                    <a:pt x="862" y="0"/>
                  </a:moveTo>
                  <a:cubicBezTo>
                    <a:pt x="471" y="0"/>
                    <a:pt x="1" y="273"/>
                    <a:pt x="164" y="710"/>
                  </a:cubicBezTo>
                  <a:cubicBezTo>
                    <a:pt x="254" y="958"/>
                    <a:pt x="660" y="1161"/>
                    <a:pt x="1033" y="1218"/>
                  </a:cubicBezTo>
                  <a:cubicBezTo>
                    <a:pt x="1092" y="1224"/>
                    <a:pt x="1151" y="1228"/>
                    <a:pt x="1207" y="1228"/>
                  </a:cubicBezTo>
                  <a:cubicBezTo>
                    <a:pt x="1441" y="1228"/>
                    <a:pt x="1644" y="1167"/>
                    <a:pt x="1743" y="1003"/>
                  </a:cubicBezTo>
                  <a:cubicBezTo>
                    <a:pt x="1969" y="620"/>
                    <a:pt x="1326" y="67"/>
                    <a:pt x="987" y="10"/>
                  </a:cubicBezTo>
                  <a:cubicBezTo>
                    <a:pt x="947" y="4"/>
                    <a:pt x="905" y="0"/>
                    <a:pt x="862" y="0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39"/>
            <p:cNvSpPr/>
            <p:nvPr/>
          </p:nvSpPr>
          <p:spPr>
            <a:xfrm>
              <a:off x="2074261" y="3222371"/>
              <a:ext cx="67816" cy="39228"/>
            </a:xfrm>
            <a:custGeom>
              <a:avLst/>
              <a:gdLst/>
              <a:ahLst/>
              <a:cxnLst/>
              <a:rect l="l" t="t" r="r" b="b"/>
              <a:pathLst>
                <a:path w="1976" h="1143" extrusionOk="0">
                  <a:moveTo>
                    <a:pt x="1207" y="1"/>
                  </a:moveTo>
                  <a:cubicBezTo>
                    <a:pt x="753" y="1"/>
                    <a:pt x="74" y="223"/>
                    <a:pt x="35" y="690"/>
                  </a:cubicBezTo>
                  <a:cubicBezTo>
                    <a:pt x="0" y="1049"/>
                    <a:pt x="270" y="1142"/>
                    <a:pt x="549" y="1142"/>
                  </a:cubicBezTo>
                  <a:cubicBezTo>
                    <a:pt x="640" y="1142"/>
                    <a:pt x="731" y="1133"/>
                    <a:pt x="813" y="1119"/>
                  </a:cubicBezTo>
                  <a:cubicBezTo>
                    <a:pt x="1118" y="1063"/>
                    <a:pt x="1558" y="938"/>
                    <a:pt x="1750" y="656"/>
                  </a:cubicBezTo>
                  <a:cubicBezTo>
                    <a:pt x="1761" y="634"/>
                    <a:pt x="1772" y="622"/>
                    <a:pt x="1784" y="600"/>
                  </a:cubicBezTo>
                  <a:cubicBezTo>
                    <a:pt x="1975" y="261"/>
                    <a:pt x="1693" y="58"/>
                    <a:pt x="1377" y="13"/>
                  </a:cubicBezTo>
                  <a:cubicBezTo>
                    <a:pt x="1326" y="5"/>
                    <a:pt x="1269" y="1"/>
                    <a:pt x="1207" y="1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39"/>
            <p:cNvSpPr/>
            <p:nvPr/>
          </p:nvSpPr>
          <p:spPr>
            <a:xfrm>
              <a:off x="2337359" y="3434709"/>
              <a:ext cx="72724" cy="33256"/>
            </a:xfrm>
            <a:custGeom>
              <a:avLst/>
              <a:gdLst/>
              <a:ahLst/>
              <a:cxnLst/>
              <a:rect l="l" t="t" r="r" b="b"/>
              <a:pathLst>
                <a:path w="2119" h="969" extrusionOk="0">
                  <a:moveTo>
                    <a:pt x="969" y="0"/>
                  </a:moveTo>
                  <a:cubicBezTo>
                    <a:pt x="535" y="0"/>
                    <a:pt x="0" y="114"/>
                    <a:pt x="8" y="450"/>
                  </a:cubicBezTo>
                  <a:cubicBezTo>
                    <a:pt x="19" y="766"/>
                    <a:pt x="414" y="901"/>
                    <a:pt x="775" y="946"/>
                  </a:cubicBezTo>
                  <a:cubicBezTo>
                    <a:pt x="933" y="969"/>
                    <a:pt x="1091" y="969"/>
                    <a:pt x="1238" y="969"/>
                  </a:cubicBezTo>
                  <a:cubicBezTo>
                    <a:pt x="1870" y="935"/>
                    <a:pt x="2118" y="337"/>
                    <a:pt x="1452" y="66"/>
                  </a:cubicBezTo>
                  <a:cubicBezTo>
                    <a:pt x="1361" y="26"/>
                    <a:pt x="1177" y="0"/>
                    <a:pt x="969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39"/>
            <p:cNvSpPr/>
            <p:nvPr/>
          </p:nvSpPr>
          <p:spPr>
            <a:xfrm>
              <a:off x="2139332" y="3134444"/>
              <a:ext cx="44513" cy="57040"/>
            </a:xfrm>
            <a:custGeom>
              <a:avLst/>
              <a:gdLst/>
              <a:ahLst/>
              <a:cxnLst/>
              <a:rect l="l" t="t" r="r" b="b"/>
              <a:pathLst>
                <a:path w="1297" h="1662" extrusionOk="0">
                  <a:moveTo>
                    <a:pt x="555" y="0"/>
                  </a:moveTo>
                  <a:cubicBezTo>
                    <a:pt x="367" y="0"/>
                    <a:pt x="195" y="146"/>
                    <a:pt x="102" y="431"/>
                  </a:cubicBezTo>
                  <a:cubicBezTo>
                    <a:pt x="0" y="781"/>
                    <a:pt x="57" y="1323"/>
                    <a:pt x="373" y="1548"/>
                  </a:cubicBezTo>
                  <a:lnTo>
                    <a:pt x="407" y="1571"/>
                  </a:lnTo>
                  <a:cubicBezTo>
                    <a:pt x="502" y="1634"/>
                    <a:pt x="590" y="1662"/>
                    <a:pt x="668" y="1662"/>
                  </a:cubicBezTo>
                  <a:cubicBezTo>
                    <a:pt x="1138" y="1662"/>
                    <a:pt x="1296" y="673"/>
                    <a:pt x="1016" y="296"/>
                  </a:cubicBezTo>
                  <a:cubicBezTo>
                    <a:pt x="874" y="98"/>
                    <a:pt x="709" y="0"/>
                    <a:pt x="555" y="0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39"/>
            <p:cNvSpPr/>
            <p:nvPr/>
          </p:nvSpPr>
          <p:spPr>
            <a:xfrm>
              <a:off x="2277196" y="3328352"/>
              <a:ext cx="62394" cy="48391"/>
            </a:xfrm>
            <a:custGeom>
              <a:avLst/>
              <a:gdLst/>
              <a:ahLst/>
              <a:cxnLst/>
              <a:rect l="l" t="t" r="r" b="b"/>
              <a:pathLst>
                <a:path w="1818" h="1410" extrusionOk="0">
                  <a:moveTo>
                    <a:pt x="1354" y="1"/>
                  </a:moveTo>
                  <a:cubicBezTo>
                    <a:pt x="998" y="1"/>
                    <a:pt x="522" y="251"/>
                    <a:pt x="362" y="446"/>
                  </a:cubicBezTo>
                  <a:cubicBezTo>
                    <a:pt x="215" y="638"/>
                    <a:pt x="1" y="1055"/>
                    <a:pt x="181" y="1281"/>
                  </a:cubicBezTo>
                  <a:cubicBezTo>
                    <a:pt x="239" y="1358"/>
                    <a:pt x="345" y="1410"/>
                    <a:pt x="508" y="1410"/>
                  </a:cubicBezTo>
                  <a:cubicBezTo>
                    <a:pt x="536" y="1410"/>
                    <a:pt x="567" y="1408"/>
                    <a:pt x="599" y="1405"/>
                  </a:cubicBezTo>
                  <a:cubicBezTo>
                    <a:pt x="1050" y="1371"/>
                    <a:pt x="1817" y="897"/>
                    <a:pt x="1772" y="367"/>
                  </a:cubicBezTo>
                  <a:cubicBezTo>
                    <a:pt x="1751" y="98"/>
                    <a:pt x="1576" y="1"/>
                    <a:pt x="1354" y="1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39"/>
            <p:cNvSpPr/>
            <p:nvPr/>
          </p:nvSpPr>
          <p:spPr>
            <a:xfrm>
              <a:off x="2333755" y="3345923"/>
              <a:ext cx="72038" cy="38782"/>
            </a:xfrm>
            <a:custGeom>
              <a:avLst/>
              <a:gdLst/>
              <a:ahLst/>
              <a:cxnLst/>
              <a:rect l="l" t="t" r="r" b="b"/>
              <a:pathLst>
                <a:path w="2099" h="1130" extrusionOk="0">
                  <a:moveTo>
                    <a:pt x="1502" y="0"/>
                  </a:moveTo>
                  <a:cubicBezTo>
                    <a:pt x="1059" y="0"/>
                    <a:pt x="491" y="240"/>
                    <a:pt x="327" y="453"/>
                  </a:cubicBezTo>
                  <a:cubicBezTo>
                    <a:pt x="0" y="859"/>
                    <a:pt x="406" y="1096"/>
                    <a:pt x="801" y="1130"/>
                  </a:cubicBezTo>
                  <a:cubicBezTo>
                    <a:pt x="1129" y="1119"/>
                    <a:pt x="1444" y="1028"/>
                    <a:pt x="1727" y="859"/>
                  </a:cubicBezTo>
                  <a:cubicBezTo>
                    <a:pt x="1896" y="746"/>
                    <a:pt x="2099" y="521"/>
                    <a:pt x="2043" y="306"/>
                  </a:cubicBezTo>
                  <a:cubicBezTo>
                    <a:pt x="1980" y="84"/>
                    <a:pt x="1763" y="0"/>
                    <a:pt x="1502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39"/>
            <p:cNvSpPr/>
            <p:nvPr/>
          </p:nvSpPr>
          <p:spPr>
            <a:xfrm>
              <a:off x="2028170" y="3096966"/>
              <a:ext cx="82608" cy="37615"/>
            </a:xfrm>
            <a:custGeom>
              <a:avLst/>
              <a:gdLst/>
              <a:ahLst/>
              <a:cxnLst/>
              <a:rect l="l" t="t" r="r" b="b"/>
              <a:pathLst>
                <a:path w="2407" h="1096" extrusionOk="0">
                  <a:moveTo>
                    <a:pt x="1711" y="1"/>
                  </a:moveTo>
                  <a:cubicBezTo>
                    <a:pt x="1455" y="1"/>
                    <a:pt x="1182" y="63"/>
                    <a:pt x="1028" y="124"/>
                  </a:cubicBezTo>
                  <a:cubicBezTo>
                    <a:pt x="768" y="237"/>
                    <a:pt x="1" y="654"/>
                    <a:pt x="497" y="970"/>
                  </a:cubicBezTo>
                  <a:cubicBezTo>
                    <a:pt x="619" y="1053"/>
                    <a:pt x="851" y="1096"/>
                    <a:pt x="1109" y="1096"/>
                  </a:cubicBezTo>
                  <a:cubicBezTo>
                    <a:pt x="1377" y="1096"/>
                    <a:pt x="1673" y="1051"/>
                    <a:pt x="1908" y="959"/>
                  </a:cubicBezTo>
                  <a:cubicBezTo>
                    <a:pt x="2111" y="869"/>
                    <a:pt x="2269" y="745"/>
                    <a:pt x="2314" y="564"/>
                  </a:cubicBezTo>
                  <a:cubicBezTo>
                    <a:pt x="2407" y="127"/>
                    <a:pt x="2076" y="1"/>
                    <a:pt x="1711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39"/>
            <p:cNvSpPr/>
            <p:nvPr/>
          </p:nvSpPr>
          <p:spPr>
            <a:xfrm>
              <a:off x="2205570" y="3359034"/>
              <a:ext cx="70493" cy="33222"/>
            </a:xfrm>
            <a:custGeom>
              <a:avLst/>
              <a:gdLst/>
              <a:ahLst/>
              <a:cxnLst/>
              <a:rect l="l" t="t" r="r" b="b"/>
              <a:pathLst>
                <a:path w="2054" h="968" extrusionOk="0">
                  <a:moveTo>
                    <a:pt x="1181" y="1"/>
                  </a:moveTo>
                  <a:cubicBezTo>
                    <a:pt x="997" y="1"/>
                    <a:pt x="820" y="33"/>
                    <a:pt x="643" y="82"/>
                  </a:cubicBezTo>
                  <a:cubicBezTo>
                    <a:pt x="350" y="184"/>
                    <a:pt x="0" y="443"/>
                    <a:pt x="260" y="759"/>
                  </a:cubicBezTo>
                  <a:cubicBezTo>
                    <a:pt x="395" y="921"/>
                    <a:pt x="642" y="967"/>
                    <a:pt x="885" y="967"/>
                  </a:cubicBezTo>
                  <a:cubicBezTo>
                    <a:pt x="1066" y="967"/>
                    <a:pt x="1246" y="941"/>
                    <a:pt x="1377" y="917"/>
                  </a:cubicBezTo>
                  <a:cubicBezTo>
                    <a:pt x="1580" y="895"/>
                    <a:pt x="1806" y="883"/>
                    <a:pt x="1873" y="691"/>
                  </a:cubicBezTo>
                  <a:cubicBezTo>
                    <a:pt x="2054" y="285"/>
                    <a:pt x="1602" y="3"/>
                    <a:pt x="1264" y="3"/>
                  </a:cubicBezTo>
                  <a:cubicBezTo>
                    <a:pt x="1236" y="2"/>
                    <a:pt x="1209" y="1"/>
                    <a:pt x="1181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39"/>
            <p:cNvSpPr/>
            <p:nvPr/>
          </p:nvSpPr>
          <p:spPr>
            <a:xfrm>
              <a:off x="2355823" y="3382714"/>
              <a:ext cx="69223" cy="46469"/>
            </a:xfrm>
            <a:custGeom>
              <a:avLst/>
              <a:gdLst/>
              <a:ahLst/>
              <a:cxnLst/>
              <a:rect l="l" t="t" r="r" b="b"/>
              <a:pathLst>
                <a:path w="2017" h="1354" extrusionOk="0">
                  <a:moveTo>
                    <a:pt x="1526" y="0"/>
                  </a:moveTo>
                  <a:cubicBezTo>
                    <a:pt x="1322" y="0"/>
                    <a:pt x="1081" y="65"/>
                    <a:pt x="914" y="137"/>
                  </a:cubicBezTo>
                  <a:cubicBezTo>
                    <a:pt x="644" y="250"/>
                    <a:pt x="0" y="791"/>
                    <a:pt x="215" y="1141"/>
                  </a:cubicBezTo>
                  <a:cubicBezTo>
                    <a:pt x="260" y="1209"/>
                    <a:pt x="316" y="1254"/>
                    <a:pt x="395" y="1288"/>
                  </a:cubicBezTo>
                  <a:cubicBezTo>
                    <a:pt x="486" y="1333"/>
                    <a:pt x="585" y="1353"/>
                    <a:pt x="687" y="1353"/>
                  </a:cubicBezTo>
                  <a:cubicBezTo>
                    <a:pt x="1171" y="1353"/>
                    <a:pt x="1734" y="902"/>
                    <a:pt x="1873" y="521"/>
                  </a:cubicBezTo>
                  <a:cubicBezTo>
                    <a:pt x="2017" y="123"/>
                    <a:pt x="1806" y="0"/>
                    <a:pt x="1526" y="0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39"/>
            <p:cNvSpPr/>
            <p:nvPr/>
          </p:nvSpPr>
          <p:spPr>
            <a:xfrm>
              <a:off x="2217101" y="3289536"/>
              <a:ext cx="85731" cy="43930"/>
            </a:xfrm>
            <a:custGeom>
              <a:avLst/>
              <a:gdLst/>
              <a:ahLst/>
              <a:cxnLst/>
              <a:rect l="l" t="t" r="r" b="b"/>
              <a:pathLst>
                <a:path w="2498" h="1280" extrusionOk="0">
                  <a:moveTo>
                    <a:pt x="1029" y="0"/>
                  </a:moveTo>
                  <a:cubicBezTo>
                    <a:pt x="807" y="0"/>
                    <a:pt x="600" y="74"/>
                    <a:pt x="443" y="257"/>
                  </a:cubicBezTo>
                  <a:cubicBezTo>
                    <a:pt x="1" y="751"/>
                    <a:pt x="1199" y="1280"/>
                    <a:pt x="1906" y="1280"/>
                  </a:cubicBezTo>
                  <a:cubicBezTo>
                    <a:pt x="2265" y="1280"/>
                    <a:pt x="2498" y="1144"/>
                    <a:pt x="2327" y="798"/>
                  </a:cubicBezTo>
                  <a:cubicBezTo>
                    <a:pt x="2158" y="494"/>
                    <a:pt x="1887" y="257"/>
                    <a:pt x="1571" y="121"/>
                  </a:cubicBezTo>
                  <a:cubicBezTo>
                    <a:pt x="1392" y="46"/>
                    <a:pt x="1206" y="0"/>
                    <a:pt x="1029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39"/>
            <p:cNvSpPr/>
            <p:nvPr/>
          </p:nvSpPr>
          <p:spPr>
            <a:xfrm>
              <a:off x="2180001" y="3176554"/>
              <a:ext cx="57177" cy="59408"/>
            </a:xfrm>
            <a:custGeom>
              <a:avLst/>
              <a:gdLst/>
              <a:ahLst/>
              <a:cxnLst/>
              <a:rect l="l" t="t" r="r" b="b"/>
              <a:pathLst>
                <a:path w="1666" h="1731" extrusionOk="0">
                  <a:moveTo>
                    <a:pt x="701" y="1"/>
                  </a:moveTo>
                  <a:cubicBezTo>
                    <a:pt x="360" y="1"/>
                    <a:pt x="66" y="269"/>
                    <a:pt x="45" y="626"/>
                  </a:cubicBezTo>
                  <a:cubicBezTo>
                    <a:pt x="0" y="1010"/>
                    <a:pt x="203" y="1642"/>
                    <a:pt x="531" y="1721"/>
                  </a:cubicBezTo>
                  <a:cubicBezTo>
                    <a:pt x="555" y="1727"/>
                    <a:pt x="580" y="1730"/>
                    <a:pt x="605" y="1730"/>
                  </a:cubicBezTo>
                  <a:cubicBezTo>
                    <a:pt x="1164" y="1730"/>
                    <a:pt x="1665" y="81"/>
                    <a:pt x="779" y="5"/>
                  </a:cubicBezTo>
                  <a:cubicBezTo>
                    <a:pt x="753" y="2"/>
                    <a:pt x="726" y="1"/>
                    <a:pt x="701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39"/>
            <p:cNvSpPr/>
            <p:nvPr/>
          </p:nvSpPr>
          <p:spPr>
            <a:xfrm>
              <a:off x="2431876" y="3388171"/>
              <a:ext cx="75779" cy="50588"/>
            </a:xfrm>
            <a:custGeom>
              <a:avLst/>
              <a:gdLst/>
              <a:ahLst/>
              <a:cxnLst/>
              <a:rect l="l" t="t" r="r" b="b"/>
              <a:pathLst>
                <a:path w="2208" h="1474" extrusionOk="0">
                  <a:moveTo>
                    <a:pt x="1856" y="0"/>
                  </a:moveTo>
                  <a:cubicBezTo>
                    <a:pt x="1246" y="0"/>
                    <a:pt x="0" y="983"/>
                    <a:pt x="639" y="1400"/>
                  </a:cubicBezTo>
                  <a:cubicBezTo>
                    <a:pt x="721" y="1451"/>
                    <a:pt x="820" y="1473"/>
                    <a:pt x="925" y="1473"/>
                  </a:cubicBezTo>
                  <a:cubicBezTo>
                    <a:pt x="1212" y="1473"/>
                    <a:pt x="1546" y="1308"/>
                    <a:pt x="1711" y="1118"/>
                  </a:cubicBezTo>
                  <a:cubicBezTo>
                    <a:pt x="1892" y="914"/>
                    <a:pt x="2208" y="553"/>
                    <a:pt x="2163" y="249"/>
                  </a:cubicBezTo>
                  <a:cubicBezTo>
                    <a:pt x="2141" y="73"/>
                    <a:pt x="2022" y="0"/>
                    <a:pt x="1856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39"/>
            <p:cNvSpPr/>
            <p:nvPr/>
          </p:nvSpPr>
          <p:spPr>
            <a:xfrm>
              <a:off x="2277573" y="3262903"/>
              <a:ext cx="80583" cy="41321"/>
            </a:xfrm>
            <a:custGeom>
              <a:avLst/>
              <a:gdLst/>
              <a:ahLst/>
              <a:cxnLst/>
              <a:rect l="l" t="t" r="r" b="b"/>
              <a:pathLst>
                <a:path w="2348" h="1204" extrusionOk="0">
                  <a:moveTo>
                    <a:pt x="1540" y="0"/>
                  </a:moveTo>
                  <a:cubicBezTo>
                    <a:pt x="1364" y="0"/>
                    <a:pt x="1176" y="48"/>
                    <a:pt x="1016" y="96"/>
                  </a:cubicBezTo>
                  <a:cubicBezTo>
                    <a:pt x="644" y="186"/>
                    <a:pt x="1" y="446"/>
                    <a:pt x="362" y="920"/>
                  </a:cubicBezTo>
                  <a:cubicBezTo>
                    <a:pt x="527" y="1130"/>
                    <a:pt x="765" y="1203"/>
                    <a:pt x="1015" y="1203"/>
                  </a:cubicBezTo>
                  <a:cubicBezTo>
                    <a:pt x="1209" y="1203"/>
                    <a:pt x="1410" y="1159"/>
                    <a:pt x="1592" y="1100"/>
                  </a:cubicBezTo>
                  <a:cubicBezTo>
                    <a:pt x="1671" y="1078"/>
                    <a:pt x="1739" y="1044"/>
                    <a:pt x="1795" y="1021"/>
                  </a:cubicBezTo>
                  <a:cubicBezTo>
                    <a:pt x="2303" y="784"/>
                    <a:pt x="2348" y="209"/>
                    <a:pt x="1750" y="28"/>
                  </a:cubicBezTo>
                  <a:cubicBezTo>
                    <a:pt x="1684" y="8"/>
                    <a:pt x="1613" y="0"/>
                    <a:pt x="1540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39"/>
            <p:cNvSpPr/>
            <p:nvPr/>
          </p:nvSpPr>
          <p:spPr>
            <a:xfrm>
              <a:off x="2297479" y="3379248"/>
              <a:ext cx="57726" cy="47911"/>
            </a:xfrm>
            <a:custGeom>
              <a:avLst/>
              <a:gdLst/>
              <a:ahLst/>
              <a:cxnLst/>
              <a:rect l="l" t="t" r="r" b="b"/>
              <a:pathLst>
                <a:path w="1682" h="1396" extrusionOk="0">
                  <a:moveTo>
                    <a:pt x="561" y="0"/>
                  </a:moveTo>
                  <a:cubicBezTo>
                    <a:pt x="1" y="0"/>
                    <a:pt x="182" y="928"/>
                    <a:pt x="594" y="1242"/>
                  </a:cubicBezTo>
                  <a:cubicBezTo>
                    <a:pt x="733" y="1340"/>
                    <a:pt x="921" y="1395"/>
                    <a:pt x="1097" y="1395"/>
                  </a:cubicBezTo>
                  <a:cubicBezTo>
                    <a:pt x="1407" y="1395"/>
                    <a:pt x="1681" y="1224"/>
                    <a:pt x="1587" y="813"/>
                  </a:cubicBezTo>
                  <a:cubicBezTo>
                    <a:pt x="1542" y="588"/>
                    <a:pt x="1193" y="204"/>
                    <a:pt x="865" y="69"/>
                  </a:cubicBezTo>
                  <a:cubicBezTo>
                    <a:pt x="746" y="21"/>
                    <a:pt x="645" y="0"/>
                    <a:pt x="561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39"/>
            <p:cNvSpPr/>
            <p:nvPr/>
          </p:nvSpPr>
          <p:spPr>
            <a:xfrm>
              <a:off x="2089671" y="3296434"/>
              <a:ext cx="64419" cy="44616"/>
            </a:xfrm>
            <a:custGeom>
              <a:avLst/>
              <a:gdLst/>
              <a:ahLst/>
              <a:cxnLst/>
              <a:rect l="l" t="t" r="r" b="b"/>
              <a:pathLst>
                <a:path w="1877" h="1300" extrusionOk="0">
                  <a:moveTo>
                    <a:pt x="1198" y="0"/>
                  </a:moveTo>
                  <a:cubicBezTo>
                    <a:pt x="1091" y="0"/>
                    <a:pt x="976" y="20"/>
                    <a:pt x="861" y="56"/>
                  </a:cubicBezTo>
                  <a:cubicBezTo>
                    <a:pt x="500" y="168"/>
                    <a:pt x="138" y="428"/>
                    <a:pt x="82" y="687"/>
                  </a:cubicBezTo>
                  <a:cubicBezTo>
                    <a:pt x="0" y="1095"/>
                    <a:pt x="392" y="1300"/>
                    <a:pt x="755" y="1300"/>
                  </a:cubicBezTo>
                  <a:cubicBezTo>
                    <a:pt x="843" y="1300"/>
                    <a:pt x="930" y="1287"/>
                    <a:pt x="1007" y="1263"/>
                  </a:cubicBezTo>
                  <a:cubicBezTo>
                    <a:pt x="1335" y="1161"/>
                    <a:pt x="1876" y="507"/>
                    <a:pt x="1594" y="157"/>
                  </a:cubicBezTo>
                  <a:cubicBezTo>
                    <a:pt x="1505" y="47"/>
                    <a:pt x="1362" y="0"/>
                    <a:pt x="1198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39"/>
            <p:cNvSpPr/>
            <p:nvPr/>
          </p:nvSpPr>
          <p:spPr>
            <a:xfrm>
              <a:off x="2104463" y="3193577"/>
              <a:ext cx="72450" cy="35212"/>
            </a:xfrm>
            <a:custGeom>
              <a:avLst/>
              <a:gdLst/>
              <a:ahLst/>
              <a:cxnLst/>
              <a:rect l="l" t="t" r="r" b="b"/>
              <a:pathLst>
                <a:path w="2111" h="1026" extrusionOk="0">
                  <a:moveTo>
                    <a:pt x="1280" y="0"/>
                  </a:moveTo>
                  <a:cubicBezTo>
                    <a:pt x="1246" y="0"/>
                    <a:pt x="1211" y="2"/>
                    <a:pt x="1174" y="6"/>
                  </a:cubicBezTo>
                  <a:cubicBezTo>
                    <a:pt x="1028" y="17"/>
                    <a:pt x="870" y="51"/>
                    <a:pt x="723" y="96"/>
                  </a:cubicBezTo>
                  <a:cubicBezTo>
                    <a:pt x="373" y="198"/>
                    <a:pt x="1" y="389"/>
                    <a:pt x="46" y="705"/>
                  </a:cubicBezTo>
                  <a:cubicBezTo>
                    <a:pt x="80" y="946"/>
                    <a:pt x="382" y="1026"/>
                    <a:pt x="710" y="1026"/>
                  </a:cubicBezTo>
                  <a:cubicBezTo>
                    <a:pt x="1044" y="1026"/>
                    <a:pt x="1405" y="943"/>
                    <a:pt x="1536" y="863"/>
                  </a:cubicBezTo>
                  <a:cubicBezTo>
                    <a:pt x="2110" y="512"/>
                    <a:pt x="1852" y="0"/>
                    <a:pt x="1280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39"/>
            <p:cNvSpPr/>
            <p:nvPr/>
          </p:nvSpPr>
          <p:spPr>
            <a:xfrm>
              <a:off x="2407715" y="3408695"/>
              <a:ext cx="45405" cy="57211"/>
            </a:xfrm>
            <a:custGeom>
              <a:avLst/>
              <a:gdLst/>
              <a:ahLst/>
              <a:cxnLst/>
              <a:rect l="l" t="t" r="r" b="b"/>
              <a:pathLst>
                <a:path w="1323" h="1667" extrusionOk="0">
                  <a:moveTo>
                    <a:pt x="603" y="1"/>
                  </a:moveTo>
                  <a:cubicBezTo>
                    <a:pt x="510" y="1"/>
                    <a:pt x="409" y="41"/>
                    <a:pt x="305" y="136"/>
                  </a:cubicBezTo>
                  <a:lnTo>
                    <a:pt x="282" y="158"/>
                  </a:lnTo>
                  <a:cubicBezTo>
                    <a:pt x="0" y="441"/>
                    <a:pt x="23" y="971"/>
                    <a:pt x="181" y="1298"/>
                  </a:cubicBezTo>
                  <a:cubicBezTo>
                    <a:pt x="304" y="1545"/>
                    <a:pt x="472" y="1666"/>
                    <a:pt x="642" y="1666"/>
                  </a:cubicBezTo>
                  <a:cubicBezTo>
                    <a:pt x="814" y="1666"/>
                    <a:pt x="987" y="1542"/>
                    <a:pt x="1118" y="1298"/>
                  </a:cubicBezTo>
                  <a:cubicBezTo>
                    <a:pt x="1322" y="907"/>
                    <a:pt x="1043" y="1"/>
                    <a:pt x="603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39"/>
            <p:cNvSpPr/>
            <p:nvPr/>
          </p:nvSpPr>
          <p:spPr>
            <a:xfrm>
              <a:off x="2157522" y="3321179"/>
              <a:ext cx="85972" cy="35830"/>
            </a:xfrm>
            <a:custGeom>
              <a:avLst/>
              <a:gdLst/>
              <a:ahLst/>
              <a:cxnLst/>
              <a:rect l="l" t="t" r="r" b="b"/>
              <a:pathLst>
                <a:path w="2505" h="1044" extrusionOk="0">
                  <a:moveTo>
                    <a:pt x="1419" y="1"/>
                  </a:moveTo>
                  <a:cubicBezTo>
                    <a:pt x="1025" y="1"/>
                    <a:pt x="613" y="101"/>
                    <a:pt x="441" y="249"/>
                  </a:cubicBezTo>
                  <a:cubicBezTo>
                    <a:pt x="1" y="632"/>
                    <a:pt x="825" y="937"/>
                    <a:pt x="1107" y="1005"/>
                  </a:cubicBezTo>
                  <a:cubicBezTo>
                    <a:pt x="1207" y="1028"/>
                    <a:pt x="1351" y="1044"/>
                    <a:pt x="1506" y="1044"/>
                  </a:cubicBezTo>
                  <a:cubicBezTo>
                    <a:pt x="1960" y="1044"/>
                    <a:pt x="2505" y="903"/>
                    <a:pt x="2303" y="373"/>
                  </a:cubicBezTo>
                  <a:cubicBezTo>
                    <a:pt x="2246" y="203"/>
                    <a:pt x="2066" y="102"/>
                    <a:pt x="1840" y="45"/>
                  </a:cubicBezTo>
                  <a:cubicBezTo>
                    <a:pt x="1711" y="15"/>
                    <a:pt x="1566" y="1"/>
                    <a:pt x="1419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39"/>
            <p:cNvSpPr/>
            <p:nvPr/>
          </p:nvSpPr>
          <p:spPr>
            <a:xfrm>
              <a:off x="2109131" y="3238502"/>
              <a:ext cx="65483" cy="53917"/>
            </a:xfrm>
            <a:custGeom>
              <a:avLst/>
              <a:gdLst/>
              <a:ahLst/>
              <a:cxnLst/>
              <a:rect l="l" t="t" r="r" b="b"/>
              <a:pathLst>
                <a:path w="1908" h="1571" extrusionOk="0">
                  <a:moveTo>
                    <a:pt x="1447" y="1"/>
                  </a:moveTo>
                  <a:cubicBezTo>
                    <a:pt x="1122" y="1"/>
                    <a:pt x="664" y="351"/>
                    <a:pt x="531" y="547"/>
                  </a:cubicBezTo>
                  <a:cubicBezTo>
                    <a:pt x="296" y="867"/>
                    <a:pt x="1" y="1570"/>
                    <a:pt x="579" y="1570"/>
                  </a:cubicBezTo>
                  <a:cubicBezTo>
                    <a:pt x="612" y="1570"/>
                    <a:pt x="649" y="1568"/>
                    <a:pt x="689" y="1563"/>
                  </a:cubicBezTo>
                  <a:cubicBezTo>
                    <a:pt x="1185" y="1495"/>
                    <a:pt x="1907" y="863"/>
                    <a:pt x="1772" y="299"/>
                  </a:cubicBezTo>
                  <a:cubicBezTo>
                    <a:pt x="1761" y="209"/>
                    <a:pt x="1727" y="141"/>
                    <a:pt x="1670" y="85"/>
                  </a:cubicBezTo>
                  <a:cubicBezTo>
                    <a:pt x="1611" y="25"/>
                    <a:pt x="1534" y="1"/>
                    <a:pt x="1447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39"/>
            <p:cNvSpPr/>
            <p:nvPr/>
          </p:nvSpPr>
          <p:spPr>
            <a:xfrm>
              <a:off x="2152889" y="3268497"/>
              <a:ext cx="60369" cy="58344"/>
            </a:xfrm>
            <a:custGeom>
              <a:avLst/>
              <a:gdLst/>
              <a:ahLst/>
              <a:cxnLst/>
              <a:rect l="l" t="t" r="r" b="b"/>
              <a:pathLst>
                <a:path w="1759" h="1700" extrusionOk="0">
                  <a:moveTo>
                    <a:pt x="531" y="0"/>
                  </a:moveTo>
                  <a:cubicBezTo>
                    <a:pt x="492" y="0"/>
                    <a:pt x="454" y="8"/>
                    <a:pt x="418" y="23"/>
                  </a:cubicBezTo>
                  <a:cubicBezTo>
                    <a:pt x="91" y="159"/>
                    <a:pt x="0" y="813"/>
                    <a:pt x="102" y="1185"/>
                  </a:cubicBezTo>
                  <a:cubicBezTo>
                    <a:pt x="167" y="1493"/>
                    <a:pt x="439" y="1700"/>
                    <a:pt x="735" y="1700"/>
                  </a:cubicBezTo>
                  <a:cubicBezTo>
                    <a:pt x="798" y="1700"/>
                    <a:pt x="862" y="1691"/>
                    <a:pt x="926" y="1671"/>
                  </a:cubicBezTo>
                  <a:cubicBezTo>
                    <a:pt x="1758" y="1470"/>
                    <a:pt x="1075" y="0"/>
                    <a:pt x="531" y="0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39"/>
            <p:cNvSpPr/>
            <p:nvPr/>
          </p:nvSpPr>
          <p:spPr>
            <a:xfrm>
              <a:off x="2162361" y="3246224"/>
              <a:ext cx="76637" cy="45852"/>
            </a:xfrm>
            <a:custGeom>
              <a:avLst/>
              <a:gdLst/>
              <a:ahLst/>
              <a:cxnLst/>
              <a:rect l="l" t="t" r="r" b="b"/>
              <a:pathLst>
                <a:path w="2233" h="1336" extrusionOk="0">
                  <a:moveTo>
                    <a:pt x="938" y="1"/>
                  </a:moveTo>
                  <a:cubicBezTo>
                    <a:pt x="785" y="1"/>
                    <a:pt x="642" y="38"/>
                    <a:pt x="537" y="131"/>
                  </a:cubicBezTo>
                  <a:cubicBezTo>
                    <a:pt x="0" y="608"/>
                    <a:pt x="1201" y="1335"/>
                    <a:pt x="1850" y="1335"/>
                  </a:cubicBezTo>
                  <a:cubicBezTo>
                    <a:pt x="2074" y="1335"/>
                    <a:pt x="2232" y="1248"/>
                    <a:pt x="2229" y="1033"/>
                  </a:cubicBezTo>
                  <a:cubicBezTo>
                    <a:pt x="2218" y="729"/>
                    <a:pt x="1857" y="424"/>
                    <a:pt x="1643" y="243"/>
                  </a:cubicBezTo>
                  <a:cubicBezTo>
                    <a:pt x="1480" y="109"/>
                    <a:pt x="1196" y="1"/>
                    <a:pt x="938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39"/>
            <p:cNvSpPr/>
            <p:nvPr/>
          </p:nvSpPr>
          <p:spPr>
            <a:xfrm>
              <a:off x="1835703" y="3342835"/>
              <a:ext cx="21107" cy="17640"/>
            </a:xfrm>
            <a:custGeom>
              <a:avLst/>
              <a:gdLst/>
              <a:ahLst/>
              <a:cxnLst/>
              <a:rect l="l" t="t" r="r" b="b"/>
              <a:pathLst>
                <a:path w="615" h="514" extrusionOk="0">
                  <a:moveTo>
                    <a:pt x="339" y="0"/>
                  </a:moveTo>
                  <a:cubicBezTo>
                    <a:pt x="331" y="0"/>
                    <a:pt x="324" y="1"/>
                    <a:pt x="317" y="1"/>
                  </a:cubicBezTo>
                  <a:cubicBezTo>
                    <a:pt x="91" y="12"/>
                    <a:pt x="1" y="306"/>
                    <a:pt x="170" y="453"/>
                  </a:cubicBezTo>
                  <a:cubicBezTo>
                    <a:pt x="222" y="495"/>
                    <a:pt x="281" y="514"/>
                    <a:pt x="339" y="514"/>
                  </a:cubicBezTo>
                  <a:cubicBezTo>
                    <a:pt x="482" y="514"/>
                    <a:pt x="615" y="399"/>
                    <a:pt x="599" y="238"/>
                  </a:cubicBezTo>
                  <a:cubicBezTo>
                    <a:pt x="588" y="99"/>
                    <a:pt x="476" y="0"/>
                    <a:pt x="339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39"/>
            <p:cNvSpPr/>
            <p:nvPr/>
          </p:nvSpPr>
          <p:spPr>
            <a:xfrm>
              <a:off x="1841126" y="3409827"/>
              <a:ext cx="20935" cy="17881"/>
            </a:xfrm>
            <a:custGeom>
              <a:avLst/>
              <a:gdLst/>
              <a:ahLst/>
              <a:cxnLst/>
              <a:rect l="l" t="t" r="r" b="b"/>
              <a:pathLst>
                <a:path w="610" h="521" extrusionOk="0">
                  <a:moveTo>
                    <a:pt x="337" y="1"/>
                  </a:moveTo>
                  <a:cubicBezTo>
                    <a:pt x="330" y="1"/>
                    <a:pt x="323" y="1"/>
                    <a:pt x="317" y="1"/>
                  </a:cubicBezTo>
                  <a:cubicBezTo>
                    <a:pt x="1" y="58"/>
                    <a:pt x="34" y="520"/>
                    <a:pt x="362" y="520"/>
                  </a:cubicBezTo>
                  <a:cubicBezTo>
                    <a:pt x="497" y="509"/>
                    <a:pt x="610" y="385"/>
                    <a:pt x="599" y="238"/>
                  </a:cubicBezTo>
                  <a:cubicBezTo>
                    <a:pt x="588" y="109"/>
                    <a:pt x="475" y="1"/>
                    <a:pt x="337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39"/>
            <p:cNvSpPr/>
            <p:nvPr/>
          </p:nvSpPr>
          <p:spPr>
            <a:xfrm>
              <a:off x="1871739" y="3373826"/>
              <a:ext cx="21210" cy="17640"/>
            </a:xfrm>
            <a:custGeom>
              <a:avLst/>
              <a:gdLst/>
              <a:ahLst/>
              <a:cxnLst/>
              <a:rect l="l" t="t" r="r" b="b"/>
              <a:pathLst>
                <a:path w="618" h="514" extrusionOk="0">
                  <a:moveTo>
                    <a:pt x="348" y="0"/>
                  </a:moveTo>
                  <a:cubicBezTo>
                    <a:pt x="341" y="0"/>
                    <a:pt x="334" y="0"/>
                    <a:pt x="327" y="1"/>
                  </a:cubicBezTo>
                  <a:cubicBezTo>
                    <a:pt x="90" y="24"/>
                    <a:pt x="0" y="306"/>
                    <a:pt x="181" y="452"/>
                  </a:cubicBezTo>
                  <a:cubicBezTo>
                    <a:pt x="233" y="495"/>
                    <a:pt x="291" y="513"/>
                    <a:pt x="348" y="513"/>
                  </a:cubicBezTo>
                  <a:cubicBezTo>
                    <a:pt x="488" y="513"/>
                    <a:pt x="617" y="399"/>
                    <a:pt x="609" y="238"/>
                  </a:cubicBezTo>
                  <a:cubicBezTo>
                    <a:pt x="599" y="99"/>
                    <a:pt x="476" y="0"/>
                    <a:pt x="348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39"/>
            <p:cNvSpPr/>
            <p:nvPr/>
          </p:nvSpPr>
          <p:spPr>
            <a:xfrm>
              <a:off x="1896106" y="3507056"/>
              <a:ext cx="18670" cy="17640"/>
            </a:xfrm>
            <a:custGeom>
              <a:avLst/>
              <a:gdLst/>
              <a:ahLst/>
              <a:cxnLst/>
              <a:rect l="l" t="t" r="r" b="b"/>
              <a:pathLst>
                <a:path w="544" h="514" extrusionOk="0">
                  <a:moveTo>
                    <a:pt x="274" y="0"/>
                  </a:moveTo>
                  <a:cubicBezTo>
                    <a:pt x="138" y="0"/>
                    <a:pt x="0" y="94"/>
                    <a:pt x="12" y="272"/>
                  </a:cubicBezTo>
                  <a:cubicBezTo>
                    <a:pt x="23" y="436"/>
                    <a:pt x="144" y="514"/>
                    <a:pt x="266" y="514"/>
                  </a:cubicBezTo>
                  <a:cubicBezTo>
                    <a:pt x="404" y="514"/>
                    <a:pt x="543" y="417"/>
                    <a:pt x="531" y="238"/>
                  </a:cubicBezTo>
                  <a:cubicBezTo>
                    <a:pt x="521" y="77"/>
                    <a:pt x="398" y="0"/>
                    <a:pt x="274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39"/>
            <p:cNvSpPr/>
            <p:nvPr/>
          </p:nvSpPr>
          <p:spPr>
            <a:xfrm>
              <a:off x="2119976" y="3523289"/>
              <a:ext cx="21107" cy="18052"/>
            </a:xfrm>
            <a:custGeom>
              <a:avLst/>
              <a:gdLst/>
              <a:ahLst/>
              <a:cxnLst/>
              <a:rect l="l" t="t" r="r" b="b"/>
              <a:pathLst>
                <a:path w="615" h="526" extrusionOk="0">
                  <a:moveTo>
                    <a:pt x="336" y="1"/>
                  </a:moveTo>
                  <a:cubicBezTo>
                    <a:pt x="330" y="1"/>
                    <a:pt x="323" y="1"/>
                    <a:pt x="316" y="2"/>
                  </a:cubicBezTo>
                  <a:cubicBezTo>
                    <a:pt x="90" y="24"/>
                    <a:pt x="0" y="318"/>
                    <a:pt x="169" y="464"/>
                  </a:cubicBezTo>
                  <a:cubicBezTo>
                    <a:pt x="221" y="506"/>
                    <a:pt x="280" y="525"/>
                    <a:pt x="338" y="525"/>
                  </a:cubicBezTo>
                  <a:cubicBezTo>
                    <a:pt x="481" y="525"/>
                    <a:pt x="614" y="408"/>
                    <a:pt x="598" y="239"/>
                  </a:cubicBezTo>
                  <a:cubicBezTo>
                    <a:pt x="588" y="109"/>
                    <a:pt x="474" y="1"/>
                    <a:pt x="336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39"/>
            <p:cNvSpPr/>
            <p:nvPr/>
          </p:nvSpPr>
          <p:spPr>
            <a:xfrm>
              <a:off x="2353352" y="3640629"/>
              <a:ext cx="21862" cy="17915"/>
            </a:xfrm>
            <a:custGeom>
              <a:avLst/>
              <a:gdLst/>
              <a:ahLst/>
              <a:cxnLst/>
              <a:rect l="l" t="t" r="r" b="b"/>
              <a:pathLst>
                <a:path w="637" h="522" extrusionOk="0">
                  <a:moveTo>
                    <a:pt x="364" y="1"/>
                  </a:moveTo>
                  <a:cubicBezTo>
                    <a:pt x="357" y="1"/>
                    <a:pt x="350" y="1"/>
                    <a:pt x="343" y="2"/>
                  </a:cubicBezTo>
                  <a:cubicBezTo>
                    <a:pt x="1" y="24"/>
                    <a:pt x="37" y="522"/>
                    <a:pt x="356" y="522"/>
                  </a:cubicBezTo>
                  <a:cubicBezTo>
                    <a:pt x="363" y="522"/>
                    <a:pt x="370" y="521"/>
                    <a:pt x="377" y="521"/>
                  </a:cubicBezTo>
                  <a:cubicBezTo>
                    <a:pt x="524" y="510"/>
                    <a:pt x="637" y="374"/>
                    <a:pt x="614" y="239"/>
                  </a:cubicBezTo>
                  <a:cubicBezTo>
                    <a:pt x="603" y="99"/>
                    <a:pt x="491" y="1"/>
                    <a:pt x="364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39"/>
            <p:cNvSpPr/>
            <p:nvPr/>
          </p:nvSpPr>
          <p:spPr>
            <a:xfrm>
              <a:off x="2384102" y="3592993"/>
              <a:ext cx="21107" cy="18052"/>
            </a:xfrm>
            <a:custGeom>
              <a:avLst/>
              <a:gdLst/>
              <a:ahLst/>
              <a:cxnLst/>
              <a:rect l="l" t="t" r="r" b="b"/>
              <a:pathLst>
                <a:path w="615" h="526" extrusionOk="0">
                  <a:moveTo>
                    <a:pt x="338" y="1"/>
                  </a:moveTo>
                  <a:cubicBezTo>
                    <a:pt x="331" y="1"/>
                    <a:pt x="323" y="1"/>
                    <a:pt x="316" y="2"/>
                  </a:cubicBezTo>
                  <a:cubicBezTo>
                    <a:pt x="90" y="24"/>
                    <a:pt x="0" y="318"/>
                    <a:pt x="181" y="464"/>
                  </a:cubicBezTo>
                  <a:cubicBezTo>
                    <a:pt x="229" y="506"/>
                    <a:pt x="286" y="525"/>
                    <a:pt x="342" y="525"/>
                  </a:cubicBezTo>
                  <a:cubicBezTo>
                    <a:pt x="481" y="525"/>
                    <a:pt x="614" y="408"/>
                    <a:pt x="598" y="239"/>
                  </a:cubicBezTo>
                  <a:cubicBezTo>
                    <a:pt x="587" y="99"/>
                    <a:pt x="475" y="1"/>
                    <a:pt x="338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39"/>
            <p:cNvSpPr/>
            <p:nvPr/>
          </p:nvSpPr>
          <p:spPr>
            <a:xfrm>
              <a:off x="1901941" y="3067520"/>
              <a:ext cx="549189" cy="271506"/>
            </a:xfrm>
            <a:custGeom>
              <a:avLst/>
              <a:gdLst/>
              <a:ahLst/>
              <a:cxnLst/>
              <a:rect l="l" t="t" r="r" b="b"/>
              <a:pathLst>
                <a:path w="16002" h="7911" extrusionOk="0">
                  <a:moveTo>
                    <a:pt x="7709" y="1"/>
                  </a:moveTo>
                  <a:cubicBezTo>
                    <a:pt x="7195" y="1"/>
                    <a:pt x="6681" y="51"/>
                    <a:pt x="6173" y="158"/>
                  </a:cubicBezTo>
                  <a:cubicBezTo>
                    <a:pt x="5281" y="339"/>
                    <a:pt x="4615" y="1050"/>
                    <a:pt x="3701" y="1208"/>
                  </a:cubicBezTo>
                  <a:cubicBezTo>
                    <a:pt x="2505" y="1411"/>
                    <a:pt x="1490" y="1162"/>
                    <a:pt x="700" y="2189"/>
                  </a:cubicBezTo>
                  <a:cubicBezTo>
                    <a:pt x="643" y="2268"/>
                    <a:pt x="587" y="2336"/>
                    <a:pt x="542" y="2404"/>
                  </a:cubicBezTo>
                  <a:cubicBezTo>
                    <a:pt x="0" y="3273"/>
                    <a:pt x="102" y="4288"/>
                    <a:pt x="587" y="5202"/>
                  </a:cubicBezTo>
                  <a:cubicBezTo>
                    <a:pt x="1208" y="6353"/>
                    <a:pt x="2234" y="7256"/>
                    <a:pt x="3363" y="7910"/>
                  </a:cubicBezTo>
                  <a:cubicBezTo>
                    <a:pt x="3318" y="7798"/>
                    <a:pt x="3273" y="7696"/>
                    <a:pt x="3216" y="7594"/>
                  </a:cubicBezTo>
                  <a:cubicBezTo>
                    <a:pt x="2107" y="5328"/>
                    <a:pt x="3605" y="4206"/>
                    <a:pt x="5506" y="4206"/>
                  </a:cubicBezTo>
                  <a:cubicBezTo>
                    <a:pt x="6256" y="4206"/>
                    <a:pt x="7068" y="4380"/>
                    <a:pt x="7809" y="4728"/>
                  </a:cubicBezTo>
                  <a:cubicBezTo>
                    <a:pt x="8761" y="5199"/>
                    <a:pt x="10224" y="6395"/>
                    <a:pt x="11470" y="6395"/>
                  </a:cubicBezTo>
                  <a:cubicBezTo>
                    <a:pt x="11715" y="6395"/>
                    <a:pt x="11953" y="6348"/>
                    <a:pt x="12176" y="6240"/>
                  </a:cubicBezTo>
                  <a:cubicBezTo>
                    <a:pt x="13237" y="5721"/>
                    <a:pt x="13237" y="4412"/>
                    <a:pt x="14399" y="3882"/>
                  </a:cubicBezTo>
                  <a:cubicBezTo>
                    <a:pt x="14818" y="3691"/>
                    <a:pt x="15277" y="3589"/>
                    <a:pt x="15743" y="3589"/>
                  </a:cubicBezTo>
                  <a:cubicBezTo>
                    <a:pt x="15829" y="3589"/>
                    <a:pt x="15915" y="3593"/>
                    <a:pt x="16001" y="3600"/>
                  </a:cubicBezTo>
                  <a:cubicBezTo>
                    <a:pt x="15651" y="2979"/>
                    <a:pt x="14963" y="2517"/>
                    <a:pt x="14342" y="2189"/>
                  </a:cubicBezTo>
                  <a:cubicBezTo>
                    <a:pt x="13395" y="1670"/>
                    <a:pt x="12277" y="1219"/>
                    <a:pt x="11262" y="779"/>
                  </a:cubicBezTo>
                  <a:cubicBezTo>
                    <a:pt x="10150" y="286"/>
                    <a:pt x="8932" y="1"/>
                    <a:pt x="7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39"/>
            <p:cNvSpPr/>
            <p:nvPr/>
          </p:nvSpPr>
          <p:spPr>
            <a:xfrm>
              <a:off x="-387238" y="3295679"/>
              <a:ext cx="612303" cy="236808"/>
            </a:xfrm>
            <a:custGeom>
              <a:avLst/>
              <a:gdLst/>
              <a:ahLst/>
              <a:cxnLst/>
              <a:rect l="l" t="t" r="r" b="b"/>
              <a:pathLst>
                <a:path w="17841" h="6900" extrusionOk="0">
                  <a:moveTo>
                    <a:pt x="10237" y="0"/>
                  </a:moveTo>
                  <a:cubicBezTo>
                    <a:pt x="6349" y="0"/>
                    <a:pt x="2289" y="1270"/>
                    <a:pt x="0" y="4399"/>
                  </a:cubicBezTo>
                  <a:cubicBezTo>
                    <a:pt x="2380" y="6103"/>
                    <a:pt x="4950" y="6899"/>
                    <a:pt x="7480" y="6899"/>
                  </a:cubicBezTo>
                  <a:cubicBezTo>
                    <a:pt x="11286" y="6899"/>
                    <a:pt x="15001" y="5098"/>
                    <a:pt x="17841" y="1872"/>
                  </a:cubicBezTo>
                  <a:cubicBezTo>
                    <a:pt x="15937" y="706"/>
                    <a:pt x="13135" y="0"/>
                    <a:pt x="10237" y="0"/>
                  </a:cubicBezTo>
                  <a:close/>
                </a:path>
              </a:pathLst>
            </a:custGeom>
            <a:solidFill>
              <a:srgbClr val="8EC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39"/>
            <p:cNvSpPr/>
            <p:nvPr/>
          </p:nvSpPr>
          <p:spPr>
            <a:xfrm>
              <a:off x="-505367" y="3340158"/>
              <a:ext cx="712998" cy="167722"/>
            </a:xfrm>
            <a:custGeom>
              <a:avLst/>
              <a:gdLst/>
              <a:ahLst/>
              <a:cxnLst/>
              <a:rect l="l" t="t" r="r" b="b"/>
              <a:pathLst>
                <a:path w="20775" h="4887" extrusionOk="0">
                  <a:moveTo>
                    <a:pt x="17175" y="0"/>
                  </a:moveTo>
                  <a:cubicBezTo>
                    <a:pt x="16724" y="440"/>
                    <a:pt x="16306" y="914"/>
                    <a:pt x="15923" y="1399"/>
                  </a:cubicBezTo>
                  <a:lnTo>
                    <a:pt x="14230" y="1659"/>
                  </a:lnTo>
                  <a:cubicBezTo>
                    <a:pt x="14016" y="1704"/>
                    <a:pt x="13812" y="1738"/>
                    <a:pt x="13587" y="1761"/>
                  </a:cubicBezTo>
                  <a:lnTo>
                    <a:pt x="13508" y="1682"/>
                  </a:lnTo>
                  <a:cubicBezTo>
                    <a:pt x="14004" y="1162"/>
                    <a:pt x="14467" y="610"/>
                    <a:pt x="14884" y="34"/>
                  </a:cubicBezTo>
                  <a:lnTo>
                    <a:pt x="14884" y="34"/>
                  </a:lnTo>
                  <a:cubicBezTo>
                    <a:pt x="14309" y="519"/>
                    <a:pt x="13756" y="1038"/>
                    <a:pt x="13237" y="1591"/>
                  </a:cubicBezTo>
                  <a:cubicBezTo>
                    <a:pt x="13192" y="1648"/>
                    <a:pt x="13192" y="1715"/>
                    <a:pt x="13237" y="1772"/>
                  </a:cubicBezTo>
                  <a:lnTo>
                    <a:pt x="13282" y="1828"/>
                  </a:lnTo>
                  <a:cubicBezTo>
                    <a:pt x="12977" y="1873"/>
                    <a:pt x="12673" y="1919"/>
                    <a:pt x="12368" y="1952"/>
                  </a:cubicBezTo>
                  <a:lnTo>
                    <a:pt x="11240" y="2110"/>
                  </a:lnTo>
                  <a:cubicBezTo>
                    <a:pt x="11341" y="1986"/>
                    <a:pt x="11431" y="1873"/>
                    <a:pt x="11533" y="1749"/>
                  </a:cubicBezTo>
                  <a:cubicBezTo>
                    <a:pt x="11680" y="1591"/>
                    <a:pt x="11826" y="1422"/>
                    <a:pt x="11962" y="1241"/>
                  </a:cubicBezTo>
                  <a:cubicBezTo>
                    <a:pt x="12097" y="1072"/>
                    <a:pt x="12233" y="880"/>
                    <a:pt x="12345" y="700"/>
                  </a:cubicBezTo>
                  <a:cubicBezTo>
                    <a:pt x="12402" y="598"/>
                    <a:pt x="12458" y="497"/>
                    <a:pt x="12503" y="395"/>
                  </a:cubicBezTo>
                  <a:cubicBezTo>
                    <a:pt x="12560" y="294"/>
                    <a:pt x="12582" y="192"/>
                    <a:pt x="12616" y="79"/>
                  </a:cubicBezTo>
                  <a:lnTo>
                    <a:pt x="12616" y="79"/>
                  </a:lnTo>
                  <a:lnTo>
                    <a:pt x="12447" y="361"/>
                  </a:lnTo>
                  <a:cubicBezTo>
                    <a:pt x="12379" y="452"/>
                    <a:pt x="12312" y="542"/>
                    <a:pt x="12244" y="621"/>
                  </a:cubicBezTo>
                  <a:cubicBezTo>
                    <a:pt x="12176" y="711"/>
                    <a:pt x="12109" y="790"/>
                    <a:pt x="12030" y="869"/>
                  </a:cubicBezTo>
                  <a:lnTo>
                    <a:pt x="11804" y="1106"/>
                  </a:lnTo>
                  <a:cubicBezTo>
                    <a:pt x="11646" y="1264"/>
                    <a:pt x="11499" y="1422"/>
                    <a:pt x="11341" y="1580"/>
                  </a:cubicBezTo>
                  <a:cubicBezTo>
                    <a:pt x="11183" y="1738"/>
                    <a:pt x="11037" y="1907"/>
                    <a:pt x="10901" y="2088"/>
                  </a:cubicBezTo>
                  <a:cubicBezTo>
                    <a:pt x="10879" y="2110"/>
                    <a:pt x="10879" y="2133"/>
                    <a:pt x="10879" y="2155"/>
                  </a:cubicBezTo>
                  <a:lnTo>
                    <a:pt x="10416" y="2212"/>
                  </a:lnTo>
                  <a:lnTo>
                    <a:pt x="9366" y="2359"/>
                  </a:lnTo>
                  <a:cubicBezTo>
                    <a:pt x="9750" y="1783"/>
                    <a:pt x="10100" y="1196"/>
                    <a:pt x="10427" y="587"/>
                  </a:cubicBezTo>
                  <a:lnTo>
                    <a:pt x="10427" y="587"/>
                  </a:lnTo>
                  <a:cubicBezTo>
                    <a:pt x="9919" y="1162"/>
                    <a:pt x="9445" y="1772"/>
                    <a:pt x="9005" y="2392"/>
                  </a:cubicBezTo>
                  <a:cubicBezTo>
                    <a:pt x="8182" y="2505"/>
                    <a:pt x="7369" y="2607"/>
                    <a:pt x="6591" y="2697"/>
                  </a:cubicBezTo>
                  <a:lnTo>
                    <a:pt x="6557" y="2697"/>
                  </a:lnTo>
                  <a:cubicBezTo>
                    <a:pt x="6828" y="2460"/>
                    <a:pt x="7087" y="2223"/>
                    <a:pt x="7347" y="1975"/>
                  </a:cubicBezTo>
                  <a:cubicBezTo>
                    <a:pt x="7629" y="1659"/>
                    <a:pt x="7911" y="1332"/>
                    <a:pt x="8193" y="993"/>
                  </a:cubicBezTo>
                  <a:lnTo>
                    <a:pt x="8193" y="993"/>
                  </a:lnTo>
                  <a:cubicBezTo>
                    <a:pt x="7843" y="1253"/>
                    <a:pt x="7527" y="1535"/>
                    <a:pt x="7200" y="1828"/>
                  </a:cubicBezTo>
                  <a:cubicBezTo>
                    <a:pt x="6861" y="2088"/>
                    <a:pt x="6545" y="2359"/>
                    <a:pt x="6218" y="2629"/>
                  </a:cubicBezTo>
                  <a:cubicBezTo>
                    <a:pt x="6196" y="2663"/>
                    <a:pt x="6184" y="2697"/>
                    <a:pt x="6184" y="2731"/>
                  </a:cubicBezTo>
                  <a:lnTo>
                    <a:pt x="3262" y="3092"/>
                  </a:lnTo>
                  <a:cubicBezTo>
                    <a:pt x="1298" y="3329"/>
                    <a:pt x="1" y="3510"/>
                    <a:pt x="1" y="3510"/>
                  </a:cubicBezTo>
                  <a:cubicBezTo>
                    <a:pt x="1" y="3510"/>
                    <a:pt x="1310" y="3419"/>
                    <a:pt x="3273" y="3250"/>
                  </a:cubicBezTo>
                  <a:cubicBezTo>
                    <a:pt x="4176" y="3171"/>
                    <a:pt x="5225" y="3081"/>
                    <a:pt x="6331" y="2957"/>
                  </a:cubicBezTo>
                  <a:cubicBezTo>
                    <a:pt x="6636" y="3284"/>
                    <a:pt x="6940" y="3600"/>
                    <a:pt x="7256" y="3927"/>
                  </a:cubicBezTo>
                  <a:cubicBezTo>
                    <a:pt x="7437" y="4096"/>
                    <a:pt x="7617" y="4266"/>
                    <a:pt x="7809" y="4435"/>
                  </a:cubicBezTo>
                  <a:cubicBezTo>
                    <a:pt x="8012" y="4593"/>
                    <a:pt x="8204" y="4751"/>
                    <a:pt x="8419" y="4886"/>
                  </a:cubicBezTo>
                  <a:cubicBezTo>
                    <a:pt x="8249" y="4694"/>
                    <a:pt x="8080" y="4514"/>
                    <a:pt x="7911" y="4333"/>
                  </a:cubicBezTo>
                  <a:cubicBezTo>
                    <a:pt x="7742" y="4153"/>
                    <a:pt x="7584" y="3950"/>
                    <a:pt x="7426" y="3769"/>
                  </a:cubicBezTo>
                  <a:cubicBezTo>
                    <a:pt x="7177" y="3487"/>
                    <a:pt x="6929" y="3205"/>
                    <a:pt x="6670" y="2923"/>
                  </a:cubicBezTo>
                  <a:cubicBezTo>
                    <a:pt x="7380" y="2855"/>
                    <a:pt x="8103" y="2765"/>
                    <a:pt x="8847" y="2675"/>
                  </a:cubicBezTo>
                  <a:cubicBezTo>
                    <a:pt x="8847" y="2708"/>
                    <a:pt x="8859" y="2754"/>
                    <a:pt x="8881" y="2776"/>
                  </a:cubicBezTo>
                  <a:lnTo>
                    <a:pt x="9400" y="3273"/>
                  </a:lnTo>
                  <a:cubicBezTo>
                    <a:pt x="9581" y="3408"/>
                    <a:pt x="9773" y="3555"/>
                    <a:pt x="9965" y="3690"/>
                  </a:cubicBezTo>
                  <a:cubicBezTo>
                    <a:pt x="10145" y="3826"/>
                    <a:pt x="10337" y="3972"/>
                    <a:pt x="10529" y="4096"/>
                  </a:cubicBezTo>
                  <a:cubicBezTo>
                    <a:pt x="10709" y="4232"/>
                    <a:pt x="10890" y="4378"/>
                    <a:pt x="11093" y="4525"/>
                  </a:cubicBezTo>
                  <a:cubicBezTo>
                    <a:pt x="10935" y="4345"/>
                    <a:pt x="10777" y="4175"/>
                    <a:pt x="10608" y="3995"/>
                  </a:cubicBezTo>
                  <a:cubicBezTo>
                    <a:pt x="10450" y="3814"/>
                    <a:pt x="10269" y="3668"/>
                    <a:pt x="10089" y="3510"/>
                  </a:cubicBezTo>
                  <a:cubicBezTo>
                    <a:pt x="9908" y="3352"/>
                    <a:pt x="9739" y="3205"/>
                    <a:pt x="9558" y="3047"/>
                  </a:cubicBezTo>
                  <a:cubicBezTo>
                    <a:pt x="9412" y="2923"/>
                    <a:pt x="9276" y="2787"/>
                    <a:pt x="9129" y="2652"/>
                  </a:cubicBezTo>
                  <a:cubicBezTo>
                    <a:pt x="9141" y="2652"/>
                    <a:pt x="9141" y="2641"/>
                    <a:pt x="9152" y="2641"/>
                  </a:cubicBezTo>
                  <a:lnTo>
                    <a:pt x="10438" y="2483"/>
                  </a:lnTo>
                  <a:lnTo>
                    <a:pt x="11037" y="2392"/>
                  </a:lnTo>
                  <a:lnTo>
                    <a:pt x="11477" y="2799"/>
                  </a:lnTo>
                  <a:cubicBezTo>
                    <a:pt x="11680" y="2968"/>
                    <a:pt x="11894" y="3137"/>
                    <a:pt x="12097" y="3295"/>
                  </a:cubicBezTo>
                  <a:cubicBezTo>
                    <a:pt x="12537" y="3600"/>
                    <a:pt x="12955" y="3905"/>
                    <a:pt x="13406" y="4187"/>
                  </a:cubicBezTo>
                  <a:cubicBezTo>
                    <a:pt x="13226" y="3995"/>
                    <a:pt x="13034" y="3826"/>
                    <a:pt x="12842" y="3634"/>
                  </a:cubicBezTo>
                  <a:lnTo>
                    <a:pt x="12255" y="3126"/>
                  </a:lnTo>
                  <a:cubicBezTo>
                    <a:pt x="12052" y="2957"/>
                    <a:pt x="11860" y="2776"/>
                    <a:pt x="11657" y="2607"/>
                  </a:cubicBezTo>
                  <a:lnTo>
                    <a:pt x="11386" y="2359"/>
                  </a:lnTo>
                  <a:lnTo>
                    <a:pt x="12391" y="2212"/>
                  </a:lnTo>
                  <a:cubicBezTo>
                    <a:pt x="12752" y="2167"/>
                    <a:pt x="13113" y="2110"/>
                    <a:pt x="13463" y="2054"/>
                  </a:cubicBezTo>
                  <a:cubicBezTo>
                    <a:pt x="13530" y="2133"/>
                    <a:pt x="13598" y="2223"/>
                    <a:pt x="13666" y="2302"/>
                  </a:cubicBezTo>
                  <a:cubicBezTo>
                    <a:pt x="13835" y="2460"/>
                    <a:pt x="13993" y="2618"/>
                    <a:pt x="14162" y="2776"/>
                  </a:cubicBezTo>
                  <a:cubicBezTo>
                    <a:pt x="14332" y="2934"/>
                    <a:pt x="14535" y="3058"/>
                    <a:pt x="14715" y="3205"/>
                  </a:cubicBezTo>
                  <a:cubicBezTo>
                    <a:pt x="14918" y="3306"/>
                    <a:pt x="15110" y="3431"/>
                    <a:pt x="15313" y="3532"/>
                  </a:cubicBezTo>
                  <a:cubicBezTo>
                    <a:pt x="15144" y="3374"/>
                    <a:pt x="14975" y="3227"/>
                    <a:pt x="14805" y="3081"/>
                  </a:cubicBezTo>
                  <a:cubicBezTo>
                    <a:pt x="14636" y="2945"/>
                    <a:pt x="14489" y="2765"/>
                    <a:pt x="14320" y="2618"/>
                  </a:cubicBezTo>
                  <a:cubicBezTo>
                    <a:pt x="14162" y="2471"/>
                    <a:pt x="14027" y="2280"/>
                    <a:pt x="13869" y="2110"/>
                  </a:cubicBezTo>
                  <a:lnTo>
                    <a:pt x="13779" y="1998"/>
                  </a:lnTo>
                  <a:cubicBezTo>
                    <a:pt x="13937" y="1964"/>
                    <a:pt x="14117" y="1941"/>
                    <a:pt x="14275" y="1907"/>
                  </a:cubicBezTo>
                  <a:cubicBezTo>
                    <a:pt x="14783" y="1828"/>
                    <a:pt x="15268" y="1738"/>
                    <a:pt x="15731" y="1659"/>
                  </a:cubicBezTo>
                  <a:lnTo>
                    <a:pt x="15731" y="1659"/>
                  </a:lnTo>
                  <a:cubicBezTo>
                    <a:pt x="15731" y="1659"/>
                    <a:pt x="15719" y="1670"/>
                    <a:pt x="15719" y="1682"/>
                  </a:cubicBezTo>
                  <a:lnTo>
                    <a:pt x="15708" y="1693"/>
                  </a:lnTo>
                  <a:cubicBezTo>
                    <a:pt x="15674" y="1761"/>
                    <a:pt x="15697" y="1840"/>
                    <a:pt x="15753" y="1873"/>
                  </a:cubicBezTo>
                  <a:lnTo>
                    <a:pt x="15776" y="1885"/>
                  </a:lnTo>
                  <a:cubicBezTo>
                    <a:pt x="16081" y="2054"/>
                    <a:pt x="16397" y="2212"/>
                    <a:pt x="16724" y="2370"/>
                  </a:cubicBezTo>
                  <a:cubicBezTo>
                    <a:pt x="17028" y="2550"/>
                    <a:pt x="17344" y="2731"/>
                    <a:pt x="17672" y="2889"/>
                  </a:cubicBezTo>
                  <a:cubicBezTo>
                    <a:pt x="17412" y="2641"/>
                    <a:pt x="17130" y="2404"/>
                    <a:pt x="16837" y="2178"/>
                  </a:cubicBezTo>
                  <a:cubicBezTo>
                    <a:pt x="16577" y="2009"/>
                    <a:pt x="16306" y="1862"/>
                    <a:pt x="16035" y="1704"/>
                  </a:cubicBezTo>
                  <a:cubicBezTo>
                    <a:pt x="16069" y="1659"/>
                    <a:pt x="16103" y="1614"/>
                    <a:pt x="16137" y="1569"/>
                  </a:cubicBezTo>
                  <a:lnTo>
                    <a:pt x="17593" y="1264"/>
                  </a:lnTo>
                  <a:cubicBezTo>
                    <a:pt x="18067" y="1162"/>
                    <a:pt x="18518" y="1072"/>
                    <a:pt x="18902" y="959"/>
                  </a:cubicBezTo>
                  <a:cubicBezTo>
                    <a:pt x="19285" y="847"/>
                    <a:pt x="19624" y="756"/>
                    <a:pt x="19906" y="677"/>
                  </a:cubicBezTo>
                  <a:lnTo>
                    <a:pt x="20775" y="429"/>
                  </a:lnTo>
                  <a:lnTo>
                    <a:pt x="20775" y="429"/>
                  </a:lnTo>
                  <a:lnTo>
                    <a:pt x="19883" y="621"/>
                  </a:lnTo>
                  <a:lnTo>
                    <a:pt x="18879" y="847"/>
                  </a:lnTo>
                  <a:cubicBezTo>
                    <a:pt x="18484" y="948"/>
                    <a:pt x="18044" y="1016"/>
                    <a:pt x="17559" y="1106"/>
                  </a:cubicBezTo>
                  <a:lnTo>
                    <a:pt x="16318" y="1332"/>
                  </a:lnTo>
                  <a:cubicBezTo>
                    <a:pt x="16622" y="903"/>
                    <a:pt x="16916" y="463"/>
                    <a:pt x="17175" y="0"/>
                  </a:cubicBezTo>
                  <a:close/>
                </a:path>
              </a:pathLst>
            </a:custGeom>
            <a:solidFill>
              <a:srgbClr val="7C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39"/>
            <p:cNvSpPr/>
            <p:nvPr/>
          </p:nvSpPr>
          <p:spPr>
            <a:xfrm>
              <a:off x="-341146" y="2995482"/>
              <a:ext cx="350510" cy="462428"/>
            </a:xfrm>
            <a:custGeom>
              <a:avLst/>
              <a:gdLst/>
              <a:ahLst/>
              <a:cxnLst/>
              <a:rect l="l" t="t" r="r" b="b"/>
              <a:pathLst>
                <a:path w="10213" h="13474" extrusionOk="0">
                  <a:moveTo>
                    <a:pt x="9919" y="0"/>
                  </a:moveTo>
                  <a:lnTo>
                    <a:pt x="9445" y="418"/>
                  </a:lnTo>
                  <a:cubicBezTo>
                    <a:pt x="7369" y="2099"/>
                    <a:pt x="4187" y="2415"/>
                    <a:pt x="2437" y="4322"/>
                  </a:cubicBezTo>
                  <a:cubicBezTo>
                    <a:pt x="0" y="6793"/>
                    <a:pt x="553" y="10449"/>
                    <a:pt x="1162" y="13474"/>
                  </a:cubicBezTo>
                  <a:cubicBezTo>
                    <a:pt x="4029" y="12548"/>
                    <a:pt x="7233" y="12627"/>
                    <a:pt x="8711" y="9479"/>
                  </a:cubicBezTo>
                  <a:cubicBezTo>
                    <a:pt x="10212" y="6714"/>
                    <a:pt x="9039" y="3397"/>
                    <a:pt x="9829" y="407"/>
                  </a:cubicBezTo>
                  <a:lnTo>
                    <a:pt x="9919" y="0"/>
                  </a:lnTo>
                  <a:close/>
                </a:path>
              </a:pathLst>
            </a:custGeom>
            <a:solidFill>
              <a:srgbClr val="60A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39"/>
            <p:cNvSpPr/>
            <p:nvPr/>
          </p:nvSpPr>
          <p:spPr>
            <a:xfrm>
              <a:off x="-298932" y="3080664"/>
              <a:ext cx="240892" cy="369112"/>
            </a:xfrm>
            <a:custGeom>
              <a:avLst/>
              <a:gdLst/>
              <a:ahLst/>
              <a:cxnLst/>
              <a:rect l="l" t="t" r="r" b="b"/>
              <a:pathLst>
                <a:path w="7019" h="10755" extrusionOk="0">
                  <a:moveTo>
                    <a:pt x="6534" y="1"/>
                  </a:moveTo>
                  <a:lnTo>
                    <a:pt x="6218" y="441"/>
                  </a:lnTo>
                  <a:cubicBezTo>
                    <a:pt x="6026" y="723"/>
                    <a:pt x="5732" y="1118"/>
                    <a:pt x="5405" y="1614"/>
                  </a:cubicBezTo>
                  <a:cubicBezTo>
                    <a:pt x="5078" y="2100"/>
                    <a:pt x="4694" y="2664"/>
                    <a:pt x="4288" y="3285"/>
                  </a:cubicBezTo>
                  <a:cubicBezTo>
                    <a:pt x="4130" y="3544"/>
                    <a:pt x="3961" y="3804"/>
                    <a:pt x="3792" y="4063"/>
                  </a:cubicBezTo>
                  <a:lnTo>
                    <a:pt x="3758" y="3781"/>
                  </a:lnTo>
                  <a:lnTo>
                    <a:pt x="3713" y="3409"/>
                  </a:lnTo>
                  <a:cubicBezTo>
                    <a:pt x="3701" y="3285"/>
                    <a:pt x="3679" y="3160"/>
                    <a:pt x="3679" y="3036"/>
                  </a:cubicBezTo>
                  <a:lnTo>
                    <a:pt x="3656" y="2675"/>
                  </a:lnTo>
                  <a:cubicBezTo>
                    <a:pt x="3645" y="2551"/>
                    <a:pt x="3634" y="2427"/>
                    <a:pt x="3622" y="2303"/>
                  </a:cubicBezTo>
                  <a:cubicBezTo>
                    <a:pt x="3622" y="2043"/>
                    <a:pt x="3622" y="1795"/>
                    <a:pt x="3611" y="1547"/>
                  </a:cubicBezTo>
                  <a:cubicBezTo>
                    <a:pt x="3555" y="1795"/>
                    <a:pt x="3509" y="2043"/>
                    <a:pt x="3464" y="2292"/>
                  </a:cubicBezTo>
                  <a:cubicBezTo>
                    <a:pt x="3453" y="2416"/>
                    <a:pt x="3442" y="2540"/>
                    <a:pt x="3430" y="2664"/>
                  </a:cubicBezTo>
                  <a:cubicBezTo>
                    <a:pt x="3430" y="2799"/>
                    <a:pt x="3419" y="2923"/>
                    <a:pt x="3419" y="3048"/>
                  </a:cubicBezTo>
                  <a:cubicBezTo>
                    <a:pt x="3408" y="3183"/>
                    <a:pt x="3419" y="3307"/>
                    <a:pt x="3419" y="3431"/>
                  </a:cubicBezTo>
                  <a:lnTo>
                    <a:pt x="3430" y="3815"/>
                  </a:lnTo>
                  <a:cubicBezTo>
                    <a:pt x="3442" y="4052"/>
                    <a:pt x="3476" y="4278"/>
                    <a:pt x="3487" y="4515"/>
                  </a:cubicBezTo>
                  <a:lnTo>
                    <a:pt x="3036" y="5237"/>
                  </a:lnTo>
                  <a:lnTo>
                    <a:pt x="2404" y="6320"/>
                  </a:lnTo>
                  <a:cubicBezTo>
                    <a:pt x="2404" y="6297"/>
                    <a:pt x="2392" y="6275"/>
                    <a:pt x="2392" y="6264"/>
                  </a:cubicBezTo>
                  <a:cubicBezTo>
                    <a:pt x="2347" y="6117"/>
                    <a:pt x="2325" y="5970"/>
                    <a:pt x="2302" y="5823"/>
                  </a:cubicBezTo>
                  <a:cubicBezTo>
                    <a:pt x="2268" y="5677"/>
                    <a:pt x="2268" y="5519"/>
                    <a:pt x="2257" y="5372"/>
                  </a:cubicBezTo>
                  <a:cubicBezTo>
                    <a:pt x="2246" y="5214"/>
                    <a:pt x="2257" y="5067"/>
                    <a:pt x="2257" y="4909"/>
                  </a:cubicBezTo>
                  <a:lnTo>
                    <a:pt x="2279" y="3973"/>
                  </a:lnTo>
                  <a:cubicBezTo>
                    <a:pt x="2268" y="3657"/>
                    <a:pt x="2257" y="3352"/>
                    <a:pt x="2223" y="3036"/>
                  </a:cubicBezTo>
                  <a:cubicBezTo>
                    <a:pt x="2200" y="3194"/>
                    <a:pt x="2178" y="3352"/>
                    <a:pt x="2167" y="3499"/>
                  </a:cubicBezTo>
                  <a:cubicBezTo>
                    <a:pt x="2144" y="3657"/>
                    <a:pt x="2121" y="3815"/>
                    <a:pt x="2099" y="3962"/>
                  </a:cubicBezTo>
                  <a:cubicBezTo>
                    <a:pt x="2054" y="4278"/>
                    <a:pt x="2009" y="4582"/>
                    <a:pt x="1975" y="4898"/>
                  </a:cubicBezTo>
                  <a:cubicBezTo>
                    <a:pt x="1964" y="5056"/>
                    <a:pt x="1952" y="5214"/>
                    <a:pt x="1952" y="5372"/>
                  </a:cubicBezTo>
                  <a:cubicBezTo>
                    <a:pt x="1941" y="5530"/>
                    <a:pt x="1964" y="5699"/>
                    <a:pt x="1975" y="5857"/>
                  </a:cubicBezTo>
                  <a:cubicBezTo>
                    <a:pt x="1986" y="6027"/>
                    <a:pt x="2020" y="6185"/>
                    <a:pt x="2065" y="6343"/>
                  </a:cubicBezTo>
                  <a:cubicBezTo>
                    <a:pt x="2099" y="6467"/>
                    <a:pt x="2133" y="6602"/>
                    <a:pt x="2178" y="6726"/>
                  </a:cubicBezTo>
                  <a:cubicBezTo>
                    <a:pt x="2076" y="6895"/>
                    <a:pt x="1975" y="7076"/>
                    <a:pt x="1885" y="7234"/>
                  </a:cubicBezTo>
                  <a:cubicBezTo>
                    <a:pt x="1535" y="7843"/>
                    <a:pt x="1230" y="8419"/>
                    <a:pt x="948" y="8927"/>
                  </a:cubicBezTo>
                  <a:cubicBezTo>
                    <a:pt x="925" y="8408"/>
                    <a:pt x="892" y="7888"/>
                    <a:pt x="858" y="7381"/>
                  </a:cubicBezTo>
                  <a:cubicBezTo>
                    <a:pt x="846" y="7053"/>
                    <a:pt x="835" y="6726"/>
                    <a:pt x="813" y="6410"/>
                  </a:cubicBezTo>
                  <a:cubicBezTo>
                    <a:pt x="801" y="6083"/>
                    <a:pt x="767" y="5756"/>
                    <a:pt x="734" y="5429"/>
                  </a:cubicBezTo>
                  <a:cubicBezTo>
                    <a:pt x="688" y="5756"/>
                    <a:pt x="655" y="6083"/>
                    <a:pt x="632" y="6399"/>
                  </a:cubicBezTo>
                  <a:cubicBezTo>
                    <a:pt x="598" y="6726"/>
                    <a:pt x="576" y="7053"/>
                    <a:pt x="564" y="7381"/>
                  </a:cubicBezTo>
                  <a:cubicBezTo>
                    <a:pt x="564" y="8024"/>
                    <a:pt x="598" y="8690"/>
                    <a:pt x="632" y="9344"/>
                  </a:cubicBezTo>
                  <a:lnTo>
                    <a:pt x="632" y="9355"/>
                  </a:lnTo>
                  <a:lnTo>
                    <a:pt x="632" y="9367"/>
                  </a:lnTo>
                  <a:cubicBezTo>
                    <a:pt x="643" y="9401"/>
                    <a:pt x="655" y="9423"/>
                    <a:pt x="666" y="9434"/>
                  </a:cubicBezTo>
                  <a:cubicBezTo>
                    <a:pt x="497" y="9762"/>
                    <a:pt x="350" y="10055"/>
                    <a:pt x="237" y="10269"/>
                  </a:cubicBezTo>
                  <a:lnTo>
                    <a:pt x="0" y="10755"/>
                  </a:lnTo>
                  <a:cubicBezTo>
                    <a:pt x="0" y="10755"/>
                    <a:pt x="113" y="10597"/>
                    <a:pt x="305" y="10315"/>
                  </a:cubicBezTo>
                  <a:cubicBezTo>
                    <a:pt x="440" y="10100"/>
                    <a:pt x="621" y="9818"/>
                    <a:pt x="835" y="9502"/>
                  </a:cubicBezTo>
                  <a:cubicBezTo>
                    <a:pt x="970" y="9468"/>
                    <a:pt x="1095" y="9446"/>
                    <a:pt x="1219" y="9412"/>
                  </a:cubicBezTo>
                  <a:cubicBezTo>
                    <a:pt x="1354" y="9378"/>
                    <a:pt x="1478" y="9310"/>
                    <a:pt x="1591" y="9254"/>
                  </a:cubicBezTo>
                  <a:cubicBezTo>
                    <a:pt x="1704" y="9197"/>
                    <a:pt x="1828" y="9130"/>
                    <a:pt x="1930" y="9062"/>
                  </a:cubicBezTo>
                  <a:lnTo>
                    <a:pt x="2246" y="8836"/>
                  </a:lnTo>
                  <a:cubicBezTo>
                    <a:pt x="2449" y="8678"/>
                    <a:pt x="2641" y="8509"/>
                    <a:pt x="2832" y="8340"/>
                  </a:cubicBezTo>
                  <a:cubicBezTo>
                    <a:pt x="3013" y="8159"/>
                    <a:pt x="3193" y="7979"/>
                    <a:pt x="3363" y="7798"/>
                  </a:cubicBezTo>
                  <a:lnTo>
                    <a:pt x="3363" y="7798"/>
                  </a:lnTo>
                  <a:cubicBezTo>
                    <a:pt x="3148" y="7934"/>
                    <a:pt x="2934" y="8080"/>
                    <a:pt x="2731" y="8216"/>
                  </a:cubicBezTo>
                  <a:cubicBezTo>
                    <a:pt x="2629" y="8283"/>
                    <a:pt x="2528" y="8362"/>
                    <a:pt x="2426" y="8430"/>
                  </a:cubicBezTo>
                  <a:lnTo>
                    <a:pt x="2110" y="8633"/>
                  </a:lnTo>
                  <a:lnTo>
                    <a:pt x="1794" y="8814"/>
                  </a:lnTo>
                  <a:lnTo>
                    <a:pt x="1467" y="8972"/>
                  </a:lnTo>
                  <a:cubicBezTo>
                    <a:pt x="1354" y="9017"/>
                    <a:pt x="1241" y="9051"/>
                    <a:pt x="1128" y="9096"/>
                  </a:cubicBezTo>
                  <a:lnTo>
                    <a:pt x="1083" y="9096"/>
                  </a:lnTo>
                  <a:cubicBezTo>
                    <a:pt x="1399" y="8599"/>
                    <a:pt x="1772" y="8024"/>
                    <a:pt x="2155" y="7403"/>
                  </a:cubicBezTo>
                  <a:cubicBezTo>
                    <a:pt x="2246" y="7245"/>
                    <a:pt x="2347" y="7065"/>
                    <a:pt x="2449" y="6907"/>
                  </a:cubicBezTo>
                  <a:cubicBezTo>
                    <a:pt x="2686" y="6783"/>
                    <a:pt x="2945" y="6658"/>
                    <a:pt x="3193" y="6534"/>
                  </a:cubicBezTo>
                  <a:cubicBezTo>
                    <a:pt x="3442" y="6410"/>
                    <a:pt x="3701" y="6286"/>
                    <a:pt x="3950" y="6151"/>
                  </a:cubicBezTo>
                  <a:cubicBezTo>
                    <a:pt x="4198" y="6027"/>
                    <a:pt x="4435" y="5880"/>
                    <a:pt x="4672" y="5733"/>
                  </a:cubicBezTo>
                  <a:cubicBezTo>
                    <a:pt x="4796" y="5665"/>
                    <a:pt x="4909" y="5575"/>
                    <a:pt x="5022" y="5485"/>
                  </a:cubicBezTo>
                  <a:cubicBezTo>
                    <a:pt x="5134" y="5406"/>
                    <a:pt x="5247" y="5304"/>
                    <a:pt x="5337" y="5203"/>
                  </a:cubicBezTo>
                  <a:lnTo>
                    <a:pt x="5337" y="5203"/>
                  </a:lnTo>
                  <a:cubicBezTo>
                    <a:pt x="5213" y="5271"/>
                    <a:pt x="5112" y="5350"/>
                    <a:pt x="4976" y="5406"/>
                  </a:cubicBezTo>
                  <a:cubicBezTo>
                    <a:pt x="4852" y="5474"/>
                    <a:pt x="4728" y="5541"/>
                    <a:pt x="4593" y="5586"/>
                  </a:cubicBezTo>
                  <a:cubicBezTo>
                    <a:pt x="4344" y="5699"/>
                    <a:pt x="4085" y="5801"/>
                    <a:pt x="3837" y="5914"/>
                  </a:cubicBezTo>
                  <a:cubicBezTo>
                    <a:pt x="3476" y="6060"/>
                    <a:pt x="3126" y="6218"/>
                    <a:pt x="2765" y="6376"/>
                  </a:cubicBezTo>
                  <a:lnTo>
                    <a:pt x="3329" y="5417"/>
                  </a:lnTo>
                  <a:cubicBezTo>
                    <a:pt x="3487" y="5180"/>
                    <a:pt x="3634" y="4943"/>
                    <a:pt x="3780" y="4706"/>
                  </a:cubicBezTo>
                  <a:lnTo>
                    <a:pt x="4141" y="4661"/>
                  </a:lnTo>
                  <a:cubicBezTo>
                    <a:pt x="4299" y="4627"/>
                    <a:pt x="4446" y="4593"/>
                    <a:pt x="4593" y="4560"/>
                  </a:cubicBezTo>
                  <a:cubicBezTo>
                    <a:pt x="4897" y="4469"/>
                    <a:pt x="5180" y="4368"/>
                    <a:pt x="5462" y="4232"/>
                  </a:cubicBezTo>
                  <a:cubicBezTo>
                    <a:pt x="5732" y="4108"/>
                    <a:pt x="6003" y="3962"/>
                    <a:pt x="6263" y="3792"/>
                  </a:cubicBezTo>
                  <a:cubicBezTo>
                    <a:pt x="6511" y="3634"/>
                    <a:pt x="6771" y="3476"/>
                    <a:pt x="7019" y="3296"/>
                  </a:cubicBezTo>
                  <a:lnTo>
                    <a:pt x="7019" y="3296"/>
                  </a:lnTo>
                  <a:cubicBezTo>
                    <a:pt x="6455" y="3510"/>
                    <a:pt x="5902" y="3758"/>
                    <a:pt x="5349" y="3973"/>
                  </a:cubicBezTo>
                  <a:cubicBezTo>
                    <a:pt x="5213" y="4018"/>
                    <a:pt x="5067" y="4074"/>
                    <a:pt x="4931" y="4108"/>
                  </a:cubicBezTo>
                  <a:cubicBezTo>
                    <a:pt x="4807" y="4153"/>
                    <a:pt x="4649" y="4199"/>
                    <a:pt x="4514" y="4232"/>
                  </a:cubicBezTo>
                  <a:cubicBezTo>
                    <a:pt x="4367" y="4266"/>
                    <a:pt x="4232" y="4289"/>
                    <a:pt x="4085" y="4311"/>
                  </a:cubicBezTo>
                  <a:lnTo>
                    <a:pt x="4017" y="4323"/>
                  </a:lnTo>
                  <a:cubicBezTo>
                    <a:pt x="4198" y="4029"/>
                    <a:pt x="4378" y="3736"/>
                    <a:pt x="4548" y="3454"/>
                  </a:cubicBezTo>
                  <a:cubicBezTo>
                    <a:pt x="4931" y="2822"/>
                    <a:pt x="5270" y="2224"/>
                    <a:pt x="5574" y="1716"/>
                  </a:cubicBezTo>
                  <a:cubicBezTo>
                    <a:pt x="5868" y="1208"/>
                    <a:pt x="6105" y="768"/>
                    <a:pt x="6274" y="475"/>
                  </a:cubicBezTo>
                  <a:lnTo>
                    <a:pt x="6534" y="1"/>
                  </a:ln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39"/>
            <p:cNvSpPr/>
            <p:nvPr/>
          </p:nvSpPr>
          <p:spPr>
            <a:xfrm>
              <a:off x="1475172" y="839156"/>
              <a:ext cx="20558" cy="64693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305" y="0"/>
                  </a:moveTo>
                  <a:cubicBezTo>
                    <a:pt x="135" y="0"/>
                    <a:pt x="0" y="429"/>
                    <a:pt x="0" y="948"/>
                  </a:cubicBezTo>
                  <a:cubicBezTo>
                    <a:pt x="0" y="1467"/>
                    <a:pt x="147" y="1885"/>
                    <a:pt x="305" y="1885"/>
                  </a:cubicBezTo>
                  <a:cubicBezTo>
                    <a:pt x="463" y="1885"/>
                    <a:pt x="598" y="1456"/>
                    <a:pt x="598" y="948"/>
                  </a:cubicBezTo>
                  <a:cubicBezTo>
                    <a:pt x="598" y="429"/>
                    <a:pt x="463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39"/>
            <p:cNvSpPr/>
            <p:nvPr/>
          </p:nvSpPr>
          <p:spPr>
            <a:xfrm>
              <a:off x="1674228" y="807376"/>
              <a:ext cx="20558" cy="64728"/>
            </a:xfrm>
            <a:custGeom>
              <a:avLst/>
              <a:gdLst/>
              <a:ahLst/>
              <a:cxnLst/>
              <a:rect l="l" t="t" r="r" b="b"/>
              <a:pathLst>
                <a:path w="599" h="1886" extrusionOk="0">
                  <a:moveTo>
                    <a:pt x="305" y="1"/>
                  </a:moveTo>
                  <a:cubicBezTo>
                    <a:pt x="136" y="1"/>
                    <a:pt x="0" y="430"/>
                    <a:pt x="0" y="949"/>
                  </a:cubicBezTo>
                  <a:cubicBezTo>
                    <a:pt x="0" y="1468"/>
                    <a:pt x="136" y="1885"/>
                    <a:pt x="305" y="1885"/>
                  </a:cubicBezTo>
                  <a:cubicBezTo>
                    <a:pt x="463" y="1885"/>
                    <a:pt x="598" y="1468"/>
                    <a:pt x="598" y="949"/>
                  </a:cubicBezTo>
                  <a:cubicBezTo>
                    <a:pt x="598" y="430"/>
                    <a:pt x="463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39"/>
            <p:cNvSpPr/>
            <p:nvPr/>
          </p:nvSpPr>
          <p:spPr>
            <a:xfrm>
              <a:off x="1623468" y="839156"/>
              <a:ext cx="20558" cy="64693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294" y="0"/>
                  </a:moveTo>
                  <a:cubicBezTo>
                    <a:pt x="136" y="0"/>
                    <a:pt x="1" y="429"/>
                    <a:pt x="1" y="948"/>
                  </a:cubicBezTo>
                  <a:cubicBezTo>
                    <a:pt x="1" y="1467"/>
                    <a:pt x="136" y="1885"/>
                    <a:pt x="294" y="1885"/>
                  </a:cubicBezTo>
                  <a:cubicBezTo>
                    <a:pt x="464" y="1885"/>
                    <a:pt x="599" y="1467"/>
                    <a:pt x="599" y="948"/>
                  </a:cubicBezTo>
                  <a:cubicBezTo>
                    <a:pt x="599" y="429"/>
                    <a:pt x="464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39"/>
            <p:cNvSpPr/>
            <p:nvPr/>
          </p:nvSpPr>
          <p:spPr>
            <a:xfrm>
              <a:off x="85212" y="2172145"/>
              <a:ext cx="670819" cy="635435"/>
            </a:xfrm>
            <a:custGeom>
              <a:avLst/>
              <a:gdLst/>
              <a:ahLst/>
              <a:cxnLst/>
              <a:rect l="l" t="t" r="r" b="b"/>
              <a:pathLst>
                <a:path w="19546" h="18515" extrusionOk="0">
                  <a:moveTo>
                    <a:pt x="5903" y="0"/>
                  </a:moveTo>
                  <a:lnTo>
                    <a:pt x="5903" y="0"/>
                  </a:lnTo>
                  <a:cubicBezTo>
                    <a:pt x="5912" y="98"/>
                    <a:pt x="5920" y="161"/>
                    <a:pt x="5913" y="161"/>
                  </a:cubicBezTo>
                  <a:cubicBezTo>
                    <a:pt x="5911" y="161"/>
                    <a:pt x="5907" y="156"/>
                    <a:pt x="5903" y="147"/>
                  </a:cubicBezTo>
                  <a:cubicBezTo>
                    <a:pt x="5901" y="142"/>
                    <a:pt x="5898" y="140"/>
                    <a:pt x="5892" y="140"/>
                  </a:cubicBezTo>
                  <a:cubicBezTo>
                    <a:pt x="5606" y="140"/>
                    <a:pt x="1" y="7417"/>
                    <a:pt x="4977" y="14444"/>
                  </a:cubicBezTo>
                  <a:cubicBezTo>
                    <a:pt x="7232" y="17631"/>
                    <a:pt x="10539" y="18514"/>
                    <a:pt x="13515" y="18514"/>
                  </a:cubicBezTo>
                  <a:cubicBezTo>
                    <a:pt x="16051" y="18514"/>
                    <a:pt x="18346" y="17873"/>
                    <a:pt x="19545" y="17468"/>
                  </a:cubicBezTo>
                  <a:cubicBezTo>
                    <a:pt x="18214" y="15775"/>
                    <a:pt x="7133" y="1636"/>
                    <a:pt x="5903" y="0"/>
                  </a:cubicBezTo>
                  <a:close/>
                </a:path>
              </a:pathLst>
            </a:custGeom>
            <a:solidFill>
              <a:srgbClr val="F5D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39"/>
            <p:cNvSpPr/>
            <p:nvPr/>
          </p:nvSpPr>
          <p:spPr>
            <a:xfrm>
              <a:off x="58133" y="2167889"/>
              <a:ext cx="702530" cy="820248"/>
            </a:xfrm>
            <a:custGeom>
              <a:avLst/>
              <a:gdLst/>
              <a:ahLst/>
              <a:cxnLst/>
              <a:rect l="l" t="t" r="r" b="b"/>
              <a:pathLst>
                <a:path w="20470" h="23900" extrusionOk="0">
                  <a:moveTo>
                    <a:pt x="20334" y="17592"/>
                  </a:moveTo>
                  <a:cubicBezTo>
                    <a:pt x="17728" y="18472"/>
                    <a:pt x="9953" y="20470"/>
                    <a:pt x="5766" y="14568"/>
                  </a:cubicBezTo>
                  <a:cubicBezTo>
                    <a:pt x="700" y="7414"/>
                    <a:pt x="6601" y="0"/>
                    <a:pt x="6692" y="271"/>
                  </a:cubicBezTo>
                  <a:cubicBezTo>
                    <a:pt x="6714" y="316"/>
                    <a:pt x="6703" y="248"/>
                    <a:pt x="6692" y="124"/>
                  </a:cubicBezTo>
                  <a:cubicBezTo>
                    <a:pt x="6658" y="68"/>
                    <a:pt x="6624" y="23"/>
                    <a:pt x="6601" y="0"/>
                  </a:cubicBezTo>
                  <a:cubicBezTo>
                    <a:pt x="6601" y="0"/>
                    <a:pt x="0" y="6804"/>
                    <a:pt x="4232" y="13586"/>
                  </a:cubicBezTo>
                  <a:cubicBezTo>
                    <a:pt x="10664" y="23900"/>
                    <a:pt x="20470" y="17761"/>
                    <a:pt x="20470" y="17761"/>
                  </a:cubicBezTo>
                  <a:close/>
                </a:path>
              </a:pathLst>
            </a:custGeom>
            <a:solidFill>
              <a:srgbClr val="C79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39"/>
            <p:cNvSpPr/>
            <p:nvPr/>
          </p:nvSpPr>
          <p:spPr>
            <a:xfrm>
              <a:off x="499214" y="2492797"/>
              <a:ext cx="122797" cy="149120"/>
            </a:xfrm>
            <a:custGeom>
              <a:avLst/>
              <a:gdLst/>
              <a:ahLst/>
              <a:cxnLst/>
              <a:rect l="l" t="t" r="r" b="b"/>
              <a:pathLst>
                <a:path w="3578" h="4345" extrusionOk="0">
                  <a:moveTo>
                    <a:pt x="1" y="0"/>
                  </a:moveTo>
                  <a:lnTo>
                    <a:pt x="1" y="0"/>
                  </a:lnTo>
                  <a:cubicBezTo>
                    <a:pt x="125" y="271"/>
                    <a:pt x="260" y="531"/>
                    <a:pt x="418" y="790"/>
                  </a:cubicBezTo>
                  <a:cubicBezTo>
                    <a:pt x="576" y="1050"/>
                    <a:pt x="746" y="1298"/>
                    <a:pt x="926" y="1535"/>
                  </a:cubicBezTo>
                  <a:cubicBezTo>
                    <a:pt x="1129" y="1806"/>
                    <a:pt x="1344" y="2088"/>
                    <a:pt x="1592" y="2348"/>
                  </a:cubicBezTo>
                  <a:cubicBezTo>
                    <a:pt x="1829" y="2607"/>
                    <a:pt x="2066" y="2867"/>
                    <a:pt x="2292" y="3104"/>
                  </a:cubicBezTo>
                  <a:cubicBezTo>
                    <a:pt x="2404" y="3228"/>
                    <a:pt x="2528" y="3318"/>
                    <a:pt x="2630" y="3431"/>
                  </a:cubicBezTo>
                  <a:cubicBezTo>
                    <a:pt x="2732" y="3544"/>
                    <a:pt x="2833" y="3645"/>
                    <a:pt x="2923" y="3736"/>
                  </a:cubicBezTo>
                  <a:cubicBezTo>
                    <a:pt x="3127" y="3950"/>
                    <a:pt x="3352" y="4153"/>
                    <a:pt x="3578" y="4345"/>
                  </a:cubicBezTo>
                  <a:cubicBezTo>
                    <a:pt x="3465" y="4074"/>
                    <a:pt x="3330" y="3803"/>
                    <a:pt x="3172" y="3544"/>
                  </a:cubicBezTo>
                  <a:cubicBezTo>
                    <a:pt x="3025" y="3273"/>
                    <a:pt x="2856" y="3025"/>
                    <a:pt x="2664" y="2788"/>
                  </a:cubicBezTo>
                  <a:cubicBezTo>
                    <a:pt x="2472" y="2517"/>
                    <a:pt x="2258" y="2235"/>
                    <a:pt x="2009" y="1975"/>
                  </a:cubicBezTo>
                  <a:cubicBezTo>
                    <a:pt x="1772" y="1727"/>
                    <a:pt x="1547" y="1456"/>
                    <a:pt x="1310" y="1230"/>
                  </a:cubicBezTo>
                  <a:cubicBezTo>
                    <a:pt x="1073" y="1005"/>
                    <a:pt x="870" y="768"/>
                    <a:pt x="667" y="587"/>
                  </a:cubicBezTo>
                  <a:cubicBezTo>
                    <a:pt x="463" y="384"/>
                    <a:pt x="238" y="18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39"/>
            <p:cNvSpPr/>
            <p:nvPr/>
          </p:nvSpPr>
          <p:spPr>
            <a:xfrm>
              <a:off x="589063" y="2636460"/>
              <a:ext cx="46126" cy="50794"/>
            </a:xfrm>
            <a:custGeom>
              <a:avLst/>
              <a:gdLst/>
              <a:ahLst/>
              <a:cxnLst/>
              <a:rect l="l" t="t" r="r" b="b"/>
              <a:pathLst>
                <a:path w="1344" h="1480" extrusionOk="0">
                  <a:moveTo>
                    <a:pt x="1" y="1"/>
                  </a:moveTo>
                  <a:cubicBezTo>
                    <a:pt x="1" y="114"/>
                    <a:pt x="23" y="227"/>
                    <a:pt x="57" y="339"/>
                  </a:cubicBezTo>
                  <a:cubicBezTo>
                    <a:pt x="91" y="543"/>
                    <a:pt x="272" y="757"/>
                    <a:pt x="441" y="960"/>
                  </a:cubicBezTo>
                  <a:cubicBezTo>
                    <a:pt x="610" y="1118"/>
                    <a:pt x="802" y="1253"/>
                    <a:pt x="1005" y="1355"/>
                  </a:cubicBezTo>
                  <a:cubicBezTo>
                    <a:pt x="1118" y="1411"/>
                    <a:pt x="1231" y="1445"/>
                    <a:pt x="1344" y="1479"/>
                  </a:cubicBezTo>
                  <a:cubicBezTo>
                    <a:pt x="1321" y="1355"/>
                    <a:pt x="1287" y="1242"/>
                    <a:pt x="1242" y="1141"/>
                  </a:cubicBezTo>
                  <a:cubicBezTo>
                    <a:pt x="1140" y="926"/>
                    <a:pt x="1005" y="734"/>
                    <a:pt x="836" y="565"/>
                  </a:cubicBezTo>
                  <a:cubicBezTo>
                    <a:pt x="757" y="486"/>
                    <a:pt x="667" y="407"/>
                    <a:pt x="576" y="339"/>
                  </a:cubicBezTo>
                  <a:cubicBezTo>
                    <a:pt x="486" y="283"/>
                    <a:pt x="396" y="215"/>
                    <a:pt x="317" y="159"/>
                  </a:cubicBezTo>
                  <a:cubicBezTo>
                    <a:pt x="215" y="91"/>
                    <a:pt x="114" y="3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39"/>
            <p:cNvSpPr/>
            <p:nvPr/>
          </p:nvSpPr>
          <p:spPr>
            <a:xfrm>
              <a:off x="2687697" y="2655130"/>
              <a:ext cx="512020" cy="355384"/>
            </a:xfrm>
            <a:custGeom>
              <a:avLst/>
              <a:gdLst/>
              <a:ahLst/>
              <a:cxnLst/>
              <a:rect l="l" t="t" r="r" b="b"/>
              <a:pathLst>
                <a:path w="14919" h="10355" extrusionOk="0">
                  <a:moveTo>
                    <a:pt x="12564" y="0"/>
                  </a:moveTo>
                  <a:cubicBezTo>
                    <a:pt x="6454" y="0"/>
                    <a:pt x="1686" y="4185"/>
                    <a:pt x="1" y="10312"/>
                  </a:cubicBezTo>
                  <a:cubicBezTo>
                    <a:pt x="295" y="10340"/>
                    <a:pt x="600" y="10354"/>
                    <a:pt x="914" y="10354"/>
                  </a:cubicBezTo>
                  <a:cubicBezTo>
                    <a:pt x="6153" y="10354"/>
                    <a:pt x="13801" y="6483"/>
                    <a:pt x="14919" y="202"/>
                  </a:cubicBezTo>
                  <a:cubicBezTo>
                    <a:pt x="14115" y="66"/>
                    <a:pt x="13329" y="0"/>
                    <a:pt x="12564" y="0"/>
                  </a:cubicBezTo>
                  <a:close/>
                </a:path>
              </a:pathLst>
            </a:custGeom>
            <a:solidFill>
              <a:srgbClr val="8EC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39"/>
            <p:cNvSpPr/>
            <p:nvPr/>
          </p:nvSpPr>
          <p:spPr>
            <a:xfrm>
              <a:off x="2705509" y="2596958"/>
              <a:ext cx="594903" cy="408614"/>
            </a:xfrm>
            <a:custGeom>
              <a:avLst/>
              <a:gdLst/>
              <a:ahLst/>
              <a:cxnLst/>
              <a:rect l="l" t="t" r="r" b="b"/>
              <a:pathLst>
                <a:path w="17334" h="11906" extrusionOk="0">
                  <a:moveTo>
                    <a:pt x="17333" y="1"/>
                  </a:moveTo>
                  <a:cubicBezTo>
                    <a:pt x="17333" y="1"/>
                    <a:pt x="16194" y="656"/>
                    <a:pt x="14512" y="1671"/>
                  </a:cubicBezTo>
                  <a:cubicBezTo>
                    <a:pt x="13734" y="2145"/>
                    <a:pt x="12842" y="2687"/>
                    <a:pt x="11894" y="3285"/>
                  </a:cubicBezTo>
                  <a:cubicBezTo>
                    <a:pt x="11477" y="3127"/>
                    <a:pt x="11071" y="2969"/>
                    <a:pt x="10642" y="2822"/>
                  </a:cubicBezTo>
                  <a:cubicBezTo>
                    <a:pt x="10405" y="2743"/>
                    <a:pt x="10157" y="2675"/>
                    <a:pt x="9920" y="2608"/>
                  </a:cubicBezTo>
                  <a:cubicBezTo>
                    <a:pt x="9672" y="2529"/>
                    <a:pt x="9423" y="2506"/>
                    <a:pt x="9175" y="2461"/>
                  </a:cubicBezTo>
                  <a:lnTo>
                    <a:pt x="9175" y="2461"/>
                  </a:lnTo>
                  <a:cubicBezTo>
                    <a:pt x="9412" y="2562"/>
                    <a:pt x="9638" y="2653"/>
                    <a:pt x="9875" y="2743"/>
                  </a:cubicBezTo>
                  <a:cubicBezTo>
                    <a:pt x="10112" y="2833"/>
                    <a:pt x="10337" y="2946"/>
                    <a:pt x="10563" y="3036"/>
                  </a:cubicBezTo>
                  <a:cubicBezTo>
                    <a:pt x="10913" y="3194"/>
                    <a:pt x="11263" y="3330"/>
                    <a:pt x="11612" y="3465"/>
                  </a:cubicBezTo>
                  <a:cubicBezTo>
                    <a:pt x="11014" y="3838"/>
                    <a:pt x="10394" y="4232"/>
                    <a:pt x="9773" y="4639"/>
                  </a:cubicBezTo>
                  <a:cubicBezTo>
                    <a:pt x="9750" y="4605"/>
                    <a:pt x="9728" y="4582"/>
                    <a:pt x="9694" y="4560"/>
                  </a:cubicBezTo>
                  <a:lnTo>
                    <a:pt x="9006" y="4368"/>
                  </a:lnTo>
                  <a:cubicBezTo>
                    <a:pt x="8769" y="4323"/>
                    <a:pt x="8532" y="4266"/>
                    <a:pt x="8306" y="4221"/>
                  </a:cubicBezTo>
                  <a:cubicBezTo>
                    <a:pt x="8069" y="4176"/>
                    <a:pt x="7843" y="4142"/>
                    <a:pt x="7606" y="4108"/>
                  </a:cubicBezTo>
                  <a:cubicBezTo>
                    <a:pt x="7381" y="4075"/>
                    <a:pt x="7155" y="4007"/>
                    <a:pt x="6918" y="3973"/>
                  </a:cubicBezTo>
                  <a:lnTo>
                    <a:pt x="6918" y="3973"/>
                  </a:lnTo>
                  <a:cubicBezTo>
                    <a:pt x="7133" y="4075"/>
                    <a:pt x="7358" y="4154"/>
                    <a:pt x="7573" y="4244"/>
                  </a:cubicBezTo>
                  <a:cubicBezTo>
                    <a:pt x="7798" y="4334"/>
                    <a:pt x="8024" y="4379"/>
                    <a:pt x="8261" y="4447"/>
                  </a:cubicBezTo>
                  <a:cubicBezTo>
                    <a:pt x="8487" y="4503"/>
                    <a:pt x="8712" y="4560"/>
                    <a:pt x="8938" y="4627"/>
                  </a:cubicBezTo>
                  <a:cubicBezTo>
                    <a:pt x="9119" y="4684"/>
                    <a:pt x="9310" y="4740"/>
                    <a:pt x="9491" y="4797"/>
                  </a:cubicBezTo>
                  <a:cubicBezTo>
                    <a:pt x="9491" y="4797"/>
                    <a:pt x="9491" y="4808"/>
                    <a:pt x="9491" y="4819"/>
                  </a:cubicBezTo>
                  <a:cubicBezTo>
                    <a:pt x="9130" y="5056"/>
                    <a:pt x="8769" y="5293"/>
                    <a:pt x="8396" y="5519"/>
                  </a:cubicBezTo>
                  <a:lnTo>
                    <a:pt x="7900" y="5857"/>
                  </a:lnTo>
                  <a:lnTo>
                    <a:pt x="7336" y="5688"/>
                  </a:lnTo>
                  <a:cubicBezTo>
                    <a:pt x="7076" y="5632"/>
                    <a:pt x="6817" y="5575"/>
                    <a:pt x="6557" y="5519"/>
                  </a:cubicBezTo>
                  <a:cubicBezTo>
                    <a:pt x="6038" y="5440"/>
                    <a:pt x="5519" y="5350"/>
                    <a:pt x="4989" y="5293"/>
                  </a:cubicBezTo>
                  <a:lnTo>
                    <a:pt x="4989" y="5293"/>
                  </a:lnTo>
                  <a:cubicBezTo>
                    <a:pt x="5237" y="5383"/>
                    <a:pt x="5496" y="5462"/>
                    <a:pt x="5745" y="5541"/>
                  </a:cubicBezTo>
                  <a:lnTo>
                    <a:pt x="6512" y="5745"/>
                  </a:lnTo>
                  <a:cubicBezTo>
                    <a:pt x="6760" y="5812"/>
                    <a:pt x="7008" y="5891"/>
                    <a:pt x="7268" y="5948"/>
                  </a:cubicBezTo>
                  <a:lnTo>
                    <a:pt x="7618" y="6061"/>
                  </a:lnTo>
                  <a:cubicBezTo>
                    <a:pt x="7336" y="6252"/>
                    <a:pt x="7054" y="6444"/>
                    <a:pt x="6783" y="6625"/>
                  </a:cubicBezTo>
                  <a:cubicBezTo>
                    <a:pt x="6478" y="6828"/>
                    <a:pt x="6185" y="7031"/>
                    <a:pt x="5891" y="7234"/>
                  </a:cubicBezTo>
                  <a:cubicBezTo>
                    <a:pt x="5790" y="7200"/>
                    <a:pt x="5699" y="7155"/>
                    <a:pt x="5598" y="7110"/>
                  </a:cubicBezTo>
                  <a:cubicBezTo>
                    <a:pt x="5384" y="7042"/>
                    <a:pt x="5158" y="6975"/>
                    <a:pt x="4943" y="6896"/>
                  </a:cubicBezTo>
                  <a:cubicBezTo>
                    <a:pt x="4718" y="6828"/>
                    <a:pt x="4492" y="6805"/>
                    <a:pt x="4266" y="6771"/>
                  </a:cubicBezTo>
                  <a:cubicBezTo>
                    <a:pt x="4041" y="6749"/>
                    <a:pt x="3804" y="6738"/>
                    <a:pt x="3578" y="6738"/>
                  </a:cubicBezTo>
                  <a:cubicBezTo>
                    <a:pt x="3804" y="6805"/>
                    <a:pt x="4018" y="6850"/>
                    <a:pt x="4233" y="6907"/>
                  </a:cubicBezTo>
                  <a:cubicBezTo>
                    <a:pt x="4458" y="6963"/>
                    <a:pt x="4661" y="7054"/>
                    <a:pt x="4876" y="7121"/>
                  </a:cubicBezTo>
                  <a:cubicBezTo>
                    <a:pt x="5090" y="7189"/>
                    <a:pt x="5293" y="7290"/>
                    <a:pt x="5496" y="7358"/>
                  </a:cubicBezTo>
                  <a:lnTo>
                    <a:pt x="5643" y="7415"/>
                  </a:lnTo>
                  <a:cubicBezTo>
                    <a:pt x="5496" y="7516"/>
                    <a:pt x="5361" y="7618"/>
                    <a:pt x="5226" y="7719"/>
                  </a:cubicBezTo>
                  <a:cubicBezTo>
                    <a:pt x="4785" y="8024"/>
                    <a:pt x="4379" y="8317"/>
                    <a:pt x="3996" y="8599"/>
                  </a:cubicBezTo>
                  <a:cubicBezTo>
                    <a:pt x="3996" y="8599"/>
                    <a:pt x="3996" y="8577"/>
                    <a:pt x="4007" y="8577"/>
                  </a:cubicBezTo>
                  <a:lnTo>
                    <a:pt x="4007" y="8554"/>
                  </a:lnTo>
                  <a:cubicBezTo>
                    <a:pt x="4007" y="8475"/>
                    <a:pt x="3950" y="8419"/>
                    <a:pt x="3883" y="8408"/>
                  </a:cubicBezTo>
                  <a:lnTo>
                    <a:pt x="3860" y="8408"/>
                  </a:lnTo>
                  <a:cubicBezTo>
                    <a:pt x="3510" y="8396"/>
                    <a:pt x="3161" y="8385"/>
                    <a:pt x="2799" y="8385"/>
                  </a:cubicBezTo>
                  <a:cubicBezTo>
                    <a:pt x="2438" y="8351"/>
                    <a:pt x="2077" y="8340"/>
                    <a:pt x="1716" y="8340"/>
                  </a:cubicBezTo>
                  <a:cubicBezTo>
                    <a:pt x="2066" y="8453"/>
                    <a:pt x="2416" y="8532"/>
                    <a:pt x="2777" y="8611"/>
                  </a:cubicBezTo>
                  <a:cubicBezTo>
                    <a:pt x="3082" y="8645"/>
                    <a:pt x="3386" y="8656"/>
                    <a:pt x="3702" y="8678"/>
                  </a:cubicBezTo>
                  <a:cubicBezTo>
                    <a:pt x="3691" y="8735"/>
                    <a:pt x="3680" y="8791"/>
                    <a:pt x="3668" y="8836"/>
                  </a:cubicBezTo>
                  <a:cubicBezTo>
                    <a:pt x="3251" y="9164"/>
                    <a:pt x="2867" y="9468"/>
                    <a:pt x="2506" y="9762"/>
                  </a:cubicBezTo>
                  <a:cubicBezTo>
                    <a:pt x="2111" y="10066"/>
                    <a:pt x="1750" y="10337"/>
                    <a:pt x="1457" y="10608"/>
                  </a:cubicBezTo>
                  <a:cubicBezTo>
                    <a:pt x="1163" y="10879"/>
                    <a:pt x="892" y="11105"/>
                    <a:pt x="678" y="11296"/>
                  </a:cubicBezTo>
                  <a:cubicBezTo>
                    <a:pt x="260" y="11680"/>
                    <a:pt x="1" y="11906"/>
                    <a:pt x="1" y="11906"/>
                  </a:cubicBezTo>
                  <a:lnTo>
                    <a:pt x="712" y="11342"/>
                  </a:lnTo>
                  <a:cubicBezTo>
                    <a:pt x="938" y="11161"/>
                    <a:pt x="1208" y="10935"/>
                    <a:pt x="1524" y="10687"/>
                  </a:cubicBezTo>
                  <a:cubicBezTo>
                    <a:pt x="1840" y="10439"/>
                    <a:pt x="2201" y="10179"/>
                    <a:pt x="2596" y="9875"/>
                  </a:cubicBezTo>
                  <a:lnTo>
                    <a:pt x="3612" y="9130"/>
                  </a:lnTo>
                  <a:lnTo>
                    <a:pt x="3612" y="9130"/>
                  </a:lnTo>
                  <a:cubicBezTo>
                    <a:pt x="3510" y="9649"/>
                    <a:pt x="3454" y="10168"/>
                    <a:pt x="3420" y="10698"/>
                  </a:cubicBezTo>
                  <a:cubicBezTo>
                    <a:pt x="3623" y="10112"/>
                    <a:pt x="3792" y="9502"/>
                    <a:pt x="3928" y="8893"/>
                  </a:cubicBezTo>
                  <a:cubicBezTo>
                    <a:pt x="4379" y="8588"/>
                    <a:pt x="4842" y="8261"/>
                    <a:pt x="5327" y="7922"/>
                  </a:cubicBezTo>
                  <a:cubicBezTo>
                    <a:pt x="5508" y="7787"/>
                    <a:pt x="5688" y="7663"/>
                    <a:pt x="5869" y="7539"/>
                  </a:cubicBezTo>
                  <a:lnTo>
                    <a:pt x="5970" y="7584"/>
                  </a:lnTo>
                  <a:cubicBezTo>
                    <a:pt x="5756" y="8272"/>
                    <a:pt x="5587" y="8961"/>
                    <a:pt x="5451" y="9671"/>
                  </a:cubicBezTo>
                  <a:cubicBezTo>
                    <a:pt x="5767" y="8983"/>
                    <a:pt x="6038" y="8272"/>
                    <a:pt x="6264" y="7550"/>
                  </a:cubicBezTo>
                  <a:cubicBezTo>
                    <a:pt x="6286" y="7482"/>
                    <a:pt x="6252" y="7415"/>
                    <a:pt x="6196" y="7381"/>
                  </a:cubicBezTo>
                  <a:lnTo>
                    <a:pt x="6128" y="7358"/>
                  </a:lnTo>
                  <a:cubicBezTo>
                    <a:pt x="6377" y="7189"/>
                    <a:pt x="6636" y="7008"/>
                    <a:pt x="6896" y="6839"/>
                  </a:cubicBezTo>
                  <a:cubicBezTo>
                    <a:pt x="7212" y="6636"/>
                    <a:pt x="7528" y="6422"/>
                    <a:pt x="7843" y="6207"/>
                  </a:cubicBezTo>
                  <a:lnTo>
                    <a:pt x="7843" y="6207"/>
                  </a:lnTo>
                  <a:cubicBezTo>
                    <a:pt x="7810" y="6354"/>
                    <a:pt x="7776" y="6501"/>
                    <a:pt x="7731" y="6659"/>
                  </a:cubicBezTo>
                  <a:cubicBezTo>
                    <a:pt x="7674" y="6862"/>
                    <a:pt x="7618" y="7076"/>
                    <a:pt x="7573" y="7302"/>
                  </a:cubicBezTo>
                  <a:cubicBezTo>
                    <a:pt x="7528" y="7516"/>
                    <a:pt x="7482" y="7742"/>
                    <a:pt x="7460" y="7968"/>
                  </a:cubicBezTo>
                  <a:cubicBezTo>
                    <a:pt x="7460" y="8080"/>
                    <a:pt x="7460" y="8193"/>
                    <a:pt x="7449" y="8306"/>
                  </a:cubicBezTo>
                  <a:cubicBezTo>
                    <a:pt x="7449" y="8419"/>
                    <a:pt x="7471" y="8520"/>
                    <a:pt x="7494" y="8633"/>
                  </a:cubicBezTo>
                  <a:lnTo>
                    <a:pt x="7528" y="8306"/>
                  </a:lnTo>
                  <a:cubicBezTo>
                    <a:pt x="7539" y="8193"/>
                    <a:pt x="7561" y="8092"/>
                    <a:pt x="7584" y="7979"/>
                  </a:cubicBezTo>
                  <a:cubicBezTo>
                    <a:pt x="7606" y="7877"/>
                    <a:pt x="7640" y="7776"/>
                    <a:pt x="7674" y="7663"/>
                  </a:cubicBezTo>
                  <a:lnTo>
                    <a:pt x="7764" y="7347"/>
                  </a:lnTo>
                  <a:cubicBezTo>
                    <a:pt x="7843" y="7144"/>
                    <a:pt x="7911" y="6929"/>
                    <a:pt x="7979" y="6726"/>
                  </a:cubicBezTo>
                  <a:cubicBezTo>
                    <a:pt x="8047" y="6523"/>
                    <a:pt x="8103" y="6297"/>
                    <a:pt x="8159" y="6072"/>
                  </a:cubicBezTo>
                  <a:cubicBezTo>
                    <a:pt x="8159" y="6049"/>
                    <a:pt x="8159" y="6027"/>
                    <a:pt x="8148" y="6004"/>
                  </a:cubicBezTo>
                  <a:cubicBezTo>
                    <a:pt x="8272" y="5925"/>
                    <a:pt x="8396" y="5835"/>
                    <a:pt x="8521" y="5745"/>
                  </a:cubicBezTo>
                  <a:cubicBezTo>
                    <a:pt x="8825" y="5553"/>
                    <a:pt x="9119" y="5361"/>
                    <a:pt x="9412" y="5158"/>
                  </a:cubicBezTo>
                  <a:lnTo>
                    <a:pt x="9412" y="5158"/>
                  </a:lnTo>
                  <a:cubicBezTo>
                    <a:pt x="9322" y="5846"/>
                    <a:pt x="9254" y="6534"/>
                    <a:pt x="9231" y="7223"/>
                  </a:cubicBezTo>
                  <a:cubicBezTo>
                    <a:pt x="9435" y="6478"/>
                    <a:pt x="9593" y="5722"/>
                    <a:pt x="9717" y="4966"/>
                  </a:cubicBezTo>
                  <a:cubicBezTo>
                    <a:pt x="10405" y="4515"/>
                    <a:pt x="11093" y="4052"/>
                    <a:pt x="11748" y="3634"/>
                  </a:cubicBezTo>
                  <a:lnTo>
                    <a:pt x="11793" y="3623"/>
                  </a:lnTo>
                  <a:lnTo>
                    <a:pt x="11793" y="3623"/>
                  </a:lnTo>
                  <a:cubicBezTo>
                    <a:pt x="11658" y="3950"/>
                    <a:pt x="11522" y="4278"/>
                    <a:pt x="11398" y="4616"/>
                  </a:cubicBezTo>
                  <a:cubicBezTo>
                    <a:pt x="11285" y="5022"/>
                    <a:pt x="11172" y="5440"/>
                    <a:pt x="11082" y="5857"/>
                  </a:cubicBezTo>
                  <a:cubicBezTo>
                    <a:pt x="11274" y="5474"/>
                    <a:pt x="11443" y="5079"/>
                    <a:pt x="11601" y="4684"/>
                  </a:cubicBezTo>
                  <a:cubicBezTo>
                    <a:pt x="11782" y="4300"/>
                    <a:pt x="11951" y="3917"/>
                    <a:pt x="12120" y="3522"/>
                  </a:cubicBezTo>
                  <a:cubicBezTo>
                    <a:pt x="12131" y="3488"/>
                    <a:pt x="12131" y="3443"/>
                    <a:pt x="12120" y="3409"/>
                  </a:cubicBezTo>
                  <a:lnTo>
                    <a:pt x="14591" y="1806"/>
                  </a:lnTo>
                  <a:cubicBezTo>
                    <a:pt x="16239" y="735"/>
                    <a:pt x="17333" y="1"/>
                    <a:pt x="17333" y="1"/>
                  </a:cubicBezTo>
                  <a:close/>
                </a:path>
              </a:pathLst>
            </a:custGeom>
            <a:solidFill>
              <a:srgbClr val="7C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39"/>
            <p:cNvSpPr/>
            <p:nvPr/>
          </p:nvSpPr>
          <p:spPr>
            <a:xfrm>
              <a:off x="2940979" y="2689519"/>
              <a:ext cx="313719" cy="547644"/>
            </a:xfrm>
            <a:custGeom>
              <a:avLst/>
              <a:gdLst/>
              <a:ahLst/>
              <a:cxnLst/>
              <a:rect l="l" t="t" r="r" b="b"/>
              <a:pathLst>
                <a:path w="9141" h="15957" extrusionOk="0">
                  <a:moveTo>
                    <a:pt x="5146" y="1"/>
                  </a:moveTo>
                  <a:cubicBezTo>
                    <a:pt x="2980" y="2088"/>
                    <a:pt x="68" y="3420"/>
                    <a:pt x="125" y="6907"/>
                  </a:cubicBezTo>
                  <a:cubicBezTo>
                    <a:pt x="1" y="10055"/>
                    <a:pt x="2506" y="12526"/>
                    <a:pt x="3115" y="15550"/>
                  </a:cubicBezTo>
                  <a:lnTo>
                    <a:pt x="3217" y="15957"/>
                  </a:lnTo>
                  <a:lnTo>
                    <a:pt x="3454" y="15370"/>
                  </a:lnTo>
                  <a:cubicBezTo>
                    <a:pt x="4571" y="12944"/>
                    <a:pt x="7302" y="11262"/>
                    <a:pt x="8035" y="8780"/>
                  </a:cubicBezTo>
                  <a:cubicBezTo>
                    <a:pt x="9141" y="5485"/>
                    <a:pt x="7031" y="2450"/>
                    <a:pt x="5146" y="1"/>
                  </a:cubicBezTo>
                  <a:close/>
                </a:path>
              </a:pathLst>
            </a:custGeom>
            <a:solidFill>
              <a:srgbClr val="60A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39"/>
            <p:cNvSpPr/>
            <p:nvPr/>
          </p:nvSpPr>
          <p:spPr>
            <a:xfrm>
              <a:off x="3015350" y="2698065"/>
              <a:ext cx="161132" cy="430270"/>
            </a:xfrm>
            <a:custGeom>
              <a:avLst/>
              <a:gdLst/>
              <a:ahLst/>
              <a:cxnLst/>
              <a:rect l="l" t="t" r="r" b="b"/>
              <a:pathLst>
                <a:path w="4695" h="12537" extrusionOk="0">
                  <a:moveTo>
                    <a:pt x="3024" y="0"/>
                  </a:moveTo>
                  <a:cubicBezTo>
                    <a:pt x="3024" y="0"/>
                    <a:pt x="2991" y="192"/>
                    <a:pt x="2945" y="530"/>
                  </a:cubicBezTo>
                  <a:cubicBezTo>
                    <a:pt x="2923" y="779"/>
                    <a:pt x="2866" y="1106"/>
                    <a:pt x="2821" y="1490"/>
                  </a:cubicBezTo>
                  <a:cubicBezTo>
                    <a:pt x="2720" y="1580"/>
                    <a:pt x="2607" y="1659"/>
                    <a:pt x="2517" y="1738"/>
                  </a:cubicBezTo>
                  <a:cubicBezTo>
                    <a:pt x="2415" y="1828"/>
                    <a:pt x="2336" y="1952"/>
                    <a:pt x="2246" y="2043"/>
                  </a:cubicBezTo>
                  <a:cubicBezTo>
                    <a:pt x="2167" y="2144"/>
                    <a:pt x="2099" y="2257"/>
                    <a:pt x="2031" y="2370"/>
                  </a:cubicBezTo>
                  <a:lnTo>
                    <a:pt x="1851" y="2708"/>
                  </a:lnTo>
                  <a:cubicBezTo>
                    <a:pt x="1738" y="2945"/>
                    <a:pt x="1637" y="3171"/>
                    <a:pt x="1546" y="3419"/>
                  </a:cubicBezTo>
                  <a:cubicBezTo>
                    <a:pt x="1467" y="3656"/>
                    <a:pt x="1377" y="3893"/>
                    <a:pt x="1309" y="4141"/>
                  </a:cubicBezTo>
                  <a:cubicBezTo>
                    <a:pt x="1445" y="3927"/>
                    <a:pt x="1558" y="3701"/>
                    <a:pt x="1682" y="3476"/>
                  </a:cubicBezTo>
                  <a:cubicBezTo>
                    <a:pt x="1749" y="3374"/>
                    <a:pt x="1806" y="3261"/>
                    <a:pt x="1873" y="3148"/>
                  </a:cubicBezTo>
                  <a:lnTo>
                    <a:pt x="2065" y="2832"/>
                  </a:lnTo>
                  <a:lnTo>
                    <a:pt x="2268" y="2528"/>
                  </a:lnTo>
                  <a:lnTo>
                    <a:pt x="2494" y="2246"/>
                  </a:lnTo>
                  <a:cubicBezTo>
                    <a:pt x="2573" y="2155"/>
                    <a:pt x="2663" y="2076"/>
                    <a:pt x="2742" y="1997"/>
                  </a:cubicBezTo>
                  <a:lnTo>
                    <a:pt x="2776" y="1964"/>
                  </a:lnTo>
                  <a:lnTo>
                    <a:pt x="2776" y="1964"/>
                  </a:lnTo>
                  <a:cubicBezTo>
                    <a:pt x="2709" y="2550"/>
                    <a:pt x="2630" y="3239"/>
                    <a:pt x="2562" y="3961"/>
                  </a:cubicBezTo>
                  <a:cubicBezTo>
                    <a:pt x="2551" y="4141"/>
                    <a:pt x="2528" y="4344"/>
                    <a:pt x="2517" y="4536"/>
                  </a:cubicBezTo>
                  <a:cubicBezTo>
                    <a:pt x="2359" y="4751"/>
                    <a:pt x="2178" y="4965"/>
                    <a:pt x="2009" y="5191"/>
                  </a:cubicBezTo>
                  <a:cubicBezTo>
                    <a:pt x="1840" y="5416"/>
                    <a:pt x="1670" y="5631"/>
                    <a:pt x="1501" y="5868"/>
                  </a:cubicBezTo>
                  <a:cubicBezTo>
                    <a:pt x="1332" y="6094"/>
                    <a:pt x="1174" y="6331"/>
                    <a:pt x="1027" y="6567"/>
                  </a:cubicBezTo>
                  <a:cubicBezTo>
                    <a:pt x="959" y="6692"/>
                    <a:pt x="892" y="6816"/>
                    <a:pt x="824" y="6940"/>
                  </a:cubicBezTo>
                  <a:cubicBezTo>
                    <a:pt x="756" y="7064"/>
                    <a:pt x="700" y="7199"/>
                    <a:pt x="666" y="7335"/>
                  </a:cubicBezTo>
                  <a:cubicBezTo>
                    <a:pt x="745" y="7222"/>
                    <a:pt x="801" y="7098"/>
                    <a:pt x="903" y="6985"/>
                  </a:cubicBezTo>
                  <a:cubicBezTo>
                    <a:pt x="1005" y="6883"/>
                    <a:pt x="1072" y="6771"/>
                    <a:pt x="1163" y="6669"/>
                  </a:cubicBezTo>
                  <a:cubicBezTo>
                    <a:pt x="1343" y="6455"/>
                    <a:pt x="1524" y="6240"/>
                    <a:pt x="1704" y="6037"/>
                  </a:cubicBezTo>
                  <a:cubicBezTo>
                    <a:pt x="1964" y="5744"/>
                    <a:pt x="2212" y="5450"/>
                    <a:pt x="2460" y="5157"/>
                  </a:cubicBezTo>
                  <a:lnTo>
                    <a:pt x="2460" y="5157"/>
                  </a:lnTo>
                  <a:cubicBezTo>
                    <a:pt x="2426" y="5518"/>
                    <a:pt x="2404" y="5890"/>
                    <a:pt x="2370" y="6263"/>
                  </a:cubicBezTo>
                  <a:cubicBezTo>
                    <a:pt x="2336" y="6545"/>
                    <a:pt x="2314" y="6827"/>
                    <a:pt x="2280" y="7098"/>
                  </a:cubicBezTo>
                  <a:lnTo>
                    <a:pt x="1975" y="7301"/>
                  </a:lnTo>
                  <a:cubicBezTo>
                    <a:pt x="1851" y="7391"/>
                    <a:pt x="1738" y="7493"/>
                    <a:pt x="1614" y="7594"/>
                  </a:cubicBezTo>
                  <a:cubicBezTo>
                    <a:pt x="1377" y="7797"/>
                    <a:pt x="1174" y="8023"/>
                    <a:pt x="971" y="8260"/>
                  </a:cubicBezTo>
                  <a:cubicBezTo>
                    <a:pt x="790" y="8497"/>
                    <a:pt x="610" y="8745"/>
                    <a:pt x="452" y="9005"/>
                  </a:cubicBezTo>
                  <a:cubicBezTo>
                    <a:pt x="294" y="9264"/>
                    <a:pt x="136" y="9524"/>
                    <a:pt x="0" y="9795"/>
                  </a:cubicBezTo>
                  <a:cubicBezTo>
                    <a:pt x="407" y="9343"/>
                    <a:pt x="790" y="8881"/>
                    <a:pt x="1196" y="8452"/>
                  </a:cubicBezTo>
                  <a:cubicBezTo>
                    <a:pt x="1298" y="8350"/>
                    <a:pt x="1400" y="8238"/>
                    <a:pt x="1501" y="8136"/>
                  </a:cubicBezTo>
                  <a:cubicBezTo>
                    <a:pt x="1614" y="8034"/>
                    <a:pt x="1727" y="7944"/>
                    <a:pt x="1828" y="7843"/>
                  </a:cubicBezTo>
                  <a:cubicBezTo>
                    <a:pt x="1941" y="7752"/>
                    <a:pt x="2054" y="7662"/>
                    <a:pt x="2178" y="7583"/>
                  </a:cubicBezTo>
                  <a:cubicBezTo>
                    <a:pt x="2201" y="7560"/>
                    <a:pt x="2223" y="7549"/>
                    <a:pt x="2246" y="7538"/>
                  </a:cubicBezTo>
                  <a:lnTo>
                    <a:pt x="2246" y="7538"/>
                  </a:lnTo>
                  <a:cubicBezTo>
                    <a:pt x="2212" y="7888"/>
                    <a:pt x="2178" y="8226"/>
                    <a:pt x="2144" y="8565"/>
                  </a:cubicBezTo>
                  <a:cubicBezTo>
                    <a:pt x="2077" y="9298"/>
                    <a:pt x="2031" y="9987"/>
                    <a:pt x="1986" y="10573"/>
                  </a:cubicBezTo>
                  <a:cubicBezTo>
                    <a:pt x="1941" y="11160"/>
                    <a:pt x="1930" y="11645"/>
                    <a:pt x="1907" y="11995"/>
                  </a:cubicBezTo>
                  <a:cubicBezTo>
                    <a:pt x="1885" y="12345"/>
                    <a:pt x="1885" y="12537"/>
                    <a:pt x="1885" y="12537"/>
                  </a:cubicBezTo>
                  <a:cubicBezTo>
                    <a:pt x="1885" y="12537"/>
                    <a:pt x="1919" y="12345"/>
                    <a:pt x="1975" y="12006"/>
                  </a:cubicBezTo>
                  <a:cubicBezTo>
                    <a:pt x="2031" y="11668"/>
                    <a:pt x="2110" y="11171"/>
                    <a:pt x="2189" y="10596"/>
                  </a:cubicBezTo>
                  <a:cubicBezTo>
                    <a:pt x="2257" y="10009"/>
                    <a:pt x="2359" y="9321"/>
                    <a:pt x="2449" y="8599"/>
                  </a:cubicBezTo>
                  <a:cubicBezTo>
                    <a:pt x="2483" y="8294"/>
                    <a:pt x="2528" y="7989"/>
                    <a:pt x="2562" y="7673"/>
                  </a:cubicBezTo>
                  <a:cubicBezTo>
                    <a:pt x="2607" y="7752"/>
                    <a:pt x="2663" y="7843"/>
                    <a:pt x="2709" y="7922"/>
                  </a:cubicBezTo>
                  <a:lnTo>
                    <a:pt x="2912" y="8226"/>
                  </a:lnTo>
                  <a:cubicBezTo>
                    <a:pt x="2979" y="8339"/>
                    <a:pt x="3047" y="8441"/>
                    <a:pt x="3115" y="8542"/>
                  </a:cubicBezTo>
                  <a:lnTo>
                    <a:pt x="3295" y="8869"/>
                  </a:lnTo>
                  <a:cubicBezTo>
                    <a:pt x="3352" y="8971"/>
                    <a:pt x="3419" y="9073"/>
                    <a:pt x="3487" y="9185"/>
                  </a:cubicBezTo>
                  <a:cubicBezTo>
                    <a:pt x="3600" y="9411"/>
                    <a:pt x="3702" y="9637"/>
                    <a:pt x="3826" y="9862"/>
                  </a:cubicBezTo>
                  <a:cubicBezTo>
                    <a:pt x="3769" y="9614"/>
                    <a:pt x="3690" y="9377"/>
                    <a:pt x="3623" y="9129"/>
                  </a:cubicBezTo>
                  <a:cubicBezTo>
                    <a:pt x="3589" y="9005"/>
                    <a:pt x="3532" y="8892"/>
                    <a:pt x="3487" y="8779"/>
                  </a:cubicBezTo>
                  <a:cubicBezTo>
                    <a:pt x="3442" y="8655"/>
                    <a:pt x="3386" y="8542"/>
                    <a:pt x="3329" y="8429"/>
                  </a:cubicBezTo>
                  <a:cubicBezTo>
                    <a:pt x="3284" y="8305"/>
                    <a:pt x="3216" y="8204"/>
                    <a:pt x="3160" y="8080"/>
                  </a:cubicBezTo>
                  <a:lnTo>
                    <a:pt x="2979" y="7752"/>
                  </a:lnTo>
                  <a:cubicBezTo>
                    <a:pt x="2866" y="7549"/>
                    <a:pt x="2742" y="7346"/>
                    <a:pt x="2618" y="7143"/>
                  </a:cubicBezTo>
                  <a:cubicBezTo>
                    <a:pt x="2652" y="6861"/>
                    <a:pt x="2675" y="6579"/>
                    <a:pt x="2709" y="6297"/>
                  </a:cubicBezTo>
                  <a:cubicBezTo>
                    <a:pt x="2742" y="5879"/>
                    <a:pt x="2776" y="5462"/>
                    <a:pt x="2799" y="5044"/>
                  </a:cubicBezTo>
                  <a:cubicBezTo>
                    <a:pt x="2810" y="5067"/>
                    <a:pt x="2821" y="5078"/>
                    <a:pt x="2844" y="5089"/>
                  </a:cubicBezTo>
                  <a:cubicBezTo>
                    <a:pt x="2934" y="5202"/>
                    <a:pt x="3024" y="5326"/>
                    <a:pt x="3115" y="5450"/>
                  </a:cubicBezTo>
                  <a:cubicBezTo>
                    <a:pt x="3205" y="5563"/>
                    <a:pt x="3273" y="5699"/>
                    <a:pt x="3352" y="5834"/>
                  </a:cubicBezTo>
                  <a:cubicBezTo>
                    <a:pt x="3431" y="5958"/>
                    <a:pt x="3487" y="6105"/>
                    <a:pt x="3555" y="6240"/>
                  </a:cubicBezTo>
                  <a:lnTo>
                    <a:pt x="3950" y="7087"/>
                  </a:lnTo>
                  <a:cubicBezTo>
                    <a:pt x="4085" y="7369"/>
                    <a:pt x="4243" y="7639"/>
                    <a:pt x="4412" y="7910"/>
                  </a:cubicBezTo>
                  <a:cubicBezTo>
                    <a:pt x="4367" y="7764"/>
                    <a:pt x="4311" y="7617"/>
                    <a:pt x="4254" y="7470"/>
                  </a:cubicBezTo>
                  <a:cubicBezTo>
                    <a:pt x="4198" y="7324"/>
                    <a:pt x="4164" y="7166"/>
                    <a:pt x="4119" y="7019"/>
                  </a:cubicBezTo>
                  <a:cubicBezTo>
                    <a:pt x="4017" y="6725"/>
                    <a:pt x="3927" y="6432"/>
                    <a:pt x="3814" y="6127"/>
                  </a:cubicBezTo>
                  <a:cubicBezTo>
                    <a:pt x="3758" y="5981"/>
                    <a:pt x="3690" y="5834"/>
                    <a:pt x="3634" y="5687"/>
                  </a:cubicBezTo>
                  <a:cubicBezTo>
                    <a:pt x="3566" y="5552"/>
                    <a:pt x="3476" y="5405"/>
                    <a:pt x="3397" y="5270"/>
                  </a:cubicBezTo>
                  <a:cubicBezTo>
                    <a:pt x="3318" y="5123"/>
                    <a:pt x="3205" y="4999"/>
                    <a:pt x="3103" y="4875"/>
                  </a:cubicBezTo>
                  <a:cubicBezTo>
                    <a:pt x="3013" y="4773"/>
                    <a:pt x="2923" y="4683"/>
                    <a:pt x="2833" y="4581"/>
                  </a:cubicBezTo>
                  <a:cubicBezTo>
                    <a:pt x="2844" y="4390"/>
                    <a:pt x="2855" y="4187"/>
                    <a:pt x="2866" y="3995"/>
                  </a:cubicBezTo>
                  <a:cubicBezTo>
                    <a:pt x="2912" y="3295"/>
                    <a:pt x="2934" y="2641"/>
                    <a:pt x="2968" y="2076"/>
                  </a:cubicBezTo>
                  <a:cubicBezTo>
                    <a:pt x="3216" y="2516"/>
                    <a:pt x="3465" y="2968"/>
                    <a:pt x="3724" y="3408"/>
                  </a:cubicBezTo>
                  <a:cubicBezTo>
                    <a:pt x="3882" y="3690"/>
                    <a:pt x="4040" y="3983"/>
                    <a:pt x="4198" y="4266"/>
                  </a:cubicBezTo>
                  <a:cubicBezTo>
                    <a:pt x="4356" y="4559"/>
                    <a:pt x="4525" y="4830"/>
                    <a:pt x="4695" y="5112"/>
                  </a:cubicBezTo>
                  <a:cubicBezTo>
                    <a:pt x="4593" y="4796"/>
                    <a:pt x="4480" y="4491"/>
                    <a:pt x="4367" y="4187"/>
                  </a:cubicBezTo>
                  <a:cubicBezTo>
                    <a:pt x="4254" y="3893"/>
                    <a:pt x="4119" y="3588"/>
                    <a:pt x="3995" y="3284"/>
                  </a:cubicBezTo>
                  <a:cubicBezTo>
                    <a:pt x="3702" y="2708"/>
                    <a:pt x="3386" y="2122"/>
                    <a:pt x="3070" y="1557"/>
                  </a:cubicBezTo>
                  <a:lnTo>
                    <a:pt x="3058" y="1546"/>
                  </a:lnTo>
                  <a:lnTo>
                    <a:pt x="3047" y="1523"/>
                  </a:lnTo>
                  <a:cubicBezTo>
                    <a:pt x="3036" y="1512"/>
                    <a:pt x="3013" y="1490"/>
                    <a:pt x="2991" y="1478"/>
                  </a:cubicBezTo>
                  <a:cubicBezTo>
                    <a:pt x="3002" y="1117"/>
                    <a:pt x="3002" y="790"/>
                    <a:pt x="3013" y="553"/>
                  </a:cubicBezTo>
                  <a:cubicBezTo>
                    <a:pt x="3024" y="192"/>
                    <a:pt x="3024" y="0"/>
                    <a:pt x="3024" y="0"/>
                  </a:cubicBez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39"/>
            <p:cNvSpPr/>
            <p:nvPr/>
          </p:nvSpPr>
          <p:spPr>
            <a:xfrm>
              <a:off x="3153591" y="2582544"/>
              <a:ext cx="227748" cy="169129"/>
            </a:xfrm>
            <a:custGeom>
              <a:avLst/>
              <a:gdLst/>
              <a:ahLst/>
              <a:cxnLst/>
              <a:rect l="l" t="t" r="r" b="b"/>
              <a:pathLst>
                <a:path w="6636" h="4928" extrusionOk="0">
                  <a:moveTo>
                    <a:pt x="4166" y="1"/>
                  </a:moveTo>
                  <a:cubicBezTo>
                    <a:pt x="3751" y="1"/>
                    <a:pt x="3349" y="57"/>
                    <a:pt x="3014" y="150"/>
                  </a:cubicBezTo>
                  <a:cubicBezTo>
                    <a:pt x="1558" y="590"/>
                    <a:pt x="430" y="1741"/>
                    <a:pt x="1" y="3197"/>
                  </a:cubicBezTo>
                  <a:cubicBezTo>
                    <a:pt x="80" y="3355"/>
                    <a:pt x="170" y="3513"/>
                    <a:pt x="283" y="3648"/>
                  </a:cubicBezTo>
                  <a:lnTo>
                    <a:pt x="836" y="4483"/>
                  </a:lnTo>
                  <a:cubicBezTo>
                    <a:pt x="1554" y="4696"/>
                    <a:pt x="2273" y="4928"/>
                    <a:pt x="2998" y="4928"/>
                  </a:cubicBezTo>
                  <a:cubicBezTo>
                    <a:pt x="3388" y="4928"/>
                    <a:pt x="3781" y="4860"/>
                    <a:pt x="4176" y="4686"/>
                  </a:cubicBezTo>
                  <a:cubicBezTo>
                    <a:pt x="4740" y="4427"/>
                    <a:pt x="5259" y="4054"/>
                    <a:pt x="5677" y="3580"/>
                  </a:cubicBezTo>
                  <a:cubicBezTo>
                    <a:pt x="6433" y="2745"/>
                    <a:pt x="6636" y="1696"/>
                    <a:pt x="6275" y="726"/>
                  </a:cubicBezTo>
                  <a:cubicBezTo>
                    <a:pt x="5780" y="201"/>
                    <a:pt x="4951" y="1"/>
                    <a:pt x="4166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39"/>
            <p:cNvSpPr/>
            <p:nvPr/>
          </p:nvSpPr>
          <p:spPr>
            <a:xfrm>
              <a:off x="3150880" y="2599601"/>
              <a:ext cx="165011" cy="139305"/>
            </a:xfrm>
            <a:custGeom>
              <a:avLst/>
              <a:gdLst/>
              <a:ahLst/>
              <a:cxnLst/>
              <a:rect l="l" t="t" r="r" b="b"/>
              <a:pathLst>
                <a:path w="4808" h="4059" extrusionOk="0">
                  <a:moveTo>
                    <a:pt x="2136" y="1"/>
                  </a:moveTo>
                  <a:cubicBezTo>
                    <a:pt x="1709" y="1"/>
                    <a:pt x="1207" y="389"/>
                    <a:pt x="904" y="748"/>
                  </a:cubicBezTo>
                  <a:cubicBezTo>
                    <a:pt x="531" y="1188"/>
                    <a:pt x="260" y="1696"/>
                    <a:pt x="125" y="2248"/>
                  </a:cubicBezTo>
                  <a:cubicBezTo>
                    <a:pt x="1" y="2801"/>
                    <a:pt x="80" y="3343"/>
                    <a:pt x="588" y="3682"/>
                  </a:cubicBezTo>
                  <a:cubicBezTo>
                    <a:pt x="825" y="3840"/>
                    <a:pt x="1107" y="3952"/>
                    <a:pt x="1389" y="3998"/>
                  </a:cubicBezTo>
                  <a:cubicBezTo>
                    <a:pt x="1426" y="4002"/>
                    <a:pt x="1461" y="4004"/>
                    <a:pt x="1496" y="4004"/>
                  </a:cubicBezTo>
                  <a:cubicBezTo>
                    <a:pt x="1707" y="4004"/>
                    <a:pt x="1887" y="3928"/>
                    <a:pt x="2100" y="3919"/>
                  </a:cubicBezTo>
                  <a:cubicBezTo>
                    <a:pt x="2122" y="3918"/>
                    <a:pt x="2144" y="3917"/>
                    <a:pt x="2167" y="3917"/>
                  </a:cubicBezTo>
                  <a:cubicBezTo>
                    <a:pt x="2585" y="3917"/>
                    <a:pt x="2989" y="4058"/>
                    <a:pt x="3404" y="4058"/>
                  </a:cubicBezTo>
                  <a:cubicBezTo>
                    <a:pt x="3558" y="4058"/>
                    <a:pt x="3713" y="4039"/>
                    <a:pt x="3871" y="3986"/>
                  </a:cubicBezTo>
                  <a:cubicBezTo>
                    <a:pt x="4187" y="3873"/>
                    <a:pt x="4718" y="3208"/>
                    <a:pt x="4074" y="3162"/>
                  </a:cubicBezTo>
                  <a:cubicBezTo>
                    <a:pt x="4368" y="3083"/>
                    <a:pt x="4808" y="2824"/>
                    <a:pt x="4684" y="2485"/>
                  </a:cubicBezTo>
                  <a:cubicBezTo>
                    <a:pt x="4604" y="2245"/>
                    <a:pt x="4278" y="2089"/>
                    <a:pt x="4006" y="2089"/>
                  </a:cubicBezTo>
                  <a:cubicBezTo>
                    <a:pt x="3933" y="2089"/>
                    <a:pt x="3863" y="2100"/>
                    <a:pt x="3804" y="2124"/>
                  </a:cubicBezTo>
                  <a:cubicBezTo>
                    <a:pt x="4107" y="1758"/>
                    <a:pt x="4001" y="1236"/>
                    <a:pt x="3635" y="1236"/>
                  </a:cubicBezTo>
                  <a:cubicBezTo>
                    <a:pt x="3539" y="1236"/>
                    <a:pt x="3425" y="1272"/>
                    <a:pt x="3296" y="1357"/>
                  </a:cubicBezTo>
                  <a:cubicBezTo>
                    <a:pt x="3454" y="1154"/>
                    <a:pt x="3702" y="759"/>
                    <a:pt x="3476" y="522"/>
                  </a:cubicBezTo>
                  <a:cubicBezTo>
                    <a:pt x="3416" y="454"/>
                    <a:pt x="3341" y="429"/>
                    <a:pt x="3261" y="429"/>
                  </a:cubicBezTo>
                  <a:cubicBezTo>
                    <a:pt x="3102" y="429"/>
                    <a:pt x="2923" y="526"/>
                    <a:pt x="2788" y="578"/>
                  </a:cubicBezTo>
                  <a:cubicBezTo>
                    <a:pt x="2648" y="157"/>
                    <a:pt x="2407" y="1"/>
                    <a:pt x="2136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39"/>
            <p:cNvSpPr/>
            <p:nvPr/>
          </p:nvSpPr>
          <p:spPr>
            <a:xfrm>
              <a:off x="3151292" y="2556975"/>
              <a:ext cx="217657" cy="135701"/>
            </a:xfrm>
            <a:custGeom>
              <a:avLst/>
              <a:gdLst/>
              <a:ahLst/>
              <a:cxnLst/>
              <a:rect l="l" t="t" r="r" b="b"/>
              <a:pathLst>
                <a:path w="6342" h="3954" extrusionOk="0">
                  <a:moveTo>
                    <a:pt x="4236" y="0"/>
                  </a:moveTo>
                  <a:cubicBezTo>
                    <a:pt x="3592" y="0"/>
                    <a:pt x="2921" y="182"/>
                    <a:pt x="2415" y="421"/>
                  </a:cubicBezTo>
                  <a:cubicBezTo>
                    <a:pt x="1670" y="771"/>
                    <a:pt x="1061" y="1392"/>
                    <a:pt x="621" y="2080"/>
                  </a:cubicBezTo>
                  <a:cubicBezTo>
                    <a:pt x="406" y="2362"/>
                    <a:pt x="237" y="2667"/>
                    <a:pt x="102" y="3005"/>
                  </a:cubicBezTo>
                  <a:cubicBezTo>
                    <a:pt x="11" y="3276"/>
                    <a:pt x="0" y="3558"/>
                    <a:pt x="45" y="3840"/>
                  </a:cubicBezTo>
                  <a:cubicBezTo>
                    <a:pt x="45" y="3863"/>
                    <a:pt x="45" y="3874"/>
                    <a:pt x="56" y="3897"/>
                  </a:cubicBezTo>
                  <a:cubicBezTo>
                    <a:pt x="56" y="3908"/>
                    <a:pt x="68" y="3931"/>
                    <a:pt x="79" y="3953"/>
                  </a:cubicBezTo>
                  <a:cubicBezTo>
                    <a:pt x="305" y="3107"/>
                    <a:pt x="779" y="2351"/>
                    <a:pt x="1456" y="1798"/>
                  </a:cubicBezTo>
                  <a:cubicBezTo>
                    <a:pt x="1918" y="1380"/>
                    <a:pt x="2483" y="1064"/>
                    <a:pt x="3081" y="895"/>
                  </a:cubicBezTo>
                  <a:cubicBezTo>
                    <a:pt x="3415" y="802"/>
                    <a:pt x="3815" y="746"/>
                    <a:pt x="4228" y="746"/>
                  </a:cubicBezTo>
                  <a:cubicBezTo>
                    <a:pt x="5015" y="746"/>
                    <a:pt x="5846" y="949"/>
                    <a:pt x="6342" y="1482"/>
                  </a:cubicBezTo>
                  <a:cubicBezTo>
                    <a:pt x="6252" y="1234"/>
                    <a:pt x="6127" y="997"/>
                    <a:pt x="5981" y="782"/>
                  </a:cubicBezTo>
                  <a:cubicBezTo>
                    <a:pt x="5589" y="210"/>
                    <a:pt x="4928" y="0"/>
                    <a:pt x="4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39"/>
            <p:cNvSpPr/>
            <p:nvPr/>
          </p:nvSpPr>
          <p:spPr>
            <a:xfrm>
              <a:off x="3158636" y="2615937"/>
              <a:ext cx="99562" cy="76740"/>
            </a:xfrm>
            <a:custGeom>
              <a:avLst/>
              <a:gdLst/>
              <a:ahLst/>
              <a:cxnLst/>
              <a:rect l="l" t="t" r="r" b="b"/>
              <a:pathLst>
                <a:path w="2901" h="2236" extrusionOk="0">
                  <a:moveTo>
                    <a:pt x="2901" y="1"/>
                  </a:moveTo>
                  <a:cubicBezTo>
                    <a:pt x="2709" y="46"/>
                    <a:pt x="2517" y="91"/>
                    <a:pt x="2325" y="159"/>
                  </a:cubicBezTo>
                  <a:cubicBezTo>
                    <a:pt x="2235" y="181"/>
                    <a:pt x="2144" y="215"/>
                    <a:pt x="2054" y="260"/>
                  </a:cubicBezTo>
                  <a:cubicBezTo>
                    <a:pt x="1953" y="294"/>
                    <a:pt x="1851" y="339"/>
                    <a:pt x="1750" y="385"/>
                  </a:cubicBezTo>
                  <a:cubicBezTo>
                    <a:pt x="1648" y="441"/>
                    <a:pt x="1546" y="497"/>
                    <a:pt x="1445" y="554"/>
                  </a:cubicBezTo>
                  <a:cubicBezTo>
                    <a:pt x="1343" y="610"/>
                    <a:pt x="1219" y="667"/>
                    <a:pt x="1129" y="734"/>
                  </a:cubicBezTo>
                  <a:cubicBezTo>
                    <a:pt x="1050" y="813"/>
                    <a:pt x="948" y="870"/>
                    <a:pt x="847" y="949"/>
                  </a:cubicBezTo>
                  <a:cubicBezTo>
                    <a:pt x="757" y="1016"/>
                    <a:pt x="666" y="1095"/>
                    <a:pt x="587" y="1186"/>
                  </a:cubicBezTo>
                  <a:cubicBezTo>
                    <a:pt x="508" y="1265"/>
                    <a:pt x="441" y="1344"/>
                    <a:pt x="362" y="1423"/>
                  </a:cubicBezTo>
                  <a:cubicBezTo>
                    <a:pt x="305" y="1502"/>
                    <a:pt x="249" y="1581"/>
                    <a:pt x="204" y="1671"/>
                  </a:cubicBezTo>
                  <a:cubicBezTo>
                    <a:pt x="158" y="1739"/>
                    <a:pt x="113" y="1818"/>
                    <a:pt x="91" y="1897"/>
                  </a:cubicBezTo>
                  <a:cubicBezTo>
                    <a:pt x="57" y="1953"/>
                    <a:pt x="46" y="2009"/>
                    <a:pt x="23" y="2066"/>
                  </a:cubicBezTo>
                  <a:cubicBezTo>
                    <a:pt x="0" y="2179"/>
                    <a:pt x="0" y="2235"/>
                    <a:pt x="0" y="2235"/>
                  </a:cubicBezTo>
                  <a:cubicBezTo>
                    <a:pt x="0" y="2235"/>
                    <a:pt x="23" y="2179"/>
                    <a:pt x="46" y="2088"/>
                  </a:cubicBezTo>
                  <a:cubicBezTo>
                    <a:pt x="57" y="2032"/>
                    <a:pt x="91" y="1987"/>
                    <a:pt x="125" y="1919"/>
                  </a:cubicBezTo>
                  <a:cubicBezTo>
                    <a:pt x="170" y="1851"/>
                    <a:pt x="215" y="1784"/>
                    <a:pt x="271" y="1727"/>
                  </a:cubicBezTo>
                  <a:cubicBezTo>
                    <a:pt x="316" y="1648"/>
                    <a:pt x="373" y="1581"/>
                    <a:pt x="452" y="1513"/>
                  </a:cubicBezTo>
                  <a:cubicBezTo>
                    <a:pt x="520" y="1434"/>
                    <a:pt x="599" y="1366"/>
                    <a:pt x="678" y="1299"/>
                  </a:cubicBezTo>
                  <a:cubicBezTo>
                    <a:pt x="723" y="1265"/>
                    <a:pt x="768" y="1220"/>
                    <a:pt x="802" y="1186"/>
                  </a:cubicBezTo>
                  <a:lnTo>
                    <a:pt x="948" y="1084"/>
                  </a:lnTo>
                  <a:cubicBezTo>
                    <a:pt x="1027" y="1005"/>
                    <a:pt x="1129" y="949"/>
                    <a:pt x="1230" y="881"/>
                  </a:cubicBezTo>
                  <a:cubicBezTo>
                    <a:pt x="1321" y="813"/>
                    <a:pt x="1422" y="746"/>
                    <a:pt x="1524" y="689"/>
                  </a:cubicBezTo>
                  <a:cubicBezTo>
                    <a:pt x="1625" y="633"/>
                    <a:pt x="1727" y="576"/>
                    <a:pt x="1817" y="520"/>
                  </a:cubicBezTo>
                  <a:cubicBezTo>
                    <a:pt x="2009" y="407"/>
                    <a:pt x="2201" y="317"/>
                    <a:pt x="2359" y="238"/>
                  </a:cubicBezTo>
                  <a:cubicBezTo>
                    <a:pt x="2438" y="204"/>
                    <a:pt x="2517" y="170"/>
                    <a:pt x="2585" y="136"/>
                  </a:cubicBezTo>
                  <a:cubicBezTo>
                    <a:pt x="2641" y="114"/>
                    <a:pt x="2709" y="91"/>
                    <a:pt x="2754" y="69"/>
                  </a:cubicBezTo>
                  <a:cubicBezTo>
                    <a:pt x="2844" y="23"/>
                    <a:pt x="2900" y="1"/>
                    <a:pt x="2901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39"/>
            <p:cNvSpPr/>
            <p:nvPr/>
          </p:nvSpPr>
          <p:spPr>
            <a:xfrm>
              <a:off x="3179949" y="2641711"/>
              <a:ext cx="62771" cy="31574"/>
            </a:xfrm>
            <a:custGeom>
              <a:avLst/>
              <a:gdLst/>
              <a:ahLst/>
              <a:cxnLst/>
              <a:rect l="l" t="t" r="r" b="b"/>
              <a:pathLst>
                <a:path w="1829" h="920" extrusionOk="0">
                  <a:moveTo>
                    <a:pt x="1388" y="1"/>
                  </a:moveTo>
                  <a:cubicBezTo>
                    <a:pt x="1369" y="1"/>
                    <a:pt x="1350" y="2"/>
                    <a:pt x="1332" y="6"/>
                  </a:cubicBezTo>
                  <a:cubicBezTo>
                    <a:pt x="1264" y="6"/>
                    <a:pt x="1196" y="17"/>
                    <a:pt x="1140" y="28"/>
                  </a:cubicBezTo>
                  <a:cubicBezTo>
                    <a:pt x="1130" y="32"/>
                    <a:pt x="1119" y="34"/>
                    <a:pt x="1106" y="34"/>
                  </a:cubicBezTo>
                  <a:cubicBezTo>
                    <a:pt x="1066" y="34"/>
                    <a:pt x="1016" y="17"/>
                    <a:pt x="973" y="17"/>
                  </a:cubicBezTo>
                  <a:cubicBezTo>
                    <a:pt x="955" y="17"/>
                    <a:pt x="939" y="20"/>
                    <a:pt x="925" y="28"/>
                  </a:cubicBezTo>
                  <a:lnTo>
                    <a:pt x="745" y="107"/>
                  </a:lnTo>
                  <a:cubicBezTo>
                    <a:pt x="688" y="141"/>
                    <a:pt x="666" y="254"/>
                    <a:pt x="609" y="288"/>
                  </a:cubicBezTo>
                  <a:cubicBezTo>
                    <a:pt x="553" y="322"/>
                    <a:pt x="542" y="435"/>
                    <a:pt x="497" y="469"/>
                  </a:cubicBezTo>
                  <a:cubicBezTo>
                    <a:pt x="316" y="604"/>
                    <a:pt x="147" y="751"/>
                    <a:pt x="0" y="920"/>
                  </a:cubicBezTo>
                  <a:cubicBezTo>
                    <a:pt x="0" y="920"/>
                    <a:pt x="124" y="852"/>
                    <a:pt x="282" y="762"/>
                  </a:cubicBezTo>
                  <a:cubicBezTo>
                    <a:pt x="372" y="717"/>
                    <a:pt x="463" y="660"/>
                    <a:pt x="564" y="593"/>
                  </a:cubicBezTo>
                  <a:cubicBezTo>
                    <a:pt x="677" y="525"/>
                    <a:pt x="779" y="457"/>
                    <a:pt x="892" y="401"/>
                  </a:cubicBezTo>
                  <a:cubicBezTo>
                    <a:pt x="1004" y="344"/>
                    <a:pt x="1117" y="288"/>
                    <a:pt x="1219" y="243"/>
                  </a:cubicBezTo>
                  <a:cubicBezTo>
                    <a:pt x="1275" y="220"/>
                    <a:pt x="1332" y="186"/>
                    <a:pt x="1377" y="175"/>
                  </a:cubicBezTo>
                  <a:cubicBezTo>
                    <a:pt x="1422" y="153"/>
                    <a:pt x="1478" y="141"/>
                    <a:pt x="1512" y="119"/>
                  </a:cubicBezTo>
                  <a:cubicBezTo>
                    <a:pt x="1557" y="107"/>
                    <a:pt x="1602" y="85"/>
                    <a:pt x="1636" y="85"/>
                  </a:cubicBezTo>
                  <a:lnTo>
                    <a:pt x="1738" y="51"/>
                  </a:lnTo>
                  <a:cubicBezTo>
                    <a:pt x="1794" y="40"/>
                    <a:pt x="1828" y="28"/>
                    <a:pt x="1828" y="28"/>
                  </a:cubicBezTo>
                  <a:cubicBezTo>
                    <a:pt x="1794" y="17"/>
                    <a:pt x="1772" y="17"/>
                    <a:pt x="1749" y="6"/>
                  </a:cubicBezTo>
                  <a:cubicBezTo>
                    <a:pt x="1738" y="10"/>
                    <a:pt x="1727" y="11"/>
                    <a:pt x="1715" y="11"/>
                  </a:cubicBezTo>
                  <a:cubicBezTo>
                    <a:pt x="1691" y="11"/>
                    <a:pt x="1666" y="6"/>
                    <a:pt x="1636" y="6"/>
                  </a:cubicBezTo>
                  <a:lnTo>
                    <a:pt x="1501" y="6"/>
                  </a:lnTo>
                  <a:cubicBezTo>
                    <a:pt x="1463" y="6"/>
                    <a:pt x="1426" y="1"/>
                    <a:pt x="1388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39"/>
            <p:cNvSpPr/>
            <p:nvPr/>
          </p:nvSpPr>
          <p:spPr>
            <a:xfrm>
              <a:off x="3181081" y="2655542"/>
              <a:ext cx="55804" cy="21244"/>
            </a:xfrm>
            <a:custGeom>
              <a:avLst/>
              <a:gdLst/>
              <a:ahLst/>
              <a:cxnLst/>
              <a:rect l="l" t="t" r="r" b="b"/>
              <a:pathLst>
                <a:path w="1626" h="619" extrusionOk="0">
                  <a:moveTo>
                    <a:pt x="1276" y="1"/>
                  </a:moveTo>
                  <a:cubicBezTo>
                    <a:pt x="1253" y="1"/>
                    <a:pt x="1231" y="3"/>
                    <a:pt x="1208" y="9"/>
                  </a:cubicBezTo>
                  <a:cubicBezTo>
                    <a:pt x="1152" y="9"/>
                    <a:pt x="1107" y="9"/>
                    <a:pt x="1050" y="20"/>
                  </a:cubicBezTo>
                  <a:cubicBezTo>
                    <a:pt x="994" y="32"/>
                    <a:pt x="949" y="43"/>
                    <a:pt x="892" y="66"/>
                  </a:cubicBezTo>
                  <a:lnTo>
                    <a:pt x="734" y="111"/>
                  </a:lnTo>
                  <a:cubicBezTo>
                    <a:pt x="678" y="133"/>
                    <a:pt x="633" y="156"/>
                    <a:pt x="576" y="178"/>
                  </a:cubicBezTo>
                  <a:cubicBezTo>
                    <a:pt x="531" y="201"/>
                    <a:pt x="475" y="224"/>
                    <a:pt x="441" y="257"/>
                  </a:cubicBezTo>
                  <a:cubicBezTo>
                    <a:pt x="351" y="303"/>
                    <a:pt x="272" y="359"/>
                    <a:pt x="204" y="415"/>
                  </a:cubicBezTo>
                  <a:cubicBezTo>
                    <a:pt x="148" y="460"/>
                    <a:pt x="103" y="506"/>
                    <a:pt x="57" y="562"/>
                  </a:cubicBezTo>
                  <a:cubicBezTo>
                    <a:pt x="24" y="596"/>
                    <a:pt x="1" y="618"/>
                    <a:pt x="1" y="618"/>
                  </a:cubicBezTo>
                  <a:lnTo>
                    <a:pt x="80" y="585"/>
                  </a:lnTo>
                  <a:cubicBezTo>
                    <a:pt x="125" y="562"/>
                    <a:pt x="181" y="528"/>
                    <a:pt x="260" y="494"/>
                  </a:cubicBezTo>
                  <a:cubicBezTo>
                    <a:pt x="294" y="483"/>
                    <a:pt x="339" y="460"/>
                    <a:pt x="373" y="449"/>
                  </a:cubicBezTo>
                  <a:cubicBezTo>
                    <a:pt x="418" y="427"/>
                    <a:pt x="464" y="404"/>
                    <a:pt x="509" y="382"/>
                  </a:cubicBezTo>
                  <a:cubicBezTo>
                    <a:pt x="588" y="336"/>
                    <a:pt x="689" y="291"/>
                    <a:pt x="791" y="269"/>
                  </a:cubicBezTo>
                  <a:cubicBezTo>
                    <a:pt x="892" y="235"/>
                    <a:pt x="994" y="201"/>
                    <a:pt x="1084" y="167"/>
                  </a:cubicBezTo>
                  <a:cubicBezTo>
                    <a:pt x="1141" y="156"/>
                    <a:pt x="1186" y="145"/>
                    <a:pt x="1231" y="133"/>
                  </a:cubicBezTo>
                  <a:lnTo>
                    <a:pt x="1355" y="99"/>
                  </a:lnTo>
                  <a:cubicBezTo>
                    <a:pt x="1434" y="77"/>
                    <a:pt x="1502" y="66"/>
                    <a:pt x="1547" y="54"/>
                  </a:cubicBezTo>
                  <a:lnTo>
                    <a:pt x="1626" y="32"/>
                  </a:lnTo>
                  <a:cubicBezTo>
                    <a:pt x="1592" y="32"/>
                    <a:pt x="1569" y="20"/>
                    <a:pt x="1547" y="20"/>
                  </a:cubicBezTo>
                  <a:cubicBezTo>
                    <a:pt x="1499" y="12"/>
                    <a:pt x="1451" y="4"/>
                    <a:pt x="1403" y="4"/>
                  </a:cubicBezTo>
                  <a:cubicBezTo>
                    <a:pt x="1383" y="4"/>
                    <a:pt x="1364" y="6"/>
                    <a:pt x="1344" y="9"/>
                  </a:cubicBezTo>
                  <a:cubicBezTo>
                    <a:pt x="1321" y="3"/>
                    <a:pt x="1299" y="1"/>
                    <a:pt x="1276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39"/>
            <p:cNvSpPr/>
            <p:nvPr/>
          </p:nvSpPr>
          <p:spPr>
            <a:xfrm>
              <a:off x="3138490" y="2680184"/>
              <a:ext cx="173934" cy="235332"/>
            </a:xfrm>
            <a:custGeom>
              <a:avLst/>
              <a:gdLst/>
              <a:ahLst/>
              <a:cxnLst/>
              <a:rect l="l" t="t" r="r" b="b"/>
              <a:pathLst>
                <a:path w="5068" h="6857" extrusionOk="0">
                  <a:moveTo>
                    <a:pt x="384" y="1"/>
                  </a:moveTo>
                  <a:cubicBezTo>
                    <a:pt x="362" y="1"/>
                    <a:pt x="339" y="1"/>
                    <a:pt x="317" y="2"/>
                  </a:cubicBezTo>
                  <a:cubicBezTo>
                    <a:pt x="294" y="25"/>
                    <a:pt x="272" y="25"/>
                    <a:pt x="260" y="47"/>
                  </a:cubicBezTo>
                  <a:cubicBezTo>
                    <a:pt x="114" y="555"/>
                    <a:pt x="46" y="1074"/>
                    <a:pt x="35" y="1593"/>
                  </a:cubicBezTo>
                  <a:cubicBezTo>
                    <a:pt x="1" y="3308"/>
                    <a:pt x="305" y="5328"/>
                    <a:pt x="1840" y="6355"/>
                  </a:cubicBezTo>
                  <a:cubicBezTo>
                    <a:pt x="2308" y="6671"/>
                    <a:pt x="2855" y="6857"/>
                    <a:pt x="3378" y="6857"/>
                  </a:cubicBezTo>
                  <a:cubicBezTo>
                    <a:pt x="3787" y="6857"/>
                    <a:pt x="4182" y="6743"/>
                    <a:pt x="4514" y="6490"/>
                  </a:cubicBezTo>
                  <a:cubicBezTo>
                    <a:pt x="4548" y="6457"/>
                    <a:pt x="4582" y="6434"/>
                    <a:pt x="4616" y="6400"/>
                  </a:cubicBezTo>
                  <a:cubicBezTo>
                    <a:pt x="4695" y="6231"/>
                    <a:pt x="4763" y="6062"/>
                    <a:pt x="4808" y="5881"/>
                  </a:cubicBezTo>
                  <a:cubicBezTo>
                    <a:pt x="5067" y="4854"/>
                    <a:pt x="4774" y="3805"/>
                    <a:pt x="4311" y="2868"/>
                  </a:cubicBezTo>
                  <a:cubicBezTo>
                    <a:pt x="4029" y="2304"/>
                    <a:pt x="3499" y="1762"/>
                    <a:pt x="3047" y="1345"/>
                  </a:cubicBezTo>
                  <a:cubicBezTo>
                    <a:pt x="2309" y="705"/>
                    <a:pt x="1354" y="1"/>
                    <a:pt x="384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39"/>
            <p:cNvSpPr/>
            <p:nvPr/>
          </p:nvSpPr>
          <p:spPr>
            <a:xfrm>
              <a:off x="3135402" y="2675208"/>
              <a:ext cx="133642" cy="135598"/>
            </a:xfrm>
            <a:custGeom>
              <a:avLst/>
              <a:gdLst/>
              <a:ahLst/>
              <a:cxnLst/>
              <a:rect l="l" t="t" r="r" b="b"/>
              <a:pathLst>
                <a:path w="3894" h="3951" extrusionOk="0">
                  <a:moveTo>
                    <a:pt x="576" y="0"/>
                  </a:moveTo>
                  <a:lnTo>
                    <a:pt x="113" y="621"/>
                  </a:lnTo>
                  <a:cubicBezTo>
                    <a:pt x="136" y="1264"/>
                    <a:pt x="23" y="1919"/>
                    <a:pt x="23" y="2551"/>
                  </a:cubicBezTo>
                  <a:cubicBezTo>
                    <a:pt x="46" y="2912"/>
                    <a:pt x="0" y="3442"/>
                    <a:pt x="316" y="3690"/>
                  </a:cubicBezTo>
                  <a:cubicBezTo>
                    <a:pt x="433" y="3789"/>
                    <a:pt x="579" y="3833"/>
                    <a:pt x="727" y="3833"/>
                  </a:cubicBezTo>
                  <a:cubicBezTo>
                    <a:pt x="1036" y="3833"/>
                    <a:pt x="1357" y="3641"/>
                    <a:pt x="1456" y="3352"/>
                  </a:cubicBezTo>
                  <a:cubicBezTo>
                    <a:pt x="1501" y="3577"/>
                    <a:pt x="1659" y="3950"/>
                    <a:pt x="1919" y="3950"/>
                  </a:cubicBezTo>
                  <a:cubicBezTo>
                    <a:pt x="1923" y="3950"/>
                    <a:pt x="1928" y="3950"/>
                    <a:pt x="1932" y="3950"/>
                  </a:cubicBezTo>
                  <a:cubicBezTo>
                    <a:pt x="2249" y="3950"/>
                    <a:pt x="2361" y="3552"/>
                    <a:pt x="2494" y="3352"/>
                  </a:cubicBezTo>
                  <a:cubicBezTo>
                    <a:pt x="2615" y="3407"/>
                    <a:pt x="2842" y="3569"/>
                    <a:pt x="3019" y="3569"/>
                  </a:cubicBezTo>
                  <a:cubicBezTo>
                    <a:pt x="3058" y="3569"/>
                    <a:pt x="3094" y="3562"/>
                    <a:pt x="3126" y="3544"/>
                  </a:cubicBezTo>
                  <a:cubicBezTo>
                    <a:pt x="3307" y="3453"/>
                    <a:pt x="3228" y="3261"/>
                    <a:pt x="3104" y="3126"/>
                  </a:cubicBezTo>
                  <a:lnTo>
                    <a:pt x="3104" y="3126"/>
                  </a:lnTo>
                  <a:cubicBezTo>
                    <a:pt x="3170" y="3184"/>
                    <a:pt x="3251" y="3212"/>
                    <a:pt x="3332" y="3212"/>
                  </a:cubicBezTo>
                  <a:cubicBezTo>
                    <a:pt x="3471" y="3212"/>
                    <a:pt x="3606" y="3129"/>
                    <a:pt x="3656" y="2979"/>
                  </a:cubicBezTo>
                  <a:cubicBezTo>
                    <a:pt x="3893" y="2539"/>
                    <a:pt x="3442" y="1704"/>
                    <a:pt x="3194" y="1354"/>
                  </a:cubicBezTo>
                  <a:cubicBezTo>
                    <a:pt x="2630" y="565"/>
                    <a:pt x="1366" y="339"/>
                    <a:pt x="576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39"/>
            <p:cNvSpPr/>
            <p:nvPr/>
          </p:nvSpPr>
          <p:spPr>
            <a:xfrm>
              <a:off x="3148958" y="2675070"/>
              <a:ext cx="180111" cy="224796"/>
            </a:xfrm>
            <a:custGeom>
              <a:avLst/>
              <a:gdLst/>
              <a:ahLst/>
              <a:cxnLst/>
              <a:rect l="l" t="t" r="r" b="b"/>
              <a:pathLst>
                <a:path w="5248" h="6550" extrusionOk="0">
                  <a:moveTo>
                    <a:pt x="714" y="1"/>
                  </a:moveTo>
                  <a:cubicBezTo>
                    <a:pt x="438" y="1"/>
                    <a:pt x="189" y="44"/>
                    <a:pt x="0" y="151"/>
                  </a:cubicBezTo>
                  <a:cubicBezTo>
                    <a:pt x="16" y="151"/>
                    <a:pt x="32" y="151"/>
                    <a:pt x="47" y="151"/>
                  </a:cubicBezTo>
                  <a:cubicBezTo>
                    <a:pt x="1035" y="151"/>
                    <a:pt x="1998" y="850"/>
                    <a:pt x="2742" y="1494"/>
                  </a:cubicBezTo>
                  <a:cubicBezTo>
                    <a:pt x="3194" y="1911"/>
                    <a:pt x="3735" y="2442"/>
                    <a:pt x="4006" y="3017"/>
                  </a:cubicBezTo>
                  <a:cubicBezTo>
                    <a:pt x="4458" y="3954"/>
                    <a:pt x="4762" y="4992"/>
                    <a:pt x="4503" y="6030"/>
                  </a:cubicBezTo>
                  <a:cubicBezTo>
                    <a:pt x="4446" y="6211"/>
                    <a:pt x="4390" y="6380"/>
                    <a:pt x="4311" y="6549"/>
                  </a:cubicBezTo>
                  <a:cubicBezTo>
                    <a:pt x="4819" y="6098"/>
                    <a:pt x="5248" y="5421"/>
                    <a:pt x="5236" y="4766"/>
                  </a:cubicBezTo>
                  <a:cubicBezTo>
                    <a:pt x="5236" y="3762"/>
                    <a:pt x="5078" y="3186"/>
                    <a:pt x="4638" y="2272"/>
                  </a:cubicBezTo>
                  <a:cubicBezTo>
                    <a:pt x="4333" y="1663"/>
                    <a:pt x="3476" y="873"/>
                    <a:pt x="2833" y="557"/>
                  </a:cubicBezTo>
                  <a:cubicBezTo>
                    <a:pt x="2336" y="297"/>
                    <a:pt x="1433" y="1"/>
                    <a:pt x="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39"/>
            <p:cNvSpPr/>
            <p:nvPr/>
          </p:nvSpPr>
          <p:spPr>
            <a:xfrm>
              <a:off x="3133068" y="2680253"/>
              <a:ext cx="92595" cy="53059"/>
            </a:xfrm>
            <a:custGeom>
              <a:avLst/>
              <a:gdLst/>
              <a:ahLst/>
              <a:cxnLst/>
              <a:rect l="l" t="t" r="r" b="b"/>
              <a:pathLst>
                <a:path w="2698" h="154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46" y="11"/>
                    <a:pt x="136" y="45"/>
                  </a:cubicBezTo>
                  <a:cubicBezTo>
                    <a:pt x="215" y="79"/>
                    <a:pt x="328" y="124"/>
                    <a:pt x="475" y="181"/>
                  </a:cubicBezTo>
                  <a:cubicBezTo>
                    <a:pt x="610" y="248"/>
                    <a:pt x="768" y="305"/>
                    <a:pt x="937" y="384"/>
                  </a:cubicBezTo>
                  <a:cubicBezTo>
                    <a:pt x="1016" y="418"/>
                    <a:pt x="1095" y="463"/>
                    <a:pt x="1186" y="508"/>
                  </a:cubicBezTo>
                  <a:cubicBezTo>
                    <a:pt x="1276" y="542"/>
                    <a:pt x="1366" y="587"/>
                    <a:pt x="1456" y="632"/>
                  </a:cubicBezTo>
                  <a:cubicBezTo>
                    <a:pt x="1535" y="677"/>
                    <a:pt x="1626" y="733"/>
                    <a:pt x="1705" y="779"/>
                  </a:cubicBezTo>
                  <a:cubicBezTo>
                    <a:pt x="1795" y="824"/>
                    <a:pt x="1874" y="869"/>
                    <a:pt x="1953" y="914"/>
                  </a:cubicBezTo>
                  <a:cubicBezTo>
                    <a:pt x="2032" y="959"/>
                    <a:pt x="2111" y="1004"/>
                    <a:pt x="2179" y="1061"/>
                  </a:cubicBezTo>
                  <a:cubicBezTo>
                    <a:pt x="2235" y="1106"/>
                    <a:pt x="2303" y="1151"/>
                    <a:pt x="2359" y="1196"/>
                  </a:cubicBezTo>
                  <a:cubicBezTo>
                    <a:pt x="2404" y="1241"/>
                    <a:pt x="2461" y="1286"/>
                    <a:pt x="2506" y="1332"/>
                  </a:cubicBezTo>
                  <a:cubicBezTo>
                    <a:pt x="2540" y="1365"/>
                    <a:pt x="2574" y="1399"/>
                    <a:pt x="2607" y="1444"/>
                  </a:cubicBezTo>
                  <a:lnTo>
                    <a:pt x="2698" y="1546"/>
                  </a:lnTo>
                  <a:cubicBezTo>
                    <a:pt x="2698" y="1546"/>
                    <a:pt x="2675" y="1501"/>
                    <a:pt x="2641" y="1433"/>
                  </a:cubicBezTo>
                  <a:cubicBezTo>
                    <a:pt x="2619" y="1377"/>
                    <a:pt x="2585" y="1332"/>
                    <a:pt x="2551" y="1286"/>
                  </a:cubicBezTo>
                  <a:cubicBezTo>
                    <a:pt x="2517" y="1230"/>
                    <a:pt x="2472" y="1185"/>
                    <a:pt x="2427" y="1128"/>
                  </a:cubicBezTo>
                  <a:cubicBezTo>
                    <a:pt x="2370" y="1072"/>
                    <a:pt x="2314" y="1016"/>
                    <a:pt x="2246" y="959"/>
                  </a:cubicBezTo>
                  <a:cubicBezTo>
                    <a:pt x="2179" y="891"/>
                    <a:pt x="2111" y="835"/>
                    <a:pt x="2032" y="790"/>
                  </a:cubicBezTo>
                  <a:cubicBezTo>
                    <a:pt x="1953" y="733"/>
                    <a:pt x="1874" y="666"/>
                    <a:pt x="1795" y="621"/>
                  </a:cubicBezTo>
                  <a:cubicBezTo>
                    <a:pt x="1705" y="576"/>
                    <a:pt x="1614" y="530"/>
                    <a:pt x="1535" y="485"/>
                  </a:cubicBezTo>
                  <a:cubicBezTo>
                    <a:pt x="1355" y="395"/>
                    <a:pt x="1174" y="316"/>
                    <a:pt x="994" y="248"/>
                  </a:cubicBezTo>
                  <a:cubicBezTo>
                    <a:pt x="824" y="181"/>
                    <a:pt x="666" y="124"/>
                    <a:pt x="497" y="90"/>
                  </a:cubicBezTo>
                  <a:cubicBezTo>
                    <a:pt x="339" y="45"/>
                    <a:pt x="170" y="11"/>
                    <a:pt x="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39"/>
            <p:cNvSpPr/>
            <p:nvPr/>
          </p:nvSpPr>
          <p:spPr>
            <a:xfrm>
              <a:off x="3142369" y="2684097"/>
              <a:ext cx="62771" cy="52338"/>
            </a:xfrm>
            <a:custGeom>
              <a:avLst/>
              <a:gdLst/>
              <a:ahLst/>
              <a:cxnLst/>
              <a:rect l="l" t="t" r="r" b="b"/>
              <a:pathLst>
                <a:path w="1829" h="1525" extrusionOk="0">
                  <a:moveTo>
                    <a:pt x="1" y="1"/>
                  </a:moveTo>
                  <a:lnTo>
                    <a:pt x="91" y="69"/>
                  </a:lnTo>
                  <a:cubicBezTo>
                    <a:pt x="147" y="102"/>
                    <a:pt x="226" y="148"/>
                    <a:pt x="316" y="215"/>
                  </a:cubicBezTo>
                  <a:cubicBezTo>
                    <a:pt x="350" y="249"/>
                    <a:pt x="407" y="283"/>
                    <a:pt x="452" y="328"/>
                  </a:cubicBezTo>
                  <a:cubicBezTo>
                    <a:pt x="508" y="362"/>
                    <a:pt x="553" y="407"/>
                    <a:pt x="610" y="441"/>
                  </a:cubicBezTo>
                  <a:cubicBezTo>
                    <a:pt x="723" y="531"/>
                    <a:pt x="836" y="633"/>
                    <a:pt x="948" y="723"/>
                  </a:cubicBezTo>
                  <a:cubicBezTo>
                    <a:pt x="1061" y="825"/>
                    <a:pt x="1163" y="926"/>
                    <a:pt x="1264" y="1016"/>
                  </a:cubicBezTo>
                  <a:cubicBezTo>
                    <a:pt x="1377" y="1118"/>
                    <a:pt x="1467" y="1197"/>
                    <a:pt x="1546" y="1276"/>
                  </a:cubicBezTo>
                  <a:cubicBezTo>
                    <a:pt x="1637" y="1355"/>
                    <a:pt x="1704" y="1411"/>
                    <a:pt x="1750" y="1457"/>
                  </a:cubicBezTo>
                  <a:cubicBezTo>
                    <a:pt x="1806" y="1502"/>
                    <a:pt x="1829" y="1524"/>
                    <a:pt x="1829" y="1524"/>
                  </a:cubicBezTo>
                  <a:cubicBezTo>
                    <a:pt x="1817" y="1490"/>
                    <a:pt x="1795" y="1468"/>
                    <a:pt x="1783" y="1434"/>
                  </a:cubicBezTo>
                  <a:cubicBezTo>
                    <a:pt x="1738" y="1355"/>
                    <a:pt x="1682" y="1276"/>
                    <a:pt x="1625" y="1208"/>
                  </a:cubicBezTo>
                  <a:cubicBezTo>
                    <a:pt x="1558" y="1118"/>
                    <a:pt x="1467" y="1016"/>
                    <a:pt x="1377" y="904"/>
                  </a:cubicBezTo>
                  <a:cubicBezTo>
                    <a:pt x="1287" y="802"/>
                    <a:pt x="1163" y="700"/>
                    <a:pt x="1061" y="599"/>
                  </a:cubicBezTo>
                  <a:cubicBezTo>
                    <a:pt x="994" y="554"/>
                    <a:pt x="937" y="509"/>
                    <a:pt x="881" y="452"/>
                  </a:cubicBezTo>
                  <a:cubicBezTo>
                    <a:pt x="824" y="407"/>
                    <a:pt x="757" y="362"/>
                    <a:pt x="700" y="328"/>
                  </a:cubicBezTo>
                  <a:cubicBezTo>
                    <a:pt x="644" y="294"/>
                    <a:pt x="587" y="249"/>
                    <a:pt x="531" y="227"/>
                  </a:cubicBezTo>
                  <a:lnTo>
                    <a:pt x="362" y="136"/>
                  </a:lnTo>
                  <a:cubicBezTo>
                    <a:pt x="271" y="91"/>
                    <a:pt x="192" y="57"/>
                    <a:pt x="102" y="3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39"/>
            <p:cNvSpPr/>
            <p:nvPr/>
          </p:nvSpPr>
          <p:spPr>
            <a:xfrm>
              <a:off x="3137323" y="2680630"/>
              <a:ext cx="46504" cy="54637"/>
            </a:xfrm>
            <a:custGeom>
              <a:avLst/>
              <a:gdLst/>
              <a:ahLst/>
              <a:cxnLst/>
              <a:rect l="l" t="t" r="r" b="b"/>
              <a:pathLst>
                <a:path w="1355" h="1592" extrusionOk="0">
                  <a:moveTo>
                    <a:pt x="1" y="0"/>
                  </a:moveTo>
                  <a:cubicBezTo>
                    <a:pt x="1" y="0"/>
                    <a:pt x="80" y="113"/>
                    <a:pt x="204" y="260"/>
                  </a:cubicBezTo>
                  <a:cubicBezTo>
                    <a:pt x="238" y="294"/>
                    <a:pt x="272" y="328"/>
                    <a:pt x="306" y="373"/>
                  </a:cubicBezTo>
                  <a:cubicBezTo>
                    <a:pt x="351" y="429"/>
                    <a:pt x="384" y="474"/>
                    <a:pt x="418" y="519"/>
                  </a:cubicBezTo>
                  <a:cubicBezTo>
                    <a:pt x="497" y="610"/>
                    <a:pt x="588" y="700"/>
                    <a:pt x="667" y="801"/>
                  </a:cubicBezTo>
                  <a:cubicBezTo>
                    <a:pt x="757" y="903"/>
                    <a:pt x="836" y="1005"/>
                    <a:pt x="915" y="1084"/>
                  </a:cubicBezTo>
                  <a:cubicBezTo>
                    <a:pt x="949" y="1140"/>
                    <a:pt x="994" y="1174"/>
                    <a:pt x="1028" y="1219"/>
                  </a:cubicBezTo>
                  <a:cubicBezTo>
                    <a:pt x="1062" y="1264"/>
                    <a:pt x="1095" y="1309"/>
                    <a:pt x="1129" y="1343"/>
                  </a:cubicBezTo>
                  <a:cubicBezTo>
                    <a:pt x="1265" y="1501"/>
                    <a:pt x="1355" y="1591"/>
                    <a:pt x="1355" y="1591"/>
                  </a:cubicBezTo>
                  <a:cubicBezTo>
                    <a:pt x="1310" y="1490"/>
                    <a:pt x="1265" y="1388"/>
                    <a:pt x="1208" y="1298"/>
                  </a:cubicBezTo>
                  <a:cubicBezTo>
                    <a:pt x="1186" y="1253"/>
                    <a:pt x="1163" y="1208"/>
                    <a:pt x="1129" y="1151"/>
                  </a:cubicBezTo>
                  <a:cubicBezTo>
                    <a:pt x="1107" y="1106"/>
                    <a:pt x="1073" y="1061"/>
                    <a:pt x="1039" y="1005"/>
                  </a:cubicBezTo>
                  <a:cubicBezTo>
                    <a:pt x="960" y="903"/>
                    <a:pt x="892" y="801"/>
                    <a:pt x="802" y="700"/>
                  </a:cubicBezTo>
                  <a:cubicBezTo>
                    <a:pt x="712" y="598"/>
                    <a:pt x="621" y="497"/>
                    <a:pt x="531" y="418"/>
                  </a:cubicBezTo>
                  <a:cubicBezTo>
                    <a:pt x="452" y="339"/>
                    <a:pt x="362" y="260"/>
                    <a:pt x="272" y="192"/>
                  </a:cubicBezTo>
                  <a:cubicBezTo>
                    <a:pt x="181" y="124"/>
                    <a:pt x="91" y="57"/>
                    <a:pt x="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39"/>
            <p:cNvSpPr/>
            <p:nvPr/>
          </p:nvSpPr>
          <p:spPr>
            <a:xfrm>
              <a:off x="2978182" y="2678674"/>
              <a:ext cx="177400" cy="183406"/>
            </a:xfrm>
            <a:custGeom>
              <a:avLst/>
              <a:gdLst/>
              <a:ahLst/>
              <a:cxnLst/>
              <a:rect l="l" t="t" r="r" b="b"/>
              <a:pathLst>
                <a:path w="5169" h="5344" extrusionOk="0">
                  <a:moveTo>
                    <a:pt x="5021" y="1"/>
                  </a:moveTo>
                  <a:lnTo>
                    <a:pt x="4627" y="91"/>
                  </a:lnTo>
                  <a:cubicBezTo>
                    <a:pt x="4141" y="204"/>
                    <a:pt x="3667" y="351"/>
                    <a:pt x="3216" y="543"/>
                  </a:cubicBezTo>
                  <a:cubicBezTo>
                    <a:pt x="1839" y="1129"/>
                    <a:pt x="147" y="2280"/>
                    <a:pt x="23" y="3928"/>
                  </a:cubicBezTo>
                  <a:cubicBezTo>
                    <a:pt x="0" y="4357"/>
                    <a:pt x="124" y="4785"/>
                    <a:pt x="384" y="5124"/>
                  </a:cubicBezTo>
                  <a:cubicBezTo>
                    <a:pt x="553" y="5225"/>
                    <a:pt x="733" y="5293"/>
                    <a:pt x="937" y="5316"/>
                  </a:cubicBezTo>
                  <a:cubicBezTo>
                    <a:pt x="1078" y="5335"/>
                    <a:pt x="1218" y="5344"/>
                    <a:pt x="1355" y="5344"/>
                  </a:cubicBezTo>
                  <a:cubicBezTo>
                    <a:pt x="2035" y="5344"/>
                    <a:pt x="2660" y="5120"/>
                    <a:pt x="3261" y="4763"/>
                  </a:cubicBezTo>
                  <a:cubicBezTo>
                    <a:pt x="4107" y="4266"/>
                    <a:pt x="4638" y="3420"/>
                    <a:pt x="4920" y="2495"/>
                  </a:cubicBezTo>
                  <a:cubicBezTo>
                    <a:pt x="5021" y="2122"/>
                    <a:pt x="5089" y="1739"/>
                    <a:pt x="5134" y="1344"/>
                  </a:cubicBezTo>
                  <a:cubicBezTo>
                    <a:pt x="5168" y="892"/>
                    <a:pt x="5134" y="441"/>
                    <a:pt x="5021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39"/>
            <p:cNvSpPr/>
            <p:nvPr/>
          </p:nvSpPr>
          <p:spPr>
            <a:xfrm>
              <a:off x="3046890" y="2670540"/>
              <a:ext cx="121458" cy="117683"/>
            </a:xfrm>
            <a:custGeom>
              <a:avLst/>
              <a:gdLst/>
              <a:ahLst/>
              <a:cxnLst/>
              <a:rect l="l" t="t" r="r" b="b"/>
              <a:pathLst>
                <a:path w="3539" h="3429" extrusionOk="0">
                  <a:moveTo>
                    <a:pt x="3189" y="1"/>
                  </a:moveTo>
                  <a:cubicBezTo>
                    <a:pt x="3189" y="1"/>
                    <a:pt x="3189" y="1"/>
                    <a:pt x="3189" y="1"/>
                  </a:cubicBezTo>
                  <a:lnTo>
                    <a:pt x="3189" y="1"/>
                  </a:lnTo>
                  <a:cubicBezTo>
                    <a:pt x="3189" y="1"/>
                    <a:pt x="3189" y="1"/>
                    <a:pt x="3189" y="1"/>
                  </a:cubicBezTo>
                  <a:close/>
                  <a:moveTo>
                    <a:pt x="3189" y="1"/>
                  </a:moveTo>
                  <a:lnTo>
                    <a:pt x="3189" y="1"/>
                  </a:lnTo>
                  <a:cubicBezTo>
                    <a:pt x="3196" y="103"/>
                    <a:pt x="1902" y="351"/>
                    <a:pt x="1756" y="396"/>
                  </a:cubicBezTo>
                  <a:cubicBezTo>
                    <a:pt x="1090" y="633"/>
                    <a:pt x="368" y="723"/>
                    <a:pt x="86" y="1490"/>
                  </a:cubicBezTo>
                  <a:cubicBezTo>
                    <a:pt x="1" y="1726"/>
                    <a:pt x="65" y="2181"/>
                    <a:pt x="332" y="2181"/>
                  </a:cubicBezTo>
                  <a:cubicBezTo>
                    <a:pt x="385" y="2181"/>
                    <a:pt x="445" y="2163"/>
                    <a:pt x="514" y="2122"/>
                  </a:cubicBezTo>
                  <a:lnTo>
                    <a:pt x="514" y="2122"/>
                  </a:lnTo>
                  <a:cubicBezTo>
                    <a:pt x="438" y="2334"/>
                    <a:pt x="410" y="2864"/>
                    <a:pt x="682" y="2864"/>
                  </a:cubicBezTo>
                  <a:cubicBezTo>
                    <a:pt x="729" y="2864"/>
                    <a:pt x="786" y="2848"/>
                    <a:pt x="853" y="2811"/>
                  </a:cubicBezTo>
                  <a:cubicBezTo>
                    <a:pt x="866" y="3152"/>
                    <a:pt x="1086" y="3366"/>
                    <a:pt x="1329" y="3366"/>
                  </a:cubicBezTo>
                  <a:cubicBezTo>
                    <a:pt x="1495" y="3366"/>
                    <a:pt x="1672" y="3266"/>
                    <a:pt x="1801" y="3036"/>
                  </a:cubicBezTo>
                  <a:lnTo>
                    <a:pt x="1801" y="3036"/>
                  </a:lnTo>
                  <a:cubicBezTo>
                    <a:pt x="1745" y="3326"/>
                    <a:pt x="1874" y="3428"/>
                    <a:pt x="2063" y="3428"/>
                  </a:cubicBezTo>
                  <a:cubicBezTo>
                    <a:pt x="2329" y="3428"/>
                    <a:pt x="2711" y="3224"/>
                    <a:pt x="2850" y="3059"/>
                  </a:cubicBezTo>
                  <a:cubicBezTo>
                    <a:pt x="3538" y="2201"/>
                    <a:pt x="3279" y="1006"/>
                    <a:pt x="3189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39"/>
            <p:cNvSpPr/>
            <p:nvPr/>
          </p:nvSpPr>
          <p:spPr>
            <a:xfrm>
              <a:off x="2991326" y="2678296"/>
              <a:ext cx="189035" cy="203964"/>
            </a:xfrm>
            <a:custGeom>
              <a:avLst/>
              <a:gdLst/>
              <a:ahLst/>
              <a:cxnLst/>
              <a:rect l="l" t="t" r="r" b="b"/>
              <a:pathLst>
                <a:path w="5508" h="5943" extrusionOk="0">
                  <a:moveTo>
                    <a:pt x="4638" y="1"/>
                  </a:moveTo>
                  <a:cubicBezTo>
                    <a:pt x="4751" y="441"/>
                    <a:pt x="4785" y="892"/>
                    <a:pt x="4751" y="1343"/>
                  </a:cubicBezTo>
                  <a:cubicBezTo>
                    <a:pt x="4706" y="1738"/>
                    <a:pt x="4638" y="2122"/>
                    <a:pt x="4537" y="2506"/>
                  </a:cubicBezTo>
                  <a:cubicBezTo>
                    <a:pt x="4255" y="3420"/>
                    <a:pt x="3724" y="4266"/>
                    <a:pt x="2878" y="4763"/>
                  </a:cubicBezTo>
                  <a:cubicBezTo>
                    <a:pt x="2280" y="5127"/>
                    <a:pt x="1659" y="5344"/>
                    <a:pt x="983" y="5344"/>
                  </a:cubicBezTo>
                  <a:cubicBezTo>
                    <a:pt x="842" y="5344"/>
                    <a:pt x="699" y="5335"/>
                    <a:pt x="554" y="5315"/>
                  </a:cubicBezTo>
                  <a:cubicBezTo>
                    <a:pt x="350" y="5293"/>
                    <a:pt x="170" y="5225"/>
                    <a:pt x="1" y="5124"/>
                  </a:cubicBezTo>
                  <a:lnTo>
                    <a:pt x="1" y="5124"/>
                  </a:lnTo>
                  <a:cubicBezTo>
                    <a:pt x="215" y="5417"/>
                    <a:pt x="497" y="5643"/>
                    <a:pt x="836" y="5778"/>
                  </a:cubicBezTo>
                  <a:cubicBezTo>
                    <a:pt x="1106" y="5891"/>
                    <a:pt x="1393" y="5943"/>
                    <a:pt x="1685" y="5943"/>
                  </a:cubicBezTo>
                  <a:cubicBezTo>
                    <a:pt x="2905" y="5943"/>
                    <a:pt x="4206" y="5042"/>
                    <a:pt x="4661" y="3995"/>
                  </a:cubicBezTo>
                  <a:cubicBezTo>
                    <a:pt x="5248" y="2743"/>
                    <a:pt x="5507" y="1242"/>
                    <a:pt x="4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39"/>
            <p:cNvSpPr/>
            <p:nvPr/>
          </p:nvSpPr>
          <p:spPr>
            <a:xfrm>
              <a:off x="3123390" y="2676752"/>
              <a:ext cx="31780" cy="110785"/>
            </a:xfrm>
            <a:custGeom>
              <a:avLst/>
              <a:gdLst/>
              <a:ahLst/>
              <a:cxnLst/>
              <a:rect l="l" t="t" r="r" b="b"/>
              <a:pathLst>
                <a:path w="926" h="3228" extrusionOk="0">
                  <a:moveTo>
                    <a:pt x="824" y="0"/>
                  </a:moveTo>
                  <a:cubicBezTo>
                    <a:pt x="824" y="1"/>
                    <a:pt x="824" y="57"/>
                    <a:pt x="847" y="136"/>
                  </a:cubicBezTo>
                  <a:cubicBezTo>
                    <a:pt x="847" y="192"/>
                    <a:pt x="847" y="249"/>
                    <a:pt x="847" y="305"/>
                  </a:cubicBezTo>
                  <a:cubicBezTo>
                    <a:pt x="847" y="373"/>
                    <a:pt x="836" y="441"/>
                    <a:pt x="836" y="520"/>
                  </a:cubicBezTo>
                  <a:cubicBezTo>
                    <a:pt x="824" y="599"/>
                    <a:pt x="824" y="678"/>
                    <a:pt x="802" y="768"/>
                  </a:cubicBezTo>
                  <a:cubicBezTo>
                    <a:pt x="779" y="858"/>
                    <a:pt x="768" y="971"/>
                    <a:pt x="745" y="1050"/>
                  </a:cubicBezTo>
                  <a:cubicBezTo>
                    <a:pt x="723" y="1140"/>
                    <a:pt x="700" y="1230"/>
                    <a:pt x="666" y="1332"/>
                  </a:cubicBezTo>
                  <a:cubicBezTo>
                    <a:pt x="644" y="1434"/>
                    <a:pt x="610" y="1535"/>
                    <a:pt x="576" y="1637"/>
                  </a:cubicBezTo>
                  <a:cubicBezTo>
                    <a:pt x="508" y="1840"/>
                    <a:pt x="441" y="2032"/>
                    <a:pt x="373" y="2223"/>
                  </a:cubicBezTo>
                  <a:cubicBezTo>
                    <a:pt x="305" y="2404"/>
                    <a:pt x="238" y="2585"/>
                    <a:pt x="181" y="2720"/>
                  </a:cubicBezTo>
                  <a:lnTo>
                    <a:pt x="46" y="3081"/>
                  </a:lnTo>
                  <a:cubicBezTo>
                    <a:pt x="12" y="3183"/>
                    <a:pt x="1" y="3228"/>
                    <a:pt x="1" y="3228"/>
                  </a:cubicBezTo>
                  <a:cubicBezTo>
                    <a:pt x="1" y="3228"/>
                    <a:pt x="113" y="3047"/>
                    <a:pt x="271" y="2765"/>
                  </a:cubicBezTo>
                  <a:cubicBezTo>
                    <a:pt x="339" y="2630"/>
                    <a:pt x="429" y="2460"/>
                    <a:pt x="508" y="2280"/>
                  </a:cubicBezTo>
                  <a:cubicBezTo>
                    <a:pt x="587" y="2099"/>
                    <a:pt x="666" y="1896"/>
                    <a:pt x="734" y="1693"/>
                  </a:cubicBezTo>
                  <a:cubicBezTo>
                    <a:pt x="768" y="1592"/>
                    <a:pt x="790" y="1479"/>
                    <a:pt x="824" y="1377"/>
                  </a:cubicBezTo>
                  <a:cubicBezTo>
                    <a:pt x="847" y="1276"/>
                    <a:pt x="869" y="1174"/>
                    <a:pt x="892" y="1072"/>
                  </a:cubicBezTo>
                  <a:cubicBezTo>
                    <a:pt x="903" y="982"/>
                    <a:pt x="926" y="881"/>
                    <a:pt x="926" y="790"/>
                  </a:cubicBezTo>
                  <a:cubicBezTo>
                    <a:pt x="926" y="689"/>
                    <a:pt x="926" y="610"/>
                    <a:pt x="926" y="520"/>
                  </a:cubicBezTo>
                  <a:cubicBezTo>
                    <a:pt x="926" y="452"/>
                    <a:pt x="915" y="373"/>
                    <a:pt x="903" y="305"/>
                  </a:cubicBezTo>
                  <a:cubicBezTo>
                    <a:pt x="892" y="249"/>
                    <a:pt x="881" y="192"/>
                    <a:pt x="869" y="136"/>
                  </a:cubicBezTo>
                  <a:cubicBezTo>
                    <a:pt x="847" y="46"/>
                    <a:pt x="824" y="1"/>
                    <a:pt x="824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39"/>
            <p:cNvSpPr/>
            <p:nvPr/>
          </p:nvSpPr>
          <p:spPr>
            <a:xfrm>
              <a:off x="3102077" y="2682175"/>
              <a:ext cx="46915" cy="101107"/>
            </a:xfrm>
            <a:custGeom>
              <a:avLst/>
              <a:gdLst/>
              <a:ahLst/>
              <a:cxnLst/>
              <a:rect l="l" t="t" r="r" b="b"/>
              <a:pathLst>
                <a:path w="1367" h="2946" extrusionOk="0">
                  <a:moveTo>
                    <a:pt x="1344" y="0"/>
                  </a:moveTo>
                  <a:cubicBezTo>
                    <a:pt x="1344" y="0"/>
                    <a:pt x="1333" y="57"/>
                    <a:pt x="1333" y="136"/>
                  </a:cubicBezTo>
                  <a:cubicBezTo>
                    <a:pt x="1321" y="192"/>
                    <a:pt x="1310" y="249"/>
                    <a:pt x="1299" y="294"/>
                  </a:cubicBezTo>
                  <a:cubicBezTo>
                    <a:pt x="1287" y="362"/>
                    <a:pt x="1276" y="429"/>
                    <a:pt x="1254" y="497"/>
                  </a:cubicBezTo>
                  <a:cubicBezTo>
                    <a:pt x="1242" y="565"/>
                    <a:pt x="1208" y="655"/>
                    <a:pt x="1186" y="734"/>
                  </a:cubicBezTo>
                  <a:cubicBezTo>
                    <a:pt x="1152" y="813"/>
                    <a:pt x="1118" y="892"/>
                    <a:pt x="1084" y="982"/>
                  </a:cubicBezTo>
                  <a:cubicBezTo>
                    <a:pt x="1039" y="1072"/>
                    <a:pt x="1005" y="1163"/>
                    <a:pt x="960" y="1253"/>
                  </a:cubicBezTo>
                  <a:cubicBezTo>
                    <a:pt x="915" y="1343"/>
                    <a:pt x="859" y="1434"/>
                    <a:pt x="813" y="1524"/>
                  </a:cubicBezTo>
                  <a:cubicBezTo>
                    <a:pt x="723" y="1704"/>
                    <a:pt x="622" y="1874"/>
                    <a:pt x="531" y="2043"/>
                  </a:cubicBezTo>
                  <a:cubicBezTo>
                    <a:pt x="430" y="2212"/>
                    <a:pt x="339" y="2370"/>
                    <a:pt x="261" y="2494"/>
                  </a:cubicBezTo>
                  <a:cubicBezTo>
                    <a:pt x="182" y="2630"/>
                    <a:pt x="114" y="2742"/>
                    <a:pt x="69" y="2821"/>
                  </a:cubicBezTo>
                  <a:cubicBezTo>
                    <a:pt x="24" y="2900"/>
                    <a:pt x="1" y="2946"/>
                    <a:pt x="1" y="2946"/>
                  </a:cubicBezTo>
                  <a:cubicBezTo>
                    <a:pt x="1" y="2946"/>
                    <a:pt x="148" y="2788"/>
                    <a:pt x="339" y="2551"/>
                  </a:cubicBezTo>
                  <a:cubicBezTo>
                    <a:pt x="430" y="2438"/>
                    <a:pt x="543" y="2291"/>
                    <a:pt x="644" y="2122"/>
                  </a:cubicBezTo>
                  <a:cubicBezTo>
                    <a:pt x="757" y="1964"/>
                    <a:pt x="859" y="1795"/>
                    <a:pt x="960" y="1603"/>
                  </a:cubicBezTo>
                  <a:cubicBezTo>
                    <a:pt x="1017" y="1513"/>
                    <a:pt x="1062" y="1422"/>
                    <a:pt x="1107" y="1321"/>
                  </a:cubicBezTo>
                  <a:cubicBezTo>
                    <a:pt x="1141" y="1230"/>
                    <a:pt x="1186" y="1140"/>
                    <a:pt x="1208" y="1039"/>
                  </a:cubicBezTo>
                  <a:cubicBezTo>
                    <a:pt x="1254" y="948"/>
                    <a:pt x="1265" y="858"/>
                    <a:pt x="1299" y="779"/>
                  </a:cubicBezTo>
                  <a:cubicBezTo>
                    <a:pt x="1321" y="689"/>
                    <a:pt x="1333" y="610"/>
                    <a:pt x="1344" y="520"/>
                  </a:cubicBezTo>
                  <a:cubicBezTo>
                    <a:pt x="1355" y="452"/>
                    <a:pt x="1355" y="384"/>
                    <a:pt x="1355" y="305"/>
                  </a:cubicBezTo>
                  <a:cubicBezTo>
                    <a:pt x="1366" y="249"/>
                    <a:pt x="1366" y="204"/>
                    <a:pt x="1355" y="147"/>
                  </a:cubicBezTo>
                  <a:cubicBezTo>
                    <a:pt x="1355" y="57"/>
                    <a:pt x="1344" y="0"/>
                    <a:pt x="1344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39"/>
            <p:cNvSpPr/>
            <p:nvPr/>
          </p:nvSpPr>
          <p:spPr>
            <a:xfrm>
              <a:off x="3107499" y="2685263"/>
              <a:ext cx="39537" cy="57349"/>
            </a:xfrm>
            <a:custGeom>
              <a:avLst/>
              <a:gdLst/>
              <a:ahLst/>
              <a:cxnLst/>
              <a:rect l="l" t="t" r="r" b="b"/>
              <a:pathLst>
                <a:path w="1152" h="1671" extrusionOk="0">
                  <a:moveTo>
                    <a:pt x="1152" y="1"/>
                  </a:moveTo>
                  <a:lnTo>
                    <a:pt x="1152" y="1"/>
                  </a:lnTo>
                  <a:cubicBezTo>
                    <a:pt x="1073" y="80"/>
                    <a:pt x="1017" y="159"/>
                    <a:pt x="949" y="249"/>
                  </a:cubicBezTo>
                  <a:cubicBezTo>
                    <a:pt x="836" y="407"/>
                    <a:pt x="701" y="621"/>
                    <a:pt x="565" y="836"/>
                  </a:cubicBezTo>
                  <a:cubicBezTo>
                    <a:pt x="497" y="937"/>
                    <a:pt x="441" y="1039"/>
                    <a:pt x="373" y="1140"/>
                  </a:cubicBezTo>
                  <a:cubicBezTo>
                    <a:pt x="339" y="1186"/>
                    <a:pt x="306" y="1242"/>
                    <a:pt x="283" y="1287"/>
                  </a:cubicBezTo>
                  <a:cubicBezTo>
                    <a:pt x="249" y="1321"/>
                    <a:pt x="215" y="1366"/>
                    <a:pt x="193" y="1411"/>
                  </a:cubicBezTo>
                  <a:cubicBezTo>
                    <a:pt x="136" y="1490"/>
                    <a:pt x="80" y="1547"/>
                    <a:pt x="46" y="1592"/>
                  </a:cubicBezTo>
                  <a:cubicBezTo>
                    <a:pt x="24" y="1614"/>
                    <a:pt x="12" y="1637"/>
                    <a:pt x="1" y="1671"/>
                  </a:cubicBezTo>
                  <a:cubicBezTo>
                    <a:pt x="24" y="1659"/>
                    <a:pt x="57" y="1637"/>
                    <a:pt x="80" y="1626"/>
                  </a:cubicBezTo>
                  <a:cubicBezTo>
                    <a:pt x="148" y="1581"/>
                    <a:pt x="215" y="1535"/>
                    <a:pt x="283" y="1490"/>
                  </a:cubicBezTo>
                  <a:cubicBezTo>
                    <a:pt x="317" y="1456"/>
                    <a:pt x="373" y="1434"/>
                    <a:pt x="418" y="1400"/>
                  </a:cubicBezTo>
                  <a:cubicBezTo>
                    <a:pt x="464" y="1355"/>
                    <a:pt x="543" y="1344"/>
                    <a:pt x="588" y="1298"/>
                  </a:cubicBezTo>
                  <a:cubicBezTo>
                    <a:pt x="633" y="1253"/>
                    <a:pt x="768" y="1276"/>
                    <a:pt x="813" y="1231"/>
                  </a:cubicBezTo>
                  <a:cubicBezTo>
                    <a:pt x="847" y="1174"/>
                    <a:pt x="881" y="1118"/>
                    <a:pt x="915" y="1073"/>
                  </a:cubicBezTo>
                  <a:cubicBezTo>
                    <a:pt x="994" y="960"/>
                    <a:pt x="938" y="779"/>
                    <a:pt x="994" y="666"/>
                  </a:cubicBezTo>
                  <a:cubicBezTo>
                    <a:pt x="1050" y="554"/>
                    <a:pt x="994" y="384"/>
                    <a:pt x="1028" y="294"/>
                  </a:cubicBezTo>
                  <a:cubicBezTo>
                    <a:pt x="1073" y="204"/>
                    <a:pt x="1107" y="102"/>
                    <a:pt x="1152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39"/>
            <p:cNvSpPr/>
            <p:nvPr/>
          </p:nvSpPr>
          <p:spPr>
            <a:xfrm>
              <a:off x="3095899" y="2697275"/>
              <a:ext cx="39914" cy="30236"/>
            </a:xfrm>
            <a:custGeom>
              <a:avLst/>
              <a:gdLst/>
              <a:ahLst/>
              <a:cxnLst/>
              <a:rect l="l" t="t" r="r" b="b"/>
              <a:pathLst>
                <a:path w="1163" h="881" extrusionOk="0">
                  <a:moveTo>
                    <a:pt x="1163" y="1"/>
                  </a:moveTo>
                  <a:lnTo>
                    <a:pt x="1163" y="1"/>
                  </a:lnTo>
                  <a:cubicBezTo>
                    <a:pt x="1095" y="34"/>
                    <a:pt x="1027" y="68"/>
                    <a:pt x="960" y="113"/>
                  </a:cubicBezTo>
                  <a:cubicBezTo>
                    <a:pt x="914" y="159"/>
                    <a:pt x="835" y="204"/>
                    <a:pt x="768" y="249"/>
                  </a:cubicBezTo>
                  <a:cubicBezTo>
                    <a:pt x="700" y="294"/>
                    <a:pt x="632" y="350"/>
                    <a:pt x="565" y="407"/>
                  </a:cubicBezTo>
                  <a:cubicBezTo>
                    <a:pt x="497" y="463"/>
                    <a:pt x="418" y="508"/>
                    <a:pt x="350" y="565"/>
                  </a:cubicBezTo>
                  <a:cubicBezTo>
                    <a:pt x="316" y="587"/>
                    <a:pt x="283" y="621"/>
                    <a:pt x="260" y="644"/>
                  </a:cubicBezTo>
                  <a:cubicBezTo>
                    <a:pt x="226" y="666"/>
                    <a:pt x="204" y="689"/>
                    <a:pt x="170" y="711"/>
                  </a:cubicBezTo>
                  <a:cubicBezTo>
                    <a:pt x="113" y="768"/>
                    <a:pt x="57" y="813"/>
                    <a:pt x="0" y="881"/>
                  </a:cubicBezTo>
                  <a:cubicBezTo>
                    <a:pt x="79" y="858"/>
                    <a:pt x="147" y="824"/>
                    <a:pt x="226" y="790"/>
                  </a:cubicBezTo>
                  <a:cubicBezTo>
                    <a:pt x="294" y="768"/>
                    <a:pt x="373" y="723"/>
                    <a:pt x="441" y="689"/>
                  </a:cubicBezTo>
                  <a:cubicBezTo>
                    <a:pt x="508" y="644"/>
                    <a:pt x="587" y="587"/>
                    <a:pt x="655" y="531"/>
                  </a:cubicBezTo>
                  <a:cubicBezTo>
                    <a:pt x="790" y="429"/>
                    <a:pt x="914" y="316"/>
                    <a:pt x="1027" y="181"/>
                  </a:cubicBezTo>
                  <a:cubicBezTo>
                    <a:pt x="1072" y="125"/>
                    <a:pt x="1118" y="57"/>
                    <a:pt x="1163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39"/>
            <p:cNvSpPr/>
            <p:nvPr/>
          </p:nvSpPr>
          <p:spPr>
            <a:xfrm>
              <a:off x="2916200" y="2574856"/>
              <a:ext cx="240137" cy="137349"/>
            </a:xfrm>
            <a:custGeom>
              <a:avLst/>
              <a:gdLst/>
              <a:ahLst/>
              <a:cxnLst/>
              <a:rect l="l" t="t" r="r" b="b"/>
              <a:pathLst>
                <a:path w="6997" h="4002" extrusionOk="0">
                  <a:moveTo>
                    <a:pt x="2604" y="0"/>
                  </a:moveTo>
                  <a:cubicBezTo>
                    <a:pt x="2417" y="0"/>
                    <a:pt x="2223" y="12"/>
                    <a:pt x="2020" y="36"/>
                  </a:cubicBezTo>
                  <a:cubicBezTo>
                    <a:pt x="869" y="160"/>
                    <a:pt x="215" y="893"/>
                    <a:pt x="1" y="1988"/>
                  </a:cubicBezTo>
                  <a:cubicBezTo>
                    <a:pt x="339" y="2575"/>
                    <a:pt x="813" y="3071"/>
                    <a:pt x="1377" y="3443"/>
                  </a:cubicBezTo>
                  <a:cubicBezTo>
                    <a:pt x="1982" y="3815"/>
                    <a:pt x="2667" y="4002"/>
                    <a:pt x="3358" y="4002"/>
                  </a:cubicBezTo>
                  <a:cubicBezTo>
                    <a:pt x="3800" y="4002"/>
                    <a:pt x="4245" y="3925"/>
                    <a:pt x="4672" y="3771"/>
                  </a:cubicBezTo>
                  <a:cubicBezTo>
                    <a:pt x="4974" y="3659"/>
                    <a:pt x="6230" y="3037"/>
                    <a:pt x="6977" y="3037"/>
                  </a:cubicBezTo>
                  <a:cubicBezTo>
                    <a:pt x="6984" y="3037"/>
                    <a:pt x="6990" y="3037"/>
                    <a:pt x="6997" y="3037"/>
                  </a:cubicBezTo>
                  <a:lnTo>
                    <a:pt x="6015" y="1785"/>
                  </a:lnTo>
                  <a:cubicBezTo>
                    <a:pt x="5048" y="668"/>
                    <a:pt x="4028" y="0"/>
                    <a:pt x="2604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39"/>
            <p:cNvSpPr/>
            <p:nvPr/>
          </p:nvSpPr>
          <p:spPr>
            <a:xfrm>
              <a:off x="3007216" y="2601351"/>
              <a:ext cx="149532" cy="105122"/>
            </a:xfrm>
            <a:custGeom>
              <a:avLst/>
              <a:gdLst/>
              <a:ahLst/>
              <a:cxnLst/>
              <a:rect l="l" t="t" r="r" b="b"/>
              <a:pathLst>
                <a:path w="4357" h="3063" extrusionOk="0">
                  <a:moveTo>
                    <a:pt x="1319" y="1"/>
                  </a:moveTo>
                  <a:cubicBezTo>
                    <a:pt x="904" y="1"/>
                    <a:pt x="920" y="353"/>
                    <a:pt x="1117" y="697"/>
                  </a:cubicBezTo>
                  <a:cubicBezTo>
                    <a:pt x="990" y="652"/>
                    <a:pt x="879" y="632"/>
                    <a:pt x="785" y="632"/>
                  </a:cubicBezTo>
                  <a:cubicBezTo>
                    <a:pt x="380" y="632"/>
                    <a:pt x="299" y="1011"/>
                    <a:pt x="666" y="1441"/>
                  </a:cubicBezTo>
                  <a:cubicBezTo>
                    <a:pt x="1" y="1754"/>
                    <a:pt x="587" y="2562"/>
                    <a:pt x="1130" y="2562"/>
                  </a:cubicBezTo>
                  <a:cubicBezTo>
                    <a:pt x="1195" y="2562"/>
                    <a:pt x="1259" y="2550"/>
                    <a:pt x="1321" y="2525"/>
                  </a:cubicBezTo>
                  <a:lnTo>
                    <a:pt x="1321" y="2525"/>
                  </a:lnTo>
                  <a:cubicBezTo>
                    <a:pt x="969" y="2897"/>
                    <a:pt x="1548" y="3063"/>
                    <a:pt x="1870" y="3063"/>
                  </a:cubicBezTo>
                  <a:cubicBezTo>
                    <a:pt x="1910" y="3063"/>
                    <a:pt x="1945" y="3060"/>
                    <a:pt x="1975" y="3055"/>
                  </a:cubicBezTo>
                  <a:cubicBezTo>
                    <a:pt x="2728" y="2946"/>
                    <a:pt x="3316" y="2219"/>
                    <a:pt x="4044" y="2219"/>
                  </a:cubicBezTo>
                  <a:cubicBezTo>
                    <a:pt x="4145" y="2219"/>
                    <a:pt x="4249" y="2234"/>
                    <a:pt x="4356" y="2265"/>
                  </a:cubicBezTo>
                  <a:lnTo>
                    <a:pt x="3984" y="1915"/>
                  </a:lnTo>
                  <a:cubicBezTo>
                    <a:pt x="3510" y="1329"/>
                    <a:pt x="3352" y="753"/>
                    <a:pt x="2731" y="358"/>
                  </a:cubicBezTo>
                  <a:cubicBezTo>
                    <a:pt x="2415" y="132"/>
                    <a:pt x="1817" y="42"/>
                    <a:pt x="1433" y="8"/>
                  </a:cubicBezTo>
                  <a:cubicBezTo>
                    <a:pt x="1392" y="3"/>
                    <a:pt x="1354" y="1"/>
                    <a:pt x="1319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39"/>
            <p:cNvSpPr/>
            <p:nvPr/>
          </p:nvSpPr>
          <p:spPr>
            <a:xfrm>
              <a:off x="2907311" y="2643050"/>
              <a:ext cx="250570" cy="93213"/>
            </a:xfrm>
            <a:custGeom>
              <a:avLst/>
              <a:gdLst/>
              <a:ahLst/>
              <a:cxnLst/>
              <a:rect l="l" t="t" r="r" b="b"/>
              <a:pathLst>
                <a:path w="7301" h="2716" extrusionOk="0">
                  <a:moveTo>
                    <a:pt x="260" y="1"/>
                  </a:moveTo>
                  <a:cubicBezTo>
                    <a:pt x="260" y="23"/>
                    <a:pt x="260" y="35"/>
                    <a:pt x="248" y="57"/>
                  </a:cubicBezTo>
                  <a:cubicBezTo>
                    <a:pt x="0" y="1355"/>
                    <a:pt x="1636" y="2562"/>
                    <a:pt x="2753" y="2698"/>
                  </a:cubicBezTo>
                  <a:cubicBezTo>
                    <a:pt x="2862" y="2710"/>
                    <a:pt x="2968" y="2716"/>
                    <a:pt x="3071" y="2716"/>
                  </a:cubicBezTo>
                  <a:cubicBezTo>
                    <a:pt x="3809" y="2716"/>
                    <a:pt x="4439" y="2420"/>
                    <a:pt x="5112" y="2133"/>
                  </a:cubicBezTo>
                  <a:cubicBezTo>
                    <a:pt x="5563" y="1942"/>
                    <a:pt x="6003" y="1727"/>
                    <a:pt x="6421" y="1479"/>
                  </a:cubicBezTo>
                  <a:cubicBezTo>
                    <a:pt x="6692" y="1310"/>
                    <a:pt x="6985" y="1174"/>
                    <a:pt x="7301" y="1084"/>
                  </a:cubicBezTo>
                  <a:lnTo>
                    <a:pt x="7267" y="1050"/>
                  </a:lnTo>
                  <a:cubicBezTo>
                    <a:pt x="7260" y="1050"/>
                    <a:pt x="7254" y="1050"/>
                    <a:pt x="7247" y="1050"/>
                  </a:cubicBezTo>
                  <a:cubicBezTo>
                    <a:pt x="6489" y="1050"/>
                    <a:pt x="5233" y="1672"/>
                    <a:pt x="4931" y="1784"/>
                  </a:cubicBezTo>
                  <a:cubicBezTo>
                    <a:pt x="4504" y="1938"/>
                    <a:pt x="4059" y="2015"/>
                    <a:pt x="3617" y="2015"/>
                  </a:cubicBezTo>
                  <a:cubicBezTo>
                    <a:pt x="2928" y="2015"/>
                    <a:pt x="2246" y="1828"/>
                    <a:pt x="1648" y="1456"/>
                  </a:cubicBezTo>
                  <a:cubicBezTo>
                    <a:pt x="1083" y="1084"/>
                    <a:pt x="609" y="588"/>
                    <a:pt x="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39"/>
            <p:cNvSpPr/>
            <p:nvPr/>
          </p:nvSpPr>
          <p:spPr>
            <a:xfrm>
              <a:off x="3007216" y="2662818"/>
              <a:ext cx="139820" cy="24024"/>
            </a:xfrm>
            <a:custGeom>
              <a:avLst/>
              <a:gdLst/>
              <a:ahLst/>
              <a:cxnLst/>
              <a:rect l="l" t="t" r="r" b="b"/>
              <a:pathLst>
                <a:path w="4074" h="700" extrusionOk="0">
                  <a:moveTo>
                    <a:pt x="3995" y="573"/>
                  </a:moveTo>
                  <a:lnTo>
                    <a:pt x="3995" y="573"/>
                  </a:lnTo>
                  <a:cubicBezTo>
                    <a:pt x="3989" y="582"/>
                    <a:pt x="3985" y="588"/>
                    <a:pt x="3984" y="588"/>
                  </a:cubicBezTo>
                  <a:cubicBezTo>
                    <a:pt x="3984" y="588"/>
                    <a:pt x="3984" y="588"/>
                    <a:pt x="3984" y="587"/>
                  </a:cubicBezTo>
                  <a:cubicBezTo>
                    <a:pt x="3961" y="621"/>
                    <a:pt x="3939" y="655"/>
                    <a:pt x="3927" y="689"/>
                  </a:cubicBezTo>
                  <a:cubicBezTo>
                    <a:pt x="3939" y="689"/>
                    <a:pt x="3995" y="576"/>
                    <a:pt x="3995" y="576"/>
                  </a:cubicBezTo>
                  <a:cubicBezTo>
                    <a:pt x="3995" y="576"/>
                    <a:pt x="3995" y="577"/>
                    <a:pt x="3995" y="577"/>
                  </a:cubicBezTo>
                  <a:cubicBezTo>
                    <a:pt x="3995" y="577"/>
                    <a:pt x="3995" y="575"/>
                    <a:pt x="3995" y="573"/>
                  </a:cubicBezTo>
                  <a:close/>
                  <a:moveTo>
                    <a:pt x="34" y="0"/>
                  </a:moveTo>
                  <a:cubicBezTo>
                    <a:pt x="34" y="0"/>
                    <a:pt x="0" y="91"/>
                    <a:pt x="23" y="124"/>
                  </a:cubicBezTo>
                  <a:cubicBezTo>
                    <a:pt x="45" y="147"/>
                    <a:pt x="23" y="260"/>
                    <a:pt x="68" y="294"/>
                  </a:cubicBezTo>
                  <a:cubicBezTo>
                    <a:pt x="124" y="339"/>
                    <a:pt x="192" y="373"/>
                    <a:pt x="249" y="406"/>
                  </a:cubicBezTo>
                  <a:cubicBezTo>
                    <a:pt x="339" y="452"/>
                    <a:pt x="418" y="497"/>
                    <a:pt x="508" y="531"/>
                  </a:cubicBezTo>
                  <a:cubicBezTo>
                    <a:pt x="734" y="598"/>
                    <a:pt x="971" y="643"/>
                    <a:pt x="1196" y="666"/>
                  </a:cubicBezTo>
                  <a:cubicBezTo>
                    <a:pt x="1332" y="677"/>
                    <a:pt x="1456" y="700"/>
                    <a:pt x="1591" y="700"/>
                  </a:cubicBezTo>
                  <a:cubicBezTo>
                    <a:pt x="1738" y="700"/>
                    <a:pt x="1874" y="700"/>
                    <a:pt x="2009" y="689"/>
                  </a:cubicBezTo>
                  <a:cubicBezTo>
                    <a:pt x="2280" y="655"/>
                    <a:pt x="2551" y="610"/>
                    <a:pt x="2799" y="576"/>
                  </a:cubicBezTo>
                  <a:cubicBezTo>
                    <a:pt x="2923" y="553"/>
                    <a:pt x="3047" y="531"/>
                    <a:pt x="3160" y="519"/>
                  </a:cubicBezTo>
                  <a:cubicBezTo>
                    <a:pt x="3261" y="508"/>
                    <a:pt x="3374" y="497"/>
                    <a:pt x="3476" y="497"/>
                  </a:cubicBezTo>
                  <a:cubicBezTo>
                    <a:pt x="3566" y="497"/>
                    <a:pt x="3656" y="497"/>
                    <a:pt x="3747" y="508"/>
                  </a:cubicBezTo>
                  <a:cubicBezTo>
                    <a:pt x="3826" y="508"/>
                    <a:pt x="3893" y="519"/>
                    <a:pt x="3961" y="531"/>
                  </a:cubicBezTo>
                  <a:cubicBezTo>
                    <a:pt x="3971" y="535"/>
                    <a:pt x="3984" y="540"/>
                    <a:pt x="3998" y="544"/>
                  </a:cubicBezTo>
                  <a:lnTo>
                    <a:pt x="3998" y="544"/>
                  </a:lnTo>
                  <a:cubicBezTo>
                    <a:pt x="3996" y="555"/>
                    <a:pt x="3995" y="567"/>
                    <a:pt x="3995" y="573"/>
                  </a:cubicBezTo>
                  <a:lnTo>
                    <a:pt x="3995" y="573"/>
                  </a:lnTo>
                  <a:cubicBezTo>
                    <a:pt x="4000" y="566"/>
                    <a:pt x="4005" y="557"/>
                    <a:pt x="4011" y="548"/>
                  </a:cubicBezTo>
                  <a:lnTo>
                    <a:pt x="4011" y="548"/>
                  </a:lnTo>
                  <a:cubicBezTo>
                    <a:pt x="4024" y="551"/>
                    <a:pt x="4035" y="553"/>
                    <a:pt x="4040" y="553"/>
                  </a:cubicBezTo>
                  <a:cubicBezTo>
                    <a:pt x="4051" y="553"/>
                    <a:pt x="4051" y="553"/>
                    <a:pt x="4051" y="531"/>
                  </a:cubicBezTo>
                  <a:cubicBezTo>
                    <a:pt x="4048" y="529"/>
                    <a:pt x="4044" y="527"/>
                    <a:pt x="4041" y="526"/>
                  </a:cubicBezTo>
                  <a:lnTo>
                    <a:pt x="4041" y="526"/>
                  </a:lnTo>
                  <a:cubicBezTo>
                    <a:pt x="4035" y="526"/>
                    <a:pt x="4028" y="528"/>
                    <a:pt x="4023" y="529"/>
                  </a:cubicBezTo>
                  <a:lnTo>
                    <a:pt x="4023" y="529"/>
                  </a:lnTo>
                  <a:cubicBezTo>
                    <a:pt x="4025" y="526"/>
                    <a:pt x="4027" y="523"/>
                    <a:pt x="4028" y="521"/>
                  </a:cubicBezTo>
                  <a:lnTo>
                    <a:pt x="4028" y="521"/>
                  </a:lnTo>
                  <a:cubicBezTo>
                    <a:pt x="4033" y="522"/>
                    <a:pt x="4037" y="524"/>
                    <a:pt x="4041" y="526"/>
                  </a:cubicBezTo>
                  <a:lnTo>
                    <a:pt x="4041" y="526"/>
                  </a:lnTo>
                  <a:cubicBezTo>
                    <a:pt x="4041" y="526"/>
                    <a:pt x="4042" y="526"/>
                    <a:pt x="4043" y="526"/>
                  </a:cubicBezTo>
                  <a:cubicBezTo>
                    <a:pt x="4048" y="526"/>
                    <a:pt x="4051" y="527"/>
                    <a:pt x="4051" y="531"/>
                  </a:cubicBezTo>
                  <a:cubicBezTo>
                    <a:pt x="4074" y="531"/>
                    <a:pt x="4051" y="508"/>
                    <a:pt x="4051" y="497"/>
                  </a:cubicBezTo>
                  <a:cubicBezTo>
                    <a:pt x="4051" y="495"/>
                    <a:pt x="4051" y="494"/>
                    <a:pt x="4050" y="494"/>
                  </a:cubicBezTo>
                  <a:cubicBezTo>
                    <a:pt x="4047" y="494"/>
                    <a:pt x="4038" y="506"/>
                    <a:pt x="4028" y="521"/>
                  </a:cubicBezTo>
                  <a:lnTo>
                    <a:pt x="4028" y="521"/>
                  </a:lnTo>
                  <a:cubicBezTo>
                    <a:pt x="4009" y="514"/>
                    <a:pt x="3988" y="508"/>
                    <a:pt x="3972" y="508"/>
                  </a:cubicBezTo>
                  <a:cubicBezTo>
                    <a:pt x="3905" y="485"/>
                    <a:pt x="3837" y="463"/>
                    <a:pt x="3769" y="440"/>
                  </a:cubicBezTo>
                  <a:cubicBezTo>
                    <a:pt x="3679" y="429"/>
                    <a:pt x="3577" y="418"/>
                    <a:pt x="3487" y="406"/>
                  </a:cubicBezTo>
                  <a:cubicBezTo>
                    <a:pt x="3424" y="403"/>
                    <a:pt x="3360" y="402"/>
                    <a:pt x="3297" y="402"/>
                  </a:cubicBezTo>
                  <a:cubicBezTo>
                    <a:pt x="3124" y="402"/>
                    <a:pt x="2953" y="413"/>
                    <a:pt x="2788" y="429"/>
                  </a:cubicBezTo>
                  <a:cubicBezTo>
                    <a:pt x="2528" y="463"/>
                    <a:pt x="2257" y="508"/>
                    <a:pt x="1998" y="531"/>
                  </a:cubicBezTo>
                  <a:cubicBezTo>
                    <a:pt x="1862" y="542"/>
                    <a:pt x="1738" y="542"/>
                    <a:pt x="1603" y="542"/>
                  </a:cubicBezTo>
                  <a:cubicBezTo>
                    <a:pt x="1467" y="542"/>
                    <a:pt x="1343" y="531"/>
                    <a:pt x="1219" y="519"/>
                  </a:cubicBezTo>
                  <a:cubicBezTo>
                    <a:pt x="993" y="508"/>
                    <a:pt x="768" y="474"/>
                    <a:pt x="553" y="418"/>
                  </a:cubicBezTo>
                  <a:cubicBezTo>
                    <a:pt x="463" y="384"/>
                    <a:pt x="384" y="350"/>
                    <a:pt x="305" y="316"/>
                  </a:cubicBezTo>
                  <a:cubicBezTo>
                    <a:pt x="226" y="282"/>
                    <a:pt x="192" y="215"/>
                    <a:pt x="136" y="181"/>
                  </a:cubicBezTo>
                  <a:cubicBezTo>
                    <a:pt x="91" y="158"/>
                    <a:pt x="102" y="45"/>
                    <a:pt x="79" y="3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39"/>
            <p:cNvSpPr/>
            <p:nvPr/>
          </p:nvSpPr>
          <p:spPr>
            <a:xfrm>
              <a:off x="3062197" y="2654272"/>
              <a:ext cx="77117" cy="22891"/>
            </a:xfrm>
            <a:custGeom>
              <a:avLst/>
              <a:gdLst/>
              <a:ahLst/>
              <a:cxnLst/>
              <a:rect l="l" t="t" r="r" b="b"/>
              <a:pathLst>
                <a:path w="2247" h="667" extrusionOk="0">
                  <a:moveTo>
                    <a:pt x="1" y="1"/>
                  </a:moveTo>
                  <a:cubicBezTo>
                    <a:pt x="9" y="10"/>
                    <a:pt x="20" y="17"/>
                    <a:pt x="31" y="23"/>
                  </a:cubicBezTo>
                  <a:lnTo>
                    <a:pt x="31" y="23"/>
                  </a:lnTo>
                  <a:lnTo>
                    <a:pt x="1" y="1"/>
                  </a:lnTo>
                  <a:close/>
                  <a:moveTo>
                    <a:pt x="31" y="23"/>
                  </a:moveTo>
                  <a:lnTo>
                    <a:pt x="80" y="57"/>
                  </a:lnTo>
                  <a:cubicBezTo>
                    <a:pt x="114" y="80"/>
                    <a:pt x="136" y="114"/>
                    <a:pt x="170" y="136"/>
                  </a:cubicBezTo>
                  <a:cubicBezTo>
                    <a:pt x="204" y="170"/>
                    <a:pt x="249" y="204"/>
                    <a:pt x="294" y="238"/>
                  </a:cubicBezTo>
                  <a:cubicBezTo>
                    <a:pt x="407" y="294"/>
                    <a:pt x="531" y="340"/>
                    <a:pt x="655" y="373"/>
                  </a:cubicBezTo>
                  <a:cubicBezTo>
                    <a:pt x="723" y="396"/>
                    <a:pt x="791" y="419"/>
                    <a:pt x="858" y="430"/>
                  </a:cubicBezTo>
                  <a:lnTo>
                    <a:pt x="1084" y="486"/>
                  </a:lnTo>
                  <a:cubicBezTo>
                    <a:pt x="1231" y="509"/>
                    <a:pt x="1366" y="531"/>
                    <a:pt x="1513" y="554"/>
                  </a:cubicBezTo>
                  <a:lnTo>
                    <a:pt x="1885" y="610"/>
                  </a:lnTo>
                  <a:cubicBezTo>
                    <a:pt x="1987" y="622"/>
                    <a:pt x="2088" y="655"/>
                    <a:pt x="2145" y="655"/>
                  </a:cubicBezTo>
                  <a:lnTo>
                    <a:pt x="2246" y="667"/>
                  </a:lnTo>
                  <a:lnTo>
                    <a:pt x="2156" y="622"/>
                  </a:lnTo>
                  <a:cubicBezTo>
                    <a:pt x="2077" y="588"/>
                    <a:pt x="1987" y="554"/>
                    <a:pt x="1908" y="520"/>
                  </a:cubicBezTo>
                  <a:cubicBezTo>
                    <a:pt x="1795" y="486"/>
                    <a:pt x="1671" y="441"/>
                    <a:pt x="1535" y="407"/>
                  </a:cubicBezTo>
                  <a:cubicBezTo>
                    <a:pt x="1400" y="385"/>
                    <a:pt x="1253" y="351"/>
                    <a:pt x="1118" y="328"/>
                  </a:cubicBezTo>
                  <a:cubicBezTo>
                    <a:pt x="971" y="294"/>
                    <a:pt x="824" y="272"/>
                    <a:pt x="689" y="238"/>
                  </a:cubicBezTo>
                  <a:cubicBezTo>
                    <a:pt x="621" y="227"/>
                    <a:pt x="565" y="204"/>
                    <a:pt x="497" y="193"/>
                  </a:cubicBezTo>
                  <a:lnTo>
                    <a:pt x="328" y="136"/>
                  </a:lnTo>
                  <a:cubicBezTo>
                    <a:pt x="283" y="125"/>
                    <a:pt x="238" y="114"/>
                    <a:pt x="193" y="91"/>
                  </a:cubicBezTo>
                  <a:cubicBezTo>
                    <a:pt x="159" y="80"/>
                    <a:pt x="114" y="57"/>
                    <a:pt x="91" y="46"/>
                  </a:cubicBezTo>
                  <a:cubicBezTo>
                    <a:pt x="70" y="39"/>
                    <a:pt x="49" y="32"/>
                    <a:pt x="31" y="23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39"/>
            <p:cNvSpPr/>
            <p:nvPr/>
          </p:nvSpPr>
          <p:spPr>
            <a:xfrm>
              <a:off x="3064531" y="2639961"/>
              <a:ext cx="72827" cy="34114"/>
            </a:xfrm>
            <a:custGeom>
              <a:avLst/>
              <a:gdLst/>
              <a:ahLst/>
              <a:cxnLst/>
              <a:rect l="l" t="t" r="r" b="b"/>
              <a:pathLst>
                <a:path w="2122" h="994" extrusionOk="0">
                  <a:moveTo>
                    <a:pt x="0" y="0"/>
                  </a:moveTo>
                  <a:cubicBezTo>
                    <a:pt x="0" y="1"/>
                    <a:pt x="113" y="91"/>
                    <a:pt x="294" y="226"/>
                  </a:cubicBezTo>
                  <a:cubicBezTo>
                    <a:pt x="519" y="373"/>
                    <a:pt x="756" y="508"/>
                    <a:pt x="993" y="621"/>
                  </a:cubicBezTo>
                  <a:cubicBezTo>
                    <a:pt x="1140" y="678"/>
                    <a:pt x="1276" y="734"/>
                    <a:pt x="1400" y="779"/>
                  </a:cubicBezTo>
                  <a:cubicBezTo>
                    <a:pt x="1524" y="836"/>
                    <a:pt x="1637" y="869"/>
                    <a:pt x="1761" y="903"/>
                  </a:cubicBezTo>
                  <a:cubicBezTo>
                    <a:pt x="1975" y="960"/>
                    <a:pt x="2122" y="993"/>
                    <a:pt x="2122" y="993"/>
                  </a:cubicBezTo>
                  <a:cubicBezTo>
                    <a:pt x="2122" y="993"/>
                    <a:pt x="1986" y="914"/>
                    <a:pt x="1795" y="824"/>
                  </a:cubicBezTo>
                  <a:cubicBezTo>
                    <a:pt x="1749" y="790"/>
                    <a:pt x="1693" y="768"/>
                    <a:pt x="1637" y="745"/>
                  </a:cubicBezTo>
                  <a:cubicBezTo>
                    <a:pt x="1580" y="723"/>
                    <a:pt x="1524" y="689"/>
                    <a:pt x="1456" y="655"/>
                  </a:cubicBezTo>
                  <a:cubicBezTo>
                    <a:pt x="1332" y="599"/>
                    <a:pt x="1208" y="542"/>
                    <a:pt x="1072" y="474"/>
                  </a:cubicBezTo>
                  <a:cubicBezTo>
                    <a:pt x="937" y="407"/>
                    <a:pt x="813" y="350"/>
                    <a:pt x="677" y="294"/>
                  </a:cubicBezTo>
                  <a:cubicBezTo>
                    <a:pt x="553" y="237"/>
                    <a:pt x="440" y="181"/>
                    <a:pt x="339" y="147"/>
                  </a:cubicBezTo>
                  <a:cubicBezTo>
                    <a:pt x="136" y="4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39"/>
            <p:cNvSpPr/>
            <p:nvPr/>
          </p:nvSpPr>
          <p:spPr>
            <a:xfrm>
              <a:off x="3093977" y="2445161"/>
              <a:ext cx="147576" cy="237838"/>
            </a:xfrm>
            <a:custGeom>
              <a:avLst/>
              <a:gdLst/>
              <a:ahLst/>
              <a:cxnLst/>
              <a:rect l="l" t="t" r="r" b="b"/>
              <a:pathLst>
                <a:path w="4300" h="6930" extrusionOk="0">
                  <a:moveTo>
                    <a:pt x="2370" y="1"/>
                  </a:moveTo>
                  <a:cubicBezTo>
                    <a:pt x="1241" y="395"/>
                    <a:pt x="248" y="994"/>
                    <a:pt x="90" y="2382"/>
                  </a:cubicBezTo>
                  <a:cubicBezTo>
                    <a:pt x="0" y="3307"/>
                    <a:pt x="0" y="3792"/>
                    <a:pt x="339" y="4627"/>
                  </a:cubicBezTo>
                  <a:cubicBezTo>
                    <a:pt x="542" y="5124"/>
                    <a:pt x="982" y="6297"/>
                    <a:pt x="1523" y="6816"/>
                  </a:cubicBezTo>
                  <a:cubicBezTo>
                    <a:pt x="1602" y="6850"/>
                    <a:pt x="1681" y="6895"/>
                    <a:pt x="1760" y="6929"/>
                  </a:cubicBezTo>
                  <a:cubicBezTo>
                    <a:pt x="2009" y="5925"/>
                    <a:pt x="2212" y="5722"/>
                    <a:pt x="2765" y="4920"/>
                  </a:cubicBezTo>
                  <a:cubicBezTo>
                    <a:pt x="2945" y="4661"/>
                    <a:pt x="3487" y="4232"/>
                    <a:pt x="3645" y="3973"/>
                  </a:cubicBezTo>
                  <a:cubicBezTo>
                    <a:pt x="3814" y="3736"/>
                    <a:pt x="3848" y="3544"/>
                    <a:pt x="3949" y="3262"/>
                  </a:cubicBezTo>
                  <a:cubicBezTo>
                    <a:pt x="4299" y="2280"/>
                    <a:pt x="3600" y="1095"/>
                    <a:pt x="2923" y="441"/>
                  </a:cubicBezTo>
                  <a:cubicBezTo>
                    <a:pt x="2765" y="271"/>
                    <a:pt x="2573" y="125"/>
                    <a:pt x="2370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39"/>
            <p:cNvSpPr/>
            <p:nvPr/>
          </p:nvSpPr>
          <p:spPr>
            <a:xfrm>
              <a:off x="3162514" y="2694187"/>
              <a:ext cx="3123" cy="4290"/>
            </a:xfrm>
            <a:custGeom>
              <a:avLst/>
              <a:gdLst/>
              <a:ahLst/>
              <a:cxnLst/>
              <a:rect l="l" t="t" r="r" b="b"/>
              <a:pathLst>
                <a:path w="91" h="125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34"/>
                    <a:pt x="23" y="79"/>
                    <a:pt x="45" y="124"/>
                  </a:cubicBezTo>
                  <a:lnTo>
                    <a:pt x="91" y="23"/>
                  </a:lnTo>
                  <a:cubicBezTo>
                    <a:pt x="57" y="12"/>
                    <a:pt x="23" y="12"/>
                    <a:pt x="0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39"/>
            <p:cNvSpPr/>
            <p:nvPr/>
          </p:nvSpPr>
          <p:spPr>
            <a:xfrm>
              <a:off x="3098233" y="2531098"/>
              <a:ext cx="107284" cy="151900"/>
            </a:xfrm>
            <a:custGeom>
              <a:avLst/>
              <a:gdLst/>
              <a:ahLst/>
              <a:cxnLst/>
              <a:rect l="l" t="t" r="r" b="b"/>
              <a:pathLst>
                <a:path w="3126" h="4426" extrusionOk="0">
                  <a:moveTo>
                    <a:pt x="1170" y="1"/>
                  </a:moveTo>
                  <a:cubicBezTo>
                    <a:pt x="905" y="1"/>
                    <a:pt x="934" y="335"/>
                    <a:pt x="846" y="532"/>
                  </a:cubicBezTo>
                  <a:cubicBezTo>
                    <a:pt x="739" y="371"/>
                    <a:pt x="625" y="273"/>
                    <a:pt x="514" y="273"/>
                  </a:cubicBezTo>
                  <a:cubicBezTo>
                    <a:pt x="414" y="273"/>
                    <a:pt x="316" y="351"/>
                    <a:pt x="226" y="532"/>
                  </a:cubicBezTo>
                  <a:cubicBezTo>
                    <a:pt x="90" y="825"/>
                    <a:pt x="11" y="1141"/>
                    <a:pt x="0" y="1457"/>
                  </a:cubicBezTo>
                  <a:cubicBezTo>
                    <a:pt x="57" y="1694"/>
                    <a:pt x="124" y="1909"/>
                    <a:pt x="215" y="2134"/>
                  </a:cubicBezTo>
                  <a:cubicBezTo>
                    <a:pt x="418" y="2620"/>
                    <a:pt x="858" y="3793"/>
                    <a:pt x="1399" y="4312"/>
                  </a:cubicBezTo>
                  <a:cubicBezTo>
                    <a:pt x="1478" y="4346"/>
                    <a:pt x="1557" y="4391"/>
                    <a:pt x="1636" y="4425"/>
                  </a:cubicBezTo>
                  <a:cubicBezTo>
                    <a:pt x="1885" y="3421"/>
                    <a:pt x="2088" y="3218"/>
                    <a:pt x="2641" y="2416"/>
                  </a:cubicBezTo>
                  <a:cubicBezTo>
                    <a:pt x="2753" y="2281"/>
                    <a:pt x="2878" y="2146"/>
                    <a:pt x="3013" y="2021"/>
                  </a:cubicBezTo>
                  <a:cubicBezTo>
                    <a:pt x="3092" y="1864"/>
                    <a:pt x="3126" y="1683"/>
                    <a:pt x="3092" y="1514"/>
                  </a:cubicBezTo>
                  <a:cubicBezTo>
                    <a:pt x="3043" y="1371"/>
                    <a:pt x="2963" y="1325"/>
                    <a:pt x="2869" y="1325"/>
                  </a:cubicBezTo>
                  <a:cubicBezTo>
                    <a:pt x="2747" y="1325"/>
                    <a:pt x="2600" y="1401"/>
                    <a:pt x="2460" y="1446"/>
                  </a:cubicBezTo>
                  <a:cubicBezTo>
                    <a:pt x="2494" y="1164"/>
                    <a:pt x="2765" y="588"/>
                    <a:pt x="2505" y="340"/>
                  </a:cubicBezTo>
                  <a:cubicBezTo>
                    <a:pt x="2452" y="296"/>
                    <a:pt x="2395" y="278"/>
                    <a:pt x="2337" y="278"/>
                  </a:cubicBezTo>
                  <a:cubicBezTo>
                    <a:pt x="2113" y="278"/>
                    <a:pt x="1870" y="549"/>
                    <a:pt x="1727" y="656"/>
                  </a:cubicBezTo>
                  <a:cubicBezTo>
                    <a:pt x="1602" y="521"/>
                    <a:pt x="1433" y="35"/>
                    <a:pt x="1196" y="2"/>
                  </a:cubicBezTo>
                  <a:cubicBezTo>
                    <a:pt x="1187" y="1"/>
                    <a:pt x="1178" y="1"/>
                    <a:pt x="1170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39"/>
            <p:cNvSpPr/>
            <p:nvPr/>
          </p:nvSpPr>
          <p:spPr>
            <a:xfrm>
              <a:off x="3051764" y="2434453"/>
              <a:ext cx="123930" cy="244667"/>
            </a:xfrm>
            <a:custGeom>
              <a:avLst/>
              <a:gdLst/>
              <a:ahLst/>
              <a:cxnLst/>
              <a:rect l="l" t="t" r="r" b="b"/>
              <a:pathLst>
                <a:path w="3611" h="7129" extrusionOk="0">
                  <a:moveTo>
                    <a:pt x="2600" y="0"/>
                  </a:moveTo>
                  <a:cubicBezTo>
                    <a:pt x="1913" y="0"/>
                    <a:pt x="1269" y="442"/>
                    <a:pt x="790" y="1294"/>
                  </a:cubicBezTo>
                  <a:cubicBezTo>
                    <a:pt x="0" y="2682"/>
                    <a:pt x="214" y="3765"/>
                    <a:pt x="1095" y="5289"/>
                  </a:cubicBezTo>
                  <a:cubicBezTo>
                    <a:pt x="1174" y="5424"/>
                    <a:pt x="1738" y="6553"/>
                    <a:pt x="2753" y="7128"/>
                  </a:cubicBezTo>
                  <a:cubicBezTo>
                    <a:pt x="2212" y="6609"/>
                    <a:pt x="1772" y="5436"/>
                    <a:pt x="1569" y="4939"/>
                  </a:cubicBezTo>
                  <a:cubicBezTo>
                    <a:pt x="1230" y="4104"/>
                    <a:pt x="1230" y="3619"/>
                    <a:pt x="1320" y="2705"/>
                  </a:cubicBezTo>
                  <a:cubicBezTo>
                    <a:pt x="1478" y="1306"/>
                    <a:pt x="2471" y="707"/>
                    <a:pt x="3611" y="313"/>
                  </a:cubicBezTo>
                  <a:cubicBezTo>
                    <a:pt x="3273" y="103"/>
                    <a:pt x="2931" y="0"/>
                    <a:pt x="2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39"/>
            <p:cNvSpPr/>
            <p:nvPr/>
          </p:nvSpPr>
          <p:spPr>
            <a:xfrm>
              <a:off x="3124179" y="2550901"/>
              <a:ext cx="22480" cy="115041"/>
            </a:xfrm>
            <a:custGeom>
              <a:avLst/>
              <a:gdLst/>
              <a:ahLst/>
              <a:cxnLst/>
              <a:rect l="l" t="t" r="r" b="b"/>
              <a:pathLst>
                <a:path w="655" h="3352" extrusionOk="0">
                  <a:moveTo>
                    <a:pt x="158" y="0"/>
                  </a:moveTo>
                  <a:cubicBezTo>
                    <a:pt x="158" y="0"/>
                    <a:pt x="147" y="45"/>
                    <a:pt x="124" y="136"/>
                  </a:cubicBezTo>
                  <a:cubicBezTo>
                    <a:pt x="113" y="192"/>
                    <a:pt x="102" y="237"/>
                    <a:pt x="79" y="305"/>
                  </a:cubicBezTo>
                  <a:cubicBezTo>
                    <a:pt x="57" y="372"/>
                    <a:pt x="45" y="451"/>
                    <a:pt x="34" y="519"/>
                  </a:cubicBezTo>
                  <a:cubicBezTo>
                    <a:pt x="23" y="609"/>
                    <a:pt x="23" y="700"/>
                    <a:pt x="11" y="790"/>
                  </a:cubicBezTo>
                  <a:cubicBezTo>
                    <a:pt x="0" y="880"/>
                    <a:pt x="0" y="982"/>
                    <a:pt x="11" y="1083"/>
                  </a:cubicBezTo>
                  <a:cubicBezTo>
                    <a:pt x="0" y="1185"/>
                    <a:pt x="11" y="1298"/>
                    <a:pt x="23" y="1399"/>
                  </a:cubicBezTo>
                  <a:cubicBezTo>
                    <a:pt x="34" y="1512"/>
                    <a:pt x="34" y="1614"/>
                    <a:pt x="57" y="1727"/>
                  </a:cubicBezTo>
                  <a:cubicBezTo>
                    <a:pt x="79" y="1828"/>
                    <a:pt x="102" y="1941"/>
                    <a:pt x="124" y="2043"/>
                  </a:cubicBezTo>
                  <a:cubicBezTo>
                    <a:pt x="136" y="2155"/>
                    <a:pt x="169" y="2246"/>
                    <a:pt x="203" y="2347"/>
                  </a:cubicBezTo>
                  <a:cubicBezTo>
                    <a:pt x="237" y="2449"/>
                    <a:pt x="260" y="2539"/>
                    <a:pt x="294" y="2629"/>
                  </a:cubicBezTo>
                  <a:cubicBezTo>
                    <a:pt x="327" y="2720"/>
                    <a:pt x="373" y="2799"/>
                    <a:pt x="395" y="2878"/>
                  </a:cubicBezTo>
                  <a:cubicBezTo>
                    <a:pt x="429" y="2945"/>
                    <a:pt x="463" y="3013"/>
                    <a:pt x="497" y="3069"/>
                  </a:cubicBezTo>
                  <a:lnTo>
                    <a:pt x="576" y="3227"/>
                  </a:lnTo>
                  <a:cubicBezTo>
                    <a:pt x="621" y="3306"/>
                    <a:pt x="655" y="3352"/>
                    <a:pt x="655" y="3352"/>
                  </a:cubicBezTo>
                  <a:cubicBezTo>
                    <a:pt x="655" y="3352"/>
                    <a:pt x="632" y="3306"/>
                    <a:pt x="598" y="3216"/>
                  </a:cubicBezTo>
                  <a:cubicBezTo>
                    <a:pt x="576" y="3126"/>
                    <a:pt x="519" y="3002"/>
                    <a:pt x="485" y="2844"/>
                  </a:cubicBezTo>
                  <a:cubicBezTo>
                    <a:pt x="463" y="2765"/>
                    <a:pt x="429" y="2686"/>
                    <a:pt x="406" y="2595"/>
                  </a:cubicBezTo>
                  <a:cubicBezTo>
                    <a:pt x="384" y="2505"/>
                    <a:pt x="361" y="2404"/>
                    <a:pt x="339" y="2313"/>
                  </a:cubicBezTo>
                  <a:cubicBezTo>
                    <a:pt x="316" y="2212"/>
                    <a:pt x="294" y="2110"/>
                    <a:pt x="271" y="2009"/>
                  </a:cubicBezTo>
                  <a:cubicBezTo>
                    <a:pt x="248" y="1907"/>
                    <a:pt x="226" y="1806"/>
                    <a:pt x="215" y="1704"/>
                  </a:cubicBezTo>
                  <a:cubicBezTo>
                    <a:pt x="203" y="1591"/>
                    <a:pt x="181" y="1490"/>
                    <a:pt x="169" y="1388"/>
                  </a:cubicBezTo>
                  <a:cubicBezTo>
                    <a:pt x="158" y="1287"/>
                    <a:pt x="147" y="1185"/>
                    <a:pt x="147" y="1083"/>
                  </a:cubicBezTo>
                  <a:cubicBezTo>
                    <a:pt x="147" y="982"/>
                    <a:pt x="136" y="892"/>
                    <a:pt x="136" y="801"/>
                  </a:cubicBezTo>
                  <a:lnTo>
                    <a:pt x="136" y="542"/>
                  </a:lnTo>
                  <a:cubicBezTo>
                    <a:pt x="124" y="372"/>
                    <a:pt x="147" y="248"/>
                    <a:pt x="158" y="147"/>
                  </a:cubicBezTo>
                  <a:cubicBezTo>
                    <a:pt x="158" y="57"/>
                    <a:pt x="158" y="0"/>
                    <a:pt x="158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39"/>
            <p:cNvSpPr/>
            <p:nvPr/>
          </p:nvSpPr>
          <p:spPr>
            <a:xfrm>
              <a:off x="3141579" y="2528799"/>
              <a:ext cx="23303" cy="149910"/>
            </a:xfrm>
            <a:custGeom>
              <a:avLst/>
              <a:gdLst/>
              <a:ahLst/>
              <a:cxnLst/>
              <a:rect l="l" t="t" r="r" b="b"/>
              <a:pathLst>
                <a:path w="679" h="4368" extrusionOk="0">
                  <a:moveTo>
                    <a:pt x="678" y="1"/>
                  </a:moveTo>
                  <a:cubicBezTo>
                    <a:pt x="678" y="1"/>
                    <a:pt x="633" y="57"/>
                    <a:pt x="565" y="159"/>
                  </a:cubicBezTo>
                  <a:cubicBezTo>
                    <a:pt x="520" y="227"/>
                    <a:pt x="486" y="294"/>
                    <a:pt x="464" y="362"/>
                  </a:cubicBezTo>
                  <a:cubicBezTo>
                    <a:pt x="407" y="441"/>
                    <a:pt x="373" y="531"/>
                    <a:pt x="339" y="622"/>
                  </a:cubicBezTo>
                  <a:cubicBezTo>
                    <a:pt x="294" y="712"/>
                    <a:pt x="260" y="825"/>
                    <a:pt x="227" y="938"/>
                  </a:cubicBezTo>
                  <a:cubicBezTo>
                    <a:pt x="193" y="1062"/>
                    <a:pt x="159" y="1186"/>
                    <a:pt x="125" y="1310"/>
                  </a:cubicBezTo>
                  <a:cubicBezTo>
                    <a:pt x="103" y="1445"/>
                    <a:pt x="80" y="1581"/>
                    <a:pt x="57" y="1716"/>
                  </a:cubicBezTo>
                  <a:cubicBezTo>
                    <a:pt x="35" y="1852"/>
                    <a:pt x="24" y="1998"/>
                    <a:pt x="12" y="2134"/>
                  </a:cubicBezTo>
                  <a:cubicBezTo>
                    <a:pt x="12" y="2280"/>
                    <a:pt x="1" y="2416"/>
                    <a:pt x="1" y="2562"/>
                  </a:cubicBezTo>
                  <a:cubicBezTo>
                    <a:pt x="1" y="2698"/>
                    <a:pt x="12" y="2833"/>
                    <a:pt x="12" y="2969"/>
                  </a:cubicBezTo>
                  <a:cubicBezTo>
                    <a:pt x="12" y="3104"/>
                    <a:pt x="24" y="3228"/>
                    <a:pt x="46" y="3341"/>
                  </a:cubicBezTo>
                  <a:cubicBezTo>
                    <a:pt x="57" y="3465"/>
                    <a:pt x="80" y="3578"/>
                    <a:pt x="91" y="3680"/>
                  </a:cubicBezTo>
                  <a:cubicBezTo>
                    <a:pt x="103" y="3781"/>
                    <a:pt x="125" y="3871"/>
                    <a:pt x="148" y="3962"/>
                  </a:cubicBezTo>
                  <a:cubicBezTo>
                    <a:pt x="170" y="4052"/>
                    <a:pt x="182" y="4120"/>
                    <a:pt x="204" y="4187"/>
                  </a:cubicBezTo>
                  <a:cubicBezTo>
                    <a:pt x="238" y="4300"/>
                    <a:pt x="260" y="4368"/>
                    <a:pt x="260" y="4368"/>
                  </a:cubicBezTo>
                  <a:cubicBezTo>
                    <a:pt x="260" y="4368"/>
                    <a:pt x="260" y="4289"/>
                    <a:pt x="238" y="4165"/>
                  </a:cubicBezTo>
                  <a:cubicBezTo>
                    <a:pt x="215" y="4041"/>
                    <a:pt x="204" y="3871"/>
                    <a:pt x="193" y="3657"/>
                  </a:cubicBezTo>
                  <a:cubicBezTo>
                    <a:pt x="170" y="3454"/>
                    <a:pt x="159" y="3217"/>
                    <a:pt x="159" y="2957"/>
                  </a:cubicBezTo>
                  <a:cubicBezTo>
                    <a:pt x="159" y="2822"/>
                    <a:pt x="159" y="2687"/>
                    <a:pt x="159" y="2551"/>
                  </a:cubicBezTo>
                  <a:cubicBezTo>
                    <a:pt x="159" y="2427"/>
                    <a:pt x="170" y="2280"/>
                    <a:pt x="182" y="2145"/>
                  </a:cubicBezTo>
                  <a:cubicBezTo>
                    <a:pt x="193" y="2010"/>
                    <a:pt x="204" y="1863"/>
                    <a:pt x="215" y="1739"/>
                  </a:cubicBezTo>
                  <a:cubicBezTo>
                    <a:pt x="238" y="1603"/>
                    <a:pt x="249" y="1468"/>
                    <a:pt x="272" y="1344"/>
                  </a:cubicBezTo>
                  <a:cubicBezTo>
                    <a:pt x="294" y="1208"/>
                    <a:pt x="306" y="1084"/>
                    <a:pt x="339" y="971"/>
                  </a:cubicBezTo>
                  <a:cubicBezTo>
                    <a:pt x="373" y="859"/>
                    <a:pt x="396" y="746"/>
                    <a:pt x="430" y="655"/>
                  </a:cubicBezTo>
                  <a:cubicBezTo>
                    <a:pt x="452" y="554"/>
                    <a:pt x="486" y="464"/>
                    <a:pt x="520" y="385"/>
                  </a:cubicBezTo>
                  <a:cubicBezTo>
                    <a:pt x="543" y="306"/>
                    <a:pt x="565" y="238"/>
                    <a:pt x="599" y="181"/>
                  </a:cubicBezTo>
                  <a:cubicBezTo>
                    <a:pt x="644" y="69"/>
                    <a:pt x="678" y="1"/>
                    <a:pt x="678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39"/>
            <p:cNvSpPr/>
            <p:nvPr/>
          </p:nvSpPr>
          <p:spPr>
            <a:xfrm>
              <a:off x="3150125" y="2572968"/>
              <a:ext cx="19768" cy="105362"/>
            </a:xfrm>
            <a:custGeom>
              <a:avLst/>
              <a:gdLst/>
              <a:ahLst/>
              <a:cxnLst/>
              <a:rect l="l" t="t" r="r" b="b"/>
              <a:pathLst>
                <a:path w="576" h="3070" extrusionOk="0">
                  <a:moveTo>
                    <a:pt x="576" y="0"/>
                  </a:moveTo>
                  <a:cubicBezTo>
                    <a:pt x="576" y="0"/>
                    <a:pt x="553" y="34"/>
                    <a:pt x="508" y="113"/>
                  </a:cubicBezTo>
                  <a:cubicBezTo>
                    <a:pt x="485" y="158"/>
                    <a:pt x="463" y="203"/>
                    <a:pt x="429" y="260"/>
                  </a:cubicBezTo>
                  <a:cubicBezTo>
                    <a:pt x="395" y="316"/>
                    <a:pt x="373" y="373"/>
                    <a:pt x="350" y="440"/>
                  </a:cubicBezTo>
                  <a:cubicBezTo>
                    <a:pt x="316" y="508"/>
                    <a:pt x="282" y="587"/>
                    <a:pt x="260" y="666"/>
                  </a:cubicBezTo>
                  <a:cubicBezTo>
                    <a:pt x="237" y="745"/>
                    <a:pt x="215" y="835"/>
                    <a:pt x="192" y="926"/>
                  </a:cubicBezTo>
                  <a:cubicBezTo>
                    <a:pt x="169" y="1016"/>
                    <a:pt x="147" y="1117"/>
                    <a:pt x="124" y="1208"/>
                  </a:cubicBezTo>
                  <a:cubicBezTo>
                    <a:pt x="113" y="1309"/>
                    <a:pt x="90" y="1400"/>
                    <a:pt x="79" y="1501"/>
                  </a:cubicBezTo>
                  <a:cubicBezTo>
                    <a:pt x="68" y="1591"/>
                    <a:pt x="57" y="1704"/>
                    <a:pt x="34" y="1794"/>
                  </a:cubicBezTo>
                  <a:cubicBezTo>
                    <a:pt x="23" y="1885"/>
                    <a:pt x="11" y="1986"/>
                    <a:pt x="11" y="2077"/>
                  </a:cubicBezTo>
                  <a:cubicBezTo>
                    <a:pt x="0" y="2257"/>
                    <a:pt x="0" y="2426"/>
                    <a:pt x="0" y="2584"/>
                  </a:cubicBezTo>
                  <a:cubicBezTo>
                    <a:pt x="0" y="2731"/>
                    <a:pt x="23" y="2855"/>
                    <a:pt x="34" y="2934"/>
                  </a:cubicBezTo>
                  <a:cubicBezTo>
                    <a:pt x="34" y="2979"/>
                    <a:pt x="34" y="3024"/>
                    <a:pt x="45" y="3070"/>
                  </a:cubicBezTo>
                  <a:cubicBezTo>
                    <a:pt x="45" y="3070"/>
                    <a:pt x="57" y="3024"/>
                    <a:pt x="57" y="2923"/>
                  </a:cubicBezTo>
                  <a:cubicBezTo>
                    <a:pt x="68" y="2889"/>
                    <a:pt x="68" y="2833"/>
                    <a:pt x="79" y="2776"/>
                  </a:cubicBezTo>
                  <a:cubicBezTo>
                    <a:pt x="79" y="2709"/>
                    <a:pt x="90" y="2641"/>
                    <a:pt x="102" y="2573"/>
                  </a:cubicBezTo>
                  <a:cubicBezTo>
                    <a:pt x="113" y="2494"/>
                    <a:pt x="113" y="2426"/>
                    <a:pt x="124" y="2336"/>
                  </a:cubicBezTo>
                  <a:cubicBezTo>
                    <a:pt x="136" y="2257"/>
                    <a:pt x="147" y="2167"/>
                    <a:pt x="158" y="2077"/>
                  </a:cubicBezTo>
                  <a:cubicBezTo>
                    <a:pt x="181" y="1896"/>
                    <a:pt x="215" y="1704"/>
                    <a:pt x="237" y="1512"/>
                  </a:cubicBezTo>
                  <a:cubicBezTo>
                    <a:pt x="248" y="1422"/>
                    <a:pt x="271" y="1332"/>
                    <a:pt x="282" y="1230"/>
                  </a:cubicBezTo>
                  <a:cubicBezTo>
                    <a:pt x="294" y="1129"/>
                    <a:pt x="316" y="1038"/>
                    <a:pt x="339" y="948"/>
                  </a:cubicBezTo>
                  <a:cubicBezTo>
                    <a:pt x="350" y="858"/>
                    <a:pt x="361" y="779"/>
                    <a:pt x="384" y="689"/>
                  </a:cubicBezTo>
                  <a:cubicBezTo>
                    <a:pt x="406" y="610"/>
                    <a:pt x="418" y="531"/>
                    <a:pt x="440" y="463"/>
                  </a:cubicBezTo>
                  <a:cubicBezTo>
                    <a:pt x="452" y="395"/>
                    <a:pt x="474" y="316"/>
                    <a:pt x="485" y="271"/>
                  </a:cubicBezTo>
                  <a:cubicBezTo>
                    <a:pt x="508" y="215"/>
                    <a:pt x="519" y="170"/>
                    <a:pt x="542" y="124"/>
                  </a:cubicBezTo>
                  <a:cubicBezTo>
                    <a:pt x="564" y="45"/>
                    <a:pt x="576" y="0"/>
                    <a:pt x="576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39"/>
            <p:cNvSpPr/>
            <p:nvPr/>
          </p:nvSpPr>
          <p:spPr>
            <a:xfrm>
              <a:off x="3151669" y="2596581"/>
              <a:ext cx="28314" cy="81750"/>
            </a:xfrm>
            <a:custGeom>
              <a:avLst/>
              <a:gdLst/>
              <a:ahLst/>
              <a:cxnLst/>
              <a:rect l="l" t="t" r="r" b="b"/>
              <a:pathLst>
                <a:path w="825" h="2382" extrusionOk="0">
                  <a:moveTo>
                    <a:pt x="824" y="1"/>
                  </a:moveTo>
                  <a:lnTo>
                    <a:pt x="756" y="91"/>
                  </a:lnTo>
                  <a:cubicBezTo>
                    <a:pt x="711" y="170"/>
                    <a:pt x="666" y="260"/>
                    <a:pt x="621" y="339"/>
                  </a:cubicBezTo>
                  <a:cubicBezTo>
                    <a:pt x="565" y="441"/>
                    <a:pt x="497" y="576"/>
                    <a:pt x="440" y="712"/>
                  </a:cubicBezTo>
                  <a:cubicBezTo>
                    <a:pt x="373" y="847"/>
                    <a:pt x="316" y="994"/>
                    <a:pt x="260" y="1140"/>
                  </a:cubicBezTo>
                  <a:cubicBezTo>
                    <a:pt x="215" y="1298"/>
                    <a:pt x="158" y="1445"/>
                    <a:pt x="124" y="1592"/>
                  </a:cubicBezTo>
                  <a:cubicBezTo>
                    <a:pt x="102" y="1659"/>
                    <a:pt x="91" y="1727"/>
                    <a:pt x="68" y="1795"/>
                  </a:cubicBezTo>
                  <a:cubicBezTo>
                    <a:pt x="45" y="1863"/>
                    <a:pt x="45" y="1930"/>
                    <a:pt x="34" y="1998"/>
                  </a:cubicBezTo>
                  <a:cubicBezTo>
                    <a:pt x="12" y="2088"/>
                    <a:pt x="0" y="2178"/>
                    <a:pt x="0" y="2280"/>
                  </a:cubicBezTo>
                  <a:lnTo>
                    <a:pt x="0" y="2382"/>
                  </a:lnTo>
                  <a:cubicBezTo>
                    <a:pt x="0" y="2382"/>
                    <a:pt x="12" y="2348"/>
                    <a:pt x="23" y="2291"/>
                  </a:cubicBezTo>
                  <a:cubicBezTo>
                    <a:pt x="34" y="2246"/>
                    <a:pt x="34" y="2212"/>
                    <a:pt x="57" y="2167"/>
                  </a:cubicBezTo>
                  <a:cubicBezTo>
                    <a:pt x="68" y="2122"/>
                    <a:pt x="91" y="2066"/>
                    <a:pt x="113" y="2009"/>
                  </a:cubicBezTo>
                  <a:cubicBezTo>
                    <a:pt x="158" y="1896"/>
                    <a:pt x="203" y="1772"/>
                    <a:pt x="249" y="1637"/>
                  </a:cubicBezTo>
                  <a:cubicBezTo>
                    <a:pt x="305" y="1490"/>
                    <a:pt x="361" y="1355"/>
                    <a:pt x="418" y="1197"/>
                  </a:cubicBezTo>
                  <a:cubicBezTo>
                    <a:pt x="463" y="1050"/>
                    <a:pt x="519" y="903"/>
                    <a:pt x="565" y="768"/>
                  </a:cubicBezTo>
                  <a:cubicBezTo>
                    <a:pt x="610" y="621"/>
                    <a:pt x="655" y="486"/>
                    <a:pt x="700" y="373"/>
                  </a:cubicBezTo>
                  <a:cubicBezTo>
                    <a:pt x="734" y="271"/>
                    <a:pt x="768" y="170"/>
                    <a:pt x="790" y="102"/>
                  </a:cubicBezTo>
                  <a:cubicBezTo>
                    <a:pt x="802" y="68"/>
                    <a:pt x="813" y="35"/>
                    <a:pt x="824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39"/>
            <p:cNvSpPr/>
            <p:nvPr/>
          </p:nvSpPr>
          <p:spPr>
            <a:xfrm>
              <a:off x="2242258" y="1573810"/>
              <a:ext cx="709600" cy="526846"/>
            </a:xfrm>
            <a:custGeom>
              <a:avLst/>
              <a:gdLst/>
              <a:ahLst/>
              <a:cxnLst/>
              <a:rect l="l" t="t" r="r" b="b"/>
              <a:pathLst>
                <a:path w="20676" h="15351" extrusionOk="0">
                  <a:moveTo>
                    <a:pt x="19175" y="0"/>
                  </a:moveTo>
                  <a:lnTo>
                    <a:pt x="19175" y="0"/>
                  </a:lnTo>
                  <a:cubicBezTo>
                    <a:pt x="17324" y="1095"/>
                    <a:pt x="1854" y="10235"/>
                    <a:pt x="71" y="11239"/>
                  </a:cubicBezTo>
                  <a:cubicBezTo>
                    <a:pt x="206" y="11239"/>
                    <a:pt x="263" y="11239"/>
                    <a:pt x="217" y="11251"/>
                  </a:cubicBezTo>
                  <a:cubicBezTo>
                    <a:pt x="0" y="11294"/>
                    <a:pt x="3850" y="15351"/>
                    <a:pt x="9177" y="15351"/>
                  </a:cubicBezTo>
                  <a:cubicBezTo>
                    <a:pt x="10768" y="15351"/>
                    <a:pt x="12491" y="14989"/>
                    <a:pt x="14278" y="14049"/>
                  </a:cubicBezTo>
                  <a:cubicBezTo>
                    <a:pt x="20676" y="10675"/>
                    <a:pt x="19705" y="2697"/>
                    <a:pt x="19175" y="0"/>
                  </a:cubicBezTo>
                  <a:close/>
                </a:path>
              </a:pathLst>
            </a:custGeom>
            <a:solidFill>
              <a:srgbClr val="F5D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39"/>
            <p:cNvSpPr/>
            <p:nvPr/>
          </p:nvSpPr>
          <p:spPr>
            <a:xfrm>
              <a:off x="2240027" y="1569932"/>
              <a:ext cx="831505" cy="647550"/>
            </a:xfrm>
            <a:custGeom>
              <a:avLst/>
              <a:gdLst/>
              <a:ahLst/>
              <a:cxnLst/>
              <a:rect l="l" t="t" r="r" b="b"/>
              <a:pathLst>
                <a:path w="24228" h="18868" extrusionOk="0">
                  <a:moveTo>
                    <a:pt x="19240" y="124"/>
                  </a:moveTo>
                  <a:cubicBezTo>
                    <a:pt x="19770" y="2810"/>
                    <a:pt x="20741" y="10788"/>
                    <a:pt x="14343" y="14162"/>
                  </a:cubicBezTo>
                  <a:cubicBezTo>
                    <a:pt x="6579" y="18258"/>
                    <a:pt x="0" y="11431"/>
                    <a:pt x="282" y="11375"/>
                  </a:cubicBezTo>
                  <a:cubicBezTo>
                    <a:pt x="328" y="11364"/>
                    <a:pt x="271" y="11364"/>
                    <a:pt x="136" y="11352"/>
                  </a:cubicBezTo>
                  <a:lnTo>
                    <a:pt x="0" y="11431"/>
                  </a:lnTo>
                  <a:cubicBezTo>
                    <a:pt x="0" y="11431"/>
                    <a:pt x="5891" y="18867"/>
                    <a:pt x="13158" y="15561"/>
                  </a:cubicBezTo>
                  <a:cubicBezTo>
                    <a:pt x="24228" y="10528"/>
                    <a:pt x="19432" y="0"/>
                    <a:pt x="19432" y="0"/>
                  </a:cubicBezTo>
                  <a:close/>
                </a:path>
              </a:pathLst>
            </a:custGeom>
            <a:solidFill>
              <a:srgbClr val="C79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39"/>
            <p:cNvSpPr/>
            <p:nvPr/>
          </p:nvSpPr>
          <p:spPr>
            <a:xfrm>
              <a:off x="2590503" y="1689606"/>
              <a:ext cx="163844" cy="102274"/>
            </a:xfrm>
            <a:custGeom>
              <a:avLst/>
              <a:gdLst/>
              <a:ahLst/>
              <a:cxnLst/>
              <a:rect l="l" t="t" r="r" b="b"/>
              <a:pathLst>
                <a:path w="4774" h="2980" extrusionOk="0">
                  <a:moveTo>
                    <a:pt x="4774" y="0"/>
                  </a:moveTo>
                  <a:lnTo>
                    <a:pt x="4774" y="0"/>
                  </a:lnTo>
                  <a:cubicBezTo>
                    <a:pt x="4480" y="79"/>
                    <a:pt x="4198" y="181"/>
                    <a:pt x="3927" y="305"/>
                  </a:cubicBezTo>
                  <a:cubicBezTo>
                    <a:pt x="3645" y="406"/>
                    <a:pt x="3363" y="542"/>
                    <a:pt x="3104" y="700"/>
                  </a:cubicBezTo>
                  <a:cubicBezTo>
                    <a:pt x="2810" y="869"/>
                    <a:pt x="2506" y="1050"/>
                    <a:pt x="2224" y="1241"/>
                  </a:cubicBezTo>
                  <a:cubicBezTo>
                    <a:pt x="1930" y="1445"/>
                    <a:pt x="1648" y="1636"/>
                    <a:pt x="1388" y="1839"/>
                  </a:cubicBezTo>
                  <a:cubicBezTo>
                    <a:pt x="1129" y="2043"/>
                    <a:pt x="869" y="2223"/>
                    <a:pt x="666" y="2392"/>
                  </a:cubicBezTo>
                  <a:cubicBezTo>
                    <a:pt x="429" y="2573"/>
                    <a:pt x="204" y="2765"/>
                    <a:pt x="1" y="2979"/>
                  </a:cubicBezTo>
                  <a:cubicBezTo>
                    <a:pt x="283" y="2889"/>
                    <a:pt x="553" y="2787"/>
                    <a:pt x="824" y="2663"/>
                  </a:cubicBezTo>
                  <a:cubicBezTo>
                    <a:pt x="1106" y="2550"/>
                    <a:pt x="1377" y="2415"/>
                    <a:pt x="1637" y="2257"/>
                  </a:cubicBezTo>
                  <a:cubicBezTo>
                    <a:pt x="1930" y="2099"/>
                    <a:pt x="2235" y="1907"/>
                    <a:pt x="2528" y="1704"/>
                  </a:cubicBezTo>
                  <a:cubicBezTo>
                    <a:pt x="2822" y="1512"/>
                    <a:pt x="3115" y="1320"/>
                    <a:pt x="3375" y="1117"/>
                  </a:cubicBezTo>
                  <a:cubicBezTo>
                    <a:pt x="3510" y="1016"/>
                    <a:pt x="3623" y="914"/>
                    <a:pt x="3747" y="824"/>
                  </a:cubicBezTo>
                  <a:cubicBezTo>
                    <a:pt x="3871" y="745"/>
                    <a:pt x="3984" y="655"/>
                    <a:pt x="4085" y="576"/>
                  </a:cubicBezTo>
                  <a:cubicBezTo>
                    <a:pt x="4322" y="395"/>
                    <a:pt x="4559" y="203"/>
                    <a:pt x="4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39"/>
            <p:cNvSpPr/>
            <p:nvPr/>
          </p:nvSpPr>
          <p:spPr>
            <a:xfrm>
              <a:off x="2744634" y="1682639"/>
              <a:ext cx="56182" cy="39399"/>
            </a:xfrm>
            <a:custGeom>
              <a:avLst/>
              <a:gdLst/>
              <a:ahLst/>
              <a:cxnLst/>
              <a:rect l="l" t="t" r="r" b="b"/>
              <a:pathLst>
                <a:path w="1637" h="1148" extrusionOk="0">
                  <a:moveTo>
                    <a:pt x="1637" y="0"/>
                  </a:moveTo>
                  <a:cubicBezTo>
                    <a:pt x="1513" y="0"/>
                    <a:pt x="1400" y="11"/>
                    <a:pt x="1287" y="56"/>
                  </a:cubicBezTo>
                  <a:cubicBezTo>
                    <a:pt x="1061" y="124"/>
                    <a:pt x="847" y="226"/>
                    <a:pt x="666" y="384"/>
                  </a:cubicBezTo>
                  <a:cubicBezTo>
                    <a:pt x="576" y="451"/>
                    <a:pt x="486" y="519"/>
                    <a:pt x="418" y="609"/>
                  </a:cubicBezTo>
                  <a:cubicBezTo>
                    <a:pt x="339" y="688"/>
                    <a:pt x="260" y="767"/>
                    <a:pt x="192" y="846"/>
                  </a:cubicBezTo>
                  <a:cubicBezTo>
                    <a:pt x="113" y="937"/>
                    <a:pt x="46" y="1027"/>
                    <a:pt x="1" y="1140"/>
                  </a:cubicBezTo>
                  <a:cubicBezTo>
                    <a:pt x="47" y="1144"/>
                    <a:pt x="94" y="1147"/>
                    <a:pt x="141" y="1147"/>
                  </a:cubicBezTo>
                  <a:cubicBezTo>
                    <a:pt x="207" y="1147"/>
                    <a:pt x="273" y="1142"/>
                    <a:pt x="339" y="1128"/>
                  </a:cubicBezTo>
                  <a:cubicBezTo>
                    <a:pt x="542" y="1117"/>
                    <a:pt x="791" y="970"/>
                    <a:pt x="1005" y="824"/>
                  </a:cubicBezTo>
                  <a:cubicBezTo>
                    <a:pt x="1185" y="677"/>
                    <a:pt x="1343" y="508"/>
                    <a:pt x="1479" y="316"/>
                  </a:cubicBezTo>
                  <a:cubicBezTo>
                    <a:pt x="1535" y="214"/>
                    <a:pt x="1592" y="113"/>
                    <a:pt x="16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39"/>
            <p:cNvSpPr/>
            <p:nvPr/>
          </p:nvSpPr>
          <p:spPr>
            <a:xfrm>
              <a:off x="1977445" y="267145"/>
              <a:ext cx="295152" cy="246349"/>
            </a:xfrm>
            <a:custGeom>
              <a:avLst/>
              <a:gdLst/>
              <a:ahLst/>
              <a:cxnLst/>
              <a:rect l="l" t="t" r="r" b="b"/>
              <a:pathLst>
                <a:path w="8600" h="7178" extrusionOk="0">
                  <a:moveTo>
                    <a:pt x="2675" y="0"/>
                  </a:moveTo>
                  <a:lnTo>
                    <a:pt x="1" y="271"/>
                  </a:lnTo>
                  <a:lnTo>
                    <a:pt x="12" y="5191"/>
                  </a:lnTo>
                  <a:lnTo>
                    <a:pt x="3138" y="4999"/>
                  </a:lnTo>
                  <a:lnTo>
                    <a:pt x="8599" y="7177"/>
                  </a:lnTo>
                  <a:lnTo>
                    <a:pt x="8599" y="7177"/>
                  </a:lnTo>
                  <a:lnTo>
                    <a:pt x="8509" y="5767"/>
                  </a:lnTo>
                  <a:lnTo>
                    <a:pt x="2675" y="0"/>
                  </a:lnTo>
                  <a:close/>
                </a:path>
              </a:pathLst>
            </a:custGeom>
            <a:solidFill>
              <a:srgbClr val="E3E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39"/>
            <p:cNvSpPr/>
            <p:nvPr/>
          </p:nvSpPr>
          <p:spPr>
            <a:xfrm>
              <a:off x="1977822" y="438711"/>
              <a:ext cx="323020" cy="1007326"/>
            </a:xfrm>
            <a:custGeom>
              <a:avLst/>
              <a:gdLst/>
              <a:ahLst/>
              <a:cxnLst/>
              <a:rect l="l" t="t" r="r" b="b"/>
              <a:pathLst>
                <a:path w="9412" h="29351" extrusionOk="0">
                  <a:moveTo>
                    <a:pt x="3127" y="0"/>
                  </a:moveTo>
                  <a:lnTo>
                    <a:pt x="1" y="192"/>
                  </a:lnTo>
                  <a:lnTo>
                    <a:pt x="1" y="6884"/>
                  </a:lnTo>
                  <a:lnTo>
                    <a:pt x="1" y="28933"/>
                  </a:lnTo>
                  <a:lnTo>
                    <a:pt x="328" y="29350"/>
                  </a:lnTo>
                  <a:lnTo>
                    <a:pt x="1039" y="29023"/>
                  </a:lnTo>
                  <a:lnTo>
                    <a:pt x="9412" y="14512"/>
                  </a:lnTo>
                  <a:lnTo>
                    <a:pt x="9107" y="9942"/>
                  </a:lnTo>
                  <a:lnTo>
                    <a:pt x="8588" y="2178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D9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39"/>
            <p:cNvSpPr/>
            <p:nvPr/>
          </p:nvSpPr>
          <p:spPr>
            <a:xfrm>
              <a:off x="1977822" y="439088"/>
              <a:ext cx="312587" cy="341209"/>
            </a:xfrm>
            <a:custGeom>
              <a:avLst/>
              <a:gdLst/>
              <a:ahLst/>
              <a:cxnLst/>
              <a:rect l="l" t="t" r="r" b="b"/>
              <a:pathLst>
                <a:path w="9108" h="9942" extrusionOk="0">
                  <a:moveTo>
                    <a:pt x="3127" y="1"/>
                  </a:moveTo>
                  <a:lnTo>
                    <a:pt x="1" y="192"/>
                  </a:lnTo>
                  <a:lnTo>
                    <a:pt x="1" y="6895"/>
                  </a:lnTo>
                  <a:cubicBezTo>
                    <a:pt x="892" y="6963"/>
                    <a:pt x="1761" y="7256"/>
                    <a:pt x="2246" y="7685"/>
                  </a:cubicBezTo>
                  <a:lnTo>
                    <a:pt x="9107" y="9942"/>
                  </a:lnTo>
                  <a:lnTo>
                    <a:pt x="8588" y="2178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39"/>
            <p:cNvSpPr/>
            <p:nvPr/>
          </p:nvSpPr>
          <p:spPr>
            <a:xfrm>
              <a:off x="1989079" y="441422"/>
              <a:ext cx="938789" cy="1004615"/>
            </a:xfrm>
            <a:custGeom>
              <a:avLst/>
              <a:gdLst/>
              <a:ahLst/>
              <a:cxnLst/>
              <a:rect l="l" t="t" r="r" b="b"/>
              <a:pathLst>
                <a:path w="27354" h="29272" extrusionOk="0">
                  <a:moveTo>
                    <a:pt x="1986" y="0"/>
                  </a:moveTo>
                  <a:lnTo>
                    <a:pt x="1501" y="7188"/>
                  </a:lnTo>
                  <a:lnTo>
                    <a:pt x="34" y="28854"/>
                  </a:lnTo>
                  <a:lnTo>
                    <a:pt x="0" y="29271"/>
                  </a:lnTo>
                  <a:lnTo>
                    <a:pt x="339" y="29192"/>
                  </a:lnTo>
                  <a:lnTo>
                    <a:pt x="15764" y="25130"/>
                  </a:lnTo>
                  <a:lnTo>
                    <a:pt x="27353" y="22095"/>
                  </a:lnTo>
                  <a:cubicBezTo>
                    <a:pt x="24577" y="14162"/>
                    <a:pt x="18946" y="7233"/>
                    <a:pt x="10190" y="3047"/>
                  </a:cubicBezTo>
                  <a:cubicBezTo>
                    <a:pt x="7561" y="1772"/>
                    <a:pt x="4819" y="745"/>
                    <a:pt x="1986" y="0"/>
                  </a:cubicBezTo>
                  <a:close/>
                </a:path>
              </a:pathLst>
            </a:custGeom>
            <a:solidFill>
              <a:srgbClr val="E74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39"/>
            <p:cNvSpPr/>
            <p:nvPr/>
          </p:nvSpPr>
          <p:spPr>
            <a:xfrm>
              <a:off x="2057616" y="267145"/>
              <a:ext cx="1000737" cy="932200"/>
            </a:xfrm>
            <a:custGeom>
              <a:avLst/>
              <a:gdLst/>
              <a:ahLst/>
              <a:cxnLst/>
              <a:rect l="l" t="t" r="r" b="b"/>
              <a:pathLst>
                <a:path w="29159" h="27162" extrusionOk="0">
                  <a:moveTo>
                    <a:pt x="339" y="0"/>
                  </a:moveTo>
                  <a:lnTo>
                    <a:pt x="0" y="5078"/>
                  </a:lnTo>
                  <a:cubicBezTo>
                    <a:pt x="2822" y="5823"/>
                    <a:pt x="5564" y="6839"/>
                    <a:pt x="8193" y="8114"/>
                  </a:cubicBezTo>
                  <a:cubicBezTo>
                    <a:pt x="16938" y="12300"/>
                    <a:pt x="22580" y="19229"/>
                    <a:pt x="25356" y="27161"/>
                  </a:cubicBezTo>
                  <a:lnTo>
                    <a:pt x="29159" y="26157"/>
                  </a:lnTo>
                  <a:cubicBezTo>
                    <a:pt x="27816" y="22659"/>
                    <a:pt x="26033" y="19330"/>
                    <a:pt x="23878" y="16261"/>
                  </a:cubicBezTo>
                  <a:cubicBezTo>
                    <a:pt x="23878" y="16261"/>
                    <a:pt x="14681" y="3092"/>
                    <a:pt x="339" y="0"/>
                  </a:cubicBezTo>
                  <a:close/>
                </a:path>
              </a:pathLst>
            </a:custGeom>
            <a:solidFill>
              <a:srgbClr val="EFF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39"/>
            <p:cNvSpPr/>
            <p:nvPr/>
          </p:nvSpPr>
          <p:spPr>
            <a:xfrm>
              <a:off x="2040559" y="441422"/>
              <a:ext cx="887309" cy="862084"/>
            </a:xfrm>
            <a:custGeom>
              <a:avLst/>
              <a:gdLst/>
              <a:ahLst/>
              <a:cxnLst/>
              <a:rect l="l" t="t" r="r" b="b"/>
              <a:pathLst>
                <a:path w="25854" h="25119" extrusionOk="0">
                  <a:moveTo>
                    <a:pt x="486" y="0"/>
                  </a:moveTo>
                  <a:lnTo>
                    <a:pt x="1" y="7188"/>
                  </a:lnTo>
                  <a:cubicBezTo>
                    <a:pt x="57" y="7233"/>
                    <a:pt x="125" y="7290"/>
                    <a:pt x="182" y="7335"/>
                  </a:cubicBezTo>
                  <a:cubicBezTo>
                    <a:pt x="2529" y="9660"/>
                    <a:pt x="2404" y="12548"/>
                    <a:pt x="6038" y="13146"/>
                  </a:cubicBezTo>
                  <a:cubicBezTo>
                    <a:pt x="9514" y="13857"/>
                    <a:pt x="14422" y="12289"/>
                    <a:pt x="16228" y="16814"/>
                  </a:cubicBezTo>
                  <a:cubicBezTo>
                    <a:pt x="17311" y="19748"/>
                    <a:pt x="15302" y="22445"/>
                    <a:pt x="14264" y="25119"/>
                  </a:cubicBezTo>
                  <a:lnTo>
                    <a:pt x="25853" y="22072"/>
                  </a:lnTo>
                  <a:cubicBezTo>
                    <a:pt x="23077" y="14151"/>
                    <a:pt x="17446" y="7222"/>
                    <a:pt x="8690" y="3036"/>
                  </a:cubicBezTo>
                  <a:cubicBezTo>
                    <a:pt x="6061" y="1761"/>
                    <a:pt x="3319" y="745"/>
                    <a:pt x="486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39"/>
            <p:cNvSpPr/>
            <p:nvPr/>
          </p:nvSpPr>
          <p:spPr>
            <a:xfrm>
              <a:off x="2069216" y="267145"/>
              <a:ext cx="989549" cy="897743"/>
            </a:xfrm>
            <a:custGeom>
              <a:avLst/>
              <a:gdLst/>
              <a:ahLst/>
              <a:cxnLst/>
              <a:rect l="l" t="t" r="r" b="b"/>
              <a:pathLst>
                <a:path w="28833" h="26158" extrusionOk="0">
                  <a:moveTo>
                    <a:pt x="1" y="0"/>
                  </a:moveTo>
                  <a:lnTo>
                    <a:pt x="441" y="113"/>
                  </a:lnTo>
                  <a:cubicBezTo>
                    <a:pt x="723" y="192"/>
                    <a:pt x="1152" y="283"/>
                    <a:pt x="1682" y="452"/>
                  </a:cubicBezTo>
                  <a:lnTo>
                    <a:pt x="2551" y="723"/>
                  </a:lnTo>
                  <a:cubicBezTo>
                    <a:pt x="2867" y="824"/>
                    <a:pt x="3206" y="948"/>
                    <a:pt x="3567" y="1072"/>
                  </a:cubicBezTo>
                  <a:cubicBezTo>
                    <a:pt x="4289" y="1343"/>
                    <a:pt x="5101" y="1671"/>
                    <a:pt x="5959" y="2054"/>
                  </a:cubicBezTo>
                  <a:cubicBezTo>
                    <a:pt x="6817" y="2438"/>
                    <a:pt x="7742" y="2889"/>
                    <a:pt x="8690" y="3420"/>
                  </a:cubicBezTo>
                  <a:cubicBezTo>
                    <a:pt x="9626" y="3950"/>
                    <a:pt x="10597" y="4537"/>
                    <a:pt x="11590" y="5202"/>
                  </a:cubicBezTo>
                  <a:cubicBezTo>
                    <a:pt x="13632" y="6579"/>
                    <a:pt x="15562" y="8114"/>
                    <a:pt x="17367" y="9784"/>
                  </a:cubicBezTo>
                  <a:cubicBezTo>
                    <a:pt x="19184" y="11454"/>
                    <a:pt x="20865" y="13259"/>
                    <a:pt x="22411" y="15178"/>
                  </a:cubicBezTo>
                  <a:cubicBezTo>
                    <a:pt x="23122" y="16069"/>
                    <a:pt x="23777" y="16983"/>
                    <a:pt x="24386" y="17942"/>
                  </a:cubicBezTo>
                  <a:cubicBezTo>
                    <a:pt x="24984" y="18845"/>
                    <a:pt x="25503" y="19725"/>
                    <a:pt x="25977" y="20538"/>
                  </a:cubicBezTo>
                  <a:cubicBezTo>
                    <a:pt x="26462" y="21350"/>
                    <a:pt x="26869" y="22106"/>
                    <a:pt x="27230" y="22794"/>
                  </a:cubicBezTo>
                  <a:cubicBezTo>
                    <a:pt x="27399" y="23133"/>
                    <a:pt x="27568" y="23449"/>
                    <a:pt x="27715" y="23754"/>
                  </a:cubicBezTo>
                  <a:cubicBezTo>
                    <a:pt x="27862" y="24047"/>
                    <a:pt x="27986" y="24329"/>
                    <a:pt x="28110" y="24577"/>
                  </a:cubicBezTo>
                  <a:cubicBezTo>
                    <a:pt x="28358" y="25074"/>
                    <a:pt x="28516" y="25469"/>
                    <a:pt x="28640" y="25740"/>
                  </a:cubicBezTo>
                  <a:cubicBezTo>
                    <a:pt x="28764" y="26022"/>
                    <a:pt x="28832" y="26157"/>
                    <a:pt x="28832" y="26157"/>
                  </a:cubicBezTo>
                  <a:cubicBezTo>
                    <a:pt x="28832" y="26157"/>
                    <a:pt x="28776" y="26010"/>
                    <a:pt x="28685" y="25728"/>
                  </a:cubicBezTo>
                  <a:cubicBezTo>
                    <a:pt x="28584" y="25446"/>
                    <a:pt x="28437" y="25040"/>
                    <a:pt x="28245" y="24521"/>
                  </a:cubicBezTo>
                  <a:cubicBezTo>
                    <a:pt x="28042" y="24002"/>
                    <a:pt x="27794" y="23370"/>
                    <a:pt x="27467" y="22670"/>
                  </a:cubicBezTo>
                  <a:cubicBezTo>
                    <a:pt x="27140" y="21971"/>
                    <a:pt x="26756" y="21192"/>
                    <a:pt x="26316" y="20346"/>
                  </a:cubicBezTo>
                  <a:cubicBezTo>
                    <a:pt x="25876" y="19499"/>
                    <a:pt x="25345" y="18619"/>
                    <a:pt x="24770" y="17694"/>
                  </a:cubicBezTo>
                  <a:cubicBezTo>
                    <a:pt x="24160" y="16712"/>
                    <a:pt x="23506" y="15776"/>
                    <a:pt x="22795" y="14873"/>
                  </a:cubicBezTo>
                  <a:cubicBezTo>
                    <a:pt x="21227" y="12943"/>
                    <a:pt x="19511" y="11127"/>
                    <a:pt x="17672" y="9457"/>
                  </a:cubicBezTo>
                  <a:cubicBezTo>
                    <a:pt x="16735" y="8599"/>
                    <a:pt x="15765" y="7775"/>
                    <a:pt x="14772" y="7008"/>
                  </a:cubicBezTo>
                  <a:cubicBezTo>
                    <a:pt x="13790" y="6241"/>
                    <a:pt x="12786" y="5541"/>
                    <a:pt x="11782" y="4898"/>
                  </a:cubicBezTo>
                  <a:cubicBezTo>
                    <a:pt x="10777" y="4255"/>
                    <a:pt x="9784" y="3668"/>
                    <a:pt x="8814" y="3160"/>
                  </a:cubicBezTo>
                  <a:cubicBezTo>
                    <a:pt x="7855" y="2652"/>
                    <a:pt x="6918" y="2212"/>
                    <a:pt x="6038" y="1840"/>
                  </a:cubicBezTo>
                  <a:cubicBezTo>
                    <a:pt x="5169" y="1479"/>
                    <a:pt x="4345" y="1174"/>
                    <a:pt x="3612" y="937"/>
                  </a:cubicBezTo>
                  <a:cubicBezTo>
                    <a:pt x="3251" y="824"/>
                    <a:pt x="2901" y="711"/>
                    <a:pt x="2585" y="610"/>
                  </a:cubicBezTo>
                  <a:lnTo>
                    <a:pt x="1694" y="373"/>
                  </a:lnTo>
                  <a:cubicBezTo>
                    <a:pt x="1163" y="237"/>
                    <a:pt x="723" y="158"/>
                    <a:pt x="441" y="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FD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39"/>
            <p:cNvSpPr/>
            <p:nvPr/>
          </p:nvSpPr>
          <p:spPr>
            <a:xfrm>
              <a:off x="2055694" y="994454"/>
              <a:ext cx="32947" cy="108074"/>
            </a:xfrm>
            <a:custGeom>
              <a:avLst/>
              <a:gdLst/>
              <a:ahLst/>
              <a:cxnLst/>
              <a:rect l="l" t="t" r="r" b="b"/>
              <a:pathLst>
                <a:path w="960" h="3149" extrusionOk="0">
                  <a:moveTo>
                    <a:pt x="948" y="0"/>
                  </a:moveTo>
                  <a:lnTo>
                    <a:pt x="948" y="0"/>
                  </a:lnTo>
                  <a:cubicBezTo>
                    <a:pt x="846" y="147"/>
                    <a:pt x="745" y="293"/>
                    <a:pt x="666" y="451"/>
                  </a:cubicBezTo>
                  <a:cubicBezTo>
                    <a:pt x="497" y="801"/>
                    <a:pt x="361" y="1151"/>
                    <a:pt x="271" y="1523"/>
                  </a:cubicBezTo>
                  <a:cubicBezTo>
                    <a:pt x="226" y="1715"/>
                    <a:pt x="169" y="1907"/>
                    <a:pt x="135" y="2099"/>
                  </a:cubicBezTo>
                  <a:cubicBezTo>
                    <a:pt x="113" y="2280"/>
                    <a:pt x="79" y="2460"/>
                    <a:pt x="45" y="2618"/>
                  </a:cubicBezTo>
                  <a:cubicBezTo>
                    <a:pt x="11" y="2787"/>
                    <a:pt x="0" y="2968"/>
                    <a:pt x="0" y="3148"/>
                  </a:cubicBezTo>
                  <a:cubicBezTo>
                    <a:pt x="113" y="3013"/>
                    <a:pt x="226" y="2866"/>
                    <a:pt x="316" y="2720"/>
                  </a:cubicBezTo>
                  <a:cubicBezTo>
                    <a:pt x="508" y="2381"/>
                    <a:pt x="643" y="2020"/>
                    <a:pt x="734" y="1648"/>
                  </a:cubicBezTo>
                  <a:cubicBezTo>
                    <a:pt x="835" y="1287"/>
                    <a:pt x="891" y="914"/>
                    <a:pt x="937" y="530"/>
                  </a:cubicBezTo>
                  <a:cubicBezTo>
                    <a:pt x="959" y="361"/>
                    <a:pt x="959" y="181"/>
                    <a:pt x="948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39"/>
            <p:cNvSpPr/>
            <p:nvPr/>
          </p:nvSpPr>
          <p:spPr>
            <a:xfrm>
              <a:off x="2047938" y="758985"/>
              <a:ext cx="27147" cy="274217"/>
            </a:xfrm>
            <a:custGeom>
              <a:avLst/>
              <a:gdLst/>
              <a:ahLst/>
              <a:cxnLst/>
              <a:rect l="l" t="t" r="r" b="b"/>
              <a:pathLst>
                <a:path w="791" h="7990" extrusionOk="0">
                  <a:moveTo>
                    <a:pt x="790" y="0"/>
                  </a:moveTo>
                  <a:cubicBezTo>
                    <a:pt x="790" y="0"/>
                    <a:pt x="745" y="113"/>
                    <a:pt x="689" y="339"/>
                  </a:cubicBezTo>
                  <a:cubicBezTo>
                    <a:pt x="644" y="553"/>
                    <a:pt x="553" y="858"/>
                    <a:pt x="486" y="1230"/>
                  </a:cubicBezTo>
                  <a:cubicBezTo>
                    <a:pt x="440" y="1411"/>
                    <a:pt x="384" y="1614"/>
                    <a:pt x="361" y="1828"/>
                  </a:cubicBezTo>
                  <a:cubicBezTo>
                    <a:pt x="339" y="2043"/>
                    <a:pt x="305" y="2268"/>
                    <a:pt x="282" y="2505"/>
                  </a:cubicBezTo>
                  <a:cubicBezTo>
                    <a:pt x="226" y="2968"/>
                    <a:pt x="170" y="3476"/>
                    <a:pt x="147" y="3972"/>
                  </a:cubicBezTo>
                  <a:cubicBezTo>
                    <a:pt x="113" y="4469"/>
                    <a:pt x="91" y="4977"/>
                    <a:pt x="79" y="5439"/>
                  </a:cubicBezTo>
                  <a:cubicBezTo>
                    <a:pt x="68" y="5676"/>
                    <a:pt x="57" y="5902"/>
                    <a:pt x="45" y="6116"/>
                  </a:cubicBezTo>
                  <a:cubicBezTo>
                    <a:pt x="34" y="6331"/>
                    <a:pt x="23" y="6534"/>
                    <a:pt x="23" y="6726"/>
                  </a:cubicBezTo>
                  <a:cubicBezTo>
                    <a:pt x="0" y="7098"/>
                    <a:pt x="0" y="7425"/>
                    <a:pt x="0" y="7640"/>
                  </a:cubicBezTo>
                  <a:cubicBezTo>
                    <a:pt x="0" y="7854"/>
                    <a:pt x="12" y="7990"/>
                    <a:pt x="12" y="7990"/>
                  </a:cubicBezTo>
                  <a:cubicBezTo>
                    <a:pt x="12" y="7990"/>
                    <a:pt x="45" y="7865"/>
                    <a:pt x="102" y="7651"/>
                  </a:cubicBezTo>
                  <a:cubicBezTo>
                    <a:pt x="147" y="7425"/>
                    <a:pt x="226" y="7121"/>
                    <a:pt x="294" y="6748"/>
                  </a:cubicBezTo>
                  <a:cubicBezTo>
                    <a:pt x="350" y="6387"/>
                    <a:pt x="440" y="5947"/>
                    <a:pt x="497" y="5484"/>
                  </a:cubicBezTo>
                  <a:cubicBezTo>
                    <a:pt x="542" y="5011"/>
                    <a:pt x="598" y="4514"/>
                    <a:pt x="621" y="4006"/>
                  </a:cubicBezTo>
                  <a:cubicBezTo>
                    <a:pt x="655" y="3498"/>
                    <a:pt x="689" y="3013"/>
                    <a:pt x="700" y="2539"/>
                  </a:cubicBezTo>
                  <a:cubicBezTo>
                    <a:pt x="700" y="2302"/>
                    <a:pt x="700" y="2077"/>
                    <a:pt x="711" y="1862"/>
                  </a:cubicBezTo>
                  <a:cubicBezTo>
                    <a:pt x="734" y="1648"/>
                    <a:pt x="745" y="1445"/>
                    <a:pt x="756" y="1264"/>
                  </a:cubicBezTo>
                  <a:cubicBezTo>
                    <a:pt x="779" y="892"/>
                    <a:pt x="790" y="576"/>
                    <a:pt x="790" y="350"/>
                  </a:cubicBezTo>
                  <a:lnTo>
                    <a:pt x="790" y="0"/>
                  </a:ln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39"/>
            <p:cNvSpPr/>
            <p:nvPr/>
          </p:nvSpPr>
          <p:spPr>
            <a:xfrm>
              <a:off x="2164901" y="914660"/>
              <a:ext cx="142531" cy="198713"/>
            </a:xfrm>
            <a:custGeom>
              <a:avLst/>
              <a:gdLst/>
              <a:ahLst/>
              <a:cxnLst/>
              <a:rect l="l" t="t" r="r" b="b"/>
              <a:pathLst>
                <a:path w="4153" h="5790" extrusionOk="0">
                  <a:moveTo>
                    <a:pt x="4153" y="1"/>
                  </a:moveTo>
                  <a:cubicBezTo>
                    <a:pt x="4153" y="1"/>
                    <a:pt x="3825" y="305"/>
                    <a:pt x="3374" y="802"/>
                  </a:cubicBezTo>
                  <a:cubicBezTo>
                    <a:pt x="3160" y="1050"/>
                    <a:pt x="2900" y="1355"/>
                    <a:pt x="2629" y="1682"/>
                  </a:cubicBezTo>
                  <a:cubicBezTo>
                    <a:pt x="2370" y="2009"/>
                    <a:pt x="2088" y="2359"/>
                    <a:pt x="1828" y="2720"/>
                  </a:cubicBezTo>
                  <a:cubicBezTo>
                    <a:pt x="1320" y="3454"/>
                    <a:pt x="858" y="4221"/>
                    <a:pt x="519" y="4796"/>
                  </a:cubicBezTo>
                  <a:cubicBezTo>
                    <a:pt x="192" y="5383"/>
                    <a:pt x="0" y="5789"/>
                    <a:pt x="0" y="5789"/>
                  </a:cubicBezTo>
                  <a:cubicBezTo>
                    <a:pt x="0" y="5789"/>
                    <a:pt x="316" y="5473"/>
                    <a:pt x="745" y="4954"/>
                  </a:cubicBezTo>
                  <a:cubicBezTo>
                    <a:pt x="1174" y="4435"/>
                    <a:pt x="1715" y="3724"/>
                    <a:pt x="2223" y="2991"/>
                  </a:cubicBezTo>
                  <a:cubicBezTo>
                    <a:pt x="2471" y="2618"/>
                    <a:pt x="2731" y="2269"/>
                    <a:pt x="2968" y="1930"/>
                  </a:cubicBezTo>
                  <a:cubicBezTo>
                    <a:pt x="3205" y="1592"/>
                    <a:pt x="3419" y="1264"/>
                    <a:pt x="3589" y="982"/>
                  </a:cubicBezTo>
                  <a:cubicBezTo>
                    <a:pt x="3950" y="407"/>
                    <a:pt x="4153" y="1"/>
                    <a:pt x="4153" y="1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39"/>
            <p:cNvSpPr/>
            <p:nvPr/>
          </p:nvSpPr>
          <p:spPr>
            <a:xfrm>
              <a:off x="2329877" y="1204355"/>
              <a:ext cx="279639" cy="116208"/>
            </a:xfrm>
            <a:custGeom>
              <a:avLst/>
              <a:gdLst/>
              <a:ahLst/>
              <a:cxnLst/>
              <a:rect l="l" t="t" r="r" b="b"/>
              <a:pathLst>
                <a:path w="8148" h="3386" extrusionOk="0">
                  <a:moveTo>
                    <a:pt x="8147" y="0"/>
                  </a:moveTo>
                  <a:cubicBezTo>
                    <a:pt x="8147" y="0"/>
                    <a:pt x="8001" y="34"/>
                    <a:pt x="7775" y="102"/>
                  </a:cubicBezTo>
                  <a:cubicBezTo>
                    <a:pt x="7538" y="181"/>
                    <a:pt x="7211" y="271"/>
                    <a:pt x="6816" y="406"/>
                  </a:cubicBezTo>
                  <a:cubicBezTo>
                    <a:pt x="6026" y="666"/>
                    <a:pt x="4999" y="1050"/>
                    <a:pt x="3984" y="1467"/>
                  </a:cubicBezTo>
                  <a:cubicBezTo>
                    <a:pt x="2957" y="1896"/>
                    <a:pt x="1964" y="2359"/>
                    <a:pt x="1219" y="2720"/>
                  </a:cubicBezTo>
                  <a:cubicBezTo>
                    <a:pt x="847" y="2911"/>
                    <a:pt x="553" y="3069"/>
                    <a:pt x="339" y="3194"/>
                  </a:cubicBezTo>
                  <a:cubicBezTo>
                    <a:pt x="124" y="3306"/>
                    <a:pt x="0" y="3385"/>
                    <a:pt x="0" y="3385"/>
                  </a:cubicBezTo>
                  <a:cubicBezTo>
                    <a:pt x="0" y="3385"/>
                    <a:pt x="136" y="3352"/>
                    <a:pt x="373" y="3284"/>
                  </a:cubicBezTo>
                  <a:cubicBezTo>
                    <a:pt x="598" y="3205"/>
                    <a:pt x="937" y="3115"/>
                    <a:pt x="1321" y="2979"/>
                  </a:cubicBezTo>
                  <a:cubicBezTo>
                    <a:pt x="2110" y="2720"/>
                    <a:pt x="3149" y="2336"/>
                    <a:pt x="4164" y="1918"/>
                  </a:cubicBezTo>
                  <a:cubicBezTo>
                    <a:pt x="5180" y="1490"/>
                    <a:pt x="6184" y="1027"/>
                    <a:pt x="6929" y="666"/>
                  </a:cubicBezTo>
                  <a:cubicBezTo>
                    <a:pt x="7290" y="474"/>
                    <a:pt x="7595" y="305"/>
                    <a:pt x="7809" y="192"/>
                  </a:cubicBezTo>
                  <a:cubicBezTo>
                    <a:pt x="8023" y="79"/>
                    <a:pt x="8147" y="0"/>
                    <a:pt x="8147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39"/>
            <p:cNvSpPr/>
            <p:nvPr/>
          </p:nvSpPr>
          <p:spPr>
            <a:xfrm>
              <a:off x="2202069" y="538616"/>
              <a:ext cx="70116" cy="203346"/>
            </a:xfrm>
            <a:custGeom>
              <a:avLst/>
              <a:gdLst/>
              <a:ahLst/>
              <a:cxnLst/>
              <a:rect l="l" t="t" r="r" b="b"/>
              <a:pathLst>
                <a:path w="2043" h="5925" extrusionOk="0">
                  <a:moveTo>
                    <a:pt x="2043" y="1"/>
                  </a:moveTo>
                  <a:cubicBezTo>
                    <a:pt x="2043" y="1"/>
                    <a:pt x="1817" y="339"/>
                    <a:pt x="1569" y="870"/>
                  </a:cubicBezTo>
                  <a:cubicBezTo>
                    <a:pt x="1309" y="1400"/>
                    <a:pt x="1005" y="2122"/>
                    <a:pt x="734" y="2856"/>
                  </a:cubicBezTo>
                  <a:cubicBezTo>
                    <a:pt x="497" y="3612"/>
                    <a:pt x="294" y="4368"/>
                    <a:pt x="170" y="4943"/>
                  </a:cubicBezTo>
                  <a:cubicBezTo>
                    <a:pt x="91" y="5270"/>
                    <a:pt x="34" y="5598"/>
                    <a:pt x="0" y="5925"/>
                  </a:cubicBezTo>
                  <a:cubicBezTo>
                    <a:pt x="0" y="5925"/>
                    <a:pt x="192" y="5575"/>
                    <a:pt x="429" y="5033"/>
                  </a:cubicBezTo>
                  <a:cubicBezTo>
                    <a:pt x="666" y="4492"/>
                    <a:pt x="948" y="3770"/>
                    <a:pt x="1185" y="3025"/>
                  </a:cubicBezTo>
                  <a:cubicBezTo>
                    <a:pt x="1309" y="2652"/>
                    <a:pt x="1434" y="2280"/>
                    <a:pt x="1558" y="1930"/>
                  </a:cubicBezTo>
                  <a:cubicBezTo>
                    <a:pt x="1671" y="1580"/>
                    <a:pt x="1761" y="1253"/>
                    <a:pt x="1840" y="971"/>
                  </a:cubicBezTo>
                  <a:cubicBezTo>
                    <a:pt x="1986" y="396"/>
                    <a:pt x="2043" y="1"/>
                    <a:pt x="2043" y="1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39"/>
            <p:cNvSpPr/>
            <p:nvPr/>
          </p:nvSpPr>
          <p:spPr>
            <a:xfrm>
              <a:off x="2404214" y="879036"/>
              <a:ext cx="277717" cy="192501"/>
            </a:xfrm>
            <a:custGeom>
              <a:avLst/>
              <a:gdLst/>
              <a:ahLst/>
              <a:cxnLst/>
              <a:rect l="l" t="t" r="r" b="b"/>
              <a:pathLst>
                <a:path w="8092" h="5609" extrusionOk="0">
                  <a:moveTo>
                    <a:pt x="8092" y="0"/>
                  </a:moveTo>
                  <a:cubicBezTo>
                    <a:pt x="8092" y="0"/>
                    <a:pt x="7956" y="68"/>
                    <a:pt x="7719" y="204"/>
                  </a:cubicBezTo>
                  <a:cubicBezTo>
                    <a:pt x="7494" y="339"/>
                    <a:pt x="7155" y="520"/>
                    <a:pt x="6760" y="768"/>
                  </a:cubicBezTo>
                  <a:cubicBezTo>
                    <a:pt x="5981" y="1253"/>
                    <a:pt x="4955" y="1930"/>
                    <a:pt x="3950" y="2630"/>
                  </a:cubicBezTo>
                  <a:cubicBezTo>
                    <a:pt x="3454" y="2991"/>
                    <a:pt x="2946" y="3341"/>
                    <a:pt x="2472" y="3679"/>
                  </a:cubicBezTo>
                  <a:cubicBezTo>
                    <a:pt x="1998" y="4006"/>
                    <a:pt x="1569" y="4334"/>
                    <a:pt x="1208" y="4616"/>
                  </a:cubicBezTo>
                  <a:cubicBezTo>
                    <a:pt x="836" y="4898"/>
                    <a:pt x="531" y="5146"/>
                    <a:pt x="328" y="5327"/>
                  </a:cubicBezTo>
                  <a:cubicBezTo>
                    <a:pt x="125" y="5496"/>
                    <a:pt x="1" y="5609"/>
                    <a:pt x="1" y="5609"/>
                  </a:cubicBezTo>
                  <a:cubicBezTo>
                    <a:pt x="1" y="5609"/>
                    <a:pt x="148" y="5530"/>
                    <a:pt x="384" y="5394"/>
                  </a:cubicBezTo>
                  <a:cubicBezTo>
                    <a:pt x="621" y="5259"/>
                    <a:pt x="960" y="5078"/>
                    <a:pt x="1355" y="4853"/>
                  </a:cubicBezTo>
                  <a:cubicBezTo>
                    <a:pt x="1750" y="4616"/>
                    <a:pt x="2213" y="4334"/>
                    <a:pt x="2698" y="4029"/>
                  </a:cubicBezTo>
                  <a:cubicBezTo>
                    <a:pt x="3194" y="3724"/>
                    <a:pt x="3713" y="3397"/>
                    <a:pt x="4210" y="3047"/>
                  </a:cubicBezTo>
                  <a:cubicBezTo>
                    <a:pt x="5214" y="2325"/>
                    <a:pt x="6196" y="1580"/>
                    <a:pt x="6918" y="1005"/>
                  </a:cubicBezTo>
                  <a:cubicBezTo>
                    <a:pt x="7279" y="711"/>
                    <a:pt x="7573" y="463"/>
                    <a:pt x="7776" y="283"/>
                  </a:cubicBezTo>
                  <a:cubicBezTo>
                    <a:pt x="7979" y="102"/>
                    <a:pt x="8092" y="0"/>
                    <a:pt x="8092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39"/>
            <p:cNvSpPr/>
            <p:nvPr/>
          </p:nvSpPr>
          <p:spPr>
            <a:xfrm>
              <a:off x="2667174" y="1134240"/>
              <a:ext cx="213436" cy="56628"/>
            </a:xfrm>
            <a:custGeom>
              <a:avLst/>
              <a:gdLst/>
              <a:ahLst/>
              <a:cxnLst/>
              <a:rect l="l" t="t" r="r" b="b"/>
              <a:pathLst>
                <a:path w="6219" h="1650" extrusionOk="0">
                  <a:moveTo>
                    <a:pt x="6218" y="1"/>
                  </a:moveTo>
                  <a:cubicBezTo>
                    <a:pt x="6218" y="1"/>
                    <a:pt x="5812" y="57"/>
                    <a:pt x="5225" y="215"/>
                  </a:cubicBezTo>
                  <a:cubicBezTo>
                    <a:pt x="4932" y="283"/>
                    <a:pt x="4593" y="396"/>
                    <a:pt x="4232" y="486"/>
                  </a:cubicBezTo>
                  <a:cubicBezTo>
                    <a:pt x="3860" y="576"/>
                    <a:pt x="3476" y="712"/>
                    <a:pt x="3104" y="802"/>
                  </a:cubicBezTo>
                  <a:cubicBezTo>
                    <a:pt x="2720" y="892"/>
                    <a:pt x="2337" y="994"/>
                    <a:pt x="1976" y="1084"/>
                  </a:cubicBezTo>
                  <a:cubicBezTo>
                    <a:pt x="1603" y="1174"/>
                    <a:pt x="1265" y="1253"/>
                    <a:pt x="971" y="1344"/>
                  </a:cubicBezTo>
                  <a:cubicBezTo>
                    <a:pt x="384" y="1501"/>
                    <a:pt x="1" y="1648"/>
                    <a:pt x="1" y="1648"/>
                  </a:cubicBezTo>
                  <a:cubicBezTo>
                    <a:pt x="1" y="1648"/>
                    <a:pt x="34" y="1649"/>
                    <a:pt x="96" y="1649"/>
                  </a:cubicBezTo>
                  <a:cubicBezTo>
                    <a:pt x="250" y="1649"/>
                    <a:pt x="581" y="1643"/>
                    <a:pt x="1016" y="1603"/>
                  </a:cubicBezTo>
                  <a:cubicBezTo>
                    <a:pt x="1163" y="1603"/>
                    <a:pt x="1332" y="1580"/>
                    <a:pt x="1502" y="1569"/>
                  </a:cubicBezTo>
                  <a:cubicBezTo>
                    <a:pt x="1671" y="1547"/>
                    <a:pt x="1851" y="1535"/>
                    <a:pt x="2043" y="1501"/>
                  </a:cubicBezTo>
                  <a:cubicBezTo>
                    <a:pt x="2427" y="1434"/>
                    <a:pt x="2822" y="1355"/>
                    <a:pt x="3228" y="1265"/>
                  </a:cubicBezTo>
                  <a:cubicBezTo>
                    <a:pt x="3612" y="1152"/>
                    <a:pt x="4007" y="1016"/>
                    <a:pt x="4368" y="892"/>
                  </a:cubicBezTo>
                  <a:cubicBezTo>
                    <a:pt x="4548" y="824"/>
                    <a:pt x="4706" y="745"/>
                    <a:pt x="4876" y="678"/>
                  </a:cubicBezTo>
                  <a:cubicBezTo>
                    <a:pt x="5034" y="610"/>
                    <a:pt x="5180" y="542"/>
                    <a:pt x="5316" y="475"/>
                  </a:cubicBezTo>
                  <a:cubicBezTo>
                    <a:pt x="5869" y="215"/>
                    <a:pt x="6218" y="1"/>
                    <a:pt x="6218" y="1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39"/>
            <p:cNvSpPr/>
            <p:nvPr/>
          </p:nvSpPr>
          <p:spPr>
            <a:xfrm>
              <a:off x="2289585" y="1050773"/>
              <a:ext cx="48357" cy="35178"/>
            </a:xfrm>
            <a:custGeom>
              <a:avLst/>
              <a:gdLst/>
              <a:ahLst/>
              <a:cxnLst/>
              <a:rect l="l" t="t" r="r" b="b"/>
              <a:pathLst>
                <a:path w="1409" h="1025" extrusionOk="0">
                  <a:moveTo>
                    <a:pt x="875" y="1"/>
                  </a:moveTo>
                  <a:cubicBezTo>
                    <a:pt x="852" y="1"/>
                    <a:pt x="828" y="3"/>
                    <a:pt x="802" y="7"/>
                  </a:cubicBezTo>
                  <a:cubicBezTo>
                    <a:pt x="768" y="7"/>
                    <a:pt x="745" y="7"/>
                    <a:pt x="723" y="18"/>
                  </a:cubicBezTo>
                  <a:cubicBezTo>
                    <a:pt x="328" y="131"/>
                    <a:pt x="1" y="864"/>
                    <a:pt x="542" y="1011"/>
                  </a:cubicBezTo>
                  <a:cubicBezTo>
                    <a:pt x="579" y="1020"/>
                    <a:pt x="614" y="1025"/>
                    <a:pt x="649" y="1025"/>
                  </a:cubicBezTo>
                  <a:cubicBezTo>
                    <a:pt x="1173" y="1025"/>
                    <a:pt x="1409" y="1"/>
                    <a:pt x="875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39"/>
            <p:cNvSpPr/>
            <p:nvPr/>
          </p:nvSpPr>
          <p:spPr>
            <a:xfrm>
              <a:off x="2277196" y="1175046"/>
              <a:ext cx="47362" cy="35556"/>
            </a:xfrm>
            <a:custGeom>
              <a:avLst/>
              <a:gdLst/>
              <a:ahLst/>
              <a:cxnLst/>
              <a:rect l="l" t="t" r="r" b="b"/>
              <a:pathLst>
                <a:path w="1380" h="1036" extrusionOk="0">
                  <a:moveTo>
                    <a:pt x="858" y="1"/>
                  </a:moveTo>
                  <a:cubicBezTo>
                    <a:pt x="833" y="1"/>
                    <a:pt x="807" y="3"/>
                    <a:pt x="779" y="8"/>
                  </a:cubicBezTo>
                  <a:cubicBezTo>
                    <a:pt x="757" y="8"/>
                    <a:pt x="734" y="19"/>
                    <a:pt x="712" y="30"/>
                  </a:cubicBezTo>
                  <a:cubicBezTo>
                    <a:pt x="305" y="143"/>
                    <a:pt x="1" y="888"/>
                    <a:pt x="554" y="1023"/>
                  </a:cubicBezTo>
                  <a:cubicBezTo>
                    <a:pt x="587" y="1031"/>
                    <a:pt x="620" y="1035"/>
                    <a:pt x="652" y="1035"/>
                  </a:cubicBezTo>
                  <a:cubicBezTo>
                    <a:pt x="1175" y="1035"/>
                    <a:pt x="1379" y="1"/>
                    <a:pt x="858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39"/>
            <p:cNvSpPr/>
            <p:nvPr/>
          </p:nvSpPr>
          <p:spPr>
            <a:xfrm>
              <a:off x="2506934" y="1255835"/>
              <a:ext cx="51102" cy="28829"/>
            </a:xfrm>
            <a:custGeom>
              <a:avLst/>
              <a:gdLst/>
              <a:ahLst/>
              <a:cxnLst/>
              <a:rect l="l" t="t" r="r" b="b"/>
              <a:pathLst>
                <a:path w="1489" h="840" extrusionOk="0">
                  <a:moveTo>
                    <a:pt x="888" y="0"/>
                  </a:moveTo>
                  <a:cubicBezTo>
                    <a:pt x="477" y="0"/>
                    <a:pt x="1" y="423"/>
                    <a:pt x="382" y="723"/>
                  </a:cubicBezTo>
                  <a:cubicBezTo>
                    <a:pt x="393" y="734"/>
                    <a:pt x="416" y="746"/>
                    <a:pt x="438" y="757"/>
                  </a:cubicBezTo>
                  <a:cubicBezTo>
                    <a:pt x="525" y="813"/>
                    <a:pt x="638" y="839"/>
                    <a:pt x="754" y="839"/>
                  </a:cubicBezTo>
                  <a:cubicBezTo>
                    <a:pt x="1105" y="839"/>
                    <a:pt x="1488" y="600"/>
                    <a:pt x="1285" y="227"/>
                  </a:cubicBezTo>
                  <a:cubicBezTo>
                    <a:pt x="1199" y="65"/>
                    <a:pt x="1048" y="0"/>
                    <a:pt x="888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39"/>
            <p:cNvSpPr/>
            <p:nvPr/>
          </p:nvSpPr>
          <p:spPr>
            <a:xfrm>
              <a:off x="2040731" y="1280100"/>
              <a:ext cx="38438" cy="36860"/>
            </a:xfrm>
            <a:custGeom>
              <a:avLst/>
              <a:gdLst/>
              <a:ahLst/>
              <a:cxnLst/>
              <a:rect l="l" t="t" r="r" b="b"/>
              <a:pathLst>
                <a:path w="1120" h="1074" extrusionOk="0">
                  <a:moveTo>
                    <a:pt x="635" y="1"/>
                  </a:moveTo>
                  <a:cubicBezTo>
                    <a:pt x="614" y="1"/>
                    <a:pt x="593" y="2"/>
                    <a:pt x="571" y="5"/>
                  </a:cubicBezTo>
                  <a:cubicBezTo>
                    <a:pt x="0" y="45"/>
                    <a:pt x="52" y="1073"/>
                    <a:pt x="490" y="1073"/>
                  </a:cubicBezTo>
                  <a:cubicBezTo>
                    <a:pt x="545" y="1073"/>
                    <a:pt x="606" y="1057"/>
                    <a:pt x="673" y="1020"/>
                  </a:cubicBezTo>
                  <a:cubicBezTo>
                    <a:pt x="696" y="1009"/>
                    <a:pt x="707" y="998"/>
                    <a:pt x="729" y="987"/>
                  </a:cubicBezTo>
                  <a:cubicBezTo>
                    <a:pt x="1054" y="759"/>
                    <a:pt x="1119" y="1"/>
                    <a:pt x="635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39"/>
            <p:cNvSpPr/>
            <p:nvPr/>
          </p:nvSpPr>
          <p:spPr>
            <a:xfrm>
              <a:off x="2406685" y="1157646"/>
              <a:ext cx="42454" cy="28623"/>
            </a:xfrm>
            <a:custGeom>
              <a:avLst/>
              <a:gdLst/>
              <a:ahLst/>
              <a:cxnLst/>
              <a:rect l="l" t="t" r="r" b="b"/>
              <a:pathLst>
                <a:path w="1237" h="834" extrusionOk="0">
                  <a:moveTo>
                    <a:pt x="451" y="1"/>
                  </a:moveTo>
                  <a:cubicBezTo>
                    <a:pt x="211" y="1"/>
                    <a:pt x="1" y="123"/>
                    <a:pt x="30" y="413"/>
                  </a:cubicBezTo>
                  <a:cubicBezTo>
                    <a:pt x="56" y="704"/>
                    <a:pt x="336" y="834"/>
                    <a:pt x="604" y="834"/>
                  </a:cubicBezTo>
                  <a:cubicBezTo>
                    <a:pt x="928" y="834"/>
                    <a:pt x="1236" y="644"/>
                    <a:pt x="1057" y="323"/>
                  </a:cubicBezTo>
                  <a:cubicBezTo>
                    <a:pt x="1046" y="300"/>
                    <a:pt x="1035" y="278"/>
                    <a:pt x="1023" y="267"/>
                  </a:cubicBezTo>
                  <a:cubicBezTo>
                    <a:pt x="911" y="100"/>
                    <a:pt x="669" y="1"/>
                    <a:pt x="451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39"/>
            <p:cNvSpPr/>
            <p:nvPr/>
          </p:nvSpPr>
          <p:spPr>
            <a:xfrm>
              <a:off x="2141735" y="874266"/>
              <a:ext cx="38370" cy="37477"/>
            </a:xfrm>
            <a:custGeom>
              <a:avLst/>
              <a:gdLst/>
              <a:ahLst/>
              <a:cxnLst/>
              <a:rect l="l" t="t" r="r" b="b"/>
              <a:pathLst>
                <a:path w="1118" h="1092" extrusionOk="0">
                  <a:moveTo>
                    <a:pt x="605" y="0"/>
                  </a:moveTo>
                  <a:cubicBezTo>
                    <a:pt x="548" y="0"/>
                    <a:pt x="484" y="19"/>
                    <a:pt x="416" y="60"/>
                  </a:cubicBezTo>
                  <a:cubicBezTo>
                    <a:pt x="393" y="72"/>
                    <a:pt x="371" y="83"/>
                    <a:pt x="359" y="94"/>
                  </a:cubicBezTo>
                  <a:cubicBezTo>
                    <a:pt x="34" y="333"/>
                    <a:pt x="0" y="1091"/>
                    <a:pt x="488" y="1091"/>
                  </a:cubicBezTo>
                  <a:cubicBezTo>
                    <a:pt x="508" y="1091"/>
                    <a:pt x="529" y="1090"/>
                    <a:pt x="551" y="1087"/>
                  </a:cubicBezTo>
                  <a:cubicBezTo>
                    <a:pt x="1118" y="1008"/>
                    <a:pt x="1028" y="0"/>
                    <a:pt x="605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39"/>
            <p:cNvSpPr/>
            <p:nvPr/>
          </p:nvSpPr>
          <p:spPr>
            <a:xfrm>
              <a:off x="2189748" y="1232566"/>
              <a:ext cx="38301" cy="37786"/>
            </a:xfrm>
            <a:custGeom>
              <a:avLst/>
              <a:gdLst/>
              <a:ahLst/>
              <a:cxnLst/>
              <a:rect l="l" t="t" r="r" b="b"/>
              <a:pathLst>
                <a:path w="1116" h="1101" extrusionOk="0">
                  <a:moveTo>
                    <a:pt x="649" y="0"/>
                  </a:moveTo>
                  <a:cubicBezTo>
                    <a:pt x="615" y="0"/>
                    <a:pt x="579" y="4"/>
                    <a:pt x="540" y="13"/>
                  </a:cubicBezTo>
                  <a:cubicBezTo>
                    <a:pt x="1" y="131"/>
                    <a:pt x="160" y="1101"/>
                    <a:pt x="574" y="1101"/>
                  </a:cubicBezTo>
                  <a:cubicBezTo>
                    <a:pt x="637" y="1101"/>
                    <a:pt x="705" y="1079"/>
                    <a:pt x="777" y="1029"/>
                  </a:cubicBezTo>
                  <a:cubicBezTo>
                    <a:pt x="788" y="1006"/>
                    <a:pt x="811" y="995"/>
                    <a:pt x="822" y="984"/>
                  </a:cubicBezTo>
                  <a:cubicBezTo>
                    <a:pt x="1116" y="721"/>
                    <a:pt x="1097" y="0"/>
                    <a:pt x="649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39"/>
            <p:cNvSpPr/>
            <p:nvPr/>
          </p:nvSpPr>
          <p:spPr>
            <a:xfrm>
              <a:off x="2359907" y="890602"/>
              <a:ext cx="38576" cy="38061"/>
            </a:xfrm>
            <a:custGeom>
              <a:avLst/>
              <a:gdLst/>
              <a:ahLst/>
              <a:cxnLst/>
              <a:rect l="l" t="t" r="r" b="b"/>
              <a:pathLst>
                <a:path w="1124" h="1109" extrusionOk="0">
                  <a:moveTo>
                    <a:pt x="645" y="0"/>
                  </a:moveTo>
                  <a:cubicBezTo>
                    <a:pt x="611" y="0"/>
                    <a:pt x="575" y="5"/>
                    <a:pt x="536" y="13"/>
                  </a:cubicBezTo>
                  <a:cubicBezTo>
                    <a:pt x="0" y="150"/>
                    <a:pt x="179" y="1109"/>
                    <a:pt x="578" y="1109"/>
                  </a:cubicBezTo>
                  <a:cubicBezTo>
                    <a:pt x="642" y="1109"/>
                    <a:pt x="711" y="1085"/>
                    <a:pt x="784" y="1029"/>
                  </a:cubicBezTo>
                  <a:lnTo>
                    <a:pt x="840" y="984"/>
                  </a:lnTo>
                  <a:cubicBezTo>
                    <a:pt x="1124" y="721"/>
                    <a:pt x="1095" y="0"/>
                    <a:pt x="645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39"/>
            <p:cNvSpPr/>
            <p:nvPr/>
          </p:nvSpPr>
          <p:spPr>
            <a:xfrm>
              <a:off x="2184085" y="1342047"/>
              <a:ext cx="51789" cy="29103"/>
            </a:xfrm>
            <a:custGeom>
              <a:avLst/>
              <a:gdLst/>
              <a:ahLst/>
              <a:cxnLst/>
              <a:rect l="l" t="t" r="r" b="b"/>
              <a:pathLst>
                <a:path w="1509" h="848" extrusionOk="0">
                  <a:moveTo>
                    <a:pt x="763" y="0"/>
                  </a:moveTo>
                  <a:cubicBezTo>
                    <a:pt x="406" y="0"/>
                    <a:pt x="0" y="255"/>
                    <a:pt x="209" y="637"/>
                  </a:cubicBezTo>
                  <a:cubicBezTo>
                    <a:pt x="297" y="787"/>
                    <a:pt x="445" y="848"/>
                    <a:pt x="601" y="848"/>
                  </a:cubicBezTo>
                  <a:cubicBezTo>
                    <a:pt x="1021" y="848"/>
                    <a:pt x="1509" y="414"/>
                    <a:pt x="1123" y="118"/>
                  </a:cubicBezTo>
                  <a:cubicBezTo>
                    <a:pt x="1100" y="107"/>
                    <a:pt x="1077" y="84"/>
                    <a:pt x="1055" y="73"/>
                  </a:cubicBezTo>
                  <a:cubicBezTo>
                    <a:pt x="974" y="23"/>
                    <a:pt x="871" y="0"/>
                    <a:pt x="763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39"/>
            <p:cNvSpPr/>
            <p:nvPr/>
          </p:nvSpPr>
          <p:spPr>
            <a:xfrm>
              <a:off x="2116338" y="1194128"/>
              <a:ext cx="52235" cy="29103"/>
            </a:xfrm>
            <a:custGeom>
              <a:avLst/>
              <a:gdLst/>
              <a:ahLst/>
              <a:cxnLst/>
              <a:rect l="l" t="t" r="r" b="b"/>
              <a:pathLst>
                <a:path w="1522" h="848" extrusionOk="0">
                  <a:moveTo>
                    <a:pt x="919" y="0"/>
                  </a:moveTo>
                  <a:cubicBezTo>
                    <a:pt x="497" y="0"/>
                    <a:pt x="1" y="465"/>
                    <a:pt x="411" y="749"/>
                  </a:cubicBezTo>
                  <a:cubicBezTo>
                    <a:pt x="433" y="761"/>
                    <a:pt x="445" y="772"/>
                    <a:pt x="467" y="783"/>
                  </a:cubicBezTo>
                  <a:cubicBezTo>
                    <a:pt x="547" y="827"/>
                    <a:pt x="645" y="847"/>
                    <a:pt x="745" y="847"/>
                  </a:cubicBezTo>
                  <a:cubicBezTo>
                    <a:pt x="1112" y="847"/>
                    <a:pt x="1521" y="578"/>
                    <a:pt x="1291" y="197"/>
                  </a:cubicBezTo>
                  <a:cubicBezTo>
                    <a:pt x="1204" y="57"/>
                    <a:pt x="1066" y="0"/>
                    <a:pt x="919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39"/>
            <p:cNvSpPr/>
            <p:nvPr/>
          </p:nvSpPr>
          <p:spPr>
            <a:xfrm>
              <a:off x="2124815" y="1294102"/>
              <a:ext cx="39159" cy="31403"/>
            </a:xfrm>
            <a:custGeom>
              <a:avLst/>
              <a:gdLst/>
              <a:ahLst/>
              <a:cxnLst/>
              <a:rect l="l" t="t" r="r" b="b"/>
              <a:pathLst>
                <a:path w="1141" h="915" extrusionOk="0">
                  <a:moveTo>
                    <a:pt x="446" y="1"/>
                  </a:moveTo>
                  <a:cubicBezTo>
                    <a:pt x="289" y="1"/>
                    <a:pt x="151" y="82"/>
                    <a:pt x="96" y="285"/>
                  </a:cubicBezTo>
                  <a:cubicBezTo>
                    <a:pt x="1" y="660"/>
                    <a:pt x="423" y="915"/>
                    <a:pt x="751" y="915"/>
                  </a:cubicBezTo>
                  <a:cubicBezTo>
                    <a:pt x="966" y="915"/>
                    <a:pt x="1141" y="804"/>
                    <a:pt x="1100" y="545"/>
                  </a:cubicBezTo>
                  <a:cubicBezTo>
                    <a:pt x="1100" y="511"/>
                    <a:pt x="1089" y="488"/>
                    <a:pt x="1089" y="477"/>
                  </a:cubicBezTo>
                  <a:cubicBezTo>
                    <a:pt x="1019" y="223"/>
                    <a:pt x="707" y="1"/>
                    <a:pt x="446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39"/>
            <p:cNvSpPr/>
            <p:nvPr/>
          </p:nvSpPr>
          <p:spPr>
            <a:xfrm>
              <a:off x="2047663" y="1355123"/>
              <a:ext cx="39434" cy="31403"/>
            </a:xfrm>
            <a:custGeom>
              <a:avLst/>
              <a:gdLst/>
              <a:ahLst/>
              <a:cxnLst/>
              <a:rect l="l" t="t" r="r" b="b"/>
              <a:pathLst>
                <a:path w="1149" h="915" extrusionOk="0">
                  <a:moveTo>
                    <a:pt x="444" y="1"/>
                  </a:moveTo>
                  <a:cubicBezTo>
                    <a:pt x="280" y="1"/>
                    <a:pt x="136" y="86"/>
                    <a:pt x="87" y="301"/>
                  </a:cubicBezTo>
                  <a:cubicBezTo>
                    <a:pt x="0" y="669"/>
                    <a:pt x="413" y="914"/>
                    <a:pt x="740" y="914"/>
                  </a:cubicBezTo>
                  <a:cubicBezTo>
                    <a:pt x="964" y="914"/>
                    <a:pt x="1149" y="798"/>
                    <a:pt x="1103" y="527"/>
                  </a:cubicBezTo>
                  <a:cubicBezTo>
                    <a:pt x="1103" y="504"/>
                    <a:pt x="1092" y="482"/>
                    <a:pt x="1080" y="459"/>
                  </a:cubicBezTo>
                  <a:cubicBezTo>
                    <a:pt x="1011" y="211"/>
                    <a:pt x="702" y="1"/>
                    <a:pt x="444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39"/>
            <p:cNvSpPr/>
            <p:nvPr/>
          </p:nvSpPr>
          <p:spPr>
            <a:xfrm>
              <a:off x="2087131" y="518470"/>
              <a:ext cx="39090" cy="37237"/>
            </a:xfrm>
            <a:custGeom>
              <a:avLst/>
              <a:gdLst/>
              <a:ahLst/>
              <a:cxnLst/>
              <a:rect l="l" t="t" r="r" b="b"/>
              <a:pathLst>
                <a:path w="1139" h="1085" extrusionOk="0">
                  <a:moveTo>
                    <a:pt x="676" y="0"/>
                  </a:moveTo>
                  <a:cubicBezTo>
                    <a:pt x="625" y="0"/>
                    <a:pt x="568" y="14"/>
                    <a:pt x="506" y="46"/>
                  </a:cubicBezTo>
                  <a:cubicBezTo>
                    <a:pt x="483" y="57"/>
                    <a:pt x="461" y="69"/>
                    <a:pt x="438" y="80"/>
                  </a:cubicBezTo>
                  <a:cubicBezTo>
                    <a:pt x="93" y="302"/>
                    <a:pt x="1" y="1085"/>
                    <a:pt x="539" y="1085"/>
                  </a:cubicBezTo>
                  <a:cubicBezTo>
                    <a:pt x="547" y="1085"/>
                    <a:pt x="554" y="1084"/>
                    <a:pt x="562" y="1084"/>
                  </a:cubicBezTo>
                  <a:cubicBezTo>
                    <a:pt x="1139" y="1054"/>
                    <a:pt x="1117" y="0"/>
                    <a:pt x="676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39"/>
            <p:cNvSpPr/>
            <p:nvPr/>
          </p:nvSpPr>
          <p:spPr>
            <a:xfrm>
              <a:off x="2026488" y="1133793"/>
              <a:ext cx="42420" cy="28657"/>
            </a:xfrm>
            <a:custGeom>
              <a:avLst/>
              <a:gdLst/>
              <a:ahLst/>
              <a:cxnLst/>
              <a:rect l="l" t="t" r="r" b="b"/>
              <a:pathLst>
                <a:path w="1236" h="835" extrusionOk="0">
                  <a:moveTo>
                    <a:pt x="636" y="1"/>
                  </a:moveTo>
                  <a:cubicBezTo>
                    <a:pt x="310" y="1"/>
                    <a:pt x="0" y="193"/>
                    <a:pt x="174" y="521"/>
                  </a:cubicBezTo>
                  <a:cubicBezTo>
                    <a:pt x="185" y="533"/>
                    <a:pt x="197" y="555"/>
                    <a:pt x="208" y="578"/>
                  </a:cubicBezTo>
                  <a:cubicBezTo>
                    <a:pt x="325" y="737"/>
                    <a:pt x="565" y="834"/>
                    <a:pt x="781" y="834"/>
                  </a:cubicBezTo>
                  <a:cubicBezTo>
                    <a:pt x="1023" y="834"/>
                    <a:pt x="1236" y="712"/>
                    <a:pt x="1212" y="420"/>
                  </a:cubicBezTo>
                  <a:cubicBezTo>
                    <a:pt x="1182" y="130"/>
                    <a:pt x="904" y="1"/>
                    <a:pt x="636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39"/>
            <p:cNvSpPr/>
            <p:nvPr/>
          </p:nvSpPr>
          <p:spPr>
            <a:xfrm>
              <a:off x="2107243" y="1024210"/>
              <a:ext cx="38988" cy="37409"/>
            </a:xfrm>
            <a:custGeom>
              <a:avLst/>
              <a:gdLst/>
              <a:ahLst/>
              <a:cxnLst/>
              <a:rect l="l" t="t" r="r" b="b"/>
              <a:pathLst>
                <a:path w="1136" h="1090" extrusionOk="0">
                  <a:moveTo>
                    <a:pt x="619" y="0"/>
                  </a:moveTo>
                  <a:cubicBezTo>
                    <a:pt x="604" y="0"/>
                    <a:pt x="590" y="1"/>
                    <a:pt x="574" y="2"/>
                  </a:cubicBezTo>
                  <a:cubicBezTo>
                    <a:pt x="1" y="52"/>
                    <a:pt x="55" y="1090"/>
                    <a:pt x="498" y="1090"/>
                  </a:cubicBezTo>
                  <a:cubicBezTo>
                    <a:pt x="552" y="1090"/>
                    <a:pt x="611" y="1074"/>
                    <a:pt x="676" y="1040"/>
                  </a:cubicBezTo>
                  <a:cubicBezTo>
                    <a:pt x="698" y="1029"/>
                    <a:pt x="710" y="1018"/>
                    <a:pt x="732" y="1006"/>
                  </a:cubicBezTo>
                  <a:cubicBezTo>
                    <a:pt x="1073" y="776"/>
                    <a:pt x="1135" y="0"/>
                    <a:pt x="619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39"/>
            <p:cNvSpPr/>
            <p:nvPr/>
          </p:nvSpPr>
          <p:spPr>
            <a:xfrm>
              <a:off x="2325106" y="713133"/>
              <a:ext cx="43380" cy="28554"/>
            </a:xfrm>
            <a:custGeom>
              <a:avLst/>
              <a:gdLst/>
              <a:ahLst/>
              <a:cxnLst/>
              <a:rect l="l" t="t" r="r" b="b"/>
              <a:pathLst>
                <a:path w="1264" h="832" extrusionOk="0">
                  <a:moveTo>
                    <a:pt x="482" y="0"/>
                  </a:moveTo>
                  <a:cubicBezTo>
                    <a:pt x="228" y="0"/>
                    <a:pt x="1" y="131"/>
                    <a:pt x="38" y="434"/>
                  </a:cubicBezTo>
                  <a:cubicBezTo>
                    <a:pt x="77" y="712"/>
                    <a:pt x="339" y="832"/>
                    <a:pt x="597" y="832"/>
                  </a:cubicBezTo>
                  <a:cubicBezTo>
                    <a:pt x="934" y="832"/>
                    <a:pt x="1263" y="625"/>
                    <a:pt x="1065" y="298"/>
                  </a:cubicBezTo>
                  <a:cubicBezTo>
                    <a:pt x="1053" y="276"/>
                    <a:pt x="1042" y="264"/>
                    <a:pt x="1031" y="242"/>
                  </a:cubicBezTo>
                  <a:cubicBezTo>
                    <a:pt x="919" y="89"/>
                    <a:pt x="691" y="0"/>
                    <a:pt x="482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39"/>
            <p:cNvSpPr/>
            <p:nvPr/>
          </p:nvSpPr>
          <p:spPr>
            <a:xfrm>
              <a:off x="2163356" y="1133656"/>
              <a:ext cx="47911" cy="35247"/>
            </a:xfrm>
            <a:custGeom>
              <a:avLst/>
              <a:gdLst/>
              <a:ahLst/>
              <a:cxnLst/>
              <a:rect l="l" t="t" r="r" b="b"/>
              <a:pathLst>
                <a:path w="1396" h="1027" extrusionOk="0">
                  <a:moveTo>
                    <a:pt x="862" y="1"/>
                  </a:moveTo>
                  <a:cubicBezTo>
                    <a:pt x="840" y="1"/>
                    <a:pt x="816" y="3"/>
                    <a:pt x="790" y="6"/>
                  </a:cubicBezTo>
                  <a:cubicBezTo>
                    <a:pt x="767" y="6"/>
                    <a:pt x="745" y="18"/>
                    <a:pt x="722" y="29"/>
                  </a:cubicBezTo>
                  <a:cubicBezTo>
                    <a:pt x="316" y="131"/>
                    <a:pt x="0" y="875"/>
                    <a:pt x="542" y="1011"/>
                  </a:cubicBezTo>
                  <a:cubicBezTo>
                    <a:pt x="580" y="1021"/>
                    <a:pt x="618" y="1026"/>
                    <a:pt x="654" y="1026"/>
                  </a:cubicBezTo>
                  <a:cubicBezTo>
                    <a:pt x="1173" y="1026"/>
                    <a:pt x="1396" y="1"/>
                    <a:pt x="862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39"/>
            <p:cNvSpPr/>
            <p:nvPr/>
          </p:nvSpPr>
          <p:spPr>
            <a:xfrm>
              <a:off x="2048316" y="1198246"/>
              <a:ext cx="47327" cy="35590"/>
            </a:xfrm>
            <a:custGeom>
              <a:avLst/>
              <a:gdLst/>
              <a:ahLst/>
              <a:cxnLst/>
              <a:rect l="l" t="t" r="r" b="b"/>
              <a:pathLst>
                <a:path w="1379" h="1037" extrusionOk="0">
                  <a:moveTo>
                    <a:pt x="864" y="0"/>
                  </a:moveTo>
                  <a:cubicBezTo>
                    <a:pt x="838" y="0"/>
                    <a:pt x="809" y="3"/>
                    <a:pt x="779" y="9"/>
                  </a:cubicBezTo>
                  <a:cubicBezTo>
                    <a:pt x="757" y="9"/>
                    <a:pt x="734" y="20"/>
                    <a:pt x="712" y="20"/>
                  </a:cubicBezTo>
                  <a:cubicBezTo>
                    <a:pt x="305" y="144"/>
                    <a:pt x="1" y="889"/>
                    <a:pt x="542" y="1024"/>
                  </a:cubicBezTo>
                  <a:cubicBezTo>
                    <a:pt x="576" y="1032"/>
                    <a:pt x="610" y="1036"/>
                    <a:pt x="641" y="1036"/>
                  </a:cubicBezTo>
                  <a:cubicBezTo>
                    <a:pt x="1172" y="1036"/>
                    <a:pt x="1378" y="0"/>
                    <a:pt x="864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39"/>
            <p:cNvSpPr/>
            <p:nvPr/>
          </p:nvSpPr>
          <p:spPr>
            <a:xfrm>
              <a:off x="2697101" y="1026818"/>
              <a:ext cx="38507" cy="36860"/>
            </a:xfrm>
            <a:custGeom>
              <a:avLst/>
              <a:gdLst/>
              <a:ahLst/>
              <a:cxnLst/>
              <a:rect l="l" t="t" r="r" b="b"/>
              <a:pathLst>
                <a:path w="1122" h="1074" extrusionOk="0">
                  <a:moveTo>
                    <a:pt x="626" y="1"/>
                  </a:moveTo>
                  <a:cubicBezTo>
                    <a:pt x="606" y="1"/>
                    <a:pt x="584" y="2"/>
                    <a:pt x="562" y="5"/>
                  </a:cubicBezTo>
                  <a:cubicBezTo>
                    <a:pt x="1" y="45"/>
                    <a:pt x="54" y="1073"/>
                    <a:pt x="484" y="1073"/>
                  </a:cubicBezTo>
                  <a:cubicBezTo>
                    <a:pt x="538" y="1073"/>
                    <a:pt x="598" y="1057"/>
                    <a:pt x="663" y="1021"/>
                  </a:cubicBezTo>
                  <a:lnTo>
                    <a:pt x="720" y="987"/>
                  </a:lnTo>
                  <a:cubicBezTo>
                    <a:pt x="1056" y="759"/>
                    <a:pt x="1121" y="1"/>
                    <a:pt x="626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39"/>
            <p:cNvSpPr/>
            <p:nvPr/>
          </p:nvSpPr>
          <p:spPr>
            <a:xfrm>
              <a:off x="2007612" y="1374171"/>
              <a:ext cx="42454" cy="28657"/>
            </a:xfrm>
            <a:custGeom>
              <a:avLst/>
              <a:gdLst/>
              <a:ahLst/>
              <a:cxnLst/>
              <a:rect l="l" t="t" r="r" b="b"/>
              <a:pathLst>
                <a:path w="1237" h="835" extrusionOk="0">
                  <a:moveTo>
                    <a:pt x="455" y="1"/>
                  </a:moveTo>
                  <a:cubicBezTo>
                    <a:pt x="213" y="1"/>
                    <a:pt x="1" y="125"/>
                    <a:pt x="24" y="423"/>
                  </a:cubicBezTo>
                  <a:cubicBezTo>
                    <a:pt x="50" y="708"/>
                    <a:pt x="326" y="834"/>
                    <a:pt x="594" y="834"/>
                  </a:cubicBezTo>
                  <a:cubicBezTo>
                    <a:pt x="922" y="834"/>
                    <a:pt x="1236" y="645"/>
                    <a:pt x="1063" y="322"/>
                  </a:cubicBezTo>
                  <a:cubicBezTo>
                    <a:pt x="1051" y="299"/>
                    <a:pt x="1040" y="277"/>
                    <a:pt x="1029" y="265"/>
                  </a:cubicBezTo>
                  <a:cubicBezTo>
                    <a:pt x="912" y="100"/>
                    <a:pt x="671" y="1"/>
                    <a:pt x="455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39"/>
            <p:cNvSpPr/>
            <p:nvPr/>
          </p:nvSpPr>
          <p:spPr>
            <a:xfrm>
              <a:off x="2286565" y="1289023"/>
              <a:ext cx="38370" cy="37477"/>
            </a:xfrm>
            <a:custGeom>
              <a:avLst/>
              <a:gdLst/>
              <a:ahLst/>
              <a:cxnLst/>
              <a:rect l="l" t="t" r="r" b="b"/>
              <a:pathLst>
                <a:path w="1118" h="1092" extrusionOk="0">
                  <a:moveTo>
                    <a:pt x="605" y="1"/>
                  </a:moveTo>
                  <a:cubicBezTo>
                    <a:pt x="548" y="1"/>
                    <a:pt x="485" y="19"/>
                    <a:pt x="416" y="61"/>
                  </a:cubicBezTo>
                  <a:cubicBezTo>
                    <a:pt x="393" y="72"/>
                    <a:pt x="371" y="83"/>
                    <a:pt x="360" y="95"/>
                  </a:cubicBezTo>
                  <a:cubicBezTo>
                    <a:pt x="35" y="344"/>
                    <a:pt x="1" y="1092"/>
                    <a:pt x="487" y="1092"/>
                  </a:cubicBezTo>
                  <a:cubicBezTo>
                    <a:pt x="508" y="1092"/>
                    <a:pt x="529" y="1090"/>
                    <a:pt x="551" y="1088"/>
                  </a:cubicBezTo>
                  <a:cubicBezTo>
                    <a:pt x="1118" y="1008"/>
                    <a:pt x="1028" y="1"/>
                    <a:pt x="605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39"/>
            <p:cNvSpPr/>
            <p:nvPr/>
          </p:nvSpPr>
          <p:spPr>
            <a:xfrm>
              <a:off x="1551465" y="-112366"/>
              <a:ext cx="789" cy="1167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0" y="0"/>
                  </a:moveTo>
                  <a:cubicBezTo>
                    <a:pt x="0" y="11"/>
                    <a:pt x="0" y="23"/>
                    <a:pt x="0" y="34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39"/>
            <p:cNvSpPr/>
            <p:nvPr/>
          </p:nvSpPr>
          <p:spPr>
            <a:xfrm>
              <a:off x="1770632" y="-112778"/>
              <a:ext cx="60849" cy="96474"/>
            </a:xfrm>
            <a:custGeom>
              <a:avLst/>
              <a:gdLst/>
              <a:ahLst/>
              <a:cxnLst/>
              <a:rect l="l" t="t" r="r" b="b"/>
              <a:pathLst>
                <a:path w="1773" h="2811" extrusionOk="0">
                  <a:moveTo>
                    <a:pt x="1772" y="1"/>
                  </a:moveTo>
                  <a:lnTo>
                    <a:pt x="272" y="12"/>
                  </a:lnTo>
                  <a:cubicBezTo>
                    <a:pt x="80" y="926"/>
                    <a:pt x="1" y="1874"/>
                    <a:pt x="57" y="2810"/>
                  </a:cubicBezTo>
                  <a:cubicBezTo>
                    <a:pt x="599" y="1863"/>
                    <a:pt x="1174" y="926"/>
                    <a:pt x="17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39"/>
            <p:cNvSpPr/>
            <p:nvPr/>
          </p:nvSpPr>
          <p:spPr>
            <a:xfrm>
              <a:off x="2075051" y="-112366"/>
              <a:ext cx="112707" cy="236636"/>
            </a:xfrm>
            <a:custGeom>
              <a:avLst/>
              <a:gdLst/>
              <a:ahLst/>
              <a:cxnLst/>
              <a:rect l="l" t="t" r="r" b="b"/>
              <a:pathLst>
                <a:path w="3284" h="6895" extrusionOk="0">
                  <a:moveTo>
                    <a:pt x="689" y="0"/>
                  </a:moveTo>
                  <a:cubicBezTo>
                    <a:pt x="305" y="2279"/>
                    <a:pt x="68" y="4581"/>
                    <a:pt x="0" y="6895"/>
                  </a:cubicBezTo>
                  <a:cubicBezTo>
                    <a:pt x="1050" y="4525"/>
                    <a:pt x="2235" y="2302"/>
                    <a:pt x="3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39"/>
            <p:cNvSpPr/>
            <p:nvPr/>
          </p:nvSpPr>
          <p:spPr>
            <a:xfrm>
              <a:off x="2330632" y="-112366"/>
              <a:ext cx="91428" cy="173522"/>
            </a:xfrm>
            <a:custGeom>
              <a:avLst/>
              <a:gdLst/>
              <a:ahLst/>
              <a:cxnLst/>
              <a:rect l="l" t="t" r="r" b="b"/>
              <a:pathLst>
                <a:path w="2664" h="5056" extrusionOk="0">
                  <a:moveTo>
                    <a:pt x="1" y="0"/>
                  </a:moveTo>
                  <a:cubicBezTo>
                    <a:pt x="204" y="1952"/>
                    <a:pt x="712" y="3735"/>
                    <a:pt x="1592" y="5055"/>
                  </a:cubicBezTo>
                  <a:cubicBezTo>
                    <a:pt x="1942" y="3453"/>
                    <a:pt x="2337" y="1738"/>
                    <a:pt x="2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39"/>
            <p:cNvSpPr/>
            <p:nvPr/>
          </p:nvSpPr>
          <p:spPr>
            <a:xfrm>
              <a:off x="3371249" y="-112778"/>
              <a:ext cx="1311745" cy="1259784"/>
            </a:xfrm>
            <a:custGeom>
              <a:avLst/>
              <a:gdLst/>
              <a:ahLst/>
              <a:cxnLst/>
              <a:rect l="l" t="t" r="r" b="b"/>
              <a:pathLst>
                <a:path w="38221" h="36707" extrusionOk="0">
                  <a:moveTo>
                    <a:pt x="1885" y="1"/>
                  </a:moveTo>
                  <a:cubicBezTo>
                    <a:pt x="1659" y="1637"/>
                    <a:pt x="1377" y="3194"/>
                    <a:pt x="1039" y="4616"/>
                  </a:cubicBezTo>
                  <a:cubicBezTo>
                    <a:pt x="0" y="8915"/>
                    <a:pt x="1490" y="15110"/>
                    <a:pt x="3645" y="18744"/>
                  </a:cubicBezTo>
                  <a:cubicBezTo>
                    <a:pt x="6015" y="22772"/>
                    <a:pt x="5518" y="22163"/>
                    <a:pt x="7933" y="26225"/>
                  </a:cubicBezTo>
                  <a:cubicBezTo>
                    <a:pt x="10935" y="31280"/>
                    <a:pt x="13846" y="34022"/>
                    <a:pt x="16758" y="35433"/>
                  </a:cubicBezTo>
                  <a:cubicBezTo>
                    <a:pt x="18592" y="36306"/>
                    <a:pt x="19653" y="36707"/>
                    <a:pt x="21042" y="36707"/>
                  </a:cubicBezTo>
                  <a:cubicBezTo>
                    <a:pt x="21790" y="36707"/>
                    <a:pt x="22633" y="36591"/>
                    <a:pt x="23742" y="36370"/>
                  </a:cubicBezTo>
                  <a:cubicBezTo>
                    <a:pt x="25593" y="35997"/>
                    <a:pt x="29069" y="34406"/>
                    <a:pt x="29091" y="32431"/>
                  </a:cubicBezTo>
                  <a:lnTo>
                    <a:pt x="29599" y="32680"/>
                  </a:lnTo>
                  <a:cubicBezTo>
                    <a:pt x="29850" y="32711"/>
                    <a:pt x="30097" y="32726"/>
                    <a:pt x="30341" y="32726"/>
                  </a:cubicBezTo>
                  <a:cubicBezTo>
                    <a:pt x="34578" y="32726"/>
                    <a:pt x="37748" y="28154"/>
                    <a:pt x="37780" y="24408"/>
                  </a:cubicBezTo>
                  <a:cubicBezTo>
                    <a:pt x="37848" y="17694"/>
                    <a:pt x="38220" y="10032"/>
                    <a:pt x="32826" y="3679"/>
                  </a:cubicBezTo>
                  <a:cubicBezTo>
                    <a:pt x="31709" y="2393"/>
                    <a:pt x="30513" y="1163"/>
                    <a:pt x="29249" y="1"/>
                  </a:cubicBezTo>
                  <a:close/>
                </a:path>
              </a:pathLst>
            </a:custGeom>
            <a:solidFill>
              <a:srgbClr val="FF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39"/>
            <p:cNvSpPr/>
            <p:nvPr/>
          </p:nvSpPr>
          <p:spPr>
            <a:xfrm>
              <a:off x="3931042" y="-98603"/>
              <a:ext cx="40875" cy="29412"/>
            </a:xfrm>
            <a:custGeom>
              <a:avLst/>
              <a:gdLst/>
              <a:ahLst/>
              <a:cxnLst/>
              <a:rect l="l" t="t" r="r" b="b"/>
              <a:pathLst>
                <a:path w="1191" h="857" extrusionOk="0">
                  <a:moveTo>
                    <a:pt x="412" y="1"/>
                  </a:moveTo>
                  <a:cubicBezTo>
                    <a:pt x="191" y="1"/>
                    <a:pt x="1" y="112"/>
                    <a:pt x="6" y="389"/>
                  </a:cubicBezTo>
                  <a:cubicBezTo>
                    <a:pt x="12" y="706"/>
                    <a:pt x="322" y="856"/>
                    <a:pt x="608" y="856"/>
                  </a:cubicBezTo>
                  <a:cubicBezTo>
                    <a:pt x="913" y="856"/>
                    <a:pt x="1190" y="686"/>
                    <a:pt x="1045" y="366"/>
                  </a:cubicBezTo>
                  <a:cubicBezTo>
                    <a:pt x="1033" y="344"/>
                    <a:pt x="1022" y="321"/>
                    <a:pt x="1011" y="299"/>
                  </a:cubicBezTo>
                  <a:cubicBezTo>
                    <a:pt x="902" y="120"/>
                    <a:pt x="640" y="1"/>
                    <a:pt x="41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39"/>
            <p:cNvSpPr/>
            <p:nvPr/>
          </p:nvSpPr>
          <p:spPr>
            <a:xfrm>
              <a:off x="3780206" y="33391"/>
              <a:ext cx="43106" cy="36688"/>
            </a:xfrm>
            <a:custGeom>
              <a:avLst/>
              <a:gdLst/>
              <a:ahLst/>
              <a:cxnLst/>
              <a:rect l="l" t="t" r="r" b="b"/>
              <a:pathLst>
                <a:path w="1256" h="1069" extrusionOk="0">
                  <a:moveTo>
                    <a:pt x="778" y="1"/>
                  </a:moveTo>
                  <a:cubicBezTo>
                    <a:pt x="735" y="1"/>
                    <a:pt x="686" y="10"/>
                    <a:pt x="633" y="30"/>
                  </a:cubicBezTo>
                  <a:cubicBezTo>
                    <a:pt x="610" y="30"/>
                    <a:pt x="587" y="41"/>
                    <a:pt x="565" y="52"/>
                  </a:cubicBezTo>
                  <a:cubicBezTo>
                    <a:pt x="192" y="244"/>
                    <a:pt x="1" y="1034"/>
                    <a:pt x="565" y="1068"/>
                  </a:cubicBezTo>
                  <a:cubicBezTo>
                    <a:pt x="573" y="1068"/>
                    <a:pt x="581" y="1068"/>
                    <a:pt x="590" y="1068"/>
                  </a:cubicBezTo>
                  <a:cubicBezTo>
                    <a:pt x="1168" y="1068"/>
                    <a:pt x="1255" y="1"/>
                    <a:pt x="77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39"/>
            <p:cNvSpPr/>
            <p:nvPr/>
          </p:nvSpPr>
          <p:spPr>
            <a:xfrm>
              <a:off x="3845276" y="-40431"/>
              <a:ext cx="40292" cy="29618"/>
            </a:xfrm>
            <a:custGeom>
              <a:avLst/>
              <a:gdLst/>
              <a:ahLst/>
              <a:cxnLst/>
              <a:rect l="l" t="t" r="r" b="b"/>
              <a:pathLst>
                <a:path w="1174" h="863" extrusionOk="0">
                  <a:moveTo>
                    <a:pt x="559" y="0"/>
                  </a:moveTo>
                  <a:cubicBezTo>
                    <a:pt x="266" y="0"/>
                    <a:pt x="0" y="161"/>
                    <a:pt x="124" y="477"/>
                  </a:cubicBezTo>
                  <a:cubicBezTo>
                    <a:pt x="136" y="488"/>
                    <a:pt x="147" y="511"/>
                    <a:pt x="158" y="533"/>
                  </a:cubicBezTo>
                  <a:cubicBezTo>
                    <a:pt x="265" y="729"/>
                    <a:pt x="538" y="863"/>
                    <a:pt x="773" y="863"/>
                  </a:cubicBezTo>
                  <a:cubicBezTo>
                    <a:pt x="983" y="863"/>
                    <a:pt x="1163" y="755"/>
                    <a:pt x="1163" y="488"/>
                  </a:cubicBezTo>
                  <a:cubicBezTo>
                    <a:pt x="1174" y="161"/>
                    <a:pt x="852" y="0"/>
                    <a:pt x="559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39"/>
            <p:cNvSpPr/>
            <p:nvPr/>
          </p:nvSpPr>
          <p:spPr>
            <a:xfrm>
              <a:off x="4053153" y="314781"/>
              <a:ext cx="41184" cy="36722"/>
            </a:xfrm>
            <a:custGeom>
              <a:avLst/>
              <a:gdLst/>
              <a:ahLst/>
              <a:cxnLst/>
              <a:rect l="l" t="t" r="r" b="b"/>
              <a:pathLst>
                <a:path w="1200" h="1070" extrusionOk="0">
                  <a:moveTo>
                    <a:pt x="619" y="0"/>
                  </a:moveTo>
                  <a:cubicBezTo>
                    <a:pt x="47" y="0"/>
                    <a:pt x="1" y="1070"/>
                    <a:pt x="465" y="1070"/>
                  </a:cubicBezTo>
                  <a:cubicBezTo>
                    <a:pt x="509" y="1070"/>
                    <a:pt x="559" y="1060"/>
                    <a:pt x="612" y="1039"/>
                  </a:cubicBezTo>
                  <a:cubicBezTo>
                    <a:pt x="635" y="1027"/>
                    <a:pt x="657" y="1016"/>
                    <a:pt x="680" y="1005"/>
                  </a:cubicBezTo>
                  <a:cubicBezTo>
                    <a:pt x="1052" y="813"/>
                    <a:pt x="1199" y="12"/>
                    <a:pt x="635" y="0"/>
                  </a:cubicBezTo>
                  <a:cubicBezTo>
                    <a:pt x="629" y="0"/>
                    <a:pt x="624" y="0"/>
                    <a:pt x="619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39"/>
            <p:cNvSpPr/>
            <p:nvPr/>
          </p:nvSpPr>
          <p:spPr>
            <a:xfrm>
              <a:off x="3938421" y="568166"/>
              <a:ext cx="40017" cy="37992"/>
            </a:xfrm>
            <a:custGeom>
              <a:avLst/>
              <a:gdLst/>
              <a:ahLst/>
              <a:cxnLst/>
              <a:rect l="l" t="t" r="r" b="b"/>
              <a:pathLst>
                <a:path w="1166" h="1107" extrusionOk="0">
                  <a:moveTo>
                    <a:pt x="532" y="0"/>
                  </a:moveTo>
                  <a:cubicBezTo>
                    <a:pt x="462" y="0"/>
                    <a:pt x="387" y="30"/>
                    <a:pt x="311" y="99"/>
                  </a:cubicBezTo>
                  <a:cubicBezTo>
                    <a:pt x="288" y="110"/>
                    <a:pt x="265" y="133"/>
                    <a:pt x="254" y="144"/>
                  </a:cubicBezTo>
                  <a:cubicBezTo>
                    <a:pt x="0" y="429"/>
                    <a:pt x="94" y="1107"/>
                    <a:pt x="502" y="1107"/>
                  </a:cubicBezTo>
                  <a:cubicBezTo>
                    <a:pt x="547" y="1107"/>
                    <a:pt x="596" y="1098"/>
                    <a:pt x="649" y="1081"/>
                  </a:cubicBezTo>
                  <a:cubicBezTo>
                    <a:pt x="1165" y="909"/>
                    <a:pt x="920" y="0"/>
                    <a:pt x="532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39"/>
            <p:cNvSpPr/>
            <p:nvPr/>
          </p:nvSpPr>
          <p:spPr>
            <a:xfrm>
              <a:off x="3921398" y="291993"/>
              <a:ext cx="41356" cy="37683"/>
            </a:xfrm>
            <a:custGeom>
              <a:avLst/>
              <a:gdLst/>
              <a:ahLst/>
              <a:cxnLst/>
              <a:rect l="l" t="t" r="r" b="b"/>
              <a:pathLst>
                <a:path w="1205" h="1098" extrusionOk="0">
                  <a:moveTo>
                    <a:pt x="651" y="1"/>
                  </a:moveTo>
                  <a:cubicBezTo>
                    <a:pt x="580" y="1"/>
                    <a:pt x="503" y="24"/>
                    <a:pt x="423" y="78"/>
                  </a:cubicBezTo>
                  <a:cubicBezTo>
                    <a:pt x="0" y="365"/>
                    <a:pt x="402" y="1097"/>
                    <a:pt x="765" y="1097"/>
                  </a:cubicBezTo>
                  <a:cubicBezTo>
                    <a:pt x="857" y="1097"/>
                    <a:pt x="948" y="1050"/>
                    <a:pt x="1021" y="935"/>
                  </a:cubicBezTo>
                  <a:cubicBezTo>
                    <a:pt x="1032" y="913"/>
                    <a:pt x="1044" y="890"/>
                    <a:pt x="1055" y="868"/>
                  </a:cubicBezTo>
                  <a:cubicBezTo>
                    <a:pt x="1205" y="558"/>
                    <a:pt x="997" y="1"/>
                    <a:pt x="65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39"/>
            <p:cNvSpPr/>
            <p:nvPr/>
          </p:nvSpPr>
          <p:spPr>
            <a:xfrm>
              <a:off x="4292775" y="247102"/>
              <a:ext cx="40841" cy="29241"/>
            </a:xfrm>
            <a:custGeom>
              <a:avLst/>
              <a:gdLst/>
              <a:ahLst/>
              <a:cxnLst/>
              <a:rect l="l" t="t" r="r" b="b"/>
              <a:pathLst>
                <a:path w="1190" h="852" extrusionOk="0">
                  <a:moveTo>
                    <a:pt x="415" y="0"/>
                  </a:moveTo>
                  <a:cubicBezTo>
                    <a:pt x="193" y="0"/>
                    <a:pt x="0" y="114"/>
                    <a:pt x="6" y="393"/>
                  </a:cubicBezTo>
                  <a:cubicBezTo>
                    <a:pt x="11" y="704"/>
                    <a:pt x="321" y="852"/>
                    <a:pt x="607" y="852"/>
                  </a:cubicBezTo>
                  <a:cubicBezTo>
                    <a:pt x="912" y="852"/>
                    <a:pt x="1190" y="684"/>
                    <a:pt x="1044" y="370"/>
                  </a:cubicBezTo>
                  <a:cubicBezTo>
                    <a:pt x="1033" y="348"/>
                    <a:pt x="1021" y="325"/>
                    <a:pt x="1010" y="302"/>
                  </a:cubicBezTo>
                  <a:cubicBezTo>
                    <a:pt x="902" y="120"/>
                    <a:pt x="643" y="0"/>
                    <a:pt x="415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39"/>
            <p:cNvSpPr/>
            <p:nvPr/>
          </p:nvSpPr>
          <p:spPr>
            <a:xfrm>
              <a:off x="3700034" y="-72829"/>
              <a:ext cx="40395" cy="38164"/>
            </a:xfrm>
            <a:custGeom>
              <a:avLst/>
              <a:gdLst/>
              <a:ahLst/>
              <a:cxnLst/>
              <a:rect l="l" t="t" r="r" b="b"/>
              <a:pathLst>
                <a:path w="1177" h="1112" extrusionOk="0">
                  <a:moveTo>
                    <a:pt x="677" y="1"/>
                  </a:moveTo>
                  <a:cubicBezTo>
                    <a:pt x="623" y="1"/>
                    <a:pt x="563" y="14"/>
                    <a:pt x="497" y="44"/>
                  </a:cubicBezTo>
                  <a:cubicBezTo>
                    <a:pt x="0" y="250"/>
                    <a:pt x="290" y="1111"/>
                    <a:pt x="675" y="1111"/>
                  </a:cubicBezTo>
                  <a:cubicBezTo>
                    <a:pt x="753" y="1111"/>
                    <a:pt x="835" y="1076"/>
                    <a:pt x="915" y="992"/>
                  </a:cubicBezTo>
                  <a:cubicBezTo>
                    <a:pt x="926" y="981"/>
                    <a:pt x="937" y="958"/>
                    <a:pt x="960" y="936"/>
                  </a:cubicBezTo>
                  <a:cubicBezTo>
                    <a:pt x="1177" y="649"/>
                    <a:pt x="1058" y="1"/>
                    <a:pt x="677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39"/>
            <p:cNvSpPr/>
            <p:nvPr/>
          </p:nvSpPr>
          <p:spPr>
            <a:xfrm>
              <a:off x="4053942" y="456831"/>
              <a:ext cx="40738" cy="38164"/>
            </a:xfrm>
            <a:custGeom>
              <a:avLst/>
              <a:gdLst/>
              <a:ahLst/>
              <a:cxnLst/>
              <a:rect l="l" t="t" r="r" b="b"/>
              <a:pathLst>
                <a:path w="1187" h="1112" extrusionOk="0">
                  <a:moveTo>
                    <a:pt x="492" y="1"/>
                  </a:moveTo>
                  <a:cubicBezTo>
                    <a:pt x="412" y="1"/>
                    <a:pt x="330" y="38"/>
                    <a:pt x="251" y="127"/>
                  </a:cubicBezTo>
                  <a:cubicBezTo>
                    <a:pt x="240" y="149"/>
                    <a:pt x="217" y="161"/>
                    <a:pt x="206" y="183"/>
                  </a:cubicBezTo>
                  <a:cubicBezTo>
                    <a:pt x="0" y="486"/>
                    <a:pt x="142" y="1111"/>
                    <a:pt x="514" y="1111"/>
                  </a:cubicBezTo>
                  <a:cubicBezTo>
                    <a:pt x="572" y="1111"/>
                    <a:pt x="634" y="1097"/>
                    <a:pt x="702" y="1063"/>
                  </a:cubicBezTo>
                  <a:cubicBezTo>
                    <a:pt x="1187" y="840"/>
                    <a:pt x="871" y="1"/>
                    <a:pt x="49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39"/>
            <p:cNvSpPr/>
            <p:nvPr/>
          </p:nvSpPr>
          <p:spPr>
            <a:xfrm>
              <a:off x="3783329" y="105189"/>
              <a:ext cx="51137" cy="28863"/>
            </a:xfrm>
            <a:custGeom>
              <a:avLst/>
              <a:gdLst/>
              <a:ahLst/>
              <a:cxnLst/>
              <a:rect l="l" t="t" r="r" b="b"/>
              <a:pathLst>
                <a:path w="1490" h="841" extrusionOk="0">
                  <a:moveTo>
                    <a:pt x="890" y="0"/>
                  </a:moveTo>
                  <a:cubicBezTo>
                    <a:pt x="480" y="0"/>
                    <a:pt x="0" y="418"/>
                    <a:pt x="372" y="725"/>
                  </a:cubicBezTo>
                  <a:cubicBezTo>
                    <a:pt x="395" y="736"/>
                    <a:pt x="406" y="747"/>
                    <a:pt x="429" y="759"/>
                  </a:cubicBezTo>
                  <a:cubicBezTo>
                    <a:pt x="518" y="815"/>
                    <a:pt x="633" y="841"/>
                    <a:pt x="751" y="841"/>
                  </a:cubicBezTo>
                  <a:cubicBezTo>
                    <a:pt x="1107" y="841"/>
                    <a:pt x="1490" y="602"/>
                    <a:pt x="1286" y="228"/>
                  </a:cubicBezTo>
                  <a:cubicBezTo>
                    <a:pt x="1203" y="65"/>
                    <a:pt x="1052" y="0"/>
                    <a:pt x="890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39"/>
            <p:cNvSpPr/>
            <p:nvPr/>
          </p:nvSpPr>
          <p:spPr>
            <a:xfrm>
              <a:off x="3868031" y="-107046"/>
              <a:ext cx="50862" cy="34629"/>
            </a:xfrm>
            <a:custGeom>
              <a:avLst/>
              <a:gdLst/>
              <a:ahLst/>
              <a:cxnLst/>
              <a:rect l="l" t="t" r="r" b="b"/>
              <a:pathLst>
                <a:path w="1482" h="1009" extrusionOk="0">
                  <a:moveTo>
                    <a:pt x="810" y="1"/>
                  </a:moveTo>
                  <a:cubicBezTo>
                    <a:pt x="294" y="1"/>
                    <a:pt x="1" y="1008"/>
                    <a:pt x="577" y="1008"/>
                  </a:cubicBezTo>
                  <a:cubicBezTo>
                    <a:pt x="589" y="1008"/>
                    <a:pt x="600" y="1008"/>
                    <a:pt x="612" y="1007"/>
                  </a:cubicBezTo>
                  <a:lnTo>
                    <a:pt x="680" y="1007"/>
                  </a:lnTo>
                  <a:cubicBezTo>
                    <a:pt x="1098" y="928"/>
                    <a:pt x="1481" y="217"/>
                    <a:pt x="951" y="26"/>
                  </a:cubicBezTo>
                  <a:cubicBezTo>
                    <a:pt x="902" y="8"/>
                    <a:pt x="855" y="1"/>
                    <a:pt x="810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39"/>
            <p:cNvSpPr/>
            <p:nvPr/>
          </p:nvSpPr>
          <p:spPr>
            <a:xfrm>
              <a:off x="4092758" y="422889"/>
              <a:ext cx="40498" cy="29515"/>
            </a:xfrm>
            <a:custGeom>
              <a:avLst/>
              <a:gdLst/>
              <a:ahLst/>
              <a:cxnLst/>
              <a:rect l="l" t="t" r="r" b="b"/>
              <a:pathLst>
                <a:path w="1180" h="860" extrusionOk="0">
                  <a:moveTo>
                    <a:pt x="556" y="0"/>
                  </a:moveTo>
                  <a:cubicBezTo>
                    <a:pt x="263" y="0"/>
                    <a:pt x="1" y="158"/>
                    <a:pt x="124" y="473"/>
                  </a:cubicBezTo>
                  <a:cubicBezTo>
                    <a:pt x="135" y="495"/>
                    <a:pt x="147" y="518"/>
                    <a:pt x="158" y="540"/>
                  </a:cubicBezTo>
                  <a:cubicBezTo>
                    <a:pt x="264" y="730"/>
                    <a:pt x="532" y="860"/>
                    <a:pt x="766" y="860"/>
                  </a:cubicBezTo>
                  <a:cubicBezTo>
                    <a:pt x="978" y="860"/>
                    <a:pt x="1163" y="752"/>
                    <a:pt x="1174" y="484"/>
                  </a:cubicBezTo>
                  <a:cubicBezTo>
                    <a:pt x="1179" y="161"/>
                    <a:pt x="852" y="0"/>
                    <a:pt x="55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39"/>
            <p:cNvSpPr/>
            <p:nvPr/>
          </p:nvSpPr>
          <p:spPr>
            <a:xfrm>
              <a:off x="4215418" y="150182"/>
              <a:ext cx="39571" cy="37031"/>
            </a:xfrm>
            <a:custGeom>
              <a:avLst/>
              <a:gdLst/>
              <a:ahLst/>
              <a:cxnLst/>
              <a:rect l="l" t="t" r="r" b="b"/>
              <a:pathLst>
                <a:path w="1153" h="1079" extrusionOk="0">
                  <a:moveTo>
                    <a:pt x="602" y="1"/>
                  </a:moveTo>
                  <a:cubicBezTo>
                    <a:pt x="598" y="1"/>
                    <a:pt x="594" y="1"/>
                    <a:pt x="590" y="1"/>
                  </a:cubicBezTo>
                  <a:cubicBezTo>
                    <a:pt x="19" y="11"/>
                    <a:pt x="1" y="1079"/>
                    <a:pt x="459" y="1079"/>
                  </a:cubicBezTo>
                  <a:cubicBezTo>
                    <a:pt x="508" y="1079"/>
                    <a:pt x="563" y="1066"/>
                    <a:pt x="624" y="1039"/>
                  </a:cubicBezTo>
                  <a:cubicBezTo>
                    <a:pt x="635" y="1028"/>
                    <a:pt x="658" y="1016"/>
                    <a:pt x="680" y="1005"/>
                  </a:cubicBezTo>
                  <a:cubicBezTo>
                    <a:pt x="1039" y="792"/>
                    <a:pt x="1152" y="1"/>
                    <a:pt x="60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39"/>
            <p:cNvSpPr/>
            <p:nvPr/>
          </p:nvSpPr>
          <p:spPr>
            <a:xfrm>
              <a:off x="3790605" y="-24918"/>
              <a:ext cx="38713" cy="32810"/>
            </a:xfrm>
            <a:custGeom>
              <a:avLst/>
              <a:gdLst/>
              <a:ahLst/>
              <a:cxnLst/>
              <a:rect l="l" t="t" r="r" b="b"/>
              <a:pathLst>
                <a:path w="1128" h="956" extrusionOk="0">
                  <a:moveTo>
                    <a:pt x="469" y="1"/>
                  </a:moveTo>
                  <a:cubicBezTo>
                    <a:pt x="331" y="1"/>
                    <a:pt x="206" y="72"/>
                    <a:pt x="138" y="250"/>
                  </a:cubicBezTo>
                  <a:cubicBezTo>
                    <a:pt x="1" y="640"/>
                    <a:pt x="450" y="956"/>
                    <a:pt x="785" y="956"/>
                  </a:cubicBezTo>
                  <a:cubicBezTo>
                    <a:pt x="974" y="956"/>
                    <a:pt x="1128" y="856"/>
                    <a:pt x="1119" y="612"/>
                  </a:cubicBezTo>
                  <a:cubicBezTo>
                    <a:pt x="1119" y="589"/>
                    <a:pt x="1108" y="566"/>
                    <a:pt x="1108" y="544"/>
                  </a:cubicBezTo>
                  <a:cubicBezTo>
                    <a:pt x="1063" y="275"/>
                    <a:pt x="741" y="1"/>
                    <a:pt x="469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39"/>
            <p:cNvSpPr/>
            <p:nvPr/>
          </p:nvSpPr>
          <p:spPr>
            <a:xfrm>
              <a:off x="3777460" y="72070"/>
              <a:ext cx="38988" cy="32604"/>
            </a:xfrm>
            <a:custGeom>
              <a:avLst/>
              <a:gdLst/>
              <a:ahLst/>
              <a:cxnLst/>
              <a:rect l="l" t="t" r="r" b="b"/>
              <a:pathLst>
                <a:path w="1136" h="950" extrusionOk="0">
                  <a:moveTo>
                    <a:pt x="474" y="1"/>
                  </a:moveTo>
                  <a:cubicBezTo>
                    <a:pt x="332" y="1"/>
                    <a:pt x="203" y="74"/>
                    <a:pt x="137" y="257"/>
                  </a:cubicBezTo>
                  <a:cubicBezTo>
                    <a:pt x="1" y="644"/>
                    <a:pt x="453" y="949"/>
                    <a:pt x="788" y="949"/>
                  </a:cubicBezTo>
                  <a:cubicBezTo>
                    <a:pt x="981" y="949"/>
                    <a:pt x="1135" y="849"/>
                    <a:pt x="1119" y="607"/>
                  </a:cubicBezTo>
                  <a:cubicBezTo>
                    <a:pt x="1119" y="584"/>
                    <a:pt x="1119" y="561"/>
                    <a:pt x="1107" y="528"/>
                  </a:cubicBezTo>
                  <a:cubicBezTo>
                    <a:pt x="1063" y="262"/>
                    <a:pt x="743" y="1"/>
                    <a:pt x="474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39"/>
            <p:cNvSpPr/>
            <p:nvPr/>
          </p:nvSpPr>
          <p:spPr>
            <a:xfrm>
              <a:off x="3851454" y="29136"/>
              <a:ext cx="42420" cy="36688"/>
            </a:xfrm>
            <a:custGeom>
              <a:avLst/>
              <a:gdLst/>
              <a:ahLst/>
              <a:cxnLst/>
              <a:rect l="l" t="t" r="r" b="b"/>
              <a:pathLst>
                <a:path w="1236" h="1069" extrusionOk="0">
                  <a:moveTo>
                    <a:pt x="765" y="1"/>
                  </a:moveTo>
                  <a:cubicBezTo>
                    <a:pt x="722" y="1"/>
                    <a:pt x="674" y="10"/>
                    <a:pt x="622" y="30"/>
                  </a:cubicBezTo>
                  <a:cubicBezTo>
                    <a:pt x="599" y="30"/>
                    <a:pt x="576" y="41"/>
                    <a:pt x="554" y="52"/>
                  </a:cubicBezTo>
                  <a:cubicBezTo>
                    <a:pt x="170" y="244"/>
                    <a:pt x="1" y="1034"/>
                    <a:pt x="554" y="1068"/>
                  </a:cubicBezTo>
                  <a:cubicBezTo>
                    <a:pt x="562" y="1068"/>
                    <a:pt x="570" y="1068"/>
                    <a:pt x="579" y="1068"/>
                  </a:cubicBezTo>
                  <a:cubicBezTo>
                    <a:pt x="1156" y="1068"/>
                    <a:pt x="1235" y="1"/>
                    <a:pt x="765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39"/>
            <p:cNvSpPr/>
            <p:nvPr/>
          </p:nvSpPr>
          <p:spPr>
            <a:xfrm>
              <a:off x="4096087" y="685780"/>
              <a:ext cx="41218" cy="3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628" y="1"/>
                  </a:moveTo>
                  <a:cubicBezTo>
                    <a:pt x="51" y="1"/>
                    <a:pt x="1" y="1073"/>
                    <a:pt x="470" y="1073"/>
                  </a:cubicBezTo>
                  <a:cubicBezTo>
                    <a:pt x="516" y="1073"/>
                    <a:pt x="568" y="1062"/>
                    <a:pt x="625" y="1039"/>
                  </a:cubicBezTo>
                  <a:cubicBezTo>
                    <a:pt x="648" y="1039"/>
                    <a:pt x="670" y="1027"/>
                    <a:pt x="682" y="1016"/>
                  </a:cubicBezTo>
                  <a:cubicBezTo>
                    <a:pt x="1054" y="813"/>
                    <a:pt x="1201" y="23"/>
                    <a:pt x="636" y="1"/>
                  </a:cubicBezTo>
                  <a:cubicBezTo>
                    <a:pt x="634" y="1"/>
                    <a:pt x="631" y="1"/>
                    <a:pt x="62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39"/>
            <p:cNvSpPr/>
            <p:nvPr/>
          </p:nvSpPr>
          <p:spPr>
            <a:xfrm>
              <a:off x="4079785" y="190543"/>
              <a:ext cx="40841" cy="29206"/>
            </a:xfrm>
            <a:custGeom>
              <a:avLst/>
              <a:gdLst/>
              <a:ahLst/>
              <a:cxnLst/>
              <a:rect l="l" t="t" r="r" b="b"/>
              <a:pathLst>
                <a:path w="1190" h="851" extrusionOk="0">
                  <a:moveTo>
                    <a:pt x="419" y="1"/>
                  </a:moveTo>
                  <a:cubicBezTo>
                    <a:pt x="195" y="1"/>
                    <a:pt x="0" y="114"/>
                    <a:pt x="6" y="393"/>
                  </a:cubicBezTo>
                  <a:cubicBezTo>
                    <a:pt x="11" y="703"/>
                    <a:pt x="318" y="851"/>
                    <a:pt x="603" y="851"/>
                  </a:cubicBezTo>
                  <a:cubicBezTo>
                    <a:pt x="909" y="851"/>
                    <a:pt x="1190" y="681"/>
                    <a:pt x="1044" y="359"/>
                  </a:cubicBezTo>
                  <a:cubicBezTo>
                    <a:pt x="1032" y="337"/>
                    <a:pt x="1021" y="325"/>
                    <a:pt x="1010" y="303"/>
                  </a:cubicBezTo>
                  <a:cubicBezTo>
                    <a:pt x="907" y="120"/>
                    <a:pt x="648" y="1"/>
                    <a:pt x="419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39"/>
            <p:cNvSpPr/>
            <p:nvPr/>
          </p:nvSpPr>
          <p:spPr>
            <a:xfrm>
              <a:off x="4286563" y="502168"/>
              <a:ext cx="40909" cy="29481"/>
            </a:xfrm>
            <a:custGeom>
              <a:avLst/>
              <a:gdLst/>
              <a:ahLst/>
              <a:cxnLst/>
              <a:rect l="l" t="t" r="r" b="b"/>
              <a:pathLst>
                <a:path w="1192" h="859" extrusionOk="0">
                  <a:moveTo>
                    <a:pt x="412" y="0"/>
                  </a:moveTo>
                  <a:cubicBezTo>
                    <a:pt x="191" y="0"/>
                    <a:pt x="1" y="114"/>
                    <a:pt x="6" y="397"/>
                  </a:cubicBezTo>
                  <a:cubicBezTo>
                    <a:pt x="12" y="711"/>
                    <a:pt x="316" y="859"/>
                    <a:pt x="600" y="859"/>
                  </a:cubicBezTo>
                  <a:cubicBezTo>
                    <a:pt x="908" y="859"/>
                    <a:pt x="1191" y="686"/>
                    <a:pt x="1045" y="363"/>
                  </a:cubicBezTo>
                  <a:cubicBezTo>
                    <a:pt x="1033" y="340"/>
                    <a:pt x="1022" y="329"/>
                    <a:pt x="1011" y="307"/>
                  </a:cubicBezTo>
                  <a:cubicBezTo>
                    <a:pt x="902" y="123"/>
                    <a:pt x="640" y="0"/>
                    <a:pt x="412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39"/>
            <p:cNvSpPr/>
            <p:nvPr/>
          </p:nvSpPr>
          <p:spPr>
            <a:xfrm>
              <a:off x="4063380" y="289384"/>
              <a:ext cx="38953" cy="32879"/>
            </a:xfrm>
            <a:custGeom>
              <a:avLst/>
              <a:gdLst/>
              <a:ahLst/>
              <a:cxnLst/>
              <a:rect l="l" t="t" r="r" b="b"/>
              <a:pathLst>
                <a:path w="1135" h="958" extrusionOk="0">
                  <a:moveTo>
                    <a:pt x="484" y="0"/>
                  </a:moveTo>
                  <a:cubicBezTo>
                    <a:pt x="343" y="0"/>
                    <a:pt x="215" y="73"/>
                    <a:pt x="145" y="255"/>
                  </a:cubicBezTo>
                  <a:cubicBezTo>
                    <a:pt x="0" y="639"/>
                    <a:pt x="455" y="958"/>
                    <a:pt x="794" y="958"/>
                  </a:cubicBezTo>
                  <a:cubicBezTo>
                    <a:pt x="982" y="958"/>
                    <a:pt x="1135" y="859"/>
                    <a:pt x="1127" y="616"/>
                  </a:cubicBezTo>
                  <a:cubicBezTo>
                    <a:pt x="1127" y="594"/>
                    <a:pt x="1116" y="571"/>
                    <a:pt x="1116" y="549"/>
                  </a:cubicBezTo>
                  <a:cubicBezTo>
                    <a:pt x="1071" y="267"/>
                    <a:pt x="754" y="0"/>
                    <a:pt x="484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39"/>
            <p:cNvSpPr/>
            <p:nvPr/>
          </p:nvSpPr>
          <p:spPr>
            <a:xfrm>
              <a:off x="3776705" y="-75163"/>
              <a:ext cx="39090" cy="32570"/>
            </a:xfrm>
            <a:custGeom>
              <a:avLst/>
              <a:gdLst/>
              <a:ahLst/>
              <a:cxnLst/>
              <a:rect l="l" t="t" r="r" b="b"/>
              <a:pathLst>
                <a:path w="1139" h="949" extrusionOk="0">
                  <a:moveTo>
                    <a:pt x="472" y="0"/>
                  </a:moveTo>
                  <a:cubicBezTo>
                    <a:pt x="328" y="0"/>
                    <a:pt x="199" y="74"/>
                    <a:pt x="136" y="259"/>
                  </a:cubicBezTo>
                  <a:cubicBezTo>
                    <a:pt x="1" y="644"/>
                    <a:pt x="452" y="949"/>
                    <a:pt x="788" y="949"/>
                  </a:cubicBezTo>
                  <a:cubicBezTo>
                    <a:pt x="983" y="949"/>
                    <a:pt x="1139" y="846"/>
                    <a:pt x="1118" y="597"/>
                  </a:cubicBezTo>
                  <a:cubicBezTo>
                    <a:pt x="1118" y="575"/>
                    <a:pt x="1118" y="552"/>
                    <a:pt x="1107" y="530"/>
                  </a:cubicBezTo>
                  <a:cubicBezTo>
                    <a:pt x="1063" y="258"/>
                    <a:pt x="741" y="0"/>
                    <a:pt x="472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39"/>
            <p:cNvSpPr/>
            <p:nvPr/>
          </p:nvSpPr>
          <p:spPr>
            <a:xfrm>
              <a:off x="3728691" y="1748"/>
              <a:ext cx="42763" cy="36963"/>
            </a:xfrm>
            <a:custGeom>
              <a:avLst/>
              <a:gdLst/>
              <a:ahLst/>
              <a:cxnLst/>
              <a:rect l="l" t="t" r="r" b="b"/>
              <a:pathLst>
                <a:path w="1246" h="1077" extrusionOk="0">
                  <a:moveTo>
                    <a:pt x="770" y="0"/>
                  </a:moveTo>
                  <a:cubicBezTo>
                    <a:pt x="729" y="0"/>
                    <a:pt x="683" y="8"/>
                    <a:pt x="633" y="26"/>
                  </a:cubicBezTo>
                  <a:cubicBezTo>
                    <a:pt x="610" y="38"/>
                    <a:pt x="588" y="49"/>
                    <a:pt x="565" y="60"/>
                  </a:cubicBezTo>
                  <a:cubicBezTo>
                    <a:pt x="181" y="241"/>
                    <a:pt x="1" y="1042"/>
                    <a:pt x="565" y="1076"/>
                  </a:cubicBezTo>
                  <a:cubicBezTo>
                    <a:pt x="573" y="1076"/>
                    <a:pt x="581" y="1076"/>
                    <a:pt x="589" y="1076"/>
                  </a:cubicBezTo>
                  <a:cubicBezTo>
                    <a:pt x="1160" y="1076"/>
                    <a:pt x="1245" y="0"/>
                    <a:pt x="770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39"/>
            <p:cNvSpPr/>
            <p:nvPr/>
          </p:nvSpPr>
          <p:spPr>
            <a:xfrm>
              <a:off x="4136688" y="75262"/>
              <a:ext cx="40498" cy="29378"/>
            </a:xfrm>
            <a:custGeom>
              <a:avLst/>
              <a:gdLst/>
              <a:ahLst/>
              <a:cxnLst/>
              <a:rect l="l" t="t" r="r" b="b"/>
              <a:pathLst>
                <a:path w="1180" h="856" extrusionOk="0">
                  <a:moveTo>
                    <a:pt x="558" y="0"/>
                  </a:moveTo>
                  <a:cubicBezTo>
                    <a:pt x="263" y="0"/>
                    <a:pt x="1" y="158"/>
                    <a:pt x="131" y="468"/>
                  </a:cubicBezTo>
                  <a:cubicBezTo>
                    <a:pt x="142" y="491"/>
                    <a:pt x="153" y="514"/>
                    <a:pt x="164" y="536"/>
                  </a:cubicBezTo>
                  <a:cubicBezTo>
                    <a:pt x="265" y="725"/>
                    <a:pt x="533" y="856"/>
                    <a:pt x="768" y="856"/>
                  </a:cubicBezTo>
                  <a:cubicBezTo>
                    <a:pt x="982" y="856"/>
                    <a:pt x="1169" y="748"/>
                    <a:pt x="1180" y="480"/>
                  </a:cubicBezTo>
                  <a:cubicBezTo>
                    <a:pt x="1180" y="158"/>
                    <a:pt x="853" y="0"/>
                    <a:pt x="55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39"/>
            <p:cNvSpPr/>
            <p:nvPr/>
          </p:nvSpPr>
          <p:spPr>
            <a:xfrm>
              <a:off x="3931866" y="782700"/>
              <a:ext cx="39571" cy="38095"/>
            </a:xfrm>
            <a:custGeom>
              <a:avLst/>
              <a:gdLst/>
              <a:ahLst/>
              <a:cxnLst/>
              <a:rect l="l" t="t" r="r" b="b"/>
              <a:pathLst>
                <a:path w="1153" h="1110" extrusionOk="0">
                  <a:moveTo>
                    <a:pt x="523" y="0"/>
                  </a:moveTo>
                  <a:cubicBezTo>
                    <a:pt x="452" y="0"/>
                    <a:pt x="376" y="30"/>
                    <a:pt x="298" y="99"/>
                  </a:cubicBezTo>
                  <a:cubicBezTo>
                    <a:pt x="276" y="122"/>
                    <a:pt x="265" y="133"/>
                    <a:pt x="253" y="156"/>
                  </a:cubicBezTo>
                  <a:cubicBezTo>
                    <a:pt x="0" y="429"/>
                    <a:pt x="83" y="1110"/>
                    <a:pt x="485" y="1110"/>
                  </a:cubicBezTo>
                  <a:cubicBezTo>
                    <a:pt x="531" y="1110"/>
                    <a:pt x="582" y="1101"/>
                    <a:pt x="637" y="1081"/>
                  </a:cubicBezTo>
                  <a:cubicBezTo>
                    <a:pt x="1153" y="909"/>
                    <a:pt x="916" y="0"/>
                    <a:pt x="523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39"/>
            <p:cNvSpPr/>
            <p:nvPr/>
          </p:nvSpPr>
          <p:spPr>
            <a:xfrm>
              <a:off x="4306709" y="353219"/>
              <a:ext cx="40875" cy="29206"/>
            </a:xfrm>
            <a:custGeom>
              <a:avLst/>
              <a:gdLst/>
              <a:ahLst/>
              <a:cxnLst/>
              <a:rect l="l" t="t" r="r" b="b"/>
              <a:pathLst>
                <a:path w="1191" h="851" extrusionOk="0">
                  <a:moveTo>
                    <a:pt x="415" y="0"/>
                  </a:moveTo>
                  <a:cubicBezTo>
                    <a:pt x="193" y="0"/>
                    <a:pt x="1" y="114"/>
                    <a:pt x="6" y="392"/>
                  </a:cubicBezTo>
                  <a:cubicBezTo>
                    <a:pt x="12" y="703"/>
                    <a:pt x="319" y="850"/>
                    <a:pt x="604" y="850"/>
                  </a:cubicBezTo>
                  <a:cubicBezTo>
                    <a:pt x="910" y="850"/>
                    <a:pt x="1190" y="680"/>
                    <a:pt x="1044" y="359"/>
                  </a:cubicBezTo>
                  <a:cubicBezTo>
                    <a:pt x="1033" y="336"/>
                    <a:pt x="1022" y="325"/>
                    <a:pt x="1010" y="302"/>
                  </a:cubicBezTo>
                  <a:cubicBezTo>
                    <a:pt x="902" y="119"/>
                    <a:pt x="643" y="0"/>
                    <a:pt x="415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39"/>
            <p:cNvSpPr/>
            <p:nvPr/>
          </p:nvSpPr>
          <p:spPr>
            <a:xfrm>
              <a:off x="3940480" y="-1821"/>
              <a:ext cx="40463" cy="38267"/>
            </a:xfrm>
            <a:custGeom>
              <a:avLst/>
              <a:gdLst/>
              <a:ahLst/>
              <a:cxnLst/>
              <a:rect l="l" t="t" r="r" b="b"/>
              <a:pathLst>
                <a:path w="1179" h="1115" extrusionOk="0">
                  <a:moveTo>
                    <a:pt x="671" y="0"/>
                  </a:moveTo>
                  <a:cubicBezTo>
                    <a:pt x="618" y="0"/>
                    <a:pt x="561" y="13"/>
                    <a:pt x="499" y="40"/>
                  </a:cubicBezTo>
                  <a:cubicBezTo>
                    <a:pt x="1" y="256"/>
                    <a:pt x="293" y="1115"/>
                    <a:pt x="679" y="1115"/>
                  </a:cubicBezTo>
                  <a:cubicBezTo>
                    <a:pt x="756" y="1115"/>
                    <a:pt x="837" y="1080"/>
                    <a:pt x="916" y="999"/>
                  </a:cubicBezTo>
                  <a:cubicBezTo>
                    <a:pt x="928" y="977"/>
                    <a:pt x="939" y="954"/>
                    <a:pt x="950" y="943"/>
                  </a:cubicBezTo>
                  <a:cubicBezTo>
                    <a:pt x="1178" y="646"/>
                    <a:pt x="1049" y="0"/>
                    <a:pt x="671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39"/>
            <p:cNvSpPr/>
            <p:nvPr/>
          </p:nvSpPr>
          <p:spPr>
            <a:xfrm>
              <a:off x="3916113" y="388226"/>
              <a:ext cx="50691" cy="28451"/>
            </a:xfrm>
            <a:custGeom>
              <a:avLst/>
              <a:gdLst/>
              <a:ahLst/>
              <a:cxnLst/>
              <a:rect l="l" t="t" r="r" b="b"/>
              <a:pathLst>
                <a:path w="1477" h="829" extrusionOk="0">
                  <a:moveTo>
                    <a:pt x="713" y="0"/>
                  </a:moveTo>
                  <a:cubicBezTo>
                    <a:pt x="366" y="0"/>
                    <a:pt x="1" y="221"/>
                    <a:pt x="182" y="591"/>
                  </a:cubicBezTo>
                  <a:cubicBezTo>
                    <a:pt x="265" y="761"/>
                    <a:pt x="425" y="829"/>
                    <a:pt x="596" y="829"/>
                  </a:cubicBezTo>
                  <a:cubicBezTo>
                    <a:pt x="1004" y="829"/>
                    <a:pt x="1477" y="442"/>
                    <a:pt x="1119" y="140"/>
                  </a:cubicBezTo>
                  <a:cubicBezTo>
                    <a:pt x="1096" y="117"/>
                    <a:pt x="1073" y="106"/>
                    <a:pt x="1062" y="95"/>
                  </a:cubicBezTo>
                  <a:cubicBezTo>
                    <a:pt x="968" y="31"/>
                    <a:pt x="842" y="0"/>
                    <a:pt x="713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39"/>
            <p:cNvSpPr/>
            <p:nvPr/>
          </p:nvSpPr>
          <p:spPr>
            <a:xfrm>
              <a:off x="4167747" y="110611"/>
              <a:ext cx="50519" cy="34629"/>
            </a:xfrm>
            <a:custGeom>
              <a:avLst/>
              <a:gdLst/>
              <a:ahLst/>
              <a:cxnLst/>
              <a:rect l="l" t="t" r="r" b="b"/>
              <a:pathLst>
                <a:path w="1472" h="1009" extrusionOk="0">
                  <a:moveTo>
                    <a:pt x="800" y="0"/>
                  </a:moveTo>
                  <a:cubicBezTo>
                    <a:pt x="285" y="0"/>
                    <a:pt x="1" y="1008"/>
                    <a:pt x="567" y="1008"/>
                  </a:cubicBezTo>
                  <a:cubicBezTo>
                    <a:pt x="579" y="1008"/>
                    <a:pt x="590" y="1008"/>
                    <a:pt x="602" y="1007"/>
                  </a:cubicBezTo>
                  <a:lnTo>
                    <a:pt x="670" y="1007"/>
                  </a:lnTo>
                  <a:cubicBezTo>
                    <a:pt x="1087" y="928"/>
                    <a:pt x="1471" y="217"/>
                    <a:pt x="941" y="25"/>
                  </a:cubicBezTo>
                  <a:cubicBezTo>
                    <a:pt x="892" y="8"/>
                    <a:pt x="845" y="0"/>
                    <a:pt x="800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39"/>
            <p:cNvSpPr/>
            <p:nvPr/>
          </p:nvSpPr>
          <p:spPr>
            <a:xfrm>
              <a:off x="3924041" y="87274"/>
              <a:ext cx="39983" cy="30133"/>
            </a:xfrm>
            <a:custGeom>
              <a:avLst/>
              <a:gdLst/>
              <a:ahLst/>
              <a:cxnLst/>
              <a:rect l="l" t="t" r="r" b="b"/>
              <a:pathLst>
                <a:path w="1165" h="878" extrusionOk="0">
                  <a:moveTo>
                    <a:pt x="400" y="1"/>
                  </a:moveTo>
                  <a:cubicBezTo>
                    <a:pt x="202" y="1"/>
                    <a:pt x="34" y="101"/>
                    <a:pt x="19" y="355"/>
                  </a:cubicBezTo>
                  <a:cubicBezTo>
                    <a:pt x="1" y="698"/>
                    <a:pt x="349" y="877"/>
                    <a:pt x="651" y="877"/>
                  </a:cubicBezTo>
                  <a:cubicBezTo>
                    <a:pt x="926" y="877"/>
                    <a:pt x="1164" y="729"/>
                    <a:pt x="1057" y="423"/>
                  </a:cubicBezTo>
                  <a:cubicBezTo>
                    <a:pt x="1045" y="401"/>
                    <a:pt x="1034" y="378"/>
                    <a:pt x="1023" y="355"/>
                  </a:cubicBezTo>
                  <a:cubicBezTo>
                    <a:pt x="924" y="151"/>
                    <a:pt x="640" y="1"/>
                    <a:pt x="400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39"/>
            <p:cNvSpPr/>
            <p:nvPr/>
          </p:nvSpPr>
          <p:spPr>
            <a:xfrm>
              <a:off x="4087301" y="-34082"/>
              <a:ext cx="41253" cy="37134"/>
            </a:xfrm>
            <a:custGeom>
              <a:avLst/>
              <a:gdLst/>
              <a:ahLst/>
              <a:cxnLst/>
              <a:rect l="l" t="t" r="r" b="b"/>
              <a:pathLst>
                <a:path w="1202" h="1082" extrusionOk="0">
                  <a:moveTo>
                    <a:pt x="735" y="1"/>
                  </a:moveTo>
                  <a:cubicBezTo>
                    <a:pt x="691" y="1"/>
                    <a:pt x="642" y="11"/>
                    <a:pt x="588" y="32"/>
                  </a:cubicBezTo>
                  <a:cubicBezTo>
                    <a:pt x="565" y="44"/>
                    <a:pt x="543" y="55"/>
                    <a:pt x="520" y="66"/>
                  </a:cubicBezTo>
                  <a:cubicBezTo>
                    <a:pt x="148" y="269"/>
                    <a:pt x="1" y="1070"/>
                    <a:pt x="565" y="1082"/>
                  </a:cubicBezTo>
                  <a:cubicBezTo>
                    <a:pt x="568" y="1082"/>
                    <a:pt x="571" y="1082"/>
                    <a:pt x="573" y="1082"/>
                  </a:cubicBezTo>
                  <a:cubicBezTo>
                    <a:pt x="1153" y="1082"/>
                    <a:pt x="1201" y="1"/>
                    <a:pt x="73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39"/>
            <p:cNvSpPr/>
            <p:nvPr/>
          </p:nvSpPr>
          <p:spPr>
            <a:xfrm>
              <a:off x="4062522" y="392653"/>
              <a:ext cx="38953" cy="32570"/>
            </a:xfrm>
            <a:custGeom>
              <a:avLst/>
              <a:gdLst/>
              <a:ahLst/>
              <a:cxnLst/>
              <a:rect l="l" t="t" r="r" b="b"/>
              <a:pathLst>
                <a:path w="1135" h="949" extrusionOk="0">
                  <a:moveTo>
                    <a:pt x="477" y="0"/>
                  </a:moveTo>
                  <a:cubicBezTo>
                    <a:pt x="333" y="0"/>
                    <a:pt x="203" y="74"/>
                    <a:pt x="136" y="259"/>
                  </a:cubicBezTo>
                  <a:cubicBezTo>
                    <a:pt x="1" y="645"/>
                    <a:pt x="448" y="949"/>
                    <a:pt x="783" y="949"/>
                  </a:cubicBezTo>
                  <a:cubicBezTo>
                    <a:pt x="978" y="949"/>
                    <a:pt x="1135" y="846"/>
                    <a:pt x="1118" y="598"/>
                  </a:cubicBezTo>
                  <a:cubicBezTo>
                    <a:pt x="1118" y="575"/>
                    <a:pt x="1118" y="552"/>
                    <a:pt x="1107" y="530"/>
                  </a:cubicBezTo>
                  <a:cubicBezTo>
                    <a:pt x="1063" y="258"/>
                    <a:pt x="746" y="0"/>
                    <a:pt x="477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39"/>
            <p:cNvSpPr/>
            <p:nvPr/>
          </p:nvSpPr>
          <p:spPr>
            <a:xfrm>
              <a:off x="3872973" y="450963"/>
              <a:ext cx="40498" cy="29550"/>
            </a:xfrm>
            <a:custGeom>
              <a:avLst/>
              <a:gdLst/>
              <a:ahLst/>
              <a:cxnLst/>
              <a:rect l="l" t="t" r="r" b="b"/>
              <a:pathLst>
                <a:path w="1180" h="861" extrusionOk="0">
                  <a:moveTo>
                    <a:pt x="556" y="0"/>
                  </a:moveTo>
                  <a:cubicBezTo>
                    <a:pt x="263" y="0"/>
                    <a:pt x="1" y="158"/>
                    <a:pt x="130" y="467"/>
                  </a:cubicBezTo>
                  <a:cubicBezTo>
                    <a:pt x="130" y="490"/>
                    <a:pt x="141" y="512"/>
                    <a:pt x="153" y="535"/>
                  </a:cubicBezTo>
                  <a:cubicBezTo>
                    <a:pt x="259" y="730"/>
                    <a:pt x="530" y="860"/>
                    <a:pt x="765" y="860"/>
                  </a:cubicBezTo>
                  <a:cubicBezTo>
                    <a:pt x="978" y="860"/>
                    <a:pt x="1163" y="753"/>
                    <a:pt x="1168" y="490"/>
                  </a:cubicBezTo>
                  <a:cubicBezTo>
                    <a:pt x="1179" y="161"/>
                    <a:pt x="852" y="0"/>
                    <a:pt x="55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39"/>
            <p:cNvSpPr/>
            <p:nvPr/>
          </p:nvSpPr>
          <p:spPr>
            <a:xfrm>
              <a:off x="3777357" y="189307"/>
              <a:ext cx="41218" cy="3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628" y="0"/>
                  </a:moveTo>
                  <a:cubicBezTo>
                    <a:pt x="51" y="0"/>
                    <a:pt x="1" y="1073"/>
                    <a:pt x="470" y="1073"/>
                  </a:cubicBezTo>
                  <a:cubicBezTo>
                    <a:pt x="516" y="1073"/>
                    <a:pt x="568" y="1062"/>
                    <a:pt x="625" y="1038"/>
                  </a:cubicBezTo>
                  <a:cubicBezTo>
                    <a:pt x="648" y="1027"/>
                    <a:pt x="670" y="1027"/>
                    <a:pt x="682" y="1016"/>
                  </a:cubicBezTo>
                  <a:cubicBezTo>
                    <a:pt x="1054" y="813"/>
                    <a:pt x="1201" y="12"/>
                    <a:pt x="637" y="0"/>
                  </a:cubicBezTo>
                  <a:cubicBezTo>
                    <a:pt x="634" y="0"/>
                    <a:pt x="631" y="0"/>
                    <a:pt x="62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39"/>
            <p:cNvSpPr/>
            <p:nvPr/>
          </p:nvSpPr>
          <p:spPr>
            <a:xfrm>
              <a:off x="4134388" y="202246"/>
              <a:ext cx="38816" cy="32982"/>
            </a:xfrm>
            <a:custGeom>
              <a:avLst/>
              <a:gdLst/>
              <a:ahLst/>
              <a:cxnLst/>
              <a:rect l="l" t="t" r="r" b="b"/>
              <a:pathLst>
                <a:path w="1131" h="961" extrusionOk="0">
                  <a:moveTo>
                    <a:pt x="492" y="0"/>
                  </a:moveTo>
                  <a:cubicBezTo>
                    <a:pt x="350" y="0"/>
                    <a:pt x="222" y="73"/>
                    <a:pt x="152" y="255"/>
                  </a:cubicBezTo>
                  <a:cubicBezTo>
                    <a:pt x="1" y="645"/>
                    <a:pt x="449" y="961"/>
                    <a:pt x="786" y="961"/>
                  </a:cubicBezTo>
                  <a:cubicBezTo>
                    <a:pt x="976" y="961"/>
                    <a:pt x="1131" y="860"/>
                    <a:pt x="1123" y="616"/>
                  </a:cubicBezTo>
                  <a:cubicBezTo>
                    <a:pt x="1123" y="594"/>
                    <a:pt x="1123" y="571"/>
                    <a:pt x="1123" y="549"/>
                  </a:cubicBezTo>
                  <a:cubicBezTo>
                    <a:pt x="1078" y="267"/>
                    <a:pt x="761" y="0"/>
                    <a:pt x="492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39"/>
            <p:cNvSpPr/>
            <p:nvPr/>
          </p:nvSpPr>
          <p:spPr>
            <a:xfrm>
              <a:off x="4251110" y="642812"/>
              <a:ext cx="39125" cy="32604"/>
            </a:xfrm>
            <a:custGeom>
              <a:avLst/>
              <a:gdLst/>
              <a:ahLst/>
              <a:cxnLst/>
              <a:rect l="l" t="t" r="r" b="b"/>
              <a:pathLst>
                <a:path w="1140" h="950" extrusionOk="0">
                  <a:moveTo>
                    <a:pt x="478" y="1"/>
                  </a:moveTo>
                  <a:cubicBezTo>
                    <a:pt x="333" y="1"/>
                    <a:pt x="204" y="75"/>
                    <a:pt x="137" y="260"/>
                  </a:cubicBezTo>
                  <a:cubicBezTo>
                    <a:pt x="1" y="645"/>
                    <a:pt x="453" y="949"/>
                    <a:pt x="788" y="949"/>
                  </a:cubicBezTo>
                  <a:cubicBezTo>
                    <a:pt x="983" y="949"/>
                    <a:pt x="1139" y="847"/>
                    <a:pt x="1118" y="598"/>
                  </a:cubicBezTo>
                  <a:cubicBezTo>
                    <a:pt x="1118" y="576"/>
                    <a:pt x="1118" y="553"/>
                    <a:pt x="1118" y="530"/>
                  </a:cubicBezTo>
                  <a:cubicBezTo>
                    <a:pt x="1067" y="259"/>
                    <a:pt x="747" y="1"/>
                    <a:pt x="47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39"/>
            <p:cNvSpPr/>
            <p:nvPr/>
          </p:nvSpPr>
          <p:spPr>
            <a:xfrm>
              <a:off x="4031943" y="474987"/>
              <a:ext cx="42728" cy="36585"/>
            </a:xfrm>
            <a:custGeom>
              <a:avLst/>
              <a:gdLst/>
              <a:ahLst/>
              <a:cxnLst/>
              <a:rect l="l" t="t" r="r" b="b"/>
              <a:pathLst>
                <a:path w="1245" h="1066" extrusionOk="0">
                  <a:moveTo>
                    <a:pt x="770" y="0"/>
                  </a:moveTo>
                  <a:cubicBezTo>
                    <a:pt x="728" y="0"/>
                    <a:pt x="682" y="9"/>
                    <a:pt x="632" y="27"/>
                  </a:cubicBezTo>
                  <a:cubicBezTo>
                    <a:pt x="610" y="38"/>
                    <a:pt x="587" y="38"/>
                    <a:pt x="565" y="49"/>
                  </a:cubicBezTo>
                  <a:cubicBezTo>
                    <a:pt x="192" y="241"/>
                    <a:pt x="0" y="1031"/>
                    <a:pt x="565" y="1065"/>
                  </a:cubicBezTo>
                  <a:cubicBezTo>
                    <a:pt x="576" y="1066"/>
                    <a:pt x="587" y="1066"/>
                    <a:pt x="597" y="1066"/>
                  </a:cubicBezTo>
                  <a:cubicBezTo>
                    <a:pt x="1170" y="1066"/>
                    <a:pt x="1244" y="0"/>
                    <a:pt x="770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39"/>
            <p:cNvSpPr/>
            <p:nvPr/>
          </p:nvSpPr>
          <p:spPr>
            <a:xfrm>
              <a:off x="4283131" y="721027"/>
              <a:ext cx="41218" cy="3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628" y="0"/>
                  </a:moveTo>
                  <a:cubicBezTo>
                    <a:pt x="51" y="0"/>
                    <a:pt x="1" y="1073"/>
                    <a:pt x="461" y="1073"/>
                  </a:cubicBezTo>
                  <a:cubicBezTo>
                    <a:pt x="507" y="1073"/>
                    <a:pt x="558" y="1062"/>
                    <a:pt x="614" y="1039"/>
                  </a:cubicBezTo>
                  <a:cubicBezTo>
                    <a:pt x="637" y="1039"/>
                    <a:pt x="659" y="1027"/>
                    <a:pt x="682" y="1016"/>
                  </a:cubicBezTo>
                  <a:cubicBezTo>
                    <a:pt x="1054" y="813"/>
                    <a:pt x="1201" y="12"/>
                    <a:pt x="637" y="0"/>
                  </a:cubicBezTo>
                  <a:cubicBezTo>
                    <a:pt x="634" y="0"/>
                    <a:pt x="631" y="0"/>
                    <a:pt x="628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39"/>
            <p:cNvSpPr/>
            <p:nvPr/>
          </p:nvSpPr>
          <p:spPr>
            <a:xfrm>
              <a:off x="3871051" y="526295"/>
              <a:ext cx="41356" cy="37683"/>
            </a:xfrm>
            <a:custGeom>
              <a:avLst/>
              <a:gdLst/>
              <a:ahLst/>
              <a:cxnLst/>
              <a:rect l="l" t="t" r="r" b="b"/>
              <a:pathLst>
                <a:path w="1205" h="1098" extrusionOk="0">
                  <a:moveTo>
                    <a:pt x="651" y="0"/>
                  </a:moveTo>
                  <a:cubicBezTo>
                    <a:pt x="580" y="0"/>
                    <a:pt x="503" y="24"/>
                    <a:pt x="423" y="78"/>
                  </a:cubicBezTo>
                  <a:cubicBezTo>
                    <a:pt x="0" y="365"/>
                    <a:pt x="402" y="1097"/>
                    <a:pt x="765" y="1097"/>
                  </a:cubicBezTo>
                  <a:cubicBezTo>
                    <a:pt x="858" y="1097"/>
                    <a:pt x="948" y="1050"/>
                    <a:pt x="1021" y="935"/>
                  </a:cubicBezTo>
                  <a:lnTo>
                    <a:pt x="1055" y="867"/>
                  </a:lnTo>
                  <a:cubicBezTo>
                    <a:pt x="1205" y="558"/>
                    <a:pt x="997" y="0"/>
                    <a:pt x="651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39"/>
            <p:cNvSpPr/>
            <p:nvPr/>
          </p:nvSpPr>
          <p:spPr>
            <a:xfrm>
              <a:off x="4149626" y="340967"/>
              <a:ext cx="42934" cy="28829"/>
            </a:xfrm>
            <a:custGeom>
              <a:avLst/>
              <a:gdLst/>
              <a:ahLst/>
              <a:cxnLst/>
              <a:rect l="l" t="t" r="r" b="b"/>
              <a:pathLst>
                <a:path w="1251" h="840" extrusionOk="0">
                  <a:moveTo>
                    <a:pt x="658" y="0"/>
                  </a:moveTo>
                  <a:cubicBezTo>
                    <a:pt x="325" y="0"/>
                    <a:pt x="0" y="197"/>
                    <a:pt x="182" y="524"/>
                  </a:cubicBezTo>
                  <a:cubicBezTo>
                    <a:pt x="194" y="546"/>
                    <a:pt x="216" y="558"/>
                    <a:pt x="227" y="580"/>
                  </a:cubicBezTo>
                  <a:cubicBezTo>
                    <a:pt x="338" y="743"/>
                    <a:pt x="573" y="840"/>
                    <a:pt x="787" y="840"/>
                  </a:cubicBezTo>
                  <a:cubicBezTo>
                    <a:pt x="1033" y="840"/>
                    <a:pt x="1251" y="712"/>
                    <a:pt x="1220" y="411"/>
                  </a:cubicBezTo>
                  <a:cubicBezTo>
                    <a:pt x="1195" y="126"/>
                    <a:pt x="924" y="0"/>
                    <a:pt x="658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39"/>
            <p:cNvSpPr/>
            <p:nvPr/>
          </p:nvSpPr>
          <p:spPr>
            <a:xfrm>
              <a:off x="4271256" y="309255"/>
              <a:ext cx="43346" cy="28760"/>
            </a:xfrm>
            <a:custGeom>
              <a:avLst/>
              <a:gdLst/>
              <a:ahLst/>
              <a:cxnLst/>
              <a:rect l="l" t="t" r="r" b="b"/>
              <a:pathLst>
                <a:path w="1263" h="838" extrusionOk="0">
                  <a:moveTo>
                    <a:pt x="674" y="0"/>
                  </a:moveTo>
                  <a:cubicBezTo>
                    <a:pt x="336" y="0"/>
                    <a:pt x="1" y="207"/>
                    <a:pt x="193" y="534"/>
                  </a:cubicBezTo>
                  <a:cubicBezTo>
                    <a:pt x="204" y="556"/>
                    <a:pt x="215" y="579"/>
                    <a:pt x="227" y="602"/>
                  </a:cubicBezTo>
                  <a:cubicBezTo>
                    <a:pt x="344" y="749"/>
                    <a:pt x="574" y="837"/>
                    <a:pt x="784" y="837"/>
                  </a:cubicBezTo>
                  <a:cubicBezTo>
                    <a:pt x="1038" y="837"/>
                    <a:pt x="1263" y="708"/>
                    <a:pt x="1220" y="398"/>
                  </a:cubicBezTo>
                  <a:cubicBezTo>
                    <a:pt x="1190" y="120"/>
                    <a:pt x="931" y="0"/>
                    <a:pt x="67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5813;p39"/>
            <p:cNvSpPr/>
            <p:nvPr/>
          </p:nvSpPr>
          <p:spPr>
            <a:xfrm>
              <a:off x="3809618" y="440495"/>
              <a:ext cx="50588" cy="28794"/>
            </a:xfrm>
            <a:custGeom>
              <a:avLst/>
              <a:gdLst/>
              <a:ahLst/>
              <a:cxnLst/>
              <a:rect l="l" t="t" r="r" b="b"/>
              <a:pathLst>
                <a:path w="1474" h="839" extrusionOk="0">
                  <a:moveTo>
                    <a:pt x="718" y="1"/>
                  </a:moveTo>
                  <a:cubicBezTo>
                    <a:pt x="372" y="1"/>
                    <a:pt x="1" y="221"/>
                    <a:pt x="182" y="592"/>
                  </a:cubicBezTo>
                  <a:cubicBezTo>
                    <a:pt x="266" y="768"/>
                    <a:pt x="431" y="838"/>
                    <a:pt x="605" y="838"/>
                  </a:cubicBezTo>
                  <a:cubicBezTo>
                    <a:pt x="1011" y="838"/>
                    <a:pt x="1474" y="456"/>
                    <a:pt x="1118" y="140"/>
                  </a:cubicBezTo>
                  <a:cubicBezTo>
                    <a:pt x="1107" y="129"/>
                    <a:pt x="1085" y="106"/>
                    <a:pt x="1062" y="95"/>
                  </a:cubicBezTo>
                  <a:cubicBezTo>
                    <a:pt x="970" y="31"/>
                    <a:pt x="846" y="1"/>
                    <a:pt x="71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39"/>
            <p:cNvSpPr/>
            <p:nvPr/>
          </p:nvSpPr>
          <p:spPr>
            <a:xfrm>
              <a:off x="4214251" y="194627"/>
              <a:ext cx="40738" cy="38164"/>
            </a:xfrm>
            <a:custGeom>
              <a:avLst/>
              <a:gdLst/>
              <a:ahLst/>
              <a:cxnLst/>
              <a:rect l="l" t="t" r="r" b="b"/>
              <a:pathLst>
                <a:path w="1187" h="1112" extrusionOk="0">
                  <a:moveTo>
                    <a:pt x="495" y="1"/>
                  </a:moveTo>
                  <a:cubicBezTo>
                    <a:pt x="414" y="1"/>
                    <a:pt x="331" y="38"/>
                    <a:pt x="251" y="127"/>
                  </a:cubicBezTo>
                  <a:cubicBezTo>
                    <a:pt x="240" y="139"/>
                    <a:pt x="218" y="161"/>
                    <a:pt x="206" y="184"/>
                  </a:cubicBezTo>
                  <a:cubicBezTo>
                    <a:pt x="1" y="478"/>
                    <a:pt x="144" y="1112"/>
                    <a:pt x="517" y="1112"/>
                  </a:cubicBezTo>
                  <a:cubicBezTo>
                    <a:pt x="574" y="1112"/>
                    <a:pt x="636" y="1097"/>
                    <a:pt x="703" y="1064"/>
                  </a:cubicBezTo>
                  <a:cubicBezTo>
                    <a:pt x="1187" y="831"/>
                    <a:pt x="873" y="1"/>
                    <a:pt x="495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39"/>
            <p:cNvSpPr/>
            <p:nvPr/>
          </p:nvSpPr>
          <p:spPr>
            <a:xfrm>
              <a:off x="3857563" y="212061"/>
              <a:ext cx="50862" cy="34629"/>
            </a:xfrm>
            <a:custGeom>
              <a:avLst/>
              <a:gdLst/>
              <a:ahLst/>
              <a:cxnLst/>
              <a:rect l="l" t="t" r="r" b="b"/>
              <a:pathLst>
                <a:path w="1482" h="1009" extrusionOk="0">
                  <a:moveTo>
                    <a:pt x="810" y="1"/>
                  </a:moveTo>
                  <a:cubicBezTo>
                    <a:pt x="294" y="1"/>
                    <a:pt x="0" y="1009"/>
                    <a:pt x="567" y="1009"/>
                  </a:cubicBezTo>
                  <a:cubicBezTo>
                    <a:pt x="578" y="1009"/>
                    <a:pt x="590" y="1008"/>
                    <a:pt x="602" y="1007"/>
                  </a:cubicBezTo>
                  <a:lnTo>
                    <a:pt x="681" y="996"/>
                  </a:lnTo>
                  <a:cubicBezTo>
                    <a:pt x="1087" y="928"/>
                    <a:pt x="1482" y="206"/>
                    <a:pt x="951" y="26"/>
                  </a:cubicBezTo>
                  <a:cubicBezTo>
                    <a:pt x="903" y="9"/>
                    <a:pt x="856" y="1"/>
                    <a:pt x="810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39"/>
            <p:cNvSpPr/>
            <p:nvPr/>
          </p:nvSpPr>
          <p:spPr>
            <a:xfrm>
              <a:off x="3970716" y="645660"/>
              <a:ext cx="40189" cy="30064"/>
            </a:xfrm>
            <a:custGeom>
              <a:avLst/>
              <a:gdLst/>
              <a:ahLst/>
              <a:cxnLst/>
              <a:rect l="l" t="t" r="r" b="b"/>
              <a:pathLst>
                <a:path w="1171" h="876" extrusionOk="0">
                  <a:moveTo>
                    <a:pt x="409" y="0"/>
                  </a:moveTo>
                  <a:cubicBezTo>
                    <a:pt x="207" y="0"/>
                    <a:pt x="34" y="105"/>
                    <a:pt x="24" y="368"/>
                  </a:cubicBezTo>
                  <a:cubicBezTo>
                    <a:pt x="1" y="703"/>
                    <a:pt x="343" y="876"/>
                    <a:pt x="646" y="876"/>
                  </a:cubicBezTo>
                  <a:cubicBezTo>
                    <a:pt x="925" y="876"/>
                    <a:pt x="1171" y="728"/>
                    <a:pt x="1062" y="425"/>
                  </a:cubicBezTo>
                  <a:cubicBezTo>
                    <a:pt x="1051" y="402"/>
                    <a:pt x="1040" y="380"/>
                    <a:pt x="1028" y="357"/>
                  </a:cubicBezTo>
                  <a:cubicBezTo>
                    <a:pt x="930" y="149"/>
                    <a:pt x="649" y="0"/>
                    <a:pt x="409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39"/>
            <p:cNvSpPr/>
            <p:nvPr/>
          </p:nvSpPr>
          <p:spPr>
            <a:xfrm>
              <a:off x="4117159" y="40633"/>
              <a:ext cx="40498" cy="29687"/>
            </a:xfrm>
            <a:custGeom>
              <a:avLst/>
              <a:gdLst/>
              <a:ahLst/>
              <a:cxnLst/>
              <a:rect l="l" t="t" r="r" b="b"/>
              <a:pathLst>
                <a:path w="1180" h="865" extrusionOk="0">
                  <a:moveTo>
                    <a:pt x="556" y="1"/>
                  </a:moveTo>
                  <a:cubicBezTo>
                    <a:pt x="263" y="1"/>
                    <a:pt x="0" y="159"/>
                    <a:pt x="124" y="473"/>
                  </a:cubicBezTo>
                  <a:cubicBezTo>
                    <a:pt x="135" y="496"/>
                    <a:pt x="147" y="518"/>
                    <a:pt x="158" y="541"/>
                  </a:cubicBezTo>
                  <a:cubicBezTo>
                    <a:pt x="265" y="731"/>
                    <a:pt x="535" y="865"/>
                    <a:pt x="769" y="865"/>
                  </a:cubicBezTo>
                  <a:cubicBezTo>
                    <a:pt x="980" y="865"/>
                    <a:pt x="1163" y="757"/>
                    <a:pt x="1173" y="484"/>
                  </a:cubicBezTo>
                  <a:cubicBezTo>
                    <a:pt x="1179" y="161"/>
                    <a:pt x="852" y="1"/>
                    <a:pt x="556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39"/>
            <p:cNvSpPr/>
            <p:nvPr/>
          </p:nvSpPr>
          <p:spPr>
            <a:xfrm>
              <a:off x="3842016" y="134292"/>
              <a:ext cx="39640" cy="36963"/>
            </a:xfrm>
            <a:custGeom>
              <a:avLst/>
              <a:gdLst/>
              <a:ahLst/>
              <a:cxnLst/>
              <a:rect l="l" t="t" r="r" b="b"/>
              <a:pathLst>
                <a:path w="1155" h="1077" extrusionOk="0">
                  <a:moveTo>
                    <a:pt x="604" y="1"/>
                  </a:moveTo>
                  <a:cubicBezTo>
                    <a:pt x="600" y="1"/>
                    <a:pt x="596" y="1"/>
                    <a:pt x="592" y="1"/>
                  </a:cubicBezTo>
                  <a:cubicBezTo>
                    <a:pt x="9" y="11"/>
                    <a:pt x="1" y="1076"/>
                    <a:pt x="457" y="1076"/>
                  </a:cubicBezTo>
                  <a:cubicBezTo>
                    <a:pt x="504" y="1076"/>
                    <a:pt x="557" y="1065"/>
                    <a:pt x="614" y="1039"/>
                  </a:cubicBezTo>
                  <a:cubicBezTo>
                    <a:pt x="637" y="1028"/>
                    <a:pt x="660" y="1017"/>
                    <a:pt x="682" y="1005"/>
                  </a:cubicBezTo>
                  <a:cubicBezTo>
                    <a:pt x="1041" y="792"/>
                    <a:pt x="1154" y="1"/>
                    <a:pt x="604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39"/>
            <p:cNvSpPr/>
            <p:nvPr/>
          </p:nvSpPr>
          <p:spPr>
            <a:xfrm>
              <a:off x="3973839" y="23404"/>
              <a:ext cx="38953" cy="32501"/>
            </a:xfrm>
            <a:custGeom>
              <a:avLst/>
              <a:gdLst/>
              <a:ahLst/>
              <a:cxnLst/>
              <a:rect l="l" t="t" r="r" b="b"/>
              <a:pathLst>
                <a:path w="1135" h="947" extrusionOk="0">
                  <a:moveTo>
                    <a:pt x="473" y="0"/>
                  </a:moveTo>
                  <a:cubicBezTo>
                    <a:pt x="328" y="0"/>
                    <a:pt x="199" y="75"/>
                    <a:pt x="136" y="264"/>
                  </a:cubicBezTo>
                  <a:cubicBezTo>
                    <a:pt x="0" y="644"/>
                    <a:pt x="450" y="946"/>
                    <a:pt x="786" y="946"/>
                  </a:cubicBezTo>
                  <a:cubicBezTo>
                    <a:pt x="979" y="946"/>
                    <a:pt x="1134" y="846"/>
                    <a:pt x="1118" y="603"/>
                  </a:cubicBezTo>
                  <a:cubicBezTo>
                    <a:pt x="1118" y="580"/>
                    <a:pt x="1118" y="546"/>
                    <a:pt x="1107" y="524"/>
                  </a:cubicBezTo>
                  <a:cubicBezTo>
                    <a:pt x="1063" y="260"/>
                    <a:pt x="742" y="0"/>
                    <a:pt x="47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39"/>
            <p:cNvSpPr/>
            <p:nvPr/>
          </p:nvSpPr>
          <p:spPr>
            <a:xfrm>
              <a:off x="4095435" y="591709"/>
              <a:ext cx="40532" cy="29515"/>
            </a:xfrm>
            <a:custGeom>
              <a:avLst/>
              <a:gdLst/>
              <a:ahLst/>
              <a:cxnLst/>
              <a:rect l="l" t="t" r="r" b="b"/>
              <a:pathLst>
                <a:path w="1181" h="860" extrusionOk="0">
                  <a:moveTo>
                    <a:pt x="565" y="1"/>
                  </a:moveTo>
                  <a:cubicBezTo>
                    <a:pt x="269" y="1"/>
                    <a:pt x="0" y="162"/>
                    <a:pt x="125" y="474"/>
                  </a:cubicBezTo>
                  <a:cubicBezTo>
                    <a:pt x="136" y="485"/>
                    <a:pt x="148" y="507"/>
                    <a:pt x="159" y="530"/>
                  </a:cubicBezTo>
                  <a:cubicBezTo>
                    <a:pt x="266" y="726"/>
                    <a:pt x="539" y="860"/>
                    <a:pt x="775" y="860"/>
                  </a:cubicBezTo>
                  <a:cubicBezTo>
                    <a:pt x="987" y="860"/>
                    <a:pt x="1169" y="752"/>
                    <a:pt x="1175" y="485"/>
                  </a:cubicBezTo>
                  <a:cubicBezTo>
                    <a:pt x="1180" y="159"/>
                    <a:pt x="859" y="1"/>
                    <a:pt x="565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39"/>
            <p:cNvSpPr/>
            <p:nvPr/>
          </p:nvSpPr>
          <p:spPr>
            <a:xfrm>
              <a:off x="4132432" y="513391"/>
              <a:ext cx="38988" cy="32913"/>
            </a:xfrm>
            <a:custGeom>
              <a:avLst/>
              <a:gdLst/>
              <a:ahLst/>
              <a:cxnLst/>
              <a:rect l="l" t="t" r="r" b="b"/>
              <a:pathLst>
                <a:path w="1136" h="959" extrusionOk="0">
                  <a:moveTo>
                    <a:pt x="485" y="0"/>
                  </a:moveTo>
                  <a:cubicBezTo>
                    <a:pt x="346" y="0"/>
                    <a:pt x="221" y="72"/>
                    <a:pt x="153" y="250"/>
                  </a:cubicBezTo>
                  <a:cubicBezTo>
                    <a:pt x="1" y="642"/>
                    <a:pt x="459" y="959"/>
                    <a:pt x="797" y="959"/>
                  </a:cubicBezTo>
                  <a:cubicBezTo>
                    <a:pt x="985" y="959"/>
                    <a:pt x="1135" y="861"/>
                    <a:pt x="1123" y="623"/>
                  </a:cubicBezTo>
                  <a:cubicBezTo>
                    <a:pt x="1123" y="589"/>
                    <a:pt x="1123" y="566"/>
                    <a:pt x="1123" y="544"/>
                  </a:cubicBezTo>
                  <a:cubicBezTo>
                    <a:pt x="1079" y="275"/>
                    <a:pt x="756" y="0"/>
                    <a:pt x="485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39"/>
            <p:cNvSpPr/>
            <p:nvPr/>
          </p:nvSpPr>
          <p:spPr>
            <a:xfrm>
              <a:off x="4050133" y="523653"/>
              <a:ext cx="39331" cy="32467"/>
            </a:xfrm>
            <a:custGeom>
              <a:avLst/>
              <a:gdLst/>
              <a:ahLst/>
              <a:cxnLst/>
              <a:rect l="l" t="t" r="r" b="b"/>
              <a:pathLst>
                <a:path w="1146" h="946" extrusionOk="0">
                  <a:moveTo>
                    <a:pt x="473" y="0"/>
                  </a:moveTo>
                  <a:cubicBezTo>
                    <a:pt x="331" y="0"/>
                    <a:pt x="202" y="73"/>
                    <a:pt x="136" y="256"/>
                  </a:cubicBezTo>
                  <a:cubicBezTo>
                    <a:pt x="0" y="642"/>
                    <a:pt x="452" y="946"/>
                    <a:pt x="791" y="946"/>
                  </a:cubicBezTo>
                  <a:cubicBezTo>
                    <a:pt x="987" y="946"/>
                    <a:pt x="1146" y="843"/>
                    <a:pt x="1129" y="595"/>
                  </a:cubicBezTo>
                  <a:cubicBezTo>
                    <a:pt x="1118" y="572"/>
                    <a:pt x="1118" y="550"/>
                    <a:pt x="1118" y="527"/>
                  </a:cubicBezTo>
                  <a:cubicBezTo>
                    <a:pt x="1066" y="261"/>
                    <a:pt x="744" y="0"/>
                    <a:pt x="47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39"/>
            <p:cNvSpPr/>
            <p:nvPr/>
          </p:nvSpPr>
          <p:spPr>
            <a:xfrm>
              <a:off x="3706624" y="289384"/>
              <a:ext cx="42797" cy="36688"/>
            </a:xfrm>
            <a:custGeom>
              <a:avLst/>
              <a:gdLst/>
              <a:ahLst/>
              <a:cxnLst/>
              <a:rect l="l" t="t" r="r" b="b"/>
              <a:pathLst>
                <a:path w="1247" h="1069" extrusionOk="0">
                  <a:moveTo>
                    <a:pt x="776" y="1"/>
                  </a:moveTo>
                  <a:cubicBezTo>
                    <a:pt x="733" y="1"/>
                    <a:pt x="685" y="10"/>
                    <a:pt x="633" y="30"/>
                  </a:cubicBezTo>
                  <a:cubicBezTo>
                    <a:pt x="610" y="30"/>
                    <a:pt x="587" y="41"/>
                    <a:pt x="565" y="52"/>
                  </a:cubicBezTo>
                  <a:cubicBezTo>
                    <a:pt x="192" y="233"/>
                    <a:pt x="1" y="1034"/>
                    <a:pt x="576" y="1068"/>
                  </a:cubicBezTo>
                  <a:cubicBezTo>
                    <a:pt x="584" y="1068"/>
                    <a:pt x="592" y="1068"/>
                    <a:pt x="600" y="1068"/>
                  </a:cubicBezTo>
                  <a:cubicBezTo>
                    <a:pt x="1168" y="1068"/>
                    <a:pt x="1246" y="1"/>
                    <a:pt x="776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39"/>
            <p:cNvSpPr/>
            <p:nvPr/>
          </p:nvSpPr>
          <p:spPr>
            <a:xfrm>
              <a:off x="3948889" y="138994"/>
              <a:ext cx="40292" cy="29550"/>
            </a:xfrm>
            <a:custGeom>
              <a:avLst/>
              <a:gdLst/>
              <a:ahLst/>
              <a:cxnLst/>
              <a:rect l="l" t="t" r="r" b="b"/>
              <a:pathLst>
                <a:path w="1174" h="861" extrusionOk="0">
                  <a:moveTo>
                    <a:pt x="552" y="1"/>
                  </a:moveTo>
                  <a:cubicBezTo>
                    <a:pt x="260" y="1"/>
                    <a:pt x="0" y="159"/>
                    <a:pt x="130" y="473"/>
                  </a:cubicBezTo>
                  <a:cubicBezTo>
                    <a:pt x="130" y="496"/>
                    <a:pt x="152" y="518"/>
                    <a:pt x="164" y="541"/>
                  </a:cubicBezTo>
                  <a:cubicBezTo>
                    <a:pt x="264" y="730"/>
                    <a:pt x="532" y="861"/>
                    <a:pt x="766" y="861"/>
                  </a:cubicBezTo>
                  <a:cubicBezTo>
                    <a:pt x="978" y="861"/>
                    <a:pt x="1162" y="753"/>
                    <a:pt x="1168" y="485"/>
                  </a:cubicBezTo>
                  <a:cubicBezTo>
                    <a:pt x="1173" y="162"/>
                    <a:pt x="846" y="1"/>
                    <a:pt x="55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39"/>
            <p:cNvSpPr/>
            <p:nvPr/>
          </p:nvSpPr>
          <p:spPr>
            <a:xfrm>
              <a:off x="4040248" y="734686"/>
              <a:ext cx="40017" cy="37992"/>
            </a:xfrm>
            <a:custGeom>
              <a:avLst/>
              <a:gdLst/>
              <a:ahLst/>
              <a:cxnLst/>
              <a:rect l="l" t="t" r="r" b="b"/>
              <a:pathLst>
                <a:path w="1166" h="1107" extrusionOk="0">
                  <a:moveTo>
                    <a:pt x="533" y="0"/>
                  </a:moveTo>
                  <a:cubicBezTo>
                    <a:pt x="462" y="0"/>
                    <a:pt x="387" y="30"/>
                    <a:pt x="311" y="99"/>
                  </a:cubicBezTo>
                  <a:cubicBezTo>
                    <a:pt x="289" y="110"/>
                    <a:pt x="277" y="133"/>
                    <a:pt x="255" y="144"/>
                  </a:cubicBezTo>
                  <a:cubicBezTo>
                    <a:pt x="1" y="429"/>
                    <a:pt x="95" y="1107"/>
                    <a:pt x="503" y="1107"/>
                  </a:cubicBezTo>
                  <a:cubicBezTo>
                    <a:pt x="548" y="1107"/>
                    <a:pt x="597" y="1099"/>
                    <a:pt x="650" y="1081"/>
                  </a:cubicBezTo>
                  <a:cubicBezTo>
                    <a:pt x="1166" y="909"/>
                    <a:pt x="921" y="0"/>
                    <a:pt x="533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39"/>
            <p:cNvSpPr/>
            <p:nvPr/>
          </p:nvSpPr>
          <p:spPr>
            <a:xfrm>
              <a:off x="3987224" y="362726"/>
              <a:ext cx="41356" cy="37821"/>
            </a:xfrm>
            <a:custGeom>
              <a:avLst/>
              <a:gdLst/>
              <a:ahLst/>
              <a:cxnLst/>
              <a:rect l="l" t="t" r="r" b="b"/>
              <a:pathLst>
                <a:path w="1205" h="1102" extrusionOk="0">
                  <a:moveTo>
                    <a:pt x="651" y="1"/>
                  </a:moveTo>
                  <a:cubicBezTo>
                    <a:pt x="580" y="1"/>
                    <a:pt x="503" y="25"/>
                    <a:pt x="423" y="82"/>
                  </a:cubicBezTo>
                  <a:cubicBezTo>
                    <a:pt x="1" y="369"/>
                    <a:pt x="402" y="1101"/>
                    <a:pt x="760" y="1101"/>
                  </a:cubicBezTo>
                  <a:cubicBezTo>
                    <a:pt x="851" y="1101"/>
                    <a:pt x="939" y="1054"/>
                    <a:pt x="1010" y="939"/>
                  </a:cubicBezTo>
                  <a:cubicBezTo>
                    <a:pt x="1033" y="917"/>
                    <a:pt x="1044" y="894"/>
                    <a:pt x="1055" y="872"/>
                  </a:cubicBezTo>
                  <a:cubicBezTo>
                    <a:pt x="1204" y="563"/>
                    <a:pt x="991" y="1"/>
                    <a:pt x="651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39"/>
            <p:cNvSpPr/>
            <p:nvPr/>
          </p:nvSpPr>
          <p:spPr>
            <a:xfrm>
              <a:off x="4142179" y="548981"/>
              <a:ext cx="39914" cy="38027"/>
            </a:xfrm>
            <a:custGeom>
              <a:avLst/>
              <a:gdLst/>
              <a:ahLst/>
              <a:cxnLst/>
              <a:rect l="l" t="t" r="r" b="b"/>
              <a:pathLst>
                <a:path w="1163" h="1108" extrusionOk="0">
                  <a:moveTo>
                    <a:pt x="515" y="1"/>
                  </a:moveTo>
                  <a:cubicBezTo>
                    <a:pt x="442" y="1"/>
                    <a:pt x="365" y="32"/>
                    <a:pt x="286" y="105"/>
                  </a:cubicBezTo>
                  <a:cubicBezTo>
                    <a:pt x="275" y="116"/>
                    <a:pt x="253" y="139"/>
                    <a:pt x="241" y="150"/>
                  </a:cubicBezTo>
                  <a:cubicBezTo>
                    <a:pt x="0" y="441"/>
                    <a:pt x="99" y="1108"/>
                    <a:pt x="497" y="1108"/>
                  </a:cubicBezTo>
                  <a:cubicBezTo>
                    <a:pt x="547" y="1108"/>
                    <a:pt x="600" y="1098"/>
                    <a:pt x="659" y="1075"/>
                  </a:cubicBezTo>
                  <a:cubicBezTo>
                    <a:pt x="1163" y="895"/>
                    <a:pt x="906" y="1"/>
                    <a:pt x="515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39"/>
            <p:cNvSpPr/>
            <p:nvPr/>
          </p:nvSpPr>
          <p:spPr>
            <a:xfrm>
              <a:off x="3889789" y="624828"/>
              <a:ext cx="50897" cy="28726"/>
            </a:xfrm>
            <a:custGeom>
              <a:avLst/>
              <a:gdLst/>
              <a:ahLst/>
              <a:cxnLst/>
              <a:rect l="l" t="t" r="r" b="b"/>
              <a:pathLst>
                <a:path w="1483" h="837" extrusionOk="0">
                  <a:moveTo>
                    <a:pt x="718" y="1"/>
                  </a:moveTo>
                  <a:cubicBezTo>
                    <a:pt x="372" y="1"/>
                    <a:pt x="0" y="221"/>
                    <a:pt x="182" y="592"/>
                  </a:cubicBezTo>
                  <a:cubicBezTo>
                    <a:pt x="266" y="767"/>
                    <a:pt x="429" y="836"/>
                    <a:pt x="603" y="836"/>
                  </a:cubicBezTo>
                  <a:cubicBezTo>
                    <a:pt x="1013" y="836"/>
                    <a:pt x="1483" y="449"/>
                    <a:pt x="1118" y="140"/>
                  </a:cubicBezTo>
                  <a:cubicBezTo>
                    <a:pt x="1096" y="118"/>
                    <a:pt x="1084" y="107"/>
                    <a:pt x="1062" y="95"/>
                  </a:cubicBezTo>
                  <a:cubicBezTo>
                    <a:pt x="970" y="31"/>
                    <a:pt x="846" y="1"/>
                    <a:pt x="71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39"/>
            <p:cNvSpPr/>
            <p:nvPr/>
          </p:nvSpPr>
          <p:spPr>
            <a:xfrm>
              <a:off x="4134972" y="364648"/>
              <a:ext cx="51240" cy="28897"/>
            </a:xfrm>
            <a:custGeom>
              <a:avLst/>
              <a:gdLst/>
              <a:ahLst/>
              <a:cxnLst/>
              <a:rect l="l" t="t" r="r" b="b"/>
              <a:pathLst>
                <a:path w="1493" h="842" extrusionOk="0">
                  <a:moveTo>
                    <a:pt x="893" y="0"/>
                  </a:moveTo>
                  <a:cubicBezTo>
                    <a:pt x="480" y="0"/>
                    <a:pt x="1" y="415"/>
                    <a:pt x="372" y="714"/>
                  </a:cubicBezTo>
                  <a:cubicBezTo>
                    <a:pt x="395" y="737"/>
                    <a:pt x="417" y="748"/>
                    <a:pt x="429" y="759"/>
                  </a:cubicBezTo>
                  <a:cubicBezTo>
                    <a:pt x="518" y="815"/>
                    <a:pt x="633" y="841"/>
                    <a:pt x="751" y="841"/>
                  </a:cubicBezTo>
                  <a:cubicBezTo>
                    <a:pt x="1108" y="841"/>
                    <a:pt x="1493" y="602"/>
                    <a:pt x="1298" y="229"/>
                  </a:cubicBezTo>
                  <a:cubicBezTo>
                    <a:pt x="1211" y="65"/>
                    <a:pt x="1057" y="0"/>
                    <a:pt x="89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39"/>
            <p:cNvSpPr/>
            <p:nvPr/>
          </p:nvSpPr>
          <p:spPr>
            <a:xfrm>
              <a:off x="4144204" y="624725"/>
              <a:ext cx="51960" cy="34389"/>
            </a:xfrm>
            <a:custGeom>
              <a:avLst/>
              <a:gdLst/>
              <a:ahLst/>
              <a:cxnLst/>
              <a:rect l="l" t="t" r="r" b="b"/>
              <a:pathLst>
                <a:path w="1514" h="1002" extrusionOk="0">
                  <a:moveTo>
                    <a:pt x="827" y="0"/>
                  </a:moveTo>
                  <a:cubicBezTo>
                    <a:pt x="311" y="0"/>
                    <a:pt x="1" y="1001"/>
                    <a:pt x="604" y="1001"/>
                  </a:cubicBezTo>
                  <a:cubicBezTo>
                    <a:pt x="610" y="1001"/>
                    <a:pt x="616" y="1001"/>
                    <a:pt x="622" y="1001"/>
                  </a:cubicBezTo>
                  <a:cubicBezTo>
                    <a:pt x="645" y="1001"/>
                    <a:pt x="668" y="1001"/>
                    <a:pt x="690" y="990"/>
                  </a:cubicBezTo>
                  <a:cubicBezTo>
                    <a:pt x="1096" y="933"/>
                    <a:pt x="1514" y="222"/>
                    <a:pt x="984" y="31"/>
                  </a:cubicBezTo>
                  <a:cubicBezTo>
                    <a:pt x="930" y="10"/>
                    <a:pt x="878" y="0"/>
                    <a:pt x="827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39"/>
            <p:cNvSpPr/>
            <p:nvPr/>
          </p:nvSpPr>
          <p:spPr>
            <a:xfrm>
              <a:off x="4301801" y="527702"/>
              <a:ext cx="50828" cy="34629"/>
            </a:xfrm>
            <a:custGeom>
              <a:avLst/>
              <a:gdLst/>
              <a:ahLst/>
              <a:cxnLst/>
              <a:rect l="l" t="t" r="r" b="b"/>
              <a:pathLst>
                <a:path w="1481" h="1009" extrusionOk="0">
                  <a:moveTo>
                    <a:pt x="809" y="0"/>
                  </a:moveTo>
                  <a:cubicBezTo>
                    <a:pt x="293" y="0"/>
                    <a:pt x="0" y="1008"/>
                    <a:pt x="577" y="1008"/>
                  </a:cubicBezTo>
                  <a:cubicBezTo>
                    <a:pt x="588" y="1008"/>
                    <a:pt x="600" y="1008"/>
                    <a:pt x="612" y="1007"/>
                  </a:cubicBezTo>
                  <a:cubicBezTo>
                    <a:pt x="634" y="1007"/>
                    <a:pt x="657" y="1007"/>
                    <a:pt x="680" y="996"/>
                  </a:cubicBezTo>
                  <a:cubicBezTo>
                    <a:pt x="1097" y="928"/>
                    <a:pt x="1481" y="206"/>
                    <a:pt x="950" y="25"/>
                  </a:cubicBezTo>
                  <a:cubicBezTo>
                    <a:pt x="902" y="8"/>
                    <a:pt x="855" y="0"/>
                    <a:pt x="809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39"/>
            <p:cNvSpPr/>
            <p:nvPr/>
          </p:nvSpPr>
          <p:spPr>
            <a:xfrm>
              <a:off x="3956851" y="-42662"/>
              <a:ext cx="40086" cy="29550"/>
            </a:xfrm>
            <a:custGeom>
              <a:avLst/>
              <a:gdLst/>
              <a:ahLst/>
              <a:cxnLst/>
              <a:rect l="l" t="t" r="r" b="b"/>
              <a:pathLst>
                <a:path w="1168" h="861" extrusionOk="0">
                  <a:moveTo>
                    <a:pt x="546" y="0"/>
                  </a:moveTo>
                  <a:cubicBezTo>
                    <a:pt x="257" y="0"/>
                    <a:pt x="0" y="155"/>
                    <a:pt x="123" y="463"/>
                  </a:cubicBezTo>
                  <a:cubicBezTo>
                    <a:pt x="123" y="485"/>
                    <a:pt x="135" y="508"/>
                    <a:pt x="146" y="531"/>
                  </a:cubicBezTo>
                  <a:cubicBezTo>
                    <a:pt x="253" y="727"/>
                    <a:pt x="526" y="860"/>
                    <a:pt x="762" y="860"/>
                  </a:cubicBezTo>
                  <a:cubicBezTo>
                    <a:pt x="974" y="860"/>
                    <a:pt x="1156" y="752"/>
                    <a:pt x="1161" y="485"/>
                  </a:cubicBezTo>
                  <a:cubicBezTo>
                    <a:pt x="1167" y="161"/>
                    <a:pt x="840" y="0"/>
                    <a:pt x="546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39"/>
            <p:cNvSpPr/>
            <p:nvPr/>
          </p:nvSpPr>
          <p:spPr>
            <a:xfrm>
              <a:off x="3926821" y="229976"/>
              <a:ext cx="39640" cy="37031"/>
            </a:xfrm>
            <a:custGeom>
              <a:avLst/>
              <a:gdLst/>
              <a:ahLst/>
              <a:cxnLst/>
              <a:rect l="l" t="t" r="r" b="b"/>
              <a:pathLst>
                <a:path w="1155" h="1079" extrusionOk="0">
                  <a:moveTo>
                    <a:pt x="604" y="0"/>
                  </a:moveTo>
                  <a:cubicBezTo>
                    <a:pt x="600" y="0"/>
                    <a:pt x="596" y="0"/>
                    <a:pt x="592" y="0"/>
                  </a:cubicBezTo>
                  <a:cubicBezTo>
                    <a:pt x="11" y="10"/>
                    <a:pt x="1" y="1078"/>
                    <a:pt x="461" y="1078"/>
                  </a:cubicBezTo>
                  <a:cubicBezTo>
                    <a:pt x="511" y="1078"/>
                    <a:pt x="566" y="1066"/>
                    <a:pt x="626" y="1038"/>
                  </a:cubicBezTo>
                  <a:cubicBezTo>
                    <a:pt x="637" y="1027"/>
                    <a:pt x="660" y="1027"/>
                    <a:pt x="682" y="1004"/>
                  </a:cubicBezTo>
                  <a:cubicBezTo>
                    <a:pt x="1041" y="792"/>
                    <a:pt x="1155" y="0"/>
                    <a:pt x="60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39"/>
            <p:cNvSpPr/>
            <p:nvPr/>
          </p:nvSpPr>
          <p:spPr>
            <a:xfrm>
              <a:off x="4198464" y="737089"/>
              <a:ext cx="42797" cy="36654"/>
            </a:xfrm>
            <a:custGeom>
              <a:avLst/>
              <a:gdLst/>
              <a:ahLst/>
              <a:cxnLst/>
              <a:rect l="l" t="t" r="r" b="b"/>
              <a:pathLst>
                <a:path w="1247" h="1068" extrusionOk="0">
                  <a:moveTo>
                    <a:pt x="776" y="0"/>
                  </a:moveTo>
                  <a:cubicBezTo>
                    <a:pt x="733" y="0"/>
                    <a:pt x="685" y="9"/>
                    <a:pt x="632" y="29"/>
                  </a:cubicBezTo>
                  <a:cubicBezTo>
                    <a:pt x="610" y="29"/>
                    <a:pt x="587" y="40"/>
                    <a:pt x="565" y="52"/>
                  </a:cubicBezTo>
                  <a:cubicBezTo>
                    <a:pt x="192" y="232"/>
                    <a:pt x="1" y="1033"/>
                    <a:pt x="565" y="1067"/>
                  </a:cubicBezTo>
                  <a:cubicBezTo>
                    <a:pt x="573" y="1068"/>
                    <a:pt x="581" y="1068"/>
                    <a:pt x="590" y="1068"/>
                  </a:cubicBezTo>
                  <a:cubicBezTo>
                    <a:pt x="1167" y="1068"/>
                    <a:pt x="1246" y="0"/>
                    <a:pt x="776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39"/>
            <p:cNvSpPr/>
            <p:nvPr/>
          </p:nvSpPr>
          <p:spPr>
            <a:xfrm>
              <a:off x="4210956" y="360358"/>
              <a:ext cx="40017" cy="38027"/>
            </a:xfrm>
            <a:custGeom>
              <a:avLst/>
              <a:gdLst/>
              <a:ahLst/>
              <a:cxnLst/>
              <a:rect l="l" t="t" r="r" b="b"/>
              <a:pathLst>
                <a:path w="1166" h="1108" extrusionOk="0">
                  <a:moveTo>
                    <a:pt x="663" y="0"/>
                  </a:moveTo>
                  <a:cubicBezTo>
                    <a:pt x="618" y="0"/>
                    <a:pt x="569" y="9"/>
                    <a:pt x="517" y="27"/>
                  </a:cubicBezTo>
                  <a:cubicBezTo>
                    <a:pt x="1" y="199"/>
                    <a:pt x="245" y="1107"/>
                    <a:pt x="634" y="1107"/>
                  </a:cubicBezTo>
                  <a:cubicBezTo>
                    <a:pt x="704" y="1107"/>
                    <a:pt x="779" y="1077"/>
                    <a:pt x="855" y="1008"/>
                  </a:cubicBezTo>
                  <a:lnTo>
                    <a:pt x="912" y="963"/>
                  </a:lnTo>
                  <a:cubicBezTo>
                    <a:pt x="1166" y="679"/>
                    <a:pt x="1072" y="0"/>
                    <a:pt x="663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39"/>
            <p:cNvSpPr/>
            <p:nvPr/>
          </p:nvSpPr>
          <p:spPr>
            <a:xfrm>
              <a:off x="3744650" y="-43074"/>
              <a:ext cx="40806" cy="29378"/>
            </a:xfrm>
            <a:custGeom>
              <a:avLst/>
              <a:gdLst/>
              <a:ahLst/>
              <a:cxnLst/>
              <a:rect l="l" t="t" r="r" b="b"/>
              <a:pathLst>
                <a:path w="1189" h="856" extrusionOk="0">
                  <a:moveTo>
                    <a:pt x="578" y="1"/>
                  </a:moveTo>
                  <a:cubicBezTo>
                    <a:pt x="275" y="1"/>
                    <a:pt x="0" y="167"/>
                    <a:pt x="145" y="486"/>
                  </a:cubicBezTo>
                  <a:cubicBezTo>
                    <a:pt x="156" y="509"/>
                    <a:pt x="156" y="531"/>
                    <a:pt x="179" y="554"/>
                  </a:cubicBezTo>
                  <a:cubicBezTo>
                    <a:pt x="282" y="737"/>
                    <a:pt x="541" y="856"/>
                    <a:pt x="770" y="856"/>
                  </a:cubicBezTo>
                  <a:cubicBezTo>
                    <a:pt x="994" y="856"/>
                    <a:pt x="1189" y="742"/>
                    <a:pt x="1183" y="464"/>
                  </a:cubicBezTo>
                  <a:cubicBezTo>
                    <a:pt x="1178" y="151"/>
                    <a:pt x="865" y="1"/>
                    <a:pt x="57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39"/>
            <p:cNvSpPr/>
            <p:nvPr/>
          </p:nvSpPr>
          <p:spPr>
            <a:xfrm>
              <a:off x="3992475" y="310388"/>
              <a:ext cx="43380" cy="28932"/>
            </a:xfrm>
            <a:custGeom>
              <a:avLst/>
              <a:gdLst/>
              <a:ahLst/>
              <a:cxnLst/>
              <a:rect l="l" t="t" r="r" b="b"/>
              <a:pathLst>
                <a:path w="1264" h="843" extrusionOk="0">
                  <a:moveTo>
                    <a:pt x="482" y="1"/>
                  </a:moveTo>
                  <a:cubicBezTo>
                    <a:pt x="228" y="1"/>
                    <a:pt x="1" y="134"/>
                    <a:pt x="45" y="444"/>
                  </a:cubicBezTo>
                  <a:cubicBezTo>
                    <a:pt x="74" y="722"/>
                    <a:pt x="333" y="842"/>
                    <a:pt x="590" y="842"/>
                  </a:cubicBezTo>
                  <a:cubicBezTo>
                    <a:pt x="928" y="842"/>
                    <a:pt x="1264" y="636"/>
                    <a:pt x="1071" y="309"/>
                  </a:cubicBezTo>
                  <a:cubicBezTo>
                    <a:pt x="1060" y="286"/>
                    <a:pt x="1038" y="264"/>
                    <a:pt x="1026" y="241"/>
                  </a:cubicBezTo>
                  <a:cubicBezTo>
                    <a:pt x="915" y="89"/>
                    <a:pt x="689" y="1"/>
                    <a:pt x="48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39"/>
            <p:cNvSpPr/>
            <p:nvPr/>
          </p:nvSpPr>
          <p:spPr>
            <a:xfrm>
              <a:off x="4072852" y="84528"/>
              <a:ext cx="40806" cy="38404"/>
            </a:xfrm>
            <a:custGeom>
              <a:avLst/>
              <a:gdLst/>
              <a:ahLst/>
              <a:cxnLst/>
              <a:rect l="l" t="t" r="r" b="b"/>
              <a:pathLst>
                <a:path w="1189" h="1119" extrusionOk="0">
                  <a:moveTo>
                    <a:pt x="511" y="0"/>
                  </a:moveTo>
                  <a:cubicBezTo>
                    <a:pt x="434" y="0"/>
                    <a:pt x="353" y="36"/>
                    <a:pt x="275" y="119"/>
                  </a:cubicBezTo>
                  <a:cubicBezTo>
                    <a:pt x="253" y="131"/>
                    <a:pt x="241" y="153"/>
                    <a:pt x="219" y="176"/>
                  </a:cubicBezTo>
                  <a:cubicBezTo>
                    <a:pt x="1" y="464"/>
                    <a:pt x="131" y="1118"/>
                    <a:pt x="511" y="1118"/>
                  </a:cubicBezTo>
                  <a:cubicBezTo>
                    <a:pt x="564" y="1118"/>
                    <a:pt x="620" y="1106"/>
                    <a:pt x="682" y="1079"/>
                  </a:cubicBezTo>
                  <a:cubicBezTo>
                    <a:pt x="1188" y="863"/>
                    <a:pt x="892" y="0"/>
                    <a:pt x="511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39"/>
            <p:cNvSpPr/>
            <p:nvPr/>
          </p:nvSpPr>
          <p:spPr>
            <a:xfrm>
              <a:off x="3755770" y="243258"/>
              <a:ext cx="40189" cy="30030"/>
            </a:xfrm>
            <a:custGeom>
              <a:avLst/>
              <a:gdLst/>
              <a:ahLst/>
              <a:cxnLst/>
              <a:rect l="l" t="t" r="r" b="b"/>
              <a:pathLst>
                <a:path w="1171" h="875" extrusionOk="0">
                  <a:moveTo>
                    <a:pt x="523" y="0"/>
                  </a:moveTo>
                  <a:cubicBezTo>
                    <a:pt x="244" y="0"/>
                    <a:pt x="1" y="150"/>
                    <a:pt x="115" y="460"/>
                  </a:cubicBezTo>
                  <a:cubicBezTo>
                    <a:pt x="115" y="471"/>
                    <a:pt x="126" y="493"/>
                    <a:pt x="137" y="516"/>
                  </a:cubicBezTo>
                  <a:cubicBezTo>
                    <a:pt x="236" y="726"/>
                    <a:pt x="520" y="875"/>
                    <a:pt x="763" y="875"/>
                  </a:cubicBezTo>
                  <a:cubicBezTo>
                    <a:pt x="964" y="875"/>
                    <a:pt x="1137" y="772"/>
                    <a:pt x="1153" y="516"/>
                  </a:cubicBezTo>
                  <a:cubicBezTo>
                    <a:pt x="1170" y="176"/>
                    <a:pt x="825" y="0"/>
                    <a:pt x="523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39"/>
            <p:cNvSpPr/>
            <p:nvPr/>
          </p:nvSpPr>
          <p:spPr>
            <a:xfrm>
              <a:off x="3891608" y="-9749"/>
              <a:ext cx="41218" cy="37134"/>
            </a:xfrm>
            <a:custGeom>
              <a:avLst/>
              <a:gdLst/>
              <a:ahLst/>
              <a:cxnLst/>
              <a:rect l="l" t="t" r="r" b="b"/>
              <a:pathLst>
                <a:path w="1201" h="1082" extrusionOk="0">
                  <a:moveTo>
                    <a:pt x="628" y="0"/>
                  </a:moveTo>
                  <a:cubicBezTo>
                    <a:pt x="48" y="0"/>
                    <a:pt x="0" y="1081"/>
                    <a:pt x="475" y="1081"/>
                  </a:cubicBezTo>
                  <a:cubicBezTo>
                    <a:pt x="520" y="1081"/>
                    <a:pt x="570" y="1071"/>
                    <a:pt x="625" y="1050"/>
                  </a:cubicBezTo>
                  <a:lnTo>
                    <a:pt x="682" y="1016"/>
                  </a:lnTo>
                  <a:cubicBezTo>
                    <a:pt x="1054" y="813"/>
                    <a:pt x="1201" y="23"/>
                    <a:pt x="636" y="0"/>
                  </a:cubicBezTo>
                  <a:cubicBezTo>
                    <a:pt x="634" y="0"/>
                    <a:pt x="631" y="0"/>
                    <a:pt x="62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39"/>
            <p:cNvSpPr/>
            <p:nvPr/>
          </p:nvSpPr>
          <p:spPr>
            <a:xfrm>
              <a:off x="3904959" y="36892"/>
              <a:ext cx="39640" cy="37031"/>
            </a:xfrm>
            <a:custGeom>
              <a:avLst/>
              <a:gdLst/>
              <a:ahLst/>
              <a:cxnLst/>
              <a:rect l="l" t="t" r="r" b="b"/>
              <a:pathLst>
                <a:path w="1155" h="1079" extrusionOk="0">
                  <a:moveTo>
                    <a:pt x="703" y="1"/>
                  </a:moveTo>
                  <a:cubicBezTo>
                    <a:pt x="654" y="1"/>
                    <a:pt x="600" y="13"/>
                    <a:pt x="541" y="41"/>
                  </a:cubicBezTo>
                  <a:lnTo>
                    <a:pt x="473" y="63"/>
                  </a:lnTo>
                  <a:cubicBezTo>
                    <a:pt x="114" y="276"/>
                    <a:pt x="1" y="1079"/>
                    <a:pt x="552" y="1079"/>
                  </a:cubicBezTo>
                  <a:cubicBezTo>
                    <a:pt x="556" y="1079"/>
                    <a:pt x="559" y="1079"/>
                    <a:pt x="563" y="1079"/>
                  </a:cubicBezTo>
                  <a:cubicBezTo>
                    <a:pt x="1144" y="1068"/>
                    <a:pt x="1154" y="1"/>
                    <a:pt x="703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39"/>
            <p:cNvSpPr/>
            <p:nvPr/>
          </p:nvSpPr>
          <p:spPr>
            <a:xfrm>
              <a:off x="3901630" y="-41392"/>
              <a:ext cx="38953" cy="32604"/>
            </a:xfrm>
            <a:custGeom>
              <a:avLst/>
              <a:gdLst/>
              <a:ahLst/>
              <a:cxnLst/>
              <a:rect l="l" t="t" r="r" b="b"/>
              <a:pathLst>
                <a:path w="1135" h="950" extrusionOk="0">
                  <a:moveTo>
                    <a:pt x="353" y="1"/>
                  </a:moveTo>
                  <a:cubicBezTo>
                    <a:pt x="158" y="1"/>
                    <a:pt x="1" y="102"/>
                    <a:pt x="17" y="347"/>
                  </a:cubicBezTo>
                  <a:cubicBezTo>
                    <a:pt x="17" y="369"/>
                    <a:pt x="17" y="392"/>
                    <a:pt x="28" y="415"/>
                  </a:cubicBezTo>
                  <a:cubicBezTo>
                    <a:pt x="73" y="687"/>
                    <a:pt x="395" y="949"/>
                    <a:pt x="664" y="949"/>
                  </a:cubicBezTo>
                  <a:cubicBezTo>
                    <a:pt x="807" y="949"/>
                    <a:pt x="936" y="874"/>
                    <a:pt x="999" y="685"/>
                  </a:cubicBezTo>
                  <a:cubicBezTo>
                    <a:pt x="1134" y="300"/>
                    <a:pt x="688" y="1"/>
                    <a:pt x="35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39"/>
            <p:cNvSpPr/>
            <p:nvPr/>
          </p:nvSpPr>
          <p:spPr>
            <a:xfrm>
              <a:off x="4005997" y="395879"/>
              <a:ext cx="40875" cy="29206"/>
            </a:xfrm>
            <a:custGeom>
              <a:avLst/>
              <a:gdLst/>
              <a:ahLst/>
              <a:cxnLst/>
              <a:rect l="l" t="t" r="r" b="b"/>
              <a:pathLst>
                <a:path w="1191" h="851" extrusionOk="0">
                  <a:moveTo>
                    <a:pt x="588" y="1"/>
                  </a:moveTo>
                  <a:cubicBezTo>
                    <a:pt x="281" y="1"/>
                    <a:pt x="1" y="171"/>
                    <a:pt x="147" y="492"/>
                  </a:cubicBezTo>
                  <a:cubicBezTo>
                    <a:pt x="158" y="515"/>
                    <a:pt x="170" y="526"/>
                    <a:pt x="181" y="549"/>
                  </a:cubicBezTo>
                  <a:cubicBezTo>
                    <a:pt x="289" y="731"/>
                    <a:pt x="548" y="851"/>
                    <a:pt x="776" y="851"/>
                  </a:cubicBezTo>
                  <a:cubicBezTo>
                    <a:pt x="998" y="851"/>
                    <a:pt x="1191" y="737"/>
                    <a:pt x="1185" y="458"/>
                  </a:cubicBezTo>
                  <a:cubicBezTo>
                    <a:pt x="1180" y="148"/>
                    <a:pt x="873" y="1"/>
                    <a:pt x="58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5844;p39"/>
            <p:cNvSpPr/>
            <p:nvPr/>
          </p:nvSpPr>
          <p:spPr>
            <a:xfrm>
              <a:off x="3894045" y="271298"/>
              <a:ext cx="38576" cy="32913"/>
            </a:xfrm>
            <a:custGeom>
              <a:avLst/>
              <a:gdLst/>
              <a:ahLst/>
              <a:cxnLst/>
              <a:rect l="l" t="t" r="r" b="b"/>
              <a:pathLst>
                <a:path w="1124" h="959" extrusionOk="0">
                  <a:moveTo>
                    <a:pt x="337" y="0"/>
                  </a:moveTo>
                  <a:cubicBezTo>
                    <a:pt x="150" y="0"/>
                    <a:pt x="0" y="100"/>
                    <a:pt x="12" y="342"/>
                  </a:cubicBezTo>
                  <a:lnTo>
                    <a:pt x="12" y="410"/>
                  </a:lnTo>
                  <a:cubicBezTo>
                    <a:pt x="50" y="691"/>
                    <a:pt x="369" y="958"/>
                    <a:pt x="638" y="958"/>
                  </a:cubicBezTo>
                  <a:cubicBezTo>
                    <a:pt x="779" y="958"/>
                    <a:pt x="906" y="885"/>
                    <a:pt x="972" y="703"/>
                  </a:cubicBezTo>
                  <a:cubicBezTo>
                    <a:pt x="1124" y="319"/>
                    <a:pt x="671" y="0"/>
                    <a:pt x="337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5" name="Google Shape;5845;p39"/>
            <p:cNvSpPr/>
            <p:nvPr/>
          </p:nvSpPr>
          <p:spPr>
            <a:xfrm>
              <a:off x="3933925" y="425085"/>
              <a:ext cx="38816" cy="32604"/>
            </a:xfrm>
            <a:custGeom>
              <a:avLst/>
              <a:gdLst/>
              <a:ahLst/>
              <a:cxnLst/>
              <a:rect l="l" t="t" r="r" b="b"/>
              <a:pathLst>
                <a:path w="1131" h="950" extrusionOk="0">
                  <a:moveTo>
                    <a:pt x="353" y="1"/>
                  </a:moveTo>
                  <a:cubicBezTo>
                    <a:pt x="158" y="1"/>
                    <a:pt x="0" y="104"/>
                    <a:pt x="13" y="352"/>
                  </a:cubicBezTo>
                  <a:cubicBezTo>
                    <a:pt x="13" y="375"/>
                    <a:pt x="13" y="397"/>
                    <a:pt x="24" y="420"/>
                  </a:cubicBezTo>
                  <a:cubicBezTo>
                    <a:pt x="68" y="692"/>
                    <a:pt x="390" y="949"/>
                    <a:pt x="659" y="949"/>
                  </a:cubicBezTo>
                  <a:cubicBezTo>
                    <a:pt x="803" y="949"/>
                    <a:pt x="932" y="876"/>
                    <a:pt x="994" y="691"/>
                  </a:cubicBezTo>
                  <a:cubicBezTo>
                    <a:pt x="1130" y="305"/>
                    <a:pt x="688" y="1"/>
                    <a:pt x="353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39"/>
            <p:cNvSpPr/>
            <p:nvPr/>
          </p:nvSpPr>
          <p:spPr>
            <a:xfrm>
              <a:off x="3687851" y="60710"/>
              <a:ext cx="40498" cy="29687"/>
            </a:xfrm>
            <a:custGeom>
              <a:avLst/>
              <a:gdLst/>
              <a:ahLst/>
              <a:cxnLst/>
              <a:rect l="l" t="t" r="r" b="b"/>
              <a:pathLst>
                <a:path w="1180" h="865" extrusionOk="0">
                  <a:moveTo>
                    <a:pt x="410" y="0"/>
                  </a:moveTo>
                  <a:cubicBezTo>
                    <a:pt x="196" y="0"/>
                    <a:pt x="11" y="110"/>
                    <a:pt x="6" y="385"/>
                  </a:cubicBezTo>
                  <a:cubicBezTo>
                    <a:pt x="0" y="706"/>
                    <a:pt x="325" y="864"/>
                    <a:pt x="620" y="864"/>
                  </a:cubicBezTo>
                  <a:cubicBezTo>
                    <a:pt x="914" y="864"/>
                    <a:pt x="1180" y="706"/>
                    <a:pt x="1055" y="396"/>
                  </a:cubicBezTo>
                  <a:cubicBezTo>
                    <a:pt x="1044" y="373"/>
                    <a:pt x="1033" y="351"/>
                    <a:pt x="1022" y="328"/>
                  </a:cubicBezTo>
                  <a:cubicBezTo>
                    <a:pt x="915" y="133"/>
                    <a:pt x="645" y="0"/>
                    <a:pt x="410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39"/>
            <p:cNvSpPr/>
            <p:nvPr/>
          </p:nvSpPr>
          <p:spPr>
            <a:xfrm>
              <a:off x="3990107" y="-10916"/>
              <a:ext cx="41218" cy="3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732" y="0"/>
                  </a:moveTo>
                  <a:cubicBezTo>
                    <a:pt x="685" y="0"/>
                    <a:pt x="633" y="11"/>
                    <a:pt x="576" y="34"/>
                  </a:cubicBezTo>
                  <a:cubicBezTo>
                    <a:pt x="554" y="34"/>
                    <a:pt x="531" y="46"/>
                    <a:pt x="520" y="57"/>
                  </a:cubicBezTo>
                  <a:cubicBezTo>
                    <a:pt x="147" y="260"/>
                    <a:pt x="1" y="1061"/>
                    <a:pt x="565" y="1072"/>
                  </a:cubicBezTo>
                  <a:cubicBezTo>
                    <a:pt x="568" y="1072"/>
                    <a:pt x="570" y="1073"/>
                    <a:pt x="573" y="1073"/>
                  </a:cubicBezTo>
                  <a:cubicBezTo>
                    <a:pt x="1151" y="1073"/>
                    <a:pt x="1201" y="0"/>
                    <a:pt x="732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39"/>
            <p:cNvSpPr/>
            <p:nvPr/>
          </p:nvSpPr>
          <p:spPr>
            <a:xfrm>
              <a:off x="3920643" y="342580"/>
              <a:ext cx="50691" cy="28829"/>
            </a:xfrm>
            <a:custGeom>
              <a:avLst/>
              <a:gdLst/>
              <a:ahLst/>
              <a:cxnLst/>
              <a:rect l="l" t="t" r="r" b="b"/>
              <a:pathLst>
                <a:path w="1477" h="840" extrusionOk="0">
                  <a:moveTo>
                    <a:pt x="883" y="1"/>
                  </a:moveTo>
                  <a:cubicBezTo>
                    <a:pt x="473" y="1"/>
                    <a:pt x="1" y="385"/>
                    <a:pt x="366" y="702"/>
                  </a:cubicBezTo>
                  <a:cubicBezTo>
                    <a:pt x="377" y="714"/>
                    <a:pt x="400" y="725"/>
                    <a:pt x="411" y="748"/>
                  </a:cubicBezTo>
                  <a:cubicBezTo>
                    <a:pt x="504" y="810"/>
                    <a:pt x="627" y="840"/>
                    <a:pt x="753" y="840"/>
                  </a:cubicBezTo>
                  <a:cubicBezTo>
                    <a:pt x="1102" y="840"/>
                    <a:pt x="1477" y="613"/>
                    <a:pt x="1302" y="240"/>
                  </a:cubicBezTo>
                  <a:cubicBezTo>
                    <a:pt x="1219" y="69"/>
                    <a:pt x="1057" y="1"/>
                    <a:pt x="88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39"/>
            <p:cNvSpPr/>
            <p:nvPr/>
          </p:nvSpPr>
          <p:spPr>
            <a:xfrm>
              <a:off x="4018009" y="-52443"/>
              <a:ext cx="40772" cy="38130"/>
            </a:xfrm>
            <a:custGeom>
              <a:avLst/>
              <a:gdLst/>
              <a:ahLst/>
              <a:cxnLst/>
              <a:rect l="l" t="t" r="r" b="b"/>
              <a:pathLst>
                <a:path w="1188" h="1111" extrusionOk="0">
                  <a:moveTo>
                    <a:pt x="671" y="1"/>
                  </a:moveTo>
                  <a:cubicBezTo>
                    <a:pt x="615" y="1"/>
                    <a:pt x="552" y="15"/>
                    <a:pt x="485" y="48"/>
                  </a:cubicBezTo>
                  <a:cubicBezTo>
                    <a:pt x="1" y="272"/>
                    <a:pt x="316" y="1111"/>
                    <a:pt x="695" y="1111"/>
                  </a:cubicBezTo>
                  <a:cubicBezTo>
                    <a:pt x="775" y="1111"/>
                    <a:pt x="858" y="1073"/>
                    <a:pt x="937" y="985"/>
                  </a:cubicBezTo>
                  <a:cubicBezTo>
                    <a:pt x="948" y="973"/>
                    <a:pt x="971" y="951"/>
                    <a:pt x="982" y="928"/>
                  </a:cubicBezTo>
                  <a:cubicBezTo>
                    <a:pt x="1188" y="635"/>
                    <a:pt x="1045" y="1"/>
                    <a:pt x="67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39"/>
            <p:cNvSpPr/>
            <p:nvPr/>
          </p:nvSpPr>
          <p:spPr>
            <a:xfrm>
              <a:off x="3694886" y="108758"/>
              <a:ext cx="41218" cy="3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628" y="0"/>
                  </a:moveTo>
                  <a:cubicBezTo>
                    <a:pt x="50" y="0"/>
                    <a:pt x="0" y="1072"/>
                    <a:pt x="469" y="1072"/>
                  </a:cubicBezTo>
                  <a:cubicBezTo>
                    <a:pt x="516" y="1072"/>
                    <a:pt x="568" y="1062"/>
                    <a:pt x="625" y="1038"/>
                  </a:cubicBezTo>
                  <a:cubicBezTo>
                    <a:pt x="647" y="1038"/>
                    <a:pt x="670" y="1027"/>
                    <a:pt x="681" y="1016"/>
                  </a:cubicBezTo>
                  <a:cubicBezTo>
                    <a:pt x="1054" y="813"/>
                    <a:pt x="1200" y="12"/>
                    <a:pt x="636" y="0"/>
                  </a:cubicBezTo>
                  <a:cubicBezTo>
                    <a:pt x="633" y="0"/>
                    <a:pt x="631" y="0"/>
                    <a:pt x="62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39"/>
            <p:cNvSpPr/>
            <p:nvPr/>
          </p:nvSpPr>
          <p:spPr>
            <a:xfrm>
              <a:off x="3843904" y="101688"/>
              <a:ext cx="40463" cy="29550"/>
            </a:xfrm>
            <a:custGeom>
              <a:avLst/>
              <a:gdLst/>
              <a:ahLst/>
              <a:cxnLst/>
              <a:rect l="l" t="t" r="r" b="b"/>
              <a:pathLst>
                <a:path w="1179" h="861" extrusionOk="0">
                  <a:moveTo>
                    <a:pt x="406" y="1"/>
                  </a:moveTo>
                  <a:cubicBezTo>
                    <a:pt x="194" y="1"/>
                    <a:pt x="12" y="108"/>
                    <a:pt x="7" y="376"/>
                  </a:cubicBezTo>
                  <a:cubicBezTo>
                    <a:pt x="1" y="700"/>
                    <a:pt x="331" y="861"/>
                    <a:pt x="628" y="861"/>
                  </a:cubicBezTo>
                  <a:cubicBezTo>
                    <a:pt x="920" y="861"/>
                    <a:pt x="1179" y="706"/>
                    <a:pt x="1056" y="398"/>
                  </a:cubicBezTo>
                  <a:cubicBezTo>
                    <a:pt x="1045" y="376"/>
                    <a:pt x="1033" y="353"/>
                    <a:pt x="1022" y="330"/>
                  </a:cubicBezTo>
                  <a:cubicBezTo>
                    <a:pt x="915" y="134"/>
                    <a:pt x="642" y="1"/>
                    <a:pt x="40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39"/>
            <p:cNvSpPr/>
            <p:nvPr/>
          </p:nvSpPr>
          <p:spPr>
            <a:xfrm>
              <a:off x="4255744" y="551280"/>
              <a:ext cx="38850" cy="32844"/>
            </a:xfrm>
            <a:custGeom>
              <a:avLst/>
              <a:gdLst/>
              <a:ahLst/>
              <a:cxnLst/>
              <a:rect l="l" t="t" r="r" b="b"/>
              <a:pathLst>
                <a:path w="1132" h="957" extrusionOk="0">
                  <a:moveTo>
                    <a:pt x="340" y="1"/>
                  </a:moveTo>
                  <a:cubicBezTo>
                    <a:pt x="152" y="1"/>
                    <a:pt x="1" y="100"/>
                    <a:pt x="13" y="343"/>
                  </a:cubicBezTo>
                  <a:cubicBezTo>
                    <a:pt x="13" y="365"/>
                    <a:pt x="13" y="388"/>
                    <a:pt x="13" y="410"/>
                  </a:cubicBezTo>
                  <a:cubicBezTo>
                    <a:pt x="50" y="686"/>
                    <a:pt x="372" y="956"/>
                    <a:pt x="642" y="956"/>
                  </a:cubicBezTo>
                  <a:cubicBezTo>
                    <a:pt x="781" y="956"/>
                    <a:pt x="907" y="884"/>
                    <a:pt x="972" y="704"/>
                  </a:cubicBezTo>
                  <a:cubicBezTo>
                    <a:pt x="1131" y="320"/>
                    <a:pt x="677" y="1"/>
                    <a:pt x="340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39"/>
            <p:cNvSpPr/>
            <p:nvPr/>
          </p:nvSpPr>
          <p:spPr>
            <a:xfrm>
              <a:off x="3881896" y="294086"/>
              <a:ext cx="38953" cy="32501"/>
            </a:xfrm>
            <a:custGeom>
              <a:avLst/>
              <a:gdLst/>
              <a:ahLst/>
              <a:cxnLst/>
              <a:rect l="l" t="t" r="r" b="b"/>
              <a:pathLst>
                <a:path w="1135" h="947" extrusionOk="0">
                  <a:moveTo>
                    <a:pt x="349" y="1"/>
                  </a:moveTo>
                  <a:cubicBezTo>
                    <a:pt x="155" y="1"/>
                    <a:pt x="0" y="101"/>
                    <a:pt x="17" y="344"/>
                  </a:cubicBezTo>
                  <a:lnTo>
                    <a:pt x="17" y="412"/>
                  </a:lnTo>
                  <a:cubicBezTo>
                    <a:pt x="68" y="684"/>
                    <a:pt x="388" y="946"/>
                    <a:pt x="658" y="946"/>
                  </a:cubicBezTo>
                  <a:cubicBezTo>
                    <a:pt x="802" y="946"/>
                    <a:pt x="932" y="871"/>
                    <a:pt x="998" y="682"/>
                  </a:cubicBezTo>
                  <a:cubicBezTo>
                    <a:pt x="1134" y="303"/>
                    <a:pt x="684" y="1"/>
                    <a:pt x="349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5854;p39"/>
            <p:cNvSpPr/>
            <p:nvPr/>
          </p:nvSpPr>
          <p:spPr>
            <a:xfrm>
              <a:off x="3812638" y="247754"/>
              <a:ext cx="42351" cy="36585"/>
            </a:xfrm>
            <a:custGeom>
              <a:avLst/>
              <a:gdLst/>
              <a:ahLst/>
              <a:cxnLst/>
              <a:rect l="l" t="t" r="r" b="b"/>
              <a:pathLst>
                <a:path w="1234" h="1066" extrusionOk="0">
                  <a:moveTo>
                    <a:pt x="637" y="0"/>
                  </a:moveTo>
                  <a:cubicBezTo>
                    <a:pt x="74" y="0"/>
                    <a:pt x="1" y="1066"/>
                    <a:pt x="475" y="1066"/>
                  </a:cubicBezTo>
                  <a:cubicBezTo>
                    <a:pt x="517" y="1066"/>
                    <a:pt x="563" y="1057"/>
                    <a:pt x="613" y="1039"/>
                  </a:cubicBezTo>
                  <a:cubicBezTo>
                    <a:pt x="635" y="1028"/>
                    <a:pt x="658" y="1017"/>
                    <a:pt x="681" y="1006"/>
                  </a:cubicBezTo>
                  <a:cubicBezTo>
                    <a:pt x="1053" y="825"/>
                    <a:pt x="1233" y="35"/>
                    <a:pt x="669" y="1"/>
                  </a:cubicBezTo>
                  <a:cubicBezTo>
                    <a:pt x="658" y="0"/>
                    <a:pt x="648" y="0"/>
                    <a:pt x="637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5855;p39"/>
            <p:cNvSpPr/>
            <p:nvPr/>
          </p:nvSpPr>
          <p:spPr>
            <a:xfrm>
              <a:off x="4157383" y="474884"/>
              <a:ext cx="40429" cy="38130"/>
            </a:xfrm>
            <a:custGeom>
              <a:avLst/>
              <a:gdLst/>
              <a:ahLst/>
              <a:cxnLst/>
              <a:rect l="l" t="t" r="r" b="b"/>
              <a:pathLst>
                <a:path w="1178" h="1111" extrusionOk="0">
                  <a:moveTo>
                    <a:pt x="508" y="0"/>
                  </a:moveTo>
                  <a:cubicBezTo>
                    <a:pt x="431" y="0"/>
                    <a:pt x="350" y="36"/>
                    <a:pt x="272" y="120"/>
                  </a:cubicBezTo>
                  <a:cubicBezTo>
                    <a:pt x="250" y="131"/>
                    <a:pt x="238" y="154"/>
                    <a:pt x="227" y="176"/>
                  </a:cubicBezTo>
                  <a:cubicBezTo>
                    <a:pt x="0" y="462"/>
                    <a:pt x="127" y="1111"/>
                    <a:pt x="509" y="1111"/>
                  </a:cubicBezTo>
                  <a:cubicBezTo>
                    <a:pt x="564" y="1111"/>
                    <a:pt x="625" y="1098"/>
                    <a:pt x="690" y="1068"/>
                  </a:cubicBezTo>
                  <a:cubicBezTo>
                    <a:pt x="1177" y="861"/>
                    <a:pt x="886" y="0"/>
                    <a:pt x="508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39"/>
            <p:cNvSpPr/>
            <p:nvPr/>
          </p:nvSpPr>
          <p:spPr>
            <a:xfrm>
              <a:off x="3838207" y="-9715"/>
              <a:ext cx="40875" cy="38267"/>
            </a:xfrm>
            <a:custGeom>
              <a:avLst/>
              <a:gdLst/>
              <a:ahLst/>
              <a:cxnLst/>
              <a:rect l="l" t="t" r="r" b="b"/>
              <a:pathLst>
                <a:path w="1191" h="1115" extrusionOk="0">
                  <a:moveTo>
                    <a:pt x="662" y="0"/>
                  </a:moveTo>
                  <a:cubicBezTo>
                    <a:pt x="606" y="0"/>
                    <a:pt x="544" y="14"/>
                    <a:pt x="477" y="44"/>
                  </a:cubicBezTo>
                  <a:cubicBezTo>
                    <a:pt x="1" y="278"/>
                    <a:pt x="321" y="1114"/>
                    <a:pt x="701" y="1114"/>
                  </a:cubicBezTo>
                  <a:cubicBezTo>
                    <a:pt x="780" y="1114"/>
                    <a:pt x="862" y="1078"/>
                    <a:pt x="940" y="992"/>
                  </a:cubicBezTo>
                  <a:cubicBezTo>
                    <a:pt x="951" y="970"/>
                    <a:pt x="962" y="947"/>
                    <a:pt x="974" y="936"/>
                  </a:cubicBezTo>
                  <a:cubicBezTo>
                    <a:pt x="1190" y="631"/>
                    <a:pt x="1046" y="0"/>
                    <a:pt x="662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857;p39"/>
            <p:cNvSpPr/>
            <p:nvPr/>
          </p:nvSpPr>
          <p:spPr>
            <a:xfrm>
              <a:off x="4178489" y="290929"/>
              <a:ext cx="40189" cy="29927"/>
            </a:xfrm>
            <a:custGeom>
              <a:avLst/>
              <a:gdLst/>
              <a:ahLst/>
              <a:cxnLst/>
              <a:rect l="l" t="t" r="r" b="b"/>
              <a:pathLst>
                <a:path w="1171" h="872" extrusionOk="0">
                  <a:moveTo>
                    <a:pt x="521" y="1"/>
                  </a:moveTo>
                  <a:cubicBezTo>
                    <a:pt x="243" y="1"/>
                    <a:pt x="1" y="145"/>
                    <a:pt x="109" y="447"/>
                  </a:cubicBezTo>
                  <a:cubicBezTo>
                    <a:pt x="120" y="470"/>
                    <a:pt x="131" y="492"/>
                    <a:pt x="142" y="515"/>
                  </a:cubicBezTo>
                  <a:cubicBezTo>
                    <a:pt x="241" y="723"/>
                    <a:pt x="518" y="872"/>
                    <a:pt x="757" y="872"/>
                  </a:cubicBezTo>
                  <a:cubicBezTo>
                    <a:pt x="958" y="872"/>
                    <a:pt x="1131" y="767"/>
                    <a:pt x="1147" y="504"/>
                  </a:cubicBezTo>
                  <a:cubicBezTo>
                    <a:pt x="1170" y="174"/>
                    <a:pt x="825" y="1"/>
                    <a:pt x="521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858;p39"/>
            <p:cNvSpPr/>
            <p:nvPr/>
          </p:nvSpPr>
          <p:spPr>
            <a:xfrm>
              <a:off x="3975384" y="237389"/>
              <a:ext cx="40463" cy="29687"/>
            </a:xfrm>
            <a:custGeom>
              <a:avLst/>
              <a:gdLst/>
              <a:ahLst/>
              <a:cxnLst/>
              <a:rect l="l" t="t" r="r" b="b"/>
              <a:pathLst>
                <a:path w="1179" h="865" extrusionOk="0">
                  <a:moveTo>
                    <a:pt x="406" y="0"/>
                  </a:moveTo>
                  <a:cubicBezTo>
                    <a:pt x="197" y="0"/>
                    <a:pt x="17" y="106"/>
                    <a:pt x="12" y="371"/>
                  </a:cubicBezTo>
                  <a:cubicBezTo>
                    <a:pt x="1" y="701"/>
                    <a:pt x="331" y="865"/>
                    <a:pt x="628" y="865"/>
                  </a:cubicBezTo>
                  <a:cubicBezTo>
                    <a:pt x="920" y="865"/>
                    <a:pt x="1179" y="707"/>
                    <a:pt x="1050" y="394"/>
                  </a:cubicBezTo>
                  <a:cubicBezTo>
                    <a:pt x="1039" y="371"/>
                    <a:pt x="1028" y="348"/>
                    <a:pt x="1016" y="326"/>
                  </a:cubicBezTo>
                  <a:cubicBezTo>
                    <a:pt x="915" y="134"/>
                    <a:pt x="642" y="0"/>
                    <a:pt x="406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5859;p39"/>
            <p:cNvSpPr/>
            <p:nvPr/>
          </p:nvSpPr>
          <p:spPr>
            <a:xfrm>
              <a:off x="3988185" y="281868"/>
              <a:ext cx="412" cy="2334"/>
            </a:xfrm>
            <a:custGeom>
              <a:avLst/>
              <a:gdLst/>
              <a:ahLst/>
              <a:cxnLst/>
              <a:rect l="l" t="t" r="r" b="b"/>
              <a:pathLst>
                <a:path w="12" h="68" extrusionOk="0">
                  <a:moveTo>
                    <a:pt x="0" y="0"/>
                  </a:moveTo>
                  <a:cubicBezTo>
                    <a:pt x="0" y="12"/>
                    <a:pt x="3" y="23"/>
                    <a:pt x="6" y="34"/>
                  </a:cubicBezTo>
                  <a:lnTo>
                    <a:pt x="6" y="34"/>
                  </a:lnTo>
                  <a:lnTo>
                    <a:pt x="0" y="0"/>
                  </a:lnTo>
                  <a:close/>
                  <a:moveTo>
                    <a:pt x="6" y="34"/>
                  </a:moveTo>
                  <a:lnTo>
                    <a:pt x="12" y="68"/>
                  </a:lnTo>
                  <a:cubicBezTo>
                    <a:pt x="12" y="57"/>
                    <a:pt x="9" y="45"/>
                    <a:pt x="6" y="34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5860;p39"/>
            <p:cNvSpPr/>
            <p:nvPr/>
          </p:nvSpPr>
          <p:spPr>
            <a:xfrm>
              <a:off x="4002702" y="66098"/>
              <a:ext cx="38953" cy="32604"/>
            </a:xfrm>
            <a:custGeom>
              <a:avLst/>
              <a:gdLst/>
              <a:ahLst/>
              <a:cxnLst/>
              <a:rect l="l" t="t" r="r" b="b"/>
              <a:pathLst>
                <a:path w="1135" h="950" extrusionOk="0">
                  <a:moveTo>
                    <a:pt x="352" y="1"/>
                  </a:moveTo>
                  <a:cubicBezTo>
                    <a:pt x="158" y="1"/>
                    <a:pt x="1" y="103"/>
                    <a:pt x="17" y="352"/>
                  </a:cubicBezTo>
                  <a:cubicBezTo>
                    <a:pt x="17" y="374"/>
                    <a:pt x="17" y="397"/>
                    <a:pt x="29" y="420"/>
                  </a:cubicBezTo>
                  <a:cubicBezTo>
                    <a:pt x="73" y="691"/>
                    <a:pt x="394" y="949"/>
                    <a:pt x="663" y="949"/>
                  </a:cubicBezTo>
                  <a:cubicBezTo>
                    <a:pt x="807" y="949"/>
                    <a:pt x="936" y="875"/>
                    <a:pt x="999" y="690"/>
                  </a:cubicBezTo>
                  <a:cubicBezTo>
                    <a:pt x="1135" y="305"/>
                    <a:pt x="688" y="1"/>
                    <a:pt x="35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39"/>
            <p:cNvSpPr/>
            <p:nvPr/>
          </p:nvSpPr>
          <p:spPr>
            <a:xfrm>
              <a:off x="3720626" y="-100628"/>
              <a:ext cx="40841" cy="29241"/>
            </a:xfrm>
            <a:custGeom>
              <a:avLst/>
              <a:gdLst/>
              <a:ahLst/>
              <a:cxnLst/>
              <a:rect l="l" t="t" r="r" b="b"/>
              <a:pathLst>
                <a:path w="1190" h="852" extrusionOk="0">
                  <a:moveTo>
                    <a:pt x="582" y="0"/>
                  </a:moveTo>
                  <a:cubicBezTo>
                    <a:pt x="278" y="0"/>
                    <a:pt x="0" y="167"/>
                    <a:pt x="146" y="482"/>
                  </a:cubicBezTo>
                  <a:cubicBezTo>
                    <a:pt x="157" y="504"/>
                    <a:pt x="168" y="527"/>
                    <a:pt x="179" y="549"/>
                  </a:cubicBezTo>
                  <a:cubicBezTo>
                    <a:pt x="288" y="732"/>
                    <a:pt x="547" y="851"/>
                    <a:pt x="774" y="851"/>
                  </a:cubicBezTo>
                  <a:cubicBezTo>
                    <a:pt x="997" y="851"/>
                    <a:pt x="1189" y="738"/>
                    <a:pt x="1184" y="459"/>
                  </a:cubicBezTo>
                  <a:cubicBezTo>
                    <a:pt x="1178" y="148"/>
                    <a:pt x="868" y="0"/>
                    <a:pt x="582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39"/>
            <p:cNvSpPr/>
            <p:nvPr/>
          </p:nvSpPr>
          <p:spPr>
            <a:xfrm>
              <a:off x="3977305" y="166930"/>
              <a:ext cx="38576" cy="32810"/>
            </a:xfrm>
            <a:custGeom>
              <a:avLst/>
              <a:gdLst/>
              <a:ahLst/>
              <a:cxnLst/>
              <a:rect l="l" t="t" r="r" b="b"/>
              <a:pathLst>
                <a:path w="1124" h="956" extrusionOk="0">
                  <a:moveTo>
                    <a:pt x="336" y="0"/>
                  </a:moveTo>
                  <a:cubicBezTo>
                    <a:pt x="150" y="0"/>
                    <a:pt x="0" y="98"/>
                    <a:pt x="13" y="336"/>
                  </a:cubicBezTo>
                  <a:lnTo>
                    <a:pt x="13" y="404"/>
                  </a:lnTo>
                  <a:cubicBezTo>
                    <a:pt x="50" y="687"/>
                    <a:pt x="373" y="956"/>
                    <a:pt x="643" y="956"/>
                  </a:cubicBezTo>
                  <a:cubicBezTo>
                    <a:pt x="782" y="956"/>
                    <a:pt x="907" y="885"/>
                    <a:pt x="972" y="709"/>
                  </a:cubicBezTo>
                  <a:cubicBezTo>
                    <a:pt x="1124" y="317"/>
                    <a:pt x="671" y="0"/>
                    <a:pt x="336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5863;p39"/>
            <p:cNvSpPr/>
            <p:nvPr/>
          </p:nvSpPr>
          <p:spPr>
            <a:xfrm>
              <a:off x="3755255" y="147437"/>
              <a:ext cx="39331" cy="32501"/>
            </a:xfrm>
            <a:custGeom>
              <a:avLst/>
              <a:gdLst/>
              <a:ahLst/>
              <a:cxnLst/>
              <a:rect l="l" t="t" r="r" b="b"/>
              <a:pathLst>
                <a:path w="1146" h="947" extrusionOk="0">
                  <a:moveTo>
                    <a:pt x="355" y="0"/>
                  </a:moveTo>
                  <a:cubicBezTo>
                    <a:pt x="159" y="0"/>
                    <a:pt x="0" y="103"/>
                    <a:pt x="17" y="351"/>
                  </a:cubicBezTo>
                  <a:cubicBezTo>
                    <a:pt x="17" y="374"/>
                    <a:pt x="17" y="397"/>
                    <a:pt x="28" y="419"/>
                  </a:cubicBezTo>
                  <a:cubicBezTo>
                    <a:pt x="80" y="685"/>
                    <a:pt x="402" y="946"/>
                    <a:pt x="672" y="946"/>
                  </a:cubicBezTo>
                  <a:cubicBezTo>
                    <a:pt x="815" y="946"/>
                    <a:pt x="943" y="873"/>
                    <a:pt x="1010" y="690"/>
                  </a:cubicBezTo>
                  <a:cubicBezTo>
                    <a:pt x="1145" y="304"/>
                    <a:pt x="694" y="0"/>
                    <a:pt x="355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5864;p39"/>
            <p:cNvSpPr/>
            <p:nvPr/>
          </p:nvSpPr>
          <p:spPr>
            <a:xfrm>
              <a:off x="4126323" y="401508"/>
              <a:ext cx="43140" cy="36963"/>
            </a:xfrm>
            <a:custGeom>
              <a:avLst/>
              <a:gdLst/>
              <a:ahLst/>
              <a:cxnLst/>
              <a:rect l="l" t="t" r="r" b="b"/>
              <a:pathLst>
                <a:path w="1257" h="1077" extrusionOk="0">
                  <a:moveTo>
                    <a:pt x="667" y="0"/>
                  </a:moveTo>
                  <a:cubicBezTo>
                    <a:pt x="87" y="0"/>
                    <a:pt x="1" y="1077"/>
                    <a:pt x="484" y="1077"/>
                  </a:cubicBezTo>
                  <a:cubicBezTo>
                    <a:pt x="527" y="1077"/>
                    <a:pt x="573" y="1068"/>
                    <a:pt x="624" y="1050"/>
                  </a:cubicBezTo>
                  <a:cubicBezTo>
                    <a:pt x="647" y="1039"/>
                    <a:pt x="669" y="1028"/>
                    <a:pt x="692" y="1017"/>
                  </a:cubicBezTo>
                  <a:cubicBezTo>
                    <a:pt x="1064" y="836"/>
                    <a:pt x="1256" y="46"/>
                    <a:pt x="692" y="1"/>
                  </a:cubicBezTo>
                  <a:cubicBezTo>
                    <a:pt x="684" y="1"/>
                    <a:pt x="675" y="0"/>
                    <a:pt x="667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39"/>
            <p:cNvSpPr/>
            <p:nvPr/>
          </p:nvSpPr>
          <p:spPr>
            <a:xfrm>
              <a:off x="3829970" y="-69088"/>
              <a:ext cx="40498" cy="29515"/>
            </a:xfrm>
            <a:custGeom>
              <a:avLst/>
              <a:gdLst/>
              <a:ahLst/>
              <a:cxnLst/>
              <a:rect l="l" t="t" r="r" b="b"/>
              <a:pathLst>
                <a:path w="1180" h="860" extrusionOk="0">
                  <a:moveTo>
                    <a:pt x="406" y="0"/>
                  </a:moveTo>
                  <a:cubicBezTo>
                    <a:pt x="194" y="0"/>
                    <a:pt x="12" y="108"/>
                    <a:pt x="6" y="375"/>
                  </a:cubicBezTo>
                  <a:cubicBezTo>
                    <a:pt x="1" y="698"/>
                    <a:pt x="331" y="859"/>
                    <a:pt x="627" y="859"/>
                  </a:cubicBezTo>
                  <a:cubicBezTo>
                    <a:pt x="920" y="859"/>
                    <a:pt x="1179" y="701"/>
                    <a:pt x="1044" y="386"/>
                  </a:cubicBezTo>
                  <a:cubicBezTo>
                    <a:pt x="1044" y="364"/>
                    <a:pt x="1033" y="341"/>
                    <a:pt x="1022" y="330"/>
                  </a:cubicBezTo>
                  <a:cubicBezTo>
                    <a:pt x="915" y="134"/>
                    <a:pt x="642" y="0"/>
                    <a:pt x="406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866;p39"/>
            <p:cNvSpPr/>
            <p:nvPr/>
          </p:nvSpPr>
          <p:spPr>
            <a:xfrm>
              <a:off x="4087198" y="122761"/>
              <a:ext cx="41321" cy="37855"/>
            </a:xfrm>
            <a:custGeom>
              <a:avLst/>
              <a:gdLst/>
              <a:ahLst/>
              <a:cxnLst/>
              <a:rect l="l" t="t" r="r" b="b"/>
              <a:pathLst>
                <a:path w="1204" h="1103" extrusionOk="0">
                  <a:moveTo>
                    <a:pt x="445" y="0"/>
                  </a:moveTo>
                  <a:cubicBezTo>
                    <a:pt x="351" y="0"/>
                    <a:pt x="259" y="49"/>
                    <a:pt x="185" y="168"/>
                  </a:cubicBezTo>
                  <a:cubicBezTo>
                    <a:pt x="173" y="179"/>
                    <a:pt x="162" y="202"/>
                    <a:pt x="151" y="224"/>
                  </a:cubicBezTo>
                  <a:cubicBezTo>
                    <a:pt x="1" y="543"/>
                    <a:pt x="216" y="1102"/>
                    <a:pt x="559" y="1102"/>
                  </a:cubicBezTo>
                  <a:cubicBezTo>
                    <a:pt x="629" y="1102"/>
                    <a:pt x="704" y="1079"/>
                    <a:pt x="783" y="1025"/>
                  </a:cubicBezTo>
                  <a:cubicBezTo>
                    <a:pt x="1204" y="730"/>
                    <a:pt x="807" y="0"/>
                    <a:pt x="445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5867;p39"/>
            <p:cNvSpPr/>
            <p:nvPr/>
          </p:nvSpPr>
          <p:spPr>
            <a:xfrm>
              <a:off x="3958773" y="313854"/>
              <a:ext cx="40875" cy="29481"/>
            </a:xfrm>
            <a:custGeom>
              <a:avLst/>
              <a:gdLst/>
              <a:ahLst/>
              <a:cxnLst/>
              <a:rect l="l" t="t" r="r" b="b"/>
              <a:pathLst>
                <a:path w="1191" h="859" extrusionOk="0">
                  <a:moveTo>
                    <a:pt x="583" y="0"/>
                  </a:moveTo>
                  <a:cubicBezTo>
                    <a:pt x="278" y="0"/>
                    <a:pt x="1" y="170"/>
                    <a:pt x="146" y="490"/>
                  </a:cubicBezTo>
                  <a:cubicBezTo>
                    <a:pt x="158" y="513"/>
                    <a:pt x="169" y="535"/>
                    <a:pt x="180" y="546"/>
                  </a:cubicBezTo>
                  <a:cubicBezTo>
                    <a:pt x="289" y="736"/>
                    <a:pt x="550" y="858"/>
                    <a:pt x="779" y="858"/>
                  </a:cubicBezTo>
                  <a:cubicBezTo>
                    <a:pt x="1000" y="858"/>
                    <a:pt x="1190" y="745"/>
                    <a:pt x="1184" y="468"/>
                  </a:cubicBezTo>
                  <a:cubicBezTo>
                    <a:pt x="1179" y="150"/>
                    <a:pt x="869" y="0"/>
                    <a:pt x="58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5868;p39"/>
            <p:cNvSpPr/>
            <p:nvPr/>
          </p:nvSpPr>
          <p:spPr>
            <a:xfrm>
              <a:off x="4074294" y="219509"/>
              <a:ext cx="42763" cy="28863"/>
            </a:xfrm>
            <a:custGeom>
              <a:avLst/>
              <a:gdLst/>
              <a:ahLst/>
              <a:cxnLst/>
              <a:rect l="l" t="t" r="r" b="b"/>
              <a:pathLst>
                <a:path w="1246" h="841" extrusionOk="0">
                  <a:moveTo>
                    <a:pt x="464" y="0"/>
                  </a:moveTo>
                  <a:cubicBezTo>
                    <a:pt x="218" y="0"/>
                    <a:pt x="0" y="128"/>
                    <a:pt x="30" y="429"/>
                  </a:cubicBezTo>
                  <a:cubicBezTo>
                    <a:pt x="60" y="715"/>
                    <a:pt x="332" y="840"/>
                    <a:pt x="596" y="840"/>
                  </a:cubicBezTo>
                  <a:cubicBezTo>
                    <a:pt x="927" y="840"/>
                    <a:pt x="1245" y="643"/>
                    <a:pt x="1057" y="316"/>
                  </a:cubicBezTo>
                  <a:cubicBezTo>
                    <a:pt x="1046" y="294"/>
                    <a:pt x="1034" y="271"/>
                    <a:pt x="1023" y="260"/>
                  </a:cubicBezTo>
                  <a:cubicBezTo>
                    <a:pt x="913" y="97"/>
                    <a:pt x="678" y="0"/>
                    <a:pt x="46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5869;p39"/>
            <p:cNvSpPr/>
            <p:nvPr/>
          </p:nvSpPr>
          <p:spPr>
            <a:xfrm>
              <a:off x="3796096" y="150937"/>
              <a:ext cx="50828" cy="34595"/>
            </a:xfrm>
            <a:custGeom>
              <a:avLst/>
              <a:gdLst/>
              <a:ahLst/>
              <a:cxnLst/>
              <a:rect l="l" t="t" r="r" b="b"/>
              <a:pathLst>
                <a:path w="1481" h="1008" extrusionOk="0">
                  <a:moveTo>
                    <a:pt x="904" y="0"/>
                  </a:moveTo>
                  <a:cubicBezTo>
                    <a:pt x="893" y="0"/>
                    <a:pt x="881" y="0"/>
                    <a:pt x="869" y="1"/>
                  </a:cubicBezTo>
                  <a:lnTo>
                    <a:pt x="801" y="1"/>
                  </a:lnTo>
                  <a:cubicBezTo>
                    <a:pt x="384" y="80"/>
                    <a:pt x="0" y="791"/>
                    <a:pt x="531" y="983"/>
                  </a:cubicBezTo>
                  <a:cubicBezTo>
                    <a:pt x="579" y="1000"/>
                    <a:pt x="626" y="1008"/>
                    <a:pt x="672" y="1008"/>
                  </a:cubicBezTo>
                  <a:cubicBezTo>
                    <a:pt x="1188" y="1008"/>
                    <a:pt x="1481" y="0"/>
                    <a:pt x="904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870;p39"/>
            <p:cNvSpPr/>
            <p:nvPr/>
          </p:nvSpPr>
          <p:spPr>
            <a:xfrm>
              <a:off x="4018592" y="135390"/>
              <a:ext cx="40292" cy="29515"/>
            </a:xfrm>
            <a:custGeom>
              <a:avLst/>
              <a:gdLst/>
              <a:ahLst/>
              <a:cxnLst/>
              <a:rect l="l" t="t" r="r" b="b"/>
              <a:pathLst>
                <a:path w="1174" h="860" extrusionOk="0">
                  <a:moveTo>
                    <a:pt x="405" y="0"/>
                  </a:moveTo>
                  <a:cubicBezTo>
                    <a:pt x="193" y="0"/>
                    <a:pt x="11" y="108"/>
                    <a:pt x="6" y="375"/>
                  </a:cubicBezTo>
                  <a:cubicBezTo>
                    <a:pt x="0" y="698"/>
                    <a:pt x="327" y="859"/>
                    <a:pt x="622" y="859"/>
                  </a:cubicBezTo>
                  <a:cubicBezTo>
                    <a:pt x="914" y="859"/>
                    <a:pt x="1173" y="701"/>
                    <a:pt x="1044" y="387"/>
                  </a:cubicBezTo>
                  <a:cubicBezTo>
                    <a:pt x="1044" y="375"/>
                    <a:pt x="1033" y="353"/>
                    <a:pt x="1021" y="330"/>
                  </a:cubicBezTo>
                  <a:cubicBezTo>
                    <a:pt x="914" y="134"/>
                    <a:pt x="641" y="0"/>
                    <a:pt x="405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871;p39"/>
            <p:cNvSpPr/>
            <p:nvPr/>
          </p:nvSpPr>
          <p:spPr>
            <a:xfrm>
              <a:off x="3920849" y="491941"/>
              <a:ext cx="39640" cy="37031"/>
            </a:xfrm>
            <a:custGeom>
              <a:avLst/>
              <a:gdLst/>
              <a:ahLst/>
              <a:cxnLst/>
              <a:rect l="l" t="t" r="r" b="b"/>
              <a:pathLst>
                <a:path w="1155" h="1079" extrusionOk="0">
                  <a:moveTo>
                    <a:pt x="694" y="1"/>
                  </a:moveTo>
                  <a:cubicBezTo>
                    <a:pt x="645" y="1"/>
                    <a:pt x="589" y="13"/>
                    <a:pt x="529" y="40"/>
                  </a:cubicBezTo>
                  <a:cubicBezTo>
                    <a:pt x="507" y="52"/>
                    <a:pt x="495" y="63"/>
                    <a:pt x="473" y="74"/>
                  </a:cubicBezTo>
                  <a:cubicBezTo>
                    <a:pt x="114" y="287"/>
                    <a:pt x="0" y="1079"/>
                    <a:pt x="551" y="1079"/>
                  </a:cubicBezTo>
                  <a:cubicBezTo>
                    <a:pt x="555" y="1079"/>
                    <a:pt x="559" y="1079"/>
                    <a:pt x="563" y="1079"/>
                  </a:cubicBezTo>
                  <a:cubicBezTo>
                    <a:pt x="1144" y="1068"/>
                    <a:pt x="1154" y="1"/>
                    <a:pt x="694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2" name="Google Shape;5872;p39"/>
            <p:cNvSpPr/>
            <p:nvPr/>
          </p:nvSpPr>
          <p:spPr>
            <a:xfrm>
              <a:off x="3889858" y="153305"/>
              <a:ext cx="40841" cy="29344"/>
            </a:xfrm>
            <a:custGeom>
              <a:avLst/>
              <a:gdLst/>
              <a:ahLst/>
              <a:cxnLst/>
              <a:rect l="l" t="t" r="r" b="b"/>
              <a:pathLst>
                <a:path w="1190" h="855" extrusionOk="0">
                  <a:moveTo>
                    <a:pt x="582" y="1"/>
                  </a:moveTo>
                  <a:cubicBezTo>
                    <a:pt x="278" y="1"/>
                    <a:pt x="0" y="171"/>
                    <a:pt x="146" y="496"/>
                  </a:cubicBezTo>
                  <a:cubicBezTo>
                    <a:pt x="157" y="508"/>
                    <a:pt x="168" y="530"/>
                    <a:pt x="180" y="553"/>
                  </a:cubicBezTo>
                  <a:cubicBezTo>
                    <a:pt x="288" y="736"/>
                    <a:pt x="547" y="855"/>
                    <a:pt x="775" y="855"/>
                  </a:cubicBezTo>
                  <a:cubicBezTo>
                    <a:pt x="997" y="855"/>
                    <a:pt x="1189" y="741"/>
                    <a:pt x="1184" y="463"/>
                  </a:cubicBezTo>
                  <a:cubicBezTo>
                    <a:pt x="1178" y="151"/>
                    <a:pt x="868" y="1"/>
                    <a:pt x="58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3" name="Google Shape;5873;p39"/>
            <p:cNvSpPr/>
            <p:nvPr/>
          </p:nvSpPr>
          <p:spPr>
            <a:xfrm>
              <a:off x="3932792" y="736162"/>
              <a:ext cx="39331" cy="32741"/>
            </a:xfrm>
            <a:custGeom>
              <a:avLst/>
              <a:gdLst/>
              <a:ahLst/>
              <a:cxnLst/>
              <a:rect l="l" t="t" r="r" b="b"/>
              <a:pathLst>
                <a:path w="1146" h="954" extrusionOk="0">
                  <a:moveTo>
                    <a:pt x="477" y="0"/>
                  </a:moveTo>
                  <a:cubicBezTo>
                    <a:pt x="333" y="0"/>
                    <a:pt x="203" y="74"/>
                    <a:pt x="136" y="259"/>
                  </a:cubicBezTo>
                  <a:cubicBezTo>
                    <a:pt x="0" y="645"/>
                    <a:pt x="453" y="954"/>
                    <a:pt x="791" y="954"/>
                  </a:cubicBezTo>
                  <a:cubicBezTo>
                    <a:pt x="988" y="954"/>
                    <a:pt x="1146" y="850"/>
                    <a:pt x="1129" y="598"/>
                  </a:cubicBezTo>
                  <a:cubicBezTo>
                    <a:pt x="1129" y="575"/>
                    <a:pt x="1118" y="553"/>
                    <a:pt x="1118" y="530"/>
                  </a:cubicBezTo>
                  <a:cubicBezTo>
                    <a:pt x="1066" y="258"/>
                    <a:pt x="747" y="0"/>
                    <a:pt x="477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874;p39"/>
            <p:cNvSpPr/>
            <p:nvPr/>
          </p:nvSpPr>
          <p:spPr>
            <a:xfrm>
              <a:off x="4093410" y="213777"/>
              <a:ext cx="41630" cy="37683"/>
            </a:xfrm>
            <a:custGeom>
              <a:avLst/>
              <a:gdLst/>
              <a:ahLst/>
              <a:cxnLst/>
              <a:rect l="l" t="t" r="r" b="b"/>
              <a:pathLst>
                <a:path w="1213" h="1098" extrusionOk="0">
                  <a:moveTo>
                    <a:pt x="656" y="0"/>
                  </a:moveTo>
                  <a:cubicBezTo>
                    <a:pt x="586" y="0"/>
                    <a:pt x="511" y="24"/>
                    <a:pt x="432" y="77"/>
                  </a:cubicBezTo>
                  <a:cubicBezTo>
                    <a:pt x="1" y="365"/>
                    <a:pt x="400" y="1097"/>
                    <a:pt x="763" y="1097"/>
                  </a:cubicBezTo>
                  <a:cubicBezTo>
                    <a:pt x="856" y="1097"/>
                    <a:pt x="946" y="1049"/>
                    <a:pt x="1019" y="935"/>
                  </a:cubicBezTo>
                  <a:cubicBezTo>
                    <a:pt x="1030" y="912"/>
                    <a:pt x="1042" y="890"/>
                    <a:pt x="1053" y="867"/>
                  </a:cubicBezTo>
                  <a:cubicBezTo>
                    <a:pt x="1212" y="558"/>
                    <a:pt x="998" y="0"/>
                    <a:pt x="65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39"/>
            <p:cNvSpPr/>
            <p:nvPr/>
          </p:nvSpPr>
          <p:spPr>
            <a:xfrm>
              <a:off x="4038841" y="264125"/>
              <a:ext cx="40429" cy="38130"/>
            </a:xfrm>
            <a:custGeom>
              <a:avLst/>
              <a:gdLst/>
              <a:ahLst/>
              <a:cxnLst/>
              <a:rect l="l" t="t" r="r" b="b"/>
              <a:pathLst>
                <a:path w="1178" h="1111" extrusionOk="0">
                  <a:moveTo>
                    <a:pt x="668" y="0"/>
                  </a:moveTo>
                  <a:cubicBezTo>
                    <a:pt x="613" y="0"/>
                    <a:pt x="553" y="14"/>
                    <a:pt x="488" y="43"/>
                  </a:cubicBezTo>
                  <a:cubicBezTo>
                    <a:pt x="0" y="250"/>
                    <a:pt x="292" y="1111"/>
                    <a:pt x="670" y="1111"/>
                  </a:cubicBezTo>
                  <a:cubicBezTo>
                    <a:pt x="747" y="1111"/>
                    <a:pt x="827" y="1075"/>
                    <a:pt x="905" y="991"/>
                  </a:cubicBezTo>
                  <a:cubicBezTo>
                    <a:pt x="916" y="980"/>
                    <a:pt x="939" y="957"/>
                    <a:pt x="950" y="935"/>
                  </a:cubicBezTo>
                  <a:cubicBezTo>
                    <a:pt x="1177" y="649"/>
                    <a:pt x="1050" y="0"/>
                    <a:pt x="66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39"/>
            <p:cNvSpPr/>
            <p:nvPr/>
          </p:nvSpPr>
          <p:spPr>
            <a:xfrm>
              <a:off x="3990107" y="738702"/>
              <a:ext cx="50622" cy="28692"/>
            </a:xfrm>
            <a:custGeom>
              <a:avLst/>
              <a:gdLst/>
              <a:ahLst/>
              <a:cxnLst/>
              <a:rect l="l" t="t" r="r" b="b"/>
              <a:pathLst>
                <a:path w="1475" h="836" extrusionOk="0">
                  <a:moveTo>
                    <a:pt x="712" y="1"/>
                  </a:moveTo>
                  <a:cubicBezTo>
                    <a:pt x="366" y="1"/>
                    <a:pt x="0" y="221"/>
                    <a:pt x="181" y="591"/>
                  </a:cubicBezTo>
                  <a:cubicBezTo>
                    <a:pt x="262" y="766"/>
                    <a:pt x="423" y="836"/>
                    <a:pt x="595" y="836"/>
                  </a:cubicBezTo>
                  <a:cubicBezTo>
                    <a:pt x="1002" y="836"/>
                    <a:pt x="1474" y="449"/>
                    <a:pt x="1118" y="140"/>
                  </a:cubicBezTo>
                  <a:cubicBezTo>
                    <a:pt x="1095" y="129"/>
                    <a:pt x="1073" y="106"/>
                    <a:pt x="1061" y="95"/>
                  </a:cubicBezTo>
                  <a:cubicBezTo>
                    <a:pt x="967" y="31"/>
                    <a:pt x="841" y="1"/>
                    <a:pt x="71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39"/>
            <p:cNvSpPr/>
            <p:nvPr/>
          </p:nvSpPr>
          <p:spPr>
            <a:xfrm>
              <a:off x="4274757" y="441285"/>
              <a:ext cx="42660" cy="36619"/>
            </a:xfrm>
            <a:custGeom>
              <a:avLst/>
              <a:gdLst/>
              <a:ahLst/>
              <a:cxnLst/>
              <a:rect l="l" t="t" r="r" b="b"/>
              <a:pathLst>
                <a:path w="1243" h="1067" extrusionOk="0">
                  <a:moveTo>
                    <a:pt x="761" y="1"/>
                  </a:moveTo>
                  <a:cubicBezTo>
                    <a:pt x="719" y="1"/>
                    <a:pt x="672" y="9"/>
                    <a:pt x="621" y="27"/>
                  </a:cubicBezTo>
                  <a:cubicBezTo>
                    <a:pt x="599" y="38"/>
                    <a:pt x="576" y="49"/>
                    <a:pt x="553" y="61"/>
                  </a:cubicBezTo>
                  <a:cubicBezTo>
                    <a:pt x="181" y="241"/>
                    <a:pt x="1" y="1031"/>
                    <a:pt x="565" y="1065"/>
                  </a:cubicBezTo>
                  <a:cubicBezTo>
                    <a:pt x="576" y="1066"/>
                    <a:pt x="586" y="1066"/>
                    <a:pt x="597" y="1066"/>
                  </a:cubicBezTo>
                  <a:cubicBezTo>
                    <a:pt x="1160" y="1066"/>
                    <a:pt x="1243" y="1"/>
                    <a:pt x="76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39"/>
            <p:cNvSpPr/>
            <p:nvPr/>
          </p:nvSpPr>
          <p:spPr>
            <a:xfrm>
              <a:off x="4058095" y="687565"/>
              <a:ext cx="40292" cy="29721"/>
            </a:xfrm>
            <a:custGeom>
              <a:avLst/>
              <a:gdLst/>
              <a:ahLst/>
              <a:cxnLst/>
              <a:rect l="l" t="t" r="r" b="b"/>
              <a:pathLst>
                <a:path w="1174" h="866" extrusionOk="0">
                  <a:moveTo>
                    <a:pt x="552" y="1"/>
                  </a:moveTo>
                  <a:cubicBezTo>
                    <a:pt x="260" y="1"/>
                    <a:pt x="1" y="159"/>
                    <a:pt x="130" y="468"/>
                  </a:cubicBezTo>
                  <a:cubicBezTo>
                    <a:pt x="130" y="490"/>
                    <a:pt x="141" y="513"/>
                    <a:pt x="152" y="535"/>
                  </a:cubicBezTo>
                  <a:cubicBezTo>
                    <a:pt x="259" y="732"/>
                    <a:pt x="532" y="865"/>
                    <a:pt x="768" y="865"/>
                  </a:cubicBezTo>
                  <a:cubicBezTo>
                    <a:pt x="980" y="865"/>
                    <a:pt x="1163" y="757"/>
                    <a:pt x="1168" y="490"/>
                  </a:cubicBezTo>
                  <a:cubicBezTo>
                    <a:pt x="1174" y="162"/>
                    <a:pt x="846" y="1"/>
                    <a:pt x="55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5879;p39"/>
            <p:cNvSpPr/>
            <p:nvPr/>
          </p:nvSpPr>
          <p:spPr>
            <a:xfrm>
              <a:off x="3907087" y="683858"/>
              <a:ext cx="41218" cy="3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629" y="0"/>
                  </a:moveTo>
                  <a:cubicBezTo>
                    <a:pt x="51" y="0"/>
                    <a:pt x="1" y="1072"/>
                    <a:pt x="461" y="1072"/>
                  </a:cubicBezTo>
                  <a:cubicBezTo>
                    <a:pt x="507" y="1072"/>
                    <a:pt x="558" y="1062"/>
                    <a:pt x="614" y="1038"/>
                  </a:cubicBezTo>
                  <a:cubicBezTo>
                    <a:pt x="637" y="1038"/>
                    <a:pt x="659" y="1027"/>
                    <a:pt x="682" y="1016"/>
                  </a:cubicBezTo>
                  <a:cubicBezTo>
                    <a:pt x="1043" y="813"/>
                    <a:pt x="1201" y="12"/>
                    <a:pt x="637" y="0"/>
                  </a:cubicBezTo>
                  <a:cubicBezTo>
                    <a:pt x="634" y="0"/>
                    <a:pt x="631" y="0"/>
                    <a:pt x="629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5880;p39"/>
            <p:cNvSpPr/>
            <p:nvPr/>
          </p:nvSpPr>
          <p:spPr>
            <a:xfrm>
              <a:off x="3955855" y="493005"/>
              <a:ext cx="41012" cy="29241"/>
            </a:xfrm>
            <a:custGeom>
              <a:avLst/>
              <a:gdLst/>
              <a:ahLst/>
              <a:cxnLst/>
              <a:rect l="l" t="t" r="r" b="b"/>
              <a:pathLst>
                <a:path w="1195" h="852" extrusionOk="0">
                  <a:moveTo>
                    <a:pt x="420" y="1"/>
                  </a:moveTo>
                  <a:cubicBezTo>
                    <a:pt x="195" y="1"/>
                    <a:pt x="0" y="114"/>
                    <a:pt x="6" y="393"/>
                  </a:cubicBezTo>
                  <a:cubicBezTo>
                    <a:pt x="11" y="705"/>
                    <a:pt x="321" y="852"/>
                    <a:pt x="608" y="852"/>
                  </a:cubicBezTo>
                  <a:cubicBezTo>
                    <a:pt x="914" y="852"/>
                    <a:pt x="1195" y="685"/>
                    <a:pt x="1055" y="371"/>
                  </a:cubicBezTo>
                  <a:cubicBezTo>
                    <a:pt x="1044" y="348"/>
                    <a:pt x="1033" y="325"/>
                    <a:pt x="1021" y="303"/>
                  </a:cubicBezTo>
                  <a:cubicBezTo>
                    <a:pt x="913" y="120"/>
                    <a:pt x="651" y="1"/>
                    <a:pt x="420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39"/>
            <p:cNvSpPr/>
            <p:nvPr/>
          </p:nvSpPr>
          <p:spPr>
            <a:xfrm>
              <a:off x="3778867" y="-69534"/>
              <a:ext cx="40806" cy="29241"/>
            </a:xfrm>
            <a:custGeom>
              <a:avLst/>
              <a:gdLst/>
              <a:ahLst/>
              <a:cxnLst/>
              <a:rect l="l" t="t" r="r" b="b"/>
              <a:pathLst>
                <a:path w="1189" h="852" extrusionOk="0">
                  <a:moveTo>
                    <a:pt x="411" y="0"/>
                  </a:moveTo>
                  <a:cubicBezTo>
                    <a:pt x="190" y="0"/>
                    <a:pt x="0" y="111"/>
                    <a:pt x="6" y="388"/>
                  </a:cubicBezTo>
                  <a:cubicBezTo>
                    <a:pt x="11" y="701"/>
                    <a:pt x="324" y="851"/>
                    <a:pt x="611" y="851"/>
                  </a:cubicBezTo>
                  <a:cubicBezTo>
                    <a:pt x="914" y="851"/>
                    <a:pt x="1189" y="684"/>
                    <a:pt x="1044" y="366"/>
                  </a:cubicBezTo>
                  <a:cubicBezTo>
                    <a:pt x="1033" y="343"/>
                    <a:pt x="1021" y="320"/>
                    <a:pt x="1010" y="298"/>
                  </a:cubicBezTo>
                  <a:cubicBezTo>
                    <a:pt x="901" y="120"/>
                    <a:pt x="640" y="0"/>
                    <a:pt x="411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2" name="Google Shape;5882;p39"/>
            <p:cNvSpPr/>
            <p:nvPr/>
          </p:nvSpPr>
          <p:spPr>
            <a:xfrm>
              <a:off x="4068185" y="361250"/>
              <a:ext cx="41253" cy="37134"/>
            </a:xfrm>
            <a:custGeom>
              <a:avLst/>
              <a:gdLst/>
              <a:ahLst/>
              <a:cxnLst/>
              <a:rect l="l" t="t" r="r" b="b"/>
              <a:pathLst>
                <a:path w="1202" h="1082" extrusionOk="0">
                  <a:moveTo>
                    <a:pt x="629" y="0"/>
                  </a:moveTo>
                  <a:cubicBezTo>
                    <a:pt x="49" y="0"/>
                    <a:pt x="1" y="1081"/>
                    <a:pt x="476" y="1081"/>
                  </a:cubicBezTo>
                  <a:cubicBezTo>
                    <a:pt x="521" y="1081"/>
                    <a:pt x="571" y="1071"/>
                    <a:pt x="626" y="1050"/>
                  </a:cubicBezTo>
                  <a:lnTo>
                    <a:pt x="682" y="1016"/>
                  </a:lnTo>
                  <a:cubicBezTo>
                    <a:pt x="1055" y="813"/>
                    <a:pt x="1201" y="23"/>
                    <a:pt x="637" y="1"/>
                  </a:cubicBezTo>
                  <a:cubicBezTo>
                    <a:pt x="634" y="0"/>
                    <a:pt x="631" y="0"/>
                    <a:pt x="629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3" name="Google Shape;5883;p39"/>
            <p:cNvSpPr/>
            <p:nvPr/>
          </p:nvSpPr>
          <p:spPr>
            <a:xfrm>
              <a:off x="4233882" y="257947"/>
              <a:ext cx="39640" cy="38027"/>
            </a:xfrm>
            <a:custGeom>
              <a:avLst/>
              <a:gdLst/>
              <a:ahLst/>
              <a:cxnLst/>
              <a:rect l="l" t="t" r="r" b="b"/>
              <a:pathLst>
                <a:path w="1155" h="1108" extrusionOk="0">
                  <a:moveTo>
                    <a:pt x="525" y="0"/>
                  </a:moveTo>
                  <a:cubicBezTo>
                    <a:pt x="454" y="0"/>
                    <a:pt x="378" y="30"/>
                    <a:pt x="300" y="99"/>
                  </a:cubicBezTo>
                  <a:cubicBezTo>
                    <a:pt x="289" y="122"/>
                    <a:pt x="266" y="133"/>
                    <a:pt x="255" y="156"/>
                  </a:cubicBezTo>
                  <a:cubicBezTo>
                    <a:pt x="1" y="430"/>
                    <a:pt x="85" y="1107"/>
                    <a:pt x="492" y="1107"/>
                  </a:cubicBezTo>
                  <a:cubicBezTo>
                    <a:pt x="537" y="1107"/>
                    <a:pt x="586" y="1099"/>
                    <a:pt x="639" y="1081"/>
                  </a:cubicBezTo>
                  <a:cubicBezTo>
                    <a:pt x="1155" y="909"/>
                    <a:pt x="918" y="0"/>
                    <a:pt x="525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4" name="Google Shape;5884;p39"/>
            <p:cNvSpPr/>
            <p:nvPr/>
          </p:nvSpPr>
          <p:spPr>
            <a:xfrm>
              <a:off x="4052672" y="579766"/>
              <a:ext cx="40841" cy="29378"/>
            </a:xfrm>
            <a:custGeom>
              <a:avLst/>
              <a:gdLst/>
              <a:ahLst/>
              <a:cxnLst/>
              <a:rect l="l" t="t" r="r" b="b"/>
              <a:pathLst>
                <a:path w="1190" h="856" extrusionOk="0">
                  <a:moveTo>
                    <a:pt x="415" y="1"/>
                  </a:moveTo>
                  <a:cubicBezTo>
                    <a:pt x="193" y="1"/>
                    <a:pt x="0" y="114"/>
                    <a:pt x="6" y="393"/>
                  </a:cubicBezTo>
                  <a:cubicBezTo>
                    <a:pt x="11" y="708"/>
                    <a:pt x="318" y="856"/>
                    <a:pt x="603" y="856"/>
                  </a:cubicBezTo>
                  <a:cubicBezTo>
                    <a:pt x="909" y="856"/>
                    <a:pt x="1190" y="686"/>
                    <a:pt x="1044" y="370"/>
                  </a:cubicBezTo>
                  <a:cubicBezTo>
                    <a:pt x="1033" y="348"/>
                    <a:pt x="1021" y="325"/>
                    <a:pt x="1010" y="302"/>
                  </a:cubicBezTo>
                  <a:cubicBezTo>
                    <a:pt x="901" y="120"/>
                    <a:pt x="643" y="1"/>
                    <a:pt x="415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5885;p39"/>
            <p:cNvSpPr/>
            <p:nvPr/>
          </p:nvSpPr>
          <p:spPr>
            <a:xfrm>
              <a:off x="4056310" y="644974"/>
              <a:ext cx="50897" cy="28726"/>
            </a:xfrm>
            <a:custGeom>
              <a:avLst/>
              <a:gdLst/>
              <a:ahLst/>
              <a:cxnLst/>
              <a:rect l="l" t="t" r="r" b="b"/>
              <a:pathLst>
                <a:path w="1483" h="837" extrusionOk="0">
                  <a:moveTo>
                    <a:pt x="718" y="1"/>
                  </a:moveTo>
                  <a:cubicBezTo>
                    <a:pt x="372" y="1"/>
                    <a:pt x="1" y="221"/>
                    <a:pt x="182" y="592"/>
                  </a:cubicBezTo>
                  <a:cubicBezTo>
                    <a:pt x="266" y="766"/>
                    <a:pt x="429" y="836"/>
                    <a:pt x="603" y="836"/>
                  </a:cubicBezTo>
                  <a:cubicBezTo>
                    <a:pt x="1013" y="836"/>
                    <a:pt x="1483" y="449"/>
                    <a:pt x="1118" y="140"/>
                  </a:cubicBezTo>
                  <a:cubicBezTo>
                    <a:pt x="1107" y="118"/>
                    <a:pt x="1085" y="106"/>
                    <a:pt x="1062" y="95"/>
                  </a:cubicBezTo>
                  <a:cubicBezTo>
                    <a:pt x="970" y="31"/>
                    <a:pt x="846" y="1"/>
                    <a:pt x="71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5886;p39"/>
            <p:cNvSpPr/>
            <p:nvPr/>
          </p:nvSpPr>
          <p:spPr>
            <a:xfrm>
              <a:off x="3886289" y="500521"/>
              <a:ext cx="40189" cy="29893"/>
            </a:xfrm>
            <a:custGeom>
              <a:avLst/>
              <a:gdLst/>
              <a:ahLst/>
              <a:cxnLst/>
              <a:rect l="l" t="t" r="r" b="b"/>
              <a:pathLst>
                <a:path w="1171" h="871" extrusionOk="0">
                  <a:moveTo>
                    <a:pt x="412" y="1"/>
                  </a:moveTo>
                  <a:cubicBezTo>
                    <a:pt x="212" y="1"/>
                    <a:pt x="39" y="103"/>
                    <a:pt x="24" y="355"/>
                  </a:cubicBezTo>
                  <a:cubicBezTo>
                    <a:pt x="1" y="695"/>
                    <a:pt x="343" y="870"/>
                    <a:pt x="645" y="870"/>
                  </a:cubicBezTo>
                  <a:cubicBezTo>
                    <a:pt x="925" y="870"/>
                    <a:pt x="1171" y="720"/>
                    <a:pt x="1062" y="411"/>
                  </a:cubicBezTo>
                  <a:cubicBezTo>
                    <a:pt x="1051" y="400"/>
                    <a:pt x="1040" y="377"/>
                    <a:pt x="1028" y="355"/>
                  </a:cubicBezTo>
                  <a:cubicBezTo>
                    <a:pt x="930" y="146"/>
                    <a:pt x="651" y="1"/>
                    <a:pt x="41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39"/>
            <p:cNvSpPr/>
            <p:nvPr/>
          </p:nvSpPr>
          <p:spPr>
            <a:xfrm>
              <a:off x="3797846" y="477664"/>
              <a:ext cx="38953" cy="32844"/>
            </a:xfrm>
            <a:custGeom>
              <a:avLst/>
              <a:gdLst/>
              <a:ahLst/>
              <a:cxnLst/>
              <a:rect l="l" t="t" r="r" b="b"/>
              <a:pathLst>
                <a:path w="1135" h="957" extrusionOk="0">
                  <a:moveTo>
                    <a:pt x="488" y="1"/>
                  </a:moveTo>
                  <a:cubicBezTo>
                    <a:pt x="348" y="1"/>
                    <a:pt x="222" y="73"/>
                    <a:pt x="152" y="253"/>
                  </a:cubicBezTo>
                  <a:cubicBezTo>
                    <a:pt x="0" y="637"/>
                    <a:pt x="457" y="956"/>
                    <a:pt x="795" y="956"/>
                  </a:cubicBezTo>
                  <a:cubicBezTo>
                    <a:pt x="984" y="956"/>
                    <a:pt x="1135" y="857"/>
                    <a:pt x="1123" y="614"/>
                  </a:cubicBezTo>
                  <a:cubicBezTo>
                    <a:pt x="1123" y="592"/>
                    <a:pt x="1123" y="569"/>
                    <a:pt x="1123" y="547"/>
                  </a:cubicBezTo>
                  <a:cubicBezTo>
                    <a:pt x="1078" y="271"/>
                    <a:pt x="759" y="1"/>
                    <a:pt x="48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39"/>
            <p:cNvSpPr/>
            <p:nvPr/>
          </p:nvSpPr>
          <p:spPr>
            <a:xfrm>
              <a:off x="3751411" y="410808"/>
              <a:ext cx="41218" cy="37134"/>
            </a:xfrm>
            <a:custGeom>
              <a:avLst/>
              <a:gdLst/>
              <a:ahLst/>
              <a:cxnLst/>
              <a:rect l="l" t="t" r="r" b="b"/>
              <a:pathLst>
                <a:path w="1201" h="1082" extrusionOk="0">
                  <a:moveTo>
                    <a:pt x="628" y="1"/>
                  </a:moveTo>
                  <a:cubicBezTo>
                    <a:pt x="49" y="1"/>
                    <a:pt x="0" y="1082"/>
                    <a:pt x="467" y="1082"/>
                  </a:cubicBezTo>
                  <a:cubicBezTo>
                    <a:pt x="511" y="1082"/>
                    <a:pt x="560" y="1072"/>
                    <a:pt x="614" y="1050"/>
                  </a:cubicBezTo>
                  <a:cubicBezTo>
                    <a:pt x="637" y="1039"/>
                    <a:pt x="659" y="1028"/>
                    <a:pt x="682" y="1016"/>
                  </a:cubicBezTo>
                  <a:cubicBezTo>
                    <a:pt x="1054" y="813"/>
                    <a:pt x="1201" y="23"/>
                    <a:pt x="637" y="1"/>
                  </a:cubicBezTo>
                  <a:cubicBezTo>
                    <a:pt x="634" y="1"/>
                    <a:pt x="631" y="1"/>
                    <a:pt x="62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39"/>
            <p:cNvSpPr/>
            <p:nvPr/>
          </p:nvSpPr>
          <p:spPr>
            <a:xfrm>
              <a:off x="3822625" y="406141"/>
              <a:ext cx="38953" cy="32741"/>
            </a:xfrm>
            <a:custGeom>
              <a:avLst/>
              <a:gdLst/>
              <a:ahLst/>
              <a:cxnLst/>
              <a:rect l="l" t="t" r="r" b="b"/>
              <a:pathLst>
                <a:path w="1135" h="954" extrusionOk="0">
                  <a:moveTo>
                    <a:pt x="352" y="0"/>
                  </a:moveTo>
                  <a:cubicBezTo>
                    <a:pt x="158" y="0"/>
                    <a:pt x="1" y="103"/>
                    <a:pt x="17" y="351"/>
                  </a:cubicBezTo>
                  <a:cubicBezTo>
                    <a:pt x="17" y="374"/>
                    <a:pt x="17" y="396"/>
                    <a:pt x="28" y="419"/>
                  </a:cubicBezTo>
                  <a:cubicBezTo>
                    <a:pt x="73" y="691"/>
                    <a:pt x="395" y="954"/>
                    <a:pt x="664" y="954"/>
                  </a:cubicBezTo>
                  <a:cubicBezTo>
                    <a:pt x="807" y="954"/>
                    <a:pt x="936" y="879"/>
                    <a:pt x="999" y="690"/>
                  </a:cubicBezTo>
                  <a:cubicBezTo>
                    <a:pt x="1135" y="304"/>
                    <a:pt x="687" y="0"/>
                    <a:pt x="352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39"/>
            <p:cNvSpPr/>
            <p:nvPr/>
          </p:nvSpPr>
          <p:spPr>
            <a:xfrm>
              <a:off x="4199184" y="585326"/>
              <a:ext cx="41630" cy="37683"/>
            </a:xfrm>
            <a:custGeom>
              <a:avLst/>
              <a:gdLst/>
              <a:ahLst/>
              <a:cxnLst/>
              <a:rect l="l" t="t" r="r" b="b"/>
              <a:pathLst>
                <a:path w="1213" h="1098" extrusionOk="0">
                  <a:moveTo>
                    <a:pt x="450" y="1"/>
                  </a:moveTo>
                  <a:cubicBezTo>
                    <a:pt x="357" y="1"/>
                    <a:pt x="267" y="48"/>
                    <a:pt x="194" y="163"/>
                  </a:cubicBezTo>
                  <a:cubicBezTo>
                    <a:pt x="183" y="186"/>
                    <a:pt x="171" y="208"/>
                    <a:pt x="160" y="231"/>
                  </a:cubicBezTo>
                  <a:cubicBezTo>
                    <a:pt x="1" y="540"/>
                    <a:pt x="215" y="1098"/>
                    <a:pt x="557" y="1098"/>
                  </a:cubicBezTo>
                  <a:cubicBezTo>
                    <a:pt x="627" y="1098"/>
                    <a:pt x="702" y="1074"/>
                    <a:pt x="781" y="1021"/>
                  </a:cubicBezTo>
                  <a:cubicBezTo>
                    <a:pt x="1212" y="733"/>
                    <a:pt x="813" y="1"/>
                    <a:pt x="450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39"/>
            <p:cNvSpPr/>
            <p:nvPr/>
          </p:nvSpPr>
          <p:spPr>
            <a:xfrm>
              <a:off x="4028408" y="629804"/>
              <a:ext cx="40429" cy="38130"/>
            </a:xfrm>
            <a:custGeom>
              <a:avLst/>
              <a:gdLst/>
              <a:ahLst/>
              <a:cxnLst/>
              <a:rect l="l" t="t" r="r" b="b"/>
              <a:pathLst>
                <a:path w="1178" h="1111" extrusionOk="0">
                  <a:moveTo>
                    <a:pt x="508" y="0"/>
                  </a:moveTo>
                  <a:cubicBezTo>
                    <a:pt x="431" y="0"/>
                    <a:pt x="351" y="36"/>
                    <a:pt x="273" y="120"/>
                  </a:cubicBezTo>
                  <a:cubicBezTo>
                    <a:pt x="250" y="131"/>
                    <a:pt x="239" y="153"/>
                    <a:pt x="227" y="176"/>
                  </a:cubicBezTo>
                  <a:cubicBezTo>
                    <a:pt x="1" y="462"/>
                    <a:pt x="127" y="1111"/>
                    <a:pt x="510" y="1111"/>
                  </a:cubicBezTo>
                  <a:cubicBezTo>
                    <a:pt x="565" y="1111"/>
                    <a:pt x="625" y="1097"/>
                    <a:pt x="690" y="1067"/>
                  </a:cubicBezTo>
                  <a:cubicBezTo>
                    <a:pt x="1178" y="861"/>
                    <a:pt x="886" y="0"/>
                    <a:pt x="50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39"/>
            <p:cNvSpPr/>
            <p:nvPr/>
          </p:nvSpPr>
          <p:spPr>
            <a:xfrm>
              <a:off x="3865971" y="384554"/>
              <a:ext cx="40154" cy="30099"/>
            </a:xfrm>
            <a:custGeom>
              <a:avLst/>
              <a:gdLst/>
              <a:ahLst/>
              <a:cxnLst/>
              <a:rect l="l" t="t" r="r" b="b"/>
              <a:pathLst>
                <a:path w="1170" h="877" extrusionOk="0">
                  <a:moveTo>
                    <a:pt x="521" y="0"/>
                  </a:moveTo>
                  <a:cubicBezTo>
                    <a:pt x="243" y="0"/>
                    <a:pt x="0" y="148"/>
                    <a:pt x="108" y="450"/>
                  </a:cubicBezTo>
                  <a:cubicBezTo>
                    <a:pt x="120" y="473"/>
                    <a:pt x="131" y="495"/>
                    <a:pt x="142" y="518"/>
                  </a:cubicBezTo>
                  <a:cubicBezTo>
                    <a:pt x="241" y="727"/>
                    <a:pt x="521" y="876"/>
                    <a:pt x="761" y="876"/>
                  </a:cubicBezTo>
                  <a:cubicBezTo>
                    <a:pt x="960" y="876"/>
                    <a:pt x="1131" y="774"/>
                    <a:pt x="1146" y="518"/>
                  </a:cubicBezTo>
                  <a:cubicBezTo>
                    <a:pt x="1170" y="176"/>
                    <a:pt x="825" y="0"/>
                    <a:pt x="521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39"/>
            <p:cNvSpPr/>
            <p:nvPr/>
          </p:nvSpPr>
          <p:spPr>
            <a:xfrm>
              <a:off x="4094851" y="640478"/>
              <a:ext cx="40909" cy="37134"/>
            </a:xfrm>
            <a:custGeom>
              <a:avLst/>
              <a:gdLst/>
              <a:ahLst/>
              <a:cxnLst/>
              <a:rect l="l" t="t" r="r" b="b"/>
              <a:pathLst>
                <a:path w="1192" h="1082" extrusionOk="0">
                  <a:moveTo>
                    <a:pt x="619" y="0"/>
                  </a:moveTo>
                  <a:cubicBezTo>
                    <a:pt x="39" y="0"/>
                    <a:pt x="1" y="1081"/>
                    <a:pt x="468" y="1081"/>
                  </a:cubicBezTo>
                  <a:cubicBezTo>
                    <a:pt x="513" y="1081"/>
                    <a:pt x="562" y="1071"/>
                    <a:pt x="616" y="1050"/>
                  </a:cubicBezTo>
                  <a:cubicBezTo>
                    <a:pt x="639" y="1039"/>
                    <a:pt x="661" y="1027"/>
                    <a:pt x="684" y="1016"/>
                  </a:cubicBezTo>
                  <a:cubicBezTo>
                    <a:pt x="1045" y="813"/>
                    <a:pt x="1192" y="12"/>
                    <a:pt x="627" y="0"/>
                  </a:cubicBezTo>
                  <a:cubicBezTo>
                    <a:pt x="625" y="0"/>
                    <a:pt x="622" y="0"/>
                    <a:pt x="619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39"/>
            <p:cNvSpPr/>
            <p:nvPr/>
          </p:nvSpPr>
          <p:spPr>
            <a:xfrm>
              <a:off x="4003732" y="667385"/>
              <a:ext cx="39605" cy="37031"/>
            </a:xfrm>
            <a:custGeom>
              <a:avLst/>
              <a:gdLst/>
              <a:ahLst/>
              <a:cxnLst/>
              <a:rect l="l" t="t" r="r" b="b"/>
              <a:pathLst>
                <a:path w="1154" h="1079" extrusionOk="0">
                  <a:moveTo>
                    <a:pt x="702" y="0"/>
                  </a:moveTo>
                  <a:cubicBezTo>
                    <a:pt x="654" y="0"/>
                    <a:pt x="600" y="13"/>
                    <a:pt x="540" y="40"/>
                  </a:cubicBezTo>
                  <a:cubicBezTo>
                    <a:pt x="518" y="51"/>
                    <a:pt x="495" y="63"/>
                    <a:pt x="473" y="74"/>
                  </a:cubicBezTo>
                  <a:cubicBezTo>
                    <a:pt x="114" y="287"/>
                    <a:pt x="0" y="1078"/>
                    <a:pt x="551" y="1078"/>
                  </a:cubicBezTo>
                  <a:cubicBezTo>
                    <a:pt x="555" y="1078"/>
                    <a:pt x="559" y="1078"/>
                    <a:pt x="563" y="1078"/>
                  </a:cubicBezTo>
                  <a:cubicBezTo>
                    <a:pt x="1143" y="1068"/>
                    <a:pt x="1154" y="0"/>
                    <a:pt x="702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39"/>
            <p:cNvSpPr/>
            <p:nvPr/>
          </p:nvSpPr>
          <p:spPr>
            <a:xfrm>
              <a:off x="4121003" y="131684"/>
              <a:ext cx="41630" cy="37134"/>
            </a:xfrm>
            <a:custGeom>
              <a:avLst/>
              <a:gdLst/>
              <a:ahLst/>
              <a:cxnLst/>
              <a:rect l="l" t="t" r="r" b="b"/>
              <a:pathLst>
                <a:path w="1213" h="1082" extrusionOk="0">
                  <a:moveTo>
                    <a:pt x="738" y="1"/>
                  </a:moveTo>
                  <a:cubicBezTo>
                    <a:pt x="692" y="1"/>
                    <a:pt x="642" y="10"/>
                    <a:pt x="588" y="32"/>
                  </a:cubicBezTo>
                  <a:cubicBezTo>
                    <a:pt x="565" y="43"/>
                    <a:pt x="542" y="54"/>
                    <a:pt x="520" y="66"/>
                  </a:cubicBezTo>
                  <a:cubicBezTo>
                    <a:pt x="159" y="269"/>
                    <a:pt x="1" y="1059"/>
                    <a:pt x="565" y="1081"/>
                  </a:cubicBezTo>
                  <a:cubicBezTo>
                    <a:pt x="568" y="1081"/>
                    <a:pt x="571" y="1081"/>
                    <a:pt x="573" y="1081"/>
                  </a:cubicBezTo>
                  <a:cubicBezTo>
                    <a:pt x="1163" y="1081"/>
                    <a:pt x="1212" y="1"/>
                    <a:pt x="73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39"/>
            <p:cNvSpPr/>
            <p:nvPr/>
          </p:nvSpPr>
          <p:spPr>
            <a:xfrm>
              <a:off x="4035821" y="323670"/>
              <a:ext cx="1201" cy="2368"/>
            </a:xfrm>
            <a:custGeom>
              <a:avLst/>
              <a:gdLst/>
              <a:ahLst/>
              <a:cxnLst/>
              <a:rect l="l" t="t" r="r" b="b"/>
              <a:pathLst>
                <a:path w="35" h="69" extrusionOk="0">
                  <a:moveTo>
                    <a:pt x="0" y="1"/>
                  </a:moveTo>
                  <a:cubicBezTo>
                    <a:pt x="11" y="24"/>
                    <a:pt x="23" y="46"/>
                    <a:pt x="34" y="69"/>
                  </a:cubicBezTo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39"/>
            <p:cNvSpPr/>
            <p:nvPr/>
          </p:nvSpPr>
          <p:spPr>
            <a:xfrm>
              <a:off x="3705285" y="-16990"/>
              <a:ext cx="40704" cy="29481"/>
            </a:xfrm>
            <a:custGeom>
              <a:avLst/>
              <a:gdLst/>
              <a:ahLst/>
              <a:cxnLst/>
              <a:rect l="l" t="t" r="r" b="b"/>
              <a:pathLst>
                <a:path w="1186" h="859" extrusionOk="0">
                  <a:moveTo>
                    <a:pt x="413" y="1"/>
                  </a:moveTo>
                  <a:cubicBezTo>
                    <a:pt x="198" y="1"/>
                    <a:pt x="11" y="110"/>
                    <a:pt x="6" y="381"/>
                  </a:cubicBezTo>
                  <a:cubicBezTo>
                    <a:pt x="0" y="701"/>
                    <a:pt x="324" y="859"/>
                    <a:pt x="620" y="859"/>
                  </a:cubicBezTo>
                  <a:cubicBezTo>
                    <a:pt x="917" y="859"/>
                    <a:pt x="1186" y="698"/>
                    <a:pt x="1055" y="381"/>
                  </a:cubicBezTo>
                  <a:cubicBezTo>
                    <a:pt x="1044" y="358"/>
                    <a:pt x="1033" y="347"/>
                    <a:pt x="1021" y="324"/>
                  </a:cubicBezTo>
                  <a:cubicBezTo>
                    <a:pt x="916" y="130"/>
                    <a:pt x="647" y="1"/>
                    <a:pt x="41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39"/>
            <p:cNvSpPr/>
            <p:nvPr/>
          </p:nvSpPr>
          <p:spPr>
            <a:xfrm>
              <a:off x="4089154" y="552035"/>
              <a:ext cx="43346" cy="28383"/>
            </a:xfrm>
            <a:custGeom>
              <a:avLst/>
              <a:gdLst/>
              <a:ahLst/>
              <a:cxnLst/>
              <a:rect l="l" t="t" r="r" b="b"/>
              <a:pathLst>
                <a:path w="1263" h="827" extrusionOk="0">
                  <a:moveTo>
                    <a:pt x="481" y="0"/>
                  </a:moveTo>
                  <a:cubicBezTo>
                    <a:pt x="228" y="0"/>
                    <a:pt x="0" y="130"/>
                    <a:pt x="37" y="433"/>
                  </a:cubicBezTo>
                  <a:cubicBezTo>
                    <a:pt x="72" y="708"/>
                    <a:pt x="335" y="827"/>
                    <a:pt x="594" y="827"/>
                  </a:cubicBezTo>
                  <a:cubicBezTo>
                    <a:pt x="932" y="827"/>
                    <a:pt x="1262" y="624"/>
                    <a:pt x="1064" y="298"/>
                  </a:cubicBezTo>
                  <a:cubicBezTo>
                    <a:pt x="1053" y="275"/>
                    <a:pt x="1042" y="264"/>
                    <a:pt x="1030" y="242"/>
                  </a:cubicBezTo>
                  <a:cubicBezTo>
                    <a:pt x="918" y="89"/>
                    <a:pt x="691" y="0"/>
                    <a:pt x="481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39"/>
            <p:cNvSpPr/>
            <p:nvPr/>
          </p:nvSpPr>
          <p:spPr>
            <a:xfrm>
              <a:off x="4201964" y="520735"/>
              <a:ext cx="40292" cy="29481"/>
            </a:xfrm>
            <a:custGeom>
              <a:avLst/>
              <a:gdLst/>
              <a:ahLst/>
              <a:cxnLst/>
              <a:rect l="l" t="t" r="r" b="b"/>
              <a:pathLst>
                <a:path w="1174" h="859" extrusionOk="0">
                  <a:moveTo>
                    <a:pt x="414" y="0"/>
                  </a:moveTo>
                  <a:cubicBezTo>
                    <a:pt x="205" y="0"/>
                    <a:pt x="22" y="108"/>
                    <a:pt x="11" y="375"/>
                  </a:cubicBezTo>
                  <a:cubicBezTo>
                    <a:pt x="0" y="698"/>
                    <a:pt x="325" y="859"/>
                    <a:pt x="619" y="859"/>
                  </a:cubicBezTo>
                  <a:cubicBezTo>
                    <a:pt x="911" y="859"/>
                    <a:pt x="1173" y="701"/>
                    <a:pt x="1050" y="386"/>
                  </a:cubicBezTo>
                  <a:cubicBezTo>
                    <a:pt x="1038" y="375"/>
                    <a:pt x="1027" y="352"/>
                    <a:pt x="1016" y="330"/>
                  </a:cubicBezTo>
                  <a:cubicBezTo>
                    <a:pt x="915" y="134"/>
                    <a:pt x="648" y="0"/>
                    <a:pt x="414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0" name="Google Shape;5900;p39"/>
            <p:cNvSpPr/>
            <p:nvPr/>
          </p:nvSpPr>
          <p:spPr>
            <a:xfrm>
              <a:off x="3920403" y="87823"/>
              <a:ext cx="1201" cy="2368"/>
            </a:xfrm>
            <a:custGeom>
              <a:avLst/>
              <a:gdLst/>
              <a:ahLst/>
              <a:cxnLst/>
              <a:rect l="l" t="t" r="r" b="b"/>
              <a:pathLst>
                <a:path w="35" h="69" extrusionOk="0">
                  <a:moveTo>
                    <a:pt x="34" y="69"/>
                  </a:moveTo>
                  <a:cubicBezTo>
                    <a:pt x="23" y="46"/>
                    <a:pt x="12" y="23"/>
                    <a:pt x="1" y="1"/>
                  </a:cubicBezTo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1" name="Google Shape;5901;p39"/>
            <p:cNvSpPr/>
            <p:nvPr/>
          </p:nvSpPr>
          <p:spPr>
            <a:xfrm>
              <a:off x="4098901" y="373880"/>
              <a:ext cx="42934" cy="28863"/>
            </a:xfrm>
            <a:custGeom>
              <a:avLst/>
              <a:gdLst/>
              <a:ahLst/>
              <a:cxnLst/>
              <a:rect l="l" t="t" r="r" b="b"/>
              <a:pathLst>
                <a:path w="1251" h="841" extrusionOk="0">
                  <a:moveTo>
                    <a:pt x="653" y="0"/>
                  </a:moveTo>
                  <a:cubicBezTo>
                    <a:pt x="321" y="0"/>
                    <a:pt x="0" y="198"/>
                    <a:pt x="182" y="524"/>
                  </a:cubicBezTo>
                  <a:cubicBezTo>
                    <a:pt x="193" y="547"/>
                    <a:pt x="205" y="569"/>
                    <a:pt x="216" y="580"/>
                  </a:cubicBezTo>
                  <a:cubicBezTo>
                    <a:pt x="332" y="743"/>
                    <a:pt x="569" y="840"/>
                    <a:pt x="785" y="840"/>
                  </a:cubicBezTo>
                  <a:cubicBezTo>
                    <a:pt x="1032" y="840"/>
                    <a:pt x="1250" y="713"/>
                    <a:pt x="1220" y="411"/>
                  </a:cubicBezTo>
                  <a:cubicBezTo>
                    <a:pt x="1190" y="126"/>
                    <a:pt x="918" y="0"/>
                    <a:pt x="653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2" name="Google Shape;5902;p39"/>
            <p:cNvSpPr/>
            <p:nvPr/>
          </p:nvSpPr>
          <p:spPr>
            <a:xfrm>
              <a:off x="4267344" y="767427"/>
              <a:ext cx="50965" cy="28829"/>
            </a:xfrm>
            <a:custGeom>
              <a:avLst/>
              <a:gdLst/>
              <a:ahLst/>
              <a:cxnLst/>
              <a:rect l="l" t="t" r="r" b="b"/>
              <a:pathLst>
                <a:path w="1485" h="840" extrusionOk="0">
                  <a:moveTo>
                    <a:pt x="726" y="1"/>
                  </a:moveTo>
                  <a:cubicBezTo>
                    <a:pt x="379" y="1"/>
                    <a:pt x="0" y="227"/>
                    <a:pt x="183" y="601"/>
                  </a:cubicBezTo>
                  <a:cubicBezTo>
                    <a:pt x="266" y="771"/>
                    <a:pt x="429" y="840"/>
                    <a:pt x="602" y="840"/>
                  </a:cubicBezTo>
                  <a:cubicBezTo>
                    <a:pt x="1012" y="840"/>
                    <a:pt x="1484" y="455"/>
                    <a:pt x="1119" y="138"/>
                  </a:cubicBezTo>
                  <a:cubicBezTo>
                    <a:pt x="1108" y="127"/>
                    <a:pt x="1085" y="115"/>
                    <a:pt x="1063" y="93"/>
                  </a:cubicBezTo>
                  <a:cubicBezTo>
                    <a:pt x="973" y="30"/>
                    <a:pt x="852" y="1"/>
                    <a:pt x="72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3" name="Google Shape;5903;p39"/>
            <p:cNvSpPr/>
            <p:nvPr/>
          </p:nvSpPr>
          <p:spPr>
            <a:xfrm>
              <a:off x="4201312" y="316463"/>
              <a:ext cx="42969" cy="29000"/>
            </a:xfrm>
            <a:custGeom>
              <a:avLst/>
              <a:gdLst/>
              <a:ahLst/>
              <a:cxnLst/>
              <a:rect l="l" t="t" r="r" b="b"/>
              <a:pathLst>
                <a:path w="1252" h="845" extrusionOk="0">
                  <a:moveTo>
                    <a:pt x="652" y="1"/>
                  </a:moveTo>
                  <a:cubicBezTo>
                    <a:pt x="321" y="1"/>
                    <a:pt x="0" y="200"/>
                    <a:pt x="188" y="538"/>
                  </a:cubicBezTo>
                  <a:cubicBezTo>
                    <a:pt x="200" y="549"/>
                    <a:pt x="211" y="572"/>
                    <a:pt x="222" y="595"/>
                  </a:cubicBezTo>
                  <a:cubicBezTo>
                    <a:pt x="337" y="751"/>
                    <a:pt x="572" y="845"/>
                    <a:pt x="785" y="845"/>
                  </a:cubicBezTo>
                  <a:cubicBezTo>
                    <a:pt x="1033" y="845"/>
                    <a:pt x="1252" y="718"/>
                    <a:pt x="1215" y="414"/>
                  </a:cubicBezTo>
                  <a:cubicBezTo>
                    <a:pt x="1190" y="128"/>
                    <a:pt x="918" y="1"/>
                    <a:pt x="65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4" name="Google Shape;5904;p39"/>
            <p:cNvSpPr/>
            <p:nvPr/>
          </p:nvSpPr>
          <p:spPr>
            <a:xfrm>
              <a:off x="4178489" y="719688"/>
              <a:ext cx="51480" cy="28966"/>
            </a:xfrm>
            <a:custGeom>
              <a:avLst/>
              <a:gdLst/>
              <a:ahLst/>
              <a:cxnLst/>
              <a:rect l="l" t="t" r="r" b="b"/>
              <a:pathLst>
                <a:path w="1500" h="844" extrusionOk="0">
                  <a:moveTo>
                    <a:pt x="895" y="1"/>
                  </a:moveTo>
                  <a:cubicBezTo>
                    <a:pt x="479" y="1"/>
                    <a:pt x="1" y="410"/>
                    <a:pt x="379" y="717"/>
                  </a:cubicBezTo>
                  <a:cubicBezTo>
                    <a:pt x="402" y="728"/>
                    <a:pt x="413" y="750"/>
                    <a:pt x="436" y="762"/>
                  </a:cubicBezTo>
                  <a:cubicBezTo>
                    <a:pt x="526" y="818"/>
                    <a:pt x="640" y="844"/>
                    <a:pt x="758" y="844"/>
                  </a:cubicBezTo>
                  <a:cubicBezTo>
                    <a:pt x="1115" y="844"/>
                    <a:pt x="1500" y="605"/>
                    <a:pt x="1305" y="231"/>
                  </a:cubicBezTo>
                  <a:cubicBezTo>
                    <a:pt x="1218" y="67"/>
                    <a:pt x="1061" y="1"/>
                    <a:pt x="89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5" name="Google Shape;5905;p39"/>
            <p:cNvSpPr/>
            <p:nvPr/>
          </p:nvSpPr>
          <p:spPr>
            <a:xfrm>
              <a:off x="4189026" y="423026"/>
              <a:ext cx="51686" cy="34698"/>
            </a:xfrm>
            <a:custGeom>
              <a:avLst/>
              <a:gdLst/>
              <a:ahLst/>
              <a:cxnLst/>
              <a:rect l="l" t="t" r="r" b="b"/>
              <a:pathLst>
                <a:path w="1506" h="1011" extrusionOk="0">
                  <a:moveTo>
                    <a:pt x="826" y="1"/>
                  </a:moveTo>
                  <a:cubicBezTo>
                    <a:pt x="307" y="1"/>
                    <a:pt x="0" y="1011"/>
                    <a:pt x="596" y="1011"/>
                  </a:cubicBezTo>
                  <a:cubicBezTo>
                    <a:pt x="602" y="1011"/>
                    <a:pt x="608" y="1010"/>
                    <a:pt x="614" y="1010"/>
                  </a:cubicBezTo>
                  <a:cubicBezTo>
                    <a:pt x="637" y="1010"/>
                    <a:pt x="659" y="999"/>
                    <a:pt x="682" y="999"/>
                  </a:cubicBezTo>
                  <a:cubicBezTo>
                    <a:pt x="1088" y="943"/>
                    <a:pt x="1506" y="232"/>
                    <a:pt x="975" y="29"/>
                  </a:cubicBezTo>
                  <a:cubicBezTo>
                    <a:pt x="924" y="10"/>
                    <a:pt x="874" y="1"/>
                    <a:pt x="82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6" name="Google Shape;5906;p39"/>
            <p:cNvSpPr/>
            <p:nvPr/>
          </p:nvSpPr>
          <p:spPr>
            <a:xfrm>
              <a:off x="4059468" y="-89097"/>
              <a:ext cx="40292" cy="29687"/>
            </a:xfrm>
            <a:custGeom>
              <a:avLst/>
              <a:gdLst/>
              <a:ahLst/>
              <a:cxnLst/>
              <a:rect l="l" t="t" r="r" b="b"/>
              <a:pathLst>
                <a:path w="1174" h="865" extrusionOk="0">
                  <a:moveTo>
                    <a:pt x="554" y="0"/>
                  </a:moveTo>
                  <a:cubicBezTo>
                    <a:pt x="262" y="0"/>
                    <a:pt x="0" y="158"/>
                    <a:pt x="124" y="473"/>
                  </a:cubicBezTo>
                  <a:cubicBezTo>
                    <a:pt x="135" y="496"/>
                    <a:pt x="146" y="518"/>
                    <a:pt x="158" y="541"/>
                  </a:cubicBezTo>
                  <a:cubicBezTo>
                    <a:pt x="259" y="731"/>
                    <a:pt x="529" y="865"/>
                    <a:pt x="763" y="865"/>
                  </a:cubicBezTo>
                  <a:cubicBezTo>
                    <a:pt x="974" y="865"/>
                    <a:pt x="1156" y="757"/>
                    <a:pt x="1162" y="484"/>
                  </a:cubicBezTo>
                  <a:cubicBezTo>
                    <a:pt x="1173" y="161"/>
                    <a:pt x="849" y="0"/>
                    <a:pt x="554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39"/>
            <p:cNvSpPr/>
            <p:nvPr/>
          </p:nvSpPr>
          <p:spPr>
            <a:xfrm>
              <a:off x="4112320" y="732970"/>
              <a:ext cx="39193" cy="32501"/>
            </a:xfrm>
            <a:custGeom>
              <a:avLst/>
              <a:gdLst/>
              <a:ahLst/>
              <a:cxnLst/>
              <a:rect l="l" t="t" r="r" b="b"/>
              <a:pathLst>
                <a:path w="1142" h="947" extrusionOk="0">
                  <a:moveTo>
                    <a:pt x="355" y="1"/>
                  </a:moveTo>
                  <a:cubicBezTo>
                    <a:pt x="159" y="1"/>
                    <a:pt x="0" y="103"/>
                    <a:pt x="17" y="352"/>
                  </a:cubicBezTo>
                  <a:cubicBezTo>
                    <a:pt x="17" y="375"/>
                    <a:pt x="28" y="397"/>
                    <a:pt x="28" y="420"/>
                  </a:cubicBezTo>
                  <a:cubicBezTo>
                    <a:pt x="72" y="686"/>
                    <a:pt x="397" y="947"/>
                    <a:pt x="667" y="947"/>
                  </a:cubicBezTo>
                  <a:cubicBezTo>
                    <a:pt x="809" y="947"/>
                    <a:pt x="936" y="874"/>
                    <a:pt x="998" y="691"/>
                  </a:cubicBezTo>
                  <a:cubicBezTo>
                    <a:pt x="1141" y="305"/>
                    <a:pt x="692" y="1"/>
                    <a:pt x="35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8" name="Google Shape;5908;p39"/>
            <p:cNvSpPr/>
            <p:nvPr/>
          </p:nvSpPr>
          <p:spPr>
            <a:xfrm>
              <a:off x="4010047" y="177604"/>
              <a:ext cx="40498" cy="29652"/>
            </a:xfrm>
            <a:custGeom>
              <a:avLst/>
              <a:gdLst/>
              <a:ahLst/>
              <a:cxnLst/>
              <a:rect l="l" t="t" r="r" b="b"/>
              <a:pathLst>
                <a:path w="1180" h="864" extrusionOk="0">
                  <a:moveTo>
                    <a:pt x="406" y="0"/>
                  </a:moveTo>
                  <a:cubicBezTo>
                    <a:pt x="194" y="0"/>
                    <a:pt x="12" y="108"/>
                    <a:pt x="6" y="375"/>
                  </a:cubicBezTo>
                  <a:cubicBezTo>
                    <a:pt x="1" y="702"/>
                    <a:pt x="325" y="863"/>
                    <a:pt x="620" y="863"/>
                  </a:cubicBezTo>
                  <a:cubicBezTo>
                    <a:pt x="915" y="863"/>
                    <a:pt x="1180" y="702"/>
                    <a:pt x="1056" y="386"/>
                  </a:cubicBezTo>
                  <a:cubicBezTo>
                    <a:pt x="1045" y="375"/>
                    <a:pt x="1033" y="353"/>
                    <a:pt x="1022" y="330"/>
                  </a:cubicBezTo>
                  <a:cubicBezTo>
                    <a:pt x="915" y="134"/>
                    <a:pt x="642" y="0"/>
                    <a:pt x="40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9" name="Google Shape;5909;p39"/>
            <p:cNvSpPr/>
            <p:nvPr/>
          </p:nvSpPr>
          <p:spPr>
            <a:xfrm>
              <a:off x="3933170" y="443824"/>
              <a:ext cx="41562" cy="36757"/>
            </a:xfrm>
            <a:custGeom>
              <a:avLst/>
              <a:gdLst/>
              <a:ahLst/>
              <a:cxnLst/>
              <a:rect l="l" t="t" r="r" b="b"/>
              <a:pathLst>
                <a:path w="1211" h="1071" extrusionOk="0">
                  <a:moveTo>
                    <a:pt x="738" y="1"/>
                  </a:moveTo>
                  <a:cubicBezTo>
                    <a:pt x="692" y="1"/>
                    <a:pt x="642" y="10"/>
                    <a:pt x="588" y="32"/>
                  </a:cubicBezTo>
                  <a:cubicBezTo>
                    <a:pt x="565" y="43"/>
                    <a:pt x="543" y="54"/>
                    <a:pt x="520" y="66"/>
                  </a:cubicBezTo>
                  <a:cubicBezTo>
                    <a:pt x="159" y="258"/>
                    <a:pt x="1" y="1059"/>
                    <a:pt x="576" y="1070"/>
                  </a:cubicBezTo>
                  <a:cubicBezTo>
                    <a:pt x="582" y="1070"/>
                    <a:pt x="587" y="1070"/>
                    <a:pt x="593" y="1070"/>
                  </a:cubicBezTo>
                  <a:cubicBezTo>
                    <a:pt x="1165" y="1070"/>
                    <a:pt x="1210" y="1"/>
                    <a:pt x="73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0" name="Google Shape;5910;p39"/>
            <p:cNvSpPr/>
            <p:nvPr/>
          </p:nvSpPr>
          <p:spPr>
            <a:xfrm>
              <a:off x="4090973" y="771512"/>
              <a:ext cx="50622" cy="28692"/>
            </a:xfrm>
            <a:custGeom>
              <a:avLst/>
              <a:gdLst/>
              <a:ahLst/>
              <a:cxnLst/>
              <a:rect l="l" t="t" r="r" b="b"/>
              <a:pathLst>
                <a:path w="1475" h="836" extrusionOk="0">
                  <a:moveTo>
                    <a:pt x="874" y="0"/>
                  </a:moveTo>
                  <a:cubicBezTo>
                    <a:pt x="467" y="0"/>
                    <a:pt x="0" y="387"/>
                    <a:pt x="357" y="696"/>
                  </a:cubicBezTo>
                  <a:cubicBezTo>
                    <a:pt x="368" y="707"/>
                    <a:pt x="391" y="730"/>
                    <a:pt x="413" y="741"/>
                  </a:cubicBezTo>
                  <a:cubicBezTo>
                    <a:pt x="505" y="805"/>
                    <a:pt x="629" y="836"/>
                    <a:pt x="757" y="836"/>
                  </a:cubicBezTo>
                  <a:cubicBezTo>
                    <a:pt x="1103" y="836"/>
                    <a:pt x="1474" y="615"/>
                    <a:pt x="1293" y="245"/>
                  </a:cubicBezTo>
                  <a:cubicBezTo>
                    <a:pt x="1209" y="70"/>
                    <a:pt x="1047" y="0"/>
                    <a:pt x="874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39"/>
            <p:cNvSpPr/>
            <p:nvPr/>
          </p:nvSpPr>
          <p:spPr>
            <a:xfrm>
              <a:off x="3818541" y="212507"/>
              <a:ext cx="50862" cy="34629"/>
            </a:xfrm>
            <a:custGeom>
              <a:avLst/>
              <a:gdLst/>
              <a:ahLst/>
              <a:cxnLst/>
              <a:rect l="l" t="t" r="r" b="b"/>
              <a:pathLst>
                <a:path w="1482" h="1009" extrusionOk="0">
                  <a:moveTo>
                    <a:pt x="905" y="0"/>
                  </a:moveTo>
                  <a:cubicBezTo>
                    <a:pt x="894" y="0"/>
                    <a:pt x="882" y="1"/>
                    <a:pt x="870" y="1"/>
                  </a:cubicBezTo>
                  <a:lnTo>
                    <a:pt x="802" y="1"/>
                  </a:lnTo>
                  <a:cubicBezTo>
                    <a:pt x="384" y="80"/>
                    <a:pt x="1" y="791"/>
                    <a:pt x="531" y="983"/>
                  </a:cubicBezTo>
                  <a:cubicBezTo>
                    <a:pt x="580" y="1000"/>
                    <a:pt x="627" y="1008"/>
                    <a:pt x="672" y="1008"/>
                  </a:cubicBezTo>
                  <a:cubicBezTo>
                    <a:pt x="1188" y="1008"/>
                    <a:pt x="1481" y="0"/>
                    <a:pt x="905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5912;p39"/>
            <p:cNvSpPr/>
            <p:nvPr/>
          </p:nvSpPr>
          <p:spPr>
            <a:xfrm>
              <a:off x="3986057" y="784450"/>
              <a:ext cx="40292" cy="29652"/>
            </a:xfrm>
            <a:custGeom>
              <a:avLst/>
              <a:gdLst/>
              <a:ahLst/>
              <a:cxnLst/>
              <a:rect l="l" t="t" r="r" b="b"/>
              <a:pathLst>
                <a:path w="1174" h="864" extrusionOk="0">
                  <a:moveTo>
                    <a:pt x="405" y="1"/>
                  </a:moveTo>
                  <a:cubicBezTo>
                    <a:pt x="193" y="1"/>
                    <a:pt x="11" y="108"/>
                    <a:pt x="6" y="375"/>
                  </a:cubicBezTo>
                  <a:cubicBezTo>
                    <a:pt x="0" y="703"/>
                    <a:pt x="325" y="864"/>
                    <a:pt x="618" y="864"/>
                  </a:cubicBezTo>
                  <a:cubicBezTo>
                    <a:pt x="911" y="864"/>
                    <a:pt x="1174" y="703"/>
                    <a:pt x="1044" y="387"/>
                  </a:cubicBezTo>
                  <a:cubicBezTo>
                    <a:pt x="1033" y="364"/>
                    <a:pt x="1033" y="353"/>
                    <a:pt x="1021" y="330"/>
                  </a:cubicBezTo>
                  <a:cubicBezTo>
                    <a:pt x="914" y="134"/>
                    <a:pt x="641" y="1"/>
                    <a:pt x="40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3" name="Google Shape;5913;p39"/>
            <p:cNvSpPr/>
            <p:nvPr/>
          </p:nvSpPr>
          <p:spPr>
            <a:xfrm>
              <a:off x="3835598" y="316428"/>
              <a:ext cx="41150" cy="36722"/>
            </a:xfrm>
            <a:custGeom>
              <a:avLst/>
              <a:gdLst/>
              <a:ahLst/>
              <a:cxnLst/>
              <a:rect l="l" t="t" r="r" b="b"/>
              <a:pathLst>
                <a:path w="1199" h="1070" extrusionOk="0">
                  <a:moveTo>
                    <a:pt x="734" y="0"/>
                  </a:moveTo>
                  <a:cubicBezTo>
                    <a:pt x="690" y="0"/>
                    <a:pt x="641" y="10"/>
                    <a:pt x="587" y="31"/>
                  </a:cubicBezTo>
                  <a:cubicBezTo>
                    <a:pt x="564" y="43"/>
                    <a:pt x="542" y="54"/>
                    <a:pt x="519" y="65"/>
                  </a:cubicBezTo>
                  <a:cubicBezTo>
                    <a:pt x="147" y="257"/>
                    <a:pt x="0" y="1058"/>
                    <a:pt x="564" y="1070"/>
                  </a:cubicBezTo>
                  <a:cubicBezTo>
                    <a:pt x="570" y="1070"/>
                    <a:pt x="575" y="1070"/>
                    <a:pt x="581" y="1070"/>
                  </a:cubicBezTo>
                  <a:cubicBezTo>
                    <a:pt x="1153" y="1070"/>
                    <a:pt x="1198" y="0"/>
                    <a:pt x="73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4" name="Google Shape;5914;p39"/>
            <p:cNvSpPr/>
            <p:nvPr/>
          </p:nvSpPr>
          <p:spPr>
            <a:xfrm>
              <a:off x="3985165" y="558247"/>
              <a:ext cx="39640" cy="38370"/>
            </a:xfrm>
            <a:custGeom>
              <a:avLst/>
              <a:gdLst/>
              <a:ahLst/>
              <a:cxnLst/>
              <a:rect l="l" t="t" r="r" b="b"/>
              <a:pathLst>
                <a:path w="1155" h="1118" extrusionOk="0">
                  <a:moveTo>
                    <a:pt x="663" y="1"/>
                  </a:moveTo>
                  <a:cubicBezTo>
                    <a:pt x="619" y="1"/>
                    <a:pt x="570" y="9"/>
                    <a:pt x="517" y="27"/>
                  </a:cubicBezTo>
                  <a:cubicBezTo>
                    <a:pt x="0" y="199"/>
                    <a:pt x="238" y="1118"/>
                    <a:pt x="632" y="1118"/>
                  </a:cubicBezTo>
                  <a:cubicBezTo>
                    <a:pt x="703" y="1118"/>
                    <a:pt x="778" y="1088"/>
                    <a:pt x="856" y="1020"/>
                  </a:cubicBezTo>
                  <a:cubicBezTo>
                    <a:pt x="867" y="997"/>
                    <a:pt x="889" y="986"/>
                    <a:pt x="901" y="963"/>
                  </a:cubicBezTo>
                  <a:cubicBezTo>
                    <a:pt x="1155" y="679"/>
                    <a:pt x="1070" y="1"/>
                    <a:pt x="66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5" name="Google Shape;5915;p39"/>
            <p:cNvSpPr/>
            <p:nvPr/>
          </p:nvSpPr>
          <p:spPr>
            <a:xfrm>
              <a:off x="4034963" y="-13318"/>
              <a:ext cx="40841" cy="38267"/>
            </a:xfrm>
            <a:custGeom>
              <a:avLst/>
              <a:gdLst/>
              <a:ahLst/>
              <a:cxnLst/>
              <a:rect l="l" t="t" r="r" b="b"/>
              <a:pathLst>
                <a:path w="1190" h="1115" extrusionOk="0">
                  <a:moveTo>
                    <a:pt x="507" y="0"/>
                  </a:moveTo>
                  <a:cubicBezTo>
                    <a:pt x="430" y="0"/>
                    <a:pt x="351" y="35"/>
                    <a:pt x="273" y="116"/>
                  </a:cubicBezTo>
                  <a:cubicBezTo>
                    <a:pt x="262" y="138"/>
                    <a:pt x="240" y="149"/>
                    <a:pt x="228" y="172"/>
                  </a:cubicBezTo>
                  <a:cubicBezTo>
                    <a:pt x="0" y="469"/>
                    <a:pt x="129" y="1115"/>
                    <a:pt x="516" y="1115"/>
                  </a:cubicBezTo>
                  <a:cubicBezTo>
                    <a:pt x="569" y="1115"/>
                    <a:pt x="628" y="1102"/>
                    <a:pt x="691" y="1075"/>
                  </a:cubicBezTo>
                  <a:cubicBezTo>
                    <a:pt x="1189" y="859"/>
                    <a:pt x="889" y="0"/>
                    <a:pt x="507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6" name="Google Shape;5916;p39"/>
            <p:cNvSpPr/>
            <p:nvPr/>
          </p:nvSpPr>
          <p:spPr>
            <a:xfrm>
              <a:off x="3977203" y="828037"/>
              <a:ext cx="50931" cy="28692"/>
            </a:xfrm>
            <a:custGeom>
              <a:avLst/>
              <a:gdLst/>
              <a:ahLst/>
              <a:cxnLst/>
              <a:rect l="l" t="t" r="r" b="b"/>
              <a:pathLst>
                <a:path w="1484" h="836" extrusionOk="0">
                  <a:moveTo>
                    <a:pt x="881" y="1"/>
                  </a:moveTo>
                  <a:cubicBezTo>
                    <a:pt x="471" y="1"/>
                    <a:pt x="1" y="388"/>
                    <a:pt x="365" y="697"/>
                  </a:cubicBezTo>
                  <a:lnTo>
                    <a:pt x="422" y="742"/>
                  </a:lnTo>
                  <a:cubicBezTo>
                    <a:pt x="513" y="806"/>
                    <a:pt x="638" y="836"/>
                    <a:pt x="766" y="836"/>
                  </a:cubicBezTo>
                  <a:cubicBezTo>
                    <a:pt x="1112" y="836"/>
                    <a:pt x="1483" y="616"/>
                    <a:pt x="1302" y="245"/>
                  </a:cubicBezTo>
                  <a:cubicBezTo>
                    <a:pt x="1218" y="70"/>
                    <a:pt x="1055" y="1"/>
                    <a:pt x="88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7" name="Google Shape;5917;p39"/>
            <p:cNvSpPr/>
            <p:nvPr/>
          </p:nvSpPr>
          <p:spPr>
            <a:xfrm>
              <a:off x="3977134" y="403567"/>
              <a:ext cx="40498" cy="29412"/>
            </a:xfrm>
            <a:custGeom>
              <a:avLst/>
              <a:gdLst/>
              <a:ahLst/>
              <a:cxnLst/>
              <a:rect l="l" t="t" r="r" b="b"/>
              <a:pathLst>
                <a:path w="1180" h="857" extrusionOk="0">
                  <a:moveTo>
                    <a:pt x="410" y="1"/>
                  </a:moveTo>
                  <a:cubicBezTo>
                    <a:pt x="200" y="1"/>
                    <a:pt x="17" y="109"/>
                    <a:pt x="6" y="381"/>
                  </a:cubicBezTo>
                  <a:cubicBezTo>
                    <a:pt x="1" y="699"/>
                    <a:pt x="328" y="857"/>
                    <a:pt x="624" y="857"/>
                  </a:cubicBezTo>
                  <a:cubicBezTo>
                    <a:pt x="917" y="857"/>
                    <a:pt x="1179" y="701"/>
                    <a:pt x="1056" y="392"/>
                  </a:cubicBezTo>
                  <a:cubicBezTo>
                    <a:pt x="1044" y="370"/>
                    <a:pt x="1033" y="347"/>
                    <a:pt x="1022" y="325"/>
                  </a:cubicBezTo>
                  <a:cubicBezTo>
                    <a:pt x="915" y="135"/>
                    <a:pt x="645" y="1"/>
                    <a:pt x="410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5918;p39"/>
            <p:cNvSpPr/>
            <p:nvPr/>
          </p:nvSpPr>
          <p:spPr>
            <a:xfrm>
              <a:off x="3922462" y="189204"/>
              <a:ext cx="38953" cy="32810"/>
            </a:xfrm>
            <a:custGeom>
              <a:avLst/>
              <a:gdLst/>
              <a:ahLst/>
              <a:cxnLst/>
              <a:rect l="l" t="t" r="r" b="b"/>
              <a:pathLst>
                <a:path w="1135" h="956" extrusionOk="0">
                  <a:moveTo>
                    <a:pt x="341" y="0"/>
                  </a:moveTo>
                  <a:cubicBezTo>
                    <a:pt x="153" y="0"/>
                    <a:pt x="0" y="99"/>
                    <a:pt x="8" y="342"/>
                  </a:cubicBezTo>
                  <a:cubicBezTo>
                    <a:pt x="8" y="364"/>
                    <a:pt x="19" y="387"/>
                    <a:pt x="19" y="410"/>
                  </a:cubicBezTo>
                  <a:cubicBezTo>
                    <a:pt x="64" y="685"/>
                    <a:pt x="384" y="955"/>
                    <a:pt x="654" y="955"/>
                  </a:cubicBezTo>
                  <a:cubicBezTo>
                    <a:pt x="794" y="955"/>
                    <a:pt x="921" y="883"/>
                    <a:pt x="990" y="703"/>
                  </a:cubicBezTo>
                  <a:cubicBezTo>
                    <a:pt x="1135" y="319"/>
                    <a:pt x="680" y="0"/>
                    <a:pt x="341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9" name="Google Shape;5919;p39"/>
            <p:cNvSpPr/>
            <p:nvPr/>
          </p:nvSpPr>
          <p:spPr>
            <a:xfrm>
              <a:off x="3655315" y="61843"/>
              <a:ext cx="38850" cy="33084"/>
            </a:xfrm>
            <a:custGeom>
              <a:avLst/>
              <a:gdLst/>
              <a:ahLst/>
              <a:cxnLst/>
              <a:rect l="l" t="t" r="r" b="b"/>
              <a:pathLst>
                <a:path w="1132" h="964" extrusionOk="0">
                  <a:moveTo>
                    <a:pt x="479" y="0"/>
                  </a:moveTo>
                  <a:cubicBezTo>
                    <a:pt x="341" y="0"/>
                    <a:pt x="218" y="71"/>
                    <a:pt x="153" y="250"/>
                  </a:cubicBezTo>
                  <a:cubicBezTo>
                    <a:pt x="0" y="642"/>
                    <a:pt x="454" y="964"/>
                    <a:pt x="792" y="964"/>
                  </a:cubicBezTo>
                  <a:cubicBezTo>
                    <a:pt x="980" y="964"/>
                    <a:pt x="1131" y="864"/>
                    <a:pt x="1123" y="622"/>
                  </a:cubicBezTo>
                  <a:cubicBezTo>
                    <a:pt x="1123" y="589"/>
                    <a:pt x="1123" y="566"/>
                    <a:pt x="1112" y="544"/>
                  </a:cubicBezTo>
                  <a:cubicBezTo>
                    <a:pt x="1075" y="274"/>
                    <a:pt x="750" y="0"/>
                    <a:pt x="479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0" name="Google Shape;5920;p39"/>
            <p:cNvSpPr/>
            <p:nvPr/>
          </p:nvSpPr>
          <p:spPr>
            <a:xfrm>
              <a:off x="4176773" y="393580"/>
              <a:ext cx="42317" cy="36688"/>
            </a:xfrm>
            <a:custGeom>
              <a:avLst/>
              <a:gdLst/>
              <a:ahLst/>
              <a:cxnLst/>
              <a:rect l="l" t="t" r="r" b="b"/>
              <a:pathLst>
                <a:path w="1233" h="1069" extrusionOk="0">
                  <a:moveTo>
                    <a:pt x="764" y="0"/>
                  </a:moveTo>
                  <a:cubicBezTo>
                    <a:pt x="721" y="0"/>
                    <a:pt x="673" y="9"/>
                    <a:pt x="621" y="29"/>
                  </a:cubicBezTo>
                  <a:cubicBezTo>
                    <a:pt x="599" y="29"/>
                    <a:pt x="576" y="40"/>
                    <a:pt x="554" y="52"/>
                  </a:cubicBezTo>
                  <a:cubicBezTo>
                    <a:pt x="170" y="232"/>
                    <a:pt x="1" y="1033"/>
                    <a:pt x="554" y="1067"/>
                  </a:cubicBezTo>
                  <a:cubicBezTo>
                    <a:pt x="565" y="1068"/>
                    <a:pt x="575" y="1068"/>
                    <a:pt x="586" y="1068"/>
                  </a:cubicBezTo>
                  <a:cubicBezTo>
                    <a:pt x="1157" y="1068"/>
                    <a:pt x="1233" y="0"/>
                    <a:pt x="76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1" name="Google Shape;5921;p39"/>
            <p:cNvSpPr/>
            <p:nvPr/>
          </p:nvSpPr>
          <p:spPr>
            <a:xfrm>
              <a:off x="4198669" y="623489"/>
              <a:ext cx="41390" cy="37683"/>
            </a:xfrm>
            <a:custGeom>
              <a:avLst/>
              <a:gdLst/>
              <a:ahLst/>
              <a:cxnLst/>
              <a:rect l="l" t="t" r="r" b="b"/>
              <a:pathLst>
                <a:path w="1206" h="1098" extrusionOk="0">
                  <a:moveTo>
                    <a:pt x="651" y="1"/>
                  </a:moveTo>
                  <a:cubicBezTo>
                    <a:pt x="581" y="1"/>
                    <a:pt x="504" y="24"/>
                    <a:pt x="423" y="78"/>
                  </a:cubicBezTo>
                  <a:cubicBezTo>
                    <a:pt x="1" y="366"/>
                    <a:pt x="402" y="1098"/>
                    <a:pt x="765" y="1098"/>
                  </a:cubicBezTo>
                  <a:cubicBezTo>
                    <a:pt x="858" y="1098"/>
                    <a:pt x="948" y="1050"/>
                    <a:pt x="1021" y="935"/>
                  </a:cubicBezTo>
                  <a:lnTo>
                    <a:pt x="1055" y="868"/>
                  </a:lnTo>
                  <a:cubicBezTo>
                    <a:pt x="1205" y="559"/>
                    <a:pt x="997" y="1"/>
                    <a:pt x="651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2" name="Google Shape;5922;p39"/>
            <p:cNvSpPr/>
            <p:nvPr/>
          </p:nvSpPr>
          <p:spPr>
            <a:xfrm>
              <a:off x="3950948" y="683652"/>
              <a:ext cx="40429" cy="38267"/>
            </a:xfrm>
            <a:custGeom>
              <a:avLst/>
              <a:gdLst/>
              <a:ahLst/>
              <a:cxnLst/>
              <a:rect l="l" t="t" r="r" b="b"/>
              <a:pathLst>
                <a:path w="1178" h="1115" extrusionOk="0">
                  <a:moveTo>
                    <a:pt x="673" y="0"/>
                  </a:moveTo>
                  <a:cubicBezTo>
                    <a:pt x="620" y="0"/>
                    <a:pt x="562" y="13"/>
                    <a:pt x="498" y="40"/>
                  </a:cubicBezTo>
                  <a:cubicBezTo>
                    <a:pt x="0" y="256"/>
                    <a:pt x="293" y="1115"/>
                    <a:pt x="672" y="1115"/>
                  </a:cubicBezTo>
                  <a:cubicBezTo>
                    <a:pt x="748" y="1115"/>
                    <a:pt x="827" y="1080"/>
                    <a:pt x="905" y="999"/>
                  </a:cubicBezTo>
                  <a:cubicBezTo>
                    <a:pt x="927" y="977"/>
                    <a:pt x="939" y="965"/>
                    <a:pt x="950" y="943"/>
                  </a:cubicBezTo>
                  <a:cubicBezTo>
                    <a:pt x="1178" y="646"/>
                    <a:pt x="1058" y="0"/>
                    <a:pt x="67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3" name="Google Shape;5923;p39"/>
            <p:cNvSpPr/>
            <p:nvPr/>
          </p:nvSpPr>
          <p:spPr>
            <a:xfrm>
              <a:off x="4188476" y="498873"/>
              <a:ext cx="51411" cy="28863"/>
            </a:xfrm>
            <a:custGeom>
              <a:avLst/>
              <a:gdLst/>
              <a:ahLst/>
              <a:cxnLst/>
              <a:rect l="l" t="t" r="r" b="b"/>
              <a:pathLst>
                <a:path w="1498" h="841" extrusionOk="0">
                  <a:moveTo>
                    <a:pt x="903" y="1"/>
                  </a:moveTo>
                  <a:cubicBezTo>
                    <a:pt x="489" y="1"/>
                    <a:pt x="0" y="418"/>
                    <a:pt x="382" y="719"/>
                  </a:cubicBezTo>
                  <a:cubicBezTo>
                    <a:pt x="404" y="730"/>
                    <a:pt x="416" y="741"/>
                    <a:pt x="438" y="752"/>
                  </a:cubicBezTo>
                  <a:cubicBezTo>
                    <a:pt x="527" y="813"/>
                    <a:pt x="644" y="841"/>
                    <a:pt x="765" y="841"/>
                  </a:cubicBezTo>
                  <a:cubicBezTo>
                    <a:pt x="1117" y="841"/>
                    <a:pt x="1498" y="600"/>
                    <a:pt x="1296" y="222"/>
                  </a:cubicBezTo>
                  <a:cubicBezTo>
                    <a:pt x="1214" y="64"/>
                    <a:pt x="1064" y="1"/>
                    <a:pt x="903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4" name="Google Shape;5924;p39"/>
            <p:cNvSpPr/>
            <p:nvPr/>
          </p:nvSpPr>
          <p:spPr>
            <a:xfrm>
              <a:off x="3999202" y="498805"/>
              <a:ext cx="40154" cy="29927"/>
            </a:xfrm>
            <a:custGeom>
              <a:avLst/>
              <a:gdLst/>
              <a:ahLst/>
              <a:cxnLst/>
              <a:rect l="l" t="t" r="r" b="b"/>
              <a:pathLst>
                <a:path w="1170" h="872" extrusionOk="0">
                  <a:moveTo>
                    <a:pt x="404" y="1"/>
                  </a:moveTo>
                  <a:cubicBezTo>
                    <a:pt x="204" y="1"/>
                    <a:pt x="33" y="104"/>
                    <a:pt x="18" y="359"/>
                  </a:cubicBezTo>
                  <a:cubicBezTo>
                    <a:pt x="0" y="695"/>
                    <a:pt x="348" y="871"/>
                    <a:pt x="651" y="871"/>
                  </a:cubicBezTo>
                  <a:cubicBezTo>
                    <a:pt x="929" y="871"/>
                    <a:pt x="1169" y="723"/>
                    <a:pt x="1056" y="416"/>
                  </a:cubicBezTo>
                  <a:cubicBezTo>
                    <a:pt x="1045" y="393"/>
                    <a:pt x="1045" y="382"/>
                    <a:pt x="1033" y="359"/>
                  </a:cubicBezTo>
                  <a:cubicBezTo>
                    <a:pt x="929" y="150"/>
                    <a:pt x="645" y="1"/>
                    <a:pt x="404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5925;p39"/>
            <p:cNvSpPr/>
            <p:nvPr/>
          </p:nvSpPr>
          <p:spPr>
            <a:xfrm>
              <a:off x="4036233" y="568886"/>
              <a:ext cx="40292" cy="29481"/>
            </a:xfrm>
            <a:custGeom>
              <a:avLst/>
              <a:gdLst/>
              <a:ahLst/>
              <a:cxnLst/>
              <a:rect l="l" t="t" r="r" b="b"/>
              <a:pathLst>
                <a:path w="1174" h="859" extrusionOk="0">
                  <a:moveTo>
                    <a:pt x="554" y="0"/>
                  </a:moveTo>
                  <a:cubicBezTo>
                    <a:pt x="262" y="0"/>
                    <a:pt x="0" y="158"/>
                    <a:pt x="124" y="473"/>
                  </a:cubicBezTo>
                  <a:cubicBezTo>
                    <a:pt x="124" y="484"/>
                    <a:pt x="146" y="507"/>
                    <a:pt x="157" y="529"/>
                  </a:cubicBezTo>
                  <a:cubicBezTo>
                    <a:pt x="264" y="725"/>
                    <a:pt x="534" y="859"/>
                    <a:pt x="767" y="859"/>
                  </a:cubicBezTo>
                  <a:cubicBezTo>
                    <a:pt x="977" y="859"/>
                    <a:pt x="1156" y="751"/>
                    <a:pt x="1162" y="484"/>
                  </a:cubicBezTo>
                  <a:cubicBezTo>
                    <a:pt x="1173" y="161"/>
                    <a:pt x="849" y="0"/>
                    <a:pt x="55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5926;p39"/>
            <p:cNvSpPr/>
            <p:nvPr/>
          </p:nvSpPr>
          <p:spPr>
            <a:xfrm>
              <a:off x="4091385" y="318831"/>
              <a:ext cx="40326" cy="29378"/>
            </a:xfrm>
            <a:custGeom>
              <a:avLst/>
              <a:gdLst/>
              <a:ahLst/>
              <a:cxnLst/>
              <a:rect l="l" t="t" r="r" b="b"/>
              <a:pathLst>
                <a:path w="1175" h="856" extrusionOk="0">
                  <a:moveTo>
                    <a:pt x="556" y="1"/>
                  </a:moveTo>
                  <a:cubicBezTo>
                    <a:pt x="263" y="1"/>
                    <a:pt x="0" y="159"/>
                    <a:pt x="130" y="469"/>
                  </a:cubicBezTo>
                  <a:cubicBezTo>
                    <a:pt x="142" y="480"/>
                    <a:pt x="153" y="503"/>
                    <a:pt x="164" y="526"/>
                  </a:cubicBezTo>
                  <a:cubicBezTo>
                    <a:pt x="271" y="722"/>
                    <a:pt x="541" y="855"/>
                    <a:pt x="774" y="855"/>
                  </a:cubicBezTo>
                  <a:cubicBezTo>
                    <a:pt x="983" y="855"/>
                    <a:pt x="1163" y="747"/>
                    <a:pt x="1168" y="480"/>
                  </a:cubicBezTo>
                  <a:cubicBezTo>
                    <a:pt x="1174" y="159"/>
                    <a:pt x="850" y="1"/>
                    <a:pt x="556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7" name="Google Shape;5927;p39"/>
            <p:cNvSpPr/>
            <p:nvPr/>
          </p:nvSpPr>
          <p:spPr>
            <a:xfrm>
              <a:off x="4047730" y="19663"/>
              <a:ext cx="41184" cy="36757"/>
            </a:xfrm>
            <a:custGeom>
              <a:avLst/>
              <a:gdLst/>
              <a:ahLst/>
              <a:cxnLst/>
              <a:rect l="l" t="t" r="r" b="b"/>
              <a:pathLst>
                <a:path w="1200" h="1071" extrusionOk="0">
                  <a:moveTo>
                    <a:pt x="619" y="1"/>
                  </a:moveTo>
                  <a:cubicBezTo>
                    <a:pt x="47" y="1"/>
                    <a:pt x="1" y="1070"/>
                    <a:pt x="465" y="1070"/>
                  </a:cubicBezTo>
                  <a:cubicBezTo>
                    <a:pt x="509" y="1070"/>
                    <a:pt x="559" y="1061"/>
                    <a:pt x="612" y="1039"/>
                  </a:cubicBezTo>
                  <a:cubicBezTo>
                    <a:pt x="635" y="1028"/>
                    <a:pt x="657" y="1016"/>
                    <a:pt x="680" y="1005"/>
                  </a:cubicBezTo>
                  <a:cubicBezTo>
                    <a:pt x="1052" y="813"/>
                    <a:pt x="1199" y="12"/>
                    <a:pt x="635" y="1"/>
                  </a:cubicBezTo>
                  <a:cubicBezTo>
                    <a:pt x="629" y="1"/>
                    <a:pt x="624" y="1"/>
                    <a:pt x="619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8" name="Google Shape;5928;p39"/>
            <p:cNvSpPr/>
            <p:nvPr/>
          </p:nvSpPr>
          <p:spPr>
            <a:xfrm>
              <a:off x="4235941" y="442040"/>
              <a:ext cx="38747" cy="32810"/>
            </a:xfrm>
            <a:custGeom>
              <a:avLst/>
              <a:gdLst/>
              <a:ahLst/>
              <a:cxnLst/>
              <a:rect l="l" t="t" r="r" b="b"/>
              <a:pathLst>
                <a:path w="1129" h="956" extrusionOk="0">
                  <a:moveTo>
                    <a:pt x="477" y="1"/>
                  </a:moveTo>
                  <a:cubicBezTo>
                    <a:pt x="336" y="1"/>
                    <a:pt x="208" y="73"/>
                    <a:pt x="139" y="253"/>
                  </a:cubicBezTo>
                  <a:cubicBezTo>
                    <a:pt x="1" y="637"/>
                    <a:pt x="454" y="956"/>
                    <a:pt x="790" y="956"/>
                  </a:cubicBezTo>
                  <a:cubicBezTo>
                    <a:pt x="977" y="956"/>
                    <a:pt x="1128" y="857"/>
                    <a:pt x="1120" y="614"/>
                  </a:cubicBezTo>
                  <a:cubicBezTo>
                    <a:pt x="1120" y="592"/>
                    <a:pt x="1120" y="569"/>
                    <a:pt x="1109" y="547"/>
                  </a:cubicBezTo>
                  <a:cubicBezTo>
                    <a:pt x="1072" y="271"/>
                    <a:pt x="750" y="1"/>
                    <a:pt x="477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9" name="Google Shape;5929;p39"/>
            <p:cNvSpPr/>
            <p:nvPr/>
          </p:nvSpPr>
          <p:spPr>
            <a:xfrm>
              <a:off x="4140943" y="690139"/>
              <a:ext cx="39983" cy="38027"/>
            </a:xfrm>
            <a:custGeom>
              <a:avLst/>
              <a:gdLst/>
              <a:ahLst/>
              <a:cxnLst/>
              <a:rect l="l" t="t" r="r" b="b"/>
              <a:pathLst>
                <a:path w="1165" h="1108" extrusionOk="0">
                  <a:moveTo>
                    <a:pt x="526" y="1"/>
                  </a:moveTo>
                  <a:cubicBezTo>
                    <a:pt x="454" y="1"/>
                    <a:pt x="378" y="30"/>
                    <a:pt x="300" y="99"/>
                  </a:cubicBezTo>
                  <a:cubicBezTo>
                    <a:pt x="289" y="111"/>
                    <a:pt x="266" y="133"/>
                    <a:pt x="255" y="156"/>
                  </a:cubicBezTo>
                  <a:cubicBezTo>
                    <a:pt x="1" y="430"/>
                    <a:pt x="94" y="1107"/>
                    <a:pt x="495" y="1107"/>
                  </a:cubicBezTo>
                  <a:cubicBezTo>
                    <a:pt x="539" y="1107"/>
                    <a:pt x="587" y="1099"/>
                    <a:pt x="638" y="1081"/>
                  </a:cubicBezTo>
                  <a:cubicBezTo>
                    <a:pt x="1164" y="909"/>
                    <a:pt x="921" y="1"/>
                    <a:pt x="526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0" name="Google Shape;5930;p39"/>
            <p:cNvSpPr/>
            <p:nvPr/>
          </p:nvSpPr>
          <p:spPr>
            <a:xfrm>
              <a:off x="4194723" y="562846"/>
              <a:ext cx="42969" cy="28932"/>
            </a:xfrm>
            <a:custGeom>
              <a:avLst/>
              <a:gdLst/>
              <a:ahLst/>
              <a:cxnLst/>
              <a:rect l="l" t="t" r="r" b="b"/>
              <a:pathLst>
                <a:path w="1252" h="843" extrusionOk="0">
                  <a:moveTo>
                    <a:pt x="654" y="1"/>
                  </a:moveTo>
                  <a:cubicBezTo>
                    <a:pt x="322" y="1"/>
                    <a:pt x="0" y="198"/>
                    <a:pt x="189" y="525"/>
                  </a:cubicBezTo>
                  <a:cubicBezTo>
                    <a:pt x="200" y="547"/>
                    <a:pt x="211" y="570"/>
                    <a:pt x="222" y="592"/>
                  </a:cubicBezTo>
                  <a:cubicBezTo>
                    <a:pt x="337" y="749"/>
                    <a:pt x="572" y="843"/>
                    <a:pt x="785" y="843"/>
                  </a:cubicBezTo>
                  <a:cubicBezTo>
                    <a:pt x="1034" y="843"/>
                    <a:pt x="1252" y="715"/>
                    <a:pt x="1215" y="412"/>
                  </a:cubicBezTo>
                  <a:cubicBezTo>
                    <a:pt x="1190" y="126"/>
                    <a:pt x="919" y="1"/>
                    <a:pt x="654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1" name="Google Shape;5931;p39"/>
            <p:cNvSpPr/>
            <p:nvPr/>
          </p:nvSpPr>
          <p:spPr>
            <a:xfrm>
              <a:off x="4249566" y="694497"/>
              <a:ext cx="40429" cy="38404"/>
            </a:xfrm>
            <a:custGeom>
              <a:avLst/>
              <a:gdLst/>
              <a:ahLst/>
              <a:cxnLst/>
              <a:rect l="l" t="t" r="r" b="b"/>
              <a:pathLst>
                <a:path w="1178" h="1119" extrusionOk="0">
                  <a:moveTo>
                    <a:pt x="668" y="1"/>
                  </a:moveTo>
                  <a:cubicBezTo>
                    <a:pt x="616" y="1"/>
                    <a:pt x="559" y="13"/>
                    <a:pt x="498" y="40"/>
                  </a:cubicBezTo>
                  <a:cubicBezTo>
                    <a:pt x="0" y="256"/>
                    <a:pt x="291" y="1119"/>
                    <a:pt x="669" y="1119"/>
                  </a:cubicBezTo>
                  <a:cubicBezTo>
                    <a:pt x="745" y="1119"/>
                    <a:pt x="826" y="1083"/>
                    <a:pt x="904" y="999"/>
                  </a:cubicBezTo>
                  <a:cubicBezTo>
                    <a:pt x="926" y="988"/>
                    <a:pt x="938" y="965"/>
                    <a:pt x="949" y="943"/>
                  </a:cubicBezTo>
                  <a:cubicBezTo>
                    <a:pt x="1177" y="655"/>
                    <a:pt x="1048" y="1"/>
                    <a:pt x="66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2" name="Google Shape;5932;p39"/>
            <p:cNvSpPr/>
            <p:nvPr/>
          </p:nvSpPr>
          <p:spPr>
            <a:xfrm>
              <a:off x="4082668" y="60573"/>
              <a:ext cx="50622" cy="28726"/>
            </a:xfrm>
            <a:custGeom>
              <a:avLst/>
              <a:gdLst/>
              <a:ahLst/>
              <a:cxnLst/>
              <a:rect l="l" t="t" r="r" b="b"/>
              <a:pathLst>
                <a:path w="1475" h="837" extrusionOk="0">
                  <a:moveTo>
                    <a:pt x="712" y="1"/>
                  </a:moveTo>
                  <a:cubicBezTo>
                    <a:pt x="366" y="1"/>
                    <a:pt x="0" y="221"/>
                    <a:pt x="181" y="592"/>
                  </a:cubicBezTo>
                  <a:cubicBezTo>
                    <a:pt x="262" y="767"/>
                    <a:pt x="423" y="836"/>
                    <a:pt x="595" y="836"/>
                  </a:cubicBezTo>
                  <a:cubicBezTo>
                    <a:pt x="1002" y="836"/>
                    <a:pt x="1474" y="449"/>
                    <a:pt x="1118" y="140"/>
                  </a:cubicBezTo>
                  <a:cubicBezTo>
                    <a:pt x="1095" y="129"/>
                    <a:pt x="1073" y="118"/>
                    <a:pt x="1061" y="95"/>
                  </a:cubicBezTo>
                  <a:cubicBezTo>
                    <a:pt x="967" y="31"/>
                    <a:pt x="841" y="1"/>
                    <a:pt x="71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3" name="Google Shape;5933;p39"/>
            <p:cNvSpPr/>
            <p:nvPr/>
          </p:nvSpPr>
          <p:spPr>
            <a:xfrm>
              <a:off x="4357640" y="652318"/>
              <a:ext cx="50759" cy="34698"/>
            </a:xfrm>
            <a:custGeom>
              <a:avLst/>
              <a:gdLst/>
              <a:ahLst/>
              <a:cxnLst/>
              <a:rect l="l" t="t" r="r" b="b"/>
              <a:pathLst>
                <a:path w="1479" h="1011" extrusionOk="0">
                  <a:moveTo>
                    <a:pt x="802" y="1"/>
                  </a:moveTo>
                  <a:cubicBezTo>
                    <a:pt x="289" y="1"/>
                    <a:pt x="0" y="1011"/>
                    <a:pt x="575" y="1011"/>
                  </a:cubicBezTo>
                  <a:cubicBezTo>
                    <a:pt x="586" y="1011"/>
                    <a:pt x="598" y="1010"/>
                    <a:pt x="610" y="1009"/>
                  </a:cubicBezTo>
                  <a:cubicBezTo>
                    <a:pt x="632" y="1009"/>
                    <a:pt x="655" y="1009"/>
                    <a:pt x="677" y="998"/>
                  </a:cubicBezTo>
                  <a:cubicBezTo>
                    <a:pt x="1084" y="919"/>
                    <a:pt x="1479" y="208"/>
                    <a:pt x="948" y="28"/>
                  </a:cubicBezTo>
                  <a:cubicBezTo>
                    <a:pt x="898" y="9"/>
                    <a:pt x="849" y="1"/>
                    <a:pt x="80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4" name="Google Shape;5934;p39"/>
            <p:cNvSpPr/>
            <p:nvPr/>
          </p:nvSpPr>
          <p:spPr>
            <a:xfrm>
              <a:off x="3846031" y="605712"/>
              <a:ext cx="41253" cy="37134"/>
            </a:xfrm>
            <a:custGeom>
              <a:avLst/>
              <a:gdLst/>
              <a:ahLst/>
              <a:cxnLst/>
              <a:rect l="l" t="t" r="r" b="b"/>
              <a:pathLst>
                <a:path w="1202" h="1082" extrusionOk="0">
                  <a:moveTo>
                    <a:pt x="726" y="0"/>
                  </a:moveTo>
                  <a:cubicBezTo>
                    <a:pt x="681" y="0"/>
                    <a:pt x="631" y="10"/>
                    <a:pt x="576" y="32"/>
                  </a:cubicBezTo>
                  <a:lnTo>
                    <a:pt x="520" y="66"/>
                  </a:lnTo>
                  <a:cubicBezTo>
                    <a:pt x="148" y="269"/>
                    <a:pt x="1" y="1070"/>
                    <a:pt x="565" y="1081"/>
                  </a:cubicBezTo>
                  <a:cubicBezTo>
                    <a:pt x="568" y="1081"/>
                    <a:pt x="571" y="1081"/>
                    <a:pt x="573" y="1081"/>
                  </a:cubicBezTo>
                  <a:cubicBezTo>
                    <a:pt x="1153" y="1081"/>
                    <a:pt x="1201" y="0"/>
                    <a:pt x="726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5" name="Google Shape;5935;p39"/>
            <p:cNvSpPr/>
            <p:nvPr/>
          </p:nvSpPr>
          <p:spPr>
            <a:xfrm>
              <a:off x="4233950" y="593597"/>
              <a:ext cx="40257" cy="29584"/>
            </a:xfrm>
            <a:custGeom>
              <a:avLst/>
              <a:gdLst/>
              <a:ahLst/>
              <a:cxnLst/>
              <a:rect l="l" t="t" r="r" b="b"/>
              <a:pathLst>
                <a:path w="1173" h="862" extrusionOk="0">
                  <a:moveTo>
                    <a:pt x="547" y="1"/>
                  </a:moveTo>
                  <a:cubicBezTo>
                    <a:pt x="257" y="1"/>
                    <a:pt x="0" y="156"/>
                    <a:pt x="129" y="464"/>
                  </a:cubicBezTo>
                  <a:cubicBezTo>
                    <a:pt x="129" y="486"/>
                    <a:pt x="140" y="509"/>
                    <a:pt x="151" y="531"/>
                  </a:cubicBezTo>
                  <a:cubicBezTo>
                    <a:pt x="258" y="728"/>
                    <a:pt x="531" y="861"/>
                    <a:pt x="767" y="861"/>
                  </a:cubicBezTo>
                  <a:cubicBezTo>
                    <a:pt x="979" y="861"/>
                    <a:pt x="1162" y="753"/>
                    <a:pt x="1167" y="486"/>
                  </a:cubicBezTo>
                  <a:cubicBezTo>
                    <a:pt x="1173" y="162"/>
                    <a:pt x="842" y="1"/>
                    <a:pt x="547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6" name="Google Shape;5936;p39"/>
            <p:cNvSpPr/>
            <p:nvPr/>
          </p:nvSpPr>
          <p:spPr>
            <a:xfrm>
              <a:off x="4109403" y="456008"/>
              <a:ext cx="42728" cy="36585"/>
            </a:xfrm>
            <a:custGeom>
              <a:avLst/>
              <a:gdLst/>
              <a:ahLst/>
              <a:cxnLst/>
              <a:rect l="l" t="t" r="r" b="b"/>
              <a:pathLst>
                <a:path w="1245" h="1066" extrusionOk="0">
                  <a:moveTo>
                    <a:pt x="770" y="1"/>
                  </a:moveTo>
                  <a:cubicBezTo>
                    <a:pt x="728" y="1"/>
                    <a:pt x="682" y="9"/>
                    <a:pt x="632" y="27"/>
                  </a:cubicBezTo>
                  <a:cubicBezTo>
                    <a:pt x="610" y="38"/>
                    <a:pt x="587" y="49"/>
                    <a:pt x="564" y="61"/>
                  </a:cubicBezTo>
                  <a:cubicBezTo>
                    <a:pt x="192" y="241"/>
                    <a:pt x="0" y="1031"/>
                    <a:pt x="564" y="1065"/>
                  </a:cubicBezTo>
                  <a:cubicBezTo>
                    <a:pt x="576" y="1066"/>
                    <a:pt x="586" y="1066"/>
                    <a:pt x="597" y="1066"/>
                  </a:cubicBezTo>
                  <a:cubicBezTo>
                    <a:pt x="1170" y="1066"/>
                    <a:pt x="1244" y="1"/>
                    <a:pt x="770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7" name="Google Shape;5937;p39"/>
            <p:cNvSpPr/>
            <p:nvPr/>
          </p:nvSpPr>
          <p:spPr>
            <a:xfrm>
              <a:off x="4141355" y="155708"/>
              <a:ext cx="40806" cy="29378"/>
            </a:xfrm>
            <a:custGeom>
              <a:avLst/>
              <a:gdLst/>
              <a:ahLst/>
              <a:cxnLst/>
              <a:rect l="l" t="t" r="r" b="b"/>
              <a:pathLst>
                <a:path w="1189" h="856" extrusionOk="0">
                  <a:moveTo>
                    <a:pt x="419" y="0"/>
                  </a:moveTo>
                  <a:cubicBezTo>
                    <a:pt x="196" y="0"/>
                    <a:pt x="0" y="114"/>
                    <a:pt x="6" y="393"/>
                  </a:cubicBezTo>
                  <a:cubicBezTo>
                    <a:pt x="11" y="706"/>
                    <a:pt x="324" y="856"/>
                    <a:pt x="611" y="856"/>
                  </a:cubicBezTo>
                  <a:cubicBezTo>
                    <a:pt x="914" y="856"/>
                    <a:pt x="1189" y="689"/>
                    <a:pt x="1044" y="370"/>
                  </a:cubicBezTo>
                  <a:cubicBezTo>
                    <a:pt x="1033" y="347"/>
                    <a:pt x="1021" y="325"/>
                    <a:pt x="1010" y="302"/>
                  </a:cubicBezTo>
                  <a:cubicBezTo>
                    <a:pt x="907" y="120"/>
                    <a:pt x="648" y="0"/>
                    <a:pt x="419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5938;p39"/>
            <p:cNvSpPr/>
            <p:nvPr/>
          </p:nvSpPr>
          <p:spPr>
            <a:xfrm>
              <a:off x="4140428" y="460710"/>
              <a:ext cx="43278" cy="28657"/>
            </a:xfrm>
            <a:custGeom>
              <a:avLst/>
              <a:gdLst/>
              <a:ahLst/>
              <a:cxnLst/>
              <a:rect l="l" t="t" r="r" b="b"/>
              <a:pathLst>
                <a:path w="1261" h="835" extrusionOk="0">
                  <a:moveTo>
                    <a:pt x="664" y="1"/>
                  </a:moveTo>
                  <a:cubicBezTo>
                    <a:pt x="329" y="1"/>
                    <a:pt x="0" y="202"/>
                    <a:pt x="191" y="533"/>
                  </a:cubicBezTo>
                  <a:cubicBezTo>
                    <a:pt x="202" y="555"/>
                    <a:pt x="213" y="578"/>
                    <a:pt x="236" y="589"/>
                  </a:cubicBezTo>
                  <a:cubicBezTo>
                    <a:pt x="349" y="744"/>
                    <a:pt x="579" y="835"/>
                    <a:pt x="789" y="835"/>
                  </a:cubicBezTo>
                  <a:cubicBezTo>
                    <a:pt x="1039" y="835"/>
                    <a:pt x="1261" y="705"/>
                    <a:pt x="1218" y="397"/>
                  </a:cubicBezTo>
                  <a:cubicBezTo>
                    <a:pt x="1188" y="122"/>
                    <a:pt x="924" y="1"/>
                    <a:pt x="664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9" name="Google Shape;5939;p39"/>
            <p:cNvSpPr/>
            <p:nvPr/>
          </p:nvSpPr>
          <p:spPr>
            <a:xfrm>
              <a:off x="4257357" y="635707"/>
              <a:ext cx="43312" cy="28966"/>
            </a:xfrm>
            <a:custGeom>
              <a:avLst/>
              <a:gdLst/>
              <a:ahLst/>
              <a:cxnLst/>
              <a:rect l="l" t="t" r="r" b="b"/>
              <a:pathLst>
                <a:path w="1262" h="844" extrusionOk="0">
                  <a:moveTo>
                    <a:pt x="666" y="0"/>
                  </a:moveTo>
                  <a:cubicBezTo>
                    <a:pt x="330" y="0"/>
                    <a:pt x="1" y="208"/>
                    <a:pt x="192" y="546"/>
                  </a:cubicBezTo>
                  <a:cubicBezTo>
                    <a:pt x="203" y="557"/>
                    <a:pt x="214" y="579"/>
                    <a:pt x="225" y="602"/>
                  </a:cubicBezTo>
                  <a:cubicBezTo>
                    <a:pt x="338" y="755"/>
                    <a:pt x="567" y="843"/>
                    <a:pt x="778" y="843"/>
                  </a:cubicBezTo>
                  <a:cubicBezTo>
                    <a:pt x="1034" y="843"/>
                    <a:pt x="1262" y="713"/>
                    <a:pt x="1218" y="410"/>
                  </a:cubicBezTo>
                  <a:cubicBezTo>
                    <a:pt x="1189" y="125"/>
                    <a:pt x="925" y="0"/>
                    <a:pt x="66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39"/>
            <p:cNvSpPr/>
            <p:nvPr/>
          </p:nvSpPr>
          <p:spPr>
            <a:xfrm>
              <a:off x="4293358" y="629530"/>
              <a:ext cx="40806" cy="38198"/>
            </a:xfrm>
            <a:custGeom>
              <a:avLst/>
              <a:gdLst/>
              <a:ahLst/>
              <a:cxnLst/>
              <a:rect l="l" t="t" r="r" b="b"/>
              <a:pathLst>
                <a:path w="1189" h="1113" extrusionOk="0">
                  <a:moveTo>
                    <a:pt x="666" y="1"/>
                  </a:moveTo>
                  <a:cubicBezTo>
                    <a:pt x="608" y="1"/>
                    <a:pt x="543" y="15"/>
                    <a:pt x="474" y="49"/>
                  </a:cubicBezTo>
                  <a:cubicBezTo>
                    <a:pt x="0" y="290"/>
                    <a:pt x="330" y="1113"/>
                    <a:pt x="706" y="1113"/>
                  </a:cubicBezTo>
                  <a:cubicBezTo>
                    <a:pt x="787" y="1113"/>
                    <a:pt x="870" y="1075"/>
                    <a:pt x="948" y="985"/>
                  </a:cubicBezTo>
                  <a:cubicBezTo>
                    <a:pt x="959" y="963"/>
                    <a:pt x="971" y="940"/>
                    <a:pt x="993" y="929"/>
                  </a:cubicBezTo>
                  <a:cubicBezTo>
                    <a:pt x="1189" y="626"/>
                    <a:pt x="1045" y="1"/>
                    <a:pt x="66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5941;p39"/>
            <p:cNvSpPr/>
            <p:nvPr/>
          </p:nvSpPr>
          <p:spPr>
            <a:xfrm>
              <a:off x="4307189" y="591400"/>
              <a:ext cx="40738" cy="38130"/>
            </a:xfrm>
            <a:custGeom>
              <a:avLst/>
              <a:gdLst/>
              <a:ahLst/>
              <a:cxnLst/>
              <a:rect l="l" t="t" r="r" b="b"/>
              <a:pathLst>
                <a:path w="1187" h="1111" extrusionOk="0">
                  <a:moveTo>
                    <a:pt x="486" y="0"/>
                  </a:moveTo>
                  <a:cubicBezTo>
                    <a:pt x="404" y="0"/>
                    <a:pt x="320" y="39"/>
                    <a:pt x="240" y="133"/>
                  </a:cubicBezTo>
                  <a:cubicBezTo>
                    <a:pt x="229" y="144"/>
                    <a:pt x="207" y="167"/>
                    <a:pt x="195" y="189"/>
                  </a:cubicBezTo>
                  <a:cubicBezTo>
                    <a:pt x="1" y="490"/>
                    <a:pt x="150" y="1110"/>
                    <a:pt x="519" y="1110"/>
                  </a:cubicBezTo>
                  <a:cubicBezTo>
                    <a:pt x="579" y="1110"/>
                    <a:pt x="644" y="1094"/>
                    <a:pt x="714" y="1058"/>
                  </a:cubicBezTo>
                  <a:cubicBezTo>
                    <a:pt x="1186" y="817"/>
                    <a:pt x="861" y="0"/>
                    <a:pt x="486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5942;p39"/>
            <p:cNvSpPr/>
            <p:nvPr/>
          </p:nvSpPr>
          <p:spPr>
            <a:xfrm>
              <a:off x="4206289" y="689761"/>
              <a:ext cx="43312" cy="28829"/>
            </a:xfrm>
            <a:custGeom>
              <a:avLst/>
              <a:gdLst/>
              <a:ahLst/>
              <a:cxnLst/>
              <a:rect l="l" t="t" r="r" b="b"/>
              <a:pathLst>
                <a:path w="1262" h="840" extrusionOk="0">
                  <a:moveTo>
                    <a:pt x="472" y="1"/>
                  </a:moveTo>
                  <a:cubicBezTo>
                    <a:pt x="222" y="1"/>
                    <a:pt x="0" y="130"/>
                    <a:pt x="43" y="438"/>
                  </a:cubicBezTo>
                  <a:cubicBezTo>
                    <a:pt x="73" y="717"/>
                    <a:pt x="335" y="839"/>
                    <a:pt x="594" y="839"/>
                  </a:cubicBezTo>
                  <a:cubicBezTo>
                    <a:pt x="930" y="839"/>
                    <a:pt x="1262" y="634"/>
                    <a:pt x="1070" y="302"/>
                  </a:cubicBezTo>
                  <a:cubicBezTo>
                    <a:pt x="1048" y="280"/>
                    <a:pt x="1036" y="268"/>
                    <a:pt x="1025" y="246"/>
                  </a:cubicBezTo>
                  <a:cubicBezTo>
                    <a:pt x="912" y="91"/>
                    <a:pt x="682" y="1"/>
                    <a:pt x="47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39"/>
            <p:cNvSpPr/>
            <p:nvPr/>
          </p:nvSpPr>
          <p:spPr>
            <a:xfrm>
              <a:off x="4326203" y="650911"/>
              <a:ext cx="40360" cy="37958"/>
            </a:xfrm>
            <a:custGeom>
              <a:avLst/>
              <a:gdLst/>
              <a:ahLst/>
              <a:cxnLst/>
              <a:rect l="l" t="t" r="r" b="b"/>
              <a:pathLst>
                <a:path w="1176" h="1106" extrusionOk="0">
                  <a:moveTo>
                    <a:pt x="500" y="0"/>
                  </a:moveTo>
                  <a:cubicBezTo>
                    <a:pt x="422" y="0"/>
                    <a:pt x="340" y="37"/>
                    <a:pt x="262" y="125"/>
                  </a:cubicBezTo>
                  <a:cubicBezTo>
                    <a:pt x="239" y="136"/>
                    <a:pt x="228" y="159"/>
                    <a:pt x="217" y="170"/>
                  </a:cubicBezTo>
                  <a:cubicBezTo>
                    <a:pt x="0" y="466"/>
                    <a:pt x="136" y="1105"/>
                    <a:pt x="512" y="1105"/>
                  </a:cubicBezTo>
                  <a:cubicBezTo>
                    <a:pt x="566" y="1105"/>
                    <a:pt x="626" y="1092"/>
                    <a:pt x="691" y="1062"/>
                  </a:cubicBezTo>
                  <a:cubicBezTo>
                    <a:pt x="1176" y="847"/>
                    <a:pt x="874" y="0"/>
                    <a:pt x="500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39"/>
            <p:cNvSpPr/>
            <p:nvPr/>
          </p:nvSpPr>
          <p:spPr>
            <a:xfrm>
              <a:off x="4346280" y="546647"/>
              <a:ext cx="38885" cy="34183"/>
            </a:xfrm>
            <a:custGeom>
              <a:avLst/>
              <a:gdLst/>
              <a:ahLst/>
              <a:cxnLst/>
              <a:rect l="l" t="t" r="r" b="b"/>
              <a:pathLst>
                <a:path w="1133" h="996" extrusionOk="0">
                  <a:moveTo>
                    <a:pt x="525" y="1"/>
                  </a:moveTo>
                  <a:cubicBezTo>
                    <a:pt x="402" y="1"/>
                    <a:pt x="286" y="63"/>
                    <a:pt x="207" y="218"/>
                  </a:cubicBezTo>
                  <a:cubicBezTo>
                    <a:pt x="0" y="602"/>
                    <a:pt x="476" y="996"/>
                    <a:pt x="820" y="996"/>
                  </a:cubicBezTo>
                  <a:cubicBezTo>
                    <a:pt x="982" y="996"/>
                    <a:pt x="1115" y="909"/>
                    <a:pt x="1133" y="692"/>
                  </a:cubicBezTo>
                  <a:lnTo>
                    <a:pt x="1133" y="624"/>
                  </a:lnTo>
                  <a:cubicBezTo>
                    <a:pt x="1125" y="326"/>
                    <a:pt x="806" y="1"/>
                    <a:pt x="52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39"/>
            <p:cNvSpPr/>
            <p:nvPr/>
          </p:nvSpPr>
          <p:spPr>
            <a:xfrm>
              <a:off x="3877880" y="106356"/>
              <a:ext cx="53676" cy="29893"/>
            </a:xfrm>
            <a:custGeom>
              <a:avLst/>
              <a:gdLst/>
              <a:ahLst/>
              <a:cxnLst/>
              <a:rect l="l" t="t" r="r" b="b"/>
              <a:pathLst>
                <a:path w="1564" h="871" extrusionOk="0">
                  <a:moveTo>
                    <a:pt x="830" y="0"/>
                  </a:moveTo>
                  <a:cubicBezTo>
                    <a:pt x="453" y="0"/>
                    <a:pt x="1" y="311"/>
                    <a:pt x="269" y="691"/>
                  </a:cubicBezTo>
                  <a:cubicBezTo>
                    <a:pt x="359" y="819"/>
                    <a:pt x="488" y="870"/>
                    <a:pt x="625" y="870"/>
                  </a:cubicBezTo>
                  <a:cubicBezTo>
                    <a:pt x="1057" y="870"/>
                    <a:pt x="1564" y="356"/>
                    <a:pt x="1127" y="82"/>
                  </a:cubicBezTo>
                  <a:cubicBezTo>
                    <a:pt x="1104" y="70"/>
                    <a:pt x="1082" y="59"/>
                    <a:pt x="1059" y="48"/>
                  </a:cubicBezTo>
                  <a:cubicBezTo>
                    <a:pt x="992" y="15"/>
                    <a:pt x="913" y="0"/>
                    <a:pt x="830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39"/>
            <p:cNvSpPr/>
            <p:nvPr/>
          </p:nvSpPr>
          <p:spPr>
            <a:xfrm>
              <a:off x="4232166" y="755518"/>
              <a:ext cx="38885" cy="34320"/>
            </a:xfrm>
            <a:custGeom>
              <a:avLst/>
              <a:gdLst/>
              <a:ahLst/>
              <a:cxnLst/>
              <a:rect l="l" t="t" r="r" b="b"/>
              <a:pathLst>
                <a:path w="1133" h="1000" extrusionOk="0">
                  <a:moveTo>
                    <a:pt x="312" y="1"/>
                  </a:moveTo>
                  <a:cubicBezTo>
                    <a:pt x="150" y="1"/>
                    <a:pt x="18" y="88"/>
                    <a:pt x="0" y="304"/>
                  </a:cubicBezTo>
                  <a:lnTo>
                    <a:pt x="0" y="372"/>
                  </a:lnTo>
                  <a:cubicBezTo>
                    <a:pt x="8" y="672"/>
                    <a:pt x="331" y="999"/>
                    <a:pt x="613" y="999"/>
                  </a:cubicBezTo>
                  <a:cubicBezTo>
                    <a:pt x="734" y="999"/>
                    <a:pt x="848" y="939"/>
                    <a:pt x="926" y="790"/>
                  </a:cubicBezTo>
                  <a:cubicBezTo>
                    <a:pt x="1133" y="398"/>
                    <a:pt x="655" y="1"/>
                    <a:pt x="31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39"/>
            <p:cNvSpPr/>
            <p:nvPr/>
          </p:nvSpPr>
          <p:spPr>
            <a:xfrm>
              <a:off x="3389438" y="-109689"/>
              <a:ext cx="1287343" cy="1264109"/>
            </a:xfrm>
            <a:custGeom>
              <a:avLst/>
              <a:gdLst/>
              <a:ahLst/>
              <a:cxnLst/>
              <a:rect l="l" t="t" r="r" b="b"/>
              <a:pathLst>
                <a:path w="37510" h="36833" extrusionOk="0">
                  <a:moveTo>
                    <a:pt x="28584" y="1"/>
                  </a:moveTo>
                  <a:lnTo>
                    <a:pt x="28888" y="283"/>
                  </a:lnTo>
                  <a:cubicBezTo>
                    <a:pt x="29453" y="813"/>
                    <a:pt x="29994" y="1366"/>
                    <a:pt x="30547" y="1908"/>
                  </a:cubicBezTo>
                  <a:cubicBezTo>
                    <a:pt x="31100" y="2450"/>
                    <a:pt x="31585" y="3048"/>
                    <a:pt x="32104" y="3623"/>
                  </a:cubicBezTo>
                  <a:cubicBezTo>
                    <a:pt x="32578" y="4221"/>
                    <a:pt x="33097" y="4819"/>
                    <a:pt x="33492" y="5474"/>
                  </a:cubicBezTo>
                  <a:cubicBezTo>
                    <a:pt x="34350" y="6749"/>
                    <a:pt x="35038" y="8126"/>
                    <a:pt x="35557" y="9581"/>
                  </a:cubicBezTo>
                  <a:cubicBezTo>
                    <a:pt x="36065" y="11037"/>
                    <a:pt x="36438" y="12526"/>
                    <a:pt x="36663" y="14061"/>
                  </a:cubicBezTo>
                  <a:cubicBezTo>
                    <a:pt x="36889" y="15584"/>
                    <a:pt x="37024" y="17130"/>
                    <a:pt x="37047" y="18665"/>
                  </a:cubicBezTo>
                  <a:cubicBezTo>
                    <a:pt x="37092" y="20222"/>
                    <a:pt x="37081" y="21768"/>
                    <a:pt x="37047" y="23314"/>
                  </a:cubicBezTo>
                  <a:cubicBezTo>
                    <a:pt x="37047" y="23698"/>
                    <a:pt x="37047" y="24104"/>
                    <a:pt x="37024" y="24465"/>
                  </a:cubicBezTo>
                  <a:lnTo>
                    <a:pt x="36990" y="25052"/>
                  </a:lnTo>
                  <a:lnTo>
                    <a:pt x="36900" y="25605"/>
                  </a:lnTo>
                  <a:cubicBezTo>
                    <a:pt x="36754" y="26338"/>
                    <a:pt x="36505" y="27060"/>
                    <a:pt x="36178" y="27749"/>
                  </a:cubicBezTo>
                  <a:cubicBezTo>
                    <a:pt x="35862" y="28437"/>
                    <a:pt x="35456" y="29080"/>
                    <a:pt x="34971" y="29667"/>
                  </a:cubicBezTo>
                  <a:cubicBezTo>
                    <a:pt x="34497" y="30254"/>
                    <a:pt x="33944" y="30773"/>
                    <a:pt x="33323" y="31213"/>
                  </a:cubicBezTo>
                  <a:cubicBezTo>
                    <a:pt x="32714" y="31653"/>
                    <a:pt x="32037" y="31980"/>
                    <a:pt x="31315" y="32183"/>
                  </a:cubicBezTo>
                  <a:cubicBezTo>
                    <a:pt x="30798" y="32315"/>
                    <a:pt x="30263" y="32380"/>
                    <a:pt x="29727" y="32380"/>
                  </a:cubicBezTo>
                  <a:cubicBezTo>
                    <a:pt x="29526" y="32380"/>
                    <a:pt x="29325" y="32371"/>
                    <a:pt x="29125" y="32353"/>
                  </a:cubicBezTo>
                  <a:lnTo>
                    <a:pt x="28651" y="32127"/>
                  </a:lnTo>
                  <a:lnTo>
                    <a:pt x="28336" y="31980"/>
                  </a:lnTo>
                  <a:lnTo>
                    <a:pt x="28324" y="32341"/>
                  </a:lnTo>
                  <a:cubicBezTo>
                    <a:pt x="28302" y="32669"/>
                    <a:pt x="28200" y="32985"/>
                    <a:pt x="28031" y="33255"/>
                  </a:cubicBezTo>
                  <a:cubicBezTo>
                    <a:pt x="27839" y="33549"/>
                    <a:pt x="27613" y="33808"/>
                    <a:pt x="27354" y="34034"/>
                  </a:cubicBezTo>
                  <a:cubicBezTo>
                    <a:pt x="26823" y="34508"/>
                    <a:pt x="26225" y="34892"/>
                    <a:pt x="25582" y="35208"/>
                  </a:cubicBezTo>
                  <a:cubicBezTo>
                    <a:pt x="24939" y="35524"/>
                    <a:pt x="24262" y="35772"/>
                    <a:pt x="23574" y="35975"/>
                  </a:cubicBezTo>
                  <a:cubicBezTo>
                    <a:pt x="23235" y="36065"/>
                    <a:pt x="22874" y="36122"/>
                    <a:pt x="22513" y="36178"/>
                  </a:cubicBezTo>
                  <a:cubicBezTo>
                    <a:pt x="22152" y="36246"/>
                    <a:pt x="21791" y="36302"/>
                    <a:pt x="21441" y="36336"/>
                  </a:cubicBezTo>
                  <a:cubicBezTo>
                    <a:pt x="21147" y="36382"/>
                    <a:pt x="20855" y="36404"/>
                    <a:pt x="20565" y="36404"/>
                  </a:cubicBezTo>
                  <a:cubicBezTo>
                    <a:pt x="19437" y="36404"/>
                    <a:pt x="18336" y="36078"/>
                    <a:pt x="17277" y="35602"/>
                  </a:cubicBezTo>
                  <a:lnTo>
                    <a:pt x="16295" y="35140"/>
                  </a:lnTo>
                  <a:lnTo>
                    <a:pt x="15325" y="34621"/>
                  </a:lnTo>
                  <a:cubicBezTo>
                    <a:pt x="14704" y="34248"/>
                    <a:pt x="14117" y="33842"/>
                    <a:pt x="13553" y="33380"/>
                  </a:cubicBezTo>
                  <a:cubicBezTo>
                    <a:pt x="12978" y="32951"/>
                    <a:pt x="12470" y="32420"/>
                    <a:pt x="11940" y="31935"/>
                  </a:cubicBezTo>
                  <a:cubicBezTo>
                    <a:pt x="11466" y="31382"/>
                    <a:pt x="10935" y="30874"/>
                    <a:pt x="10495" y="30299"/>
                  </a:cubicBezTo>
                  <a:lnTo>
                    <a:pt x="9818" y="29453"/>
                  </a:lnTo>
                  <a:lnTo>
                    <a:pt x="9186" y="28561"/>
                  </a:lnTo>
                  <a:cubicBezTo>
                    <a:pt x="8746" y="27974"/>
                    <a:pt x="8362" y="27354"/>
                    <a:pt x="7979" y="26733"/>
                  </a:cubicBezTo>
                  <a:cubicBezTo>
                    <a:pt x="7595" y="26113"/>
                    <a:pt x="7223" y="25492"/>
                    <a:pt x="6850" y="24849"/>
                  </a:cubicBezTo>
                  <a:lnTo>
                    <a:pt x="5745" y="22953"/>
                  </a:lnTo>
                  <a:lnTo>
                    <a:pt x="3555" y="19139"/>
                  </a:lnTo>
                  <a:cubicBezTo>
                    <a:pt x="3183" y="18507"/>
                    <a:pt x="2822" y="17875"/>
                    <a:pt x="2517" y="17221"/>
                  </a:cubicBezTo>
                  <a:cubicBezTo>
                    <a:pt x="2213" y="16566"/>
                    <a:pt x="1930" y="15889"/>
                    <a:pt x="1682" y="15201"/>
                  </a:cubicBezTo>
                  <a:cubicBezTo>
                    <a:pt x="1208" y="13824"/>
                    <a:pt x="847" y="12414"/>
                    <a:pt x="610" y="10980"/>
                  </a:cubicBezTo>
                  <a:cubicBezTo>
                    <a:pt x="351" y="9536"/>
                    <a:pt x="260" y="8080"/>
                    <a:pt x="351" y="6625"/>
                  </a:cubicBezTo>
                  <a:cubicBezTo>
                    <a:pt x="407" y="5169"/>
                    <a:pt x="858" y="3770"/>
                    <a:pt x="1095" y="2314"/>
                  </a:cubicBezTo>
                  <a:cubicBezTo>
                    <a:pt x="1231" y="1547"/>
                    <a:pt x="1344" y="780"/>
                    <a:pt x="1445" y="12"/>
                  </a:cubicBezTo>
                  <a:lnTo>
                    <a:pt x="1253" y="12"/>
                  </a:lnTo>
                  <a:cubicBezTo>
                    <a:pt x="1141" y="768"/>
                    <a:pt x="1016" y="1524"/>
                    <a:pt x="870" y="2269"/>
                  </a:cubicBezTo>
                  <a:cubicBezTo>
                    <a:pt x="746" y="2991"/>
                    <a:pt x="565" y="3702"/>
                    <a:pt x="418" y="4424"/>
                  </a:cubicBezTo>
                  <a:cubicBezTo>
                    <a:pt x="249" y="5135"/>
                    <a:pt x="136" y="5869"/>
                    <a:pt x="80" y="6602"/>
                  </a:cubicBezTo>
                  <a:cubicBezTo>
                    <a:pt x="1" y="8080"/>
                    <a:pt x="80" y="9559"/>
                    <a:pt x="328" y="11014"/>
                  </a:cubicBezTo>
                  <a:cubicBezTo>
                    <a:pt x="565" y="12470"/>
                    <a:pt x="926" y="13903"/>
                    <a:pt x="1411" y="15291"/>
                  </a:cubicBezTo>
                  <a:cubicBezTo>
                    <a:pt x="1660" y="15991"/>
                    <a:pt x="1942" y="16668"/>
                    <a:pt x="2246" y="17345"/>
                  </a:cubicBezTo>
                  <a:cubicBezTo>
                    <a:pt x="2551" y="18010"/>
                    <a:pt x="2923" y="18654"/>
                    <a:pt x="3285" y="19286"/>
                  </a:cubicBezTo>
                  <a:lnTo>
                    <a:pt x="5474" y="23111"/>
                  </a:lnTo>
                  <a:lnTo>
                    <a:pt x="6557" y="25018"/>
                  </a:lnTo>
                  <a:cubicBezTo>
                    <a:pt x="6929" y="25650"/>
                    <a:pt x="7290" y="26293"/>
                    <a:pt x="7685" y="26914"/>
                  </a:cubicBezTo>
                  <a:cubicBezTo>
                    <a:pt x="8092" y="27534"/>
                    <a:pt x="8464" y="28166"/>
                    <a:pt x="8893" y="28753"/>
                  </a:cubicBezTo>
                  <a:lnTo>
                    <a:pt x="9536" y="29656"/>
                  </a:lnTo>
                  <a:lnTo>
                    <a:pt x="10224" y="30525"/>
                  </a:lnTo>
                  <a:cubicBezTo>
                    <a:pt x="10664" y="31123"/>
                    <a:pt x="11195" y="31642"/>
                    <a:pt x="11680" y="32195"/>
                  </a:cubicBezTo>
                  <a:cubicBezTo>
                    <a:pt x="12222" y="32702"/>
                    <a:pt x="12729" y="33244"/>
                    <a:pt x="13328" y="33684"/>
                  </a:cubicBezTo>
                  <a:cubicBezTo>
                    <a:pt x="13903" y="34158"/>
                    <a:pt x="14512" y="34587"/>
                    <a:pt x="15144" y="34971"/>
                  </a:cubicBezTo>
                  <a:lnTo>
                    <a:pt x="16115" y="35501"/>
                  </a:lnTo>
                  <a:lnTo>
                    <a:pt x="17119" y="35975"/>
                  </a:lnTo>
                  <a:cubicBezTo>
                    <a:pt x="17807" y="36257"/>
                    <a:pt x="18496" y="36550"/>
                    <a:pt x="19240" y="36686"/>
                  </a:cubicBezTo>
                  <a:cubicBezTo>
                    <a:pt x="19613" y="36765"/>
                    <a:pt x="19985" y="36810"/>
                    <a:pt x="20369" y="36832"/>
                  </a:cubicBezTo>
                  <a:cubicBezTo>
                    <a:pt x="20741" y="36810"/>
                    <a:pt x="21125" y="36832"/>
                    <a:pt x="21497" y="36776"/>
                  </a:cubicBezTo>
                  <a:cubicBezTo>
                    <a:pt x="21870" y="36708"/>
                    <a:pt x="22242" y="36686"/>
                    <a:pt x="22592" y="36618"/>
                  </a:cubicBezTo>
                  <a:cubicBezTo>
                    <a:pt x="22953" y="36550"/>
                    <a:pt x="23325" y="36494"/>
                    <a:pt x="23686" y="36392"/>
                  </a:cubicBezTo>
                  <a:cubicBezTo>
                    <a:pt x="24409" y="36201"/>
                    <a:pt x="25108" y="35941"/>
                    <a:pt x="25785" y="35614"/>
                  </a:cubicBezTo>
                  <a:cubicBezTo>
                    <a:pt x="26462" y="35287"/>
                    <a:pt x="27106" y="34869"/>
                    <a:pt x="27670" y="34384"/>
                  </a:cubicBezTo>
                  <a:cubicBezTo>
                    <a:pt x="27963" y="34124"/>
                    <a:pt x="28223" y="33831"/>
                    <a:pt x="28437" y="33504"/>
                  </a:cubicBezTo>
                  <a:cubicBezTo>
                    <a:pt x="28584" y="33255"/>
                    <a:pt x="28697" y="32985"/>
                    <a:pt x="28753" y="32691"/>
                  </a:cubicBezTo>
                  <a:lnTo>
                    <a:pt x="28979" y="32804"/>
                  </a:lnTo>
                  <a:lnTo>
                    <a:pt x="29013" y="32815"/>
                  </a:lnTo>
                  <a:lnTo>
                    <a:pt x="29046" y="32815"/>
                  </a:lnTo>
                  <a:cubicBezTo>
                    <a:pt x="29310" y="32838"/>
                    <a:pt x="29575" y="32851"/>
                    <a:pt x="29841" y="32851"/>
                  </a:cubicBezTo>
                  <a:cubicBezTo>
                    <a:pt x="30384" y="32851"/>
                    <a:pt x="30927" y="32794"/>
                    <a:pt x="31450" y="32635"/>
                  </a:cubicBezTo>
                  <a:cubicBezTo>
                    <a:pt x="32217" y="32420"/>
                    <a:pt x="32951" y="32071"/>
                    <a:pt x="33605" y="31597"/>
                  </a:cubicBezTo>
                  <a:cubicBezTo>
                    <a:pt x="34260" y="31134"/>
                    <a:pt x="34835" y="30581"/>
                    <a:pt x="35332" y="29949"/>
                  </a:cubicBezTo>
                  <a:cubicBezTo>
                    <a:pt x="35828" y="29340"/>
                    <a:pt x="36257" y="28663"/>
                    <a:pt x="36584" y="27941"/>
                  </a:cubicBezTo>
                  <a:cubicBezTo>
                    <a:pt x="36934" y="27218"/>
                    <a:pt x="37182" y="26462"/>
                    <a:pt x="37329" y="25684"/>
                  </a:cubicBezTo>
                  <a:lnTo>
                    <a:pt x="37419" y="25086"/>
                  </a:lnTo>
                  <a:lnTo>
                    <a:pt x="37453" y="24499"/>
                  </a:lnTo>
                  <a:cubicBezTo>
                    <a:pt x="37476" y="24093"/>
                    <a:pt x="37464" y="23720"/>
                    <a:pt x="37476" y="23325"/>
                  </a:cubicBezTo>
                  <a:cubicBezTo>
                    <a:pt x="37498" y="21768"/>
                    <a:pt x="37510" y="20222"/>
                    <a:pt x="37453" y="18654"/>
                  </a:cubicBezTo>
                  <a:cubicBezTo>
                    <a:pt x="37419" y="17096"/>
                    <a:pt x="37273" y="15539"/>
                    <a:pt x="37047" y="13993"/>
                  </a:cubicBezTo>
                  <a:cubicBezTo>
                    <a:pt x="36810" y="12447"/>
                    <a:pt x="36426" y="10924"/>
                    <a:pt x="35896" y="9457"/>
                  </a:cubicBezTo>
                  <a:cubicBezTo>
                    <a:pt x="35366" y="7979"/>
                    <a:pt x="34655" y="6568"/>
                    <a:pt x="33763" y="5271"/>
                  </a:cubicBezTo>
                  <a:cubicBezTo>
                    <a:pt x="33346" y="4605"/>
                    <a:pt x="32849" y="4029"/>
                    <a:pt x="32353" y="3409"/>
                  </a:cubicBezTo>
                  <a:cubicBezTo>
                    <a:pt x="31834" y="2833"/>
                    <a:pt x="31315" y="2247"/>
                    <a:pt x="30773" y="1682"/>
                  </a:cubicBezTo>
                  <a:cubicBezTo>
                    <a:pt x="30231" y="1129"/>
                    <a:pt x="29678" y="588"/>
                    <a:pt x="29103" y="57"/>
                  </a:cubicBezTo>
                  <a:lnTo>
                    <a:pt x="290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39"/>
            <p:cNvSpPr/>
            <p:nvPr/>
          </p:nvSpPr>
          <p:spPr>
            <a:xfrm>
              <a:off x="3427396" y="-109689"/>
              <a:ext cx="1211050" cy="1223302"/>
            </a:xfrm>
            <a:custGeom>
              <a:avLst/>
              <a:gdLst/>
              <a:ahLst/>
              <a:cxnLst/>
              <a:rect l="l" t="t" r="r" b="b"/>
              <a:pathLst>
                <a:path w="35287" h="35644" extrusionOk="0">
                  <a:moveTo>
                    <a:pt x="1219" y="1"/>
                  </a:moveTo>
                  <a:cubicBezTo>
                    <a:pt x="1005" y="1603"/>
                    <a:pt x="712" y="3183"/>
                    <a:pt x="351" y="4752"/>
                  </a:cubicBezTo>
                  <a:cubicBezTo>
                    <a:pt x="136" y="5654"/>
                    <a:pt x="35" y="6568"/>
                    <a:pt x="35" y="7482"/>
                  </a:cubicBezTo>
                  <a:cubicBezTo>
                    <a:pt x="1" y="10969"/>
                    <a:pt x="1129" y="15257"/>
                    <a:pt x="2844" y="18168"/>
                  </a:cubicBezTo>
                  <a:cubicBezTo>
                    <a:pt x="3995" y="20132"/>
                    <a:pt x="4469" y="20990"/>
                    <a:pt x="4943" y="21836"/>
                  </a:cubicBezTo>
                  <a:cubicBezTo>
                    <a:pt x="5428" y="22727"/>
                    <a:pt x="5891" y="23562"/>
                    <a:pt x="7132" y="25650"/>
                  </a:cubicBezTo>
                  <a:cubicBezTo>
                    <a:pt x="9795" y="30141"/>
                    <a:pt x="12549" y="33030"/>
                    <a:pt x="15550" y="34474"/>
                  </a:cubicBezTo>
                  <a:cubicBezTo>
                    <a:pt x="16892" y="35120"/>
                    <a:pt x="18164" y="35644"/>
                    <a:pt x="19620" y="35644"/>
                  </a:cubicBezTo>
                  <a:cubicBezTo>
                    <a:pt x="19817" y="35644"/>
                    <a:pt x="20017" y="35634"/>
                    <a:pt x="20222" y="35614"/>
                  </a:cubicBezTo>
                  <a:cubicBezTo>
                    <a:pt x="21080" y="35524"/>
                    <a:pt x="21926" y="35298"/>
                    <a:pt x="22716" y="34959"/>
                  </a:cubicBezTo>
                  <a:cubicBezTo>
                    <a:pt x="23585" y="34609"/>
                    <a:pt x="24487" y="34621"/>
                    <a:pt x="25187" y="33966"/>
                  </a:cubicBezTo>
                  <a:cubicBezTo>
                    <a:pt x="26282" y="32962"/>
                    <a:pt x="26485" y="32319"/>
                    <a:pt x="26507" y="30841"/>
                  </a:cubicBezTo>
                  <a:cubicBezTo>
                    <a:pt x="27498" y="31094"/>
                    <a:pt x="28450" y="31312"/>
                    <a:pt x="29366" y="31312"/>
                  </a:cubicBezTo>
                  <a:cubicBezTo>
                    <a:pt x="30410" y="31312"/>
                    <a:pt x="31408" y="31028"/>
                    <a:pt x="32364" y="30186"/>
                  </a:cubicBezTo>
                  <a:cubicBezTo>
                    <a:pt x="34034" y="28730"/>
                    <a:pt x="35162" y="26372"/>
                    <a:pt x="35185" y="24307"/>
                  </a:cubicBezTo>
                  <a:lnTo>
                    <a:pt x="35219" y="22332"/>
                  </a:lnTo>
                  <a:cubicBezTo>
                    <a:pt x="35286" y="15810"/>
                    <a:pt x="34970" y="9514"/>
                    <a:pt x="30468" y="4221"/>
                  </a:cubicBezTo>
                  <a:cubicBezTo>
                    <a:pt x="29159" y="2720"/>
                    <a:pt x="27771" y="1321"/>
                    <a:pt x="26304" y="1"/>
                  </a:cubicBezTo>
                  <a:lnTo>
                    <a:pt x="18800" y="1"/>
                  </a:lnTo>
                  <a:cubicBezTo>
                    <a:pt x="19387" y="802"/>
                    <a:pt x="19974" y="1603"/>
                    <a:pt x="20583" y="2393"/>
                  </a:cubicBezTo>
                  <a:cubicBezTo>
                    <a:pt x="22242" y="4526"/>
                    <a:pt x="24341" y="6365"/>
                    <a:pt x="25774" y="8667"/>
                  </a:cubicBezTo>
                  <a:cubicBezTo>
                    <a:pt x="26710" y="10191"/>
                    <a:pt x="27015" y="12007"/>
                    <a:pt x="27579" y="13677"/>
                  </a:cubicBezTo>
                  <a:cubicBezTo>
                    <a:pt x="28617" y="16690"/>
                    <a:pt x="28945" y="20753"/>
                    <a:pt x="28223" y="23867"/>
                  </a:cubicBezTo>
                  <a:cubicBezTo>
                    <a:pt x="27974" y="24950"/>
                    <a:pt x="27466" y="26214"/>
                    <a:pt x="26383" y="26722"/>
                  </a:cubicBezTo>
                  <a:cubicBezTo>
                    <a:pt x="26045" y="26879"/>
                    <a:pt x="25698" y="26937"/>
                    <a:pt x="25347" y="26937"/>
                  </a:cubicBezTo>
                  <a:cubicBezTo>
                    <a:pt x="24377" y="26937"/>
                    <a:pt x="23376" y="26496"/>
                    <a:pt x="22453" y="26496"/>
                  </a:cubicBezTo>
                  <a:cubicBezTo>
                    <a:pt x="22127" y="26496"/>
                    <a:pt x="21810" y="26551"/>
                    <a:pt x="21508" y="26699"/>
                  </a:cubicBezTo>
                  <a:cubicBezTo>
                    <a:pt x="21091" y="26902"/>
                    <a:pt x="20696" y="27523"/>
                    <a:pt x="20312" y="27805"/>
                  </a:cubicBezTo>
                  <a:cubicBezTo>
                    <a:pt x="19850" y="28132"/>
                    <a:pt x="19398" y="28572"/>
                    <a:pt x="18879" y="28809"/>
                  </a:cubicBezTo>
                  <a:cubicBezTo>
                    <a:pt x="18575" y="28944"/>
                    <a:pt x="18225" y="29002"/>
                    <a:pt x="17867" y="29002"/>
                  </a:cubicBezTo>
                  <a:cubicBezTo>
                    <a:pt x="17322" y="29002"/>
                    <a:pt x="16760" y="28867"/>
                    <a:pt x="16318" y="28663"/>
                  </a:cubicBezTo>
                  <a:cubicBezTo>
                    <a:pt x="14727" y="27929"/>
                    <a:pt x="13937" y="26688"/>
                    <a:pt x="13474" y="25018"/>
                  </a:cubicBezTo>
                  <a:cubicBezTo>
                    <a:pt x="13215" y="24115"/>
                    <a:pt x="12876" y="23246"/>
                    <a:pt x="12458" y="22411"/>
                  </a:cubicBezTo>
                  <a:cubicBezTo>
                    <a:pt x="12086" y="21633"/>
                    <a:pt x="11443" y="20820"/>
                    <a:pt x="11228" y="19997"/>
                  </a:cubicBezTo>
                  <a:cubicBezTo>
                    <a:pt x="11003" y="19139"/>
                    <a:pt x="10969" y="18428"/>
                    <a:pt x="10518" y="17616"/>
                  </a:cubicBezTo>
                  <a:cubicBezTo>
                    <a:pt x="10089" y="16837"/>
                    <a:pt x="9536" y="16126"/>
                    <a:pt x="9084" y="15347"/>
                  </a:cubicBezTo>
                  <a:cubicBezTo>
                    <a:pt x="8633" y="14546"/>
                    <a:pt x="8351" y="13632"/>
                    <a:pt x="7990" y="12775"/>
                  </a:cubicBezTo>
                  <a:cubicBezTo>
                    <a:pt x="7369" y="11274"/>
                    <a:pt x="7595" y="9604"/>
                    <a:pt x="6986" y="8114"/>
                  </a:cubicBezTo>
                  <a:cubicBezTo>
                    <a:pt x="6602" y="7166"/>
                    <a:pt x="5835" y="6444"/>
                    <a:pt x="5598" y="5440"/>
                  </a:cubicBezTo>
                  <a:cubicBezTo>
                    <a:pt x="5248" y="3996"/>
                    <a:pt x="5406" y="2653"/>
                    <a:pt x="5586" y="1231"/>
                  </a:cubicBezTo>
                  <a:cubicBezTo>
                    <a:pt x="5632" y="825"/>
                    <a:pt x="5711" y="407"/>
                    <a:pt x="57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9" name="Google Shape;5949;p39"/>
            <p:cNvGrpSpPr/>
            <p:nvPr/>
          </p:nvGrpSpPr>
          <p:grpSpPr>
            <a:xfrm>
              <a:off x="637867" y="3136846"/>
              <a:ext cx="637872" cy="599708"/>
              <a:chOff x="1071450" y="3263575"/>
              <a:chExt cx="464650" cy="436850"/>
            </a:xfrm>
          </p:grpSpPr>
          <p:sp>
            <p:nvSpPr>
              <p:cNvPr id="5950" name="Google Shape;5950;p39"/>
              <p:cNvSpPr/>
              <p:nvPr/>
            </p:nvSpPr>
            <p:spPr>
              <a:xfrm>
                <a:off x="1071450" y="3263575"/>
                <a:ext cx="464650" cy="436850"/>
              </a:xfrm>
              <a:custGeom>
                <a:avLst/>
                <a:gdLst/>
                <a:ahLst/>
                <a:cxnLst/>
                <a:rect l="l" t="t" r="r" b="b"/>
                <a:pathLst>
                  <a:path w="18586" h="17474" extrusionOk="0">
                    <a:moveTo>
                      <a:pt x="9634" y="0"/>
                    </a:moveTo>
                    <a:cubicBezTo>
                      <a:pt x="9157" y="0"/>
                      <a:pt x="8682" y="58"/>
                      <a:pt x="8215" y="181"/>
                    </a:cubicBezTo>
                    <a:cubicBezTo>
                      <a:pt x="3826" y="1309"/>
                      <a:pt x="1" y="4164"/>
                      <a:pt x="644" y="9355"/>
                    </a:cubicBezTo>
                    <a:cubicBezTo>
                      <a:pt x="971" y="12040"/>
                      <a:pt x="2630" y="14399"/>
                      <a:pt x="4774" y="15933"/>
                    </a:cubicBezTo>
                    <a:cubicBezTo>
                      <a:pt x="5744" y="16610"/>
                      <a:pt x="6839" y="17073"/>
                      <a:pt x="8001" y="17299"/>
                    </a:cubicBezTo>
                    <a:cubicBezTo>
                      <a:pt x="8560" y="17414"/>
                      <a:pt x="9133" y="17474"/>
                      <a:pt x="9703" y="17474"/>
                    </a:cubicBezTo>
                    <a:cubicBezTo>
                      <a:pt x="10812" y="17474"/>
                      <a:pt x="11906" y="17245"/>
                      <a:pt x="12853" y="16746"/>
                    </a:cubicBezTo>
                    <a:cubicBezTo>
                      <a:pt x="14083" y="16080"/>
                      <a:pt x="15482" y="15177"/>
                      <a:pt x="16306" y="14015"/>
                    </a:cubicBezTo>
                    <a:cubicBezTo>
                      <a:pt x="18337" y="11386"/>
                      <a:pt x="18586" y="7594"/>
                      <a:pt x="17051" y="4706"/>
                    </a:cubicBezTo>
                    <a:cubicBezTo>
                      <a:pt x="15679" y="2244"/>
                      <a:pt x="12621" y="0"/>
                      <a:pt x="9634" y="0"/>
                    </a:cubicBezTo>
                    <a:close/>
                  </a:path>
                </a:pathLst>
              </a:custGeom>
              <a:solidFill>
                <a:srgbClr val="7FB6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1" name="Google Shape;5951;p39"/>
              <p:cNvSpPr/>
              <p:nvPr/>
            </p:nvSpPr>
            <p:spPr>
              <a:xfrm>
                <a:off x="1086675" y="3286200"/>
                <a:ext cx="425450" cy="391625"/>
              </a:xfrm>
              <a:custGeom>
                <a:avLst/>
                <a:gdLst/>
                <a:ahLst/>
                <a:cxnLst/>
                <a:rect l="l" t="t" r="r" b="b"/>
                <a:pathLst>
                  <a:path w="17018" h="15665" extrusionOk="0">
                    <a:moveTo>
                      <a:pt x="8782" y="1"/>
                    </a:moveTo>
                    <a:cubicBezTo>
                      <a:pt x="8168" y="1"/>
                      <a:pt x="7563" y="99"/>
                      <a:pt x="6986" y="314"/>
                    </a:cubicBezTo>
                    <a:cubicBezTo>
                      <a:pt x="3160" y="1713"/>
                      <a:pt x="1" y="4613"/>
                      <a:pt x="1028" y="9194"/>
                    </a:cubicBezTo>
                    <a:cubicBezTo>
                      <a:pt x="1569" y="11553"/>
                      <a:pt x="3262" y="13505"/>
                      <a:pt x="5316" y="14690"/>
                    </a:cubicBezTo>
                    <a:cubicBezTo>
                      <a:pt x="6241" y="15209"/>
                      <a:pt x="7257" y="15525"/>
                      <a:pt x="8306" y="15626"/>
                    </a:cubicBezTo>
                    <a:cubicBezTo>
                      <a:pt x="8565" y="15651"/>
                      <a:pt x="8825" y="15664"/>
                      <a:pt x="9085" y="15664"/>
                    </a:cubicBezTo>
                    <a:cubicBezTo>
                      <a:pt x="10342" y="15664"/>
                      <a:pt x="11584" y="15363"/>
                      <a:pt x="12594" y="14690"/>
                    </a:cubicBezTo>
                    <a:cubicBezTo>
                      <a:pt x="13644" y="14001"/>
                      <a:pt x="14806" y="13065"/>
                      <a:pt x="15438" y="11948"/>
                    </a:cubicBezTo>
                    <a:cubicBezTo>
                      <a:pt x="17017" y="9420"/>
                      <a:pt x="16893" y="6012"/>
                      <a:pt x="15268" y="3575"/>
                    </a:cubicBezTo>
                    <a:cubicBezTo>
                      <a:pt x="13927" y="1635"/>
                      <a:pt x="11289" y="1"/>
                      <a:pt x="8782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2" name="Google Shape;5952;p39"/>
              <p:cNvSpPr/>
              <p:nvPr/>
            </p:nvSpPr>
            <p:spPr>
              <a:xfrm>
                <a:off x="1118000" y="3314325"/>
                <a:ext cx="364775" cy="335800"/>
              </a:xfrm>
              <a:custGeom>
                <a:avLst/>
                <a:gdLst/>
                <a:ahLst/>
                <a:cxnLst/>
                <a:rect l="l" t="t" r="r" b="b"/>
                <a:pathLst>
                  <a:path w="14591" h="13432" extrusionOk="0">
                    <a:moveTo>
                      <a:pt x="7534" y="1"/>
                    </a:moveTo>
                    <a:cubicBezTo>
                      <a:pt x="7007" y="1"/>
                      <a:pt x="6488" y="85"/>
                      <a:pt x="5992" y="272"/>
                    </a:cubicBezTo>
                    <a:cubicBezTo>
                      <a:pt x="2709" y="1468"/>
                      <a:pt x="0" y="3951"/>
                      <a:pt x="892" y="7878"/>
                    </a:cubicBezTo>
                    <a:cubicBezTo>
                      <a:pt x="1343" y="9909"/>
                      <a:pt x="2788" y="11590"/>
                      <a:pt x="4559" y="12606"/>
                    </a:cubicBezTo>
                    <a:cubicBezTo>
                      <a:pt x="5349" y="13046"/>
                      <a:pt x="6218" y="13316"/>
                      <a:pt x="7121" y="13395"/>
                    </a:cubicBezTo>
                    <a:cubicBezTo>
                      <a:pt x="7352" y="13420"/>
                      <a:pt x="7584" y="13432"/>
                      <a:pt x="7816" y="13432"/>
                    </a:cubicBezTo>
                    <a:cubicBezTo>
                      <a:pt x="8887" y="13432"/>
                      <a:pt x="9946" y="13169"/>
                      <a:pt x="10799" y="12594"/>
                    </a:cubicBezTo>
                    <a:cubicBezTo>
                      <a:pt x="11691" y="11996"/>
                      <a:pt x="12695" y="11195"/>
                      <a:pt x="13237" y="10247"/>
                    </a:cubicBezTo>
                    <a:cubicBezTo>
                      <a:pt x="14591" y="8081"/>
                      <a:pt x="14489" y="5158"/>
                      <a:pt x="13101" y="3070"/>
                    </a:cubicBezTo>
                    <a:cubicBezTo>
                      <a:pt x="11941" y="1412"/>
                      <a:pt x="9682" y="1"/>
                      <a:pt x="7534" y="1"/>
                    </a:cubicBezTo>
                    <a:close/>
                  </a:path>
                </a:pathLst>
              </a:custGeom>
              <a:solidFill>
                <a:srgbClr val="C3D6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3" name="Google Shape;5953;p39"/>
              <p:cNvSpPr/>
              <p:nvPr/>
            </p:nvSpPr>
            <p:spPr>
              <a:xfrm>
                <a:off x="1241850" y="3308425"/>
                <a:ext cx="106100" cy="347000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3880" extrusionOk="0">
                    <a:moveTo>
                      <a:pt x="4243" y="0"/>
                    </a:moveTo>
                    <a:cubicBezTo>
                      <a:pt x="4243" y="0"/>
                      <a:pt x="4164" y="215"/>
                      <a:pt x="4074" y="598"/>
                    </a:cubicBezTo>
                    <a:cubicBezTo>
                      <a:pt x="3984" y="982"/>
                      <a:pt x="3769" y="1524"/>
                      <a:pt x="3589" y="2167"/>
                    </a:cubicBezTo>
                    <a:cubicBezTo>
                      <a:pt x="3498" y="2494"/>
                      <a:pt x="3374" y="2833"/>
                      <a:pt x="3239" y="3205"/>
                    </a:cubicBezTo>
                    <a:lnTo>
                      <a:pt x="2810" y="4356"/>
                    </a:lnTo>
                    <a:cubicBezTo>
                      <a:pt x="2663" y="4751"/>
                      <a:pt x="2505" y="5168"/>
                      <a:pt x="2359" y="5586"/>
                    </a:cubicBezTo>
                    <a:cubicBezTo>
                      <a:pt x="2201" y="6003"/>
                      <a:pt x="2065" y="6443"/>
                      <a:pt x="1919" y="6872"/>
                    </a:cubicBezTo>
                    <a:cubicBezTo>
                      <a:pt x="1659" y="7741"/>
                      <a:pt x="1366" y="8587"/>
                      <a:pt x="1095" y="9400"/>
                    </a:cubicBezTo>
                    <a:cubicBezTo>
                      <a:pt x="824" y="10212"/>
                      <a:pt x="598" y="10968"/>
                      <a:pt x="406" y="11634"/>
                    </a:cubicBezTo>
                    <a:cubicBezTo>
                      <a:pt x="248" y="12165"/>
                      <a:pt x="136" y="12706"/>
                      <a:pt x="45" y="13248"/>
                    </a:cubicBezTo>
                    <a:cubicBezTo>
                      <a:pt x="11" y="13406"/>
                      <a:pt x="0" y="13564"/>
                      <a:pt x="0" y="13710"/>
                    </a:cubicBezTo>
                    <a:cubicBezTo>
                      <a:pt x="12" y="13767"/>
                      <a:pt x="17" y="13809"/>
                      <a:pt x="20" y="13838"/>
                    </a:cubicBezTo>
                    <a:lnTo>
                      <a:pt x="20" y="13838"/>
                    </a:lnTo>
                    <a:cubicBezTo>
                      <a:pt x="20" y="13808"/>
                      <a:pt x="22" y="13764"/>
                      <a:pt x="34" y="13710"/>
                    </a:cubicBezTo>
                    <a:cubicBezTo>
                      <a:pt x="57" y="13598"/>
                      <a:pt x="79" y="13451"/>
                      <a:pt x="136" y="13259"/>
                    </a:cubicBezTo>
                    <a:cubicBezTo>
                      <a:pt x="237" y="12875"/>
                      <a:pt x="429" y="12356"/>
                      <a:pt x="666" y="11713"/>
                    </a:cubicBezTo>
                    <a:cubicBezTo>
                      <a:pt x="892" y="11070"/>
                      <a:pt x="1185" y="10325"/>
                      <a:pt x="1490" y="9535"/>
                    </a:cubicBezTo>
                    <a:cubicBezTo>
                      <a:pt x="1794" y="8745"/>
                      <a:pt x="2099" y="7877"/>
                      <a:pt x="2381" y="7019"/>
                    </a:cubicBezTo>
                    <a:cubicBezTo>
                      <a:pt x="2517" y="6590"/>
                      <a:pt x="2652" y="6150"/>
                      <a:pt x="2799" y="5733"/>
                    </a:cubicBezTo>
                    <a:lnTo>
                      <a:pt x="3216" y="4491"/>
                    </a:lnTo>
                    <a:cubicBezTo>
                      <a:pt x="3352" y="4085"/>
                      <a:pt x="3464" y="3690"/>
                      <a:pt x="3566" y="3306"/>
                    </a:cubicBezTo>
                    <a:cubicBezTo>
                      <a:pt x="3679" y="2934"/>
                      <a:pt x="3792" y="2584"/>
                      <a:pt x="3848" y="2246"/>
                    </a:cubicBezTo>
                    <a:cubicBezTo>
                      <a:pt x="3995" y="1569"/>
                      <a:pt x="4108" y="1016"/>
                      <a:pt x="4164" y="621"/>
                    </a:cubicBezTo>
                    <a:cubicBezTo>
                      <a:pt x="4209" y="226"/>
                      <a:pt x="4243" y="0"/>
                      <a:pt x="4243" y="0"/>
                    </a:cubicBezTo>
                    <a:close/>
                    <a:moveTo>
                      <a:pt x="20" y="13838"/>
                    </a:moveTo>
                    <a:cubicBezTo>
                      <a:pt x="20" y="13864"/>
                      <a:pt x="23" y="13880"/>
                      <a:pt x="23" y="13880"/>
                    </a:cubicBezTo>
                    <a:cubicBezTo>
                      <a:pt x="23" y="13880"/>
                      <a:pt x="23" y="13866"/>
                      <a:pt x="20" y="13838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4" name="Google Shape;5954;p39"/>
              <p:cNvSpPr/>
              <p:nvPr/>
            </p:nvSpPr>
            <p:spPr>
              <a:xfrm>
                <a:off x="1144525" y="3386000"/>
                <a:ext cx="306100" cy="212450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8498" extrusionOk="0">
                    <a:moveTo>
                      <a:pt x="0" y="0"/>
                    </a:moveTo>
                    <a:lnTo>
                      <a:pt x="305" y="316"/>
                    </a:lnTo>
                    <a:cubicBezTo>
                      <a:pt x="406" y="407"/>
                      <a:pt x="531" y="497"/>
                      <a:pt x="643" y="587"/>
                    </a:cubicBezTo>
                    <a:cubicBezTo>
                      <a:pt x="869" y="756"/>
                      <a:pt x="1106" y="914"/>
                      <a:pt x="1332" y="1084"/>
                    </a:cubicBezTo>
                    <a:lnTo>
                      <a:pt x="2720" y="2065"/>
                    </a:lnTo>
                    <a:lnTo>
                      <a:pt x="5484" y="4063"/>
                    </a:lnTo>
                    <a:cubicBezTo>
                      <a:pt x="6410" y="4728"/>
                      <a:pt x="7324" y="5383"/>
                      <a:pt x="8271" y="6015"/>
                    </a:cubicBezTo>
                    <a:cubicBezTo>
                      <a:pt x="8745" y="6342"/>
                      <a:pt x="9231" y="6647"/>
                      <a:pt x="9716" y="6951"/>
                    </a:cubicBezTo>
                    <a:cubicBezTo>
                      <a:pt x="10190" y="7256"/>
                      <a:pt x="10664" y="7561"/>
                      <a:pt x="11160" y="7854"/>
                    </a:cubicBezTo>
                    <a:cubicBezTo>
                      <a:pt x="11341" y="7944"/>
                      <a:pt x="11533" y="8035"/>
                      <a:pt x="11724" y="8136"/>
                    </a:cubicBezTo>
                    <a:lnTo>
                      <a:pt x="12007" y="8294"/>
                    </a:lnTo>
                    <a:cubicBezTo>
                      <a:pt x="12052" y="8317"/>
                      <a:pt x="12097" y="8351"/>
                      <a:pt x="12142" y="8384"/>
                    </a:cubicBezTo>
                    <a:cubicBezTo>
                      <a:pt x="12165" y="8396"/>
                      <a:pt x="12176" y="8418"/>
                      <a:pt x="12198" y="8430"/>
                    </a:cubicBezTo>
                    <a:cubicBezTo>
                      <a:pt x="12210" y="8452"/>
                      <a:pt x="12243" y="8475"/>
                      <a:pt x="12221" y="8497"/>
                    </a:cubicBezTo>
                    <a:lnTo>
                      <a:pt x="12221" y="8497"/>
                    </a:lnTo>
                    <a:cubicBezTo>
                      <a:pt x="12243" y="8475"/>
                      <a:pt x="12221" y="8441"/>
                      <a:pt x="12210" y="8418"/>
                    </a:cubicBezTo>
                    <a:cubicBezTo>
                      <a:pt x="12187" y="8407"/>
                      <a:pt x="12176" y="8384"/>
                      <a:pt x="12153" y="8362"/>
                    </a:cubicBezTo>
                    <a:cubicBezTo>
                      <a:pt x="12119" y="8328"/>
                      <a:pt x="12074" y="8294"/>
                      <a:pt x="12029" y="8249"/>
                    </a:cubicBezTo>
                    <a:cubicBezTo>
                      <a:pt x="11950" y="8181"/>
                      <a:pt x="11860" y="8125"/>
                      <a:pt x="11770" y="8057"/>
                    </a:cubicBezTo>
                    <a:cubicBezTo>
                      <a:pt x="11600" y="7933"/>
                      <a:pt x="11420" y="7820"/>
                      <a:pt x="11239" y="7707"/>
                    </a:cubicBezTo>
                    <a:cubicBezTo>
                      <a:pt x="10799" y="7346"/>
                      <a:pt x="10336" y="7008"/>
                      <a:pt x="9885" y="6669"/>
                    </a:cubicBezTo>
                    <a:cubicBezTo>
                      <a:pt x="9422" y="6342"/>
                      <a:pt x="8971" y="5992"/>
                      <a:pt x="8508" y="5665"/>
                    </a:cubicBezTo>
                    <a:cubicBezTo>
                      <a:pt x="7594" y="4999"/>
                      <a:pt x="6680" y="4322"/>
                      <a:pt x="5744" y="3668"/>
                    </a:cubicBezTo>
                    <a:cubicBezTo>
                      <a:pt x="5281" y="3340"/>
                      <a:pt x="4807" y="3013"/>
                      <a:pt x="4333" y="2697"/>
                    </a:cubicBezTo>
                    <a:cubicBezTo>
                      <a:pt x="3859" y="2381"/>
                      <a:pt x="3397" y="2065"/>
                      <a:pt x="2900" y="1772"/>
                    </a:cubicBezTo>
                    <a:lnTo>
                      <a:pt x="2178" y="1321"/>
                    </a:lnTo>
                    <a:cubicBezTo>
                      <a:pt x="1930" y="1185"/>
                      <a:pt x="1693" y="1016"/>
                      <a:pt x="1445" y="881"/>
                    </a:cubicBezTo>
                    <a:cubicBezTo>
                      <a:pt x="1196" y="756"/>
                      <a:pt x="948" y="610"/>
                      <a:pt x="700" y="474"/>
                    </a:cubicBezTo>
                    <a:cubicBezTo>
                      <a:pt x="452" y="328"/>
                      <a:pt x="215" y="170"/>
                      <a:pt x="0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5" name="Google Shape;5955;p39"/>
              <p:cNvSpPr/>
              <p:nvPr/>
            </p:nvSpPr>
            <p:spPr>
              <a:xfrm>
                <a:off x="1230550" y="3317450"/>
                <a:ext cx="128950" cy="341650"/>
              </a:xfrm>
              <a:custGeom>
                <a:avLst/>
                <a:gdLst/>
                <a:ahLst/>
                <a:cxnLst/>
                <a:rect l="l" t="t" r="r" b="b"/>
                <a:pathLst>
                  <a:path w="5158" h="13666" extrusionOk="0">
                    <a:moveTo>
                      <a:pt x="1" y="0"/>
                    </a:moveTo>
                    <a:lnTo>
                      <a:pt x="80" y="136"/>
                    </a:lnTo>
                    <a:cubicBezTo>
                      <a:pt x="148" y="271"/>
                      <a:pt x="215" y="418"/>
                      <a:pt x="272" y="565"/>
                    </a:cubicBezTo>
                    <a:cubicBezTo>
                      <a:pt x="430" y="926"/>
                      <a:pt x="576" y="1479"/>
                      <a:pt x="779" y="2133"/>
                    </a:cubicBezTo>
                    <a:cubicBezTo>
                      <a:pt x="983" y="2788"/>
                      <a:pt x="1208" y="3555"/>
                      <a:pt x="1468" y="4367"/>
                    </a:cubicBezTo>
                    <a:cubicBezTo>
                      <a:pt x="1727" y="5180"/>
                      <a:pt x="2009" y="6060"/>
                      <a:pt x="2292" y="6929"/>
                    </a:cubicBezTo>
                    <a:cubicBezTo>
                      <a:pt x="2438" y="7358"/>
                      <a:pt x="2585" y="7786"/>
                      <a:pt x="2720" y="8215"/>
                    </a:cubicBezTo>
                    <a:cubicBezTo>
                      <a:pt x="2856" y="8644"/>
                      <a:pt x="3048" y="9061"/>
                      <a:pt x="3206" y="9456"/>
                    </a:cubicBezTo>
                    <a:cubicBezTo>
                      <a:pt x="3533" y="10246"/>
                      <a:pt x="3849" y="10991"/>
                      <a:pt x="4142" y="11612"/>
                    </a:cubicBezTo>
                    <a:cubicBezTo>
                      <a:pt x="4424" y="12232"/>
                      <a:pt x="4684" y="12740"/>
                      <a:pt x="4864" y="13101"/>
                    </a:cubicBezTo>
                    <a:cubicBezTo>
                      <a:pt x="5056" y="13462"/>
                      <a:pt x="5158" y="13665"/>
                      <a:pt x="5158" y="13665"/>
                    </a:cubicBezTo>
                    <a:lnTo>
                      <a:pt x="4943" y="13067"/>
                    </a:lnTo>
                    <a:cubicBezTo>
                      <a:pt x="4819" y="12695"/>
                      <a:pt x="4639" y="12153"/>
                      <a:pt x="4379" y="11510"/>
                    </a:cubicBezTo>
                    <a:cubicBezTo>
                      <a:pt x="4131" y="10878"/>
                      <a:pt x="3894" y="10111"/>
                      <a:pt x="3601" y="9310"/>
                    </a:cubicBezTo>
                    <a:cubicBezTo>
                      <a:pt x="3454" y="8904"/>
                      <a:pt x="3296" y="8509"/>
                      <a:pt x="3160" y="8080"/>
                    </a:cubicBezTo>
                    <a:cubicBezTo>
                      <a:pt x="3025" y="7651"/>
                      <a:pt x="2890" y="7211"/>
                      <a:pt x="2743" y="6771"/>
                    </a:cubicBezTo>
                    <a:cubicBezTo>
                      <a:pt x="2596" y="6342"/>
                      <a:pt x="2450" y="5913"/>
                      <a:pt x="2314" y="5484"/>
                    </a:cubicBezTo>
                    <a:cubicBezTo>
                      <a:pt x="2179" y="5056"/>
                      <a:pt x="2009" y="4638"/>
                      <a:pt x="1874" y="4232"/>
                    </a:cubicBezTo>
                    <a:cubicBezTo>
                      <a:pt x="1581" y="3431"/>
                      <a:pt x="1276" y="2686"/>
                      <a:pt x="1028" y="2043"/>
                    </a:cubicBezTo>
                    <a:cubicBezTo>
                      <a:pt x="847" y="1524"/>
                      <a:pt x="610" y="1016"/>
                      <a:pt x="351" y="519"/>
                    </a:cubicBezTo>
                    <a:cubicBezTo>
                      <a:pt x="283" y="384"/>
                      <a:pt x="193" y="249"/>
                      <a:pt x="102" y="12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6" name="Google Shape;5956;p39"/>
              <p:cNvSpPr/>
              <p:nvPr/>
            </p:nvSpPr>
            <p:spPr>
              <a:xfrm>
                <a:off x="1163700" y="3358075"/>
                <a:ext cx="273100" cy="239800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592" extrusionOk="0">
                    <a:moveTo>
                      <a:pt x="10924" y="0"/>
                    </a:moveTo>
                    <a:cubicBezTo>
                      <a:pt x="10867" y="113"/>
                      <a:pt x="10799" y="203"/>
                      <a:pt x="10709" y="282"/>
                    </a:cubicBezTo>
                    <a:cubicBezTo>
                      <a:pt x="10619" y="361"/>
                      <a:pt x="10529" y="429"/>
                      <a:pt x="10438" y="497"/>
                    </a:cubicBezTo>
                    <a:cubicBezTo>
                      <a:pt x="10247" y="643"/>
                      <a:pt x="10043" y="756"/>
                      <a:pt x="9852" y="926"/>
                    </a:cubicBezTo>
                    <a:cubicBezTo>
                      <a:pt x="9423" y="1264"/>
                      <a:pt x="9005" y="1614"/>
                      <a:pt x="8588" y="1975"/>
                    </a:cubicBezTo>
                    <a:cubicBezTo>
                      <a:pt x="8170" y="2336"/>
                      <a:pt x="7741" y="2675"/>
                      <a:pt x="7335" y="3036"/>
                    </a:cubicBezTo>
                    <a:cubicBezTo>
                      <a:pt x="6500" y="3758"/>
                      <a:pt x="5710" y="4503"/>
                      <a:pt x="4909" y="5259"/>
                    </a:cubicBezTo>
                    <a:lnTo>
                      <a:pt x="4311" y="5823"/>
                    </a:lnTo>
                    <a:lnTo>
                      <a:pt x="3713" y="6342"/>
                    </a:lnTo>
                    <a:cubicBezTo>
                      <a:pt x="3284" y="6669"/>
                      <a:pt x="2833" y="6996"/>
                      <a:pt x="2404" y="7346"/>
                    </a:cubicBezTo>
                    <a:cubicBezTo>
                      <a:pt x="2201" y="7527"/>
                      <a:pt x="1975" y="7685"/>
                      <a:pt x="1783" y="7877"/>
                    </a:cubicBezTo>
                    <a:cubicBezTo>
                      <a:pt x="1580" y="8080"/>
                      <a:pt x="1377" y="8260"/>
                      <a:pt x="1197" y="8475"/>
                    </a:cubicBezTo>
                    <a:cubicBezTo>
                      <a:pt x="1005" y="8678"/>
                      <a:pt x="824" y="8870"/>
                      <a:pt x="632" y="9061"/>
                    </a:cubicBezTo>
                    <a:cubicBezTo>
                      <a:pt x="542" y="9163"/>
                      <a:pt x="441" y="9253"/>
                      <a:pt x="328" y="9332"/>
                    </a:cubicBezTo>
                    <a:lnTo>
                      <a:pt x="0" y="9592"/>
                    </a:lnTo>
                    <a:cubicBezTo>
                      <a:pt x="249" y="9468"/>
                      <a:pt x="486" y="9321"/>
                      <a:pt x="700" y="9163"/>
                    </a:cubicBezTo>
                    <a:cubicBezTo>
                      <a:pt x="915" y="8982"/>
                      <a:pt x="1140" y="8813"/>
                      <a:pt x="1343" y="8633"/>
                    </a:cubicBezTo>
                    <a:cubicBezTo>
                      <a:pt x="1546" y="8441"/>
                      <a:pt x="1750" y="8272"/>
                      <a:pt x="1964" y="8102"/>
                    </a:cubicBezTo>
                    <a:cubicBezTo>
                      <a:pt x="2167" y="7933"/>
                      <a:pt x="2393" y="7775"/>
                      <a:pt x="2618" y="7617"/>
                    </a:cubicBezTo>
                    <a:cubicBezTo>
                      <a:pt x="2844" y="7459"/>
                      <a:pt x="3070" y="7312"/>
                      <a:pt x="3295" y="7166"/>
                    </a:cubicBezTo>
                    <a:lnTo>
                      <a:pt x="3973" y="6692"/>
                    </a:lnTo>
                    <a:lnTo>
                      <a:pt x="4627" y="6161"/>
                    </a:lnTo>
                    <a:lnTo>
                      <a:pt x="5225" y="5597"/>
                    </a:lnTo>
                    <a:cubicBezTo>
                      <a:pt x="6038" y="4852"/>
                      <a:pt x="6827" y="4096"/>
                      <a:pt x="7617" y="3340"/>
                    </a:cubicBezTo>
                    <a:cubicBezTo>
                      <a:pt x="8024" y="2979"/>
                      <a:pt x="8407" y="2596"/>
                      <a:pt x="8802" y="2212"/>
                    </a:cubicBezTo>
                    <a:cubicBezTo>
                      <a:pt x="9186" y="1828"/>
                      <a:pt x="9592" y="1456"/>
                      <a:pt x="9976" y="1061"/>
                    </a:cubicBezTo>
                    <a:cubicBezTo>
                      <a:pt x="10122" y="903"/>
                      <a:pt x="10314" y="756"/>
                      <a:pt x="10495" y="598"/>
                    </a:cubicBezTo>
                    <a:cubicBezTo>
                      <a:pt x="10574" y="508"/>
                      <a:pt x="10664" y="429"/>
                      <a:pt x="10743" y="339"/>
                    </a:cubicBezTo>
                    <a:cubicBezTo>
                      <a:pt x="10822" y="237"/>
                      <a:pt x="10878" y="124"/>
                      <a:pt x="10924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7" name="Google Shape;5957;p39"/>
              <p:cNvSpPr/>
              <p:nvPr/>
            </p:nvSpPr>
            <p:spPr>
              <a:xfrm>
                <a:off x="1115450" y="3480500"/>
                <a:ext cx="374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976" h="659" extrusionOk="0">
                    <a:moveTo>
                      <a:pt x="10236" y="1"/>
                    </a:moveTo>
                    <a:cubicBezTo>
                      <a:pt x="9344" y="1"/>
                      <a:pt x="8396" y="12"/>
                      <a:pt x="7471" y="57"/>
                    </a:cubicBezTo>
                    <a:lnTo>
                      <a:pt x="6072" y="136"/>
                    </a:lnTo>
                    <a:cubicBezTo>
                      <a:pt x="5609" y="159"/>
                      <a:pt x="5169" y="226"/>
                      <a:pt x="4729" y="226"/>
                    </a:cubicBezTo>
                    <a:cubicBezTo>
                      <a:pt x="4289" y="238"/>
                      <a:pt x="3860" y="260"/>
                      <a:pt x="3454" y="271"/>
                    </a:cubicBezTo>
                    <a:lnTo>
                      <a:pt x="3172" y="271"/>
                    </a:lnTo>
                    <a:lnTo>
                      <a:pt x="2890" y="249"/>
                    </a:lnTo>
                    <a:lnTo>
                      <a:pt x="2348" y="192"/>
                    </a:lnTo>
                    <a:cubicBezTo>
                      <a:pt x="1648" y="113"/>
                      <a:pt x="1062" y="102"/>
                      <a:pt x="655" y="68"/>
                    </a:cubicBezTo>
                    <a:lnTo>
                      <a:pt x="1" y="46"/>
                    </a:lnTo>
                    <a:lnTo>
                      <a:pt x="622" y="181"/>
                    </a:lnTo>
                    <a:lnTo>
                      <a:pt x="2303" y="474"/>
                    </a:lnTo>
                    <a:lnTo>
                      <a:pt x="2856" y="565"/>
                    </a:lnTo>
                    <a:lnTo>
                      <a:pt x="3138" y="610"/>
                    </a:lnTo>
                    <a:cubicBezTo>
                      <a:pt x="3262" y="632"/>
                      <a:pt x="3341" y="632"/>
                      <a:pt x="3443" y="632"/>
                    </a:cubicBezTo>
                    <a:cubicBezTo>
                      <a:pt x="3771" y="642"/>
                      <a:pt x="4115" y="658"/>
                      <a:pt x="4467" y="658"/>
                    </a:cubicBezTo>
                    <a:cubicBezTo>
                      <a:pt x="4550" y="658"/>
                      <a:pt x="4634" y="657"/>
                      <a:pt x="4718" y="655"/>
                    </a:cubicBezTo>
                    <a:cubicBezTo>
                      <a:pt x="5158" y="655"/>
                      <a:pt x="5609" y="632"/>
                      <a:pt x="6083" y="610"/>
                    </a:cubicBezTo>
                    <a:lnTo>
                      <a:pt x="7482" y="553"/>
                    </a:lnTo>
                    <a:cubicBezTo>
                      <a:pt x="7945" y="520"/>
                      <a:pt x="8419" y="497"/>
                      <a:pt x="8882" y="486"/>
                    </a:cubicBezTo>
                    <a:cubicBezTo>
                      <a:pt x="9333" y="474"/>
                      <a:pt x="9784" y="429"/>
                      <a:pt x="10224" y="429"/>
                    </a:cubicBezTo>
                    <a:cubicBezTo>
                      <a:pt x="10676" y="429"/>
                      <a:pt x="11093" y="429"/>
                      <a:pt x="11499" y="396"/>
                    </a:cubicBezTo>
                    <a:cubicBezTo>
                      <a:pt x="11631" y="388"/>
                      <a:pt x="11760" y="385"/>
                      <a:pt x="11887" y="385"/>
                    </a:cubicBezTo>
                    <a:cubicBezTo>
                      <a:pt x="12141" y="385"/>
                      <a:pt x="12387" y="396"/>
                      <a:pt x="12628" y="396"/>
                    </a:cubicBezTo>
                    <a:cubicBezTo>
                      <a:pt x="12861" y="396"/>
                      <a:pt x="13079" y="401"/>
                      <a:pt x="13289" y="401"/>
                    </a:cubicBezTo>
                    <a:cubicBezTo>
                      <a:pt x="13394" y="401"/>
                      <a:pt x="13497" y="399"/>
                      <a:pt x="13598" y="396"/>
                    </a:cubicBezTo>
                    <a:lnTo>
                      <a:pt x="14332" y="339"/>
                    </a:lnTo>
                    <a:cubicBezTo>
                      <a:pt x="14490" y="328"/>
                      <a:pt x="14648" y="328"/>
                      <a:pt x="14806" y="328"/>
                    </a:cubicBezTo>
                    <a:lnTo>
                      <a:pt x="14975" y="328"/>
                    </a:lnTo>
                    <a:lnTo>
                      <a:pt x="14806" y="294"/>
                    </a:lnTo>
                    <a:cubicBezTo>
                      <a:pt x="14648" y="260"/>
                      <a:pt x="14490" y="249"/>
                      <a:pt x="14332" y="249"/>
                    </a:cubicBezTo>
                    <a:lnTo>
                      <a:pt x="13598" y="215"/>
                    </a:lnTo>
                    <a:lnTo>
                      <a:pt x="12639" y="125"/>
                    </a:lnTo>
                    <a:cubicBezTo>
                      <a:pt x="12289" y="102"/>
                      <a:pt x="11894" y="57"/>
                      <a:pt x="11499" y="46"/>
                    </a:cubicBezTo>
                    <a:cubicBezTo>
                      <a:pt x="11105" y="23"/>
                      <a:pt x="10676" y="12"/>
                      <a:pt x="10236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58" name="Google Shape;5958;p39"/>
            <p:cNvGrpSpPr/>
            <p:nvPr/>
          </p:nvGrpSpPr>
          <p:grpSpPr>
            <a:xfrm>
              <a:off x="-142090" y="1039842"/>
              <a:ext cx="637872" cy="599708"/>
              <a:chOff x="1071450" y="3263575"/>
              <a:chExt cx="464650" cy="436850"/>
            </a:xfrm>
          </p:grpSpPr>
          <p:sp>
            <p:nvSpPr>
              <p:cNvPr id="5959" name="Google Shape;5959;p39"/>
              <p:cNvSpPr/>
              <p:nvPr/>
            </p:nvSpPr>
            <p:spPr>
              <a:xfrm>
                <a:off x="1071450" y="3263575"/>
                <a:ext cx="464650" cy="436850"/>
              </a:xfrm>
              <a:custGeom>
                <a:avLst/>
                <a:gdLst/>
                <a:ahLst/>
                <a:cxnLst/>
                <a:rect l="l" t="t" r="r" b="b"/>
                <a:pathLst>
                  <a:path w="18586" h="17474" extrusionOk="0">
                    <a:moveTo>
                      <a:pt x="9634" y="0"/>
                    </a:moveTo>
                    <a:cubicBezTo>
                      <a:pt x="9157" y="0"/>
                      <a:pt x="8682" y="58"/>
                      <a:pt x="8215" y="181"/>
                    </a:cubicBezTo>
                    <a:cubicBezTo>
                      <a:pt x="3826" y="1309"/>
                      <a:pt x="1" y="4164"/>
                      <a:pt x="644" y="9355"/>
                    </a:cubicBezTo>
                    <a:cubicBezTo>
                      <a:pt x="971" y="12040"/>
                      <a:pt x="2630" y="14399"/>
                      <a:pt x="4774" y="15933"/>
                    </a:cubicBezTo>
                    <a:cubicBezTo>
                      <a:pt x="5744" y="16610"/>
                      <a:pt x="6839" y="17073"/>
                      <a:pt x="8001" y="17299"/>
                    </a:cubicBezTo>
                    <a:cubicBezTo>
                      <a:pt x="8560" y="17414"/>
                      <a:pt x="9133" y="17474"/>
                      <a:pt x="9703" y="17474"/>
                    </a:cubicBezTo>
                    <a:cubicBezTo>
                      <a:pt x="10812" y="17474"/>
                      <a:pt x="11906" y="17245"/>
                      <a:pt x="12853" y="16746"/>
                    </a:cubicBezTo>
                    <a:cubicBezTo>
                      <a:pt x="14083" y="16080"/>
                      <a:pt x="15482" y="15177"/>
                      <a:pt x="16306" y="14015"/>
                    </a:cubicBezTo>
                    <a:cubicBezTo>
                      <a:pt x="18337" y="11386"/>
                      <a:pt x="18586" y="7594"/>
                      <a:pt x="17051" y="4706"/>
                    </a:cubicBezTo>
                    <a:cubicBezTo>
                      <a:pt x="15679" y="2244"/>
                      <a:pt x="12621" y="0"/>
                      <a:pt x="9634" y="0"/>
                    </a:cubicBezTo>
                    <a:close/>
                  </a:path>
                </a:pathLst>
              </a:custGeom>
              <a:solidFill>
                <a:srgbClr val="7FB6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0" name="Google Shape;5960;p39"/>
              <p:cNvSpPr/>
              <p:nvPr/>
            </p:nvSpPr>
            <p:spPr>
              <a:xfrm>
                <a:off x="1086675" y="3286200"/>
                <a:ext cx="425450" cy="391625"/>
              </a:xfrm>
              <a:custGeom>
                <a:avLst/>
                <a:gdLst/>
                <a:ahLst/>
                <a:cxnLst/>
                <a:rect l="l" t="t" r="r" b="b"/>
                <a:pathLst>
                  <a:path w="17018" h="15665" extrusionOk="0">
                    <a:moveTo>
                      <a:pt x="8782" y="1"/>
                    </a:moveTo>
                    <a:cubicBezTo>
                      <a:pt x="8168" y="1"/>
                      <a:pt x="7563" y="99"/>
                      <a:pt x="6986" y="314"/>
                    </a:cubicBezTo>
                    <a:cubicBezTo>
                      <a:pt x="3160" y="1713"/>
                      <a:pt x="1" y="4613"/>
                      <a:pt x="1028" y="9194"/>
                    </a:cubicBezTo>
                    <a:cubicBezTo>
                      <a:pt x="1569" y="11553"/>
                      <a:pt x="3262" y="13505"/>
                      <a:pt x="5316" y="14690"/>
                    </a:cubicBezTo>
                    <a:cubicBezTo>
                      <a:pt x="6241" y="15209"/>
                      <a:pt x="7257" y="15525"/>
                      <a:pt x="8306" y="15626"/>
                    </a:cubicBezTo>
                    <a:cubicBezTo>
                      <a:pt x="8565" y="15651"/>
                      <a:pt x="8825" y="15664"/>
                      <a:pt x="9085" y="15664"/>
                    </a:cubicBezTo>
                    <a:cubicBezTo>
                      <a:pt x="10342" y="15664"/>
                      <a:pt x="11584" y="15363"/>
                      <a:pt x="12594" y="14690"/>
                    </a:cubicBezTo>
                    <a:cubicBezTo>
                      <a:pt x="13644" y="14001"/>
                      <a:pt x="14806" y="13065"/>
                      <a:pt x="15438" y="11948"/>
                    </a:cubicBezTo>
                    <a:cubicBezTo>
                      <a:pt x="17017" y="9420"/>
                      <a:pt x="16893" y="6012"/>
                      <a:pt x="15268" y="3575"/>
                    </a:cubicBezTo>
                    <a:cubicBezTo>
                      <a:pt x="13927" y="1635"/>
                      <a:pt x="11289" y="1"/>
                      <a:pt x="8782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1" name="Google Shape;5961;p39"/>
              <p:cNvSpPr/>
              <p:nvPr/>
            </p:nvSpPr>
            <p:spPr>
              <a:xfrm>
                <a:off x="1118000" y="3314325"/>
                <a:ext cx="364775" cy="335800"/>
              </a:xfrm>
              <a:custGeom>
                <a:avLst/>
                <a:gdLst/>
                <a:ahLst/>
                <a:cxnLst/>
                <a:rect l="l" t="t" r="r" b="b"/>
                <a:pathLst>
                  <a:path w="14591" h="13432" extrusionOk="0">
                    <a:moveTo>
                      <a:pt x="7534" y="1"/>
                    </a:moveTo>
                    <a:cubicBezTo>
                      <a:pt x="7007" y="1"/>
                      <a:pt x="6488" y="85"/>
                      <a:pt x="5992" y="272"/>
                    </a:cubicBezTo>
                    <a:cubicBezTo>
                      <a:pt x="2709" y="1468"/>
                      <a:pt x="0" y="3951"/>
                      <a:pt x="892" y="7878"/>
                    </a:cubicBezTo>
                    <a:cubicBezTo>
                      <a:pt x="1343" y="9909"/>
                      <a:pt x="2788" y="11590"/>
                      <a:pt x="4559" y="12606"/>
                    </a:cubicBezTo>
                    <a:cubicBezTo>
                      <a:pt x="5349" y="13046"/>
                      <a:pt x="6218" y="13316"/>
                      <a:pt x="7121" y="13395"/>
                    </a:cubicBezTo>
                    <a:cubicBezTo>
                      <a:pt x="7352" y="13420"/>
                      <a:pt x="7584" y="13432"/>
                      <a:pt x="7816" y="13432"/>
                    </a:cubicBezTo>
                    <a:cubicBezTo>
                      <a:pt x="8887" y="13432"/>
                      <a:pt x="9946" y="13169"/>
                      <a:pt x="10799" y="12594"/>
                    </a:cubicBezTo>
                    <a:cubicBezTo>
                      <a:pt x="11691" y="11996"/>
                      <a:pt x="12695" y="11195"/>
                      <a:pt x="13237" y="10247"/>
                    </a:cubicBezTo>
                    <a:cubicBezTo>
                      <a:pt x="14591" y="8081"/>
                      <a:pt x="14489" y="5158"/>
                      <a:pt x="13101" y="3070"/>
                    </a:cubicBezTo>
                    <a:cubicBezTo>
                      <a:pt x="11941" y="1412"/>
                      <a:pt x="9682" y="1"/>
                      <a:pt x="7534" y="1"/>
                    </a:cubicBezTo>
                    <a:close/>
                  </a:path>
                </a:pathLst>
              </a:custGeom>
              <a:solidFill>
                <a:srgbClr val="C3D6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2" name="Google Shape;5962;p39"/>
              <p:cNvSpPr/>
              <p:nvPr/>
            </p:nvSpPr>
            <p:spPr>
              <a:xfrm>
                <a:off x="1241850" y="3308425"/>
                <a:ext cx="106100" cy="347000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3880" extrusionOk="0">
                    <a:moveTo>
                      <a:pt x="4243" y="0"/>
                    </a:moveTo>
                    <a:cubicBezTo>
                      <a:pt x="4243" y="0"/>
                      <a:pt x="4164" y="215"/>
                      <a:pt x="4074" y="598"/>
                    </a:cubicBezTo>
                    <a:cubicBezTo>
                      <a:pt x="3984" y="982"/>
                      <a:pt x="3769" y="1524"/>
                      <a:pt x="3589" y="2167"/>
                    </a:cubicBezTo>
                    <a:cubicBezTo>
                      <a:pt x="3498" y="2494"/>
                      <a:pt x="3374" y="2833"/>
                      <a:pt x="3239" y="3205"/>
                    </a:cubicBezTo>
                    <a:lnTo>
                      <a:pt x="2810" y="4356"/>
                    </a:lnTo>
                    <a:cubicBezTo>
                      <a:pt x="2663" y="4751"/>
                      <a:pt x="2505" y="5168"/>
                      <a:pt x="2359" y="5586"/>
                    </a:cubicBezTo>
                    <a:cubicBezTo>
                      <a:pt x="2201" y="6003"/>
                      <a:pt x="2065" y="6443"/>
                      <a:pt x="1919" y="6872"/>
                    </a:cubicBezTo>
                    <a:cubicBezTo>
                      <a:pt x="1659" y="7741"/>
                      <a:pt x="1366" y="8587"/>
                      <a:pt x="1095" y="9400"/>
                    </a:cubicBezTo>
                    <a:cubicBezTo>
                      <a:pt x="824" y="10212"/>
                      <a:pt x="598" y="10968"/>
                      <a:pt x="406" y="11634"/>
                    </a:cubicBezTo>
                    <a:cubicBezTo>
                      <a:pt x="248" y="12165"/>
                      <a:pt x="136" y="12706"/>
                      <a:pt x="45" y="13248"/>
                    </a:cubicBezTo>
                    <a:cubicBezTo>
                      <a:pt x="11" y="13406"/>
                      <a:pt x="0" y="13564"/>
                      <a:pt x="0" y="13710"/>
                    </a:cubicBezTo>
                    <a:cubicBezTo>
                      <a:pt x="12" y="13767"/>
                      <a:pt x="17" y="13809"/>
                      <a:pt x="20" y="13838"/>
                    </a:cubicBezTo>
                    <a:lnTo>
                      <a:pt x="20" y="13838"/>
                    </a:lnTo>
                    <a:cubicBezTo>
                      <a:pt x="20" y="13808"/>
                      <a:pt x="22" y="13764"/>
                      <a:pt x="34" y="13710"/>
                    </a:cubicBezTo>
                    <a:cubicBezTo>
                      <a:pt x="57" y="13598"/>
                      <a:pt x="79" y="13451"/>
                      <a:pt x="136" y="13259"/>
                    </a:cubicBezTo>
                    <a:cubicBezTo>
                      <a:pt x="237" y="12875"/>
                      <a:pt x="429" y="12356"/>
                      <a:pt x="666" y="11713"/>
                    </a:cubicBezTo>
                    <a:cubicBezTo>
                      <a:pt x="892" y="11070"/>
                      <a:pt x="1185" y="10325"/>
                      <a:pt x="1490" y="9535"/>
                    </a:cubicBezTo>
                    <a:cubicBezTo>
                      <a:pt x="1794" y="8745"/>
                      <a:pt x="2099" y="7877"/>
                      <a:pt x="2381" y="7019"/>
                    </a:cubicBezTo>
                    <a:cubicBezTo>
                      <a:pt x="2517" y="6590"/>
                      <a:pt x="2652" y="6150"/>
                      <a:pt x="2799" y="5733"/>
                    </a:cubicBezTo>
                    <a:lnTo>
                      <a:pt x="3216" y="4491"/>
                    </a:lnTo>
                    <a:cubicBezTo>
                      <a:pt x="3352" y="4085"/>
                      <a:pt x="3464" y="3690"/>
                      <a:pt x="3566" y="3306"/>
                    </a:cubicBezTo>
                    <a:cubicBezTo>
                      <a:pt x="3679" y="2934"/>
                      <a:pt x="3792" y="2584"/>
                      <a:pt x="3848" y="2246"/>
                    </a:cubicBezTo>
                    <a:cubicBezTo>
                      <a:pt x="3995" y="1569"/>
                      <a:pt x="4108" y="1016"/>
                      <a:pt x="4164" y="621"/>
                    </a:cubicBezTo>
                    <a:cubicBezTo>
                      <a:pt x="4209" y="226"/>
                      <a:pt x="4243" y="0"/>
                      <a:pt x="4243" y="0"/>
                    </a:cubicBezTo>
                    <a:close/>
                    <a:moveTo>
                      <a:pt x="20" y="13838"/>
                    </a:moveTo>
                    <a:cubicBezTo>
                      <a:pt x="20" y="13864"/>
                      <a:pt x="23" y="13880"/>
                      <a:pt x="23" y="13880"/>
                    </a:cubicBezTo>
                    <a:cubicBezTo>
                      <a:pt x="23" y="13880"/>
                      <a:pt x="23" y="13866"/>
                      <a:pt x="20" y="13838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3" name="Google Shape;5963;p39"/>
              <p:cNvSpPr/>
              <p:nvPr/>
            </p:nvSpPr>
            <p:spPr>
              <a:xfrm>
                <a:off x="1144525" y="3386000"/>
                <a:ext cx="306100" cy="212450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8498" extrusionOk="0">
                    <a:moveTo>
                      <a:pt x="0" y="0"/>
                    </a:moveTo>
                    <a:lnTo>
                      <a:pt x="305" y="316"/>
                    </a:lnTo>
                    <a:cubicBezTo>
                      <a:pt x="406" y="407"/>
                      <a:pt x="531" y="497"/>
                      <a:pt x="643" y="587"/>
                    </a:cubicBezTo>
                    <a:cubicBezTo>
                      <a:pt x="869" y="756"/>
                      <a:pt x="1106" y="914"/>
                      <a:pt x="1332" y="1084"/>
                    </a:cubicBezTo>
                    <a:lnTo>
                      <a:pt x="2720" y="2065"/>
                    </a:lnTo>
                    <a:lnTo>
                      <a:pt x="5484" y="4063"/>
                    </a:lnTo>
                    <a:cubicBezTo>
                      <a:pt x="6410" y="4728"/>
                      <a:pt x="7324" y="5383"/>
                      <a:pt x="8271" y="6015"/>
                    </a:cubicBezTo>
                    <a:cubicBezTo>
                      <a:pt x="8745" y="6342"/>
                      <a:pt x="9231" y="6647"/>
                      <a:pt x="9716" y="6951"/>
                    </a:cubicBezTo>
                    <a:cubicBezTo>
                      <a:pt x="10190" y="7256"/>
                      <a:pt x="10664" y="7561"/>
                      <a:pt x="11160" y="7854"/>
                    </a:cubicBezTo>
                    <a:cubicBezTo>
                      <a:pt x="11341" y="7944"/>
                      <a:pt x="11533" y="8035"/>
                      <a:pt x="11724" y="8136"/>
                    </a:cubicBezTo>
                    <a:lnTo>
                      <a:pt x="12007" y="8294"/>
                    </a:lnTo>
                    <a:cubicBezTo>
                      <a:pt x="12052" y="8317"/>
                      <a:pt x="12097" y="8351"/>
                      <a:pt x="12142" y="8384"/>
                    </a:cubicBezTo>
                    <a:cubicBezTo>
                      <a:pt x="12165" y="8396"/>
                      <a:pt x="12176" y="8418"/>
                      <a:pt x="12198" y="8430"/>
                    </a:cubicBezTo>
                    <a:cubicBezTo>
                      <a:pt x="12210" y="8452"/>
                      <a:pt x="12243" y="8475"/>
                      <a:pt x="12221" y="8497"/>
                    </a:cubicBezTo>
                    <a:lnTo>
                      <a:pt x="12221" y="8497"/>
                    </a:lnTo>
                    <a:cubicBezTo>
                      <a:pt x="12243" y="8475"/>
                      <a:pt x="12221" y="8441"/>
                      <a:pt x="12210" y="8418"/>
                    </a:cubicBezTo>
                    <a:cubicBezTo>
                      <a:pt x="12187" y="8407"/>
                      <a:pt x="12176" y="8384"/>
                      <a:pt x="12153" y="8362"/>
                    </a:cubicBezTo>
                    <a:cubicBezTo>
                      <a:pt x="12119" y="8328"/>
                      <a:pt x="12074" y="8294"/>
                      <a:pt x="12029" y="8249"/>
                    </a:cubicBezTo>
                    <a:cubicBezTo>
                      <a:pt x="11950" y="8181"/>
                      <a:pt x="11860" y="8125"/>
                      <a:pt x="11770" y="8057"/>
                    </a:cubicBezTo>
                    <a:cubicBezTo>
                      <a:pt x="11600" y="7933"/>
                      <a:pt x="11420" y="7820"/>
                      <a:pt x="11239" y="7707"/>
                    </a:cubicBezTo>
                    <a:cubicBezTo>
                      <a:pt x="10799" y="7346"/>
                      <a:pt x="10336" y="7008"/>
                      <a:pt x="9885" y="6669"/>
                    </a:cubicBezTo>
                    <a:cubicBezTo>
                      <a:pt x="9422" y="6342"/>
                      <a:pt x="8971" y="5992"/>
                      <a:pt x="8508" y="5665"/>
                    </a:cubicBezTo>
                    <a:cubicBezTo>
                      <a:pt x="7594" y="4999"/>
                      <a:pt x="6680" y="4322"/>
                      <a:pt x="5744" y="3668"/>
                    </a:cubicBezTo>
                    <a:cubicBezTo>
                      <a:pt x="5281" y="3340"/>
                      <a:pt x="4807" y="3013"/>
                      <a:pt x="4333" y="2697"/>
                    </a:cubicBezTo>
                    <a:cubicBezTo>
                      <a:pt x="3859" y="2381"/>
                      <a:pt x="3397" y="2065"/>
                      <a:pt x="2900" y="1772"/>
                    </a:cubicBezTo>
                    <a:lnTo>
                      <a:pt x="2178" y="1321"/>
                    </a:lnTo>
                    <a:cubicBezTo>
                      <a:pt x="1930" y="1185"/>
                      <a:pt x="1693" y="1016"/>
                      <a:pt x="1445" y="881"/>
                    </a:cubicBezTo>
                    <a:cubicBezTo>
                      <a:pt x="1196" y="756"/>
                      <a:pt x="948" y="610"/>
                      <a:pt x="700" y="474"/>
                    </a:cubicBezTo>
                    <a:cubicBezTo>
                      <a:pt x="452" y="328"/>
                      <a:pt x="215" y="170"/>
                      <a:pt x="0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4" name="Google Shape;5964;p39"/>
              <p:cNvSpPr/>
              <p:nvPr/>
            </p:nvSpPr>
            <p:spPr>
              <a:xfrm>
                <a:off x="1230550" y="3317450"/>
                <a:ext cx="128950" cy="341650"/>
              </a:xfrm>
              <a:custGeom>
                <a:avLst/>
                <a:gdLst/>
                <a:ahLst/>
                <a:cxnLst/>
                <a:rect l="l" t="t" r="r" b="b"/>
                <a:pathLst>
                  <a:path w="5158" h="13666" extrusionOk="0">
                    <a:moveTo>
                      <a:pt x="1" y="0"/>
                    </a:moveTo>
                    <a:lnTo>
                      <a:pt x="80" y="136"/>
                    </a:lnTo>
                    <a:cubicBezTo>
                      <a:pt x="148" y="271"/>
                      <a:pt x="215" y="418"/>
                      <a:pt x="272" y="565"/>
                    </a:cubicBezTo>
                    <a:cubicBezTo>
                      <a:pt x="430" y="926"/>
                      <a:pt x="576" y="1479"/>
                      <a:pt x="779" y="2133"/>
                    </a:cubicBezTo>
                    <a:cubicBezTo>
                      <a:pt x="983" y="2788"/>
                      <a:pt x="1208" y="3555"/>
                      <a:pt x="1468" y="4367"/>
                    </a:cubicBezTo>
                    <a:cubicBezTo>
                      <a:pt x="1727" y="5180"/>
                      <a:pt x="2009" y="6060"/>
                      <a:pt x="2292" y="6929"/>
                    </a:cubicBezTo>
                    <a:cubicBezTo>
                      <a:pt x="2438" y="7358"/>
                      <a:pt x="2585" y="7786"/>
                      <a:pt x="2720" y="8215"/>
                    </a:cubicBezTo>
                    <a:cubicBezTo>
                      <a:pt x="2856" y="8644"/>
                      <a:pt x="3048" y="9061"/>
                      <a:pt x="3206" y="9456"/>
                    </a:cubicBezTo>
                    <a:cubicBezTo>
                      <a:pt x="3533" y="10246"/>
                      <a:pt x="3849" y="10991"/>
                      <a:pt x="4142" y="11612"/>
                    </a:cubicBezTo>
                    <a:cubicBezTo>
                      <a:pt x="4424" y="12232"/>
                      <a:pt x="4684" y="12740"/>
                      <a:pt x="4864" y="13101"/>
                    </a:cubicBezTo>
                    <a:cubicBezTo>
                      <a:pt x="5056" y="13462"/>
                      <a:pt x="5158" y="13665"/>
                      <a:pt x="5158" y="13665"/>
                    </a:cubicBezTo>
                    <a:lnTo>
                      <a:pt x="4943" y="13067"/>
                    </a:lnTo>
                    <a:cubicBezTo>
                      <a:pt x="4819" y="12695"/>
                      <a:pt x="4639" y="12153"/>
                      <a:pt x="4379" y="11510"/>
                    </a:cubicBezTo>
                    <a:cubicBezTo>
                      <a:pt x="4131" y="10878"/>
                      <a:pt x="3894" y="10111"/>
                      <a:pt x="3601" y="9310"/>
                    </a:cubicBezTo>
                    <a:cubicBezTo>
                      <a:pt x="3454" y="8904"/>
                      <a:pt x="3296" y="8509"/>
                      <a:pt x="3160" y="8080"/>
                    </a:cubicBezTo>
                    <a:cubicBezTo>
                      <a:pt x="3025" y="7651"/>
                      <a:pt x="2890" y="7211"/>
                      <a:pt x="2743" y="6771"/>
                    </a:cubicBezTo>
                    <a:cubicBezTo>
                      <a:pt x="2596" y="6342"/>
                      <a:pt x="2450" y="5913"/>
                      <a:pt x="2314" y="5484"/>
                    </a:cubicBezTo>
                    <a:cubicBezTo>
                      <a:pt x="2179" y="5056"/>
                      <a:pt x="2009" y="4638"/>
                      <a:pt x="1874" y="4232"/>
                    </a:cubicBezTo>
                    <a:cubicBezTo>
                      <a:pt x="1581" y="3431"/>
                      <a:pt x="1276" y="2686"/>
                      <a:pt x="1028" y="2043"/>
                    </a:cubicBezTo>
                    <a:cubicBezTo>
                      <a:pt x="847" y="1524"/>
                      <a:pt x="610" y="1016"/>
                      <a:pt x="351" y="519"/>
                    </a:cubicBezTo>
                    <a:cubicBezTo>
                      <a:pt x="283" y="384"/>
                      <a:pt x="193" y="249"/>
                      <a:pt x="102" y="12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5" name="Google Shape;5965;p39"/>
              <p:cNvSpPr/>
              <p:nvPr/>
            </p:nvSpPr>
            <p:spPr>
              <a:xfrm>
                <a:off x="1163700" y="3358075"/>
                <a:ext cx="273100" cy="239800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592" extrusionOk="0">
                    <a:moveTo>
                      <a:pt x="10924" y="0"/>
                    </a:moveTo>
                    <a:cubicBezTo>
                      <a:pt x="10867" y="113"/>
                      <a:pt x="10799" y="203"/>
                      <a:pt x="10709" y="282"/>
                    </a:cubicBezTo>
                    <a:cubicBezTo>
                      <a:pt x="10619" y="361"/>
                      <a:pt x="10529" y="429"/>
                      <a:pt x="10438" y="497"/>
                    </a:cubicBezTo>
                    <a:cubicBezTo>
                      <a:pt x="10247" y="643"/>
                      <a:pt x="10043" y="756"/>
                      <a:pt x="9852" y="926"/>
                    </a:cubicBezTo>
                    <a:cubicBezTo>
                      <a:pt x="9423" y="1264"/>
                      <a:pt x="9005" y="1614"/>
                      <a:pt x="8588" y="1975"/>
                    </a:cubicBezTo>
                    <a:cubicBezTo>
                      <a:pt x="8170" y="2336"/>
                      <a:pt x="7741" y="2675"/>
                      <a:pt x="7335" y="3036"/>
                    </a:cubicBezTo>
                    <a:cubicBezTo>
                      <a:pt x="6500" y="3758"/>
                      <a:pt x="5710" y="4503"/>
                      <a:pt x="4909" y="5259"/>
                    </a:cubicBezTo>
                    <a:lnTo>
                      <a:pt x="4311" y="5823"/>
                    </a:lnTo>
                    <a:lnTo>
                      <a:pt x="3713" y="6342"/>
                    </a:lnTo>
                    <a:cubicBezTo>
                      <a:pt x="3284" y="6669"/>
                      <a:pt x="2833" y="6996"/>
                      <a:pt x="2404" y="7346"/>
                    </a:cubicBezTo>
                    <a:cubicBezTo>
                      <a:pt x="2201" y="7527"/>
                      <a:pt x="1975" y="7685"/>
                      <a:pt x="1783" y="7877"/>
                    </a:cubicBezTo>
                    <a:cubicBezTo>
                      <a:pt x="1580" y="8080"/>
                      <a:pt x="1377" y="8260"/>
                      <a:pt x="1197" y="8475"/>
                    </a:cubicBezTo>
                    <a:cubicBezTo>
                      <a:pt x="1005" y="8678"/>
                      <a:pt x="824" y="8870"/>
                      <a:pt x="632" y="9061"/>
                    </a:cubicBezTo>
                    <a:cubicBezTo>
                      <a:pt x="542" y="9163"/>
                      <a:pt x="441" y="9253"/>
                      <a:pt x="328" y="9332"/>
                    </a:cubicBezTo>
                    <a:lnTo>
                      <a:pt x="0" y="9592"/>
                    </a:lnTo>
                    <a:cubicBezTo>
                      <a:pt x="249" y="9468"/>
                      <a:pt x="486" y="9321"/>
                      <a:pt x="700" y="9163"/>
                    </a:cubicBezTo>
                    <a:cubicBezTo>
                      <a:pt x="915" y="8982"/>
                      <a:pt x="1140" y="8813"/>
                      <a:pt x="1343" y="8633"/>
                    </a:cubicBezTo>
                    <a:cubicBezTo>
                      <a:pt x="1546" y="8441"/>
                      <a:pt x="1750" y="8272"/>
                      <a:pt x="1964" y="8102"/>
                    </a:cubicBezTo>
                    <a:cubicBezTo>
                      <a:pt x="2167" y="7933"/>
                      <a:pt x="2393" y="7775"/>
                      <a:pt x="2618" y="7617"/>
                    </a:cubicBezTo>
                    <a:cubicBezTo>
                      <a:pt x="2844" y="7459"/>
                      <a:pt x="3070" y="7312"/>
                      <a:pt x="3295" y="7166"/>
                    </a:cubicBezTo>
                    <a:lnTo>
                      <a:pt x="3973" y="6692"/>
                    </a:lnTo>
                    <a:lnTo>
                      <a:pt x="4627" y="6161"/>
                    </a:lnTo>
                    <a:lnTo>
                      <a:pt x="5225" y="5597"/>
                    </a:lnTo>
                    <a:cubicBezTo>
                      <a:pt x="6038" y="4852"/>
                      <a:pt x="6827" y="4096"/>
                      <a:pt x="7617" y="3340"/>
                    </a:cubicBezTo>
                    <a:cubicBezTo>
                      <a:pt x="8024" y="2979"/>
                      <a:pt x="8407" y="2596"/>
                      <a:pt x="8802" y="2212"/>
                    </a:cubicBezTo>
                    <a:cubicBezTo>
                      <a:pt x="9186" y="1828"/>
                      <a:pt x="9592" y="1456"/>
                      <a:pt x="9976" y="1061"/>
                    </a:cubicBezTo>
                    <a:cubicBezTo>
                      <a:pt x="10122" y="903"/>
                      <a:pt x="10314" y="756"/>
                      <a:pt x="10495" y="598"/>
                    </a:cubicBezTo>
                    <a:cubicBezTo>
                      <a:pt x="10574" y="508"/>
                      <a:pt x="10664" y="429"/>
                      <a:pt x="10743" y="339"/>
                    </a:cubicBezTo>
                    <a:cubicBezTo>
                      <a:pt x="10822" y="237"/>
                      <a:pt x="10878" y="124"/>
                      <a:pt x="10924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6" name="Google Shape;5966;p39"/>
              <p:cNvSpPr/>
              <p:nvPr/>
            </p:nvSpPr>
            <p:spPr>
              <a:xfrm>
                <a:off x="1115450" y="3480500"/>
                <a:ext cx="374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976" h="659" extrusionOk="0">
                    <a:moveTo>
                      <a:pt x="10236" y="1"/>
                    </a:moveTo>
                    <a:cubicBezTo>
                      <a:pt x="9344" y="1"/>
                      <a:pt x="8396" y="12"/>
                      <a:pt x="7471" y="57"/>
                    </a:cubicBezTo>
                    <a:lnTo>
                      <a:pt x="6072" y="136"/>
                    </a:lnTo>
                    <a:cubicBezTo>
                      <a:pt x="5609" y="159"/>
                      <a:pt x="5169" y="226"/>
                      <a:pt x="4729" y="226"/>
                    </a:cubicBezTo>
                    <a:cubicBezTo>
                      <a:pt x="4289" y="238"/>
                      <a:pt x="3860" y="260"/>
                      <a:pt x="3454" y="271"/>
                    </a:cubicBezTo>
                    <a:lnTo>
                      <a:pt x="3172" y="271"/>
                    </a:lnTo>
                    <a:lnTo>
                      <a:pt x="2890" y="249"/>
                    </a:lnTo>
                    <a:lnTo>
                      <a:pt x="2348" y="192"/>
                    </a:lnTo>
                    <a:cubicBezTo>
                      <a:pt x="1648" y="113"/>
                      <a:pt x="1062" y="102"/>
                      <a:pt x="655" y="68"/>
                    </a:cubicBezTo>
                    <a:lnTo>
                      <a:pt x="1" y="46"/>
                    </a:lnTo>
                    <a:lnTo>
                      <a:pt x="622" y="181"/>
                    </a:lnTo>
                    <a:lnTo>
                      <a:pt x="2303" y="474"/>
                    </a:lnTo>
                    <a:lnTo>
                      <a:pt x="2856" y="565"/>
                    </a:lnTo>
                    <a:lnTo>
                      <a:pt x="3138" y="610"/>
                    </a:lnTo>
                    <a:cubicBezTo>
                      <a:pt x="3262" y="632"/>
                      <a:pt x="3341" y="632"/>
                      <a:pt x="3443" y="632"/>
                    </a:cubicBezTo>
                    <a:cubicBezTo>
                      <a:pt x="3771" y="642"/>
                      <a:pt x="4115" y="658"/>
                      <a:pt x="4467" y="658"/>
                    </a:cubicBezTo>
                    <a:cubicBezTo>
                      <a:pt x="4550" y="658"/>
                      <a:pt x="4634" y="657"/>
                      <a:pt x="4718" y="655"/>
                    </a:cubicBezTo>
                    <a:cubicBezTo>
                      <a:pt x="5158" y="655"/>
                      <a:pt x="5609" y="632"/>
                      <a:pt x="6083" y="610"/>
                    </a:cubicBezTo>
                    <a:lnTo>
                      <a:pt x="7482" y="553"/>
                    </a:lnTo>
                    <a:cubicBezTo>
                      <a:pt x="7945" y="520"/>
                      <a:pt x="8419" y="497"/>
                      <a:pt x="8882" y="486"/>
                    </a:cubicBezTo>
                    <a:cubicBezTo>
                      <a:pt x="9333" y="474"/>
                      <a:pt x="9784" y="429"/>
                      <a:pt x="10224" y="429"/>
                    </a:cubicBezTo>
                    <a:cubicBezTo>
                      <a:pt x="10676" y="429"/>
                      <a:pt x="11093" y="429"/>
                      <a:pt x="11499" y="396"/>
                    </a:cubicBezTo>
                    <a:cubicBezTo>
                      <a:pt x="11631" y="388"/>
                      <a:pt x="11760" y="385"/>
                      <a:pt x="11887" y="385"/>
                    </a:cubicBezTo>
                    <a:cubicBezTo>
                      <a:pt x="12141" y="385"/>
                      <a:pt x="12387" y="396"/>
                      <a:pt x="12628" y="396"/>
                    </a:cubicBezTo>
                    <a:cubicBezTo>
                      <a:pt x="12861" y="396"/>
                      <a:pt x="13079" y="401"/>
                      <a:pt x="13289" y="401"/>
                    </a:cubicBezTo>
                    <a:cubicBezTo>
                      <a:pt x="13394" y="401"/>
                      <a:pt x="13497" y="399"/>
                      <a:pt x="13598" y="396"/>
                    </a:cubicBezTo>
                    <a:lnTo>
                      <a:pt x="14332" y="339"/>
                    </a:lnTo>
                    <a:cubicBezTo>
                      <a:pt x="14490" y="328"/>
                      <a:pt x="14648" y="328"/>
                      <a:pt x="14806" y="328"/>
                    </a:cubicBezTo>
                    <a:lnTo>
                      <a:pt x="14975" y="328"/>
                    </a:lnTo>
                    <a:lnTo>
                      <a:pt x="14806" y="294"/>
                    </a:lnTo>
                    <a:cubicBezTo>
                      <a:pt x="14648" y="260"/>
                      <a:pt x="14490" y="249"/>
                      <a:pt x="14332" y="249"/>
                    </a:cubicBezTo>
                    <a:lnTo>
                      <a:pt x="13598" y="215"/>
                    </a:lnTo>
                    <a:lnTo>
                      <a:pt x="12639" y="125"/>
                    </a:lnTo>
                    <a:cubicBezTo>
                      <a:pt x="12289" y="102"/>
                      <a:pt x="11894" y="57"/>
                      <a:pt x="11499" y="46"/>
                    </a:cubicBezTo>
                    <a:cubicBezTo>
                      <a:pt x="11105" y="23"/>
                      <a:pt x="10676" y="12"/>
                      <a:pt x="10236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7" name="Google Shape;5967;p39"/>
            <p:cNvGrpSpPr/>
            <p:nvPr/>
          </p:nvGrpSpPr>
          <p:grpSpPr>
            <a:xfrm>
              <a:off x="3200697" y="1361644"/>
              <a:ext cx="637872" cy="599708"/>
              <a:chOff x="1071450" y="3263575"/>
              <a:chExt cx="464650" cy="436850"/>
            </a:xfrm>
          </p:grpSpPr>
          <p:sp>
            <p:nvSpPr>
              <p:cNvPr id="5968" name="Google Shape;5968;p39"/>
              <p:cNvSpPr/>
              <p:nvPr/>
            </p:nvSpPr>
            <p:spPr>
              <a:xfrm>
                <a:off x="1071450" y="3263575"/>
                <a:ext cx="464650" cy="436850"/>
              </a:xfrm>
              <a:custGeom>
                <a:avLst/>
                <a:gdLst/>
                <a:ahLst/>
                <a:cxnLst/>
                <a:rect l="l" t="t" r="r" b="b"/>
                <a:pathLst>
                  <a:path w="18586" h="17474" extrusionOk="0">
                    <a:moveTo>
                      <a:pt x="9634" y="0"/>
                    </a:moveTo>
                    <a:cubicBezTo>
                      <a:pt x="9157" y="0"/>
                      <a:pt x="8682" y="58"/>
                      <a:pt x="8215" y="181"/>
                    </a:cubicBezTo>
                    <a:cubicBezTo>
                      <a:pt x="3826" y="1309"/>
                      <a:pt x="1" y="4164"/>
                      <a:pt x="644" y="9355"/>
                    </a:cubicBezTo>
                    <a:cubicBezTo>
                      <a:pt x="971" y="12040"/>
                      <a:pt x="2630" y="14399"/>
                      <a:pt x="4774" y="15933"/>
                    </a:cubicBezTo>
                    <a:cubicBezTo>
                      <a:pt x="5744" y="16610"/>
                      <a:pt x="6839" y="17073"/>
                      <a:pt x="8001" y="17299"/>
                    </a:cubicBezTo>
                    <a:cubicBezTo>
                      <a:pt x="8560" y="17414"/>
                      <a:pt x="9133" y="17474"/>
                      <a:pt x="9703" y="17474"/>
                    </a:cubicBezTo>
                    <a:cubicBezTo>
                      <a:pt x="10812" y="17474"/>
                      <a:pt x="11906" y="17245"/>
                      <a:pt x="12853" y="16746"/>
                    </a:cubicBezTo>
                    <a:cubicBezTo>
                      <a:pt x="14083" y="16080"/>
                      <a:pt x="15482" y="15177"/>
                      <a:pt x="16306" y="14015"/>
                    </a:cubicBezTo>
                    <a:cubicBezTo>
                      <a:pt x="18337" y="11386"/>
                      <a:pt x="18586" y="7594"/>
                      <a:pt x="17051" y="4706"/>
                    </a:cubicBezTo>
                    <a:cubicBezTo>
                      <a:pt x="15679" y="2244"/>
                      <a:pt x="12621" y="0"/>
                      <a:pt x="9634" y="0"/>
                    </a:cubicBezTo>
                    <a:close/>
                  </a:path>
                </a:pathLst>
              </a:custGeom>
              <a:solidFill>
                <a:srgbClr val="7FB6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9" name="Google Shape;5969;p39"/>
              <p:cNvSpPr/>
              <p:nvPr/>
            </p:nvSpPr>
            <p:spPr>
              <a:xfrm>
                <a:off x="1086675" y="3286200"/>
                <a:ext cx="425450" cy="391625"/>
              </a:xfrm>
              <a:custGeom>
                <a:avLst/>
                <a:gdLst/>
                <a:ahLst/>
                <a:cxnLst/>
                <a:rect l="l" t="t" r="r" b="b"/>
                <a:pathLst>
                  <a:path w="17018" h="15665" extrusionOk="0">
                    <a:moveTo>
                      <a:pt x="8782" y="1"/>
                    </a:moveTo>
                    <a:cubicBezTo>
                      <a:pt x="8168" y="1"/>
                      <a:pt x="7563" y="99"/>
                      <a:pt x="6986" y="314"/>
                    </a:cubicBezTo>
                    <a:cubicBezTo>
                      <a:pt x="3160" y="1713"/>
                      <a:pt x="1" y="4613"/>
                      <a:pt x="1028" y="9194"/>
                    </a:cubicBezTo>
                    <a:cubicBezTo>
                      <a:pt x="1569" y="11553"/>
                      <a:pt x="3262" y="13505"/>
                      <a:pt x="5316" y="14690"/>
                    </a:cubicBezTo>
                    <a:cubicBezTo>
                      <a:pt x="6241" y="15209"/>
                      <a:pt x="7257" y="15525"/>
                      <a:pt x="8306" y="15626"/>
                    </a:cubicBezTo>
                    <a:cubicBezTo>
                      <a:pt x="8565" y="15651"/>
                      <a:pt x="8825" y="15664"/>
                      <a:pt x="9085" y="15664"/>
                    </a:cubicBezTo>
                    <a:cubicBezTo>
                      <a:pt x="10342" y="15664"/>
                      <a:pt x="11584" y="15363"/>
                      <a:pt x="12594" y="14690"/>
                    </a:cubicBezTo>
                    <a:cubicBezTo>
                      <a:pt x="13644" y="14001"/>
                      <a:pt x="14806" y="13065"/>
                      <a:pt x="15438" y="11948"/>
                    </a:cubicBezTo>
                    <a:cubicBezTo>
                      <a:pt x="17017" y="9420"/>
                      <a:pt x="16893" y="6012"/>
                      <a:pt x="15268" y="3575"/>
                    </a:cubicBezTo>
                    <a:cubicBezTo>
                      <a:pt x="13927" y="1635"/>
                      <a:pt x="11289" y="1"/>
                      <a:pt x="8782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0" name="Google Shape;5970;p39"/>
              <p:cNvSpPr/>
              <p:nvPr/>
            </p:nvSpPr>
            <p:spPr>
              <a:xfrm>
                <a:off x="1118000" y="3314325"/>
                <a:ext cx="364775" cy="335800"/>
              </a:xfrm>
              <a:custGeom>
                <a:avLst/>
                <a:gdLst/>
                <a:ahLst/>
                <a:cxnLst/>
                <a:rect l="l" t="t" r="r" b="b"/>
                <a:pathLst>
                  <a:path w="14591" h="13432" extrusionOk="0">
                    <a:moveTo>
                      <a:pt x="7534" y="1"/>
                    </a:moveTo>
                    <a:cubicBezTo>
                      <a:pt x="7007" y="1"/>
                      <a:pt x="6488" y="85"/>
                      <a:pt x="5992" y="272"/>
                    </a:cubicBezTo>
                    <a:cubicBezTo>
                      <a:pt x="2709" y="1468"/>
                      <a:pt x="0" y="3951"/>
                      <a:pt x="892" y="7878"/>
                    </a:cubicBezTo>
                    <a:cubicBezTo>
                      <a:pt x="1343" y="9909"/>
                      <a:pt x="2788" y="11590"/>
                      <a:pt x="4559" y="12606"/>
                    </a:cubicBezTo>
                    <a:cubicBezTo>
                      <a:pt x="5349" y="13046"/>
                      <a:pt x="6218" y="13316"/>
                      <a:pt x="7121" y="13395"/>
                    </a:cubicBezTo>
                    <a:cubicBezTo>
                      <a:pt x="7352" y="13420"/>
                      <a:pt x="7584" y="13432"/>
                      <a:pt x="7816" y="13432"/>
                    </a:cubicBezTo>
                    <a:cubicBezTo>
                      <a:pt x="8887" y="13432"/>
                      <a:pt x="9946" y="13169"/>
                      <a:pt x="10799" y="12594"/>
                    </a:cubicBezTo>
                    <a:cubicBezTo>
                      <a:pt x="11691" y="11996"/>
                      <a:pt x="12695" y="11195"/>
                      <a:pt x="13237" y="10247"/>
                    </a:cubicBezTo>
                    <a:cubicBezTo>
                      <a:pt x="14591" y="8081"/>
                      <a:pt x="14489" y="5158"/>
                      <a:pt x="13101" y="3070"/>
                    </a:cubicBezTo>
                    <a:cubicBezTo>
                      <a:pt x="11941" y="1412"/>
                      <a:pt x="9682" y="1"/>
                      <a:pt x="7534" y="1"/>
                    </a:cubicBezTo>
                    <a:close/>
                  </a:path>
                </a:pathLst>
              </a:custGeom>
              <a:solidFill>
                <a:srgbClr val="C3D6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1" name="Google Shape;5971;p39"/>
              <p:cNvSpPr/>
              <p:nvPr/>
            </p:nvSpPr>
            <p:spPr>
              <a:xfrm>
                <a:off x="1241850" y="3308425"/>
                <a:ext cx="106100" cy="347000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3880" extrusionOk="0">
                    <a:moveTo>
                      <a:pt x="4243" y="0"/>
                    </a:moveTo>
                    <a:cubicBezTo>
                      <a:pt x="4243" y="0"/>
                      <a:pt x="4164" y="215"/>
                      <a:pt x="4074" y="598"/>
                    </a:cubicBezTo>
                    <a:cubicBezTo>
                      <a:pt x="3984" y="982"/>
                      <a:pt x="3769" y="1524"/>
                      <a:pt x="3589" y="2167"/>
                    </a:cubicBezTo>
                    <a:cubicBezTo>
                      <a:pt x="3498" y="2494"/>
                      <a:pt x="3374" y="2833"/>
                      <a:pt x="3239" y="3205"/>
                    </a:cubicBezTo>
                    <a:lnTo>
                      <a:pt x="2810" y="4356"/>
                    </a:lnTo>
                    <a:cubicBezTo>
                      <a:pt x="2663" y="4751"/>
                      <a:pt x="2505" y="5168"/>
                      <a:pt x="2359" y="5586"/>
                    </a:cubicBezTo>
                    <a:cubicBezTo>
                      <a:pt x="2201" y="6003"/>
                      <a:pt x="2065" y="6443"/>
                      <a:pt x="1919" y="6872"/>
                    </a:cubicBezTo>
                    <a:cubicBezTo>
                      <a:pt x="1659" y="7741"/>
                      <a:pt x="1366" y="8587"/>
                      <a:pt x="1095" y="9400"/>
                    </a:cubicBezTo>
                    <a:cubicBezTo>
                      <a:pt x="824" y="10212"/>
                      <a:pt x="598" y="10968"/>
                      <a:pt x="406" y="11634"/>
                    </a:cubicBezTo>
                    <a:cubicBezTo>
                      <a:pt x="248" y="12165"/>
                      <a:pt x="136" y="12706"/>
                      <a:pt x="45" y="13248"/>
                    </a:cubicBezTo>
                    <a:cubicBezTo>
                      <a:pt x="11" y="13406"/>
                      <a:pt x="0" y="13564"/>
                      <a:pt x="0" y="13710"/>
                    </a:cubicBezTo>
                    <a:cubicBezTo>
                      <a:pt x="12" y="13767"/>
                      <a:pt x="17" y="13809"/>
                      <a:pt x="20" y="13838"/>
                    </a:cubicBezTo>
                    <a:lnTo>
                      <a:pt x="20" y="13838"/>
                    </a:lnTo>
                    <a:cubicBezTo>
                      <a:pt x="20" y="13808"/>
                      <a:pt x="22" y="13764"/>
                      <a:pt x="34" y="13710"/>
                    </a:cubicBezTo>
                    <a:cubicBezTo>
                      <a:pt x="57" y="13598"/>
                      <a:pt x="79" y="13451"/>
                      <a:pt x="136" y="13259"/>
                    </a:cubicBezTo>
                    <a:cubicBezTo>
                      <a:pt x="237" y="12875"/>
                      <a:pt x="429" y="12356"/>
                      <a:pt x="666" y="11713"/>
                    </a:cubicBezTo>
                    <a:cubicBezTo>
                      <a:pt x="892" y="11070"/>
                      <a:pt x="1185" y="10325"/>
                      <a:pt x="1490" y="9535"/>
                    </a:cubicBezTo>
                    <a:cubicBezTo>
                      <a:pt x="1794" y="8745"/>
                      <a:pt x="2099" y="7877"/>
                      <a:pt x="2381" y="7019"/>
                    </a:cubicBezTo>
                    <a:cubicBezTo>
                      <a:pt x="2517" y="6590"/>
                      <a:pt x="2652" y="6150"/>
                      <a:pt x="2799" y="5733"/>
                    </a:cubicBezTo>
                    <a:lnTo>
                      <a:pt x="3216" y="4491"/>
                    </a:lnTo>
                    <a:cubicBezTo>
                      <a:pt x="3352" y="4085"/>
                      <a:pt x="3464" y="3690"/>
                      <a:pt x="3566" y="3306"/>
                    </a:cubicBezTo>
                    <a:cubicBezTo>
                      <a:pt x="3679" y="2934"/>
                      <a:pt x="3792" y="2584"/>
                      <a:pt x="3848" y="2246"/>
                    </a:cubicBezTo>
                    <a:cubicBezTo>
                      <a:pt x="3995" y="1569"/>
                      <a:pt x="4108" y="1016"/>
                      <a:pt x="4164" y="621"/>
                    </a:cubicBezTo>
                    <a:cubicBezTo>
                      <a:pt x="4209" y="226"/>
                      <a:pt x="4243" y="0"/>
                      <a:pt x="4243" y="0"/>
                    </a:cubicBezTo>
                    <a:close/>
                    <a:moveTo>
                      <a:pt x="20" y="13838"/>
                    </a:moveTo>
                    <a:cubicBezTo>
                      <a:pt x="20" y="13864"/>
                      <a:pt x="23" y="13880"/>
                      <a:pt x="23" y="13880"/>
                    </a:cubicBezTo>
                    <a:cubicBezTo>
                      <a:pt x="23" y="13880"/>
                      <a:pt x="23" y="13866"/>
                      <a:pt x="20" y="13838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2" name="Google Shape;5972;p39"/>
              <p:cNvSpPr/>
              <p:nvPr/>
            </p:nvSpPr>
            <p:spPr>
              <a:xfrm>
                <a:off x="1144525" y="3386000"/>
                <a:ext cx="306100" cy="212450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8498" extrusionOk="0">
                    <a:moveTo>
                      <a:pt x="0" y="0"/>
                    </a:moveTo>
                    <a:lnTo>
                      <a:pt x="305" y="316"/>
                    </a:lnTo>
                    <a:cubicBezTo>
                      <a:pt x="406" y="407"/>
                      <a:pt x="531" y="497"/>
                      <a:pt x="643" y="587"/>
                    </a:cubicBezTo>
                    <a:cubicBezTo>
                      <a:pt x="869" y="756"/>
                      <a:pt x="1106" y="914"/>
                      <a:pt x="1332" y="1084"/>
                    </a:cubicBezTo>
                    <a:lnTo>
                      <a:pt x="2720" y="2065"/>
                    </a:lnTo>
                    <a:lnTo>
                      <a:pt x="5484" y="4063"/>
                    </a:lnTo>
                    <a:cubicBezTo>
                      <a:pt x="6410" y="4728"/>
                      <a:pt x="7324" y="5383"/>
                      <a:pt x="8271" y="6015"/>
                    </a:cubicBezTo>
                    <a:cubicBezTo>
                      <a:pt x="8745" y="6342"/>
                      <a:pt x="9231" y="6647"/>
                      <a:pt x="9716" y="6951"/>
                    </a:cubicBezTo>
                    <a:cubicBezTo>
                      <a:pt x="10190" y="7256"/>
                      <a:pt x="10664" y="7561"/>
                      <a:pt x="11160" y="7854"/>
                    </a:cubicBezTo>
                    <a:cubicBezTo>
                      <a:pt x="11341" y="7944"/>
                      <a:pt x="11533" y="8035"/>
                      <a:pt x="11724" y="8136"/>
                    </a:cubicBezTo>
                    <a:lnTo>
                      <a:pt x="12007" y="8294"/>
                    </a:lnTo>
                    <a:cubicBezTo>
                      <a:pt x="12052" y="8317"/>
                      <a:pt x="12097" y="8351"/>
                      <a:pt x="12142" y="8384"/>
                    </a:cubicBezTo>
                    <a:cubicBezTo>
                      <a:pt x="12165" y="8396"/>
                      <a:pt x="12176" y="8418"/>
                      <a:pt x="12198" y="8430"/>
                    </a:cubicBezTo>
                    <a:cubicBezTo>
                      <a:pt x="12210" y="8452"/>
                      <a:pt x="12243" y="8475"/>
                      <a:pt x="12221" y="8497"/>
                    </a:cubicBezTo>
                    <a:lnTo>
                      <a:pt x="12221" y="8497"/>
                    </a:lnTo>
                    <a:cubicBezTo>
                      <a:pt x="12243" y="8475"/>
                      <a:pt x="12221" y="8441"/>
                      <a:pt x="12210" y="8418"/>
                    </a:cubicBezTo>
                    <a:cubicBezTo>
                      <a:pt x="12187" y="8407"/>
                      <a:pt x="12176" y="8384"/>
                      <a:pt x="12153" y="8362"/>
                    </a:cubicBezTo>
                    <a:cubicBezTo>
                      <a:pt x="12119" y="8328"/>
                      <a:pt x="12074" y="8294"/>
                      <a:pt x="12029" y="8249"/>
                    </a:cubicBezTo>
                    <a:cubicBezTo>
                      <a:pt x="11950" y="8181"/>
                      <a:pt x="11860" y="8125"/>
                      <a:pt x="11770" y="8057"/>
                    </a:cubicBezTo>
                    <a:cubicBezTo>
                      <a:pt x="11600" y="7933"/>
                      <a:pt x="11420" y="7820"/>
                      <a:pt x="11239" y="7707"/>
                    </a:cubicBezTo>
                    <a:cubicBezTo>
                      <a:pt x="10799" y="7346"/>
                      <a:pt x="10336" y="7008"/>
                      <a:pt x="9885" y="6669"/>
                    </a:cubicBezTo>
                    <a:cubicBezTo>
                      <a:pt x="9422" y="6342"/>
                      <a:pt x="8971" y="5992"/>
                      <a:pt x="8508" y="5665"/>
                    </a:cubicBezTo>
                    <a:cubicBezTo>
                      <a:pt x="7594" y="4999"/>
                      <a:pt x="6680" y="4322"/>
                      <a:pt x="5744" y="3668"/>
                    </a:cubicBezTo>
                    <a:cubicBezTo>
                      <a:pt x="5281" y="3340"/>
                      <a:pt x="4807" y="3013"/>
                      <a:pt x="4333" y="2697"/>
                    </a:cubicBezTo>
                    <a:cubicBezTo>
                      <a:pt x="3859" y="2381"/>
                      <a:pt x="3397" y="2065"/>
                      <a:pt x="2900" y="1772"/>
                    </a:cubicBezTo>
                    <a:lnTo>
                      <a:pt x="2178" y="1321"/>
                    </a:lnTo>
                    <a:cubicBezTo>
                      <a:pt x="1930" y="1185"/>
                      <a:pt x="1693" y="1016"/>
                      <a:pt x="1445" y="881"/>
                    </a:cubicBezTo>
                    <a:cubicBezTo>
                      <a:pt x="1196" y="756"/>
                      <a:pt x="948" y="610"/>
                      <a:pt x="700" y="474"/>
                    </a:cubicBezTo>
                    <a:cubicBezTo>
                      <a:pt x="452" y="328"/>
                      <a:pt x="215" y="170"/>
                      <a:pt x="0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3" name="Google Shape;5973;p39"/>
              <p:cNvSpPr/>
              <p:nvPr/>
            </p:nvSpPr>
            <p:spPr>
              <a:xfrm>
                <a:off x="1230550" y="3317450"/>
                <a:ext cx="128950" cy="341650"/>
              </a:xfrm>
              <a:custGeom>
                <a:avLst/>
                <a:gdLst/>
                <a:ahLst/>
                <a:cxnLst/>
                <a:rect l="l" t="t" r="r" b="b"/>
                <a:pathLst>
                  <a:path w="5158" h="13666" extrusionOk="0">
                    <a:moveTo>
                      <a:pt x="1" y="0"/>
                    </a:moveTo>
                    <a:lnTo>
                      <a:pt x="80" y="136"/>
                    </a:lnTo>
                    <a:cubicBezTo>
                      <a:pt x="148" y="271"/>
                      <a:pt x="215" y="418"/>
                      <a:pt x="272" y="565"/>
                    </a:cubicBezTo>
                    <a:cubicBezTo>
                      <a:pt x="430" y="926"/>
                      <a:pt x="576" y="1479"/>
                      <a:pt x="779" y="2133"/>
                    </a:cubicBezTo>
                    <a:cubicBezTo>
                      <a:pt x="983" y="2788"/>
                      <a:pt x="1208" y="3555"/>
                      <a:pt x="1468" y="4367"/>
                    </a:cubicBezTo>
                    <a:cubicBezTo>
                      <a:pt x="1727" y="5180"/>
                      <a:pt x="2009" y="6060"/>
                      <a:pt x="2292" y="6929"/>
                    </a:cubicBezTo>
                    <a:cubicBezTo>
                      <a:pt x="2438" y="7358"/>
                      <a:pt x="2585" y="7786"/>
                      <a:pt x="2720" y="8215"/>
                    </a:cubicBezTo>
                    <a:cubicBezTo>
                      <a:pt x="2856" y="8644"/>
                      <a:pt x="3048" y="9061"/>
                      <a:pt x="3206" y="9456"/>
                    </a:cubicBezTo>
                    <a:cubicBezTo>
                      <a:pt x="3533" y="10246"/>
                      <a:pt x="3849" y="10991"/>
                      <a:pt x="4142" y="11612"/>
                    </a:cubicBezTo>
                    <a:cubicBezTo>
                      <a:pt x="4424" y="12232"/>
                      <a:pt x="4684" y="12740"/>
                      <a:pt x="4864" y="13101"/>
                    </a:cubicBezTo>
                    <a:cubicBezTo>
                      <a:pt x="5056" y="13462"/>
                      <a:pt x="5158" y="13665"/>
                      <a:pt x="5158" y="13665"/>
                    </a:cubicBezTo>
                    <a:lnTo>
                      <a:pt x="4943" y="13067"/>
                    </a:lnTo>
                    <a:cubicBezTo>
                      <a:pt x="4819" y="12695"/>
                      <a:pt x="4639" y="12153"/>
                      <a:pt x="4379" y="11510"/>
                    </a:cubicBezTo>
                    <a:cubicBezTo>
                      <a:pt x="4131" y="10878"/>
                      <a:pt x="3894" y="10111"/>
                      <a:pt x="3601" y="9310"/>
                    </a:cubicBezTo>
                    <a:cubicBezTo>
                      <a:pt x="3454" y="8904"/>
                      <a:pt x="3296" y="8509"/>
                      <a:pt x="3160" y="8080"/>
                    </a:cubicBezTo>
                    <a:cubicBezTo>
                      <a:pt x="3025" y="7651"/>
                      <a:pt x="2890" y="7211"/>
                      <a:pt x="2743" y="6771"/>
                    </a:cubicBezTo>
                    <a:cubicBezTo>
                      <a:pt x="2596" y="6342"/>
                      <a:pt x="2450" y="5913"/>
                      <a:pt x="2314" y="5484"/>
                    </a:cubicBezTo>
                    <a:cubicBezTo>
                      <a:pt x="2179" y="5056"/>
                      <a:pt x="2009" y="4638"/>
                      <a:pt x="1874" y="4232"/>
                    </a:cubicBezTo>
                    <a:cubicBezTo>
                      <a:pt x="1581" y="3431"/>
                      <a:pt x="1276" y="2686"/>
                      <a:pt x="1028" y="2043"/>
                    </a:cubicBezTo>
                    <a:cubicBezTo>
                      <a:pt x="847" y="1524"/>
                      <a:pt x="610" y="1016"/>
                      <a:pt x="351" y="519"/>
                    </a:cubicBezTo>
                    <a:cubicBezTo>
                      <a:pt x="283" y="384"/>
                      <a:pt x="193" y="249"/>
                      <a:pt x="102" y="12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4" name="Google Shape;5974;p39"/>
              <p:cNvSpPr/>
              <p:nvPr/>
            </p:nvSpPr>
            <p:spPr>
              <a:xfrm>
                <a:off x="1163700" y="3358075"/>
                <a:ext cx="273100" cy="239800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592" extrusionOk="0">
                    <a:moveTo>
                      <a:pt x="10924" y="0"/>
                    </a:moveTo>
                    <a:cubicBezTo>
                      <a:pt x="10867" y="113"/>
                      <a:pt x="10799" y="203"/>
                      <a:pt x="10709" y="282"/>
                    </a:cubicBezTo>
                    <a:cubicBezTo>
                      <a:pt x="10619" y="361"/>
                      <a:pt x="10529" y="429"/>
                      <a:pt x="10438" y="497"/>
                    </a:cubicBezTo>
                    <a:cubicBezTo>
                      <a:pt x="10247" y="643"/>
                      <a:pt x="10043" y="756"/>
                      <a:pt x="9852" y="926"/>
                    </a:cubicBezTo>
                    <a:cubicBezTo>
                      <a:pt x="9423" y="1264"/>
                      <a:pt x="9005" y="1614"/>
                      <a:pt x="8588" y="1975"/>
                    </a:cubicBezTo>
                    <a:cubicBezTo>
                      <a:pt x="8170" y="2336"/>
                      <a:pt x="7741" y="2675"/>
                      <a:pt x="7335" y="3036"/>
                    </a:cubicBezTo>
                    <a:cubicBezTo>
                      <a:pt x="6500" y="3758"/>
                      <a:pt x="5710" y="4503"/>
                      <a:pt x="4909" y="5259"/>
                    </a:cubicBezTo>
                    <a:lnTo>
                      <a:pt x="4311" y="5823"/>
                    </a:lnTo>
                    <a:lnTo>
                      <a:pt x="3713" y="6342"/>
                    </a:lnTo>
                    <a:cubicBezTo>
                      <a:pt x="3284" y="6669"/>
                      <a:pt x="2833" y="6996"/>
                      <a:pt x="2404" y="7346"/>
                    </a:cubicBezTo>
                    <a:cubicBezTo>
                      <a:pt x="2201" y="7527"/>
                      <a:pt x="1975" y="7685"/>
                      <a:pt x="1783" y="7877"/>
                    </a:cubicBezTo>
                    <a:cubicBezTo>
                      <a:pt x="1580" y="8080"/>
                      <a:pt x="1377" y="8260"/>
                      <a:pt x="1197" y="8475"/>
                    </a:cubicBezTo>
                    <a:cubicBezTo>
                      <a:pt x="1005" y="8678"/>
                      <a:pt x="824" y="8870"/>
                      <a:pt x="632" y="9061"/>
                    </a:cubicBezTo>
                    <a:cubicBezTo>
                      <a:pt x="542" y="9163"/>
                      <a:pt x="441" y="9253"/>
                      <a:pt x="328" y="9332"/>
                    </a:cubicBezTo>
                    <a:lnTo>
                      <a:pt x="0" y="9592"/>
                    </a:lnTo>
                    <a:cubicBezTo>
                      <a:pt x="249" y="9468"/>
                      <a:pt x="486" y="9321"/>
                      <a:pt x="700" y="9163"/>
                    </a:cubicBezTo>
                    <a:cubicBezTo>
                      <a:pt x="915" y="8982"/>
                      <a:pt x="1140" y="8813"/>
                      <a:pt x="1343" y="8633"/>
                    </a:cubicBezTo>
                    <a:cubicBezTo>
                      <a:pt x="1546" y="8441"/>
                      <a:pt x="1750" y="8272"/>
                      <a:pt x="1964" y="8102"/>
                    </a:cubicBezTo>
                    <a:cubicBezTo>
                      <a:pt x="2167" y="7933"/>
                      <a:pt x="2393" y="7775"/>
                      <a:pt x="2618" y="7617"/>
                    </a:cubicBezTo>
                    <a:cubicBezTo>
                      <a:pt x="2844" y="7459"/>
                      <a:pt x="3070" y="7312"/>
                      <a:pt x="3295" y="7166"/>
                    </a:cubicBezTo>
                    <a:lnTo>
                      <a:pt x="3973" y="6692"/>
                    </a:lnTo>
                    <a:lnTo>
                      <a:pt x="4627" y="6161"/>
                    </a:lnTo>
                    <a:lnTo>
                      <a:pt x="5225" y="5597"/>
                    </a:lnTo>
                    <a:cubicBezTo>
                      <a:pt x="6038" y="4852"/>
                      <a:pt x="6827" y="4096"/>
                      <a:pt x="7617" y="3340"/>
                    </a:cubicBezTo>
                    <a:cubicBezTo>
                      <a:pt x="8024" y="2979"/>
                      <a:pt x="8407" y="2596"/>
                      <a:pt x="8802" y="2212"/>
                    </a:cubicBezTo>
                    <a:cubicBezTo>
                      <a:pt x="9186" y="1828"/>
                      <a:pt x="9592" y="1456"/>
                      <a:pt x="9976" y="1061"/>
                    </a:cubicBezTo>
                    <a:cubicBezTo>
                      <a:pt x="10122" y="903"/>
                      <a:pt x="10314" y="756"/>
                      <a:pt x="10495" y="598"/>
                    </a:cubicBezTo>
                    <a:cubicBezTo>
                      <a:pt x="10574" y="508"/>
                      <a:pt x="10664" y="429"/>
                      <a:pt x="10743" y="339"/>
                    </a:cubicBezTo>
                    <a:cubicBezTo>
                      <a:pt x="10822" y="237"/>
                      <a:pt x="10878" y="124"/>
                      <a:pt x="10924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5" name="Google Shape;5975;p39"/>
              <p:cNvSpPr/>
              <p:nvPr/>
            </p:nvSpPr>
            <p:spPr>
              <a:xfrm>
                <a:off x="1115450" y="3480500"/>
                <a:ext cx="374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976" h="659" extrusionOk="0">
                    <a:moveTo>
                      <a:pt x="10236" y="1"/>
                    </a:moveTo>
                    <a:cubicBezTo>
                      <a:pt x="9344" y="1"/>
                      <a:pt x="8396" y="12"/>
                      <a:pt x="7471" y="57"/>
                    </a:cubicBezTo>
                    <a:lnTo>
                      <a:pt x="6072" y="136"/>
                    </a:lnTo>
                    <a:cubicBezTo>
                      <a:pt x="5609" y="159"/>
                      <a:pt x="5169" y="226"/>
                      <a:pt x="4729" y="226"/>
                    </a:cubicBezTo>
                    <a:cubicBezTo>
                      <a:pt x="4289" y="238"/>
                      <a:pt x="3860" y="260"/>
                      <a:pt x="3454" y="271"/>
                    </a:cubicBezTo>
                    <a:lnTo>
                      <a:pt x="3172" y="271"/>
                    </a:lnTo>
                    <a:lnTo>
                      <a:pt x="2890" y="249"/>
                    </a:lnTo>
                    <a:lnTo>
                      <a:pt x="2348" y="192"/>
                    </a:lnTo>
                    <a:cubicBezTo>
                      <a:pt x="1648" y="113"/>
                      <a:pt x="1062" y="102"/>
                      <a:pt x="655" y="68"/>
                    </a:cubicBezTo>
                    <a:lnTo>
                      <a:pt x="1" y="46"/>
                    </a:lnTo>
                    <a:lnTo>
                      <a:pt x="622" y="181"/>
                    </a:lnTo>
                    <a:lnTo>
                      <a:pt x="2303" y="474"/>
                    </a:lnTo>
                    <a:lnTo>
                      <a:pt x="2856" y="565"/>
                    </a:lnTo>
                    <a:lnTo>
                      <a:pt x="3138" y="610"/>
                    </a:lnTo>
                    <a:cubicBezTo>
                      <a:pt x="3262" y="632"/>
                      <a:pt x="3341" y="632"/>
                      <a:pt x="3443" y="632"/>
                    </a:cubicBezTo>
                    <a:cubicBezTo>
                      <a:pt x="3771" y="642"/>
                      <a:pt x="4115" y="658"/>
                      <a:pt x="4467" y="658"/>
                    </a:cubicBezTo>
                    <a:cubicBezTo>
                      <a:pt x="4550" y="658"/>
                      <a:pt x="4634" y="657"/>
                      <a:pt x="4718" y="655"/>
                    </a:cubicBezTo>
                    <a:cubicBezTo>
                      <a:pt x="5158" y="655"/>
                      <a:pt x="5609" y="632"/>
                      <a:pt x="6083" y="610"/>
                    </a:cubicBezTo>
                    <a:lnTo>
                      <a:pt x="7482" y="553"/>
                    </a:lnTo>
                    <a:cubicBezTo>
                      <a:pt x="7945" y="520"/>
                      <a:pt x="8419" y="497"/>
                      <a:pt x="8882" y="486"/>
                    </a:cubicBezTo>
                    <a:cubicBezTo>
                      <a:pt x="9333" y="474"/>
                      <a:pt x="9784" y="429"/>
                      <a:pt x="10224" y="429"/>
                    </a:cubicBezTo>
                    <a:cubicBezTo>
                      <a:pt x="10676" y="429"/>
                      <a:pt x="11093" y="429"/>
                      <a:pt x="11499" y="396"/>
                    </a:cubicBezTo>
                    <a:cubicBezTo>
                      <a:pt x="11631" y="388"/>
                      <a:pt x="11760" y="385"/>
                      <a:pt x="11887" y="385"/>
                    </a:cubicBezTo>
                    <a:cubicBezTo>
                      <a:pt x="12141" y="385"/>
                      <a:pt x="12387" y="396"/>
                      <a:pt x="12628" y="396"/>
                    </a:cubicBezTo>
                    <a:cubicBezTo>
                      <a:pt x="12861" y="396"/>
                      <a:pt x="13079" y="401"/>
                      <a:pt x="13289" y="401"/>
                    </a:cubicBezTo>
                    <a:cubicBezTo>
                      <a:pt x="13394" y="401"/>
                      <a:pt x="13497" y="399"/>
                      <a:pt x="13598" y="396"/>
                    </a:cubicBezTo>
                    <a:lnTo>
                      <a:pt x="14332" y="339"/>
                    </a:lnTo>
                    <a:cubicBezTo>
                      <a:pt x="14490" y="328"/>
                      <a:pt x="14648" y="328"/>
                      <a:pt x="14806" y="328"/>
                    </a:cubicBezTo>
                    <a:lnTo>
                      <a:pt x="14975" y="328"/>
                    </a:lnTo>
                    <a:lnTo>
                      <a:pt x="14806" y="294"/>
                    </a:lnTo>
                    <a:cubicBezTo>
                      <a:pt x="14648" y="260"/>
                      <a:pt x="14490" y="249"/>
                      <a:pt x="14332" y="249"/>
                    </a:cubicBezTo>
                    <a:lnTo>
                      <a:pt x="13598" y="215"/>
                    </a:lnTo>
                    <a:lnTo>
                      <a:pt x="12639" y="125"/>
                    </a:lnTo>
                    <a:cubicBezTo>
                      <a:pt x="12289" y="102"/>
                      <a:pt x="11894" y="57"/>
                      <a:pt x="11499" y="46"/>
                    </a:cubicBezTo>
                    <a:cubicBezTo>
                      <a:pt x="11105" y="23"/>
                      <a:pt x="10676" y="12"/>
                      <a:pt x="10236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76" name="Google Shape;5976;p39"/>
          <p:cNvSpPr/>
          <p:nvPr/>
        </p:nvSpPr>
        <p:spPr>
          <a:xfrm rot="5183332" flipH="1">
            <a:off x="1357321" y="-1290255"/>
            <a:ext cx="8789221" cy="5700347"/>
          </a:xfrm>
          <a:custGeom>
            <a:avLst/>
            <a:gdLst/>
            <a:ahLst/>
            <a:cxnLst/>
            <a:rect l="l" t="t" r="r" b="b"/>
            <a:pathLst>
              <a:path w="133716" h="86723" extrusionOk="0">
                <a:moveTo>
                  <a:pt x="115219" y="0"/>
                </a:moveTo>
                <a:cubicBezTo>
                  <a:pt x="113623" y="0"/>
                  <a:pt x="112042" y="168"/>
                  <a:pt x="110513" y="525"/>
                </a:cubicBezTo>
                <a:cubicBezTo>
                  <a:pt x="106150" y="1541"/>
                  <a:pt x="102456" y="4516"/>
                  <a:pt x="98316" y="6103"/>
                </a:cubicBezTo>
                <a:cubicBezTo>
                  <a:pt x="93879" y="7813"/>
                  <a:pt x="90284" y="8557"/>
                  <a:pt x="85550" y="8557"/>
                </a:cubicBezTo>
                <a:cubicBezTo>
                  <a:pt x="76725" y="8557"/>
                  <a:pt x="68271" y="10069"/>
                  <a:pt x="60314" y="14085"/>
                </a:cubicBezTo>
                <a:cubicBezTo>
                  <a:pt x="55753" y="16390"/>
                  <a:pt x="51935" y="19960"/>
                  <a:pt x="47151" y="21869"/>
                </a:cubicBezTo>
                <a:cubicBezTo>
                  <a:pt x="43708" y="23249"/>
                  <a:pt x="40032" y="23608"/>
                  <a:pt x="36359" y="23608"/>
                </a:cubicBezTo>
                <a:cubicBezTo>
                  <a:pt x="34424" y="23608"/>
                  <a:pt x="32490" y="23508"/>
                  <a:pt x="30591" y="23406"/>
                </a:cubicBezTo>
                <a:cubicBezTo>
                  <a:pt x="28230" y="23260"/>
                  <a:pt x="25807" y="22991"/>
                  <a:pt x="23416" y="22991"/>
                </a:cubicBezTo>
                <a:cubicBezTo>
                  <a:pt x="20535" y="22991"/>
                  <a:pt x="17700" y="23381"/>
                  <a:pt x="15073" y="24844"/>
                </a:cubicBezTo>
                <a:cubicBezTo>
                  <a:pt x="10858" y="27199"/>
                  <a:pt x="4636" y="30620"/>
                  <a:pt x="1612" y="34363"/>
                </a:cubicBezTo>
                <a:cubicBezTo>
                  <a:pt x="1785" y="38255"/>
                  <a:pt x="472" y="42097"/>
                  <a:pt x="273" y="46088"/>
                </a:cubicBezTo>
                <a:cubicBezTo>
                  <a:pt x="1" y="51716"/>
                  <a:pt x="397" y="57368"/>
                  <a:pt x="521" y="63020"/>
                </a:cubicBezTo>
                <a:cubicBezTo>
                  <a:pt x="620" y="67606"/>
                  <a:pt x="1215" y="72217"/>
                  <a:pt x="1686" y="76778"/>
                </a:cubicBezTo>
                <a:cubicBezTo>
                  <a:pt x="1860" y="78439"/>
                  <a:pt x="2108" y="83768"/>
                  <a:pt x="3546" y="84264"/>
                </a:cubicBezTo>
                <a:cubicBezTo>
                  <a:pt x="8219" y="85863"/>
                  <a:pt x="13789" y="86722"/>
                  <a:pt x="19552" y="86722"/>
                </a:cubicBezTo>
                <a:cubicBezTo>
                  <a:pt x="34425" y="86722"/>
                  <a:pt x="50584" y="81003"/>
                  <a:pt x="55926" y="67531"/>
                </a:cubicBezTo>
                <a:lnTo>
                  <a:pt x="61950" y="57913"/>
                </a:lnTo>
                <a:cubicBezTo>
                  <a:pt x="70056" y="45469"/>
                  <a:pt x="88673" y="53327"/>
                  <a:pt x="99581" y="47204"/>
                </a:cubicBezTo>
                <a:cubicBezTo>
                  <a:pt x="105158" y="44080"/>
                  <a:pt x="109596" y="36990"/>
                  <a:pt x="111306" y="31041"/>
                </a:cubicBezTo>
                <a:cubicBezTo>
                  <a:pt x="112669" y="26331"/>
                  <a:pt x="114132" y="21993"/>
                  <a:pt x="118421" y="19192"/>
                </a:cubicBezTo>
                <a:cubicBezTo>
                  <a:pt x="122486" y="16539"/>
                  <a:pt x="127469" y="15746"/>
                  <a:pt x="131460" y="12920"/>
                </a:cubicBezTo>
                <a:cubicBezTo>
                  <a:pt x="132650" y="12077"/>
                  <a:pt x="133666" y="10837"/>
                  <a:pt x="133691" y="9375"/>
                </a:cubicBezTo>
                <a:cubicBezTo>
                  <a:pt x="133716" y="7540"/>
                  <a:pt x="132204" y="6078"/>
                  <a:pt x="130716" y="5037"/>
                </a:cubicBezTo>
                <a:cubicBezTo>
                  <a:pt x="126375" y="1983"/>
                  <a:pt x="120710" y="0"/>
                  <a:pt x="1152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7" name="Google Shape;5977;p39"/>
          <p:cNvSpPr/>
          <p:nvPr/>
        </p:nvSpPr>
        <p:spPr>
          <a:xfrm flipH="1">
            <a:off x="5640674" y="-1050"/>
            <a:ext cx="3501600" cy="51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8" name="Google Shape;5978;p39"/>
          <p:cNvSpPr txBox="1"/>
          <p:nvPr/>
        </p:nvSpPr>
        <p:spPr>
          <a:xfrm>
            <a:off x="5709325" y="3805864"/>
            <a:ext cx="28080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79" name="Google Shape;5979;p39"/>
          <p:cNvSpPr txBox="1">
            <a:spLocks noGrp="1"/>
          </p:cNvSpPr>
          <p:nvPr>
            <p:ph type="title"/>
          </p:nvPr>
        </p:nvSpPr>
        <p:spPr>
          <a:xfrm>
            <a:off x="4572000" y="1017659"/>
            <a:ext cx="3964200" cy="13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5980" name="Google Shape;5980;p39"/>
          <p:cNvSpPr txBox="1">
            <a:spLocks noGrp="1"/>
          </p:cNvSpPr>
          <p:nvPr>
            <p:ph type="subTitle" idx="1"/>
          </p:nvPr>
        </p:nvSpPr>
        <p:spPr>
          <a:xfrm>
            <a:off x="5926897" y="2186603"/>
            <a:ext cx="2599800" cy="8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40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>
                <a:latin typeface="Lato Black"/>
                <a:ea typeface="Lato Black"/>
                <a:cs typeface="Lato Black"/>
                <a:sym typeface="Lato Black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>
                <a:latin typeface="Lato Black"/>
                <a:ea typeface="Lato Black"/>
                <a:cs typeface="Lato Black"/>
                <a:sym typeface="Lato Black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>
                <a:latin typeface="Lato Black"/>
                <a:ea typeface="Lato Black"/>
                <a:cs typeface="Lato Black"/>
                <a:sym typeface="Lato Black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>
                <a:latin typeface="Lato Black"/>
                <a:ea typeface="Lato Black"/>
                <a:cs typeface="Lato Black"/>
                <a:sym typeface="Lato Black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>
                <a:latin typeface="Lato Black"/>
                <a:ea typeface="Lato Black"/>
                <a:cs typeface="Lato Black"/>
                <a:sym typeface="Lato Black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>
                <a:latin typeface="Lato Black"/>
                <a:ea typeface="Lato Black"/>
                <a:cs typeface="Lato Black"/>
                <a:sym typeface="Lato Black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>
                <a:latin typeface="Lato Black"/>
                <a:ea typeface="Lato Black"/>
                <a:cs typeface="Lato Black"/>
                <a:sym typeface="Lato Black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5981" name="Google Shape;5981;p39"/>
          <p:cNvSpPr txBox="1">
            <a:spLocks noGrp="1"/>
          </p:cNvSpPr>
          <p:nvPr>
            <p:ph type="subTitle" idx="2"/>
          </p:nvPr>
        </p:nvSpPr>
        <p:spPr>
          <a:xfrm>
            <a:off x="5926897" y="2819115"/>
            <a:ext cx="25998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6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0" name="Google Shape;6040;p47"/>
          <p:cNvSpPr/>
          <p:nvPr/>
        </p:nvSpPr>
        <p:spPr>
          <a:xfrm rot="-10307959">
            <a:off x="5559039" y="2582502"/>
            <a:ext cx="5333985" cy="3459415"/>
          </a:xfrm>
          <a:custGeom>
            <a:avLst/>
            <a:gdLst/>
            <a:ahLst/>
            <a:cxnLst/>
            <a:rect l="l" t="t" r="r" b="b"/>
            <a:pathLst>
              <a:path w="133716" h="86723" extrusionOk="0">
                <a:moveTo>
                  <a:pt x="115219" y="0"/>
                </a:moveTo>
                <a:cubicBezTo>
                  <a:pt x="113623" y="0"/>
                  <a:pt x="112042" y="168"/>
                  <a:pt x="110513" y="525"/>
                </a:cubicBezTo>
                <a:cubicBezTo>
                  <a:pt x="106150" y="1541"/>
                  <a:pt x="102456" y="4516"/>
                  <a:pt x="98316" y="6103"/>
                </a:cubicBezTo>
                <a:cubicBezTo>
                  <a:pt x="93879" y="7813"/>
                  <a:pt x="90284" y="8557"/>
                  <a:pt x="85550" y="8557"/>
                </a:cubicBezTo>
                <a:cubicBezTo>
                  <a:pt x="76725" y="8557"/>
                  <a:pt x="68271" y="10069"/>
                  <a:pt x="60314" y="14085"/>
                </a:cubicBezTo>
                <a:cubicBezTo>
                  <a:pt x="55753" y="16390"/>
                  <a:pt x="51935" y="19960"/>
                  <a:pt x="47151" y="21869"/>
                </a:cubicBezTo>
                <a:cubicBezTo>
                  <a:pt x="43708" y="23249"/>
                  <a:pt x="40032" y="23608"/>
                  <a:pt x="36359" y="23608"/>
                </a:cubicBezTo>
                <a:cubicBezTo>
                  <a:pt x="34424" y="23608"/>
                  <a:pt x="32490" y="23508"/>
                  <a:pt x="30591" y="23406"/>
                </a:cubicBezTo>
                <a:cubicBezTo>
                  <a:pt x="28230" y="23260"/>
                  <a:pt x="25807" y="22991"/>
                  <a:pt x="23416" y="22991"/>
                </a:cubicBezTo>
                <a:cubicBezTo>
                  <a:pt x="20535" y="22991"/>
                  <a:pt x="17700" y="23381"/>
                  <a:pt x="15073" y="24844"/>
                </a:cubicBezTo>
                <a:cubicBezTo>
                  <a:pt x="10858" y="27199"/>
                  <a:pt x="4636" y="30620"/>
                  <a:pt x="1612" y="34363"/>
                </a:cubicBezTo>
                <a:cubicBezTo>
                  <a:pt x="1785" y="38255"/>
                  <a:pt x="472" y="42097"/>
                  <a:pt x="273" y="46088"/>
                </a:cubicBezTo>
                <a:cubicBezTo>
                  <a:pt x="1" y="51716"/>
                  <a:pt x="397" y="57368"/>
                  <a:pt x="521" y="63020"/>
                </a:cubicBezTo>
                <a:cubicBezTo>
                  <a:pt x="620" y="67606"/>
                  <a:pt x="1215" y="72217"/>
                  <a:pt x="1686" y="76778"/>
                </a:cubicBezTo>
                <a:cubicBezTo>
                  <a:pt x="1860" y="78439"/>
                  <a:pt x="2108" y="83768"/>
                  <a:pt x="3546" y="84264"/>
                </a:cubicBezTo>
                <a:cubicBezTo>
                  <a:pt x="8219" y="85863"/>
                  <a:pt x="13789" y="86722"/>
                  <a:pt x="19552" y="86722"/>
                </a:cubicBezTo>
                <a:cubicBezTo>
                  <a:pt x="34425" y="86722"/>
                  <a:pt x="50584" y="81003"/>
                  <a:pt x="55926" y="67531"/>
                </a:cubicBezTo>
                <a:lnTo>
                  <a:pt x="61950" y="57913"/>
                </a:lnTo>
                <a:cubicBezTo>
                  <a:pt x="70056" y="45469"/>
                  <a:pt x="88673" y="53327"/>
                  <a:pt x="99581" y="47204"/>
                </a:cubicBezTo>
                <a:cubicBezTo>
                  <a:pt x="105158" y="44080"/>
                  <a:pt x="109596" y="36990"/>
                  <a:pt x="111306" y="31041"/>
                </a:cubicBezTo>
                <a:cubicBezTo>
                  <a:pt x="112669" y="26331"/>
                  <a:pt x="114132" y="21993"/>
                  <a:pt x="118421" y="19192"/>
                </a:cubicBezTo>
                <a:cubicBezTo>
                  <a:pt x="122486" y="16539"/>
                  <a:pt x="127469" y="15746"/>
                  <a:pt x="131460" y="12920"/>
                </a:cubicBezTo>
                <a:cubicBezTo>
                  <a:pt x="132650" y="12077"/>
                  <a:pt x="133666" y="10837"/>
                  <a:pt x="133691" y="9375"/>
                </a:cubicBezTo>
                <a:cubicBezTo>
                  <a:pt x="133716" y="7540"/>
                  <a:pt x="132204" y="6078"/>
                  <a:pt x="130716" y="5037"/>
                </a:cubicBezTo>
                <a:cubicBezTo>
                  <a:pt x="126375" y="1983"/>
                  <a:pt x="120710" y="0"/>
                  <a:pt x="1152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1" name="Google Shape;6041;p47"/>
          <p:cNvSpPr/>
          <p:nvPr/>
        </p:nvSpPr>
        <p:spPr>
          <a:xfrm rot="-4587606">
            <a:off x="-2193331" y="-1233234"/>
            <a:ext cx="3981195" cy="2738643"/>
          </a:xfrm>
          <a:custGeom>
            <a:avLst/>
            <a:gdLst/>
            <a:ahLst/>
            <a:cxnLst/>
            <a:rect l="l" t="t" r="r" b="b"/>
            <a:pathLst>
              <a:path w="75138" h="43162" extrusionOk="0">
                <a:moveTo>
                  <a:pt x="34335" y="1"/>
                </a:moveTo>
                <a:cubicBezTo>
                  <a:pt x="31923" y="1"/>
                  <a:pt x="29531" y="409"/>
                  <a:pt x="27616" y="1197"/>
                </a:cubicBezTo>
                <a:cubicBezTo>
                  <a:pt x="23030" y="7667"/>
                  <a:pt x="0" y="28292"/>
                  <a:pt x="16114" y="33870"/>
                </a:cubicBezTo>
                <a:cubicBezTo>
                  <a:pt x="22013" y="35903"/>
                  <a:pt x="28682" y="34440"/>
                  <a:pt x="34656" y="36820"/>
                </a:cubicBezTo>
                <a:cubicBezTo>
                  <a:pt x="40961" y="39342"/>
                  <a:pt x="46056" y="43161"/>
                  <a:pt x="52903" y="43161"/>
                </a:cubicBezTo>
                <a:cubicBezTo>
                  <a:pt x="53325" y="43161"/>
                  <a:pt x="53754" y="43147"/>
                  <a:pt x="54190" y="43116"/>
                </a:cubicBezTo>
                <a:cubicBezTo>
                  <a:pt x="60487" y="42695"/>
                  <a:pt x="62817" y="37539"/>
                  <a:pt x="63487" y="31936"/>
                </a:cubicBezTo>
                <a:cubicBezTo>
                  <a:pt x="64181" y="26086"/>
                  <a:pt x="66213" y="24797"/>
                  <a:pt x="69932" y="20533"/>
                </a:cubicBezTo>
                <a:cubicBezTo>
                  <a:pt x="73006" y="16988"/>
                  <a:pt x="75138" y="12253"/>
                  <a:pt x="71394" y="8560"/>
                </a:cubicBezTo>
                <a:cubicBezTo>
                  <a:pt x="69239" y="6431"/>
                  <a:pt x="66312" y="5987"/>
                  <a:pt x="63270" y="5987"/>
                </a:cubicBezTo>
                <a:cubicBezTo>
                  <a:pt x="61097" y="5987"/>
                  <a:pt x="58865" y="6213"/>
                  <a:pt x="56812" y="6213"/>
                </a:cubicBezTo>
                <a:cubicBezTo>
                  <a:pt x="56384" y="6213"/>
                  <a:pt x="55964" y="6204"/>
                  <a:pt x="55554" y="6180"/>
                </a:cubicBezTo>
                <a:cubicBezTo>
                  <a:pt x="52034" y="5982"/>
                  <a:pt x="48315" y="5461"/>
                  <a:pt x="45341" y="3750"/>
                </a:cubicBezTo>
                <a:cubicBezTo>
                  <a:pt x="43680" y="2784"/>
                  <a:pt x="41944" y="1470"/>
                  <a:pt x="40085" y="850"/>
                </a:cubicBezTo>
                <a:cubicBezTo>
                  <a:pt x="38326" y="279"/>
                  <a:pt x="36324" y="1"/>
                  <a:pt x="3433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6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3" name="Google Shape;6043;p48"/>
          <p:cNvSpPr/>
          <p:nvPr/>
        </p:nvSpPr>
        <p:spPr>
          <a:xfrm rot="10800000" flipH="1">
            <a:off x="-827687" y="-1308075"/>
            <a:ext cx="2942966" cy="2474837"/>
          </a:xfrm>
          <a:custGeom>
            <a:avLst/>
            <a:gdLst/>
            <a:ahLst/>
            <a:cxnLst/>
            <a:rect l="l" t="t" r="r" b="b"/>
            <a:pathLst>
              <a:path w="63426" h="53337" extrusionOk="0">
                <a:moveTo>
                  <a:pt x="22087" y="1"/>
                </a:moveTo>
                <a:cubicBezTo>
                  <a:pt x="11577" y="1"/>
                  <a:pt x="0" y="9469"/>
                  <a:pt x="2542" y="20378"/>
                </a:cubicBezTo>
                <a:lnTo>
                  <a:pt x="6682" y="28658"/>
                </a:lnTo>
                <a:cubicBezTo>
                  <a:pt x="12136" y="36020"/>
                  <a:pt x="4500" y="46060"/>
                  <a:pt x="14714" y="51142"/>
                </a:cubicBezTo>
                <a:cubicBezTo>
                  <a:pt x="17772" y="52664"/>
                  <a:pt x="21706" y="53337"/>
                  <a:pt x="25946" y="53337"/>
                </a:cubicBezTo>
                <a:cubicBezTo>
                  <a:pt x="36138" y="53337"/>
                  <a:pt x="48101" y="49449"/>
                  <a:pt x="53931" y="44126"/>
                </a:cubicBezTo>
                <a:cubicBezTo>
                  <a:pt x="58021" y="40383"/>
                  <a:pt x="63425" y="33640"/>
                  <a:pt x="62012" y="27517"/>
                </a:cubicBezTo>
                <a:cubicBezTo>
                  <a:pt x="61021" y="23254"/>
                  <a:pt x="56608" y="21370"/>
                  <a:pt x="52741" y="20080"/>
                </a:cubicBezTo>
                <a:cubicBezTo>
                  <a:pt x="47981" y="18494"/>
                  <a:pt x="43247" y="18841"/>
                  <a:pt x="39528" y="15172"/>
                </a:cubicBezTo>
                <a:cubicBezTo>
                  <a:pt x="37148" y="12792"/>
                  <a:pt x="36330" y="10065"/>
                  <a:pt x="34669" y="7190"/>
                </a:cubicBezTo>
                <a:cubicBezTo>
                  <a:pt x="31782" y="2115"/>
                  <a:pt x="27054" y="1"/>
                  <a:pt x="2208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4" name="Google Shape;6044;p48"/>
          <p:cNvSpPr/>
          <p:nvPr/>
        </p:nvSpPr>
        <p:spPr>
          <a:xfrm rot="-2700000" flipH="1">
            <a:off x="7803300" y="3354751"/>
            <a:ext cx="2942988" cy="2474855"/>
          </a:xfrm>
          <a:custGeom>
            <a:avLst/>
            <a:gdLst/>
            <a:ahLst/>
            <a:cxnLst/>
            <a:rect l="l" t="t" r="r" b="b"/>
            <a:pathLst>
              <a:path w="63426" h="53337" extrusionOk="0">
                <a:moveTo>
                  <a:pt x="22087" y="1"/>
                </a:moveTo>
                <a:cubicBezTo>
                  <a:pt x="11577" y="1"/>
                  <a:pt x="0" y="9469"/>
                  <a:pt x="2542" y="20378"/>
                </a:cubicBezTo>
                <a:lnTo>
                  <a:pt x="6682" y="28658"/>
                </a:lnTo>
                <a:cubicBezTo>
                  <a:pt x="12136" y="36020"/>
                  <a:pt x="4500" y="46060"/>
                  <a:pt x="14714" y="51142"/>
                </a:cubicBezTo>
                <a:cubicBezTo>
                  <a:pt x="17772" y="52664"/>
                  <a:pt x="21706" y="53337"/>
                  <a:pt x="25946" y="53337"/>
                </a:cubicBezTo>
                <a:cubicBezTo>
                  <a:pt x="36138" y="53337"/>
                  <a:pt x="48101" y="49449"/>
                  <a:pt x="53931" y="44126"/>
                </a:cubicBezTo>
                <a:cubicBezTo>
                  <a:pt x="58021" y="40383"/>
                  <a:pt x="63425" y="33640"/>
                  <a:pt x="62012" y="27517"/>
                </a:cubicBezTo>
                <a:cubicBezTo>
                  <a:pt x="61021" y="23254"/>
                  <a:pt x="56608" y="21370"/>
                  <a:pt x="52741" y="20080"/>
                </a:cubicBezTo>
                <a:cubicBezTo>
                  <a:pt x="47981" y="18494"/>
                  <a:pt x="43247" y="18841"/>
                  <a:pt x="39528" y="15172"/>
                </a:cubicBezTo>
                <a:cubicBezTo>
                  <a:pt x="37148" y="12792"/>
                  <a:pt x="36330" y="10065"/>
                  <a:pt x="34669" y="7190"/>
                </a:cubicBezTo>
                <a:cubicBezTo>
                  <a:pt x="31782" y="2115"/>
                  <a:pt x="27054" y="1"/>
                  <a:pt x="220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bg>
      <p:bgPr>
        <a:solidFill>
          <a:schemeClr val="dk2"/>
        </a:solidFill>
        <a:effectLst/>
      </p:bgPr>
    </p:bg>
    <p:spTree>
      <p:nvGrpSpPr>
        <p:cNvPr id="1" name="Shape 6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9" name="Google Shape;6049;p50"/>
          <p:cNvSpPr/>
          <p:nvPr/>
        </p:nvSpPr>
        <p:spPr>
          <a:xfrm rot="-8473469">
            <a:off x="7555621" y="-779203"/>
            <a:ext cx="2943072" cy="2474925"/>
          </a:xfrm>
          <a:custGeom>
            <a:avLst/>
            <a:gdLst/>
            <a:ahLst/>
            <a:cxnLst/>
            <a:rect l="l" t="t" r="r" b="b"/>
            <a:pathLst>
              <a:path w="63426" h="53337" extrusionOk="0">
                <a:moveTo>
                  <a:pt x="22087" y="1"/>
                </a:moveTo>
                <a:cubicBezTo>
                  <a:pt x="11577" y="1"/>
                  <a:pt x="0" y="9469"/>
                  <a:pt x="2542" y="20378"/>
                </a:cubicBezTo>
                <a:lnTo>
                  <a:pt x="6682" y="28658"/>
                </a:lnTo>
                <a:cubicBezTo>
                  <a:pt x="12136" y="36020"/>
                  <a:pt x="4500" y="46060"/>
                  <a:pt x="14714" y="51142"/>
                </a:cubicBezTo>
                <a:cubicBezTo>
                  <a:pt x="17772" y="52664"/>
                  <a:pt x="21706" y="53337"/>
                  <a:pt x="25946" y="53337"/>
                </a:cubicBezTo>
                <a:cubicBezTo>
                  <a:pt x="36138" y="53337"/>
                  <a:pt x="48101" y="49449"/>
                  <a:pt x="53931" y="44126"/>
                </a:cubicBezTo>
                <a:cubicBezTo>
                  <a:pt x="58021" y="40383"/>
                  <a:pt x="63425" y="33640"/>
                  <a:pt x="62012" y="27517"/>
                </a:cubicBezTo>
                <a:cubicBezTo>
                  <a:pt x="61021" y="23254"/>
                  <a:pt x="56608" y="21370"/>
                  <a:pt x="52741" y="20080"/>
                </a:cubicBezTo>
                <a:cubicBezTo>
                  <a:pt x="47981" y="18494"/>
                  <a:pt x="43247" y="18841"/>
                  <a:pt x="39528" y="15172"/>
                </a:cubicBezTo>
                <a:cubicBezTo>
                  <a:pt x="37148" y="12792"/>
                  <a:pt x="36330" y="10065"/>
                  <a:pt x="34669" y="7190"/>
                </a:cubicBezTo>
                <a:cubicBezTo>
                  <a:pt x="31782" y="2115"/>
                  <a:pt x="27054" y="1"/>
                  <a:pt x="2208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2_1">
    <p:bg>
      <p:bgPr>
        <a:solidFill>
          <a:srgbClr val="FFFFFF"/>
        </a:solidFill>
        <a:effectLst/>
      </p:bgPr>
    </p:bg>
    <p:spTree>
      <p:nvGrpSpPr>
        <p:cNvPr id="1" name="Shape 6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7" name="Google Shape;6067;p52"/>
          <p:cNvSpPr/>
          <p:nvPr/>
        </p:nvSpPr>
        <p:spPr>
          <a:xfrm rot="354940">
            <a:off x="1072026" y="916292"/>
            <a:ext cx="3423674" cy="3310911"/>
          </a:xfrm>
          <a:custGeom>
            <a:avLst/>
            <a:gdLst/>
            <a:ahLst/>
            <a:cxnLst/>
            <a:rect l="l" t="t" r="r" b="b"/>
            <a:pathLst>
              <a:path w="31782" h="32734" extrusionOk="0">
                <a:moveTo>
                  <a:pt x="17963" y="1"/>
                </a:moveTo>
                <a:cubicBezTo>
                  <a:pt x="15808" y="1"/>
                  <a:pt x="13697" y="349"/>
                  <a:pt x="11652" y="1047"/>
                </a:cubicBezTo>
                <a:cubicBezTo>
                  <a:pt x="5455" y="3079"/>
                  <a:pt x="1" y="8236"/>
                  <a:pt x="199" y="15226"/>
                </a:cubicBezTo>
                <a:cubicBezTo>
                  <a:pt x="323" y="20184"/>
                  <a:pt x="3918" y="25787"/>
                  <a:pt x="7562" y="28910"/>
                </a:cubicBezTo>
                <a:cubicBezTo>
                  <a:pt x="10661" y="31601"/>
                  <a:pt x="13441" y="32733"/>
                  <a:pt x="17019" y="32733"/>
                </a:cubicBezTo>
                <a:cubicBezTo>
                  <a:pt x="17792" y="32733"/>
                  <a:pt x="18602" y="32680"/>
                  <a:pt x="19461" y="32579"/>
                </a:cubicBezTo>
                <a:cubicBezTo>
                  <a:pt x="25559" y="31835"/>
                  <a:pt x="31781" y="28117"/>
                  <a:pt x="30220" y="21325"/>
                </a:cubicBezTo>
                <a:cubicBezTo>
                  <a:pt x="29575" y="18474"/>
                  <a:pt x="28534" y="15796"/>
                  <a:pt x="28013" y="12871"/>
                </a:cubicBezTo>
                <a:cubicBezTo>
                  <a:pt x="27517" y="10219"/>
                  <a:pt x="27716" y="7095"/>
                  <a:pt x="26451" y="4616"/>
                </a:cubicBezTo>
                <a:cubicBezTo>
                  <a:pt x="24815" y="1394"/>
                  <a:pt x="21692" y="154"/>
                  <a:pt x="18395" y="5"/>
                </a:cubicBezTo>
                <a:cubicBezTo>
                  <a:pt x="18251" y="2"/>
                  <a:pt x="18107" y="1"/>
                  <a:pt x="179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8" name="Google Shape;6068;p52"/>
          <p:cNvSpPr txBox="1">
            <a:spLocks noGrp="1"/>
          </p:cNvSpPr>
          <p:nvPr>
            <p:ph type="subTitle" idx="1"/>
          </p:nvPr>
        </p:nvSpPr>
        <p:spPr>
          <a:xfrm>
            <a:off x="4574650" y="1809750"/>
            <a:ext cx="3658800" cy="82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6069" name="Google Shape;6069;p52"/>
          <p:cNvSpPr txBox="1">
            <a:spLocks noGrp="1"/>
          </p:cNvSpPr>
          <p:nvPr>
            <p:ph type="subTitle" idx="2"/>
          </p:nvPr>
        </p:nvSpPr>
        <p:spPr>
          <a:xfrm>
            <a:off x="4650850" y="2670875"/>
            <a:ext cx="3143400" cy="82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070" name="Google Shape;6070;p52"/>
          <p:cNvSpPr txBox="1">
            <a:spLocks noGrp="1"/>
          </p:cNvSpPr>
          <p:nvPr>
            <p:ph type="title" hasCustomPrompt="1"/>
          </p:nvPr>
        </p:nvSpPr>
        <p:spPr>
          <a:xfrm>
            <a:off x="1231950" y="1504950"/>
            <a:ext cx="2923800" cy="23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0"/>
              <a:buNone/>
              <a:defRPr sz="10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071" name="Google Shape;6071;p52"/>
          <p:cNvSpPr/>
          <p:nvPr/>
        </p:nvSpPr>
        <p:spPr>
          <a:xfrm>
            <a:off x="-1054937" y="3679275"/>
            <a:ext cx="2942966" cy="2474837"/>
          </a:xfrm>
          <a:custGeom>
            <a:avLst/>
            <a:gdLst/>
            <a:ahLst/>
            <a:cxnLst/>
            <a:rect l="l" t="t" r="r" b="b"/>
            <a:pathLst>
              <a:path w="63426" h="53337" extrusionOk="0">
                <a:moveTo>
                  <a:pt x="22087" y="1"/>
                </a:moveTo>
                <a:cubicBezTo>
                  <a:pt x="11577" y="1"/>
                  <a:pt x="0" y="9469"/>
                  <a:pt x="2542" y="20378"/>
                </a:cubicBezTo>
                <a:lnTo>
                  <a:pt x="6682" y="28658"/>
                </a:lnTo>
                <a:cubicBezTo>
                  <a:pt x="12136" y="36020"/>
                  <a:pt x="4500" y="46060"/>
                  <a:pt x="14714" y="51142"/>
                </a:cubicBezTo>
                <a:cubicBezTo>
                  <a:pt x="17772" y="52664"/>
                  <a:pt x="21706" y="53337"/>
                  <a:pt x="25946" y="53337"/>
                </a:cubicBezTo>
                <a:cubicBezTo>
                  <a:pt x="36138" y="53337"/>
                  <a:pt x="48101" y="49449"/>
                  <a:pt x="53931" y="44126"/>
                </a:cubicBezTo>
                <a:cubicBezTo>
                  <a:pt x="58021" y="40383"/>
                  <a:pt x="63425" y="33640"/>
                  <a:pt x="62012" y="27517"/>
                </a:cubicBezTo>
                <a:cubicBezTo>
                  <a:pt x="61021" y="23254"/>
                  <a:pt x="56608" y="21370"/>
                  <a:pt x="52741" y="20080"/>
                </a:cubicBezTo>
                <a:cubicBezTo>
                  <a:pt x="47981" y="18494"/>
                  <a:pt x="43247" y="18841"/>
                  <a:pt x="39528" y="15172"/>
                </a:cubicBezTo>
                <a:cubicBezTo>
                  <a:pt x="37148" y="12792"/>
                  <a:pt x="36330" y="10065"/>
                  <a:pt x="34669" y="7190"/>
                </a:cubicBezTo>
                <a:cubicBezTo>
                  <a:pt x="31782" y="2115"/>
                  <a:pt x="27054" y="1"/>
                  <a:pt x="220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2" name="Google Shape;6072;p52"/>
          <p:cNvSpPr/>
          <p:nvPr/>
        </p:nvSpPr>
        <p:spPr>
          <a:xfrm rot="-9227220">
            <a:off x="7289002" y="-455180"/>
            <a:ext cx="2942921" cy="2474799"/>
          </a:xfrm>
          <a:custGeom>
            <a:avLst/>
            <a:gdLst/>
            <a:ahLst/>
            <a:cxnLst/>
            <a:rect l="l" t="t" r="r" b="b"/>
            <a:pathLst>
              <a:path w="63426" h="53337" extrusionOk="0">
                <a:moveTo>
                  <a:pt x="22087" y="1"/>
                </a:moveTo>
                <a:cubicBezTo>
                  <a:pt x="11577" y="1"/>
                  <a:pt x="0" y="9469"/>
                  <a:pt x="2542" y="20378"/>
                </a:cubicBezTo>
                <a:lnTo>
                  <a:pt x="6682" y="28658"/>
                </a:lnTo>
                <a:cubicBezTo>
                  <a:pt x="12136" y="36020"/>
                  <a:pt x="4500" y="46060"/>
                  <a:pt x="14714" y="51142"/>
                </a:cubicBezTo>
                <a:cubicBezTo>
                  <a:pt x="17772" y="52664"/>
                  <a:pt x="21706" y="53337"/>
                  <a:pt x="25946" y="53337"/>
                </a:cubicBezTo>
                <a:cubicBezTo>
                  <a:pt x="36138" y="53337"/>
                  <a:pt x="48101" y="49449"/>
                  <a:pt x="53931" y="44126"/>
                </a:cubicBezTo>
                <a:cubicBezTo>
                  <a:pt x="58021" y="40383"/>
                  <a:pt x="63425" y="33640"/>
                  <a:pt x="62012" y="27517"/>
                </a:cubicBezTo>
                <a:cubicBezTo>
                  <a:pt x="61021" y="23254"/>
                  <a:pt x="56608" y="21370"/>
                  <a:pt x="52741" y="20080"/>
                </a:cubicBezTo>
                <a:cubicBezTo>
                  <a:pt x="47981" y="18494"/>
                  <a:pt x="43247" y="18841"/>
                  <a:pt x="39528" y="15172"/>
                </a:cubicBezTo>
                <a:cubicBezTo>
                  <a:pt x="37148" y="12792"/>
                  <a:pt x="36330" y="10065"/>
                  <a:pt x="34669" y="7190"/>
                </a:cubicBezTo>
                <a:cubicBezTo>
                  <a:pt x="31782" y="2115"/>
                  <a:pt x="27054" y="1"/>
                  <a:pt x="220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cifico"/>
              <a:buNone/>
              <a:defRPr sz="28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8" r:id="rId3"/>
    <p:sldLayoutId id="2147483680" r:id="rId4"/>
    <p:sldLayoutId id="2147483685" r:id="rId5"/>
    <p:sldLayoutId id="2147483693" r:id="rId6"/>
    <p:sldLayoutId id="2147483694" r:id="rId7"/>
    <p:sldLayoutId id="2147483696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0" name="Google Shape;6110;p62"/>
          <p:cNvSpPr txBox="1">
            <a:spLocks noGrp="1"/>
          </p:cNvSpPr>
          <p:nvPr>
            <p:ph type="ctrTitle"/>
          </p:nvPr>
        </p:nvSpPr>
        <p:spPr>
          <a:xfrm>
            <a:off x="720000" y="1393975"/>
            <a:ext cx="7704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오늘 뭐 먹지 </a:t>
            </a:r>
            <a:r>
              <a:rPr lang="en-US" altLang="ko-KR" sz="80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sz="8000" dirty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111" name="Google Shape;6111;p62"/>
          <p:cNvSpPr txBox="1">
            <a:spLocks noGrp="1"/>
          </p:cNvSpPr>
          <p:nvPr>
            <p:ph type="subTitle" idx="1"/>
          </p:nvPr>
        </p:nvSpPr>
        <p:spPr>
          <a:xfrm>
            <a:off x="720000" y="3370375"/>
            <a:ext cx="7704000" cy="4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</a:t>
            </a:r>
            <a:r>
              <a:rPr lang="ko-KR" altLang="en-US" sz="18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신한 </a:t>
            </a:r>
            <a:r>
              <a:rPr lang="en-US" altLang="ko-KR" sz="18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DS] </a:t>
            </a:r>
            <a:r>
              <a:rPr lang="ko-KR" altLang="en-US" sz="18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금융</a:t>
            </a:r>
            <a:r>
              <a:rPr lang="en-US" altLang="ko-KR" sz="18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SW </a:t>
            </a:r>
            <a:r>
              <a:rPr lang="ko-KR" altLang="en-US" sz="18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아카데미</a:t>
            </a:r>
            <a:r>
              <a:rPr lang="en-US" altLang="ko-KR" sz="18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_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개인 프로젝트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_</a:t>
            </a:r>
            <a:r>
              <a:rPr lang="ko-KR" altLang="en-US" sz="1800" dirty="0" err="1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전운종</a:t>
            </a:r>
            <a:endParaRPr sz="1800" dirty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1" name="Google Shape;7431;p75"/>
          <p:cNvSpPr txBox="1">
            <a:spLocks noGrp="1"/>
          </p:cNvSpPr>
          <p:nvPr>
            <p:ph type="title"/>
          </p:nvPr>
        </p:nvSpPr>
        <p:spPr>
          <a:xfrm>
            <a:off x="1231950" y="1504950"/>
            <a:ext cx="2923800" cy="23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7432" name="Google Shape;7432;p75"/>
          <p:cNvGrpSpPr/>
          <p:nvPr/>
        </p:nvGrpSpPr>
        <p:grpSpPr>
          <a:xfrm>
            <a:off x="804285" y="539502"/>
            <a:ext cx="1308366" cy="1832371"/>
            <a:chOff x="804285" y="539502"/>
            <a:chExt cx="1308366" cy="1832371"/>
          </a:xfrm>
        </p:grpSpPr>
        <p:sp>
          <p:nvSpPr>
            <p:cNvPr id="7433" name="Google Shape;7433;p75"/>
            <p:cNvSpPr/>
            <p:nvPr/>
          </p:nvSpPr>
          <p:spPr>
            <a:xfrm rot="5532296">
              <a:off x="1817974" y="656526"/>
              <a:ext cx="400871" cy="173188"/>
            </a:xfrm>
            <a:custGeom>
              <a:avLst/>
              <a:gdLst/>
              <a:ahLst/>
              <a:cxnLst/>
              <a:rect l="l" t="t" r="r" b="b"/>
              <a:pathLst>
                <a:path w="3097" h="1338" extrusionOk="0">
                  <a:moveTo>
                    <a:pt x="363" y="1"/>
                  </a:moveTo>
                  <a:cubicBezTo>
                    <a:pt x="157" y="1"/>
                    <a:pt x="0" y="228"/>
                    <a:pt x="183" y="399"/>
                  </a:cubicBezTo>
                  <a:cubicBezTo>
                    <a:pt x="522" y="701"/>
                    <a:pt x="962" y="802"/>
                    <a:pt x="1352" y="902"/>
                  </a:cubicBezTo>
                  <a:lnTo>
                    <a:pt x="2911" y="1330"/>
                  </a:lnTo>
                  <a:cubicBezTo>
                    <a:pt x="2925" y="1335"/>
                    <a:pt x="2938" y="1337"/>
                    <a:pt x="2950" y="1337"/>
                  </a:cubicBezTo>
                  <a:cubicBezTo>
                    <a:pt x="3060" y="1337"/>
                    <a:pt x="3096" y="1150"/>
                    <a:pt x="2949" y="1116"/>
                  </a:cubicBezTo>
                  <a:cubicBezTo>
                    <a:pt x="2106" y="814"/>
                    <a:pt x="1302" y="387"/>
                    <a:pt x="472" y="22"/>
                  </a:cubicBezTo>
                  <a:cubicBezTo>
                    <a:pt x="435" y="7"/>
                    <a:pt x="398" y="1"/>
                    <a:pt x="363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75"/>
            <p:cNvSpPr/>
            <p:nvPr/>
          </p:nvSpPr>
          <p:spPr>
            <a:xfrm rot="5532296">
              <a:off x="637196" y="913994"/>
              <a:ext cx="1632735" cy="1236654"/>
            </a:xfrm>
            <a:custGeom>
              <a:avLst/>
              <a:gdLst/>
              <a:ahLst/>
              <a:cxnLst/>
              <a:rect l="l" t="t" r="r" b="b"/>
              <a:pathLst>
                <a:path w="12614" h="9554" extrusionOk="0">
                  <a:moveTo>
                    <a:pt x="7970" y="0"/>
                  </a:moveTo>
                  <a:cubicBezTo>
                    <a:pt x="7339" y="0"/>
                    <a:pt x="6728" y="164"/>
                    <a:pt x="6225" y="532"/>
                  </a:cubicBezTo>
                  <a:cubicBezTo>
                    <a:pt x="5850" y="773"/>
                    <a:pt x="5424" y="861"/>
                    <a:pt x="4985" y="861"/>
                  </a:cubicBezTo>
                  <a:cubicBezTo>
                    <a:pt x="4321" y="861"/>
                    <a:pt x="3624" y="659"/>
                    <a:pt x="3019" y="469"/>
                  </a:cubicBezTo>
                  <a:cubicBezTo>
                    <a:pt x="2596" y="335"/>
                    <a:pt x="2147" y="227"/>
                    <a:pt x="1708" y="227"/>
                  </a:cubicBezTo>
                  <a:cubicBezTo>
                    <a:pt x="1612" y="227"/>
                    <a:pt x="1517" y="232"/>
                    <a:pt x="1422" y="243"/>
                  </a:cubicBezTo>
                  <a:cubicBezTo>
                    <a:pt x="881" y="306"/>
                    <a:pt x="353" y="608"/>
                    <a:pt x="164" y="1111"/>
                  </a:cubicBezTo>
                  <a:cubicBezTo>
                    <a:pt x="1" y="1500"/>
                    <a:pt x="89" y="1978"/>
                    <a:pt x="290" y="2381"/>
                  </a:cubicBezTo>
                  <a:cubicBezTo>
                    <a:pt x="491" y="2771"/>
                    <a:pt x="793" y="3110"/>
                    <a:pt x="1107" y="3424"/>
                  </a:cubicBezTo>
                  <a:cubicBezTo>
                    <a:pt x="1812" y="4129"/>
                    <a:pt x="2579" y="4782"/>
                    <a:pt x="3107" y="5625"/>
                  </a:cubicBezTo>
                  <a:cubicBezTo>
                    <a:pt x="3710" y="6606"/>
                    <a:pt x="4000" y="7800"/>
                    <a:pt x="4830" y="8643"/>
                  </a:cubicBezTo>
                  <a:cubicBezTo>
                    <a:pt x="5449" y="9253"/>
                    <a:pt x="6311" y="9553"/>
                    <a:pt x="7161" y="9553"/>
                  </a:cubicBezTo>
                  <a:cubicBezTo>
                    <a:pt x="7484" y="9553"/>
                    <a:pt x="7806" y="9509"/>
                    <a:pt x="8112" y="9423"/>
                  </a:cubicBezTo>
                  <a:cubicBezTo>
                    <a:pt x="9231" y="9121"/>
                    <a:pt x="10161" y="8329"/>
                    <a:pt x="10790" y="7348"/>
                  </a:cubicBezTo>
                  <a:cubicBezTo>
                    <a:pt x="11872" y="5663"/>
                    <a:pt x="12613" y="3324"/>
                    <a:pt x="11180" y="1500"/>
                  </a:cubicBezTo>
                  <a:cubicBezTo>
                    <a:pt x="10446" y="594"/>
                    <a:pt x="9172" y="0"/>
                    <a:pt x="7970" y="0"/>
                  </a:cubicBezTo>
                  <a:close/>
                </a:path>
              </a:pathLst>
            </a:custGeom>
            <a:solidFill>
              <a:srgbClr val="DFA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75"/>
            <p:cNvSpPr/>
            <p:nvPr/>
          </p:nvSpPr>
          <p:spPr>
            <a:xfrm rot="5532296">
              <a:off x="732618" y="1010744"/>
              <a:ext cx="1427575" cy="1078480"/>
            </a:xfrm>
            <a:custGeom>
              <a:avLst/>
              <a:gdLst/>
              <a:ahLst/>
              <a:cxnLst/>
              <a:rect l="l" t="t" r="r" b="b"/>
              <a:pathLst>
                <a:path w="11029" h="8332" extrusionOk="0">
                  <a:moveTo>
                    <a:pt x="7206" y="1"/>
                  </a:moveTo>
                  <a:cubicBezTo>
                    <a:pt x="6797" y="1"/>
                    <a:pt x="6381" y="72"/>
                    <a:pt x="5973" y="211"/>
                  </a:cubicBezTo>
                  <a:cubicBezTo>
                    <a:pt x="5521" y="374"/>
                    <a:pt x="5056" y="538"/>
                    <a:pt x="4590" y="638"/>
                  </a:cubicBezTo>
                  <a:cubicBezTo>
                    <a:pt x="4459" y="663"/>
                    <a:pt x="4329" y="673"/>
                    <a:pt x="4202" y="673"/>
                  </a:cubicBezTo>
                  <a:cubicBezTo>
                    <a:pt x="3671" y="673"/>
                    <a:pt x="3168" y="489"/>
                    <a:pt x="2641" y="336"/>
                  </a:cubicBezTo>
                  <a:cubicBezTo>
                    <a:pt x="2250" y="223"/>
                    <a:pt x="1868" y="119"/>
                    <a:pt x="1480" y="119"/>
                  </a:cubicBezTo>
                  <a:cubicBezTo>
                    <a:pt x="1394" y="119"/>
                    <a:pt x="1307" y="124"/>
                    <a:pt x="1220" y="135"/>
                  </a:cubicBezTo>
                  <a:cubicBezTo>
                    <a:pt x="755" y="186"/>
                    <a:pt x="302" y="450"/>
                    <a:pt x="126" y="890"/>
                  </a:cubicBezTo>
                  <a:cubicBezTo>
                    <a:pt x="0" y="1229"/>
                    <a:pt x="63" y="1657"/>
                    <a:pt x="239" y="2009"/>
                  </a:cubicBezTo>
                  <a:cubicBezTo>
                    <a:pt x="415" y="2348"/>
                    <a:pt x="692" y="2638"/>
                    <a:pt x="956" y="2914"/>
                  </a:cubicBezTo>
                  <a:cubicBezTo>
                    <a:pt x="1572" y="3530"/>
                    <a:pt x="2251" y="4109"/>
                    <a:pt x="2717" y="4851"/>
                  </a:cubicBezTo>
                  <a:cubicBezTo>
                    <a:pt x="3257" y="5731"/>
                    <a:pt x="3509" y="6787"/>
                    <a:pt x="4226" y="7504"/>
                  </a:cubicBezTo>
                  <a:cubicBezTo>
                    <a:pt x="4775" y="8063"/>
                    <a:pt x="5552" y="8332"/>
                    <a:pt x="6311" y="8332"/>
                  </a:cubicBezTo>
                  <a:cubicBezTo>
                    <a:pt x="6577" y="8332"/>
                    <a:pt x="6841" y="8299"/>
                    <a:pt x="7093" y="8233"/>
                  </a:cubicBezTo>
                  <a:cubicBezTo>
                    <a:pt x="8061" y="7957"/>
                    <a:pt x="8878" y="7253"/>
                    <a:pt x="9432" y="6410"/>
                  </a:cubicBezTo>
                  <a:cubicBezTo>
                    <a:pt x="10387" y="4914"/>
                    <a:pt x="11029" y="2851"/>
                    <a:pt x="9771" y="1267"/>
                  </a:cubicBezTo>
                  <a:cubicBezTo>
                    <a:pt x="9099" y="401"/>
                    <a:pt x="8173" y="1"/>
                    <a:pt x="7206" y="1"/>
                  </a:cubicBez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75"/>
            <p:cNvSpPr/>
            <p:nvPr/>
          </p:nvSpPr>
          <p:spPr>
            <a:xfrm rot="5532296">
              <a:off x="1418490" y="1647585"/>
              <a:ext cx="265607" cy="119213"/>
            </a:xfrm>
            <a:custGeom>
              <a:avLst/>
              <a:gdLst/>
              <a:ahLst/>
              <a:cxnLst/>
              <a:rect l="l" t="t" r="r" b="b"/>
              <a:pathLst>
                <a:path w="2052" h="921" extrusionOk="0">
                  <a:moveTo>
                    <a:pt x="1184" y="0"/>
                  </a:moveTo>
                  <a:cubicBezTo>
                    <a:pt x="634" y="0"/>
                    <a:pt x="1" y="304"/>
                    <a:pt x="1" y="304"/>
                  </a:cubicBezTo>
                  <a:cubicBezTo>
                    <a:pt x="239" y="658"/>
                    <a:pt x="942" y="921"/>
                    <a:pt x="1435" y="921"/>
                  </a:cubicBezTo>
                  <a:cubicBezTo>
                    <a:pt x="1801" y="921"/>
                    <a:pt x="2051" y="776"/>
                    <a:pt x="1912" y="417"/>
                  </a:cubicBezTo>
                  <a:cubicBezTo>
                    <a:pt x="1788" y="101"/>
                    <a:pt x="1500" y="0"/>
                    <a:pt x="1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75"/>
            <p:cNvSpPr/>
            <p:nvPr/>
          </p:nvSpPr>
          <p:spPr>
            <a:xfrm rot="5532296">
              <a:off x="1501245" y="1685257"/>
              <a:ext cx="107046" cy="48410"/>
            </a:xfrm>
            <a:custGeom>
              <a:avLst/>
              <a:gdLst/>
              <a:ahLst/>
              <a:cxnLst/>
              <a:rect l="l" t="t" r="r" b="b"/>
              <a:pathLst>
                <a:path w="827" h="374" extrusionOk="0">
                  <a:moveTo>
                    <a:pt x="482" y="1"/>
                  </a:moveTo>
                  <a:cubicBezTo>
                    <a:pt x="261" y="1"/>
                    <a:pt x="0" y="121"/>
                    <a:pt x="0" y="121"/>
                  </a:cubicBezTo>
                  <a:cubicBezTo>
                    <a:pt x="95" y="266"/>
                    <a:pt x="381" y="373"/>
                    <a:pt x="580" y="373"/>
                  </a:cubicBezTo>
                  <a:cubicBezTo>
                    <a:pt x="727" y="373"/>
                    <a:pt x="826" y="315"/>
                    <a:pt x="767" y="171"/>
                  </a:cubicBezTo>
                  <a:cubicBezTo>
                    <a:pt x="726" y="42"/>
                    <a:pt x="611" y="1"/>
                    <a:pt x="482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75"/>
            <p:cNvSpPr/>
            <p:nvPr/>
          </p:nvSpPr>
          <p:spPr>
            <a:xfrm rot="5532296">
              <a:off x="1212791" y="1488102"/>
              <a:ext cx="236354" cy="222246"/>
            </a:xfrm>
            <a:custGeom>
              <a:avLst/>
              <a:gdLst/>
              <a:ahLst/>
              <a:cxnLst/>
              <a:rect l="l" t="t" r="r" b="b"/>
              <a:pathLst>
                <a:path w="1826" h="1717" extrusionOk="0">
                  <a:moveTo>
                    <a:pt x="153" y="0"/>
                  </a:moveTo>
                  <a:lnTo>
                    <a:pt x="153" y="0"/>
                  </a:lnTo>
                  <a:cubicBezTo>
                    <a:pt x="0" y="559"/>
                    <a:pt x="652" y="1717"/>
                    <a:pt x="1120" y="1717"/>
                  </a:cubicBezTo>
                  <a:cubicBezTo>
                    <a:pt x="1232" y="1717"/>
                    <a:pt x="1333" y="1651"/>
                    <a:pt x="1410" y="1497"/>
                  </a:cubicBezTo>
                  <a:cubicBezTo>
                    <a:pt x="1825" y="692"/>
                    <a:pt x="153" y="0"/>
                    <a:pt x="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75"/>
            <p:cNvSpPr/>
            <p:nvPr/>
          </p:nvSpPr>
          <p:spPr>
            <a:xfrm rot="5532296">
              <a:off x="1284539" y="1546524"/>
              <a:ext cx="95525" cy="89960"/>
            </a:xfrm>
            <a:custGeom>
              <a:avLst/>
              <a:gdLst/>
              <a:ahLst/>
              <a:cxnLst/>
              <a:rect l="l" t="t" r="r" b="b"/>
              <a:pathLst>
                <a:path w="738" h="695" extrusionOk="0">
                  <a:moveTo>
                    <a:pt x="71" y="0"/>
                  </a:moveTo>
                  <a:lnTo>
                    <a:pt x="71" y="0"/>
                  </a:lnTo>
                  <a:cubicBezTo>
                    <a:pt x="0" y="233"/>
                    <a:pt x="264" y="695"/>
                    <a:pt x="454" y="695"/>
                  </a:cubicBezTo>
                  <a:cubicBezTo>
                    <a:pt x="500" y="695"/>
                    <a:pt x="542" y="668"/>
                    <a:pt x="574" y="604"/>
                  </a:cubicBezTo>
                  <a:cubicBezTo>
                    <a:pt x="738" y="290"/>
                    <a:pt x="71" y="0"/>
                    <a:pt x="71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0" name="Google Shape;7440;p75"/>
          <p:cNvGrpSpPr/>
          <p:nvPr/>
        </p:nvGrpSpPr>
        <p:grpSpPr>
          <a:xfrm>
            <a:off x="3216757" y="3318211"/>
            <a:ext cx="1687804" cy="1523509"/>
            <a:chOff x="3207857" y="3380611"/>
            <a:chExt cx="1687804" cy="1523509"/>
          </a:xfrm>
        </p:grpSpPr>
        <p:sp>
          <p:nvSpPr>
            <p:cNvPr id="7441" name="Google Shape;7441;p75"/>
            <p:cNvSpPr/>
            <p:nvPr/>
          </p:nvSpPr>
          <p:spPr>
            <a:xfrm rot="-4362141" flipH="1">
              <a:off x="3371755" y="3389775"/>
              <a:ext cx="88310" cy="367363"/>
            </a:xfrm>
            <a:custGeom>
              <a:avLst/>
              <a:gdLst/>
              <a:ahLst/>
              <a:cxnLst/>
              <a:rect l="l" t="t" r="r" b="b"/>
              <a:pathLst>
                <a:path w="744" h="3095" extrusionOk="0">
                  <a:moveTo>
                    <a:pt x="294" y="1"/>
                  </a:moveTo>
                  <a:cubicBezTo>
                    <a:pt x="209" y="1"/>
                    <a:pt x="131" y="50"/>
                    <a:pt x="101" y="165"/>
                  </a:cubicBezTo>
                  <a:cubicBezTo>
                    <a:pt x="0" y="555"/>
                    <a:pt x="101" y="995"/>
                    <a:pt x="176" y="1410"/>
                  </a:cubicBezTo>
                  <a:cubicBezTo>
                    <a:pt x="277" y="1938"/>
                    <a:pt x="403" y="2454"/>
                    <a:pt x="491" y="2995"/>
                  </a:cubicBezTo>
                  <a:cubicBezTo>
                    <a:pt x="502" y="3063"/>
                    <a:pt x="557" y="3095"/>
                    <a:pt x="611" y="3095"/>
                  </a:cubicBezTo>
                  <a:cubicBezTo>
                    <a:pt x="678" y="3095"/>
                    <a:pt x="744" y="3047"/>
                    <a:pt x="730" y="2957"/>
                  </a:cubicBezTo>
                  <a:cubicBezTo>
                    <a:pt x="604" y="2064"/>
                    <a:pt x="629" y="1171"/>
                    <a:pt x="579" y="279"/>
                  </a:cubicBezTo>
                  <a:cubicBezTo>
                    <a:pt x="564" y="112"/>
                    <a:pt x="422" y="1"/>
                    <a:pt x="294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75"/>
            <p:cNvSpPr/>
            <p:nvPr/>
          </p:nvSpPr>
          <p:spPr>
            <a:xfrm rot="-4362141" flipH="1">
              <a:off x="3473091" y="3442066"/>
              <a:ext cx="1153841" cy="1404764"/>
            </a:xfrm>
            <a:custGeom>
              <a:avLst/>
              <a:gdLst/>
              <a:ahLst/>
              <a:cxnLst/>
              <a:rect l="l" t="t" r="r" b="b"/>
              <a:pathLst>
                <a:path w="9721" h="11835" extrusionOk="0">
                  <a:moveTo>
                    <a:pt x="1847" y="1"/>
                  </a:moveTo>
                  <a:cubicBezTo>
                    <a:pt x="1658" y="1"/>
                    <a:pt x="1474" y="37"/>
                    <a:pt x="1308" y="117"/>
                  </a:cubicBezTo>
                  <a:cubicBezTo>
                    <a:pt x="931" y="306"/>
                    <a:pt x="680" y="721"/>
                    <a:pt x="579" y="1123"/>
                  </a:cubicBezTo>
                  <a:cubicBezTo>
                    <a:pt x="491" y="1550"/>
                    <a:pt x="504" y="1991"/>
                    <a:pt x="554" y="2431"/>
                  </a:cubicBezTo>
                  <a:cubicBezTo>
                    <a:pt x="642" y="3412"/>
                    <a:pt x="830" y="4392"/>
                    <a:pt x="705" y="5361"/>
                  </a:cubicBezTo>
                  <a:cubicBezTo>
                    <a:pt x="566" y="6492"/>
                    <a:pt x="1" y="7561"/>
                    <a:pt x="114" y="8706"/>
                  </a:cubicBezTo>
                  <a:cubicBezTo>
                    <a:pt x="239" y="9888"/>
                    <a:pt x="1095" y="10919"/>
                    <a:pt x="2163" y="11422"/>
                  </a:cubicBezTo>
                  <a:cubicBezTo>
                    <a:pt x="2769" y="11706"/>
                    <a:pt x="3430" y="11834"/>
                    <a:pt x="4096" y="11834"/>
                  </a:cubicBezTo>
                  <a:cubicBezTo>
                    <a:pt x="4606" y="11834"/>
                    <a:pt x="5118" y="11759"/>
                    <a:pt x="5609" y="11623"/>
                  </a:cubicBezTo>
                  <a:cubicBezTo>
                    <a:pt x="7558" y="11095"/>
                    <a:pt x="9633" y="9850"/>
                    <a:pt x="9683" y="7586"/>
                  </a:cubicBezTo>
                  <a:cubicBezTo>
                    <a:pt x="9721" y="5851"/>
                    <a:pt x="8275" y="3814"/>
                    <a:pt x="6451" y="3663"/>
                  </a:cubicBezTo>
                  <a:cubicBezTo>
                    <a:pt x="5295" y="3500"/>
                    <a:pt x="4565" y="2406"/>
                    <a:pt x="3962" y="1525"/>
                  </a:cubicBezTo>
                  <a:cubicBezTo>
                    <a:pt x="3647" y="1073"/>
                    <a:pt x="3308" y="607"/>
                    <a:pt x="2842" y="306"/>
                  </a:cubicBezTo>
                  <a:cubicBezTo>
                    <a:pt x="2551" y="119"/>
                    <a:pt x="2191" y="1"/>
                    <a:pt x="1847" y="1"/>
                  </a:cubicBezTo>
                  <a:close/>
                </a:path>
              </a:pathLst>
            </a:custGeom>
            <a:solidFill>
              <a:srgbClr val="DFA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75"/>
            <p:cNvSpPr/>
            <p:nvPr/>
          </p:nvSpPr>
          <p:spPr>
            <a:xfrm rot="-4362141" flipH="1">
              <a:off x="3579293" y="3361062"/>
              <a:ext cx="994196" cy="1406545"/>
            </a:xfrm>
            <a:custGeom>
              <a:avLst/>
              <a:gdLst/>
              <a:ahLst/>
              <a:cxnLst/>
              <a:rect l="l" t="t" r="r" b="b"/>
              <a:pathLst>
                <a:path w="8376" h="11850" extrusionOk="0">
                  <a:moveTo>
                    <a:pt x="1882" y="0"/>
                  </a:moveTo>
                  <a:cubicBezTo>
                    <a:pt x="1690" y="0"/>
                    <a:pt x="1502" y="39"/>
                    <a:pt x="1334" y="126"/>
                  </a:cubicBezTo>
                  <a:cubicBezTo>
                    <a:pt x="944" y="314"/>
                    <a:pt x="705" y="704"/>
                    <a:pt x="604" y="1132"/>
                  </a:cubicBezTo>
                  <a:cubicBezTo>
                    <a:pt x="516" y="1546"/>
                    <a:pt x="529" y="1987"/>
                    <a:pt x="579" y="2427"/>
                  </a:cubicBezTo>
                  <a:cubicBezTo>
                    <a:pt x="680" y="3408"/>
                    <a:pt x="856" y="4401"/>
                    <a:pt x="730" y="5357"/>
                  </a:cubicBezTo>
                  <a:cubicBezTo>
                    <a:pt x="579" y="6488"/>
                    <a:pt x="1" y="7557"/>
                    <a:pt x="127" y="8702"/>
                  </a:cubicBezTo>
                  <a:cubicBezTo>
                    <a:pt x="265" y="9884"/>
                    <a:pt x="1120" y="10940"/>
                    <a:pt x="2214" y="11443"/>
                  </a:cubicBezTo>
                  <a:cubicBezTo>
                    <a:pt x="2823" y="11726"/>
                    <a:pt x="3485" y="11850"/>
                    <a:pt x="4144" y="11850"/>
                  </a:cubicBezTo>
                  <a:cubicBezTo>
                    <a:pt x="4655" y="11850"/>
                    <a:pt x="5164" y="11776"/>
                    <a:pt x="5647" y="11644"/>
                  </a:cubicBezTo>
                  <a:cubicBezTo>
                    <a:pt x="6615" y="11380"/>
                    <a:pt x="7596" y="10940"/>
                    <a:pt x="8376" y="10286"/>
                  </a:cubicBezTo>
                  <a:cubicBezTo>
                    <a:pt x="8212" y="10160"/>
                    <a:pt x="8086" y="10022"/>
                    <a:pt x="7973" y="9871"/>
                  </a:cubicBezTo>
                  <a:cubicBezTo>
                    <a:pt x="7759" y="9594"/>
                    <a:pt x="7571" y="9318"/>
                    <a:pt x="7458" y="8991"/>
                  </a:cubicBezTo>
                  <a:cubicBezTo>
                    <a:pt x="7068" y="7897"/>
                    <a:pt x="7583" y="6564"/>
                    <a:pt x="6942" y="5608"/>
                  </a:cubicBezTo>
                  <a:cubicBezTo>
                    <a:pt x="6213" y="4539"/>
                    <a:pt x="4565" y="4615"/>
                    <a:pt x="3622" y="3747"/>
                  </a:cubicBezTo>
                  <a:cubicBezTo>
                    <a:pt x="3233" y="3395"/>
                    <a:pt x="2994" y="2867"/>
                    <a:pt x="2805" y="2364"/>
                  </a:cubicBezTo>
                  <a:cubicBezTo>
                    <a:pt x="2667" y="1949"/>
                    <a:pt x="2528" y="1471"/>
                    <a:pt x="2629" y="1031"/>
                  </a:cubicBezTo>
                  <a:cubicBezTo>
                    <a:pt x="2692" y="792"/>
                    <a:pt x="2843" y="578"/>
                    <a:pt x="3031" y="415"/>
                  </a:cubicBezTo>
                  <a:cubicBezTo>
                    <a:pt x="2981" y="390"/>
                    <a:pt x="2918" y="339"/>
                    <a:pt x="2868" y="314"/>
                  </a:cubicBezTo>
                  <a:cubicBezTo>
                    <a:pt x="2579" y="121"/>
                    <a:pt x="2223" y="0"/>
                    <a:pt x="1882" y="0"/>
                  </a:cubicBezTo>
                  <a:close/>
                </a:path>
              </a:pathLst>
            </a:custGeom>
            <a:solidFill>
              <a:srgbClr val="D7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75"/>
            <p:cNvSpPr/>
            <p:nvPr/>
          </p:nvSpPr>
          <p:spPr>
            <a:xfrm rot="-4362141" flipH="1">
              <a:off x="4100017" y="4134847"/>
              <a:ext cx="104571" cy="97093"/>
            </a:xfrm>
            <a:custGeom>
              <a:avLst/>
              <a:gdLst/>
              <a:ahLst/>
              <a:cxnLst/>
              <a:rect l="l" t="t" r="r" b="b"/>
              <a:pathLst>
                <a:path w="881" h="818" extrusionOk="0">
                  <a:moveTo>
                    <a:pt x="465" y="0"/>
                  </a:moveTo>
                  <a:cubicBezTo>
                    <a:pt x="239" y="0"/>
                    <a:pt x="63" y="151"/>
                    <a:pt x="13" y="353"/>
                  </a:cubicBezTo>
                  <a:lnTo>
                    <a:pt x="13" y="378"/>
                  </a:lnTo>
                  <a:cubicBezTo>
                    <a:pt x="0" y="566"/>
                    <a:pt x="126" y="730"/>
                    <a:pt x="302" y="793"/>
                  </a:cubicBezTo>
                  <a:cubicBezTo>
                    <a:pt x="348" y="809"/>
                    <a:pt x="397" y="818"/>
                    <a:pt x="445" y="818"/>
                  </a:cubicBezTo>
                  <a:cubicBezTo>
                    <a:pt x="542" y="818"/>
                    <a:pt x="637" y="784"/>
                    <a:pt x="704" y="717"/>
                  </a:cubicBezTo>
                  <a:cubicBezTo>
                    <a:pt x="855" y="629"/>
                    <a:pt x="880" y="441"/>
                    <a:pt x="843" y="277"/>
                  </a:cubicBezTo>
                  <a:cubicBezTo>
                    <a:pt x="792" y="139"/>
                    <a:pt x="629" y="0"/>
                    <a:pt x="465" y="0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75"/>
            <p:cNvSpPr/>
            <p:nvPr/>
          </p:nvSpPr>
          <p:spPr>
            <a:xfrm rot="-4362141" flipH="1">
              <a:off x="4050991" y="4023268"/>
              <a:ext cx="98636" cy="87716"/>
            </a:xfrm>
            <a:custGeom>
              <a:avLst/>
              <a:gdLst/>
              <a:ahLst/>
              <a:cxnLst/>
              <a:rect l="l" t="t" r="r" b="b"/>
              <a:pathLst>
                <a:path w="831" h="739" extrusionOk="0">
                  <a:moveTo>
                    <a:pt x="422" y="1"/>
                  </a:moveTo>
                  <a:cubicBezTo>
                    <a:pt x="328" y="1"/>
                    <a:pt x="229" y="32"/>
                    <a:pt x="151" y="92"/>
                  </a:cubicBezTo>
                  <a:cubicBezTo>
                    <a:pt x="1" y="230"/>
                    <a:pt x="1" y="457"/>
                    <a:pt x="126" y="620"/>
                  </a:cubicBezTo>
                  <a:cubicBezTo>
                    <a:pt x="194" y="701"/>
                    <a:pt x="297" y="739"/>
                    <a:pt x="402" y="739"/>
                  </a:cubicBezTo>
                  <a:cubicBezTo>
                    <a:pt x="493" y="739"/>
                    <a:pt x="584" y="710"/>
                    <a:pt x="654" y="658"/>
                  </a:cubicBezTo>
                  <a:cubicBezTo>
                    <a:pt x="818" y="507"/>
                    <a:pt x="830" y="281"/>
                    <a:pt x="692" y="117"/>
                  </a:cubicBezTo>
                  <a:cubicBezTo>
                    <a:pt x="626" y="38"/>
                    <a:pt x="526" y="1"/>
                    <a:pt x="422" y="1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75"/>
            <p:cNvSpPr/>
            <p:nvPr/>
          </p:nvSpPr>
          <p:spPr>
            <a:xfrm rot="-4362141" flipH="1">
              <a:off x="4134278" y="3949645"/>
              <a:ext cx="113948" cy="79645"/>
            </a:xfrm>
            <a:custGeom>
              <a:avLst/>
              <a:gdLst/>
              <a:ahLst/>
              <a:cxnLst/>
              <a:rect l="l" t="t" r="r" b="b"/>
              <a:pathLst>
                <a:path w="960" h="671" extrusionOk="0">
                  <a:moveTo>
                    <a:pt x="471" y="0"/>
                  </a:moveTo>
                  <a:cubicBezTo>
                    <a:pt x="399" y="0"/>
                    <a:pt x="323" y="26"/>
                    <a:pt x="251" y="87"/>
                  </a:cubicBezTo>
                  <a:cubicBezTo>
                    <a:pt x="1" y="307"/>
                    <a:pt x="220" y="670"/>
                    <a:pt x="485" y="670"/>
                  </a:cubicBezTo>
                  <a:cubicBezTo>
                    <a:pt x="553" y="670"/>
                    <a:pt x="624" y="646"/>
                    <a:pt x="691" y="590"/>
                  </a:cubicBezTo>
                  <a:cubicBezTo>
                    <a:pt x="959" y="362"/>
                    <a:pt x="741" y="0"/>
                    <a:pt x="471" y="0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75"/>
            <p:cNvSpPr/>
            <p:nvPr/>
          </p:nvSpPr>
          <p:spPr>
            <a:xfrm rot="-4362141" flipH="1">
              <a:off x="4210715" y="4096279"/>
              <a:ext cx="76203" cy="73354"/>
            </a:xfrm>
            <a:custGeom>
              <a:avLst/>
              <a:gdLst/>
              <a:ahLst/>
              <a:cxnLst/>
              <a:rect l="l" t="t" r="r" b="b"/>
              <a:pathLst>
                <a:path w="642" h="618" extrusionOk="0">
                  <a:moveTo>
                    <a:pt x="319" y="0"/>
                  </a:moveTo>
                  <a:cubicBezTo>
                    <a:pt x="200" y="0"/>
                    <a:pt x="99" y="65"/>
                    <a:pt x="50" y="181"/>
                  </a:cubicBezTo>
                  <a:cubicBezTo>
                    <a:pt x="0" y="282"/>
                    <a:pt x="13" y="407"/>
                    <a:pt x="88" y="508"/>
                  </a:cubicBezTo>
                  <a:cubicBezTo>
                    <a:pt x="145" y="581"/>
                    <a:pt x="232" y="617"/>
                    <a:pt x="318" y="617"/>
                  </a:cubicBezTo>
                  <a:cubicBezTo>
                    <a:pt x="365" y="617"/>
                    <a:pt x="412" y="606"/>
                    <a:pt x="453" y="583"/>
                  </a:cubicBezTo>
                  <a:cubicBezTo>
                    <a:pt x="578" y="521"/>
                    <a:pt x="641" y="395"/>
                    <a:pt x="629" y="256"/>
                  </a:cubicBezTo>
                  <a:lnTo>
                    <a:pt x="629" y="244"/>
                  </a:lnTo>
                  <a:cubicBezTo>
                    <a:pt x="616" y="143"/>
                    <a:pt x="528" y="55"/>
                    <a:pt x="428" y="18"/>
                  </a:cubicBezTo>
                  <a:cubicBezTo>
                    <a:pt x="390" y="6"/>
                    <a:pt x="354" y="0"/>
                    <a:pt x="319" y="0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75"/>
            <p:cNvSpPr/>
            <p:nvPr/>
          </p:nvSpPr>
          <p:spPr>
            <a:xfrm rot="-4362141" flipH="1">
              <a:off x="4394372" y="4004815"/>
              <a:ext cx="77746" cy="69437"/>
            </a:xfrm>
            <a:custGeom>
              <a:avLst/>
              <a:gdLst/>
              <a:ahLst/>
              <a:cxnLst/>
              <a:rect l="l" t="t" r="r" b="b"/>
              <a:pathLst>
                <a:path w="655" h="585" extrusionOk="0">
                  <a:moveTo>
                    <a:pt x="320" y="1"/>
                  </a:moveTo>
                  <a:cubicBezTo>
                    <a:pt x="249" y="1"/>
                    <a:pt x="178" y="26"/>
                    <a:pt x="126" y="72"/>
                  </a:cubicBezTo>
                  <a:cubicBezTo>
                    <a:pt x="0" y="185"/>
                    <a:pt x="0" y="361"/>
                    <a:pt x="101" y="487"/>
                  </a:cubicBezTo>
                  <a:cubicBezTo>
                    <a:pt x="147" y="553"/>
                    <a:pt x="229" y="585"/>
                    <a:pt x="310" y="585"/>
                  </a:cubicBezTo>
                  <a:cubicBezTo>
                    <a:pt x="383" y="585"/>
                    <a:pt x="456" y="559"/>
                    <a:pt x="503" y="512"/>
                  </a:cubicBezTo>
                  <a:cubicBezTo>
                    <a:pt x="642" y="399"/>
                    <a:pt x="654" y="210"/>
                    <a:pt x="541" y="110"/>
                  </a:cubicBezTo>
                  <a:cubicBezTo>
                    <a:pt x="487" y="35"/>
                    <a:pt x="403" y="1"/>
                    <a:pt x="320" y="1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75"/>
            <p:cNvSpPr/>
            <p:nvPr/>
          </p:nvSpPr>
          <p:spPr>
            <a:xfrm rot="-4362141" flipH="1">
              <a:off x="4311182" y="3861621"/>
              <a:ext cx="96737" cy="68250"/>
            </a:xfrm>
            <a:custGeom>
              <a:avLst/>
              <a:gdLst/>
              <a:ahLst/>
              <a:cxnLst/>
              <a:rect l="l" t="t" r="r" b="b"/>
              <a:pathLst>
                <a:path w="815" h="575" extrusionOk="0">
                  <a:moveTo>
                    <a:pt x="400" y="0"/>
                  </a:moveTo>
                  <a:cubicBezTo>
                    <a:pt x="338" y="0"/>
                    <a:pt x="272" y="23"/>
                    <a:pt x="210" y="77"/>
                  </a:cubicBezTo>
                  <a:cubicBezTo>
                    <a:pt x="0" y="266"/>
                    <a:pt x="179" y="575"/>
                    <a:pt x="406" y="575"/>
                  </a:cubicBezTo>
                  <a:cubicBezTo>
                    <a:pt x="465" y="575"/>
                    <a:pt x="527" y="554"/>
                    <a:pt x="587" y="504"/>
                  </a:cubicBezTo>
                  <a:cubicBezTo>
                    <a:pt x="814" y="307"/>
                    <a:pt x="630" y="0"/>
                    <a:pt x="400" y="0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75"/>
            <p:cNvSpPr/>
            <p:nvPr/>
          </p:nvSpPr>
          <p:spPr>
            <a:xfrm rot="-4362141" flipH="1">
              <a:off x="4283238" y="3968229"/>
              <a:ext cx="100535" cy="69793"/>
            </a:xfrm>
            <a:custGeom>
              <a:avLst/>
              <a:gdLst/>
              <a:ahLst/>
              <a:cxnLst/>
              <a:rect l="l" t="t" r="r" b="b"/>
              <a:pathLst>
                <a:path w="847" h="588" extrusionOk="0">
                  <a:moveTo>
                    <a:pt x="424" y="0"/>
                  </a:moveTo>
                  <a:cubicBezTo>
                    <a:pt x="363" y="0"/>
                    <a:pt x="300" y="22"/>
                    <a:pt x="240" y="74"/>
                  </a:cubicBezTo>
                  <a:cubicBezTo>
                    <a:pt x="0" y="264"/>
                    <a:pt x="196" y="588"/>
                    <a:pt x="432" y="588"/>
                  </a:cubicBezTo>
                  <a:cubicBezTo>
                    <a:pt x="494" y="588"/>
                    <a:pt x="557" y="566"/>
                    <a:pt x="617" y="514"/>
                  </a:cubicBezTo>
                  <a:cubicBezTo>
                    <a:pt x="847" y="325"/>
                    <a:pt x="656" y="0"/>
                    <a:pt x="424" y="0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75"/>
            <p:cNvSpPr/>
            <p:nvPr/>
          </p:nvSpPr>
          <p:spPr>
            <a:xfrm rot="-4362141" flipH="1">
              <a:off x="4153534" y="3762446"/>
              <a:ext cx="91158" cy="63858"/>
            </a:xfrm>
            <a:custGeom>
              <a:avLst/>
              <a:gdLst/>
              <a:ahLst/>
              <a:cxnLst/>
              <a:rect l="l" t="t" r="r" b="b"/>
              <a:pathLst>
                <a:path w="768" h="538" extrusionOk="0">
                  <a:moveTo>
                    <a:pt x="383" y="0"/>
                  </a:moveTo>
                  <a:cubicBezTo>
                    <a:pt x="326" y="0"/>
                    <a:pt x="266" y="21"/>
                    <a:pt x="210" y="69"/>
                  </a:cubicBezTo>
                  <a:cubicBezTo>
                    <a:pt x="1" y="248"/>
                    <a:pt x="170" y="538"/>
                    <a:pt x="381" y="538"/>
                  </a:cubicBezTo>
                  <a:cubicBezTo>
                    <a:pt x="437" y="538"/>
                    <a:pt x="495" y="518"/>
                    <a:pt x="549" y="471"/>
                  </a:cubicBezTo>
                  <a:cubicBezTo>
                    <a:pt x="768" y="283"/>
                    <a:pt x="595" y="0"/>
                    <a:pt x="383" y="0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2" name="Google Shape;7452;p75"/>
            <p:cNvSpPr/>
            <p:nvPr/>
          </p:nvSpPr>
          <p:spPr>
            <a:xfrm rot="-4362141" flipH="1">
              <a:off x="4037196" y="3872270"/>
              <a:ext cx="65876" cy="61366"/>
            </a:xfrm>
            <a:custGeom>
              <a:avLst/>
              <a:gdLst/>
              <a:ahLst/>
              <a:cxnLst/>
              <a:rect l="l" t="t" r="r" b="b"/>
              <a:pathLst>
                <a:path w="555" h="517" extrusionOk="0">
                  <a:moveTo>
                    <a:pt x="288" y="1"/>
                  </a:moveTo>
                  <a:cubicBezTo>
                    <a:pt x="224" y="1"/>
                    <a:pt x="160" y="23"/>
                    <a:pt x="114" y="69"/>
                  </a:cubicBezTo>
                  <a:cubicBezTo>
                    <a:pt x="1" y="157"/>
                    <a:pt x="1" y="321"/>
                    <a:pt x="89" y="421"/>
                  </a:cubicBezTo>
                  <a:cubicBezTo>
                    <a:pt x="131" y="485"/>
                    <a:pt x="210" y="517"/>
                    <a:pt x="286" y="517"/>
                  </a:cubicBezTo>
                  <a:cubicBezTo>
                    <a:pt x="345" y="517"/>
                    <a:pt x="403" y="498"/>
                    <a:pt x="441" y="459"/>
                  </a:cubicBezTo>
                  <a:cubicBezTo>
                    <a:pt x="554" y="358"/>
                    <a:pt x="554" y="207"/>
                    <a:pt x="479" y="94"/>
                  </a:cubicBezTo>
                  <a:cubicBezTo>
                    <a:pt x="438" y="33"/>
                    <a:pt x="363" y="1"/>
                    <a:pt x="288" y="1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75"/>
            <p:cNvSpPr/>
            <p:nvPr/>
          </p:nvSpPr>
          <p:spPr>
            <a:xfrm rot="-4362141" flipH="1">
              <a:off x="3988284" y="3727275"/>
              <a:ext cx="88072" cy="60891"/>
            </a:xfrm>
            <a:custGeom>
              <a:avLst/>
              <a:gdLst/>
              <a:ahLst/>
              <a:cxnLst/>
              <a:rect l="l" t="t" r="r" b="b"/>
              <a:pathLst>
                <a:path w="742" h="513" extrusionOk="0">
                  <a:moveTo>
                    <a:pt x="357" y="0"/>
                  </a:moveTo>
                  <a:cubicBezTo>
                    <a:pt x="305" y="0"/>
                    <a:pt x="251" y="17"/>
                    <a:pt x="200" y="56"/>
                  </a:cubicBezTo>
                  <a:cubicBezTo>
                    <a:pt x="1" y="225"/>
                    <a:pt x="172" y="513"/>
                    <a:pt x="377" y="513"/>
                  </a:cubicBezTo>
                  <a:cubicBezTo>
                    <a:pt x="431" y="513"/>
                    <a:pt x="487" y="493"/>
                    <a:pt x="539" y="446"/>
                  </a:cubicBezTo>
                  <a:cubicBezTo>
                    <a:pt x="742" y="284"/>
                    <a:pt x="569" y="0"/>
                    <a:pt x="357" y="0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75"/>
            <p:cNvSpPr/>
            <p:nvPr/>
          </p:nvSpPr>
          <p:spPr>
            <a:xfrm rot="-4362141" flipH="1">
              <a:off x="3912875" y="3722521"/>
              <a:ext cx="65757" cy="61484"/>
            </a:xfrm>
            <a:custGeom>
              <a:avLst/>
              <a:gdLst/>
              <a:ahLst/>
              <a:cxnLst/>
              <a:rect l="l" t="t" r="r" b="b"/>
              <a:pathLst>
                <a:path w="554" h="518" extrusionOk="0">
                  <a:moveTo>
                    <a:pt x="275" y="0"/>
                  </a:moveTo>
                  <a:cubicBezTo>
                    <a:pt x="217" y="0"/>
                    <a:pt x="158" y="24"/>
                    <a:pt x="113" y="62"/>
                  </a:cubicBezTo>
                  <a:cubicBezTo>
                    <a:pt x="13" y="137"/>
                    <a:pt x="0" y="263"/>
                    <a:pt x="50" y="351"/>
                  </a:cubicBezTo>
                  <a:lnTo>
                    <a:pt x="50" y="376"/>
                  </a:lnTo>
                  <a:cubicBezTo>
                    <a:pt x="89" y="468"/>
                    <a:pt x="177" y="518"/>
                    <a:pt x="269" y="518"/>
                  </a:cubicBezTo>
                  <a:cubicBezTo>
                    <a:pt x="329" y="518"/>
                    <a:pt x="391" y="496"/>
                    <a:pt x="440" y="452"/>
                  </a:cubicBezTo>
                  <a:cubicBezTo>
                    <a:pt x="549" y="355"/>
                    <a:pt x="553" y="152"/>
                    <a:pt x="407" y="48"/>
                  </a:cubicBezTo>
                  <a:lnTo>
                    <a:pt x="407" y="48"/>
                  </a:lnTo>
                  <a:cubicBezTo>
                    <a:pt x="412" y="48"/>
                    <a:pt x="407" y="37"/>
                    <a:pt x="390" y="37"/>
                  </a:cubicBezTo>
                  <a:cubicBezTo>
                    <a:pt x="354" y="11"/>
                    <a:pt x="315" y="0"/>
                    <a:pt x="275" y="0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75"/>
            <p:cNvSpPr/>
            <p:nvPr/>
          </p:nvSpPr>
          <p:spPr>
            <a:xfrm rot="-4362141" flipH="1">
              <a:off x="3842492" y="3609159"/>
              <a:ext cx="77627" cy="69793"/>
            </a:xfrm>
            <a:custGeom>
              <a:avLst/>
              <a:gdLst/>
              <a:ahLst/>
              <a:cxnLst/>
              <a:rect l="l" t="t" r="r" b="b"/>
              <a:pathLst>
                <a:path w="654" h="588" extrusionOk="0">
                  <a:moveTo>
                    <a:pt x="308" y="1"/>
                  </a:moveTo>
                  <a:cubicBezTo>
                    <a:pt x="248" y="1"/>
                    <a:pt x="185" y="20"/>
                    <a:pt x="126" y="59"/>
                  </a:cubicBezTo>
                  <a:cubicBezTo>
                    <a:pt x="13" y="147"/>
                    <a:pt x="0" y="285"/>
                    <a:pt x="50" y="399"/>
                  </a:cubicBezTo>
                  <a:lnTo>
                    <a:pt x="50" y="411"/>
                  </a:lnTo>
                  <a:cubicBezTo>
                    <a:pt x="82" y="529"/>
                    <a:pt x="197" y="588"/>
                    <a:pt x="315" y="588"/>
                  </a:cubicBezTo>
                  <a:cubicBezTo>
                    <a:pt x="387" y="588"/>
                    <a:pt x="459" y="567"/>
                    <a:pt x="516" y="524"/>
                  </a:cubicBezTo>
                  <a:cubicBezTo>
                    <a:pt x="641" y="411"/>
                    <a:pt x="654" y="160"/>
                    <a:pt x="491" y="59"/>
                  </a:cubicBezTo>
                  <a:cubicBezTo>
                    <a:pt x="491" y="46"/>
                    <a:pt x="465" y="46"/>
                    <a:pt x="465" y="46"/>
                  </a:cubicBezTo>
                  <a:cubicBezTo>
                    <a:pt x="417" y="16"/>
                    <a:pt x="364" y="1"/>
                    <a:pt x="308" y="1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75"/>
            <p:cNvSpPr/>
            <p:nvPr/>
          </p:nvSpPr>
          <p:spPr>
            <a:xfrm rot="-4362141" flipH="1">
              <a:off x="3761309" y="3684261"/>
              <a:ext cx="72286" cy="49734"/>
            </a:xfrm>
            <a:custGeom>
              <a:avLst/>
              <a:gdLst/>
              <a:ahLst/>
              <a:cxnLst/>
              <a:rect l="l" t="t" r="r" b="b"/>
              <a:pathLst>
                <a:path w="609" h="419" extrusionOk="0">
                  <a:moveTo>
                    <a:pt x="305" y="0"/>
                  </a:moveTo>
                  <a:cubicBezTo>
                    <a:pt x="258" y="0"/>
                    <a:pt x="208" y="18"/>
                    <a:pt x="162" y="58"/>
                  </a:cubicBezTo>
                  <a:cubicBezTo>
                    <a:pt x="0" y="190"/>
                    <a:pt x="155" y="419"/>
                    <a:pt x="327" y="419"/>
                  </a:cubicBezTo>
                  <a:cubicBezTo>
                    <a:pt x="369" y="419"/>
                    <a:pt x="412" y="405"/>
                    <a:pt x="451" y="373"/>
                  </a:cubicBezTo>
                  <a:cubicBezTo>
                    <a:pt x="609" y="225"/>
                    <a:pt x="473" y="0"/>
                    <a:pt x="305" y="0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7" name="Google Shape;7457;p75"/>
            <p:cNvSpPr/>
            <p:nvPr/>
          </p:nvSpPr>
          <p:spPr>
            <a:xfrm rot="-4362141" flipH="1">
              <a:off x="3996205" y="4260338"/>
              <a:ext cx="68369" cy="49021"/>
            </a:xfrm>
            <a:custGeom>
              <a:avLst/>
              <a:gdLst/>
              <a:ahLst/>
              <a:cxnLst/>
              <a:rect l="l" t="t" r="r" b="b"/>
              <a:pathLst>
                <a:path w="576" h="413" extrusionOk="0">
                  <a:moveTo>
                    <a:pt x="276" y="1"/>
                  </a:moveTo>
                  <a:cubicBezTo>
                    <a:pt x="237" y="1"/>
                    <a:pt x="197" y="15"/>
                    <a:pt x="160" y="47"/>
                  </a:cubicBezTo>
                  <a:cubicBezTo>
                    <a:pt x="0" y="186"/>
                    <a:pt x="133" y="413"/>
                    <a:pt x="295" y="413"/>
                  </a:cubicBezTo>
                  <a:cubicBezTo>
                    <a:pt x="338" y="413"/>
                    <a:pt x="382" y="397"/>
                    <a:pt x="424" y="361"/>
                  </a:cubicBezTo>
                  <a:cubicBezTo>
                    <a:pt x="575" y="230"/>
                    <a:pt x="435" y="1"/>
                    <a:pt x="276" y="1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8" name="Google Shape;7458;p75"/>
            <p:cNvSpPr/>
            <p:nvPr/>
          </p:nvSpPr>
          <p:spPr>
            <a:xfrm rot="-4362141" flipH="1">
              <a:off x="4174665" y="4386027"/>
              <a:ext cx="82256" cy="70387"/>
            </a:xfrm>
            <a:custGeom>
              <a:avLst/>
              <a:gdLst/>
              <a:ahLst/>
              <a:cxnLst/>
              <a:rect l="l" t="t" r="r" b="b"/>
              <a:pathLst>
                <a:path w="693" h="593" extrusionOk="0">
                  <a:moveTo>
                    <a:pt x="338" y="1"/>
                  </a:moveTo>
                  <a:cubicBezTo>
                    <a:pt x="288" y="1"/>
                    <a:pt x="239" y="14"/>
                    <a:pt x="194" y="37"/>
                  </a:cubicBezTo>
                  <a:lnTo>
                    <a:pt x="194" y="37"/>
                  </a:lnTo>
                  <a:cubicBezTo>
                    <a:pt x="192" y="38"/>
                    <a:pt x="191" y="38"/>
                    <a:pt x="189" y="39"/>
                  </a:cubicBezTo>
                  <a:cubicBezTo>
                    <a:pt x="152" y="52"/>
                    <a:pt x="126" y="64"/>
                    <a:pt x="101" y="89"/>
                  </a:cubicBezTo>
                  <a:cubicBezTo>
                    <a:pt x="76" y="114"/>
                    <a:pt x="38" y="165"/>
                    <a:pt x="26" y="215"/>
                  </a:cubicBezTo>
                  <a:cubicBezTo>
                    <a:pt x="1" y="316"/>
                    <a:pt x="38" y="479"/>
                    <a:pt x="152" y="542"/>
                  </a:cubicBezTo>
                  <a:cubicBezTo>
                    <a:pt x="209" y="577"/>
                    <a:pt x="267" y="593"/>
                    <a:pt x="323" y="593"/>
                  </a:cubicBezTo>
                  <a:cubicBezTo>
                    <a:pt x="390" y="593"/>
                    <a:pt x="455" y="570"/>
                    <a:pt x="516" y="529"/>
                  </a:cubicBezTo>
                  <a:cubicBezTo>
                    <a:pt x="567" y="492"/>
                    <a:pt x="592" y="429"/>
                    <a:pt x="629" y="366"/>
                  </a:cubicBezTo>
                  <a:cubicBezTo>
                    <a:pt x="692" y="253"/>
                    <a:pt x="604" y="114"/>
                    <a:pt x="504" y="52"/>
                  </a:cubicBezTo>
                  <a:cubicBezTo>
                    <a:pt x="452" y="17"/>
                    <a:pt x="395" y="1"/>
                    <a:pt x="338" y="1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75"/>
            <p:cNvSpPr/>
            <p:nvPr/>
          </p:nvSpPr>
          <p:spPr>
            <a:xfrm rot="-4362141" flipH="1">
              <a:off x="4245025" y="4240404"/>
              <a:ext cx="85224" cy="84274"/>
            </a:xfrm>
            <a:custGeom>
              <a:avLst/>
              <a:gdLst/>
              <a:ahLst/>
              <a:cxnLst/>
              <a:rect l="l" t="t" r="r" b="b"/>
              <a:pathLst>
                <a:path w="718" h="710" extrusionOk="0">
                  <a:moveTo>
                    <a:pt x="364" y="0"/>
                  </a:moveTo>
                  <a:cubicBezTo>
                    <a:pt x="284" y="0"/>
                    <a:pt x="203" y="28"/>
                    <a:pt x="139" y="81"/>
                  </a:cubicBezTo>
                  <a:cubicBezTo>
                    <a:pt x="1" y="194"/>
                    <a:pt x="1" y="420"/>
                    <a:pt x="114" y="559"/>
                  </a:cubicBezTo>
                  <a:cubicBezTo>
                    <a:pt x="139" y="584"/>
                    <a:pt x="190" y="621"/>
                    <a:pt x="215" y="647"/>
                  </a:cubicBezTo>
                  <a:cubicBezTo>
                    <a:pt x="265" y="697"/>
                    <a:pt x="391" y="709"/>
                    <a:pt x="441" y="709"/>
                  </a:cubicBezTo>
                  <a:cubicBezTo>
                    <a:pt x="504" y="697"/>
                    <a:pt x="554" y="672"/>
                    <a:pt x="592" y="634"/>
                  </a:cubicBezTo>
                  <a:cubicBezTo>
                    <a:pt x="655" y="584"/>
                    <a:pt x="693" y="508"/>
                    <a:pt x="705" y="445"/>
                  </a:cubicBezTo>
                  <a:cubicBezTo>
                    <a:pt x="718" y="383"/>
                    <a:pt x="718" y="307"/>
                    <a:pt x="693" y="244"/>
                  </a:cubicBezTo>
                  <a:cubicBezTo>
                    <a:pt x="680" y="194"/>
                    <a:pt x="642" y="144"/>
                    <a:pt x="617" y="118"/>
                  </a:cubicBezTo>
                  <a:cubicBezTo>
                    <a:pt x="550" y="38"/>
                    <a:pt x="457" y="0"/>
                    <a:pt x="364" y="0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75"/>
            <p:cNvSpPr/>
            <p:nvPr/>
          </p:nvSpPr>
          <p:spPr>
            <a:xfrm rot="-4362141" flipH="1">
              <a:off x="4375916" y="4438416"/>
              <a:ext cx="74778" cy="68369"/>
            </a:xfrm>
            <a:custGeom>
              <a:avLst/>
              <a:gdLst/>
              <a:ahLst/>
              <a:cxnLst/>
              <a:rect l="l" t="t" r="r" b="b"/>
              <a:pathLst>
                <a:path w="630" h="576" extrusionOk="0">
                  <a:moveTo>
                    <a:pt x="319" y="1"/>
                  </a:moveTo>
                  <a:cubicBezTo>
                    <a:pt x="246" y="1"/>
                    <a:pt x="174" y="26"/>
                    <a:pt x="126" y="73"/>
                  </a:cubicBezTo>
                  <a:cubicBezTo>
                    <a:pt x="0" y="187"/>
                    <a:pt x="0" y="350"/>
                    <a:pt x="88" y="476"/>
                  </a:cubicBezTo>
                  <a:cubicBezTo>
                    <a:pt x="143" y="544"/>
                    <a:pt x="228" y="575"/>
                    <a:pt x="312" y="575"/>
                  </a:cubicBezTo>
                  <a:cubicBezTo>
                    <a:pt x="382" y="575"/>
                    <a:pt x="452" y="554"/>
                    <a:pt x="503" y="514"/>
                  </a:cubicBezTo>
                  <a:cubicBezTo>
                    <a:pt x="629" y="400"/>
                    <a:pt x="629" y="224"/>
                    <a:pt x="529" y="99"/>
                  </a:cubicBezTo>
                  <a:cubicBezTo>
                    <a:pt x="482" y="32"/>
                    <a:pt x="401" y="1"/>
                    <a:pt x="319" y="1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75"/>
            <p:cNvSpPr/>
            <p:nvPr/>
          </p:nvSpPr>
          <p:spPr>
            <a:xfrm rot="-4362141" flipH="1">
              <a:off x="4439497" y="4210984"/>
              <a:ext cx="79289" cy="71692"/>
            </a:xfrm>
            <a:custGeom>
              <a:avLst/>
              <a:gdLst/>
              <a:ahLst/>
              <a:cxnLst/>
              <a:rect l="l" t="t" r="r" b="b"/>
              <a:pathLst>
                <a:path w="668" h="604" extrusionOk="0">
                  <a:moveTo>
                    <a:pt x="319" y="1"/>
                  </a:moveTo>
                  <a:cubicBezTo>
                    <a:pt x="250" y="1"/>
                    <a:pt x="181" y="24"/>
                    <a:pt x="127" y="73"/>
                  </a:cubicBezTo>
                  <a:cubicBezTo>
                    <a:pt x="1" y="186"/>
                    <a:pt x="1" y="375"/>
                    <a:pt x="102" y="501"/>
                  </a:cubicBezTo>
                  <a:cubicBezTo>
                    <a:pt x="149" y="568"/>
                    <a:pt x="229" y="603"/>
                    <a:pt x="313" y="603"/>
                  </a:cubicBezTo>
                  <a:cubicBezTo>
                    <a:pt x="385" y="603"/>
                    <a:pt x="459" y="578"/>
                    <a:pt x="517" y="526"/>
                  </a:cubicBezTo>
                  <a:cubicBezTo>
                    <a:pt x="667" y="425"/>
                    <a:pt x="667" y="237"/>
                    <a:pt x="554" y="111"/>
                  </a:cubicBezTo>
                  <a:cubicBezTo>
                    <a:pt x="497" y="40"/>
                    <a:pt x="408" y="1"/>
                    <a:pt x="319" y="1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75"/>
            <p:cNvSpPr/>
            <p:nvPr/>
          </p:nvSpPr>
          <p:spPr>
            <a:xfrm rot="-4362141" flipH="1">
              <a:off x="4400341" y="4328928"/>
              <a:ext cx="76203" cy="70030"/>
            </a:xfrm>
            <a:custGeom>
              <a:avLst/>
              <a:gdLst/>
              <a:ahLst/>
              <a:cxnLst/>
              <a:rect l="l" t="t" r="r" b="b"/>
              <a:pathLst>
                <a:path w="642" h="590" extrusionOk="0">
                  <a:moveTo>
                    <a:pt x="319" y="0"/>
                  </a:moveTo>
                  <a:cubicBezTo>
                    <a:pt x="247" y="0"/>
                    <a:pt x="178" y="22"/>
                    <a:pt x="126" y="62"/>
                  </a:cubicBezTo>
                  <a:cubicBezTo>
                    <a:pt x="0" y="176"/>
                    <a:pt x="0" y="364"/>
                    <a:pt x="88" y="490"/>
                  </a:cubicBezTo>
                  <a:cubicBezTo>
                    <a:pt x="150" y="558"/>
                    <a:pt x="238" y="590"/>
                    <a:pt x="323" y="590"/>
                  </a:cubicBezTo>
                  <a:cubicBezTo>
                    <a:pt x="394" y="590"/>
                    <a:pt x="464" y="568"/>
                    <a:pt x="516" y="528"/>
                  </a:cubicBezTo>
                  <a:cubicBezTo>
                    <a:pt x="642" y="414"/>
                    <a:pt x="642" y="238"/>
                    <a:pt x="554" y="100"/>
                  </a:cubicBezTo>
                  <a:cubicBezTo>
                    <a:pt x="492" y="32"/>
                    <a:pt x="404" y="0"/>
                    <a:pt x="319" y="0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75"/>
            <p:cNvSpPr/>
            <p:nvPr/>
          </p:nvSpPr>
          <p:spPr>
            <a:xfrm rot="-4362141" flipH="1">
              <a:off x="4537643" y="4358033"/>
              <a:ext cx="79170" cy="56618"/>
            </a:xfrm>
            <a:custGeom>
              <a:avLst/>
              <a:gdLst/>
              <a:ahLst/>
              <a:cxnLst/>
              <a:rect l="l" t="t" r="r" b="b"/>
              <a:pathLst>
                <a:path w="667" h="477" extrusionOk="0">
                  <a:moveTo>
                    <a:pt x="322" y="1"/>
                  </a:moveTo>
                  <a:cubicBezTo>
                    <a:pt x="276" y="1"/>
                    <a:pt x="227" y="16"/>
                    <a:pt x="180" y="53"/>
                  </a:cubicBezTo>
                  <a:cubicBezTo>
                    <a:pt x="0" y="213"/>
                    <a:pt x="154" y="476"/>
                    <a:pt x="345" y="476"/>
                  </a:cubicBezTo>
                  <a:cubicBezTo>
                    <a:pt x="394" y="476"/>
                    <a:pt x="446" y="459"/>
                    <a:pt x="495" y="418"/>
                  </a:cubicBezTo>
                  <a:cubicBezTo>
                    <a:pt x="667" y="266"/>
                    <a:pt x="513" y="1"/>
                    <a:pt x="322" y="1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75"/>
            <p:cNvSpPr/>
            <p:nvPr/>
          </p:nvSpPr>
          <p:spPr>
            <a:xfrm rot="-4362141" flipH="1">
              <a:off x="4526100" y="4454331"/>
              <a:ext cx="91277" cy="63740"/>
            </a:xfrm>
            <a:custGeom>
              <a:avLst/>
              <a:gdLst/>
              <a:ahLst/>
              <a:cxnLst/>
              <a:rect l="l" t="t" r="r" b="b"/>
              <a:pathLst>
                <a:path w="769" h="537" extrusionOk="0">
                  <a:moveTo>
                    <a:pt x="384" y="0"/>
                  </a:moveTo>
                  <a:cubicBezTo>
                    <a:pt x="330" y="0"/>
                    <a:pt x="273" y="20"/>
                    <a:pt x="219" y="66"/>
                  </a:cubicBezTo>
                  <a:cubicBezTo>
                    <a:pt x="1" y="254"/>
                    <a:pt x="174" y="536"/>
                    <a:pt x="386" y="536"/>
                  </a:cubicBezTo>
                  <a:cubicBezTo>
                    <a:pt x="443" y="536"/>
                    <a:pt x="503" y="516"/>
                    <a:pt x="559" y="468"/>
                  </a:cubicBezTo>
                  <a:cubicBezTo>
                    <a:pt x="769" y="298"/>
                    <a:pt x="596" y="0"/>
                    <a:pt x="384" y="0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5" name="Google Shape;7465;p75"/>
          <p:cNvGrpSpPr/>
          <p:nvPr/>
        </p:nvGrpSpPr>
        <p:grpSpPr>
          <a:xfrm>
            <a:off x="7641881" y="3532004"/>
            <a:ext cx="2217237" cy="2093819"/>
            <a:chOff x="7240731" y="3380604"/>
            <a:chExt cx="2217237" cy="2093819"/>
          </a:xfrm>
        </p:grpSpPr>
        <p:sp>
          <p:nvSpPr>
            <p:cNvPr id="7466" name="Google Shape;7466;p75"/>
            <p:cNvSpPr/>
            <p:nvPr/>
          </p:nvSpPr>
          <p:spPr>
            <a:xfrm rot="1480322">
              <a:off x="7557888" y="3464599"/>
              <a:ext cx="444436" cy="192010"/>
            </a:xfrm>
            <a:custGeom>
              <a:avLst/>
              <a:gdLst/>
              <a:ahLst/>
              <a:cxnLst/>
              <a:rect l="l" t="t" r="r" b="b"/>
              <a:pathLst>
                <a:path w="3097" h="1338" extrusionOk="0">
                  <a:moveTo>
                    <a:pt x="363" y="1"/>
                  </a:moveTo>
                  <a:cubicBezTo>
                    <a:pt x="157" y="1"/>
                    <a:pt x="0" y="228"/>
                    <a:pt x="183" y="399"/>
                  </a:cubicBezTo>
                  <a:cubicBezTo>
                    <a:pt x="522" y="701"/>
                    <a:pt x="962" y="802"/>
                    <a:pt x="1352" y="902"/>
                  </a:cubicBezTo>
                  <a:lnTo>
                    <a:pt x="2911" y="1330"/>
                  </a:lnTo>
                  <a:cubicBezTo>
                    <a:pt x="2925" y="1335"/>
                    <a:pt x="2938" y="1337"/>
                    <a:pt x="2950" y="1337"/>
                  </a:cubicBezTo>
                  <a:cubicBezTo>
                    <a:pt x="3060" y="1337"/>
                    <a:pt x="3096" y="1150"/>
                    <a:pt x="2949" y="1116"/>
                  </a:cubicBezTo>
                  <a:cubicBezTo>
                    <a:pt x="2106" y="814"/>
                    <a:pt x="1302" y="387"/>
                    <a:pt x="472" y="22"/>
                  </a:cubicBezTo>
                  <a:cubicBezTo>
                    <a:pt x="435" y="7"/>
                    <a:pt x="398" y="1"/>
                    <a:pt x="363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75"/>
            <p:cNvSpPr/>
            <p:nvPr/>
          </p:nvSpPr>
          <p:spPr>
            <a:xfrm rot="1480322">
              <a:off x="7444262" y="3788148"/>
              <a:ext cx="1810176" cy="1371050"/>
            </a:xfrm>
            <a:custGeom>
              <a:avLst/>
              <a:gdLst/>
              <a:ahLst/>
              <a:cxnLst/>
              <a:rect l="l" t="t" r="r" b="b"/>
              <a:pathLst>
                <a:path w="12614" h="9554" extrusionOk="0">
                  <a:moveTo>
                    <a:pt x="7970" y="0"/>
                  </a:moveTo>
                  <a:cubicBezTo>
                    <a:pt x="7339" y="0"/>
                    <a:pt x="6728" y="164"/>
                    <a:pt x="6225" y="532"/>
                  </a:cubicBezTo>
                  <a:cubicBezTo>
                    <a:pt x="5850" y="773"/>
                    <a:pt x="5424" y="861"/>
                    <a:pt x="4985" y="861"/>
                  </a:cubicBezTo>
                  <a:cubicBezTo>
                    <a:pt x="4321" y="861"/>
                    <a:pt x="3624" y="659"/>
                    <a:pt x="3019" y="469"/>
                  </a:cubicBezTo>
                  <a:cubicBezTo>
                    <a:pt x="2596" y="335"/>
                    <a:pt x="2147" y="227"/>
                    <a:pt x="1708" y="227"/>
                  </a:cubicBezTo>
                  <a:cubicBezTo>
                    <a:pt x="1612" y="227"/>
                    <a:pt x="1517" y="232"/>
                    <a:pt x="1422" y="243"/>
                  </a:cubicBezTo>
                  <a:cubicBezTo>
                    <a:pt x="881" y="306"/>
                    <a:pt x="353" y="608"/>
                    <a:pt x="164" y="1111"/>
                  </a:cubicBezTo>
                  <a:cubicBezTo>
                    <a:pt x="1" y="1500"/>
                    <a:pt x="89" y="1978"/>
                    <a:pt x="290" y="2381"/>
                  </a:cubicBezTo>
                  <a:cubicBezTo>
                    <a:pt x="491" y="2771"/>
                    <a:pt x="793" y="3110"/>
                    <a:pt x="1107" y="3424"/>
                  </a:cubicBezTo>
                  <a:cubicBezTo>
                    <a:pt x="1812" y="4129"/>
                    <a:pt x="2579" y="4782"/>
                    <a:pt x="3107" y="5625"/>
                  </a:cubicBezTo>
                  <a:cubicBezTo>
                    <a:pt x="3710" y="6606"/>
                    <a:pt x="4000" y="7800"/>
                    <a:pt x="4830" y="8643"/>
                  </a:cubicBezTo>
                  <a:cubicBezTo>
                    <a:pt x="5449" y="9253"/>
                    <a:pt x="6311" y="9553"/>
                    <a:pt x="7161" y="9553"/>
                  </a:cubicBezTo>
                  <a:cubicBezTo>
                    <a:pt x="7484" y="9553"/>
                    <a:pt x="7806" y="9509"/>
                    <a:pt x="8112" y="9423"/>
                  </a:cubicBezTo>
                  <a:cubicBezTo>
                    <a:pt x="9231" y="9121"/>
                    <a:pt x="10161" y="8329"/>
                    <a:pt x="10790" y="7348"/>
                  </a:cubicBezTo>
                  <a:cubicBezTo>
                    <a:pt x="11872" y="5663"/>
                    <a:pt x="12613" y="3324"/>
                    <a:pt x="11180" y="1500"/>
                  </a:cubicBezTo>
                  <a:cubicBezTo>
                    <a:pt x="10446" y="594"/>
                    <a:pt x="9172" y="0"/>
                    <a:pt x="7970" y="0"/>
                  </a:cubicBezTo>
                  <a:close/>
                </a:path>
              </a:pathLst>
            </a:custGeom>
            <a:solidFill>
              <a:srgbClr val="DFA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75"/>
            <p:cNvSpPr/>
            <p:nvPr/>
          </p:nvSpPr>
          <p:spPr>
            <a:xfrm rot="1480322">
              <a:off x="7573057" y="3890645"/>
              <a:ext cx="1582720" cy="1195686"/>
            </a:xfrm>
            <a:custGeom>
              <a:avLst/>
              <a:gdLst/>
              <a:ahLst/>
              <a:cxnLst/>
              <a:rect l="l" t="t" r="r" b="b"/>
              <a:pathLst>
                <a:path w="11029" h="8332" extrusionOk="0">
                  <a:moveTo>
                    <a:pt x="7206" y="1"/>
                  </a:moveTo>
                  <a:cubicBezTo>
                    <a:pt x="6797" y="1"/>
                    <a:pt x="6381" y="72"/>
                    <a:pt x="5973" y="211"/>
                  </a:cubicBezTo>
                  <a:cubicBezTo>
                    <a:pt x="5521" y="374"/>
                    <a:pt x="5056" y="538"/>
                    <a:pt x="4590" y="638"/>
                  </a:cubicBezTo>
                  <a:cubicBezTo>
                    <a:pt x="4459" y="663"/>
                    <a:pt x="4329" y="673"/>
                    <a:pt x="4202" y="673"/>
                  </a:cubicBezTo>
                  <a:cubicBezTo>
                    <a:pt x="3671" y="673"/>
                    <a:pt x="3168" y="489"/>
                    <a:pt x="2641" y="336"/>
                  </a:cubicBezTo>
                  <a:cubicBezTo>
                    <a:pt x="2250" y="223"/>
                    <a:pt x="1868" y="119"/>
                    <a:pt x="1480" y="119"/>
                  </a:cubicBezTo>
                  <a:cubicBezTo>
                    <a:pt x="1394" y="119"/>
                    <a:pt x="1307" y="124"/>
                    <a:pt x="1220" y="135"/>
                  </a:cubicBezTo>
                  <a:cubicBezTo>
                    <a:pt x="755" y="186"/>
                    <a:pt x="302" y="450"/>
                    <a:pt x="126" y="890"/>
                  </a:cubicBezTo>
                  <a:cubicBezTo>
                    <a:pt x="0" y="1229"/>
                    <a:pt x="63" y="1657"/>
                    <a:pt x="239" y="2009"/>
                  </a:cubicBezTo>
                  <a:cubicBezTo>
                    <a:pt x="415" y="2348"/>
                    <a:pt x="692" y="2638"/>
                    <a:pt x="956" y="2914"/>
                  </a:cubicBezTo>
                  <a:cubicBezTo>
                    <a:pt x="1572" y="3530"/>
                    <a:pt x="2251" y="4109"/>
                    <a:pt x="2717" y="4851"/>
                  </a:cubicBezTo>
                  <a:cubicBezTo>
                    <a:pt x="3257" y="5731"/>
                    <a:pt x="3509" y="6787"/>
                    <a:pt x="4226" y="7504"/>
                  </a:cubicBezTo>
                  <a:cubicBezTo>
                    <a:pt x="4775" y="8063"/>
                    <a:pt x="5552" y="8332"/>
                    <a:pt x="6311" y="8332"/>
                  </a:cubicBezTo>
                  <a:cubicBezTo>
                    <a:pt x="6577" y="8332"/>
                    <a:pt x="6841" y="8299"/>
                    <a:pt x="7093" y="8233"/>
                  </a:cubicBezTo>
                  <a:cubicBezTo>
                    <a:pt x="8061" y="7957"/>
                    <a:pt x="8878" y="7253"/>
                    <a:pt x="9432" y="6410"/>
                  </a:cubicBezTo>
                  <a:cubicBezTo>
                    <a:pt x="10387" y="4914"/>
                    <a:pt x="11029" y="2851"/>
                    <a:pt x="9771" y="1267"/>
                  </a:cubicBezTo>
                  <a:cubicBezTo>
                    <a:pt x="9099" y="401"/>
                    <a:pt x="8173" y="1"/>
                    <a:pt x="7206" y="1"/>
                  </a:cubicBez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75"/>
            <p:cNvSpPr/>
            <p:nvPr/>
          </p:nvSpPr>
          <p:spPr>
            <a:xfrm rot="1480322">
              <a:off x="8422697" y="4381539"/>
              <a:ext cx="294473" cy="132168"/>
            </a:xfrm>
            <a:custGeom>
              <a:avLst/>
              <a:gdLst/>
              <a:ahLst/>
              <a:cxnLst/>
              <a:rect l="l" t="t" r="r" b="b"/>
              <a:pathLst>
                <a:path w="2052" h="921" extrusionOk="0">
                  <a:moveTo>
                    <a:pt x="1184" y="0"/>
                  </a:moveTo>
                  <a:cubicBezTo>
                    <a:pt x="634" y="0"/>
                    <a:pt x="1" y="304"/>
                    <a:pt x="1" y="304"/>
                  </a:cubicBezTo>
                  <a:cubicBezTo>
                    <a:pt x="239" y="658"/>
                    <a:pt x="942" y="921"/>
                    <a:pt x="1435" y="921"/>
                  </a:cubicBezTo>
                  <a:cubicBezTo>
                    <a:pt x="1801" y="921"/>
                    <a:pt x="2051" y="776"/>
                    <a:pt x="1912" y="417"/>
                  </a:cubicBezTo>
                  <a:cubicBezTo>
                    <a:pt x="1788" y="101"/>
                    <a:pt x="1500" y="0"/>
                    <a:pt x="1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75"/>
            <p:cNvSpPr/>
            <p:nvPr/>
          </p:nvSpPr>
          <p:spPr>
            <a:xfrm rot="1480322">
              <a:off x="8514393" y="4418189"/>
              <a:ext cx="118679" cy="53671"/>
            </a:xfrm>
            <a:custGeom>
              <a:avLst/>
              <a:gdLst/>
              <a:ahLst/>
              <a:cxnLst/>
              <a:rect l="l" t="t" r="r" b="b"/>
              <a:pathLst>
                <a:path w="827" h="374" extrusionOk="0">
                  <a:moveTo>
                    <a:pt x="482" y="1"/>
                  </a:moveTo>
                  <a:cubicBezTo>
                    <a:pt x="261" y="1"/>
                    <a:pt x="0" y="121"/>
                    <a:pt x="0" y="121"/>
                  </a:cubicBezTo>
                  <a:cubicBezTo>
                    <a:pt x="95" y="266"/>
                    <a:pt x="381" y="373"/>
                    <a:pt x="580" y="373"/>
                  </a:cubicBezTo>
                  <a:cubicBezTo>
                    <a:pt x="727" y="373"/>
                    <a:pt x="826" y="315"/>
                    <a:pt x="767" y="171"/>
                  </a:cubicBezTo>
                  <a:cubicBezTo>
                    <a:pt x="726" y="42"/>
                    <a:pt x="611" y="1"/>
                    <a:pt x="482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75"/>
            <p:cNvSpPr/>
            <p:nvPr/>
          </p:nvSpPr>
          <p:spPr>
            <a:xfrm rot="1480322">
              <a:off x="8234950" y="4504410"/>
              <a:ext cx="262041" cy="246399"/>
            </a:xfrm>
            <a:custGeom>
              <a:avLst/>
              <a:gdLst/>
              <a:ahLst/>
              <a:cxnLst/>
              <a:rect l="l" t="t" r="r" b="b"/>
              <a:pathLst>
                <a:path w="1826" h="1717" extrusionOk="0">
                  <a:moveTo>
                    <a:pt x="153" y="0"/>
                  </a:moveTo>
                  <a:lnTo>
                    <a:pt x="153" y="0"/>
                  </a:lnTo>
                  <a:cubicBezTo>
                    <a:pt x="0" y="559"/>
                    <a:pt x="652" y="1717"/>
                    <a:pt x="1120" y="1717"/>
                  </a:cubicBezTo>
                  <a:cubicBezTo>
                    <a:pt x="1232" y="1717"/>
                    <a:pt x="1333" y="1651"/>
                    <a:pt x="1410" y="1497"/>
                  </a:cubicBezTo>
                  <a:cubicBezTo>
                    <a:pt x="1825" y="692"/>
                    <a:pt x="153" y="0"/>
                    <a:pt x="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75"/>
            <p:cNvSpPr/>
            <p:nvPr/>
          </p:nvSpPr>
          <p:spPr>
            <a:xfrm rot="1480322">
              <a:off x="8305672" y="4573103"/>
              <a:ext cx="105907" cy="99736"/>
            </a:xfrm>
            <a:custGeom>
              <a:avLst/>
              <a:gdLst/>
              <a:ahLst/>
              <a:cxnLst/>
              <a:rect l="l" t="t" r="r" b="b"/>
              <a:pathLst>
                <a:path w="738" h="695" extrusionOk="0">
                  <a:moveTo>
                    <a:pt x="71" y="0"/>
                  </a:moveTo>
                  <a:lnTo>
                    <a:pt x="71" y="0"/>
                  </a:lnTo>
                  <a:cubicBezTo>
                    <a:pt x="0" y="233"/>
                    <a:pt x="264" y="695"/>
                    <a:pt x="454" y="695"/>
                  </a:cubicBezTo>
                  <a:cubicBezTo>
                    <a:pt x="500" y="695"/>
                    <a:pt x="542" y="668"/>
                    <a:pt x="574" y="604"/>
                  </a:cubicBezTo>
                  <a:cubicBezTo>
                    <a:pt x="738" y="290"/>
                    <a:pt x="71" y="0"/>
                    <a:pt x="71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7314;p74">
            <a:extLst>
              <a:ext uri="{FF2B5EF4-FFF2-40B4-BE49-F238E27FC236}">
                <a16:creationId xmlns:a16="http://schemas.microsoft.com/office/drawing/2014/main" id="{D57D75AB-53B3-09A7-4019-7ABAF6CE09C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4650" y="2162281"/>
            <a:ext cx="3816279" cy="82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구동 결과</a:t>
            </a:r>
            <a:endParaRPr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1">
          <a:extLst>
            <a:ext uri="{FF2B5EF4-FFF2-40B4-BE49-F238E27FC236}">
              <a16:creationId xmlns:a16="http://schemas.microsoft.com/office/drawing/2014/main" id="{1231710A-917C-2059-7300-2FBA688C1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1;p67">
            <a:extLst>
              <a:ext uri="{FF2B5EF4-FFF2-40B4-BE49-F238E27FC236}">
                <a16:creationId xmlns:a16="http://schemas.microsoft.com/office/drawing/2014/main" id="{521B86DA-58D0-3D5F-C129-423D6656A530}"/>
              </a:ext>
            </a:extLst>
          </p:cNvPr>
          <p:cNvSpPr txBox="1">
            <a:spLocks/>
          </p:cNvSpPr>
          <p:nvPr/>
        </p:nvSpPr>
        <p:spPr>
          <a:xfrm>
            <a:off x="967232" y="399288"/>
            <a:ext cx="1577848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acifico"/>
              <a:buNone/>
              <a:defRPr sz="5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구동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441CFB-C721-3713-D5D9-90F17EAE6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78" y="1316920"/>
            <a:ext cx="3600809" cy="14536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656691-3307-51A7-65FF-DE3DF57DF7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" r="1634"/>
          <a:stretch/>
        </p:blipFill>
        <p:spPr>
          <a:xfrm>
            <a:off x="4680713" y="1316920"/>
            <a:ext cx="3600809" cy="1453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8B9F95-8ABD-EA7A-118C-4C21BBB5F0B9}"/>
              </a:ext>
            </a:extLst>
          </p:cNvPr>
          <p:cNvSpPr txBox="1"/>
          <p:nvPr/>
        </p:nvSpPr>
        <p:spPr>
          <a:xfrm>
            <a:off x="1312934" y="3194412"/>
            <a:ext cx="6518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현재 시간을 </a:t>
            </a:r>
            <a:r>
              <a:rPr lang="ko-KR" altLang="en-US" sz="2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시드</a:t>
            </a: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값으로 랜덤 숫자를 생성하여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저장되어 있는 식당 데이터 중 </a:t>
            </a:r>
            <a:r>
              <a:rPr lang="en-US" altLang="ko-KR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개를 </a:t>
            </a:r>
            <a:r>
              <a:rPr lang="ko-KR" altLang="en-US" sz="24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랜덤으로 선택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41B89B5-25CB-1E56-43AE-6FA566874273}"/>
              </a:ext>
            </a:extLst>
          </p:cNvPr>
          <p:cNvSpPr/>
          <p:nvPr/>
        </p:nvSpPr>
        <p:spPr>
          <a:xfrm>
            <a:off x="862478" y="2306320"/>
            <a:ext cx="3600809" cy="4642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7DD68DB-F59A-7026-612D-00B468F29F73}"/>
              </a:ext>
            </a:extLst>
          </p:cNvPr>
          <p:cNvSpPr/>
          <p:nvPr/>
        </p:nvSpPr>
        <p:spPr>
          <a:xfrm>
            <a:off x="4680712" y="2306320"/>
            <a:ext cx="3600809" cy="4642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64540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1">
          <a:extLst>
            <a:ext uri="{FF2B5EF4-FFF2-40B4-BE49-F238E27FC236}">
              <a16:creationId xmlns:a16="http://schemas.microsoft.com/office/drawing/2014/main" id="{01806D74-E725-6493-FA19-8F8D8599E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1;p67">
            <a:extLst>
              <a:ext uri="{FF2B5EF4-FFF2-40B4-BE49-F238E27FC236}">
                <a16:creationId xmlns:a16="http://schemas.microsoft.com/office/drawing/2014/main" id="{39D1B891-7C57-6C71-D76D-EB289271FBE2}"/>
              </a:ext>
            </a:extLst>
          </p:cNvPr>
          <p:cNvSpPr txBox="1">
            <a:spLocks/>
          </p:cNvSpPr>
          <p:nvPr/>
        </p:nvSpPr>
        <p:spPr>
          <a:xfrm>
            <a:off x="967232" y="399288"/>
            <a:ext cx="1577848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acifico"/>
              <a:buNone/>
              <a:defRPr sz="5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구동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0052AA-6E1E-FFF3-4FE6-6133546F2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32" y="954048"/>
            <a:ext cx="4980272" cy="3987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FD2E20-DC4B-B4BC-5B2A-7A3CE6FA94DB}"/>
              </a:ext>
            </a:extLst>
          </p:cNvPr>
          <p:cNvSpPr txBox="1"/>
          <p:nvPr/>
        </p:nvSpPr>
        <p:spPr>
          <a:xfrm>
            <a:off x="6089744" y="1417588"/>
            <a:ext cx="28632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먹고 싶은 </a:t>
            </a:r>
            <a:r>
              <a:rPr lang="en-US" altLang="ko-KR" sz="24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“</a:t>
            </a:r>
            <a:r>
              <a:rPr lang="ko-KR" altLang="en-US" sz="24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카테고리</a:t>
            </a:r>
            <a:r>
              <a:rPr lang="en-US" altLang="ko-KR" sz="24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”</a:t>
            </a: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낼 수 있는 </a:t>
            </a:r>
            <a:r>
              <a:rPr lang="en-US" altLang="ko-KR" sz="24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“</a:t>
            </a:r>
            <a:r>
              <a:rPr lang="ko-KR" altLang="en-US" sz="24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금액</a:t>
            </a:r>
            <a:r>
              <a:rPr lang="en-US" altLang="ko-KR" sz="24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”</a:t>
            </a: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쓸 수 있는 </a:t>
            </a:r>
            <a:r>
              <a:rPr lang="en-US" altLang="ko-KR" sz="24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“</a:t>
            </a:r>
            <a:r>
              <a:rPr lang="ko-KR" altLang="en-US" sz="24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시간</a:t>
            </a:r>
            <a:r>
              <a:rPr lang="en-US" altLang="ko-KR" sz="24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”</a:t>
            </a:r>
          </a:p>
          <a:p>
            <a:pPr algn="ctr"/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입력하면 조건에 맞는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식당을 나열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ED345FA-7910-D10C-41DA-97100DEDFA5F}"/>
              </a:ext>
            </a:extLst>
          </p:cNvPr>
          <p:cNvSpPr/>
          <p:nvPr/>
        </p:nvSpPr>
        <p:spPr>
          <a:xfrm>
            <a:off x="967232" y="1838960"/>
            <a:ext cx="4980272" cy="558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8647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1">
          <a:extLst>
            <a:ext uri="{FF2B5EF4-FFF2-40B4-BE49-F238E27FC236}">
              <a16:creationId xmlns:a16="http://schemas.microsoft.com/office/drawing/2014/main" id="{2C287D9E-511D-BCEF-AF4F-70B3DBE99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1;p67">
            <a:extLst>
              <a:ext uri="{FF2B5EF4-FFF2-40B4-BE49-F238E27FC236}">
                <a16:creationId xmlns:a16="http://schemas.microsoft.com/office/drawing/2014/main" id="{1EF6AC6F-FCF7-49B8-B94C-42EE3F584F9C}"/>
              </a:ext>
            </a:extLst>
          </p:cNvPr>
          <p:cNvSpPr txBox="1">
            <a:spLocks/>
          </p:cNvSpPr>
          <p:nvPr/>
        </p:nvSpPr>
        <p:spPr>
          <a:xfrm>
            <a:off x="967232" y="399288"/>
            <a:ext cx="1577848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acifico"/>
              <a:buNone/>
              <a:defRPr sz="5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구동 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97CD47-C122-3026-0242-BD485B95F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905" y="994895"/>
            <a:ext cx="5610189" cy="398701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E980F6B-281A-1445-0DE8-4473A732011C}"/>
              </a:ext>
            </a:extLst>
          </p:cNvPr>
          <p:cNvSpPr/>
          <p:nvPr/>
        </p:nvSpPr>
        <p:spPr>
          <a:xfrm>
            <a:off x="1766905" y="2012950"/>
            <a:ext cx="5610188" cy="6337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8316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1">
          <a:extLst>
            <a:ext uri="{FF2B5EF4-FFF2-40B4-BE49-F238E27FC236}">
              <a16:creationId xmlns:a16="http://schemas.microsoft.com/office/drawing/2014/main" id="{E2598D6C-58C7-0E32-8E1F-0E6311C2D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1;p67">
            <a:extLst>
              <a:ext uri="{FF2B5EF4-FFF2-40B4-BE49-F238E27FC236}">
                <a16:creationId xmlns:a16="http://schemas.microsoft.com/office/drawing/2014/main" id="{4803C93B-F18E-D5E6-A0E7-3287BFB5CDA8}"/>
              </a:ext>
            </a:extLst>
          </p:cNvPr>
          <p:cNvSpPr txBox="1">
            <a:spLocks/>
          </p:cNvSpPr>
          <p:nvPr/>
        </p:nvSpPr>
        <p:spPr>
          <a:xfrm>
            <a:off x="967232" y="399288"/>
            <a:ext cx="1577848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acifico"/>
              <a:buNone/>
              <a:defRPr sz="5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구동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F33426-E972-9046-DFBD-71AE07D7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32" y="893088"/>
            <a:ext cx="4180947" cy="41411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BBD4CD-C6FF-8A4E-BF35-FC21C94021FC}"/>
              </a:ext>
            </a:extLst>
          </p:cNvPr>
          <p:cNvSpPr txBox="1"/>
          <p:nvPr/>
        </p:nvSpPr>
        <p:spPr>
          <a:xfrm>
            <a:off x="5497363" y="2156251"/>
            <a:ext cx="3143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테이블에 저장되어 있는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식당 </a:t>
            </a:r>
            <a:r>
              <a:rPr lang="ko-KR" altLang="en-US" sz="24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 조회 및 출력</a:t>
            </a:r>
            <a:endParaRPr lang="en-US" altLang="ko-KR" sz="2400" dirty="0">
              <a:highlight>
                <a:srgbClr val="FFFF00"/>
              </a:highligh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1543770-64B3-ADFF-B78B-70CC20B6D19A}"/>
              </a:ext>
            </a:extLst>
          </p:cNvPr>
          <p:cNvSpPr/>
          <p:nvPr/>
        </p:nvSpPr>
        <p:spPr>
          <a:xfrm>
            <a:off x="971191" y="2731554"/>
            <a:ext cx="4176988" cy="2302726"/>
          </a:xfrm>
          <a:prstGeom prst="roundRect">
            <a:avLst>
              <a:gd name="adj" fmla="val 276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3716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1">
          <a:extLst>
            <a:ext uri="{FF2B5EF4-FFF2-40B4-BE49-F238E27FC236}">
              <a16:creationId xmlns:a16="http://schemas.microsoft.com/office/drawing/2014/main" id="{8F9F69AD-1841-1827-C5AC-87C709653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1;p67">
            <a:extLst>
              <a:ext uri="{FF2B5EF4-FFF2-40B4-BE49-F238E27FC236}">
                <a16:creationId xmlns:a16="http://schemas.microsoft.com/office/drawing/2014/main" id="{DE78CEDF-3484-8F9D-4AEE-65C9E4E6CA61}"/>
              </a:ext>
            </a:extLst>
          </p:cNvPr>
          <p:cNvSpPr txBox="1">
            <a:spLocks/>
          </p:cNvSpPr>
          <p:nvPr/>
        </p:nvSpPr>
        <p:spPr>
          <a:xfrm>
            <a:off x="967232" y="399288"/>
            <a:ext cx="1577848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acifico"/>
              <a:buNone/>
              <a:defRPr sz="5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구동 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D8CA20-7544-6FDE-AA2C-5D235CC71F4A}"/>
              </a:ext>
            </a:extLst>
          </p:cNvPr>
          <p:cNvSpPr txBox="1"/>
          <p:nvPr/>
        </p:nvSpPr>
        <p:spPr>
          <a:xfrm>
            <a:off x="2502363" y="3194412"/>
            <a:ext cx="4139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식별번호를 입력하여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저장되어 있는 식당 데이터 </a:t>
            </a:r>
            <a:r>
              <a:rPr lang="ko-KR" altLang="en-US" sz="24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검색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814CA4-1845-989A-2514-A50D9AADB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78" y="1380394"/>
            <a:ext cx="3600809" cy="13901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8BD235-A937-A9B2-9A55-620928670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713" y="1390025"/>
            <a:ext cx="3600809" cy="1370924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1C20CAC-8B32-92CA-C254-13C79302BEB3}"/>
              </a:ext>
            </a:extLst>
          </p:cNvPr>
          <p:cNvSpPr/>
          <p:nvPr/>
        </p:nvSpPr>
        <p:spPr>
          <a:xfrm>
            <a:off x="862478" y="2372360"/>
            <a:ext cx="3600809" cy="3982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DF2FA4F-EED2-4D97-19B2-CCAA2DEB000B}"/>
              </a:ext>
            </a:extLst>
          </p:cNvPr>
          <p:cNvSpPr/>
          <p:nvPr/>
        </p:nvSpPr>
        <p:spPr>
          <a:xfrm>
            <a:off x="4680712" y="2372360"/>
            <a:ext cx="3600809" cy="3982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24420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1">
          <a:extLst>
            <a:ext uri="{FF2B5EF4-FFF2-40B4-BE49-F238E27FC236}">
              <a16:creationId xmlns:a16="http://schemas.microsoft.com/office/drawing/2014/main" id="{B2A4AB96-4699-6ADA-2B20-9EE307006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1;p67">
            <a:extLst>
              <a:ext uri="{FF2B5EF4-FFF2-40B4-BE49-F238E27FC236}">
                <a16:creationId xmlns:a16="http://schemas.microsoft.com/office/drawing/2014/main" id="{671BC86C-88C6-4263-E1E9-6F3102354228}"/>
              </a:ext>
            </a:extLst>
          </p:cNvPr>
          <p:cNvSpPr txBox="1">
            <a:spLocks/>
          </p:cNvSpPr>
          <p:nvPr/>
        </p:nvSpPr>
        <p:spPr>
          <a:xfrm>
            <a:off x="967232" y="399288"/>
            <a:ext cx="1577848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acifico"/>
              <a:buNone/>
              <a:defRPr sz="5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구동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443111-9679-27E3-B9E5-061144AFD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11" y="1003291"/>
            <a:ext cx="5336402" cy="39400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DDD783-9FA8-9FFB-1C95-D28E314B4ECF}"/>
              </a:ext>
            </a:extLst>
          </p:cNvPr>
          <p:cNvSpPr txBox="1"/>
          <p:nvPr/>
        </p:nvSpPr>
        <p:spPr>
          <a:xfrm>
            <a:off x="6358282" y="1037353"/>
            <a:ext cx="26613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식당 데이터 </a:t>
            </a:r>
            <a:r>
              <a:rPr lang="ko-KR" altLang="en-US" sz="24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</a:t>
            </a:r>
            <a:endParaRPr lang="en-US" altLang="ko-KR" sz="2400" dirty="0">
              <a:highlight>
                <a:srgbClr val="FFFF00"/>
              </a:highligh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식별번호는 매 입력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시도마다 초기화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2400" i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400" i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 식별번호 </a:t>
            </a:r>
            <a:r>
              <a:rPr lang="en-US" altLang="ko-KR" sz="2400" i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+ 1)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8B3C495-CEF3-81F7-139D-13B8945F07A8}"/>
              </a:ext>
            </a:extLst>
          </p:cNvPr>
          <p:cNvSpPr/>
          <p:nvPr/>
        </p:nvSpPr>
        <p:spPr>
          <a:xfrm>
            <a:off x="971191" y="4505960"/>
            <a:ext cx="5332443" cy="4373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6641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1">
          <a:extLst>
            <a:ext uri="{FF2B5EF4-FFF2-40B4-BE49-F238E27FC236}">
              <a16:creationId xmlns:a16="http://schemas.microsoft.com/office/drawing/2014/main" id="{B375766A-253B-CD98-77FB-73E441C85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1;p67">
            <a:extLst>
              <a:ext uri="{FF2B5EF4-FFF2-40B4-BE49-F238E27FC236}">
                <a16:creationId xmlns:a16="http://schemas.microsoft.com/office/drawing/2014/main" id="{CB3356E1-67AE-59F6-7F8B-CE0D9E5AF4F6}"/>
              </a:ext>
            </a:extLst>
          </p:cNvPr>
          <p:cNvSpPr txBox="1">
            <a:spLocks/>
          </p:cNvSpPr>
          <p:nvPr/>
        </p:nvSpPr>
        <p:spPr>
          <a:xfrm>
            <a:off x="967232" y="399288"/>
            <a:ext cx="1577848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acifico"/>
              <a:buNone/>
              <a:defRPr sz="5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구동 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95516F-8AF8-BC59-C451-395F88BA8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32" y="968503"/>
            <a:ext cx="5335200" cy="3971258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8C99BFD-D969-0E1B-7C70-5B7E5849468E}"/>
              </a:ext>
            </a:extLst>
          </p:cNvPr>
          <p:cNvSpPr/>
          <p:nvPr/>
        </p:nvSpPr>
        <p:spPr>
          <a:xfrm>
            <a:off x="969989" y="4436007"/>
            <a:ext cx="5332443" cy="5037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E0D1F7-A050-41D6-679C-B028F39A09B6}"/>
              </a:ext>
            </a:extLst>
          </p:cNvPr>
          <p:cNvSpPr txBox="1"/>
          <p:nvPr/>
        </p:nvSpPr>
        <p:spPr>
          <a:xfrm>
            <a:off x="6408816" y="1384472"/>
            <a:ext cx="25827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식당 데이터 </a:t>
            </a:r>
            <a:r>
              <a:rPr lang="ko-KR" altLang="en-US" sz="24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수정</a:t>
            </a:r>
          </a:p>
          <a:p>
            <a:pPr algn="ctr"/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식당 이름 입력하여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식당 정보 수정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68983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1">
          <a:extLst>
            <a:ext uri="{FF2B5EF4-FFF2-40B4-BE49-F238E27FC236}">
              <a16:creationId xmlns:a16="http://schemas.microsoft.com/office/drawing/2014/main" id="{A1344C3E-703E-0E0D-7E7D-8E1425581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1;p67">
            <a:extLst>
              <a:ext uri="{FF2B5EF4-FFF2-40B4-BE49-F238E27FC236}">
                <a16:creationId xmlns:a16="http://schemas.microsoft.com/office/drawing/2014/main" id="{2BCD9580-C782-2D1B-1C3E-174115905E8C}"/>
              </a:ext>
            </a:extLst>
          </p:cNvPr>
          <p:cNvSpPr txBox="1">
            <a:spLocks/>
          </p:cNvSpPr>
          <p:nvPr/>
        </p:nvSpPr>
        <p:spPr>
          <a:xfrm>
            <a:off x="967232" y="399288"/>
            <a:ext cx="1577848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acifico"/>
              <a:buNone/>
              <a:defRPr sz="5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구동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04EA7-CE39-A0D6-3F51-9090C09E02E7}"/>
              </a:ext>
            </a:extLst>
          </p:cNvPr>
          <p:cNvSpPr txBox="1"/>
          <p:nvPr/>
        </p:nvSpPr>
        <p:spPr>
          <a:xfrm>
            <a:off x="6337962" y="1046741"/>
            <a:ext cx="26613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식당 데이터 </a:t>
            </a:r>
            <a:r>
              <a:rPr lang="ko-KR" altLang="en-US" sz="24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삭제</a:t>
            </a:r>
          </a:p>
          <a:p>
            <a:pPr algn="ctr"/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식별번호는 매 입력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시도마다 초기화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2400" i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400" i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 식별번호 </a:t>
            </a:r>
            <a:r>
              <a:rPr lang="en-US" altLang="ko-KR" sz="2400" i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+ 1)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D9AE91-51B8-6B89-0DD7-4AE0DEA8F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32" y="1014733"/>
            <a:ext cx="5275446" cy="394200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33708D5-CDB3-CD3C-89D2-52C711853103}"/>
              </a:ext>
            </a:extLst>
          </p:cNvPr>
          <p:cNvSpPr/>
          <p:nvPr/>
        </p:nvSpPr>
        <p:spPr>
          <a:xfrm>
            <a:off x="967233" y="4452979"/>
            <a:ext cx="5275446" cy="5037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33398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" name="Google Shape;7639;p77"/>
          <p:cNvSpPr txBox="1">
            <a:spLocks noGrp="1"/>
          </p:cNvSpPr>
          <p:nvPr>
            <p:ph type="title"/>
          </p:nvPr>
        </p:nvSpPr>
        <p:spPr>
          <a:xfrm>
            <a:off x="1231950" y="1504950"/>
            <a:ext cx="2923800" cy="23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7640" name="Google Shape;7640;p77"/>
          <p:cNvGrpSpPr/>
          <p:nvPr/>
        </p:nvGrpSpPr>
        <p:grpSpPr>
          <a:xfrm>
            <a:off x="7359157" y="776250"/>
            <a:ext cx="1276678" cy="1132578"/>
            <a:chOff x="7359157" y="776250"/>
            <a:chExt cx="1276678" cy="1132578"/>
          </a:xfrm>
        </p:grpSpPr>
        <p:sp>
          <p:nvSpPr>
            <p:cNvPr id="7641" name="Google Shape;7641;p77"/>
            <p:cNvSpPr/>
            <p:nvPr/>
          </p:nvSpPr>
          <p:spPr>
            <a:xfrm>
              <a:off x="8233952" y="796527"/>
              <a:ext cx="308637" cy="664275"/>
            </a:xfrm>
            <a:custGeom>
              <a:avLst/>
              <a:gdLst/>
              <a:ahLst/>
              <a:cxnLst/>
              <a:rect l="l" t="t" r="r" b="b"/>
              <a:pathLst>
                <a:path w="2542" h="5471" extrusionOk="0">
                  <a:moveTo>
                    <a:pt x="1824" y="1"/>
                  </a:moveTo>
                  <a:cubicBezTo>
                    <a:pt x="1" y="1434"/>
                    <a:pt x="152" y="3874"/>
                    <a:pt x="1120" y="5471"/>
                  </a:cubicBezTo>
                  <a:cubicBezTo>
                    <a:pt x="1045" y="4905"/>
                    <a:pt x="1284" y="4339"/>
                    <a:pt x="1560" y="3861"/>
                  </a:cubicBezTo>
                  <a:cubicBezTo>
                    <a:pt x="1837" y="3371"/>
                    <a:pt x="2176" y="2893"/>
                    <a:pt x="2327" y="2352"/>
                  </a:cubicBezTo>
                  <a:cubicBezTo>
                    <a:pt x="2541" y="1560"/>
                    <a:pt x="2352" y="667"/>
                    <a:pt x="1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77"/>
            <p:cNvSpPr/>
            <p:nvPr/>
          </p:nvSpPr>
          <p:spPr>
            <a:xfrm>
              <a:off x="7625056" y="776250"/>
              <a:ext cx="1010780" cy="561435"/>
            </a:xfrm>
            <a:custGeom>
              <a:avLst/>
              <a:gdLst/>
              <a:ahLst/>
              <a:cxnLst/>
              <a:rect l="l" t="t" r="r" b="b"/>
              <a:pathLst>
                <a:path w="8325" h="4624" extrusionOk="0">
                  <a:moveTo>
                    <a:pt x="8131" y="1"/>
                  </a:moveTo>
                  <a:cubicBezTo>
                    <a:pt x="8120" y="1"/>
                    <a:pt x="8109" y="2"/>
                    <a:pt x="8097" y="4"/>
                  </a:cubicBezTo>
                  <a:cubicBezTo>
                    <a:pt x="6487" y="168"/>
                    <a:pt x="4941" y="570"/>
                    <a:pt x="3494" y="1337"/>
                  </a:cubicBezTo>
                  <a:cubicBezTo>
                    <a:pt x="2187" y="2041"/>
                    <a:pt x="741" y="3060"/>
                    <a:pt x="49" y="4430"/>
                  </a:cubicBezTo>
                  <a:cubicBezTo>
                    <a:pt x="1" y="4527"/>
                    <a:pt x="93" y="4623"/>
                    <a:pt x="184" y="4623"/>
                  </a:cubicBezTo>
                  <a:cubicBezTo>
                    <a:pt x="212" y="4623"/>
                    <a:pt x="239" y="4614"/>
                    <a:pt x="263" y="4594"/>
                  </a:cubicBezTo>
                  <a:cubicBezTo>
                    <a:pt x="1470" y="3525"/>
                    <a:pt x="2476" y="2418"/>
                    <a:pt x="3922" y="1664"/>
                  </a:cubicBezTo>
                  <a:cubicBezTo>
                    <a:pt x="5242" y="985"/>
                    <a:pt x="6688" y="532"/>
                    <a:pt x="8135" y="318"/>
                  </a:cubicBezTo>
                  <a:cubicBezTo>
                    <a:pt x="8324" y="283"/>
                    <a:pt x="8313" y="1"/>
                    <a:pt x="8131" y="1"/>
                  </a:cubicBezTo>
                  <a:close/>
                </a:path>
              </a:pathLst>
            </a:custGeom>
            <a:solidFill>
              <a:srgbClr val="6CA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3" name="Google Shape;7643;p77"/>
            <p:cNvSpPr/>
            <p:nvPr/>
          </p:nvSpPr>
          <p:spPr>
            <a:xfrm>
              <a:off x="7951541" y="809397"/>
              <a:ext cx="520749" cy="743925"/>
            </a:xfrm>
            <a:custGeom>
              <a:avLst/>
              <a:gdLst/>
              <a:ahLst/>
              <a:cxnLst/>
              <a:rect l="l" t="t" r="r" b="b"/>
              <a:pathLst>
                <a:path w="4289" h="6127" extrusionOk="0">
                  <a:moveTo>
                    <a:pt x="4085" y="0"/>
                  </a:moveTo>
                  <a:cubicBezTo>
                    <a:pt x="4073" y="0"/>
                    <a:pt x="4061" y="3"/>
                    <a:pt x="4050" y="8"/>
                  </a:cubicBezTo>
                  <a:cubicBezTo>
                    <a:pt x="1937" y="838"/>
                    <a:pt x="1" y="3629"/>
                    <a:pt x="780" y="6018"/>
                  </a:cubicBezTo>
                  <a:cubicBezTo>
                    <a:pt x="808" y="6091"/>
                    <a:pt x="879" y="6127"/>
                    <a:pt x="950" y="6127"/>
                  </a:cubicBezTo>
                  <a:cubicBezTo>
                    <a:pt x="1038" y="6127"/>
                    <a:pt x="1125" y="6073"/>
                    <a:pt x="1132" y="5968"/>
                  </a:cubicBezTo>
                  <a:cubicBezTo>
                    <a:pt x="1233" y="4887"/>
                    <a:pt x="1170" y="3944"/>
                    <a:pt x="1635" y="2913"/>
                  </a:cubicBezTo>
                  <a:cubicBezTo>
                    <a:pt x="2164" y="1756"/>
                    <a:pt x="3107" y="875"/>
                    <a:pt x="4175" y="234"/>
                  </a:cubicBezTo>
                  <a:cubicBezTo>
                    <a:pt x="4288" y="178"/>
                    <a:pt x="4189" y="0"/>
                    <a:pt x="4085" y="0"/>
                  </a:cubicBezTo>
                  <a:close/>
                </a:path>
              </a:pathLst>
            </a:custGeom>
            <a:solidFill>
              <a:srgbClr val="6CA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4" name="Google Shape;7644;p77"/>
            <p:cNvSpPr/>
            <p:nvPr/>
          </p:nvSpPr>
          <p:spPr>
            <a:xfrm>
              <a:off x="7359157" y="1143293"/>
              <a:ext cx="497923" cy="434189"/>
            </a:xfrm>
            <a:custGeom>
              <a:avLst/>
              <a:gdLst/>
              <a:ahLst/>
              <a:cxnLst/>
              <a:rect l="l" t="t" r="r" b="b"/>
              <a:pathLst>
                <a:path w="4101" h="3576" extrusionOk="0">
                  <a:moveTo>
                    <a:pt x="1893" y="1"/>
                  </a:moveTo>
                  <a:cubicBezTo>
                    <a:pt x="1629" y="1"/>
                    <a:pt x="1364" y="82"/>
                    <a:pt x="1145" y="225"/>
                  </a:cubicBezTo>
                  <a:cubicBezTo>
                    <a:pt x="818" y="439"/>
                    <a:pt x="541" y="766"/>
                    <a:pt x="353" y="1106"/>
                  </a:cubicBezTo>
                  <a:cubicBezTo>
                    <a:pt x="152" y="1483"/>
                    <a:pt x="1" y="1910"/>
                    <a:pt x="76" y="2338"/>
                  </a:cubicBezTo>
                  <a:cubicBezTo>
                    <a:pt x="139" y="2703"/>
                    <a:pt x="353" y="2992"/>
                    <a:pt x="655" y="3218"/>
                  </a:cubicBezTo>
                  <a:cubicBezTo>
                    <a:pt x="944" y="3419"/>
                    <a:pt x="1296" y="3533"/>
                    <a:pt x="1648" y="3558"/>
                  </a:cubicBezTo>
                  <a:cubicBezTo>
                    <a:pt x="1745" y="3570"/>
                    <a:pt x="1842" y="3576"/>
                    <a:pt x="1940" y="3576"/>
                  </a:cubicBezTo>
                  <a:cubicBezTo>
                    <a:pt x="2670" y="3576"/>
                    <a:pt x="3412" y="3247"/>
                    <a:pt x="3811" y="2615"/>
                  </a:cubicBezTo>
                  <a:cubicBezTo>
                    <a:pt x="3987" y="2338"/>
                    <a:pt x="4100" y="1961"/>
                    <a:pt x="3924" y="1671"/>
                  </a:cubicBezTo>
                  <a:cubicBezTo>
                    <a:pt x="3836" y="1521"/>
                    <a:pt x="3672" y="1407"/>
                    <a:pt x="3522" y="1319"/>
                  </a:cubicBezTo>
                  <a:cubicBezTo>
                    <a:pt x="3232" y="1156"/>
                    <a:pt x="2993" y="917"/>
                    <a:pt x="2868" y="603"/>
                  </a:cubicBezTo>
                  <a:cubicBezTo>
                    <a:pt x="2755" y="351"/>
                    <a:pt x="2541" y="137"/>
                    <a:pt x="2277" y="62"/>
                  </a:cubicBezTo>
                  <a:cubicBezTo>
                    <a:pt x="2152" y="20"/>
                    <a:pt x="2023" y="1"/>
                    <a:pt x="1893" y="1"/>
                  </a:cubicBezTo>
                  <a:close/>
                </a:path>
              </a:pathLst>
            </a:custGeom>
            <a:solidFill>
              <a:srgbClr val="87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5" name="Google Shape;7645;p77"/>
            <p:cNvSpPr/>
            <p:nvPr/>
          </p:nvSpPr>
          <p:spPr>
            <a:xfrm>
              <a:off x="7362193" y="1335495"/>
              <a:ext cx="493309" cy="244171"/>
            </a:xfrm>
            <a:custGeom>
              <a:avLst/>
              <a:gdLst/>
              <a:ahLst/>
              <a:cxnLst/>
              <a:rect l="l" t="t" r="r" b="b"/>
              <a:pathLst>
                <a:path w="4063" h="2011" extrusionOk="0">
                  <a:moveTo>
                    <a:pt x="127" y="0"/>
                  </a:moveTo>
                  <a:cubicBezTo>
                    <a:pt x="51" y="252"/>
                    <a:pt x="1" y="516"/>
                    <a:pt x="51" y="768"/>
                  </a:cubicBezTo>
                  <a:cubicBezTo>
                    <a:pt x="114" y="1132"/>
                    <a:pt x="328" y="1434"/>
                    <a:pt x="630" y="1648"/>
                  </a:cubicBezTo>
                  <a:cubicBezTo>
                    <a:pt x="906" y="1849"/>
                    <a:pt x="1271" y="1962"/>
                    <a:pt x="1623" y="2000"/>
                  </a:cubicBezTo>
                  <a:cubicBezTo>
                    <a:pt x="1700" y="2007"/>
                    <a:pt x="1777" y="2010"/>
                    <a:pt x="1855" y="2010"/>
                  </a:cubicBezTo>
                  <a:cubicBezTo>
                    <a:pt x="2604" y="2010"/>
                    <a:pt x="3376" y="1681"/>
                    <a:pt x="3786" y="1032"/>
                  </a:cubicBezTo>
                  <a:cubicBezTo>
                    <a:pt x="3962" y="768"/>
                    <a:pt x="4062" y="428"/>
                    <a:pt x="3937" y="139"/>
                  </a:cubicBezTo>
                  <a:lnTo>
                    <a:pt x="3937" y="139"/>
                  </a:lnTo>
                  <a:cubicBezTo>
                    <a:pt x="3647" y="453"/>
                    <a:pt x="3333" y="717"/>
                    <a:pt x="2968" y="931"/>
                  </a:cubicBezTo>
                  <a:cubicBezTo>
                    <a:pt x="2656" y="1099"/>
                    <a:pt x="2307" y="1206"/>
                    <a:pt x="1962" y="1206"/>
                  </a:cubicBezTo>
                  <a:cubicBezTo>
                    <a:pt x="1766" y="1206"/>
                    <a:pt x="1571" y="1172"/>
                    <a:pt x="1384" y="1094"/>
                  </a:cubicBezTo>
                  <a:cubicBezTo>
                    <a:pt x="969" y="944"/>
                    <a:pt x="655" y="617"/>
                    <a:pt x="378" y="302"/>
                  </a:cubicBezTo>
                  <a:cubicBezTo>
                    <a:pt x="303" y="202"/>
                    <a:pt x="202" y="88"/>
                    <a:pt x="127" y="0"/>
                  </a:cubicBezTo>
                  <a:close/>
                </a:path>
              </a:pathLst>
            </a:custGeom>
            <a:solidFill>
              <a:srgbClr val="9537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6" name="Google Shape;7646;p77"/>
            <p:cNvSpPr/>
            <p:nvPr/>
          </p:nvSpPr>
          <p:spPr>
            <a:xfrm>
              <a:off x="7835468" y="1463954"/>
              <a:ext cx="462834" cy="442688"/>
            </a:xfrm>
            <a:custGeom>
              <a:avLst/>
              <a:gdLst/>
              <a:ahLst/>
              <a:cxnLst/>
              <a:rect l="l" t="t" r="r" b="b"/>
              <a:pathLst>
                <a:path w="3812" h="3646" extrusionOk="0">
                  <a:moveTo>
                    <a:pt x="2799" y="0"/>
                  </a:moveTo>
                  <a:cubicBezTo>
                    <a:pt x="2658" y="0"/>
                    <a:pt x="2518" y="54"/>
                    <a:pt x="2378" y="124"/>
                  </a:cubicBezTo>
                  <a:cubicBezTo>
                    <a:pt x="2188" y="204"/>
                    <a:pt x="1988" y="248"/>
                    <a:pt x="1787" y="248"/>
                  </a:cubicBezTo>
                  <a:cubicBezTo>
                    <a:pt x="1669" y="248"/>
                    <a:pt x="1551" y="233"/>
                    <a:pt x="1434" y="200"/>
                  </a:cubicBezTo>
                  <a:cubicBezTo>
                    <a:pt x="1344" y="175"/>
                    <a:pt x="1252" y="163"/>
                    <a:pt x="1161" y="163"/>
                  </a:cubicBezTo>
                  <a:cubicBezTo>
                    <a:pt x="974" y="163"/>
                    <a:pt x="790" y="216"/>
                    <a:pt x="630" y="326"/>
                  </a:cubicBezTo>
                  <a:cubicBezTo>
                    <a:pt x="303" y="539"/>
                    <a:pt x="89" y="942"/>
                    <a:pt x="51" y="1332"/>
                  </a:cubicBezTo>
                  <a:cubicBezTo>
                    <a:pt x="1" y="1721"/>
                    <a:pt x="76" y="2136"/>
                    <a:pt x="240" y="2514"/>
                  </a:cubicBezTo>
                  <a:cubicBezTo>
                    <a:pt x="391" y="2916"/>
                    <a:pt x="630" y="3306"/>
                    <a:pt x="1007" y="3495"/>
                  </a:cubicBezTo>
                  <a:cubicBezTo>
                    <a:pt x="1193" y="3599"/>
                    <a:pt x="1402" y="3646"/>
                    <a:pt x="1611" y="3646"/>
                  </a:cubicBezTo>
                  <a:cubicBezTo>
                    <a:pt x="1755" y="3646"/>
                    <a:pt x="1900" y="3624"/>
                    <a:pt x="2038" y="3583"/>
                  </a:cubicBezTo>
                  <a:cubicBezTo>
                    <a:pt x="2390" y="3482"/>
                    <a:pt x="2692" y="3268"/>
                    <a:pt x="2943" y="3017"/>
                  </a:cubicBezTo>
                  <a:cubicBezTo>
                    <a:pt x="3509" y="2413"/>
                    <a:pt x="3811" y="1483"/>
                    <a:pt x="3547" y="690"/>
                  </a:cubicBezTo>
                  <a:cubicBezTo>
                    <a:pt x="3459" y="376"/>
                    <a:pt x="3220" y="62"/>
                    <a:pt x="2906" y="11"/>
                  </a:cubicBezTo>
                  <a:cubicBezTo>
                    <a:pt x="2870" y="4"/>
                    <a:pt x="2834" y="0"/>
                    <a:pt x="2799" y="0"/>
                  </a:cubicBezTo>
                  <a:close/>
                </a:path>
              </a:pathLst>
            </a:custGeom>
            <a:solidFill>
              <a:srgbClr val="87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7" name="Google Shape;7647;p77"/>
            <p:cNvSpPr/>
            <p:nvPr/>
          </p:nvSpPr>
          <p:spPr>
            <a:xfrm>
              <a:off x="7879784" y="1534497"/>
              <a:ext cx="122265" cy="117775"/>
            </a:xfrm>
            <a:custGeom>
              <a:avLst/>
              <a:gdLst/>
              <a:ahLst/>
              <a:cxnLst/>
              <a:rect l="l" t="t" r="r" b="b"/>
              <a:pathLst>
                <a:path w="1007" h="970" extrusionOk="0">
                  <a:moveTo>
                    <a:pt x="599" y="1"/>
                  </a:moveTo>
                  <a:cubicBezTo>
                    <a:pt x="461" y="1"/>
                    <a:pt x="312" y="75"/>
                    <a:pt x="214" y="172"/>
                  </a:cubicBezTo>
                  <a:cubicBezTo>
                    <a:pt x="76" y="323"/>
                    <a:pt x="1" y="612"/>
                    <a:pt x="139" y="801"/>
                  </a:cubicBezTo>
                  <a:cubicBezTo>
                    <a:pt x="203" y="908"/>
                    <a:pt x="295" y="970"/>
                    <a:pt x="423" y="970"/>
                  </a:cubicBezTo>
                  <a:cubicBezTo>
                    <a:pt x="444" y="970"/>
                    <a:pt x="467" y="968"/>
                    <a:pt x="491" y="964"/>
                  </a:cubicBezTo>
                  <a:cubicBezTo>
                    <a:pt x="617" y="952"/>
                    <a:pt x="755" y="864"/>
                    <a:pt x="780" y="713"/>
                  </a:cubicBezTo>
                  <a:cubicBezTo>
                    <a:pt x="805" y="675"/>
                    <a:pt x="805" y="637"/>
                    <a:pt x="818" y="587"/>
                  </a:cubicBezTo>
                  <a:lnTo>
                    <a:pt x="818" y="575"/>
                  </a:lnTo>
                  <a:cubicBezTo>
                    <a:pt x="831" y="562"/>
                    <a:pt x="831" y="562"/>
                    <a:pt x="831" y="549"/>
                  </a:cubicBezTo>
                  <a:lnTo>
                    <a:pt x="843" y="524"/>
                  </a:lnTo>
                  <a:cubicBezTo>
                    <a:pt x="1007" y="373"/>
                    <a:pt x="944" y="109"/>
                    <a:pt x="717" y="21"/>
                  </a:cubicBezTo>
                  <a:cubicBezTo>
                    <a:pt x="680" y="7"/>
                    <a:pt x="640" y="1"/>
                    <a:pt x="599" y="1"/>
                  </a:cubicBezTo>
                  <a:close/>
                </a:path>
              </a:pathLst>
            </a:custGeom>
            <a:solidFill>
              <a:srgbClr val="9537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77"/>
            <p:cNvSpPr/>
            <p:nvPr/>
          </p:nvSpPr>
          <p:spPr>
            <a:xfrm>
              <a:off x="7977523" y="1611840"/>
              <a:ext cx="121" cy="170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0" y="0"/>
                  </a:moveTo>
                  <a:cubicBezTo>
                    <a:pt x="0" y="13"/>
                    <a:pt x="0" y="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77"/>
            <p:cNvSpPr/>
            <p:nvPr/>
          </p:nvSpPr>
          <p:spPr>
            <a:xfrm>
              <a:off x="7890469" y="1466747"/>
              <a:ext cx="407833" cy="442081"/>
            </a:xfrm>
            <a:custGeom>
              <a:avLst/>
              <a:gdLst/>
              <a:ahLst/>
              <a:cxnLst/>
              <a:rect l="l" t="t" r="r" b="b"/>
              <a:pathLst>
                <a:path w="3359" h="3641" extrusionOk="0">
                  <a:moveTo>
                    <a:pt x="2503" y="1"/>
                  </a:moveTo>
                  <a:lnTo>
                    <a:pt x="2503" y="1"/>
                  </a:lnTo>
                  <a:cubicBezTo>
                    <a:pt x="2566" y="428"/>
                    <a:pt x="2578" y="856"/>
                    <a:pt x="2503" y="1258"/>
                  </a:cubicBezTo>
                  <a:cubicBezTo>
                    <a:pt x="2415" y="1812"/>
                    <a:pt x="2126" y="2340"/>
                    <a:pt x="1661" y="2642"/>
                  </a:cubicBezTo>
                  <a:cubicBezTo>
                    <a:pt x="1283" y="2855"/>
                    <a:pt x="843" y="2918"/>
                    <a:pt x="403" y="2943"/>
                  </a:cubicBezTo>
                  <a:cubicBezTo>
                    <a:pt x="277" y="2956"/>
                    <a:pt x="152" y="2956"/>
                    <a:pt x="1" y="2956"/>
                  </a:cubicBezTo>
                  <a:cubicBezTo>
                    <a:pt x="152" y="3170"/>
                    <a:pt x="315" y="3384"/>
                    <a:pt x="541" y="3484"/>
                  </a:cubicBezTo>
                  <a:cubicBezTo>
                    <a:pt x="729" y="3589"/>
                    <a:pt x="940" y="3641"/>
                    <a:pt x="1152" y="3641"/>
                  </a:cubicBezTo>
                  <a:cubicBezTo>
                    <a:pt x="1294" y="3641"/>
                    <a:pt x="1436" y="3618"/>
                    <a:pt x="1573" y="3572"/>
                  </a:cubicBezTo>
                  <a:cubicBezTo>
                    <a:pt x="1925" y="3472"/>
                    <a:pt x="2226" y="3258"/>
                    <a:pt x="2478" y="3006"/>
                  </a:cubicBezTo>
                  <a:cubicBezTo>
                    <a:pt x="3056" y="2390"/>
                    <a:pt x="3358" y="1460"/>
                    <a:pt x="3094" y="667"/>
                  </a:cubicBezTo>
                  <a:cubicBezTo>
                    <a:pt x="3006" y="366"/>
                    <a:pt x="2805" y="64"/>
                    <a:pt x="2503" y="1"/>
                  </a:cubicBezTo>
                  <a:close/>
                </a:path>
              </a:pathLst>
            </a:custGeom>
            <a:solidFill>
              <a:srgbClr val="9537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0" name="Google Shape;7650;p77"/>
          <p:cNvGrpSpPr/>
          <p:nvPr/>
        </p:nvGrpSpPr>
        <p:grpSpPr>
          <a:xfrm rot="-1011075" flipH="1">
            <a:off x="558197" y="467988"/>
            <a:ext cx="2249768" cy="2257030"/>
            <a:chOff x="1797076" y="137578"/>
            <a:chExt cx="2249676" cy="2256937"/>
          </a:xfrm>
        </p:grpSpPr>
        <p:sp>
          <p:nvSpPr>
            <p:cNvPr id="7651" name="Google Shape;7651;p77"/>
            <p:cNvSpPr/>
            <p:nvPr/>
          </p:nvSpPr>
          <p:spPr>
            <a:xfrm rot="9582672" flipH="1">
              <a:off x="1948313" y="184706"/>
              <a:ext cx="442052" cy="951416"/>
            </a:xfrm>
            <a:custGeom>
              <a:avLst/>
              <a:gdLst/>
              <a:ahLst/>
              <a:cxnLst/>
              <a:rect l="l" t="t" r="r" b="b"/>
              <a:pathLst>
                <a:path w="2542" h="5471" extrusionOk="0">
                  <a:moveTo>
                    <a:pt x="1824" y="1"/>
                  </a:moveTo>
                  <a:cubicBezTo>
                    <a:pt x="1" y="1434"/>
                    <a:pt x="152" y="3874"/>
                    <a:pt x="1120" y="5471"/>
                  </a:cubicBezTo>
                  <a:cubicBezTo>
                    <a:pt x="1045" y="4905"/>
                    <a:pt x="1284" y="4339"/>
                    <a:pt x="1560" y="3861"/>
                  </a:cubicBezTo>
                  <a:cubicBezTo>
                    <a:pt x="1837" y="3371"/>
                    <a:pt x="2176" y="2893"/>
                    <a:pt x="2327" y="2352"/>
                  </a:cubicBezTo>
                  <a:cubicBezTo>
                    <a:pt x="2541" y="1560"/>
                    <a:pt x="2352" y="667"/>
                    <a:pt x="1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52" name="Google Shape;7652;p77"/>
            <p:cNvGrpSpPr/>
            <p:nvPr/>
          </p:nvGrpSpPr>
          <p:grpSpPr>
            <a:xfrm rot="-1217335" flipH="1">
              <a:off x="2279935" y="769009"/>
              <a:ext cx="1573600" cy="1395986"/>
              <a:chOff x="7359157" y="776250"/>
              <a:chExt cx="1276678" cy="1132578"/>
            </a:xfrm>
          </p:grpSpPr>
          <p:sp>
            <p:nvSpPr>
              <p:cNvPr id="7653" name="Google Shape;7653;p77"/>
              <p:cNvSpPr/>
              <p:nvPr/>
            </p:nvSpPr>
            <p:spPr>
              <a:xfrm>
                <a:off x="7625056" y="776250"/>
                <a:ext cx="1010780" cy="561435"/>
              </a:xfrm>
              <a:custGeom>
                <a:avLst/>
                <a:gdLst/>
                <a:ahLst/>
                <a:cxnLst/>
                <a:rect l="l" t="t" r="r" b="b"/>
                <a:pathLst>
                  <a:path w="8325" h="4624" extrusionOk="0">
                    <a:moveTo>
                      <a:pt x="8131" y="1"/>
                    </a:moveTo>
                    <a:cubicBezTo>
                      <a:pt x="8120" y="1"/>
                      <a:pt x="8109" y="2"/>
                      <a:pt x="8097" y="4"/>
                    </a:cubicBezTo>
                    <a:cubicBezTo>
                      <a:pt x="6487" y="168"/>
                      <a:pt x="4941" y="570"/>
                      <a:pt x="3494" y="1337"/>
                    </a:cubicBezTo>
                    <a:cubicBezTo>
                      <a:pt x="2187" y="2041"/>
                      <a:pt x="741" y="3060"/>
                      <a:pt x="49" y="4430"/>
                    </a:cubicBezTo>
                    <a:cubicBezTo>
                      <a:pt x="1" y="4527"/>
                      <a:pt x="93" y="4623"/>
                      <a:pt x="184" y="4623"/>
                    </a:cubicBezTo>
                    <a:cubicBezTo>
                      <a:pt x="212" y="4623"/>
                      <a:pt x="239" y="4614"/>
                      <a:pt x="263" y="4594"/>
                    </a:cubicBezTo>
                    <a:cubicBezTo>
                      <a:pt x="1470" y="3525"/>
                      <a:pt x="2476" y="2418"/>
                      <a:pt x="3922" y="1664"/>
                    </a:cubicBezTo>
                    <a:cubicBezTo>
                      <a:pt x="5242" y="985"/>
                      <a:pt x="6688" y="532"/>
                      <a:pt x="8135" y="318"/>
                    </a:cubicBezTo>
                    <a:cubicBezTo>
                      <a:pt x="8324" y="283"/>
                      <a:pt x="8313" y="1"/>
                      <a:pt x="8131" y="1"/>
                    </a:cubicBezTo>
                    <a:close/>
                  </a:path>
                </a:pathLst>
              </a:custGeom>
              <a:solidFill>
                <a:srgbClr val="6CA7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4" name="Google Shape;7654;p77"/>
              <p:cNvSpPr/>
              <p:nvPr/>
            </p:nvSpPr>
            <p:spPr>
              <a:xfrm>
                <a:off x="7951541" y="809397"/>
                <a:ext cx="520749" cy="743925"/>
              </a:xfrm>
              <a:custGeom>
                <a:avLst/>
                <a:gdLst/>
                <a:ahLst/>
                <a:cxnLst/>
                <a:rect l="l" t="t" r="r" b="b"/>
                <a:pathLst>
                  <a:path w="4289" h="6127" extrusionOk="0">
                    <a:moveTo>
                      <a:pt x="4085" y="0"/>
                    </a:moveTo>
                    <a:cubicBezTo>
                      <a:pt x="4073" y="0"/>
                      <a:pt x="4061" y="3"/>
                      <a:pt x="4050" y="8"/>
                    </a:cubicBezTo>
                    <a:cubicBezTo>
                      <a:pt x="1937" y="838"/>
                      <a:pt x="1" y="3629"/>
                      <a:pt x="780" y="6018"/>
                    </a:cubicBezTo>
                    <a:cubicBezTo>
                      <a:pt x="808" y="6091"/>
                      <a:pt x="879" y="6127"/>
                      <a:pt x="950" y="6127"/>
                    </a:cubicBezTo>
                    <a:cubicBezTo>
                      <a:pt x="1038" y="6127"/>
                      <a:pt x="1125" y="6073"/>
                      <a:pt x="1132" y="5968"/>
                    </a:cubicBezTo>
                    <a:cubicBezTo>
                      <a:pt x="1233" y="4887"/>
                      <a:pt x="1170" y="3944"/>
                      <a:pt x="1635" y="2913"/>
                    </a:cubicBezTo>
                    <a:cubicBezTo>
                      <a:pt x="2164" y="1756"/>
                      <a:pt x="3107" y="875"/>
                      <a:pt x="4175" y="234"/>
                    </a:cubicBezTo>
                    <a:cubicBezTo>
                      <a:pt x="4288" y="178"/>
                      <a:pt x="4189" y="0"/>
                      <a:pt x="4085" y="0"/>
                    </a:cubicBezTo>
                    <a:close/>
                  </a:path>
                </a:pathLst>
              </a:custGeom>
              <a:solidFill>
                <a:srgbClr val="6CA7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5" name="Google Shape;7655;p77"/>
              <p:cNvSpPr/>
              <p:nvPr/>
            </p:nvSpPr>
            <p:spPr>
              <a:xfrm>
                <a:off x="7359157" y="1143293"/>
                <a:ext cx="497923" cy="434189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3576" extrusionOk="0">
                    <a:moveTo>
                      <a:pt x="1893" y="1"/>
                    </a:moveTo>
                    <a:cubicBezTo>
                      <a:pt x="1629" y="1"/>
                      <a:pt x="1364" y="82"/>
                      <a:pt x="1145" y="225"/>
                    </a:cubicBezTo>
                    <a:cubicBezTo>
                      <a:pt x="818" y="439"/>
                      <a:pt x="541" y="766"/>
                      <a:pt x="353" y="1106"/>
                    </a:cubicBezTo>
                    <a:cubicBezTo>
                      <a:pt x="152" y="1483"/>
                      <a:pt x="1" y="1910"/>
                      <a:pt x="76" y="2338"/>
                    </a:cubicBezTo>
                    <a:cubicBezTo>
                      <a:pt x="139" y="2703"/>
                      <a:pt x="353" y="2992"/>
                      <a:pt x="655" y="3218"/>
                    </a:cubicBezTo>
                    <a:cubicBezTo>
                      <a:pt x="944" y="3419"/>
                      <a:pt x="1296" y="3533"/>
                      <a:pt x="1648" y="3558"/>
                    </a:cubicBezTo>
                    <a:cubicBezTo>
                      <a:pt x="1745" y="3570"/>
                      <a:pt x="1842" y="3576"/>
                      <a:pt x="1940" y="3576"/>
                    </a:cubicBezTo>
                    <a:cubicBezTo>
                      <a:pt x="2670" y="3576"/>
                      <a:pt x="3412" y="3247"/>
                      <a:pt x="3811" y="2615"/>
                    </a:cubicBezTo>
                    <a:cubicBezTo>
                      <a:pt x="3987" y="2338"/>
                      <a:pt x="4100" y="1961"/>
                      <a:pt x="3924" y="1671"/>
                    </a:cubicBezTo>
                    <a:cubicBezTo>
                      <a:pt x="3836" y="1521"/>
                      <a:pt x="3672" y="1407"/>
                      <a:pt x="3522" y="1319"/>
                    </a:cubicBezTo>
                    <a:cubicBezTo>
                      <a:pt x="3232" y="1156"/>
                      <a:pt x="2993" y="917"/>
                      <a:pt x="2868" y="603"/>
                    </a:cubicBezTo>
                    <a:cubicBezTo>
                      <a:pt x="2755" y="351"/>
                      <a:pt x="2541" y="137"/>
                      <a:pt x="2277" y="62"/>
                    </a:cubicBezTo>
                    <a:cubicBezTo>
                      <a:pt x="2152" y="20"/>
                      <a:pt x="2023" y="1"/>
                      <a:pt x="1893" y="1"/>
                    </a:cubicBezTo>
                    <a:close/>
                  </a:path>
                </a:pathLst>
              </a:custGeom>
              <a:solidFill>
                <a:srgbClr val="871B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6" name="Google Shape;7656;p77"/>
              <p:cNvSpPr/>
              <p:nvPr/>
            </p:nvSpPr>
            <p:spPr>
              <a:xfrm>
                <a:off x="7362193" y="1335495"/>
                <a:ext cx="493309" cy="244171"/>
              </a:xfrm>
              <a:custGeom>
                <a:avLst/>
                <a:gdLst/>
                <a:ahLst/>
                <a:cxnLst/>
                <a:rect l="l" t="t" r="r" b="b"/>
                <a:pathLst>
                  <a:path w="4063" h="2011" extrusionOk="0">
                    <a:moveTo>
                      <a:pt x="127" y="0"/>
                    </a:moveTo>
                    <a:cubicBezTo>
                      <a:pt x="51" y="252"/>
                      <a:pt x="1" y="516"/>
                      <a:pt x="51" y="768"/>
                    </a:cubicBezTo>
                    <a:cubicBezTo>
                      <a:pt x="114" y="1132"/>
                      <a:pt x="328" y="1434"/>
                      <a:pt x="630" y="1648"/>
                    </a:cubicBezTo>
                    <a:cubicBezTo>
                      <a:pt x="906" y="1849"/>
                      <a:pt x="1271" y="1962"/>
                      <a:pt x="1623" y="2000"/>
                    </a:cubicBezTo>
                    <a:cubicBezTo>
                      <a:pt x="1700" y="2007"/>
                      <a:pt x="1777" y="2010"/>
                      <a:pt x="1855" y="2010"/>
                    </a:cubicBezTo>
                    <a:cubicBezTo>
                      <a:pt x="2604" y="2010"/>
                      <a:pt x="3376" y="1681"/>
                      <a:pt x="3786" y="1032"/>
                    </a:cubicBezTo>
                    <a:cubicBezTo>
                      <a:pt x="3962" y="768"/>
                      <a:pt x="4062" y="428"/>
                      <a:pt x="3937" y="139"/>
                    </a:cubicBezTo>
                    <a:lnTo>
                      <a:pt x="3937" y="139"/>
                    </a:lnTo>
                    <a:cubicBezTo>
                      <a:pt x="3647" y="453"/>
                      <a:pt x="3333" y="717"/>
                      <a:pt x="2968" y="931"/>
                    </a:cubicBezTo>
                    <a:cubicBezTo>
                      <a:pt x="2656" y="1099"/>
                      <a:pt x="2307" y="1206"/>
                      <a:pt x="1962" y="1206"/>
                    </a:cubicBezTo>
                    <a:cubicBezTo>
                      <a:pt x="1766" y="1206"/>
                      <a:pt x="1571" y="1172"/>
                      <a:pt x="1384" y="1094"/>
                    </a:cubicBezTo>
                    <a:cubicBezTo>
                      <a:pt x="969" y="944"/>
                      <a:pt x="655" y="617"/>
                      <a:pt x="378" y="302"/>
                    </a:cubicBezTo>
                    <a:cubicBezTo>
                      <a:pt x="303" y="202"/>
                      <a:pt x="202" y="88"/>
                      <a:pt x="127" y="0"/>
                    </a:cubicBezTo>
                    <a:close/>
                  </a:path>
                </a:pathLst>
              </a:custGeom>
              <a:solidFill>
                <a:srgbClr val="953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7" name="Google Shape;7657;p77"/>
              <p:cNvSpPr/>
              <p:nvPr/>
            </p:nvSpPr>
            <p:spPr>
              <a:xfrm>
                <a:off x="7835468" y="1463954"/>
                <a:ext cx="462834" cy="442688"/>
              </a:xfrm>
              <a:custGeom>
                <a:avLst/>
                <a:gdLst/>
                <a:ahLst/>
                <a:cxnLst/>
                <a:rect l="l" t="t" r="r" b="b"/>
                <a:pathLst>
                  <a:path w="3812" h="3646" extrusionOk="0">
                    <a:moveTo>
                      <a:pt x="2799" y="0"/>
                    </a:moveTo>
                    <a:cubicBezTo>
                      <a:pt x="2658" y="0"/>
                      <a:pt x="2518" y="54"/>
                      <a:pt x="2378" y="124"/>
                    </a:cubicBezTo>
                    <a:cubicBezTo>
                      <a:pt x="2188" y="204"/>
                      <a:pt x="1988" y="248"/>
                      <a:pt x="1787" y="248"/>
                    </a:cubicBezTo>
                    <a:cubicBezTo>
                      <a:pt x="1669" y="248"/>
                      <a:pt x="1551" y="233"/>
                      <a:pt x="1434" y="200"/>
                    </a:cubicBezTo>
                    <a:cubicBezTo>
                      <a:pt x="1344" y="175"/>
                      <a:pt x="1252" y="163"/>
                      <a:pt x="1161" y="163"/>
                    </a:cubicBezTo>
                    <a:cubicBezTo>
                      <a:pt x="974" y="163"/>
                      <a:pt x="790" y="216"/>
                      <a:pt x="630" y="326"/>
                    </a:cubicBezTo>
                    <a:cubicBezTo>
                      <a:pt x="303" y="539"/>
                      <a:pt x="89" y="942"/>
                      <a:pt x="51" y="1332"/>
                    </a:cubicBezTo>
                    <a:cubicBezTo>
                      <a:pt x="1" y="1721"/>
                      <a:pt x="76" y="2136"/>
                      <a:pt x="240" y="2514"/>
                    </a:cubicBezTo>
                    <a:cubicBezTo>
                      <a:pt x="391" y="2916"/>
                      <a:pt x="630" y="3306"/>
                      <a:pt x="1007" y="3495"/>
                    </a:cubicBezTo>
                    <a:cubicBezTo>
                      <a:pt x="1193" y="3599"/>
                      <a:pt x="1402" y="3646"/>
                      <a:pt x="1611" y="3646"/>
                    </a:cubicBezTo>
                    <a:cubicBezTo>
                      <a:pt x="1755" y="3646"/>
                      <a:pt x="1900" y="3624"/>
                      <a:pt x="2038" y="3583"/>
                    </a:cubicBezTo>
                    <a:cubicBezTo>
                      <a:pt x="2390" y="3482"/>
                      <a:pt x="2692" y="3268"/>
                      <a:pt x="2943" y="3017"/>
                    </a:cubicBezTo>
                    <a:cubicBezTo>
                      <a:pt x="3509" y="2413"/>
                      <a:pt x="3811" y="1483"/>
                      <a:pt x="3547" y="690"/>
                    </a:cubicBezTo>
                    <a:cubicBezTo>
                      <a:pt x="3459" y="376"/>
                      <a:pt x="3220" y="62"/>
                      <a:pt x="2906" y="11"/>
                    </a:cubicBezTo>
                    <a:cubicBezTo>
                      <a:pt x="2870" y="4"/>
                      <a:pt x="2834" y="0"/>
                      <a:pt x="2799" y="0"/>
                    </a:cubicBezTo>
                    <a:close/>
                  </a:path>
                </a:pathLst>
              </a:custGeom>
              <a:solidFill>
                <a:srgbClr val="871B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8" name="Google Shape;7658;p77"/>
              <p:cNvSpPr/>
              <p:nvPr/>
            </p:nvSpPr>
            <p:spPr>
              <a:xfrm>
                <a:off x="7879784" y="1534497"/>
                <a:ext cx="122265" cy="11777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970" extrusionOk="0">
                    <a:moveTo>
                      <a:pt x="599" y="1"/>
                    </a:moveTo>
                    <a:cubicBezTo>
                      <a:pt x="461" y="1"/>
                      <a:pt x="312" y="75"/>
                      <a:pt x="214" y="172"/>
                    </a:cubicBezTo>
                    <a:cubicBezTo>
                      <a:pt x="76" y="323"/>
                      <a:pt x="1" y="612"/>
                      <a:pt x="139" y="801"/>
                    </a:cubicBezTo>
                    <a:cubicBezTo>
                      <a:pt x="203" y="908"/>
                      <a:pt x="295" y="970"/>
                      <a:pt x="423" y="970"/>
                    </a:cubicBezTo>
                    <a:cubicBezTo>
                      <a:pt x="444" y="970"/>
                      <a:pt x="467" y="968"/>
                      <a:pt x="491" y="964"/>
                    </a:cubicBezTo>
                    <a:cubicBezTo>
                      <a:pt x="617" y="952"/>
                      <a:pt x="755" y="864"/>
                      <a:pt x="780" y="713"/>
                    </a:cubicBezTo>
                    <a:cubicBezTo>
                      <a:pt x="805" y="675"/>
                      <a:pt x="805" y="637"/>
                      <a:pt x="818" y="587"/>
                    </a:cubicBezTo>
                    <a:lnTo>
                      <a:pt x="818" y="575"/>
                    </a:lnTo>
                    <a:cubicBezTo>
                      <a:pt x="831" y="562"/>
                      <a:pt x="831" y="562"/>
                      <a:pt x="831" y="549"/>
                    </a:cubicBezTo>
                    <a:lnTo>
                      <a:pt x="843" y="524"/>
                    </a:lnTo>
                    <a:cubicBezTo>
                      <a:pt x="1007" y="373"/>
                      <a:pt x="944" y="109"/>
                      <a:pt x="717" y="21"/>
                    </a:cubicBezTo>
                    <a:cubicBezTo>
                      <a:pt x="680" y="7"/>
                      <a:pt x="640" y="1"/>
                      <a:pt x="599" y="1"/>
                    </a:cubicBezTo>
                    <a:close/>
                  </a:path>
                </a:pathLst>
              </a:custGeom>
              <a:solidFill>
                <a:srgbClr val="953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9" name="Google Shape;7659;p77"/>
              <p:cNvSpPr/>
              <p:nvPr/>
            </p:nvSpPr>
            <p:spPr>
              <a:xfrm>
                <a:off x="7977523" y="1611840"/>
                <a:ext cx="121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" extrusionOk="0">
                    <a:moveTo>
                      <a:pt x="0" y="0"/>
                    </a:moveTo>
                    <a:cubicBezTo>
                      <a:pt x="0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0" name="Google Shape;7660;p77"/>
              <p:cNvSpPr/>
              <p:nvPr/>
            </p:nvSpPr>
            <p:spPr>
              <a:xfrm>
                <a:off x="7890469" y="1466747"/>
                <a:ext cx="407833" cy="442081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641" extrusionOk="0">
                    <a:moveTo>
                      <a:pt x="2503" y="1"/>
                    </a:moveTo>
                    <a:lnTo>
                      <a:pt x="2503" y="1"/>
                    </a:lnTo>
                    <a:cubicBezTo>
                      <a:pt x="2566" y="428"/>
                      <a:pt x="2578" y="856"/>
                      <a:pt x="2503" y="1258"/>
                    </a:cubicBezTo>
                    <a:cubicBezTo>
                      <a:pt x="2415" y="1812"/>
                      <a:pt x="2126" y="2340"/>
                      <a:pt x="1661" y="2642"/>
                    </a:cubicBezTo>
                    <a:cubicBezTo>
                      <a:pt x="1283" y="2855"/>
                      <a:pt x="843" y="2918"/>
                      <a:pt x="403" y="2943"/>
                    </a:cubicBezTo>
                    <a:cubicBezTo>
                      <a:pt x="277" y="2956"/>
                      <a:pt x="152" y="2956"/>
                      <a:pt x="1" y="2956"/>
                    </a:cubicBezTo>
                    <a:cubicBezTo>
                      <a:pt x="152" y="3170"/>
                      <a:pt x="315" y="3384"/>
                      <a:pt x="541" y="3484"/>
                    </a:cubicBezTo>
                    <a:cubicBezTo>
                      <a:pt x="729" y="3589"/>
                      <a:pt x="940" y="3641"/>
                      <a:pt x="1152" y="3641"/>
                    </a:cubicBezTo>
                    <a:cubicBezTo>
                      <a:pt x="1294" y="3641"/>
                      <a:pt x="1436" y="3618"/>
                      <a:pt x="1573" y="3572"/>
                    </a:cubicBezTo>
                    <a:cubicBezTo>
                      <a:pt x="1925" y="3472"/>
                      <a:pt x="2226" y="3258"/>
                      <a:pt x="2478" y="3006"/>
                    </a:cubicBezTo>
                    <a:cubicBezTo>
                      <a:pt x="3056" y="2390"/>
                      <a:pt x="3358" y="1460"/>
                      <a:pt x="3094" y="667"/>
                    </a:cubicBezTo>
                    <a:cubicBezTo>
                      <a:pt x="3006" y="366"/>
                      <a:pt x="2805" y="64"/>
                      <a:pt x="2503" y="1"/>
                    </a:cubicBezTo>
                    <a:close/>
                  </a:path>
                </a:pathLst>
              </a:custGeom>
              <a:solidFill>
                <a:srgbClr val="953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61" name="Google Shape;7661;p77"/>
          <p:cNvGrpSpPr/>
          <p:nvPr/>
        </p:nvGrpSpPr>
        <p:grpSpPr>
          <a:xfrm rot="5400000" flipH="1">
            <a:off x="7068478" y="3198612"/>
            <a:ext cx="1573634" cy="1396016"/>
            <a:chOff x="7359157" y="776250"/>
            <a:chExt cx="1276678" cy="1132578"/>
          </a:xfrm>
        </p:grpSpPr>
        <p:sp>
          <p:nvSpPr>
            <p:cNvPr id="7662" name="Google Shape;7662;p77"/>
            <p:cNvSpPr/>
            <p:nvPr/>
          </p:nvSpPr>
          <p:spPr>
            <a:xfrm>
              <a:off x="8233952" y="796527"/>
              <a:ext cx="308637" cy="664275"/>
            </a:xfrm>
            <a:custGeom>
              <a:avLst/>
              <a:gdLst/>
              <a:ahLst/>
              <a:cxnLst/>
              <a:rect l="l" t="t" r="r" b="b"/>
              <a:pathLst>
                <a:path w="2542" h="5471" extrusionOk="0">
                  <a:moveTo>
                    <a:pt x="1824" y="1"/>
                  </a:moveTo>
                  <a:cubicBezTo>
                    <a:pt x="1" y="1434"/>
                    <a:pt x="152" y="3874"/>
                    <a:pt x="1120" y="5471"/>
                  </a:cubicBezTo>
                  <a:cubicBezTo>
                    <a:pt x="1045" y="4905"/>
                    <a:pt x="1284" y="4339"/>
                    <a:pt x="1560" y="3861"/>
                  </a:cubicBezTo>
                  <a:cubicBezTo>
                    <a:pt x="1837" y="3371"/>
                    <a:pt x="2176" y="2893"/>
                    <a:pt x="2327" y="2352"/>
                  </a:cubicBezTo>
                  <a:cubicBezTo>
                    <a:pt x="2541" y="1560"/>
                    <a:pt x="2352" y="667"/>
                    <a:pt x="1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77"/>
            <p:cNvSpPr/>
            <p:nvPr/>
          </p:nvSpPr>
          <p:spPr>
            <a:xfrm>
              <a:off x="7625056" y="776250"/>
              <a:ext cx="1010780" cy="561435"/>
            </a:xfrm>
            <a:custGeom>
              <a:avLst/>
              <a:gdLst/>
              <a:ahLst/>
              <a:cxnLst/>
              <a:rect l="l" t="t" r="r" b="b"/>
              <a:pathLst>
                <a:path w="8325" h="4624" extrusionOk="0">
                  <a:moveTo>
                    <a:pt x="8131" y="1"/>
                  </a:moveTo>
                  <a:cubicBezTo>
                    <a:pt x="8120" y="1"/>
                    <a:pt x="8109" y="2"/>
                    <a:pt x="8097" y="4"/>
                  </a:cubicBezTo>
                  <a:cubicBezTo>
                    <a:pt x="6487" y="168"/>
                    <a:pt x="4941" y="570"/>
                    <a:pt x="3494" y="1337"/>
                  </a:cubicBezTo>
                  <a:cubicBezTo>
                    <a:pt x="2187" y="2041"/>
                    <a:pt x="741" y="3060"/>
                    <a:pt x="49" y="4430"/>
                  </a:cubicBezTo>
                  <a:cubicBezTo>
                    <a:pt x="1" y="4527"/>
                    <a:pt x="93" y="4623"/>
                    <a:pt x="184" y="4623"/>
                  </a:cubicBezTo>
                  <a:cubicBezTo>
                    <a:pt x="212" y="4623"/>
                    <a:pt x="239" y="4614"/>
                    <a:pt x="263" y="4594"/>
                  </a:cubicBezTo>
                  <a:cubicBezTo>
                    <a:pt x="1470" y="3525"/>
                    <a:pt x="2476" y="2418"/>
                    <a:pt x="3922" y="1664"/>
                  </a:cubicBezTo>
                  <a:cubicBezTo>
                    <a:pt x="5242" y="985"/>
                    <a:pt x="6688" y="532"/>
                    <a:pt x="8135" y="318"/>
                  </a:cubicBezTo>
                  <a:cubicBezTo>
                    <a:pt x="8324" y="283"/>
                    <a:pt x="8313" y="1"/>
                    <a:pt x="8131" y="1"/>
                  </a:cubicBezTo>
                  <a:close/>
                </a:path>
              </a:pathLst>
            </a:custGeom>
            <a:solidFill>
              <a:srgbClr val="6CA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4" name="Google Shape;7664;p77"/>
            <p:cNvSpPr/>
            <p:nvPr/>
          </p:nvSpPr>
          <p:spPr>
            <a:xfrm>
              <a:off x="7951541" y="809397"/>
              <a:ext cx="520749" cy="743925"/>
            </a:xfrm>
            <a:custGeom>
              <a:avLst/>
              <a:gdLst/>
              <a:ahLst/>
              <a:cxnLst/>
              <a:rect l="l" t="t" r="r" b="b"/>
              <a:pathLst>
                <a:path w="4289" h="6127" extrusionOk="0">
                  <a:moveTo>
                    <a:pt x="4085" y="0"/>
                  </a:moveTo>
                  <a:cubicBezTo>
                    <a:pt x="4073" y="0"/>
                    <a:pt x="4061" y="3"/>
                    <a:pt x="4050" y="8"/>
                  </a:cubicBezTo>
                  <a:cubicBezTo>
                    <a:pt x="1937" y="838"/>
                    <a:pt x="1" y="3629"/>
                    <a:pt x="780" y="6018"/>
                  </a:cubicBezTo>
                  <a:cubicBezTo>
                    <a:pt x="808" y="6091"/>
                    <a:pt x="879" y="6127"/>
                    <a:pt x="950" y="6127"/>
                  </a:cubicBezTo>
                  <a:cubicBezTo>
                    <a:pt x="1038" y="6127"/>
                    <a:pt x="1125" y="6073"/>
                    <a:pt x="1132" y="5968"/>
                  </a:cubicBezTo>
                  <a:cubicBezTo>
                    <a:pt x="1233" y="4887"/>
                    <a:pt x="1170" y="3944"/>
                    <a:pt x="1635" y="2913"/>
                  </a:cubicBezTo>
                  <a:cubicBezTo>
                    <a:pt x="2164" y="1756"/>
                    <a:pt x="3107" y="875"/>
                    <a:pt x="4175" y="234"/>
                  </a:cubicBezTo>
                  <a:cubicBezTo>
                    <a:pt x="4288" y="178"/>
                    <a:pt x="4189" y="0"/>
                    <a:pt x="4085" y="0"/>
                  </a:cubicBezTo>
                  <a:close/>
                </a:path>
              </a:pathLst>
            </a:custGeom>
            <a:solidFill>
              <a:srgbClr val="6CA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5" name="Google Shape;7665;p77"/>
            <p:cNvSpPr/>
            <p:nvPr/>
          </p:nvSpPr>
          <p:spPr>
            <a:xfrm>
              <a:off x="7359157" y="1143293"/>
              <a:ext cx="497923" cy="434189"/>
            </a:xfrm>
            <a:custGeom>
              <a:avLst/>
              <a:gdLst/>
              <a:ahLst/>
              <a:cxnLst/>
              <a:rect l="l" t="t" r="r" b="b"/>
              <a:pathLst>
                <a:path w="4101" h="3576" extrusionOk="0">
                  <a:moveTo>
                    <a:pt x="1893" y="1"/>
                  </a:moveTo>
                  <a:cubicBezTo>
                    <a:pt x="1629" y="1"/>
                    <a:pt x="1364" y="82"/>
                    <a:pt x="1145" y="225"/>
                  </a:cubicBezTo>
                  <a:cubicBezTo>
                    <a:pt x="818" y="439"/>
                    <a:pt x="541" y="766"/>
                    <a:pt x="353" y="1106"/>
                  </a:cubicBezTo>
                  <a:cubicBezTo>
                    <a:pt x="152" y="1483"/>
                    <a:pt x="1" y="1910"/>
                    <a:pt x="76" y="2338"/>
                  </a:cubicBezTo>
                  <a:cubicBezTo>
                    <a:pt x="139" y="2703"/>
                    <a:pt x="353" y="2992"/>
                    <a:pt x="655" y="3218"/>
                  </a:cubicBezTo>
                  <a:cubicBezTo>
                    <a:pt x="944" y="3419"/>
                    <a:pt x="1296" y="3533"/>
                    <a:pt x="1648" y="3558"/>
                  </a:cubicBezTo>
                  <a:cubicBezTo>
                    <a:pt x="1745" y="3570"/>
                    <a:pt x="1842" y="3576"/>
                    <a:pt x="1940" y="3576"/>
                  </a:cubicBezTo>
                  <a:cubicBezTo>
                    <a:pt x="2670" y="3576"/>
                    <a:pt x="3412" y="3247"/>
                    <a:pt x="3811" y="2615"/>
                  </a:cubicBezTo>
                  <a:cubicBezTo>
                    <a:pt x="3987" y="2338"/>
                    <a:pt x="4100" y="1961"/>
                    <a:pt x="3924" y="1671"/>
                  </a:cubicBezTo>
                  <a:cubicBezTo>
                    <a:pt x="3836" y="1521"/>
                    <a:pt x="3672" y="1407"/>
                    <a:pt x="3522" y="1319"/>
                  </a:cubicBezTo>
                  <a:cubicBezTo>
                    <a:pt x="3232" y="1156"/>
                    <a:pt x="2993" y="917"/>
                    <a:pt x="2868" y="603"/>
                  </a:cubicBezTo>
                  <a:cubicBezTo>
                    <a:pt x="2755" y="351"/>
                    <a:pt x="2541" y="137"/>
                    <a:pt x="2277" y="62"/>
                  </a:cubicBezTo>
                  <a:cubicBezTo>
                    <a:pt x="2152" y="20"/>
                    <a:pt x="2023" y="1"/>
                    <a:pt x="1893" y="1"/>
                  </a:cubicBezTo>
                  <a:close/>
                </a:path>
              </a:pathLst>
            </a:custGeom>
            <a:solidFill>
              <a:srgbClr val="87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77"/>
            <p:cNvSpPr/>
            <p:nvPr/>
          </p:nvSpPr>
          <p:spPr>
            <a:xfrm>
              <a:off x="7362193" y="1335495"/>
              <a:ext cx="493309" cy="244171"/>
            </a:xfrm>
            <a:custGeom>
              <a:avLst/>
              <a:gdLst/>
              <a:ahLst/>
              <a:cxnLst/>
              <a:rect l="l" t="t" r="r" b="b"/>
              <a:pathLst>
                <a:path w="4063" h="2011" extrusionOk="0">
                  <a:moveTo>
                    <a:pt x="127" y="0"/>
                  </a:moveTo>
                  <a:cubicBezTo>
                    <a:pt x="51" y="252"/>
                    <a:pt x="1" y="516"/>
                    <a:pt x="51" y="768"/>
                  </a:cubicBezTo>
                  <a:cubicBezTo>
                    <a:pt x="114" y="1132"/>
                    <a:pt x="328" y="1434"/>
                    <a:pt x="630" y="1648"/>
                  </a:cubicBezTo>
                  <a:cubicBezTo>
                    <a:pt x="906" y="1849"/>
                    <a:pt x="1271" y="1962"/>
                    <a:pt x="1623" y="2000"/>
                  </a:cubicBezTo>
                  <a:cubicBezTo>
                    <a:pt x="1700" y="2007"/>
                    <a:pt x="1777" y="2010"/>
                    <a:pt x="1855" y="2010"/>
                  </a:cubicBezTo>
                  <a:cubicBezTo>
                    <a:pt x="2604" y="2010"/>
                    <a:pt x="3376" y="1681"/>
                    <a:pt x="3786" y="1032"/>
                  </a:cubicBezTo>
                  <a:cubicBezTo>
                    <a:pt x="3962" y="768"/>
                    <a:pt x="4062" y="428"/>
                    <a:pt x="3937" y="139"/>
                  </a:cubicBezTo>
                  <a:lnTo>
                    <a:pt x="3937" y="139"/>
                  </a:lnTo>
                  <a:cubicBezTo>
                    <a:pt x="3647" y="453"/>
                    <a:pt x="3333" y="717"/>
                    <a:pt x="2968" y="931"/>
                  </a:cubicBezTo>
                  <a:cubicBezTo>
                    <a:pt x="2656" y="1099"/>
                    <a:pt x="2307" y="1206"/>
                    <a:pt x="1962" y="1206"/>
                  </a:cubicBezTo>
                  <a:cubicBezTo>
                    <a:pt x="1766" y="1206"/>
                    <a:pt x="1571" y="1172"/>
                    <a:pt x="1384" y="1094"/>
                  </a:cubicBezTo>
                  <a:cubicBezTo>
                    <a:pt x="969" y="944"/>
                    <a:pt x="655" y="617"/>
                    <a:pt x="378" y="302"/>
                  </a:cubicBezTo>
                  <a:cubicBezTo>
                    <a:pt x="303" y="202"/>
                    <a:pt x="202" y="88"/>
                    <a:pt x="127" y="0"/>
                  </a:cubicBezTo>
                  <a:close/>
                </a:path>
              </a:pathLst>
            </a:custGeom>
            <a:solidFill>
              <a:srgbClr val="9537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77"/>
            <p:cNvSpPr/>
            <p:nvPr/>
          </p:nvSpPr>
          <p:spPr>
            <a:xfrm>
              <a:off x="7835468" y="1463954"/>
              <a:ext cx="462834" cy="442688"/>
            </a:xfrm>
            <a:custGeom>
              <a:avLst/>
              <a:gdLst/>
              <a:ahLst/>
              <a:cxnLst/>
              <a:rect l="l" t="t" r="r" b="b"/>
              <a:pathLst>
                <a:path w="3812" h="3646" extrusionOk="0">
                  <a:moveTo>
                    <a:pt x="2799" y="0"/>
                  </a:moveTo>
                  <a:cubicBezTo>
                    <a:pt x="2658" y="0"/>
                    <a:pt x="2518" y="54"/>
                    <a:pt x="2378" y="124"/>
                  </a:cubicBezTo>
                  <a:cubicBezTo>
                    <a:pt x="2188" y="204"/>
                    <a:pt x="1988" y="248"/>
                    <a:pt x="1787" y="248"/>
                  </a:cubicBezTo>
                  <a:cubicBezTo>
                    <a:pt x="1669" y="248"/>
                    <a:pt x="1551" y="233"/>
                    <a:pt x="1434" y="200"/>
                  </a:cubicBezTo>
                  <a:cubicBezTo>
                    <a:pt x="1344" y="175"/>
                    <a:pt x="1252" y="163"/>
                    <a:pt x="1161" y="163"/>
                  </a:cubicBezTo>
                  <a:cubicBezTo>
                    <a:pt x="974" y="163"/>
                    <a:pt x="790" y="216"/>
                    <a:pt x="630" y="326"/>
                  </a:cubicBezTo>
                  <a:cubicBezTo>
                    <a:pt x="303" y="539"/>
                    <a:pt x="89" y="942"/>
                    <a:pt x="51" y="1332"/>
                  </a:cubicBezTo>
                  <a:cubicBezTo>
                    <a:pt x="1" y="1721"/>
                    <a:pt x="76" y="2136"/>
                    <a:pt x="240" y="2514"/>
                  </a:cubicBezTo>
                  <a:cubicBezTo>
                    <a:pt x="391" y="2916"/>
                    <a:pt x="630" y="3306"/>
                    <a:pt x="1007" y="3495"/>
                  </a:cubicBezTo>
                  <a:cubicBezTo>
                    <a:pt x="1193" y="3599"/>
                    <a:pt x="1402" y="3646"/>
                    <a:pt x="1611" y="3646"/>
                  </a:cubicBezTo>
                  <a:cubicBezTo>
                    <a:pt x="1755" y="3646"/>
                    <a:pt x="1900" y="3624"/>
                    <a:pt x="2038" y="3583"/>
                  </a:cubicBezTo>
                  <a:cubicBezTo>
                    <a:pt x="2390" y="3482"/>
                    <a:pt x="2692" y="3268"/>
                    <a:pt x="2943" y="3017"/>
                  </a:cubicBezTo>
                  <a:cubicBezTo>
                    <a:pt x="3509" y="2413"/>
                    <a:pt x="3811" y="1483"/>
                    <a:pt x="3547" y="690"/>
                  </a:cubicBezTo>
                  <a:cubicBezTo>
                    <a:pt x="3459" y="376"/>
                    <a:pt x="3220" y="62"/>
                    <a:pt x="2906" y="11"/>
                  </a:cubicBezTo>
                  <a:cubicBezTo>
                    <a:pt x="2870" y="4"/>
                    <a:pt x="2834" y="0"/>
                    <a:pt x="2799" y="0"/>
                  </a:cubicBezTo>
                  <a:close/>
                </a:path>
              </a:pathLst>
            </a:custGeom>
            <a:solidFill>
              <a:srgbClr val="87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77"/>
            <p:cNvSpPr/>
            <p:nvPr/>
          </p:nvSpPr>
          <p:spPr>
            <a:xfrm>
              <a:off x="7879784" y="1534497"/>
              <a:ext cx="122265" cy="117775"/>
            </a:xfrm>
            <a:custGeom>
              <a:avLst/>
              <a:gdLst/>
              <a:ahLst/>
              <a:cxnLst/>
              <a:rect l="l" t="t" r="r" b="b"/>
              <a:pathLst>
                <a:path w="1007" h="970" extrusionOk="0">
                  <a:moveTo>
                    <a:pt x="599" y="1"/>
                  </a:moveTo>
                  <a:cubicBezTo>
                    <a:pt x="461" y="1"/>
                    <a:pt x="312" y="75"/>
                    <a:pt x="214" y="172"/>
                  </a:cubicBezTo>
                  <a:cubicBezTo>
                    <a:pt x="76" y="323"/>
                    <a:pt x="1" y="612"/>
                    <a:pt x="139" y="801"/>
                  </a:cubicBezTo>
                  <a:cubicBezTo>
                    <a:pt x="203" y="908"/>
                    <a:pt x="295" y="970"/>
                    <a:pt x="423" y="970"/>
                  </a:cubicBezTo>
                  <a:cubicBezTo>
                    <a:pt x="444" y="970"/>
                    <a:pt x="467" y="968"/>
                    <a:pt x="491" y="964"/>
                  </a:cubicBezTo>
                  <a:cubicBezTo>
                    <a:pt x="617" y="952"/>
                    <a:pt x="755" y="864"/>
                    <a:pt x="780" y="713"/>
                  </a:cubicBezTo>
                  <a:cubicBezTo>
                    <a:pt x="805" y="675"/>
                    <a:pt x="805" y="637"/>
                    <a:pt x="818" y="587"/>
                  </a:cubicBezTo>
                  <a:lnTo>
                    <a:pt x="818" y="575"/>
                  </a:lnTo>
                  <a:cubicBezTo>
                    <a:pt x="831" y="562"/>
                    <a:pt x="831" y="562"/>
                    <a:pt x="831" y="549"/>
                  </a:cubicBezTo>
                  <a:lnTo>
                    <a:pt x="843" y="524"/>
                  </a:lnTo>
                  <a:cubicBezTo>
                    <a:pt x="1007" y="373"/>
                    <a:pt x="944" y="109"/>
                    <a:pt x="717" y="21"/>
                  </a:cubicBezTo>
                  <a:cubicBezTo>
                    <a:pt x="680" y="7"/>
                    <a:pt x="640" y="1"/>
                    <a:pt x="599" y="1"/>
                  </a:cubicBezTo>
                  <a:close/>
                </a:path>
              </a:pathLst>
            </a:custGeom>
            <a:solidFill>
              <a:srgbClr val="9537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77"/>
            <p:cNvSpPr/>
            <p:nvPr/>
          </p:nvSpPr>
          <p:spPr>
            <a:xfrm>
              <a:off x="7977523" y="1611840"/>
              <a:ext cx="121" cy="170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0" y="0"/>
                  </a:moveTo>
                  <a:cubicBezTo>
                    <a:pt x="0" y="13"/>
                    <a:pt x="0" y="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77"/>
            <p:cNvSpPr/>
            <p:nvPr/>
          </p:nvSpPr>
          <p:spPr>
            <a:xfrm>
              <a:off x="7890469" y="1466747"/>
              <a:ext cx="407833" cy="442081"/>
            </a:xfrm>
            <a:custGeom>
              <a:avLst/>
              <a:gdLst/>
              <a:ahLst/>
              <a:cxnLst/>
              <a:rect l="l" t="t" r="r" b="b"/>
              <a:pathLst>
                <a:path w="3359" h="3641" extrusionOk="0">
                  <a:moveTo>
                    <a:pt x="2503" y="1"/>
                  </a:moveTo>
                  <a:lnTo>
                    <a:pt x="2503" y="1"/>
                  </a:lnTo>
                  <a:cubicBezTo>
                    <a:pt x="2566" y="428"/>
                    <a:pt x="2578" y="856"/>
                    <a:pt x="2503" y="1258"/>
                  </a:cubicBezTo>
                  <a:cubicBezTo>
                    <a:pt x="2415" y="1812"/>
                    <a:pt x="2126" y="2340"/>
                    <a:pt x="1661" y="2642"/>
                  </a:cubicBezTo>
                  <a:cubicBezTo>
                    <a:pt x="1283" y="2855"/>
                    <a:pt x="843" y="2918"/>
                    <a:pt x="403" y="2943"/>
                  </a:cubicBezTo>
                  <a:cubicBezTo>
                    <a:pt x="277" y="2956"/>
                    <a:pt x="152" y="2956"/>
                    <a:pt x="1" y="2956"/>
                  </a:cubicBezTo>
                  <a:cubicBezTo>
                    <a:pt x="152" y="3170"/>
                    <a:pt x="315" y="3384"/>
                    <a:pt x="541" y="3484"/>
                  </a:cubicBezTo>
                  <a:cubicBezTo>
                    <a:pt x="729" y="3589"/>
                    <a:pt x="940" y="3641"/>
                    <a:pt x="1152" y="3641"/>
                  </a:cubicBezTo>
                  <a:cubicBezTo>
                    <a:pt x="1294" y="3641"/>
                    <a:pt x="1436" y="3618"/>
                    <a:pt x="1573" y="3572"/>
                  </a:cubicBezTo>
                  <a:cubicBezTo>
                    <a:pt x="1925" y="3472"/>
                    <a:pt x="2226" y="3258"/>
                    <a:pt x="2478" y="3006"/>
                  </a:cubicBezTo>
                  <a:cubicBezTo>
                    <a:pt x="3056" y="2390"/>
                    <a:pt x="3358" y="1460"/>
                    <a:pt x="3094" y="667"/>
                  </a:cubicBezTo>
                  <a:cubicBezTo>
                    <a:pt x="3006" y="366"/>
                    <a:pt x="2805" y="64"/>
                    <a:pt x="2503" y="1"/>
                  </a:cubicBezTo>
                  <a:close/>
                </a:path>
              </a:pathLst>
            </a:custGeom>
            <a:solidFill>
              <a:srgbClr val="9537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7314;p74">
            <a:extLst>
              <a:ext uri="{FF2B5EF4-FFF2-40B4-BE49-F238E27FC236}">
                <a16:creationId xmlns:a16="http://schemas.microsoft.com/office/drawing/2014/main" id="{54D1018F-C8ED-4EAA-0559-A78891C744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4650" y="2162281"/>
            <a:ext cx="3816279" cy="82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 및 개선 사항</a:t>
            </a:r>
            <a:endParaRPr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2" name="Google Shape;6122;p64"/>
          <p:cNvSpPr/>
          <p:nvPr/>
        </p:nvSpPr>
        <p:spPr>
          <a:xfrm rot="10799744">
            <a:off x="3850000" y="879481"/>
            <a:ext cx="1541944" cy="1280623"/>
          </a:xfrm>
          <a:custGeom>
            <a:avLst/>
            <a:gdLst/>
            <a:ahLst/>
            <a:cxnLst/>
            <a:rect l="l" t="t" r="r" b="b"/>
            <a:pathLst>
              <a:path w="46011" h="38219" extrusionOk="0">
                <a:moveTo>
                  <a:pt x="23976" y="0"/>
                </a:moveTo>
                <a:cubicBezTo>
                  <a:pt x="22274" y="0"/>
                  <a:pt x="20576" y="155"/>
                  <a:pt x="18965" y="391"/>
                </a:cubicBezTo>
                <a:cubicBezTo>
                  <a:pt x="11702" y="1407"/>
                  <a:pt x="1340" y="3836"/>
                  <a:pt x="472" y="12612"/>
                </a:cubicBezTo>
                <a:cubicBezTo>
                  <a:pt x="1" y="17198"/>
                  <a:pt x="4017" y="22428"/>
                  <a:pt x="7016" y="25577"/>
                </a:cubicBezTo>
                <a:cubicBezTo>
                  <a:pt x="11008" y="29791"/>
                  <a:pt x="14676" y="33757"/>
                  <a:pt x="19882" y="36484"/>
                </a:cubicBezTo>
                <a:cubicBezTo>
                  <a:pt x="22198" y="37697"/>
                  <a:pt x="24817" y="38218"/>
                  <a:pt x="27460" y="38218"/>
                </a:cubicBezTo>
                <a:cubicBezTo>
                  <a:pt x="30758" y="38218"/>
                  <a:pt x="34091" y="37406"/>
                  <a:pt x="36913" y="36112"/>
                </a:cubicBezTo>
                <a:cubicBezTo>
                  <a:pt x="40681" y="34377"/>
                  <a:pt x="42986" y="30336"/>
                  <a:pt x="44250" y="26469"/>
                </a:cubicBezTo>
                <a:cubicBezTo>
                  <a:pt x="46011" y="21090"/>
                  <a:pt x="44176" y="15512"/>
                  <a:pt x="41152" y="10976"/>
                </a:cubicBezTo>
                <a:cubicBezTo>
                  <a:pt x="39466" y="8422"/>
                  <a:pt x="37508" y="6018"/>
                  <a:pt x="35326" y="3861"/>
                </a:cubicBezTo>
                <a:cubicBezTo>
                  <a:pt x="33566" y="2175"/>
                  <a:pt x="31385" y="1035"/>
                  <a:pt x="29005" y="539"/>
                </a:cubicBezTo>
                <a:cubicBezTo>
                  <a:pt x="27381" y="155"/>
                  <a:pt x="25677" y="0"/>
                  <a:pt x="239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3" name="Google Shape;6123;p64"/>
          <p:cNvSpPr txBox="1">
            <a:spLocks noGrp="1"/>
          </p:cNvSpPr>
          <p:nvPr>
            <p:ph type="title"/>
          </p:nvPr>
        </p:nvSpPr>
        <p:spPr>
          <a:xfrm>
            <a:off x="857700" y="2007000"/>
            <a:ext cx="7428600" cy="14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Introduction</a:t>
            </a:r>
            <a:endParaRPr sz="5000" dirty="0"/>
          </a:p>
        </p:txBody>
      </p:sp>
      <p:grpSp>
        <p:nvGrpSpPr>
          <p:cNvPr id="6124" name="Google Shape;6124;p64"/>
          <p:cNvGrpSpPr/>
          <p:nvPr/>
        </p:nvGrpSpPr>
        <p:grpSpPr>
          <a:xfrm rot="-1767691">
            <a:off x="4289136" y="1154967"/>
            <a:ext cx="842821" cy="856342"/>
            <a:chOff x="3370975" y="4327225"/>
            <a:chExt cx="489875" cy="502100"/>
          </a:xfrm>
        </p:grpSpPr>
        <p:sp>
          <p:nvSpPr>
            <p:cNvPr id="6125" name="Google Shape;6125;p64"/>
            <p:cNvSpPr/>
            <p:nvPr/>
          </p:nvSpPr>
          <p:spPr>
            <a:xfrm>
              <a:off x="3370975" y="4334175"/>
              <a:ext cx="418450" cy="495150"/>
            </a:xfrm>
            <a:custGeom>
              <a:avLst/>
              <a:gdLst/>
              <a:ahLst/>
              <a:cxnLst/>
              <a:rect l="l" t="t" r="r" b="b"/>
              <a:pathLst>
                <a:path w="16738" h="19806" extrusionOk="0">
                  <a:moveTo>
                    <a:pt x="6487" y="0"/>
                  </a:moveTo>
                  <a:lnTo>
                    <a:pt x="6185" y="34"/>
                  </a:lnTo>
                  <a:cubicBezTo>
                    <a:pt x="4504" y="404"/>
                    <a:pt x="2252" y="3496"/>
                    <a:pt x="1412" y="5579"/>
                  </a:cubicBezTo>
                  <a:cubicBezTo>
                    <a:pt x="1" y="8940"/>
                    <a:pt x="1042" y="14082"/>
                    <a:pt x="3832" y="16805"/>
                  </a:cubicBezTo>
                  <a:cubicBezTo>
                    <a:pt x="5720" y="18672"/>
                    <a:pt x="8472" y="19805"/>
                    <a:pt x="11402" y="19805"/>
                  </a:cubicBezTo>
                  <a:cubicBezTo>
                    <a:pt x="13166" y="19805"/>
                    <a:pt x="14995" y="19394"/>
                    <a:pt x="16738" y="18485"/>
                  </a:cubicBezTo>
                  <a:lnTo>
                    <a:pt x="16738" y="18485"/>
                  </a:lnTo>
                  <a:cubicBezTo>
                    <a:pt x="16565" y="18534"/>
                    <a:pt x="16393" y="18565"/>
                    <a:pt x="16221" y="18565"/>
                  </a:cubicBezTo>
                  <a:cubicBezTo>
                    <a:pt x="16158" y="18565"/>
                    <a:pt x="16095" y="18561"/>
                    <a:pt x="16032" y="18552"/>
                  </a:cubicBezTo>
                  <a:cubicBezTo>
                    <a:pt x="12940" y="18283"/>
                    <a:pt x="10621" y="15998"/>
                    <a:pt x="8537" y="13881"/>
                  </a:cubicBezTo>
                  <a:cubicBezTo>
                    <a:pt x="7126" y="12469"/>
                    <a:pt x="6016" y="10217"/>
                    <a:pt x="5244" y="8369"/>
                  </a:cubicBezTo>
                  <a:cubicBezTo>
                    <a:pt x="4706" y="7159"/>
                    <a:pt x="4269" y="5882"/>
                    <a:pt x="4034" y="4571"/>
                  </a:cubicBezTo>
                  <a:cubicBezTo>
                    <a:pt x="3765" y="2958"/>
                    <a:pt x="4571" y="572"/>
                    <a:pt x="6487" y="0"/>
                  </a:cubicBezTo>
                  <a:close/>
                </a:path>
              </a:pathLst>
            </a:custGeom>
            <a:solidFill>
              <a:srgbClr val="67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64"/>
            <p:cNvSpPr/>
            <p:nvPr/>
          </p:nvSpPr>
          <p:spPr>
            <a:xfrm>
              <a:off x="3465075" y="4331475"/>
              <a:ext cx="395775" cy="467075"/>
            </a:xfrm>
            <a:custGeom>
              <a:avLst/>
              <a:gdLst/>
              <a:ahLst/>
              <a:cxnLst/>
              <a:rect l="l" t="t" r="r" b="b"/>
              <a:pathLst>
                <a:path w="15831" h="18683" extrusionOk="0">
                  <a:moveTo>
                    <a:pt x="3978" y="0"/>
                  </a:moveTo>
                  <a:cubicBezTo>
                    <a:pt x="3567" y="0"/>
                    <a:pt x="3149" y="35"/>
                    <a:pt x="2723" y="108"/>
                  </a:cubicBezTo>
                  <a:cubicBezTo>
                    <a:pt x="807" y="680"/>
                    <a:pt x="1" y="3066"/>
                    <a:pt x="270" y="4713"/>
                  </a:cubicBezTo>
                  <a:cubicBezTo>
                    <a:pt x="505" y="6023"/>
                    <a:pt x="942" y="7267"/>
                    <a:pt x="1480" y="8477"/>
                  </a:cubicBezTo>
                  <a:cubicBezTo>
                    <a:pt x="2252" y="10325"/>
                    <a:pt x="3362" y="12611"/>
                    <a:pt x="4773" y="13989"/>
                  </a:cubicBezTo>
                  <a:cubicBezTo>
                    <a:pt x="6890" y="16140"/>
                    <a:pt x="9176" y="18391"/>
                    <a:pt x="12268" y="18660"/>
                  </a:cubicBezTo>
                  <a:cubicBezTo>
                    <a:pt x="12365" y="18674"/>
                    <a:pt x="12463" y="18682"/>
                    <a:pt x="12560" y="18682"/>
                  </a:cubicBezTo>
                  <a:cubicBezTo>
                    <a:pt x="12698" y="18682"/>
                    <a:pt x="12836" y="18666"/>
                    <a:pt x="12974" y="18627"/>
                  </a:cubicBezTo>
                  <a:cubicBezTo>
                    <a:pt x="13242" y="18492"/>
                    <a:pt x="13511" y="18324"/>
                    <a:pt x="13780" y="18190"/>
                  </a:cubicBezTo>
                  <a:cubicBezTo>
                    <a:pt x="14620" y="17652"/>
                    <a:pt x="15595" y="15064"/>
                    <a:pt x="15662" y="13552"/>
                  </a:cubicBezTo>
                  <a:cubicBezTo>
                    <a:pt x="15830" y="10527"/>
                    <a:pt x="14452" y="7065"/>
                    <a:pt x="12570" y="4780"/>
                  </a:cubicBezTo>
                  <a:cubicBezTo>
                    <a:pt x="12066" y="4208"/>
                    <a:pt x="11528" y="3637"/>
                    <a:pt x="10957" y="3133"/>
                  </a:cubicBezTo>
                  <a:cubicBezTo>
                    <a:pt x="8896" y="1391"/>
                    <a:pt x="6584" y="0"/>
                    <a:pt x="3978" y="0"/>
                  </a:cubicBezTo>
                  <a:close/>
                </a:path>
              </a:pathLst>
            </a:custGeom>
            <a:solidFill>
              <a:srgbClr val="C15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64"/>
            <p:cNvSpPr/>
            <p:nvPr/>
          </p:nvSpPr>
          <p:spPr>
            <a:xfrm>
              <a:off x="3465925" y="4327225"/>
              <a:ext cx="391550" cy="471025"/>
            </a:xfrm>
            <a:custGeom>
              <a:avLst/>
              <a:gdLst/>
              <a:ahLst/>
              <a:cxnLst/>
              <a:rect l="l" t="t" r="r" b="b"/>
              <a:pathLst>
                <a:path w="15662" h="18841" extrusionOk="0">
                  <a:moveTo>
                    <a:pt x="14889" y="16612"/>
                  </a:moveTo>
                  <a:lnTo>
                    <a:pt x="14889" y="16612"/>
                  </a:lnTo>
                  <a:cubicBezTo>
                    <a:pt x="14687" y="17083"/>
                    <a:pt x="14452" y="17519"/>
                    <a:pt x="14150" y="17923"/>
                  </a:cubicBezTo>
                  <a:cubicBezTo>
                    <a:pt x="14082" y="18024"/>
                    <a:pt x="13981" y="18091"/>
                    <a:pt x="13914" y="18192"/>
                  </a:cubicBezTo>
                  <a:cubicBezTo>
                    <a:pt x="14015" y="18124"/>
                    <a:pt x="14116" y="18024"/>
                    <a:pt x="14183" y="17923"/>
                  </a:cubicBezTo>
                  <a:cubicBezTo>
                    <a:pt x="14486" y="17519"/>
                    <a:pt x="14721" y="17049"/>
                    <a:pt x="14889" y="16612"/>
                  </a:cubicBezTo>
                  <a:close/>
                  <a:moveTo>
                    <a:pt x="3744" y="0"/>
                  </a:moveTo>
                  <a:cubicBezTo>
                    <a:pt x="3369" y="0"/>
                    <a:pt x="3012" y="55"/>
                    <a:pt x="2655" y="110"/>
                  </a:cubicBezTo>
                  <a:lnTo>
                    <a:pt x="2622" y="110"/>
                  </a:lnTo>
                  <a:cubicBezTo>
                    <a:pt x="2084" y="278"/>
                    <a:pt x="1580" y="581"/>
                    <a:pt x="1210" y="1018"/>
                  </a:cubicBezTo>
                  <a:cubicBezTo>
                    <a:pt x="841" y="1421"/>
                    <a:pt x="538" y="1925"/>
                    <a:pt x="336" y="2429"/>
                  </a:cubicBezTo>
                  <a:cubicBezTo>
                    <a:pt x="135" y="2967"/>
                    <a:pt x="34" y="3505"/>
                    <a:pt x="0" y="4076"/>
                  </a:cubicBezTo>
                  <a:cubicBezTo>
                    <a:pt x="0" y="4345"/>
                    <a:pt x="0" y="4647"/>
                    <a:pt x="68" y="4916"/>
                  </a:cubicBezTo>
                  <a:lnTo>
                    <a:pt x="202" y="5723"/>
                  </a:lnTo>
                  <a:cubicBezTo>
                    <a:pt x="269" y="5992"/>
                    <a:pt x="370" y="6227"/>
                    <a:pt x="437" y="6496"/>
                  </a:cubicBezTo>
                  <a:cubicBezTo>
                    <a:pt x="504" y="6765"/>
                    <a:pt x="605" y="7034"/>
                    <a:pt x="706" y="7269"/>
                  </a:cubicBezTo>
                  <a:cubicBezTo>
                    <a:pt x="908" y="7807"/>
                    <a:pt x="1143" y="8277"/>
                    <a:pt x="1311" y="8781"/>
                  </a:cubicBezTo>
                  <a:cubicBezTo>
                    <a:pt x="1748" y="9789"/>
                    <a:pt x="2218" y="10764"/>
                    <a:pt x="2756" y="11705"/>
                  </a:cubicBezTo>
                  <a:lnTo>
                    <a:pt x="3160" y="12377"/>
                  </a:lnTo>
                  <a:lnTo>
                    <a:pt x="3630" y="13050"/>
                  </a:lnTo>
                  <a:cubicBezTo>
                    <a:pt x="3798" y="13285"/>
                    <a:pt x="3966" y="13486"/>
                    <a:pt x="4134" y="13688"/>
                  </a:cubicBezTo>
                  <a:lnTo>
                    <a:pt x="4706" y="14293"/>
                  </a:lnTo>
                  <a:cubicBezTo>
                    <a:pt x="5479" y="15032"/>
                    <a:pt x="6252" y="15805"/>
                    <a:pt x="7092" y="16478"/>
                  </a:cubicBezTo>
                  <a:cubicBezTo>
                    <a:pt x="7898" y="17183"/>
                    <a:pt x="8839" y="17755"/>
                    <a:pt x="9814" y="18225"/>
                  </a:cubicBezTo>
                  <a:cubicBezTo>
                    <a:pt x="10318" y="18427"/>
                    <a:pt x="10822" y="18595"/>
                    <a:pt x="11360" y="18729"/>
                  </a:cubicBezTo>
                  <a:cubicBezTo>
                    <a:pt x="11655" y="18808"/>
                    <a:pt x="11974" y="18841"/>
                    <a:pt x="12295" y="18841"/>
                  </a:cubicBezTo>
                  <a:cubicBezTo>
                    <a:pt x="12522" y="18841"/>
                    <a:pt x="12750" y="18824"/>
                    <a:pt x="12973" y="18797"/>
                  </a:cubicBezTo>
                  <a:lnTo>
                    <a:pt x="13612" y="18427"/>
                  </a:lnTo>
                  <a:cubicBezTo>
                    <a:pt x="13746" y="18360"/>
                    <a:pt x="13847" y="18292"/>
                    <a:pt x="13914" y="18192"/>
                  </a:cubicBezTo>
                  <a:lnTo>
                    <a:pt x="13914" y="18192"/>
                  </a:lnTo>
                  <a:cubicBezTo>
                    <a:pt x="13813" y="18259"/>
                    <a:pt x="13713" y="18326"/>
                    <a:pt x="13612" y="18393"/>
                  </a:cubicBezTo>
                  <a:lnTo>
                    <a:pt x="12940" y="18763"/>
                  </a:lnTo>
                  <a:cubicBezTo>
                    <a:pt x="12760" y="18785"/>
                    <a:pt x="12581" y="18797"/>
                    <a:pt x="12403" y="18797"/>
                  </a:cubicBezTo>
                  <a:cubicBezTo>
                    <a:pt x="12047" y="18797"/>
                    <a:pt x="11696" y="18752"/>
                    <a:pt x="11360" y="18662"/>
                  </a:cubicBezTo>
                  <a:cubicBezTo>
                    <a:pt x="10856" y="18528"/>
                    <a:pt x="10318" y="18360"/>
                    <a:pt x="9848" y="18124"/>
                  </a:cubicBezTo>
                  <a:cubicBezTo>
                    <a:pt x="8907" y="17654"/>
                    <a:pt x="7999" y="17083"/>
                    <a:pt x="7193" y="16377"/>
                  </a:cubicBezTo>
                  <a:cubicBezTo>
                    <a:pt x="6386" y="15671"/>
                    <a:pt x="5647" y="14898"/>
                    <a:pt x="4907" y="14125"/>
                  </a:cubicBezTo>
                  <a:lnTo>
                    <a:pt x="4369" y="13520"/>
                  </a:lnTo>
                  <a:cubicBezTo>
                    <a:pt x="4201" y="13318"/>
                    <a:pt x="4033" y="13117"/>
                    <a:pt x="3865" y="12915"/>
                  </a:cubicBezTo>
                  <a:lnTo>
                    <a:pt x="3428" y="12243"/>
                  </a:lnTo>
                  <a:lnTo>
                    <a:pt x="3025" y="11537"/>
                  </a:lnTo>
                  <a:cubicBezTo>
                    <a:pt x="2756" y="11067"/>
                    <a:pt x="2521" y="10596"/>
                    <a:pt x="2286" y="10126"/>
                  </a:cubicBezTo>
                  <a:cubicBezTo>
                    <a:pt x="2050" y="9621"/>
                    <a:pt x="1882" y="9151"/>
                    <a:pt x="1647" y="8647"/>
                  </a:cubicBezTo>
                  <a:cubicBezTo>
                    <a:pt x="1412" y="8143"/>
                    <a:pt x="1210" y="7672"/>
                    <a:pt x="1042" y="7168"/>
                  </a:cubicBezTo>
                  <a:cubicBezTo>
                    <a:pt x="975" y="6899"/>
                    <a:pt x="874" y="6664"/>
                    <a:pt x="807" y="6429"/>
                  </a:cubicBezTo>
                  <a:cubicBezTo>
                    <a:pt x="740" y="6160"/>
                    <a:pt x="639" y="5924"/>
                    <a:pt x="605" y="5656"/>
                  </a:cubicBezTo>
                  <a:lnTo>
                    <a:pt x="437" y="4883"/>
                  </a:lnTo>
                  <a:cubicBezTo>
                    <a:pt x="404" y="4614"/>
                    <a:pt x="370" y="4378"/>
                    <a:pt x="404" y="4110"/>
                  </a:cubicBezTo>
                  <a:cubicBezTo>
                    <a:pt x="404" y="3605"/>
                    <a:pt x="504" y="3068"/>
                    <a:pt x="673" y="2597"/>
                  </a:cubicBezTo>
                  <a:cubicBezTo>
                    <a:pt x="841" y="2127"/>
                    <a:pt x="1109" y="1656"/>
                    <a:pt x="1446" y="1286"/>
                  </a:cubicBezTo>
                  <a:cubicBezTo>
                    <a:pt x="1782" y="917"/>
                    <a:pt x="2218" y="614"/>
                    <a:pt x="2723" y="480"/>
                  </a:cubicBezTo>
                  <a:lnTo>
                    <a:pt x="2689" y="480"/>
                  </a:lnTo>
                  <a:cubicBezTo>
                    <a:pt x="3126" y="413"/>
                    <a:pt x="3529" y="379"/>
                    <a:pt x="3966" y="379"/>
                  </a:cubicBezTo>
                  <a:cubicBezTo>
                    <a:pt x="4067" y="371"/>
                    <a:pt x="4170" y="366"/>
                    <a:pt x="4274" y="366"/>
                  </a:cubicBezTo>
                  <a:cubicBezTo>
                    <a:pt x="4586" y="366"/>
                    <a:pt x="4907" y="404"/>
                    <a:pt x="5210" y="480"/>
                  </a:cubicBezTo>
                  <a:cubicBezTo>
                    <a:pt x="5647" y="547"/>
                    <a:pt x="6050" y="648"/>
                    <a:pt x="6453" y="782"/>
                  </a:cubicBezTo>
                  <a:cubicBezTo>
                    <a:pt x="6856" y="917"/>
                    <a:pt x="7260" y="1085"/>
                    <a:pt x="7629" y="1253"/>
                  </a:cubicBezTo>
                  <a:cubicBezTo>
                    <a:pt x="8033" y="1455"/>
                    <a:pt x="8402" y="1656"/>
                    <a:pt x="8772" y="1891"/>
                  </a:cubicBezTo>
                  <a:cubicBezTo>
                    <a:pt x="9142" y="2127"/>
                    <a:pt x="9512" y="2362"/>
                    <a:pt x="9848" y="2631"/>
                  </a:cubicBezTo>
                  <a:cubicBezTo>
                    <a:pt x="10184" y="2866"/>
                    <a:pt x="10553" y="3135"/>
                    <a:pt x="10889" y="3404"/>
                  </a:cubicBezTo>
                  <a:cubicBezTo>
                    <a:pt x="11192" y="3673"/>
                    <a:pt x="11528" y="3975"/>
                    <a:pt x="11797" y="4311"/>
                  </a:cubicBezTo>
                  <a:cubicBezTo>
                    <a:pt x="12099" y="4614"/>
                    <a:pt x="12402" y="4950"/>
                    <a:pt x="12637" y="5286"/>
                  </a:cubicBezTo>
                  <a:cubicBezTo>
                    <a:pt x="12940" y="5622"/>
                    <a:pt x="13175" y="5958"/>
                    <a:pt x="13410" y="6328"/>
                  </a:cubicBezTo>
                  <a:lnTo>
                    <a:pt x="13780" y="6899"/>
                  </a:lnTo>
                  <a:lnTo>
                    <a:pt x="14082" y="7470"/>
                  </a:lnTo>
                  <a:cubicBezTo>
                    <a:pt x="14150" y="7672"/>
                    <a:pt x="14284" y="7840"/>
                    <a:pt x="14351" y="8042"/>
                  </a:cubicBezTo>
                  <a:lnTo>
                    <a:pt x="14620" y="8647"/>
                  </a:lnTo>
                  <a:cubicBezTo>
                    <a:pt x="14788" y="9050"/>
                    <a:pt x="14922" y="9453"/>
                    <a:pt x="15023" y="9857"/>
                  </a:cubicBezTo>
                  <a:cubicBezTo>
                    <a:pt x="15158" y="10294"/>
                    <a:pt x="15292" y="10697"/>
                    <a:pt x="15359" y="11134"/>
                  </a:cubicBezTo>
                  <a:cubicBezTo>
                    <a:pt x="15427" y="11335"/>
                    <a:pt x="15460" y="11571"/>
                    <a:pt x="15460" y="11772"/>
                  </a:cubicBezTo>
                  <a:lnTo>
                    <a:pt x="15561" y="12411"/>
                  </a:lnTo>
                  <a:cubicBezTo>
                    <a:pt x="15595" y="12848"/>
                    <a:pt x="15561" y="13285"/>
                    <a:pt x="15595" y="13722"/>
                  </a:cubicBezTo>
                  <a:cubicBezTo>
                    <a:pt x="15561" y="14226"/>
                    <a:pt x="15494" y="14730"/>
                    <a:pt x="15359" y="15200"/>
                  </a:cubicBezTo>
                  <a:cubicBezTo>
                    <a:pt x="15225" y="15671"/>
                    <a:pt x="15057" y="16142"/>
                    <a:pt x="14889" y="16612"/>
                  </a:cubicBezTo>
                  <a:cubicBezTo>
                    <a:pt x="15091" y="16142"/>
                    <a:pt x="15259" y="15671"/>
                    <a:pt x="15393" y="15167"/>
                  </a:cubicBezTo>
                  <a:cubicBezTo>
                    <a:pt x="15527" y="14696"/>
                    <a:pt x="15595" y="14192"/>
                    <a:pt x="15628" y="13722"/>
                  </a:cubicBezTo>
                  <a:cubicBezTo>
                    <a:pt x="15628" y="13318"/>
                    <a:pt x="15662" y="12848"/>
                    <a:pt x="15628" y="12411"/>
                  </a:cubicBezTo>
                  <a:lnTo>
                    <a:pt x="15527" y="11772"/>
                  </a:lnTo>
                  <a:cubicBezTo>
                    <a:pt x="15527" y="11571"/>
                    <a:pt x="15494" y="11335"/>
                    <a:pt x="15427" y="11134"/>
                  </a:cubicBezTo>
                  <a:cubicBezTo>
                    <a:pt x="15259" y="10260"/>
                    <a:pt x="15023" y="9453"/>
                    <a:pt x="14687" y="8647"/>
                  </a:cubicBezTo>
                  <a:lnTo>
                    <a:pt x="14452" y="8042"/>
                  </a:lnTo>
                  <a:cubicBezTo>
                    <a:pt x="14351" y="7840"/>
                    <a:pt x="14250" y="7639"/>
                    <a:pt x="14150" y="7437"/>
                  </a:cubicBezTo>
                  <a:lnTo>
                    <a:pt x="13847" y="6866"/>
                  </a:lnTo>
                  <a:lnTo>
                    <a:pt x="13511" y="6294"/>
                  </a:lnTo>
                  <a:cubicBezTo>
                    <a:pt x="13309" y="5924"/>
                    <a:pt x="13040" y="5555"/>
                    <a:pt x="12772" y="5219"/>
                  </a:cubicBezTo>
                  <a:cubicBezTo>
                    <a:pt x="12536" y="4849"/>
                    <a:pt x="12234" y="4547"/>
                    <a:pt x="11931" y="4210"/>
                  </a:cubicBezTo>
                  <a:cubicBezTo>
                    <a:pt x="11662" y="3874"/>
                    <a:pt x="11326" y="3605"/>
                    <a:pt x="11024" y="3269"/>
                  </a:cubicBezTo>
                  <a:cubicBezTo>
                    <a:pt x="10688" y="2967"/>
                    <a:pt x="10352" y="2732"/>
                    <a:pt x="9982" y="2429"/>
                  </a:cubicBezTo>
                  <a:cubicBezTo>
                    <a:pt x="9646" y="2160"/>
                    <a:pt x="9310" y="1925"/>
                    <a:pt x="8907" y="1690"/>
                  </a:cubicBezTo>
                  <a:cubicBezTo>
                    <a:pt x="8570" y="1421"/>
                    <a:pt x="8167" y="1219"/>
                    <a:pt x="7798" y="1018"/>
                  </a:cubicBezTo>
                  <a:cubicBezTo>
                    <a:pt x="7394" y="816"/>
                    <a:pt x="6991" y="648"/>
                    <a:pt x="6588" y="480"/>
                  </a:cubicBezTo>
                  <a:cubicBezTo>
                    <a:pt x="6151" y="345"/>
                    <a:pt x="5747" y="211"/>
                    <a:pt x="5310" y="144"/>
                  </a:cubicBezTo>
                  <a:cubicBezTo>
                    <a:pt x="5109" y="77"/>
                    <a:pt x="4874" y="43"/>
                    <a:pt x="4638" y="43"/>
                  </a:cubicBezTo>
                  <a:cubicBezTo>
                    <a:pt x="4437" y="9"/>
                    <a:pt x="4201" y="9"/>
                    <a:pt x="4000" y="9"/>
                  </a:cubicBezTo>
                  <a:cubicBezTo>
                    <a:pt x="3913" y="3"/>
                    <a:pt x="3828" y="0"/>
                    <a:pt x="3744" y="0"/>
                  </a:cubicBezTo>
                  <a:close/>
                </a:path>
              </a:pathLst>
            </a:custGeom>
            <a:solidFill>
              <a:srgbClr val="5817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64"/>
            <p:cNvSpPr/>
            <p:nvPr/>
          </p:nvSpPr>
          <p:spPr>
            <a:xfrm>
              <a:off x="3481050" y="4346025"/>
              <a:ext cx="365500" cy="437675"/>
            </a:xfrm>
            <a:custGeom>
              <a:avLst/>
              <a:gdLst/>
              <a:ahLst/>
              <a:cxnLst/>
              <a:rect l="l" t="t" r="r" b="b"/>
              <a:pathLst>
                <a:path w="14620" h="17507" extrusionOk="0">
                  <a:moveTo>
                    <a:pt x="3347" y="0"/>
                  </a:moveTo>
                  <a:cubicBezTo>
                    <a:pt x="2969" y="0"/>
                    <a:pt x="2593" y="33"/>
                    <a:pt x="2218" y="98"/>
                  </a:cubicBezTo>
                  <a:cubicBezTo>
                    <a:pt x="605" y="602"/>
                    <a:pt x="0" y="2753"/>
                    <a:pt x="202" y="4063"/>
                  </a:cubicBezTo>
                  <a:cubicBezTo>
                    <a:pt x="437" y="5307"/>
                    <a:pt x="841" y="6517"/>
                    <a:pt x="1378" y="7693"/>
                  </a:cubicBezTo>
                  <a:cubicBezTo>
                    <a:pt x="2386" y="10147"/>
                    <a:pt x="3462" y="11928"/>
                    <a:pt x="4571" y="13003"/>
                  </a:cubicBezTo>
                  <a:cubicBezTo>
                    <a:pt x="5848" y="14348"/>
                    <a:pt x="7159" y="15591"/>
                    <a:pt x="8604" y="16465"/>
                  </a:cubicBezTo>
                  <a:cubicBezTo>
                    <a:pt x="9545" y="17036"/>
                    <a:pt x="10587" y="17406"/>
                    <a:pt x="11662" y="17507"/>
                  </a:cubicBezTo>
                  <a:cubicBezTo>
                    <a:pt x="11830" y="17507"/>
                    <a:pt x="11999" y="17507"/>
                    <a:pt x="12133" y="17473"/>
                  </a:cubicBezTo>
                  <a:cubicBezTo>
                    <a:pt x="12402" y="17339"/>
                    <a:pt x="12637" y="17238"/>
                    <a:pt x="12839" y="17104"/>
                  </a:cubicBezTo>
                  <a:cubicBezTo>
                    <a:pt x="13410" y="16734"/>
                    <a:pt x="14385" y="14415"/>
                    <a:pt x="14452" y="12936"/>
                  </a:cubicBezTo>
                  <a:cubicBezTo>
                    <a:pt x="14620" y="10281"/>
                    <a:pt x="13410" y="6920"/>
                    <a:pt x="11461" y="4601"/>
                  </a:cubicBezTo>
                  <a:cubicBezTo>
                    <a:pt x="11024" y="4030"/>
                    <a:pt x="10486" y="3492"/>
                    <a:pt x="9948" y="2988"/>
                  </a:cubicBezTo>
                  <a:cubicBezTo>
                    <a:pt x="9209" y="2383"/>
                    <a:pt x="8436" y="1812"/>
                    <a:pt x="7629" y="1307"/>
                  </a:cubicBezTo>
                  <a:cubicBezTo>
                    <a:pt x="6151" y="436"/>
                    <a:pt x="4734" y="0"/>
                    <a:pt x="3347" y="0"/>
                  </a:cubicBezTo>
                  <a:close/>
                </a:path>
              </a:pathLst>
            </a:custGeom>
            <a:solidFill>
              <a:srgbClr val="EFE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64"/>
            <p:cNvSpPr/>
            <p:nvPr/>
          </p:nvSpPr>
          <p:spPr>
            <a:xfrm>
              <a:off x="3516325" y="4374825"/>
              <a:ext cx="308400" cy="371200"/>
            </a:xfrm>
            <a:custGeom>
              <a:avLst/>
              <a:gdLst/>
              <a:ahLst/>
              <a:cxnLst/>
              <a:rect l="l" t="t" r="r" b="b"/>
              <a:pathLst>
                <a:path w="12336" h="14848" extrusionOk="0">
                  <a:moveTo>
                    <a:pt x="2293" y="1"/>
                  </a:moveTo>
                  <a:cubicBezTo>
                    <a:pt x="2123" y="1"/>
                    <a:pt x="1944" y="27"/>
                    <a:pt x="1748" y="88"/>
                  </a:cubicBezTo>
                  <a:lnTo>
                    <a:pt x="1480" y="189"/>
                  </a:lnTo>
                  <a:cubicBezTo>
                    <a:pt x="673" y="559"/>
                    <a:pt x="169" y="1365"/>
                    <a:pt x="102" y="2239"/>
                  </a:cubicBezTo>
                  <a:cubicBezTo>
                    <a:pt x="1" y="3550"/>
                    <a:pt x="270" y="4827"/>
                    <a:pt x="908" y="5970"/>
                  </a:cubicBezTo>
                  <a:cubicBezTo>
                    <a:pt x="1412" y="6810"/>
                    <a:pt x="2017" y="7617"/>
                    <a:pt x="2656" y="8356"/>
                  </a:cubicBezTo>
                  <a:cubicBezTo>
                    <a:pt x="3261" y="9163"/>
                    <a:pt x="4067" y="9768"/>
                    <a:pt x="4471" y="10742"/>
                  </a:cubicBezTo>
                  <a:cubicBezTo>
                    <a:pt x="4773" y="11482"/>
                    <a:pt x="4807" y="12322"/>
                    <a:pt x="5378" y="12960"/>
                  </a:cubicBezTo>
                  <a:cubicBezTo>
                    <a:pt x="6185" y="13868"/>
                    <a:pt x="7630" y="14775"/>
                    <a:pt x="8873" y="14842"/>
                  </a:cubicBezTo>
                  <a:cubicBezTo>
                    <a:pt x="8931" y="14846"/>
                    <a:pt x="8988" y="14848"/>
                    <a:pt x="9045" y="14848"/>
                  </a:cubicBezTo>
                  <a:cubicBezTo>
                    <a:pt x="10055" y="14848"/>
                    <a:pt x="10984" y="14288"/>
                    <a:pt x="11461" y="13397"/>
                  </a:cubicBezTo>
                  <a:cubicBezTo>
                    <a:pt x="11629" y="13028"/>
                    <a:pt x="11697" y="12624"/>
                    <a:pt x="11663" y="12255"/>
                  </a:cubicBezTo>
                  <a:cubicBezTo>
                    <a:pt x="11562" y="11683"/>
                    <a:pt x="11192" y="11213"/>
                    <a:pt x="11293" y="10641"/>
                  </a:cubicBezTo>
                  <a:cubicBezTo>
                    <a:pt x="11428" y="10238"/>
                    <a:pt x="11629" y="9868"/>
                    <a:pt x="11898" y="9566"/>
                  </a:cubicBezTo>
                  <a:cubicBezTo>
                    <a:pt x="12335" y="8793"/>
                    <a:pt x="11999" y="7818"/>
                    <a:pt x="11629" y="7045"/>
                  </a:cubicBezTo>
                  <a:cubicBezTo>
                    <a:pt x="11192" y="6205"/>
                    <a:pt x="10621" y="5298"/>
                    <a:pt x="10117" y="4457"/>
                  </a:cubicBezTo>
                  <a:cubicBezTo>
                    <a:pt x="9310" y="3113"/>
                    <a:pt x="8134" y="2071"/>
                    <a:pt x="6723" y="1433"/>
                  </a:cubicBezTo>
                  <a:cubicBezTo>
                    <a:pt x="6017" y="1097"/>
                    <a:pt x="5177" y="1265"/>
                    <a:pt x="4404" y="928"/>
                  </a:cubicBezTo>
                  <a:cubicBezTo>
                    <a:pt x="3606" y="543"/>
                    <a:pt x="3056" y="1"/>
                    <a:pt x="2293" y="1"/>
                  </a:cubicBezTo>
                  <a:close/>
                </a:path>
              </a:pathLst>
            </a:custGeom>
            <a:solidFill>
              <a:srgbClr val="EFC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64"/>
            <p:cNvSpPr/>
            <p:nvPr/>
          </p:nvSpPr>
          <p:spPr>
            <a:xfrm>
              <a:off x="3536725" y="4455550"/>
              <a:ext cx="28375" cy="36650"/>
            </a:xfrm>
            <a:custGeom>
              <a:avLst/>
              <a:gdLst/>
              <a:ahLst/>
              <a:cxnLst/>
              <a:rect l="l" t="t" r="r" b="b"/>
              <a:pathLst>
                <a:path w="1135" h="1466" extrusionOk="0">
                  <a:moveTo>
                    <a:pt x="577" y="1"/>
                  </a:moveTo>
                  <a:cubicBezTo>
                    <a:pt x="248" y="1"/>
                    <a:pt x="1" y="618"/>
                    <a:pt x="126" y="993"/>
                  </a:cubicBezTo>
                  <a:cubicBezTo>
                    <a:pt x="212" y="1229"/>
                    <a:pt x="489" y="1465"/>
                    <a:pt x="731" y="1465"/>
                  </a:cubicBezTo>
                  <a:cubicBezTo>
                    <a:pt x="868" y="1465"/>
                    <a:pt x="994" y="1389"/>
                    <a:pt x="1067" y="1195"/>
                  </a:cubicBezTo>
                  <a:cubicBezTo>
                    <a:pt x="1134" y="859"/>
                    <a:pt x="1101" y="523"/>
                    <a:pt x="932" y="254"/>
                  </a:cubicBezTo>
                  <a:cubicBezTo>
                    <a:pt x="812" y="73"/>
                    <a:pt x="690" y="1"/>
                    <a:pt x="577" y="1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64"/>
            <p:cNvSpPr/>
            <p:nvPr/>
          </p:nvSpPr>
          <p:spPr>
            <a:xfrm>
              <a:off x="3549100" y="4414425"/>
              <a:ext cx="42725" cy="26275"/>
            </a:xfrm>
            <a:custGeom>
              <a:avLst/>
              <a:gdLst/>
              <a:ahLst/>
              <a:cxnLst/>
              <a:rect l="l" t="t" r="r" b="b"/>
              <a:pathLst>
                <a:path w="1709" h="1051" extrusionOk="0">
                  <a:moveTo>
                    <a:pt x="848" y="1"/>
                  </a:moveTo>
                  <a:cubicBezTo>
                    <a:pt x="673" y="1"/>
                    <a:pt x="493" y="53"/>
                    <a:pt x="337" y="151"/>
                  </a:cubicBezTo>
                  <a:cubicBezTo>
                    <a:pt x="1" y="454"/>
                    <a:pt x="337" y="924"/>
                    <a:pt x="706" y="1025"/>
                  </a:cubicBezTo>
                  <a:cubicBezTo>
                    <a:pt x="758" y="1042"/>
                    <a:pt x="822" y="1051"/>
                    <a:pt x="892" y="1051"/>
                  </a:cubicBezTo>
                  <a:cubicBezTo>
                    <a:pt x="1229" y="1051"/>
                    <a:pt x="1709" y="855"/>
                    <a:pt x="1681" y="521"/>
                  </a:cubicBezTo>
                  <a:cubicBezTo>
                    <a:pt x="1681" y="319"/>
                    <a:pt x="1479" y="151"/>
                    <a:pt x="1210" y="84"/>
                  </a:cubicBezTo>
                  <a:cubicBezTo>
                    <a:pt x="1098" y="28"/>
                    <a:pt x="974" y="1"/>
                    <a:pt x="848" y="1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64"/>
            <p:cNvSpPr/>
            <p:nvPr/>
          </p:nvSpPr>
          <p:spPr>
            <a:xfrm>
              <a:off x="3529775" y="4422800"/>
              <a:ext cx="38450" cy="33450"/>
            </a:xfrm>
            <a:custGeom>
              <a:avLst/>
              <a:gdLst/>
              <a:ahLst/>
              <a:cxnLst/>
              <a:rect l="l" t="t" r="r" b="b"/>
              <a:pathLst>
                <a:path w="1538" h="1338" extrusionOk="0">
                  <a:moveTo>
                    <a:pt x="471" y="1"/>
                  </a:moveTo>
                  <a:cubicBezTo>
                    <a:pt x="351" y="1"/>
                    <a:pt x="241" y="60"/>
                    <a:pt x="169" y="219"/>
                  </a:cubicBezTo>
                  <a:cubicBezTo>
                    <a:pt x="1" y="623"/>
                    <a:pt x="572" y="1194"/>
                    <a:pt x="975" y="1295"/>
                  </a:cubicBezTo>
                  <a:cubicBezTo>
                    <a:pt x="1050" y="1323"/>
                    <a:pt x="1127" y="1338"/>
                    <a:pt x="1199" y="1338"/>
                  </a:cubicBezTo>
                  <a:cubicBezTo>
                    <a:pt x="1386" y="1338"/>
                    <a:pt x="1537" y="1235"/>
                    <a:pt x="1513" y="992"/>
                  </a:cubicBezTo>
                  <a:cubicBezTo>
                    <a:pt x="1513" y="959"/>
                    <a:pt x="1513" y="959"/>
                    <a:pt x="1513" y="925"/>
                  </a:cubicBezTo>
                  <a:cubicBezTo>
                    <a:pt x="1412" y="623"/>
                    <a:pt x="1210" y="387"/>
                    <a:pt x="942" y="219"/>
                  </a:cubicBezTo>
                  <a:cubicBezTo>
                    <a:pt x="808" y="105"/>
                    <a:pt x="630" y="1"/>
                    <a:pt x="471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64"/>
            <p:cNvSpPr/>
            <p:nvPr/>
          </p:nvSpPr>
          <p:spPr>
            <a:xfrm>
              <a:off x="3560025" y="4384475"/>
              <a:ext cx="46375" cy="26325"/>
            </a:xfrm>
            <a:custGeom>
              <a:avLst/>
              <a:gdLst/>
              <a:ahLst/>
              <a:cxnLst/>
              <a:rect l="l" t="t" r="r" b="b"/>
              <a:pathLst>
                <a:path w="1855" h="1053" extrusionOk="0">
                  <a:moveTo>
                    <a:pt x="563" y="0"/>
                  </a:moveTo>
                  <a:cubicBezTo>
                    <a:pt x="407" y="0"/>
                    <a:pt x="272" y="50"/>
                    <a:pt x="202" y="173"/>
                  </a:cubicBezTo>
                  <a:cubicBezTo>
                    <a:pt x="0" y="576"/>
                    <a:pt x="942" y="1013"/>
                    <a:pt x="1210" y="1047"/>
                  </a:cubicBezTo>
                  <a:cubicBezTo>
                    <a:pt x="1245" y="1050"/>
                    <a:pt x="1279" y="1052"/>
                    <a:pt x="1310" y="1052"/>
                  </a:cubicBezTo>
                  <a:cubicBezTo>
                    <a:pt x="1851" y="1052"/>
                    <a:pt x="1855" y="528"/>
                    <a:pt x="1378" y="274"/>
                  </a:cubicBezTo>
                  <a:cubicBezTo>
                    <a:pt x="1278" y="206"/>
                    <a:pt x="1143" y="139"/>
                    <a:pt x="1009" y="106"/>
                  </a:cubicBezTo>
                  <a:cubicBezTo>
                    <a:pt x="864" y="41"/>
                    <a:pt x="705" y="0"/>
                    <a:pt x="563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64"/>
            <p:cNvSpPr/>
            <p:nvPr/>
          </p:nvSpPr>
          <p:spPr>
            <a:xfrm>
              <a:off x="3598275" y="4407100"/>
              <a:ext cx="35900" cy="33225"/>
            </a:xfrm>
            <a:custGeom>
              <a:avLst/>
              <a:gdLst/>
              <a:ahLst/>
              <a:cxnLst/>
              <a:rect l="l" t="t" r="r" b="b"/>
              <a:pathLst>
                <a:path w="1436" h="1329" extrusionOk="0">
                  <a:moveTo>
                    <a:pt x="842" y="1"/>
                  </a:moveTo>
                  <a:cubicBezTo>
                    <a:pt x="815" y="1"/>
                    <a:pt x="786" y="3"/>
                    <a:pt x="756" y="7"/>
                  </a:cubicBezTo>
                  <a:lnTo>
                    <a:pt x="689" y="7"/>
                  </a:lnTo>
                  <a:cubicBezTo>
                    <a:pt x="353" y="108"/>
                    <a:pt x="117" y="410"/>
                    <a:pt x="50" y="780"/>
                  </a:cubicBezTo>
                  <a:cubicBezTo>
                    <a:pt x="0" y="1128"/>
                    <a:pt x="152" y="1329"/>
                    <a:pt x="411" y="1329"/>
                  </a:cubicBezTo>
                  <a:cubicBezTo>
                    <a:pt x="503" y="1329"/>
                    <a:pt x="608" y="1303"/>
                    <a:pt x="722" y="1251"/>
                  </a:cubicBezTo>
                  <a:cubicBezTo>
                    <a:pt x="1140" y="1026"/>
                    <a:pt x="1435" y="1"/>
                    <a:pt x="842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64"/>
            <p:cNvSpPr/>
            <p:nvPr/>
          </p:nvSpPr>
          <p:spPr>
            <a:xfrm>
              <a:off x="3571800" y="4448400"/>
              <a:ext cx="34450" cy="39000"/>
            </a:xfrm>
            <a:custGeom>
              <a:avLst/>
              <a:gdLst/>
              <a:ahLst/>
              <a:cxnLst/>
              <a:rect l="l" t="t" r="r" b="b"/>
              <a:pathLst>
                <a:path w="1378" h="1560" extrusionOk="0">
                  <a:moveTo>
                    <a:pt x="377" y="1"/>
                  </a:moveTo>
                  <a:cubicBezTo>
                    <a:pt x="331" y="1"/>
                    <a:pt x="283" y="12"/>
                    <a:pt x="235" y="36"/>
                  </a:cubicBezTo>
                  <a:cubicBezTo>
                    <a:pt x="0" y="136"/>
                    <a:pt x="0" y="540"/>
                    <a:pt x="34" y="775"/>
                  </a:cubicBezTo>
                  <a:cubicBezTo>
                    <a:pt x="110" y="1031"/>
                    <a:pt x="519" y="1560"/>
                    <a:pt x="857" y="1560"/>
                  </a:cubicBezTo>
                  <a:cubicBezTo>
                    <a:pt x="963" y="1560"/>
                    <a:pt x="1063" y="1508"/>
                    <a:pt x="1143" y="1380"/>
                  </a:cubicBezTo>
                  <a:cubicBezTo>
                    <a:pt x="1378" y="943"/>
                    <a:pt x="975" y="304"/>
                    <a:pt x="605" y="103"/>
                  </a:cubicBezTo>
                  <a:cubicBezTo>
                    <a:pt x="540" y="38"/>
                    <a:pt x="461" y="1"/>
                    <a:pt x="377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64"/>
            <p:cNvSpPr/>
            <p:nvPr/>
          </p:nvSpPr>
          <p:spPr>
            <a:xfrm>
              <a:off x="3737300" y="4614725"/>
              <a:ext cx="37850" cy="33100"/>
            </a:xfrm>
            <a:custGeom>
              <a:avLst/>
              <a:gdLst/>
              <a:ahLst/>
              <a:cxnLst/>
              <a:rect l="l" t="t" r="r" b="b"/>
              <a:pathLst>
                <a:path w="1514" h="1324" extrusionOk="0">
                  <a:moveTo>
                    <a:pt x="392" y="1"/>
                  </a:moveTo>
                  <a:cubicBezTo>
                    <a:pt x="177" y="1"/>
                    <a:pt x="0" y="112"/>
                    <a:pt x="68" y="407"/>
                  </a:cubicBezTo>
                  <a:cubicBezTo>
                    <a:pt x="122" y="733"/>
                    <a:pt x="705" y="1323"/>
                    <a:pt x="1121" y="1323"/>
                  </a:cubicBezTo>
                  <a:cubicBezTo>
                    <a:pt x="1219" y="1323"/>
                    <a:pt x="1308" y="1290"/>
                    <a:pt x="1379" y="1213"/>
                  </a:cubicBezTo>
                  <a:cubicBezTo>
                    <a:pt x="1513" y="1045"/>
                    <a:pt x="1412" y="810"/>
                    <a:pt x="1345" y="642"/>
                  </a:cubicBezTo>
                  <a:cubicBezTo>
                    <a:pt x="1177" y="407"/>
                    <a:pt x="976" y="205"/>
                    <a:pt x="707" y="71"/>
                  </a:cubicBezTo>
                  <a:cubicBezTo>
                    <a:pt x="608" y="27"/>
                    <a:pt x="495" y="1"/>
                    <a:pt x="392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64"/>
            <p:cNvSpPr/>
            <p:nvPr/>
          </p:nvSpPr>
          <p:spPr>
            <a:xfrm>
              <a:off x="3674300" y="4540850"/>
              <a:ext cx="45400" cy="33600"/>
            </a:xfrm>
            <a:custGeom>
              <a:avLst/>
              <a:gdLst/>
              <a:ahLst/>
              <a:cxnLst/>
              <a:rect l="l" t="t" r="r" b="b"/>
              <a:pathLst>
                <a:path w="1816" h="1344" extrusionOk="0">
                  <a:moveTo>
                    <a:pt x="504" y="1"/>
                  </a:moveTo>
                  <a:lnTo>
                    <a:pt x="504" y="1"/>
                  </a:lnTo>
                  <a:cubicBezTo>
                    <a:pt x="0" y="35"/>
                    <a:pt x="437" y="673"/>
                    <a:pt x="605" y="875"/>
                  </a:cubicBezTo>
                  <a:cubicBezTo>
                    <a:pt x="759" y="1051"/>
                    <a:pt x="1159" y="1343"/>
                    <a:pt x="1464" y="1343"/>
                  </a:cubicBezTo>
                  <a:cubicBezTo>
                    <a:pt x="1624" y="1343"/>
                    <a:pt x="1757" y="1263"/>
                    <a:pt x="1815" y="1043"/>
                  </a:cubicBezTo>
                  <a:cubicBezTo>
                    <a:pt x="1815" y="841"/>
                    <a:pt x="1748" y="673"/>
                    <a:pt x="1647" y="572"/>
                  </a:cubicBezTo>
                  <a:cubicBezTo>
                    <a:pt x="1345" y="236"/>
                    <a:pt x="941" y="35"/>
                    <a:pt x="504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64"/>
            <p:cNvSpPr/>
            <p:nvPr/>
          </p:nvSpPr>
          <p:spPr>
            <a:xfrm>
              <a:off x="3551625" y="4524900"/>
              <a:ext cx="40425" cy="41250"/>
            </a:xfrm>
            <a:custGeom>
              <a:avLst/>
              <a:gdLst/>
              <a:ahLst/>
              <a:cxnLst/>
              <a:rect l="l" t="t" r="r" b="b"/>
              <a:pathLst>
                <a:path w="1617" h="1650" extrusionOk="0">
                  <a:moveTo>
                    <a:pt x="370" y="0"/>
                  </a:moveTo>
                  <a:cubicBezTo>
                    <a:pt x="0" y="0"/>
                    <a:pt x="0" y="370"/>
                    <a:pt x="68" y="639"/>
                  </a:cubicBezTo>
                  <a:cubicBezTo>
                    <a:pt x="135" y="807"/>
                    <a:pt x="236" y="975"/>
                    <a:pt x="336" y="1143"/>
                  </a:cubicBezTo>
                  <a:cubicBezTo>
                    <a:pt x="471" y="1378"/>
                    <a:pt x="706" y="1580"/>
                    <a:pt x="975" y="1647"/>
                  </a:cubicBezTo>
                  <a:cubicBezTo>
                    <a:pt x="988" y="1649"/>
                    <a:pt x="1001" y="1649"/>
                    <a:pt x="1013" y="1649"/>
                  </a:cubicBezTo>
                  <a:cubicBezTo>
                    <a:pt x="1617" y="1649"/>
                    <a:pt x="864" y="33"/>
                    <a:pt x="370" y="0"/>
                  </a:cubicBezTo>
                  <a:close/>
                </a:path>
              </a:pathLst>
            </a:custGeom>
            <a:solidFill>
              <a:srgbClr val="504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9" name="Google Shape;6139;p64"/>
            <p:cNvSpPr/>
            <p:nvPr/>
          </p:nvSpPr>
          <p:spPr>
            <a:xfrm>
              <a:off x="3570950" y="4499700"/>
              <a:ext cx="35300" cy="37900"/>
            </a:xfrm>
            <a:custGeom>
              <a:avLst/>
              <a:gdLst/>
              <a:ahLst/>
              <a:cxnLst/>
              <a:rect l="l" t="t" r="r" b="b"/>
              <a:pathLst>
                <a:path w="1412" h="1516" extrusionOk="0">
                  <a:moveTo>
                    <a:pt x="505" y="0"/>
                  </a:moveTo>
                  <a:cubicBezTo>
                    <a:pt x="437" y="0"/>
                    <a:pt x="370" y="0"/>
                    <a:pt x="303" y="34"/>
                  </a:cubicBezTo>
                  <a:cubicBezTo>
                    <a:pt x="0" y="235"/>
                    <a:pt x="303" y="908"/>
                    <a:pt x="471" y="1109"/>
                  </a:cubicBezTo>
                  <a:cubicBezTo>
                    <a:pt x="614" y="1294"/>
                    <a:pt x="896" y="1516"/>
                    <a:pt x="1108" y="1516"/>
                  </a:cubicBezTo>
                  <a:cubicBezTo>
                    <a:pt x="1244" y="1516"/>
                    <a:pt x="1352" y="1425"/>
                    <a:pt x="1378" y="1176"/>
                  </a:cubicBezTo>
                  <a:cubicBezTo>
                    <a:pt x="1412" y="773"/>
                    <a:pt x="1009" y="0"/>
                    <a:pt x="505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0" name="Google Shape;6140;p64"/>
            <p:cNvSpPr/>
            <p:nvPr/>
          </p:nvSpPr>
          <p:spPr>
            <a:xfrm>
              <a:off x="3588600" y="4557325"/>
              <a:ext cx="42850" cy="42875"/>
            </a:xfrm>
            <a:custGeom>
              <a:avLst/>
              <a:gdLst/>
              <a:ahLst/>
              <a:cxnLst/>
              <a:rect l="l" t="t" r="r" b="b"/>
              <a:pathLst>
                <a:path w="1714" h="1715" extrusionOk="0">
                  <a:moveTo>
                    <a:pt x="424" y="1"/>
                  </a:moveTo>
                  <a:cubicBezTo>
                    <a:pt x="345" y="1"/>
                    <a:pt x="269" y="35"/>
                    <a:pt x="202" y="115"/>
                  </a:cubicBezTo>
                  <a:cubicBezTo>
                    <a:pt x="0" y="417"/>
                    <a:pt x="34" y="854"/>
                    <a:pt x="269" y="1123"/>
                  </a:cubicBezTo>
                  <a:cubicBezTo>
                    <a:pt x="437" y="1392"/>
                    <a:pt x="672" y="1594"/>
                    <a:pt x="975" y="1695"/>
                  </a:cubicBezTo>
                  <a:cubicBezTo>
                    <a:pt x="1023" y="1708"/>
                    <a:pt x="1065" y="1715"/>
                    <a:pt x="1103" y="1715"/>
                  </a:cubicBezTo>
                  <a:cubicBezTo>
                    <a:pt x="1714" y="1715"/>
                    <a:pt x="980" y="1"/>
                    <a:pt x="424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64"/>
            <p:cNvSpPr/>
            <p:nvPr/>
          </p:nvSpPr>
          <p:spPr>
            <a:xfrm>
              <a:off x="3544900" y="4483550"/>
              <a:ext cx="35875" cy="37250"/>
            </a:xfrm>
            <a:custGeom>
              <a:avLst/>
              <a:gdLst/>
              <a:ahLst/>
              <a:cxnLst/>
              <a:rect l="l" t="t" r="r" b="b"/>
              <a:pathLst>
                <a:path w="1435" h="1490" extrusionOk="0">
                  <a:moveTo>
                    <a:pt x="877" y="1"/>
                  </a:moveTo>
                  <a:cubicBezTo>
                    <a:pt x="584" y="1"/>
                    <a:pt x="229" y="398"/>
                    <a:pt x="135" y="680"/>
                  </a:cubicBezTo>
                  <a:cubicBezTo>
                    <a:pt x="1" y="982"/>
                    <a:pt x="169" y="1352"/>
                    <a:pt x="471" y="1453"/>
                  </a:cubicBezTo>
                  <a:cubicBezTo>
                    <a:pt x="536" y="1478"/>
                    <a:pt x="597" y="1490"/>
                    <a:pt x="654" y="1490"/>
                  </a:cubicBezTo>
                  <a:cubicBezTo>
                    <a:pt x="1278" y="1490"/>
                    <a:pt x="1434" y="100"/>
                    <a:pt x="942" y="8"/>
                  </a:cubicBezTo>
                  <a:cubicBezTo>
                    <a:pt x="920" y="3"/>
                    <a:pt x="899" y="1"/>
                    <a:pt x="877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64"/>
            <p:cNvSpPr/>
            <p:nvPr/>
          </p:nvSpPr>
          <p:spPr>
            <a:xfrm>
              <a:off x="3593000" y="4445025"/>
              <a:ext cx="40150" cy="40700"/>
            </a:xfrm>
            <a:custGeom>
              <a:avLst/>
              <a:gdLst/>
              <a:ahLst/>
              <a:cxnLst/>
              <a:rect l="l" t="t" r="r" b="b"/>
              <a:pathLst>
                <a:path w="1606" h="1628" extrusionOk="0">
                  <a:moveTo>
                    <a:pt x="768" y="1"/>
                  </a:moveTo>
                  <a:cubicBezTo>
                    <a:pt x="756" y="1"/>
                    <a:pt x="744" y="1"/>
                    <a:pt x="732" y="3"/>
                  </a:cubicBezTo>
                  <a:cubicBezTo>
                    <a:pt x="1" y="90"/>
                    <a:pt x="796" y="1628"/>
                    <a:pt x="1303" y="1628"/>
                  </a:cubicBezTo>
                  <a:cubicBezTo>
                    <a:pt x="1378" y="1628"/>
                    <a:pt x="1448" y="1594"/>
                    <a:pt x="1505" y="1515"/>
                  </a:cubicBezTo>
                  <a:cubicBezTo>
                    <a:pt x="1605" y="1246"/>
                    <a:pt x="1605" y="910"/>
                    <a:pt x="1505" y="641"/>
                  </a:cubicBezTo>
                  <a:cubicBezTo>
                    <a:pt x="1408" y="383"/>
                    <a:pt x="1063" y="1"/>
                    <a:pt x="768" y="1"/>
                  </a:cubicBezTo>
                  <a:close/>
                </a:path>
              </a:pathLst>
            </a:custGeom>
            <a:solidFill>
              <a:srgbClr val="504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64"/>
            <p:cNvSpPr/>
            <p:nvPr/>
          </p:nvSpPr>
          <p:spPr>
            <a:xfrm>
              <a:off x="3740675" y="4651775"/>
              <a:ext cx="48250" cy="32950"/>
            </a:xfrm>
            <a:custGeom>
              <a:avLst/>
              <a:gdLst/>
              <a:ahLst/>
              <a:cxnLst/>
              <a:rect l="l" t="t" r="r" b="b"/>
              <a:pathLst>
                <a:path w="1930" h="1318" extrusionOk="0">
                  <a:moveTo>
                    <a:pt x="723" y="1"/>
                  </a:moveTo>
                  <a:cubicBezTo>
                    <a:pt x="638" y="1"/>
                    <a:pt x="553" y="12"/>
                    <a:pt x="471" y="34"/>
                  </a:cubicBezTo>
                  <a:cubicBezTo>
                    <a:pt x="0" y="269"/>
                    <a:pt x="404" y="740"/>
                    <a:pt x="672" y="941"/>
                  </a:cubicBezTo>
                  <a:cubicBezTo>
                    <a:pt x="807" y="1109"/>
                    <a:pt x="1009" y="1244"/>
                    <a:pt x="1244" y="1311"/>
                  </a:cubicBezTo>
                  <a:cubicBezTo>
                    <a:pt x="1279" y="1315"/>
                    <a:pt x="1312" y="1318"/>
                    <a:pt x="1344" y="1318"/>
                  </a:cubicBezTo>
                  <a:cubicBezTo>
                    <a:pt x="1801" y="1318"/>
                    <a:pt x="1930" y="884"/>
                    <a:pt x="1647" y="538"/>
                  </a:cubicBezTo>
                  <a:lnTo>
                    <a:pt x="1513" y="370"/>
                  </a:lnTo>
                  <a:cubicBezTo>
                    <a:pt x="1329" y="134"/>
                    <a:pt x="1024" y="1"/>
                    <a:pt x="723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64"/>
            <p:cNvSpPr/>
            <p:nvPr/>
          </p:nvSpPr>
          <p:spPr>
            <a:xfrm>
              <a:off x="3765025" y="4608875"/>
              <a:ext cx="29000" cy="36650"/>
            </a:xfrm>
            <a:custGeom>
              <a:avLst/>
              <a:gdLst/>
              <a:ahLst/>
              <a:cxnLst/>
              <a:rect l="l" t="t" r="r" b="b"/>
              <a:pathLst>
                <a:path w="1160" h="1466" extrusionOk="0">
                  <a:moveTo>
                    <a:pt x="436" y="1"/>
                  </a:moveTo>
                  <a:cubicBezTo>
                    <a:pt x="300" y="1"/>
                    <a:pt x="175" y="77"/>
                    <a:pt x="102" y="271"/>
                  </a:cubicBezTo>
                  <a:cubicBezTo>
                    <a:pt x="1" y="607"/>
                    <a:pt x="68" y="910"/>
                    <a:pt x="236" y="1212"/>
                  </a:cubicBezTo>
                  <a:cubicBezTo>
                    <a:pt x="356" y="1393"/>
                    <a:pt x="479" y="1465"/>
                    <a:pt x="591" y="1465"/>
                  </a:cubicBezTo>
                  <a:cubicBezTo>
                    <a:pt x="918" y="1465"/>
                    <a:pt x="1159" y="848"/>
                    <a:pt x="1009" y="473"/>
                  </a:cubicBezTo>
                  <a:cubicBezTo>
                    <a:pt x="945" y="237"/>
                    <a:pt x="675" y="1"/>
                    <a:pt x="436" y="1"/>
                  </a:cubicBezTo>
                  <a:close/>
                </a:path>
              </a:pathLst>
            </a:custGeom>
            <a:solidFill>
              <a:srgbClr val="504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64"/>
            <p:cNvSpPr/>
            <p:nvPr/>
          </p:nvSpPr>
          <p:spPr>
            <a:xfrm>
              <a:off x="3728200" y="4678850"/>
              <a:ext cx="42750" cy="26275"/>
            </a:xfrm>
            <a:custGeom>
              <a:avLst/>
              <a:gdLst/>
              <a:ahLst/>
              <a:cxnLst/>
              <a:rect l="l" t="t" r="r" b="b"/>
              <a:pathLst>
                <a:path w="1710" h="1051" extrusionOk="0">
                  <a:moveTo>
                    <a:pt x="818" y="1"/>
                  </a:moveTo>
                  <a:cubicBezTo>
                    <a:pt x="481" y="1"/>
                    <a:pt x="1" y="196"/>
                    <a:pt x="29" y="531"/>
                  </a:cubicBezTo>
                  <a:cubicBezTo>
                    <a:pt x="29" y="732"/>
                    <a:pt x="230" y="900"/>
                    <a:pt x="499" y="967"/>
                  </a:cubicBezTo>
                  <a:cubicBezTo>
                    <a:pt x="612" y="1024"/>
                    <a:pt x="735" y="1050"/>
                    <a:pt x="861" y="1050"/>
                  </a:cubicBezTo>
                  <a:cubicBezTo>
                    <a:pt x="1037" y="1050"/>
                    <a:pt x="1216" y="998"/>
                    <a:pt x="1373" y="900"/>
                  </a:cubicBezTo>
                  <a:cubicBezTo>
                    <a:pt x="1709" y="598"/>
                    <a:pt x="1373" y="127"/>
                    <a:pt x="1003" y="26"/>
                  </a:cubicBezTo>
                  <a:cubicBezTo>
                    <a:pt x="952" y="9"/>
                    <a:pt x="888" y="1"/>
                    <a:pt x="818" y="1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64"/>
            <p:cNvSpPr/>
            <p:nvPr/>
          </p:nvSpPr>
          <p:spPr>
            <a:xfrm>
              <a:off x="3708925" y="4620925"/>
              <a:ext cx="38500" cy="33675"/>
            </a:xfrm>
            <a:custGeom>
              <a:avLst/>
              <a:gdLst/>
              <a:ahLst/>
              <a:cxnLst/>
              <a:rect l="l" t="t" r="r" b="b"/>
              <a:pathLst>
                <a:path w="1540" h="1347" extrusionOk="0">
                  <a:moveTo>
                    <a:pt x="412" y="1"/>
                  </a:moveTo>
                  <a:cubicBezTo>
                    <a:pt x="197" y="1"/>
                    <a:pt x="1" y="100"/>
                    <a:pt x="27" y="360"/>
                  </a:cubicBezTo>
                  <a:cubicBezTo>
                    <a:pt x="27" y="360"/>
                    <a:pt x="27" y="394"/>
                    <a:pt x="27" y="428"/>
                  </a:cubicBezTo>
                  <a:cubicBezTo>
                    <a:pt x="128" y="697"/>
                    <a:pt x="329" y="965"/>
                    <a:pt x="598" y="1133"/>
                  </a:cubicBezTo>
                  <a:cubicBezTo>
                    <a:pt x="728" y="1245"/>
                    <a:pt x="910" y="1346"/>
                    <a:pt x="1069" y="1346"/>
                  </a:cubicBezTo>
                  <a:cubicBezTo>
                    <a:pt x="1197" y="1346"/>
                    <a:pt x="1311" y="1280"/>
                    <a:pt x="1371" y="1100"/>
                  </a:cubicBezTo>
                  <a:cubicBezTo>
                    <a:pt x="1539" y="730"/>
                    <a:pt x="968" y="159"/>
                    <a:pt x="598" y="24"/>
                  </a:cubicBezTo>
                  <a:cubicBezTo>
                    <a:pt x="538" y="9"/>
                    <a:pt x="474" y="1"/>
                    <a:pt x="412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64"/>
            <p:cNvSpPr/>
            <p:nvPr/>
          </p:nvSpPr>
          <p:spPr>
            <a:xfrm>
              <a:off x="3712725" y="4539900"/>
              <a:ext cx="45625" cy="26425"/>
            </a:xfrm>
            <a:custGeom>
              <a:avLst/>
              <a:gdLst/>
              <a:ahLst/>
              <a:cxnLst/>
              <a:rect l="l" t="t" r="r" b="b"/>
              <a:pathLst>
                <a:path w="1825" h="1057" extrusionOk="0">
                  <a:moveTo>
                    <a:pt x="553" y="0"/>
                  </a:moveTo>
                  <a:cubicBezTo>
                    <a:pt x="7" y="0"/>
                    <a:pt x="0" y="557"/>
                    <a:pt x="446" y="812"/>
                  </a:cubicBezTo>
                  <a:cubicBezTo>
                    <a:pt x="581" y="879"/>
                    <a:pt x="715" y="913"/>
                    <a:pt x="849" y="980"/>
                  </a:cubicBezTo>
                  <a:cubicBezTo>
                    <a:pt x="985" y="1025"/>
                    <a:pt x="1134" y="1057"/>
                    <a:pt x="1270" y="1057"/>
                  </a:cubicBezTo>
                  <a:cubicBezTo>
                    <a:pt x="1436" y="1057"/>
                    <a:pt x="1582" y="1009"/>
                    <a:pt x="1656" y="879"/>
                  </a:cubicBezTo>
                  <a:cubicBezTo>
                    <a:pt x="1824" y="476"/>
                    <a:pt x="917" y="39"/>
                    <a:pt x="648" y="5"/>
                  </a:cubicBezTo>
                  <a:cubicBezTo>
                    <a:pt x="615" y="2"/>
                    <a:pt x="583" y="0"/>
                    <a:pt x="55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64"/>
            <p:cNvSpPr/>
            <p:nvPr/>
          </p:nvSpPr>
          <p:spPr>
            <a:xfrm>
              <a:off x="3767300" y="4685125"/>
              <a:ext cx="35125" cy="33200"/>
            </a:xfrm>
            <a:custGeom>
              <a:avLst/>
              <a:gdLst/>
              <a:ahLst/>
              <a:cxnLst/>
              <a:rect l="l" t="t" r="r" b="b"/>
              <a:pathLst>
                <a:path w="1405" h="1328" extrusionOk="0">
                  <a:moveTo>
                    <a:pt x="979" y="0"/>
                  </a:moveTo>
                  <a:cubicBezTo>
                    <a:pt x="889" y="0"/>
                    <a:pt x="788" y="25"/>
                    <a:pt x="683" y="78"/>
                  </a:cubicBezTo>
                  <a:cubicBezTo>
                    <a:pt x="264" y="271"/>
                    <a:pt x="0" y="1328"/>
                    <a:pt x="569" y="1328"/>
                  </a:cubicBezTo>
                  <a:cubicBezTo>
                    <a:pt x="594" y="1328"/>
                    <a:pt x="621" y="1326"/>
                    <a:pt x="649" y="1321"/>
                  </a:cubicBezTo>
                  <a:lnTo>
                    <a:pt x="683" y="1321"/>
                  </a:lnTo>
                  <a:cubicBezTo>
                    <a:pt x="1053" y="1221"/>
                    <a:pt x="1288" y="918"/>
                    <a:pt x="1355" y="548"/>
                  </a:cubicBezTo>
                  <a:cubicBezTo>
                    <a:pt x="1405" y="201"/>
                    <a:pt x="1234" y="0"/>
                    <a:pt x="979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64"/>
            <p:cNvSpPr/>
            <p:nvPr/>
          </p:nvSpPr>
          <p:spPr>
            <a:xfrm>
              <a:off x="3717975" y="4567450"/>
              <a:ext cx="34475" cy="39000"/>
            </a:xfrm>
            <a:custGeom>
              <a:avLst/>
              <a:gdLst/>
              <a:ahLst/>
              <a:cxnLst/>
              <a:rect l="l" t="t" r="r" b="b"/>
              <a:pathLst>
                <a:path w="1379" h="1560" extrusionOk="0">
                  <a:moveTo>
                    <a:pt x="524" y="1"/>
                  </a:moveTo>
                  <a:cubicBezTo>
                    <a:pt x="416" y="1"/>
                    <a:pt x="316" y="53"/>
                    <a:pt x="236" y="180"/>
                  </a:cubicBezTo>
                  <a:cubicBezTo>
                    <a:pt x="1" y="617"/>
                    <a:pt x="438" y="1256"/>
                    <a:pt x="774" y="1458"/>
                  </a:cubicBezTo>
                  <a:cubicBezTo>
                    <a:pt x="839" y="1523"/>
                    <a:pt x="932" y="1560"/>
                    <a:pt x="1026" y="1560"/>
                  </a:cubicBezTo>
                  <a:cubicBezTo>
                    <a:pt x="1078" y="1560"/>
                    <a:pt x="1130" y="1549"/>
                    <a:pt x="1177" y="1525"/>
                  </a:cubicBezTo>
                  <a:cubicBezTo>
                    <a:pt x="1379" y="1424"/>
                    <a:pt x="1379" y="1021"/>
                    <a:pt x="1345" y="819"/>
                  </a:cubicBezTo>
                  <a:cubicBezTo>
                    <a:pt x="1294" y="537"/>
                    <a:pt x="871" y="1"/>
                    <a:pt x="524" y="1"/>
                  </a:cubicBezTo>
                  <a:close/>
                </a:path>
              </a:pathLst>
            </a:custGeom>
            <a:solidFill>
              <a:srgbClr val="504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64"/>
            <p:cNvSpPr/>
            <p:nvPr/>
          </p:nvSpPr>
          <p:spPr>
            <a:xfrm>
              <a:off x="3669250" y="4418875"/>
              <a:ext cx="37300" cy="33000"/>
            </a:xfrm>
            <a:custGeom>
              <a:avLst/>
              <a:gdLst/>
              <a:ahLst/>
              <a:cxnLst/>
              <a:rect l="l" t="t" r="r" b="b"/>
              <a:pathLst>
                <a:path w="1492" h="1320" extrusionOk="0">
                  <a:moveTo>
                    <a:pt x="382" y="1"/>
                  </a:moveTo>
                  <a:cubicBezTo>
                    <a:pt x="289" y="1"/>
                    <a:pt x="204" y="33"/>
                    <a:pt x="135" y="108"/>
                  </a:cubicBezTo>
                  <a:cubicBezTo>
                    <a:pt x="1" y="276"/>
                    <a:pt x="68" y="511"/>
                    <a:pt x="169" y="679"/>
                  </a:cubicBezTo>
                  <a:cubicBezTo>
                    <a:pt x="303" y="914"/>
                    <a:pt x="538" y="1116"/>
                    <a:pt x="807" y="1250"/>
                  </a:cubicBezTo>
                  <a:cubicBezTo>
                    <a:pt x="906" y="1294"/>
                    <a:pt x="1015" y="1320"/>
                    <a:pt x="1115" y="1320"/>
                  </a:cubicBezTo>
                  <a:cubicBezTo>
                    <a:pt x="1322" y="1320"/>
                    <a:pt x="1491" y="1209"/>
                    <a:pt x="1446" y="914"/>
                  </a:cubicBezTo>
                  <a:cubicBezTo>
                    <a:pt x="1364" y="613"/>
                    <a:pt x="792" y="1"/>
                    <a:pt x="382" y="1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64"/>
            <p:cNvSpPr/>
            <p:nvPr/>
          </p:nvSpPr>
          <p:spPr>
            <a:xfrm>
              <a:off x="3698650" y="4477900"/>
              <a:ext cx="46250" cy="33575"/>
            </a:xfrm>
            <a:custGeom>
              <a:avLst/>
              <a:gdLst/>
              <a:ahLst/>
              <a:cxnLst/>
              <a:rect l="l" t="t" r="r" b="b"/>
              <a:pathLst>
                <a:path w="1850" h="1343" extrusionOk="0">
                  <a:moveTo>
                    <a:pt x="378" y="1"/>
                  </a:moveTo>
                  <a:cubicBezTo>
                    <a:pt x="222" y="1"/>
                    <a:pt x="92" y="81"/>
                    <a:pt x="34" y="301"/>
                  </a:cubicBezTo>
                  <a:cubicBezTo>
                    <a:pt x="1" y="469"/>
                    <a:pt x="68" y="637"/>
                    <a:pt x="203" y="771"/>
                  </a:cubicBezTo>
                  <a:cubicBezTo>
                    <a:pt x="505" y="1107"/>
                    <a:pt x="875" y="1309"/>
                    <a:pt x="1312" y="1343"/>
                  </a:cubicBezTo>
                  <a:cubicBezTo>
                    <a:pt x="1849" y="1275"/>
                    <a:pt x="1379" y="637"/>
                    <a:pt x="1244" y="469"/>
                  </a:cubicBezTo>
                  <a:cubicBezTo>
                    <a:pt x="1068" y="293"/>
                    <a:pt x="675" y="1"/>
                    <a:pt x="378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64"/>
            <p:cNvSpPr/>
            <p:nvPr/>
          </p:nvSpPr>
          <p:spPr>
            <a:xfrm>
              <a:off x="3770825" y="4536600"/>
              <a:ext cx="41175" cy="41300"/>
            </a:xfrm>
            <a:custGeom>
              <a:avLst/>
              <a:gdLst/>
              <a:ahLst/>
              <a:cxnLst/>
              <a:rect l="l" t="t" r="r" b="b"/>
              <a:pathLst>
                <a:path w="1647" h="1652" extrusionOk="0">
                  <a:moveTo>
                    <a:pt x="605" y="1"/>
                  </a:moveTo>
                  <a:cubicBezTo>
                    <a:pt x="1" y="1"/>
                    <a:pt x="753" y="1617"/>
                    <a:pt x="1248" y="1650"/>
                  </a:cubicBezTo>
                  <a:cubicBezTo>
                    <a:pt x="1264" y="1651"/>
                    <a:pt x="1279" y="1652"/>
                    <a:pt x="1293" y="1652"/>
                  </a:cubicBezTo>
                  <a:cubicBezTo>
                    <a:pt x="1620" y="1652"/>
                    <a:pt x="1647" y="1302"/>
                    <a:pt x="1550" y="1045"/>
                  </a:cubicBezTo>
                  <a:cubicBezTo>
                    <a:pt x="1483" y="843"/>
                    <a:pt x="1416" y="675"/>
                    <a:pt x="1315" y="541"/>
                  </a:cubicBezTo>
                  <a:cubicBezTo>
                    <a:pt x="1147" y="272"/>
                    <a:pt x="912" y="104"/>
                    <a:pt x="643" y="3"/>
                  </a:cubicBezTo>
                  <a:cubicBezTo>
                    <a:pt x="630" y="2"/>
                    <a:pt x="617" y="1"/>
                    <a:pt x="605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64"/>
            <p:cNvSpPr/>
            <p:nvPr/>
          </p:nvSpPr>
          <p:spPr>
            <a:xfrm>
              <a:off x="3756625" y="4565375"/>
              <a:ext cx="36175" cy="38525"/>
            </a:xfrm>
            <a:custGeom>
              <a:avLst/>
              <a:gdLst/>
              <a:ahLst/>
              <a:cxnLst/>
              <a:rect l="l" t="t" r="r" b="b"/>
              <a:pathLst>
                <a:path w="1447" h="1541" extrusionOk="0">
                  <a:moveTo>
                    <a:pt x="311" y="0"/>
                  </a:moveTo>
                  <a:cubicBezTo>
                    <a:pt x="179" y="0"/>
                    <a:pt x="73" y="88"/>
                    <a:pt x="34" y="331"/>
                  </a:cubicBezTo>
                  <a:cubicBezTo>
                    <a:pt x="1" y="768"/>
                    <a:pt x="404" y="1541"/>
                    <a:pt x="908" y="1541"/>
                  </a:cubicBezTo>
                  <a:cubicBezTo>
                    <a:pt x="976" y="1541"/>
                    <a:pt x="1076" y="1507"/>
                    <a:pt x="1144" y="1473"/>
                  </a:cubicBezTo>
                  <a:cubicBezTo>
                    <a:pt x="1446" y="1305"/>
                    <a:pt x="1144" y="600"/>
                    <a:pt x="976" y="398"/>
                  </a:cubicBezTo>
                  <a:cubicBezTo>
                    <a:pt x="809" y="231"/>
                    <a:pt x="526" y="0"/>
                    <a:pt x="311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64"/>
            <p:cNvSpPr/>
            <p:nvPr/>
          </p:nvSpPr>
          <p:spPr>
            <a:xfrm>
              <a:off x="3731925" y="4503275"/>
              <a:ext cx="42375" cy="42400"/>
            </a:xfrm>
            <a:custGeom>
              <a:avLst/>
              <a:gdLst/>
              <a:ahLst/>
              <a:cxnLst/>
              <a:rect l="l" t="t" r="r" b="b"/>
              <a:pathLst>
                <a:path w="1695" h="1696" extrusionOk="0">
                  <a:moveTo>
                    <a:pt x="609" y="0"/>
                  </a:moveTo>
                  <a:cubicBezTo>
                    <a:pt x="0" y="0"/>
                    <a:pt x="737" y="1695"/>
                    <a:pt x="1272" y="1695"/>
                  </a:cubicBezTo>
                  <a:cubicBezTo>
                    <a:pt x="1352" y="1695"/>
                    <a:pt x="1427" y="1657"/>
                    <a:pt x="1493" y="1571"/>
                  </a:cubicBezTo>
                  <a:cubicBezTo>
                    <a:pt x="1695" y="1269"/>
                    <a:pt x="1695" y="865"/>
                    <a:pt x="1459" y="597"/>
                  </a:cubicBezTo>
                  <a:cubicBezTo>
                    <a:pt x="1291" y="328"/>
                    <a:pt x="1022" y="126"/>
                    <a:pt x="754" y="25"/>
                  </a:cubicBezTo>
                  <a:cubicBezTo>
                    <a:pt x="699" y="8"/>
                    <a:pt x="651" y="0"/>
                    <a:pt x="609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64"/>
            <p:cNvSpPr/>
            <p:nvPr/>
          </p:nvSpPr>
          <p:spPr>
            <a:xfrm>
              <a:off x="3782800" y="4582125"/>
              <a:ext cx="35200" cy="37925"/>
            </a:xfrm>
            <a:custGeom>
              <a:avLst/>
              <a:gdLst/>
              <a:ahLst/>
              <a:cxnLst/>
              <a:rect l="l" t="t" r="r" b="b"/>
              <a:pathLst>
                <a:path w="1408" h="1517" extrusionOk="0">
                  <a:moveTo>
                    <a:pt x="776" y="0"/>
                  </a:moveTo>
                  <a:cubicBezTo>
                    <a:pt x="166" y="0"/>
                    <a:pt x="1" y="1385"/>
                    <a:pt x="466" y="1509"/>
                  </a:cubicBezTo>
                  <a:cubicBezTo>
                    <a:pt x="487" y="1514"/>
                    <a:pt x="509" y="1516"/>
                    <a:pt x="531" y="1516"/>
                  </a:cubicBezTo>
                  <a:cubicBezTo>
                    <a:pt x="823" y="1516"/>
                    <a:pt x="1179" y="1116"/>
                    <a:pt x="1273" y="803"/>
                  </a:cubicBezTo>
                  <a:cubicBezTo>
                    <a:pt x="1407" y="501"/>
                    <a:pt x="1273" y="131"/>
                    <a:pt x="937" y="30"/>
                  </a:cubicBezTo>
                  <a:cubicBezTo>
                    <a:pt x="880" y="10"/>
                    <a:pt x="826" y="0"/>
                    <a:pt x="776" y="0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64"/>
            <p:cNvSpPr/>
            <p:nvPr/>
          </p:nvSpPr>
          <p:spPr>
            <a:xfrm>
              <a:off x="3718825" y="4451250"/>
              <a:ext cx="40900" cy="40950"/>
            </a:xfrm>
            <a:custGeom>
              <a:avLst/>
              <a:gdLst/>
              <a:ahLst/>
              <a:cxnLst/>
              <a:rect l="l" t="t" r="r" b="b"/>
              <a:pathLst>
                <a:path w="1636" h="1638" extrusionOk="0">
                  <a:moveTo>
                    <a:pt x="334" y="0"/>
                  </a:moveTo>
                  <a:cubicBezTo>
                    <a:pt x="258" y="0"/>
                    <a:pt x="189" y="38"/>
                    <a:pt x="135" y="123"/>
                  </a:cubicBezTo>
                  <a:cubicBezTo>
                    <a:pt x="0" y="325"/>
                    <a:pt x="101" y="728"/>
                    <a:pt x="135" y="963"/>
                  </a:cubicBezTo>
                  <a:cubicBezTo>
                    <a:pt x="167" y="1191"/>
                    <a:pt x="545" y="1637"/>
                    <a:pt x="873" y="1637"/>
                  </a:cubicBezTo>
                  <a:cubicBezTo>
                    <a:pt x="885" y="1637"/>
                    <a:pt x="896" y="1637"/>
                    <a:pt x="908" y="1636"/>
                  </a:cubicBezTo>
                  <a:cubicBezTo>
                    <a:pt x="1635" y="1548"/>
                    <a:pt x="826" y="0"/>
                    <a:pt x="33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64"/>
            <p:cNvSpPr/>
            <p:nvPr/>
          </p:nvSpPr>
          <p:spPr>
            <a:xfrm>
              <a:off x="3625425" y="4432125"/>
              <a:ext cx="48050" cy="32750"/>
            </a:xfrm>
            <a:custGeom>
              <a:avLst/>
              <a:gdLst/>
              <a:ahLst/>
              <a:cxnLst/>
              <a:rect l="l" t="t" r="r" b="b"/>
              <a:pathLst>
                <a:path w="1922" h="1310" extrusionOk="0">
                  <a:moveTo>
                    <a:pt x="563" y="1"/>
                  </a:moveTo>
                  <a:cubicBezTo>
                    <a:pt x="113" y="1"/>
                    <a:pt x="0" y="422"/>
                    <a:pt x="275" y="787"/>
                  </a:cubicBezTo>
                  <a:cubicBezTo>
                    <a:pt x="308" y="821"/>
                    <a:pt x="342" y="888"/>
                    <a:pt x="409" y="922"/>
                  </a:cubicBezTo>
                  <a:cubicBezTo>
                    <a:pt x="584" y="1171"/>
                    <a:pt x="869" y="1309"/>
                    <a:pt x="1156" y="1309"/>
                  </a:cubicBezTo>
                  <a:cubicBezTo>
                    <a:pt x="1256" y="1309"/>
                    <a:pt x="1356" y="1293"/>
                    <a:pt x="1451" y="1258"/>
                  </a:cubicBezTo>
                  <a:cubicBezTo>
                    <a:pt x="1922" y="1023"/>
                    <a:pt x="1518" y="586"/>
                    <a:pt x="1249" y="351"/>
                  </a:cubicBezTo>
                  <a:cubicBezTo>
                    <a:pt x="1115" y="182"/>
                    <a:pt x="913" y="82"/>
                    <a:pt x="712" y="14"/>
                  </a:cubicBezTo>
                  <a:cubicBezTo>
                    <a:pt x="659" y="5"/>
                    <a:pt x="609" y="1"/>
                    <a:pt x="563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64"/>
            <p:cNvSpPr/>
            <p:nvPr/>
          </p:nvSpPr>
          <p:spPr>
            <a:xfrm>
              <a:off x="3685225" y="4515450"/>
              <a:ext cx="51325" cy="26275"/>
            </a:xfrm>
            <a:custGeom>
              <a:avLst/>
              <a:gdLst/>
              <a:ahLst/>
              <a:cxnLst/>
              <a:rect l="l" t="t" r="r" b="b"/>
              <a:pathLst>
                <a:path w="2053" h="1051" extrusionOk="0">
                  <a:moveTo>
                    <a:pt x="1216" y="0"/>
                  </a:moveTo>
                  <a:cubicBezTo>
                    <a:pt x="1180" y="0"/>
                    <a:pt x="1144" y="3"/>
                    <a:pt x="1109" y="9"/>
                  </a:cubicBezTo>
                  <a:cubicBezTo>
                    <a:pt x="571" y="110"/>
                    <a:pt x="0" y="983"/>
                    <a:pt x="840" y="1051"/>
                  </a:cubicBezTo>
                  <a:cubicBezTo>
                    <a:pt x="1176" y="1051"/>
                    <a:pt x="1479" y="950"/>
                    <a:pt x="1714" y="714"/>
                  </a:cubicBezTo>
                  <a:cubicBezTo>
                    <a:pt x="2052" y="315"/>
                    <a:pt x="1604" y="0"/>
                    <a:pt x="1216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64"/>
            <p:cNvSpPr/>
            <p:nvPr/>
          </p:nvSpPr>
          <p:spPr>
            <a:xfrm>
              <a:off x="3636475" y="4644725"/>
              <a:ext cx="34475" cy="33650"/>
            </a:xfrm>
            <a:custGeom>
              <a:avLst/>
              <a:gdLst/>
              <a:ahLst/>
              <a:cxnLst/>
              <a:rect l="l" t="t" r="r" b="b"/>
              <a:pathLst>
                <a:path w="1379" h="1346" extrusionOk="0">
                  <a:moveTo>
                    <a:pt x="456" y="1"/>
                  </a:moveTo>
                  <a:cubicBezTo>
                    <a:pt x="261" y="1"/>
                    <a:pt x="86" y="92"/>
                    <a:pt x="34" y="316"/>
                  </a:cubicBezTo>
                  <a:cubicBezTo>
                    <a:pt x="1" y="618"/>
                    <a:pt x="135" y="921"/>
                    <a:pt x="404" y="1123"/>
                  </a:cubicBezTo>
                  <a:cubicBezTo>
                    <a:pt x="510" y="1255"/>
                    <a:pt x="678" y="1345"/>
                    <a:pt x="859" y="1345"/>
                  </a:cubicBezTo>
                  <a:cubicBezTo>
                    <a:pt x="909" y="1345"/>
                    <a:pt x="959" y="1339"/>
                    <a:pt x="1009" y="1324"/>
                  </a:cubicBezTo>
                  <a:cubicBezTo>
                    <a:pt x="1379" y="1156"/>
                    <a:pt x="1244" y="484"/>
                    <a:pt x="976" y="215"/>
                  </a:cubicBezTo>
                  <a:cubicBezTo>
                    <a:pt x="844" y="84"/>
                    <a:pt x="641" y="1"/>
                    <a:pt x="456" y="1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64"/>
            <p:cNvSpPr/>
            <p:nvPr/>
          </p:nvSpPr>
          <p:spPr>
            <a:xfrm>
              <a:off x="3592800" y="4484000"/>
              <a:ext cx="47900" cy="25625"/>
            </a:xfrm>
            <a:custGeom>
              <a:avLst/>
              <a:gdLst/>
              <a:ahLst/>
              <a:cxnLst/>
              <a:rect l="l" t="t" r="r" b="b"/>
              <a:pathLst>
                <a:path w="1916" h="1025" extrusionOk="0">
                  <a:moveTo>
                    <a:pt x="670" y="1"/>
                  </a:moveTo>
                  <a:cubicBezTo>
                    <a:pt x="504" y="1"/>
                    <a:pt x="359" y="46"/>
                    <a:pt x="269" y="158"/>
                  </a:cubicBezTo>
                  <a:cubicBezTo>
                    <a:pt x="0" y="494"/>
                    <a:pt x="336" y="729"/>
                    <a:pt x="639" y="863"/>
                  </a:cubicBezTo>
                  <a:cubicBezTo>
                    <a:pt x="836" y="962"/>
                    <a:pt x="1068" y="1024"/>
                    <a:pt x="1298" y="1024"/>
                  </a:cubicBezTo>
                  <a:cubicBezTo>
                    <a:pt x="1382" y="1024"/>
                    <a:pt x="1465" y="1016"/>
                    <a:pt x="1546" y="998"/>
                  </a:cubicBezTo>
                  <a:lnTo>
                    <a:pt x="1613" y="998"/>
                  </a:lnTo>
                  <a:cubicBezTo>
                    <a:pt x="1916" y="830"/>
                    <a:pt x="1815" y="527"/>
                    <a:pt x="1613" y="359"/>
                  </a:cubicBezTo>
                  <a:cubicBezTo>
                    <a:pt x="1412" y="180"/>
                    <a:pt x="1001" y="1"/>
                    <a:pt x="670" y="1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64"/>
            <p:cNvSpPr/>
            <p:nvPr/>
          </p:nvSpPr>
          <p:spPr>
            <a:xfrm>
              <a:off x="3659175" y="4690850"/>
              <a:ext cx="41575" cy="30650"/>
            </a:xfrm>
            <a:custGeom>
              <a:avLst/>
              <a:gdLst/>
              <a:ahLst/>
              <a:cxnLst/>
              <a:rect l="l" t="t" r="r" b="b"/>
              <a:pathLst>
                <a:path w="1663" h="1226" extrusionOk="0">
                  <a:moveTo>
                    <a:pt x="376" y="1"/>
                  </a:moveTo>
                  <a:cubicBezTo>
                    <a:pt x="273" y="1"/>
                    <a:pt x="188" y="34"/>
                    <a:pt x="135" y="118"/>
                  </a:cubicBezTo>
                  <a:cubicBezTo>
                    <a:pt x="0" y="353"/>
                    <a:pt x="202" y="655"/>
                    <a:pt x="437" y="857"/>
                  </a:cubicBezTo>
                  <a:cubicBezTo>
                    <a:pt x="538" y="958"/>
                    <a:pt x="672" y="1025"/>
                    <a:pt x="773" y="1126"/>
                  </a:cubicBezTo>
                  <a:cubicBezTo>
                    <a:pt x="901" y="1194"/>
                    <a:pt x="1028" y="1226"/>
                    <a:pt x="1139" y="1226"/>
                  </a:cubicBezTo>
                  <a:cubicBezTo>
                    <a:pt x="1465" y="1226"/>
                    <a:pt x="1662" y="956"/>
                    <a:pt x="1412" y="555"/>
                  </a:cubicBezTo>
                  <a:cubicBezTo>
                    <a:pt x="1282" y="398"/>
                    <a:pt x="728" y="1"/>
                    <a:pt x="376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64"/>
            <p:cNvSpPr/>
            <p:nvPr/>
          </p:nvSpPr>
          <p:spPr>
            <a:xfrm>
              <a:off x="3660850" y="4458300"/>
              <a:ext cx="29425" cy="34400"/>
            </a:xfrm>
            <a:custGeom>
              <a:avLst/>
              <a:gdLst/>
              <a:ahLst/>
              <a:cxnLst/>
              <a:rect l="l" t="t" r="r" b="b"/>
              <a:pathLst>
                <a:path w="1177" h="1376" extrusionOk="0">
                  <a:moveTo>
                    <a:pt x="778" y="0"/>
                  </a:moveTo>
                  <a:cubicBezTo>
                    <a:pt x="674" y="0"/>
                    <a:pt x="557" y="46"/>
                    <a:pt x="437" y="144"/>
                  </a:cubicBezTo>
                  <a:cubicBezTo>
                    <a:pt x="135" y="345"/>
                    <a:pt x="1" y="715"/>
                    <a:pt x="68" y="1085"/>
                  </a:cubicBezTo>
                  <a:lnTo>
                    <a:pt x="68" y="1118"/>
                  </a:lnTo>
                  <a:cubicBezTo>
                    <a:pt x="141" y="1302"/>
                    <a:pt x="257" y="1375"/>
                    <a:pt x="387" y="1375"/>
                  </a:cubicBezTo>
                  <a:cubicBezTo>
                    <a:pt x="733" y="1375"/>
                    <a:pt x="1177" y="856"/>
                    <a:pt x="1177" y="513"/>
                  </a:cubicBezTo>
                  <a:cubicBezTo>
                    <a:pt x="1154" y="196"/>
                    <a:pt x="993" y="0"/>
                    <a:pt x="778" y="0"/>
                  </a:cubicBezTo>
                  <a:close/>
                </a:path>
              </a:pathLst>
            </a:custGeom>
            <a:solidFill>
              <a:srgbClr val="504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64"/>
            <p:cNvSpPr/>
            <p:nvPr/>
          </p:nvSpPr>
          <p:spPr>
            <a:xfrm>
              <a:off x="3662525" y="4618425"/>
              <a:ext cx="47625" cy="24775"/>
            </a:xfrm>
            <a:custGeom>
              <a:avLst/>
              <a:gdLst/>
              <a:ahLst/>
              <a:cxnLst/>
              <a:rect l="l" t="t" r="r" b="b"/>
              <a:pathLst>
                <a:path w="1905" h="991" extrusionOk="0">
                  <a:moveTo>
                    <a:pt x="777" y="1"/>
                  </a:moveTo>
                  <a:cubicBezTo>
                    <a:pt x="698" y="1"/>
                    <a:pt x="628" y="8"/>
                    <a:pt x="572" y="24"/>
                  </a:cubicBezTo>
                  <a:cubicBezTo>
                    <a:pt x="370" y="91"/>
                    <a:pt x="1" y="292"/>
                    <a:pt x="1" y="528"/>
                  </a:cubicBezTo>
                  <a:cubicBezTo>
                    <a:pt x="34" y="629"/>
                    <a:pt x="102" y="729"/>
                    <a:pt x="270" y="830"/>
                  </a:cubicBezTo>
                  <a:cubicBezTo>
                    <a:pt x="428" y="925"/>
                    <a:pt x="691" y="991"/>
                    <a:pt x="950" y="991"/>
                  </a:cubicBezTo>
                  <a:cubicBezTo>
                    <a:pt x="1240" y="991"/>
                    <a:pt x="1523" y="909"/>
                    <a:pt x="1648" y="696"/>
                  </a:cubicBezTo>
                  <a:cubicBezTo>
                    <a:pt x="1904" y="239"/>
                    <a:pt x="1217" y="1"/>
                    <a:pt x="777" y="1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64"/>
            <p:cNvSpPr/>
            <p:nvPr/>
          </p:nvSpPr>
          <p:spPr>
            <a:xfrm>
              <a:off x="3688575" y="4648000"/>
              <a:ext cx="48200" cy="26475"/>
            </a:xfrm>
            <a:custGeom>
              <a:avLst/>
              <a:gdLst/>
              <a:ahLst/>
              <a:cxnLst/>
              <a:rect l="l" t="t" r="r" b="b"/>
              <a:pathLst>
                <a:path w="1928" h="1059" extrusionOk="0">
                  <a:moveTo>
                    <a:pt x="586" y="0"/>
                  </a:moveTo>
                  <a:cubicBezTo>
                    <a:pt x="529" y="0"/>
                    <a:pt x="479" y="6"/>
                    <a:pt x="437" y="17"/>
                  </a:cubicBezTo>
                  <a:cubicBezTo>
                    <a:pt x="1" y="185"/>
                    <a:pt x="169" y="555"/>
                    <a:pt x="437" y="756"/>
                  </a:cubicBezTo>
                  <a:cubicBezTo>
                    <a:pt x="673" y="924"/>
                    <a:pt x="942" y="1025"/>
                    <a:pt x="1244" y="1059"/>
                  </a:cubicBezTo>
                  <a:cubicBezTo>
                    <a:pt x="1412" y="1059"/>
                    <a:pt x="1681" y="992"/>
                    <a:pt x="1748" y="823"/>
                  </a:cubicBezTo>
                  <a:cubicBezTo>
                    <a:pt x="1927" y="345"/>
                    <a:pt x="1045" y="0"/>
                    <a:pt x="586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64"/>
            <p:cNvSpPr/>
            <p:nvPr/>
          </p:nvSpPr>
          <p:spPr>
            <a:xfrm>
              <a:off x="3623150" y="4406075"/>
              <a:ext cx="54525" cy="28150"/>
            </a:xfrm>
            <a:custGeom>
              <a:avLst/>
              <a:gdLst/>
              <a:ahLst/>
              <a:cxnLst/>
              <a:rect l="l" t="t" r="r" b="b"/>
              <a:pathLst>
                <a:path w="2181" h="1126" extrusionOk="0">
                  <a:moveTo>
                    <a:pt x="562" y="1"/>
                  </a:moveTo>
                  <a:cubicBezTo>
                    <a:pt x="277" y="1"/>
                    <a:pt x="0" y="80"/>
                    <a:pt x="131" y="384"/>
                  </a:cubicBezTo>
                  <a:cubicBezTo>
                    <a:pt x="399" y="720"/>
                    <a:pt x="736" y="989"/>
                    <a:pt x="1172" y="1090"/>
                  </a:cubicBezTo>
                  <a:cubicBezTo>
                    <a:pt x="1232" y="1114"/>
                    <a:pt x="1296" y="1125"/>
                    <a:pt x="1359" y="1125"/>
                  </a:cubicBezTo>
                  <a:cubicBezTo>
                    <a:pt x="1475" y="1125"/>
                    <a:pt x="1590" y="1088"/>
                    <a:pt x="1677" y="1023"/>
                  </a:cubicBezTo>
                  <a:cubicBezTo>
                    <a:pt x="2181" y="552"/>
                    <a:pt x="1340" y="115"/>
                    <a:pt x="971" y="48"/>
                  </a:cubicBezTo>
                  <a:cubicBezTo>
                    <a:pt x="876" y="24"/>
                    <a:pt x="718" y="1"/>
                    <a:pt x="562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64"/>
            <p:cNvSpPr/>
            <p:nvPr/>
          </p:nvSpPr>
          <p:spPr>
            <a:xfrm>
              <a:off x="3621350" y="4604700"/>
              <a:ext cx="38675" cy="28825"/>
            </a:xfrm>
            <a:custGeom>
              <a:avLst/>
              <a:gdLst/>
              <a:ahLst/>
              <a:cxnLst/>
              <a:rect l="l" t="t" r="r" b="b"/>
              <a:pathLst>
                <a:path w="1547" h="1153" extrusionOk="0">
                  <a:moveTo>
                    <a:pt x="384" y="1"/>
                  </a:moveTo>
                  <a:cubicBezTo>
                    <a:pt x="183" y="1"/>
                    <a:pt x="1" y="78"/>
                    <a:pt x="1" y="337"/>
                  </a:cubicBezTo>
                  <a:cubicBezTo>
                    <a:pt x="35" y="707"/>
                    <a:pt x="505" y="909"/>
                    <a:pt x="740" y="1009"/>
                  </a:cubicBezTo>
                  <a:cubicBezTo>
                    <a:pt x="859" y="1081"/>
                    <a:pt x="978" y="1152"/>
                    <a:pt x="1085" y="1152"/>
                  </a:cubicBezTo>
                  <a:cubicBezTo>
                    <a:pt x="1129" y="1152"/>
                    <a:pt x="1171" y="1140"/>
                    <a:pt x="1211" y="1110"/>
                  </a:cubicBezTo>
                  <a:cubicBezTo>
                    <a:pt x="1547" y="909"/>
                    <a:pt x="1379" y="472"/>
                    <a:pt x="1144" y="304"/>
                  </a:cubicBezTo>
                  <a:cubicBezTo>
                    <a:pt x="976" y="169"/>
                    <a:pt x="808" y="102"/>
                    <a:pt x="639" y="35"/>
                  </a:cubicBezTo>
                  <a:cubicBezTo>
                    <a:pt x="559" y="15"/>
                    <a:pt x="470" y="1"/>
                    <a:pt x="384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64"/>
            <p:cNvSpPr/>
            <p:nvPr/>
          </p:nvSpPr>
          <p:spPr>
            <a:xfrm>
              <a:off x="3686900" y="4678075"/>
              <a:ext cx="51275" cy="23700"/>
            </a:xfrm>
            <a:custGeom>
              <a:avLst/>
              <a:gdLst/>
              <a:ahLst/>
              <a:cxnLst/>
              <a:rect l="l" t="t" r="r" b="b"/>
              <a:pathLst>
                <a:path w="2051" h="948" extrusionOk="0">
                  <a:moveTo>
                    <a:pt x="783" y="0"/>
                  </a:moveTo>
                  <a:cubicBezTo>
                    <a:pt x="465" y="0"/>
                    <a:pt x="0" y="99"/>
                    <a:pt x="0" y="360"/>
                  </a:cubicBezTo>
                  <a:cubicBezTo>
                    <a:pt x="0" y="461"/>
                    <a:pt x="34" y="528"/>
                    <a:pt x="68" y="595"/>
                  </a:cubicBezTo>
                  <a:cubicBezTo>
                    <a:pt x="199" y="840"/>
                    <a:pt x="532" y="948"/>
                    <a:pt x="858" y="948"/>
                  </a:cubicBezTo>
                  <a:cubicBezTo>
                    <a:pt x="1113" y="948"/>
                    <a:pt x="1365" y="881"/>
                    <a:pt x="1513" y="763"/>
                  </a:cubicBezTo>
                  <a:cubicBezTo>
                    <a:pt x="2050" y="393"/>
                    <a:pt x="1378" y="91"/>
                    <a:pt x="1009" y="24"/>
                  </a:cubicBezTo>
                  <a:cubicBezTo>
                    <a:pt x="956" y="9"/>
                    <a:pt x="876" y="0"/>
                    <a:pt x="783" y="0"/>
                  </a:cubicBezTo>
                  <a:close/>
                </a:path>
              </a:pathLst>
            </a:custGeom>
            <a:solidFill>
              <a:srgbClr val="504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64"/>
            <p:cNvSpPr/>
            <p:nvPr/>
          </p:nvSpPr>
          <p:spPr>
            <a:xfrm>
              <a:off x="3645625" y="4573300"/>
              <a:ext cx="45500" cy="40650"/>
            </a:xfrm>
            <a:custGeom>
              <a:avLst/>
              <a:gdLst/>
              <a:ahLst/>
              <a:cxnLst/>
              <a:rect l="l" t="t" r="r" b="b"/>
              <a:pathLst>
                <a:path w="1820" h="1626" extrusionOk="0">
                  <a:moveTo>
                    <a:pt x="853" y="1"/>
                  </a:moveTo>
                  <a:cubicBezTo>
                    <a:pt x="806" y="1"/>
                    <a:pt x="758" y="5"/>
                    <a:pt x="710" y="14"/>
                  </a:cubicBezTo>
                  <a:cubicBezTo>
                    <a:pt x="1" y="177"/>
                    <a:pt x="1063" y="1626"/>
                    <a:pt x="1560" y="1626"/>
                  </a:cubicBezTo>
                  <a:cubicBezTo>
                    <a:pt x="1676" y="1626"/>
                    <a:pt x="1760" y="1548"/>
                    <a:pt x="1786" y="1358"/>
                  </a:cubicBezTo>
                  <a:cubicBezTo>
                    <a:pt x="1819" y="1056"/>
                    <a:pt x="1752" y="753"/>
                    <a:pt x="1584" y="484"/>
                  </a:cubicBezTo>
                  <a:cubicBezTo>
                    <a:pt x="1467" y="192"/>
                    <a:pt x="1172" y="1"/>
                    <a:pt x="853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64"/>
            <p:cNvSpPr/>
            <p:nvPr/>
          </p:nvSpPr>
          <p:spPr>
            <a:xfrm>
              <a:off x="3663375" y="4496450"/>
              <a:ext cx="44650" cy="34150"/>
            </a:xfrm>
            <a:custGeom>
              <a:avLst/>
              <a:gdLst/>
              <a:ahLst/>
              <a:cxnLst/>
              <a:rect l="l" t="t" r="r" b="b"/>
              <a:pathLst>
                <a:path w="1786" h="1366" extrusionOk="0">
                  <a:moveTo>
                    <a:pt x="897" y="1"/>
                  </a:moveTo>
                  <a:cubicBezTo>
                    <a:pt x="723" y="1"/>
                    <a:pt x="552" y="77"/>
                    <a:pt x="437" y="231"/>
                  </a:cubicBezTo>
                  <a:cubicBezTo>
                    <a:pt x="202" y="466"/>
                    <a:pt x="0" y="1038"/>
                    <a:pt x="202" y="1273"/>
                  </a:cubicBezTo>
                  <a:cubicBezTo>
                    <a:pt x="261" y="1337"/>
                    <a:pt x="344" y="1366"/>
                    <a:pt x="440" y="1366"/>
                  </a:cubicBezTo>
                  <a:cubicBezTo>
                    <a:pt x="942" y="1366"/>
                    <a:pt x="1786" y="582"/>
                    <a:pt x="1277" y="130"/>
                  </a:cubicBezTo>
                  <a:cubicBezTo>
                    <a:pt x="1162" y="44"/>
                    <a:pt x="1028" y="1"/>
                    <a:pt x="897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64"/>
            <p:cNvSpPr/>
            <p:nvPr/>
          </p:nvSpPr>
          <p:spPr>
            <a:xfrm>
              <a:off x="3724750" y="4714250"/>
              <a:ext cx="50875" cy="23675"/>
            </a:xfrm>
            <a:custGeom>
              <a:avLst/>
              <a:gdLst/>
              <a:ahLst/>
              <a:cxnLst/>
              <a:rect l="l" t="t" r="r" b="b"/>
              <a:pathLst>
                <a:path w="2035" h="947" extrusionOk="0">
                  <a:moveTo>
                    <a:pt x="1002" y="1"/>
                  </a:moveTo>
                  <a:cubicBezTo>
                    <a:pt x="499" y="1"/>
                    <a:pt x="1" y="178"/>
                    <a:pt x="167" y="560"/>
                  </a:cubicBezTo>
                  <a:cubicBezTo>
                    <a:pt x="334" y="811"/>
                    <a:pt x="618" y="946"/>
                    <a:pt x="902" y="946"/>
                  </a:cubicBezTo>
                  <a:cubicBezTo>
                    <a:pt x="960" y="946"/>
                    <a:pt x="1017" y="941"/>
                    <a:pt x="1074" y="929"/>
                  </a:cubicBezTo>
                  <a:cubicBezTo>
                    <a:pt x="1309" y="862"/>
                    <a:pt x="1713" y="761"/>
                    <a:pt x="1847" y="526"/>
                  </a:cubicBezTo>
                  <a:cubicBezTo>
                    <a:pt x="2034" y="186"/>
                    <a:pt x="1516" y="1"/>
                    <a:pt x="1002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64"/>
            <p:cNvSpPr/>
            <p:nvPr/>
          </p:nvSpPr>
          <p:spPr>
            <a:xfrm>
              <a:off x="3694850" y="4583575"/>
              <a:ext cx="44875" cy="29950"/>
            </a:xfrm>
            <a:custGeom>
              <a:avLst/>
              <a:gdLst/>
              <a:ahLst/>
              <a:cxnLst/>
              <a:rect l="l" t="t" r="r" b="b"/>
              <a:pathLst>
                <a:path w="1795" h="1198" extrusionOk="0">
                  <a:moveTo>
                    <a:pt x="382" y="0"/>
                  </a:moveTo>
                  <a:cubicBezTo>
                    <a:pt x="169" y="0"/>
                    <a:pt x="0" y="84"/>
                    <a:pt x="18" y="376"/>
                  </a:cubicBezTo>
                  <a:cubicBezTo>
                    <a:pt x="52" y="813"/>
                    <a:pt x="455" y="1048"/>
                    <a:pt x="825" y="1149"/>
                  </a:cubicBezTo>
                  <a:lnTo>
                    <a:pt x="1027" y="1182"/>
                  </a:lnTo>
                  <a:cubicBezTo>
                    <a:pt x="1073" y="1193"/>
                    <a:pt x="1118" y="1198"/>
                    <a:pt x="1162" y="1198"/>
                  </a:cubicBezTo>
                  <a:cubicBezTo>
                    <a:pt x="1533" y="1198"/>
                    <a:pt x="1794" y="834"/>
                    <a:pt x="1464" y="443"/>
                  </a:cubicBezTo>
                  <a:cubicBezTo>
                    <a:pt x="1329" y="275"/>
                    <a:pt x="1128" y="174"/>
                    <a:pt x="926" y="107"/>
                  </a:cubicBezTo>
                  <a:cubicBezTo>
                    <a:pt x="772" y="61"/>
                    <a:pt x="561" y="0"/>
                    <a:pt x="382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64"/>
            <p:cNvSpPr/>
            <p:nvPr/>
          </p:nvSpPr>
          <p:spPr>
            <a:xfrm>
              <a:off x="3659400" y="4646275"/>
              <a:ext cx="28350" cy="36275"/>
            </a:xfrm>
            <a:custGeom>
              <a:avLst/>
              <a:gdLst/>
              <a:ahLst/>
              <a:cxnLst/>
              <a:rect l="l" t="t" r="r" b="b"/>
              <a:pathLst>
                <a:path w="1134" h="1451" extrusionOk="0">
                  <a:moveTo>
                    <a:pt x="577" y="1"/>
                  </a:moveTo>
                  <a:cubicBezTo>
                    <a:pt x="248" y="1"/>
                    <a:pt x="1" y="618"/>
                    <a:pt x="126" y="993"/>
                  </a:cubicBezTo>
                  <a:cubicBezTo>
                    <a:pt x="211" y="1229"/>
                    <a:pt x="488" y="1450"/>
                    <a:pt x="729" y="1450"/>
                  </a:cubicBezTo>
                  <a:cubicBezTo>
                    <a:pt x="867" y="1450"/>
                    <a:pt x="993" y="1378"/>
                    <a:pt x="1067" y="1195"/>
                  </a:cubicBezTo>
                  <a:cubicBezTo>
                    <a:pt x="1134" y="859"/>
                    <a:pt x="1100" y="523"/>
                    <a:pt x="932" y="254"/>
                  </a:cubicBezTo>
                  <a:cubicBezTo>
                    <a:pt x="812" y="73"/>
                    <a:pt x="690" y="1"/>
                    <a:pt x="577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64"/>
            <p:cNvSpPr/>
            <p:nvPr/>
          </p:nvSpPr>
          <p:spPr>
            <a:xfrm>
              <a:off x="3573475" y="4530200"/>
              <a:ext cx="43425" cy="26450"/>
            </a:xfrm>
            <a:custGeom>
              <a:avLst/>
              <a:gdLst/>
              <a:ahLst/>
              <a:cxnLst/>
              <a:rect l="l" t="t" r="r" b="b"/>
              <a:pathLst>
                <a:path w="1737" h="1058" extrusionOk="0">
                  <a:moveTo>
                    <a:pt x="872" y="1"/>
                  </a:moveTo>
                  <a:cubicBezTo>
                    <a:pt x="686" y="1"/>
                    <a:pt x="504" y="53"/>
                    <a:pt x="336" y="158"/>
                  </a:cubicBezTo>
                  <a:cubicBezTo>
                    <a:pt x="0" y="461"/>
                    <a:pt x="336" y="931"/>
                    <a:pt x="706" y="1032"/>
                  </a:cubicBezTo>
                  <a:cubicBezTo>
                    <a:pt x="758" y="1049"/>
                    <a:pt x="823" y="1058"/>
                    <a:pt x="894" y="1058"/>
                  </a:cubicBezTo>
                  <a:cubicBezTo>
                    <a:pt x="1238" y="1058"/>
                    <a:pt x="1736" y="862"/>
                    <a:pt x="1681" y="528"/>
                  </a:cubicBezTo>
                  <a:cubicBezTo>
                    <a:pt x="1681" y="293"/>
                    <a:pt x="1445" y="158"/>
                    <a:pt x="1210" y="57"/>
                  </a:cubicBezTo>
                  <a:cubicBezTo>
                    <a:pt x="1097" y="19"/>
                    <a:pt x="983" y="1"/>
                    <a:pt x="872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64"/>
            <p:cNvSpPr/>
            <p:nvPr/>
          </p:nvSpPr>
          <p:spPr>
            <a:xfrm>
              <a:off x="3621350" y="4479825"/>
              <a:ext cx="46725" cy="26650"/>
            </a:xfrm>
            <a:custGeom>
              <a:avLst/>
              <a:gdLst/>
              <a:ahLst/>
              <a:cxnLst/>
              <a:rect l="l" t="t" r="r" b="b"/>
              <a:pathLst>
                <a:path w="1869" h="1066" extrusionOk="0">
                  <a:moveTo>
                    <a:pt x="563" y="1"/>
                  </a:moveTo>
                  <a:cubicBezTo>
                    <a:pt x="408" y="1"/>
                    <a:pt x="273" y="50"/>
                    <a:pt x="203" y="190"/>
                  </a:cubicBezTo>
                  <a:cubicBezTo>
                    <a:pt x="1" y="560"/>
                    <a:pt x="942" y="1030"/>
                    <a:pt x="1211" y="1064"/>
                  </a:cubicBezTo>
                  <a:cubicBezTo>
                    <a:pt x="1229" y="1065"/>
                    <a:pt x="1247" y="1065"/>
                    <a:pt x="1264" y="1065"/>
                  </a:cubicBezTo>
                  <a:cubicBezTo>
                    <a:pt x="1851" y="1065"/>
                    <a:pt x="1869" y="519"/>
                    <a:pt x="1379" y="257"/>
                  </a:cubicBezTo>
                  <a:cubicBezTo>
                    <a:pt x="1278" y="190"/>
                    <a:pt x="1144" y="123"/>
                    <a:pt x="1009" y="89"/>
                  </a:cubicBezTo>
                  <a:cubicBezTo>
                    <a:pt x="865" y="41"/>
                    <a:pt x="705" y="1"/>
                    <a:pt x="563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64"/>
            <p:cNvSpPr/>
            <p:nvPr/>
          </p:nvSpPr>
          <p:spPr>
            <a:xfrm>
              <a:off x="3700150" y="4702950"/>
              <a:ext cx="35950" cy="33975"/>
            </a:xfrm>
            <a:custGeom>
              <a:avLst/>
              <a:gdLst/>
              <a:ahLst/>
              <a:cxnLst/>
              <a:rect l="l" t="t" r="r" b="b"/>
              <a:pathLst>
                <a:path w="1438" h="1359" extrusionOk="0">
                  <a:moveTo>
                    <a:pt x="807" y="1"/>
                  </a:moveTo>
                  <a:cubicBezTo>
                    <a:pt x="788" y="1"/>
                    <a:pt x="768" y="1"/>
                    <a:pt x="747" y="3"/>
                  </a:cubicBezTo>
                  <a:lnTo>
                    <a:pt x="714" y="3"/>
                  </a:lnTo>
                  <a:cubicBezTo>
                    <a:pt x="378" y="138"/>
                    <a:pt x="109" y="440"/>
                    <a:pt x="75" y="810"/>
                  </a:cubicBezTo>
                  <a:cubicBezTo>
                    <a:pt x="1" y="1158"/>
                    <a:pt x="165" y="1358"/>
                    <a:pt x="432" y="1358"/>
                  </a:cubicBezTo>
                  <a:cubicBezTo>
                    <a:pt x="526" y="1358"/>
                    <a:pt x="633" y="1333"/>
                    <a:pt x="747" y="1281"/>
                  </a:cubicBezTo>
                  <a:cubicBezTo>
                    <a:pt x="1172" y="1052"/>
                    <a:pt x="1437" y="1"/>
                    <a:pt x="807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64"/>
            <p:cNvSpPr/>
            <p:nvPr/>
          </p:nvSpPr>
          <p:spPr>
            <a:xfrm>
              <a:off x="3607075" y="4568600"/>
              <a:ext cx="46250" cy="33325"/>
            </a:xfrm>
            <a:custGeom>
              <a:avLst/>
              <a:gdLst/>
              <a:ahLst/>
              <a:cxnLst/>
              <a:rect l="l" t="t" r="r" b="b"/>
              <a:pathLst>
                <a:path w="1850" h="1333" extrusionOk="0">
                  <a:moveTo>
                    <a:pt x="538" y="0"/>
                  </a:moveTo>
                  <a:cubicBezTo>
                    <a:pt x="1" y="34"/>
                    <a:pt x="471" y="672"/>
                    <a:pt x="606" y="874"/>
                  </a:cubicBezTo>
                  <a:cubicBezTo>
                    <a:pt x="779" y="1047"/>
                    <a:pt x="1163" y="1333"/>
                    <a:pt x="1458" y="1333"/>
                  </a:cubicBezTo>
                  <a:cubicBezTo>
                    <a:pt x="1620" y="1333"/>
                    <a:pt x="1756" y="1247"/>
                    <a:pt x="1815" y="1008"/>
                  </a:cubicBezTo>
                  <a:cubicBezTo>
                    <a:pt x="1849" y="840"/>
                    <a:pt x="1782" y="672"/>
                    <a:pt x="1647" y="538"/>
                  </a:cubicBezTo>
                  <a:cubicBezTo>
                    <a:pt x="1345" y="235"/>
                    <a:pt x="942" y="34"/>
                    <a:pt x="538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64"/>
            <p:cNvSpPr/>
            <p:nvPr/>
          </p:nvSpPr>
          <p:spPr>
            <a:xfrm>
              <a:off x="3598675" y="4511675"/>
              <a:ext cx="51275" cy="24950"/>
            </a:xfrm>
            <a:custGeom>
              <a:avLst/>
              <a:gdLst/>
              <a:ahLst/>
              <a:cxnLst/>
              <a:rect l="l" t="t" r="r" b="b"/>
              <a:pathLst>
                <a:path w="2051" h="998" extrusionOk="0">
                  <a:moveTo>
                    <a:pt x="1387" y="0"/>
                  </a:moveTo>
                  <a:cubicBezTo>
                    <a:pt x="1224" y="0"/>
                    <a:pt x="1070" y="23"/>
                    <a:pt x="975" y="59"/>
                  </a:cubicBezTo>
                  <a:cubicBezTo>
                    <a:pt x="639" y="160"/>
                    <a:pt x="0" y="563"/>
                    <a:pt x="572" y="899"/>
                  </a:cubicBezTo>
                  <a:cubicBezTo>
                    <a:pt x="691" y="964"/>
                    <a:pt x="862" y="998"/>
                    <a:pt x="1045" y="998"/>
                  </a:cubicBezTo>
                  <a:cubicBezTo>
                    <a:pt x="1431" y="998"/>
                    <a:pt x="1869" y="848"/>
                    <a:pt x="1983" y="529"/>
                  </a:cubicBezTo>
                  <a:cubicBezTo>
                    <a:pt x="2017" y="462"/>
                    <a:pt x="2051" y="361"/>
                    <a:pt x="2051" y="294"/>
                  </a:cubicBezTo>
                  <a:cubicBezTo>
                    <a:pt x="2007" y="77"/>
                    <a:pt x="1683" y="0"/>
                    <a:pt x="1387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64"/>
            <p:cNvSpPr/>
            <p:nvPr/>
          </p:nvSpPr>
          <p:spPr>
            <a:xfrm>
              <a:off x="3615475" y="4533950"/>
              <a:ext cx="35950" cy="37275"/>
            </a:xfrm>
            <a:custGeom>
              <a:avLst/>
              <a:gdLst/>
              <a:ahLst/>
              <a:cxnLst/>
              <a:rect l="l" t="t" r="r" b="b"/>
              <a:pathLst>
                <a:path w="1438" h="1491" extrusionOk="0">
                  <a:moveTo>
                    <a:pt x="906" y="1"/>
                  </a:moveTo>
                  <a:cubicBezTo>
                    <a:pt x="614" y="1"/>
                    <a:pt x="262" y="369"/>
                    <a:pt x="169" y="680"/>
                  </a:cubicBezTo>
                  <a:cubicBezTo>
                    <a:pt x="1" y="983"/>
                    <a:pt x="169" y="1352"/>
                    <a:pt x="505" y="1453"/>
                  </a:cubicBezTo>
                  <a:cubicBezTo>
                    <a:pt x="567" y="1479"/>
                    <a:pt x="625" y="1490"/>
                    <a:pt x="680" y="1490"/>
                  </a:cubicBezTo>
                  <a:cubicBezTo>
                    <a:pt x="1278" y="1490"/>
                    <a:pt x="1437" y="100"/>
                    <a:pt x="975" y="8"/>
                  </a:cubicBezTo>
                  <a:cubicBezTo>
                    <a:pt x="953" y="3"/>
                    <a:pt x="930" y="1"/>
                    <a:pt x="906" y="1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64"/>
            <p:cNvSpPr/>
            <p:nvPr/>
          </p:nvSpPr>
          <p:spPr>
            <a:xfrm>
              <a:off x="3635100" y="4529050"/>
              <a:ext cx="40050" cy="40950"/>
            </a:xfrm>
            <a:custGeom>
              <a:avLst/>
              <a:gdLst/>
              <a:ahLst/>
              <a:cxnLst/>
              <a:rect l="l" t="t" r="r" b="b"/>
              <a:pathLst>
                <a:path w="1602" h="1638" extrusionOk="0">
                  <a:moveTo>
                    <a:pt x="768" y="0"/>
                  </a:moveTo>
                  <a:cubicBezTo>
                    <a:pt x="755" y="0"/>
                    <a:pt x="741" y="1"/>
                    <a:pt x="728" y="2"/>
                  </a:cubicBezTo>
                  <a:cubicBezTo>
                    <a:pt x="1" y="90"/>
                    <a:pt x="810" y="1638"/>
                    <a:pt x="1302" y="1638"/>
                  </a:cubicBezTo>
                  <a:cubicBezTo>
                    <a:pt x="1378" y="1638"/>
                    <a:pt x="1447" y="1601"/>
                    <a:pt x="1501" y="1515"/>
                  </a:cubicBezTo>
                  <a:cubicBezTo>
                    <a:pt x="1602" y="1246"/>
                    <a:pt x="1602" y="943"/>
                    <a:pt x="1501" y="641"/>
                  </a:cubicBezTo>
                  <a:cubicBezTo>
                    <a:pt x="1404" y="383"/>
                    <a:pt x="1090" y="0"/>
                    <a:pt x="768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64"/>
            <p:cNvSpPr/>
            <p:nvPr/>
          </p:nvSpPr>
          <p:spPr>
            <a:xfrm>
              <a:off x="3437600" y="4453500"/>
              <a:ext cx="9025" cy="10125"/>
            </a:xfrm>
            <a:custGeom>
              <a:avLst/>
              <a:gdLst/>
              <a:ahLst/>
              <a:cxnLst/>
              <a:rect l="l" t="t" r="r" b="b"/>
              <a:pathLst>
                <a:path w="361" h="405" extrusionOk="0">
                  <a:moveTo>
                    <a:pt x="142" y="0"/>
                  </a:moveTo>
                  <a:cubicBezTo>
                    <a:pt x="1" y="0"/>
                    <a:pt x="95" y="404"/>
                    <a:pt x="231" y="404"/>
                  </a:cubicBezTo>
                  <a:cubicBezTo>
                    <a:pt x="262" y="404"/>
                    <a:pt x="294" y="384"/>
                    <a:pt x="327" y="336"/>
                  </a:cubicBezTo>
                  <a:cubicBezTo>
                    <a:pt x="360" y="235"/>
                    <a:pt x="327" y="100"/>
                    <a:pt x="226" y="33"/>
                  </a:cubicBezTo>
                  <a:cubicBezTo>
                    <a:pt x="192" y="10"/>
                    <a:pt x="164" y="0"/>
                    <a:pt x="142" y="0"/>
                  </a:cubicBezTo>
                  <a:close/>
                </a:path>
              </a:pathLst>
            </a:custGeom>
            <a:solidFill>
              <a:srgbClr val="9A4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64"/>
            <p:cNvSpPr/>
            <p:nvPr/>
          </p:nvSpPr>
          <p:spPr>
            <a:xfrm>
              <a:off x="3410675" y="4490850"/>
              <a:ext cx="15300" cy="11450"/>
            </a:xfrm>
            <a:custGeom>
              <a:avLst/>
              <a:gdLst/>
              <a:ahLst/>
              <a:cxnLst/>
              <a:rect l="l" t="t" r="r" b="b"/>
              <a:pathLst>
                <a:path w="612" h="458" extrusionOk="0">
                  <a:moveTo>
                    <a:pt x="295" y="0"/>
                  </a:moveTo>
                  <a:cubicBezTo>
                    <a:pt x="221" y="0"/>
                    <a:pt x="145" y="35"/>
                    <a:pt x="93" y="119"/>
                  </a:cubicBezTo>
                  <a:cubicBezTo>
                    <a:pt x="0" y="304"/>
                    <a:pt x="148" y="458"/>
                    <a:pt x="303" y="458"/>
                  </a:cubicBezTo>
                  <a:cubicBezTo>
                    <a:pt x="373" y="458"/>
                    <a:pt x="444" y="427"/>
                    <a:pt x="496" y="354"/>
                  </a:cubicBezTo>
                  <a:cubicBezTo>
                    <a:pt x="612" y="169"/>
                    <a:pt x="457" y="0"/>
                    <a:pt x="295" y="0"/>
                  </a:cubicBezTo>
                  <a:close/>
                </a:path>
              </a:pathLst>
            </a:custGeom>
            <a:solidFill>
              <a:srgbClr val="9A4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64"/>
            <p:cNvSpPr/>
            <p:nvPr/>
          </p:nvSpPr>
          <p:spPr>
            <a:xfrm>
              <a:off x="3439200" y="4483000"/>
              <a:ext cx="14975" cy="11700"/>
            </a:xfrm>
            <a:custGeom>
              <a:avLst/>
              <a:gdLst/>
              <a:ahLst/>
              <a:cxnLst/>
              <a:rect l="l" t="t" r="r" b="b"/>
              <a:pathLst>
                <a:path w="599" h="468" extrusionOk="0">
                  <a:moveTo>
                    <a:pt x="348" y="1"/>
                  </a:moveTo>
                  <a:cubicBezTo>
                    <a:pt x="137" y="1"/>
                    <a:pt x="0" y="290"/>
                    <a:pt x="229" y="433"/>
                  </a:cubicBezTo>
                  <a:cubicBezTo>
                    <a:pt x="265" y="457"/>
                    <a:pt x="309" y="468"/>
                    <a:pt x="354" y="468"/>
                  </a:cubicBezTo>
                  <a:cubicBezTo>
                    <a:pt x="436" y="468"/>
                    <a:pt x="522" y="431"/>
                    <a:pt x="565" y="366"/>
                  </a:cubicBezTo>
                  <a:cubicBezTo>
                    <a:pt x="599" y="231"/>
                    <a:pt x="565" y="97"/>
                    <a:pt x="464" y="30"/>
                  </a:cubicBezTo>
                  <a:cubicBezTo>
                    <a:pt x="424" y="10"/>
                    <a:pt x="385" y="1"/>
                    <a:pt x="348" y="1"/>
                  </a:cubicBezTo>
                  <a:close/>
                </a:path>
              </a:pathLst>
            </a:custGeom>
            <a:solidFill>
              <a:srgbClr val="9A4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64"/>
            <p:cNvSpPr/>
            <p:nvPr/>
          </p:nvSpPr>
          <p:spPr>
            <a:xfrm>
              <a:off x="3402275" y="4561825"/>
              <a:ext cx="14100" cy="11425"/>
            </a:xfrm>
            <a:custGeom>
              <a:avLst/>
              <a:gdLst/>
              <a:ahLst/>
              <a:cxnLst/>
              <a:rect l="l" t="t" r="r" b="b"/>
              <a:pathLst>
                <a:path w="564" h="457" extrusionOk="0">
                  <a:moveTo>
                    <a:pt x="304" y="1"/>
                  </a:moveTo>
                  <a:cubicBezTo>
                    <a:pt x="222" y="1"/>
                    <a:pt x="136" y="38"/>
                    <a:pt x="93" y="103"/>
                  </a:cubicBezTo>
                  <a:cubicBezTo>
                    <a:pt x="0" y="288"/>
                    <a:pt x="147" y="457"/>
                    <a:pt x="301" y="457"/>
                  </a:cubicBezTo>
                  <a:cubicBezTo>
                    <a:pt x="372" y="457"/>
                    <a:pt x="444" y="422"/>
                    <a:pt x="496" y="338"/>
                  </a:cubicBezTo>
                  <a:cubicBezTo>
                    <a:pt x="563" y="237"/>
                    <a:pt x="530" y="103"/>
                    <a:pt x="429" y="36"/>
                  </a:cubicBezTo>
                  <a:cubicBezTo>
                    <a:pt x="393" y="12"/>
                    <a:pt x="349" y="1"/>
                    <a:pt x="304" y="1"/>
                  </a:cubicBezTo>
                  <a:close/>
                </a:path>
              </a:pathLst>
            </a:custGeom>
            <a:solidFill>
              <a:srgbClr val="9A4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64"/>
            <p:cNvSpPr/>
            <p:nvPr/>
          </p:nvSpPr>
          <p:spPr>
            <a:xfrm>
              <a:off x="3520725" y="4654525"/>
              <a:ext cx="9075" cy="9975"/>
            </a:xfrm>
            <a:custGeom>
              <a:avLst/>
              <a:gdLst/>
              <a:ahLst/>
              <a:cxnLst/>
              <a:rect l="l" t="t" r="r" b="b"/>
              <a:pathLst>
                <a:path w="363" h="399" extrusionOk="0">
                  <a:moveTo>
                    <a:pt x="152" y="1"/>
                  </a:moveTo>
                  <a:cubicBezTo>
                    <a:pt x="0" y="1"/>
                    <a:pt x="91" y="398"/>
                    <a:pt x="211" y="398"/>
                  </a:cubicBezTo>
                  <a:cubicBezTo>
                    <a:pt x="238" y="398"/>
                    <a:pt x="267" y="378"/>
                    <a:pt x="295" y="327"/>
                  </a:cubicBezTo>
                  <a:cubicBezTo>
                    <a:pt x="363" y="226"/>
                    <a:pt x="329" y="92"/>
                    <a:pt x="228" y="25"/>
                  </a:cubicBezTo>
                  <a:cubicBezTo>
                    <a:pt x="198" y="8"/>
                    <a:pt x="173" y="1"/>
                    <a:pt x="152" y="1"/>
                  </a:cubicBezTo>
                  <a:close/>
                </a:path>
              </a:pathLst>
            </a:custGeom>
            <a:solidFill>
              <a:srgbClr val="9A4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64"/>
            <p:cNvSpPr/>
            <p:nvPr/>
          </p:nvSpPr>
          <p:spPr>
            <a:xfrm>
              <a:off x="3595775" y="4802550"/>
              <a:ext cx="15325" cy="11850"/>
            </a:xfrm>
            <a:custGeom>
              <a:avLst/>
              <a:gdLst/>
              <a:ahLst/>
              <a:cxnLst/>
              <a:rect l="l" t="t" r="r" b="b"/>
              <a:pathLst>
                <a:path w="613" h="474" extrusionOk="0">
                  <a:moveTo>
                    <a:pt x="311" y="1"/>
                  </a:moveTo>
                  <a:cubicBezTo>
                    <a:pt x="241" y="1"/>
                    <a:pt x="169" y="36"/>
                    <a:pt x="116" y="120"/>
                  </a:cubicBezTo>
                  <a:cubicBezTo>
                    <a:pt x="1" y="305"/>
                    <a:pt x="156" y="474"/>
                    <a:pt x="318" y="474"/>
                  </a:cubicBezTo>
                  <a:cubicBezTo>
                    <a:pt x="392" y="474"/>
                    <a:pt x="467" y="439"/>
                    <a:pt x="520" y="355"/>
                  </a:cubicBezTo>
                  <a:cubicBezTo>
                    <a:pt x="612" y="170"/>
                    <a:pt x="466" y="1"/>
                    <a:pt x="311" y="1"/>
                  </a:cubicBezTo>
                  <a:close/>
                </a:path>
              </a:pathLst>
            </a:custGeom>
            <a:solidFill>
              <a:srgbClr val="9A4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64"/>
            <p:cNvSpPr/>
            <p:nvPr/>
          </p:nvSpPr>
          <p:spPr>
            <a:xfrm>
              <a:off x="3629300" y="4788725"/>
              <a:ext cx="13925" cy="11700"/>
            </a:xfrm>
            <a:custGeom>
              <a:avLst/>
              <a:gdLst/>
              <a:ahLst/>
              <a:cxnLst/>
              <a:rect l="l" t="t" r="r" b="b"/>
              <a:pathLst>
                <a:path w="557" h="468" extrusionOk="0">
                  <a:moveTo>
                    <a:pt x="314" y="1"/>
                  </a:moveTo>
                  <a:cubicBezTo>
                    <a:pt x="239" y="1"/>
                    <a:pt x="165" y="45"/>
                    <a:pt x="120" y="135"/>
                  </a:cubicBezTo>
                  <a:cubicBezTo>
                    <a:pt x="1" y="301"/>
                    <a:pt x="168" y="468"/>
                    <a:pt x="335" y="468"/>
                  </a:cubicBezTo>
                  <a:cubicBezTo>
                    <a:pt x="404" y="468"/>
                    <a:pt x="474" y="439"/>
                    <a:pt x="523" y="370"/>
                  </a:cubicBezTo>
                  <a:cubicBezTo>
                    <a:pt x="557" y="269"/>
                    <a:pt x="523" y="101"/>
                    <a:pt x="422" y="34"/>
                  </a:cubicBezTo>
                  <a:cubicBezTo>
                    <a:pt x="389" y="12"/>
                    <a:pt x="351" y="1"/>
                    <a:pt x="314" y="1"/>
                  </a:cubicBezTo>
                  <a:close/>
                </a:path>
              </a:pathLst>
            </a:custGeom>
            <a:solidFill>
              <a:srgbClr val="9A4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64"/>
            <p:cNvSpPr/>
            <p:nvPr/>
          </p:nvSpPr>
          <p:spPr>
            <a:xfrm>
              <a:off x="3516325" y="4375675"/>
              <a:ext cx="302500" cy="222350"/>
            </a:xfrm>
            <a:custGeom>
              <a:avLst/>
              <a:gdLst/>
              <a:ahLst/>
              <a:cxnLst/>
              <a:rect l="l" t="t" r="r" b="b"/>
              <a:pathLst>
                <a:path w="12100" h="8894" extrusionOk="0">
                  <a:moveTo>
                    <a:pt x="2294" y="0"/>
                  </a:moveTo>
                  <a:cubicBezTo>
                    <a:pt x="2125" y="0"/>
                    <a:pt x="1944" y="27"/>
                    <a:pt x="1748" y="88"/>
                  </a:cubicBezTo>
                  <a:lnTo>
                    <a:pt x="1513" y="155"/>
                  </a:lnTo>
                  <a:cubicBezTo>
                    <a:pt x="707" y="525"/>
                    <a:pt x="169" y="1331"/>
                    <a:pt x="135" y="2205"/>
                  </a:cubicBezTo>
                  <a:cubicBezTo>
                    <a:pt x="1" y="3382"/>
                    <a:pt x="236" y="4524"/>
                    <a:pt x="740" y="5566"/>
                  </a:cubicBezTo>
                  <a:cubicBezTo>
                    <a:pt x="740" y="5465"/>
                    <a:pt x="774" y="5364"/>
                    <a:pt x="807" y="5264"/>
                  </a:cubicBezTo>
                  <a:cubicBezTo>
                    <a:pt x="1013" y="3927"/>
                    <a:pt x="1713" y="3386"/>
                    <a:pt x="2540" y="3386"/>
                  </a:cubicBezTo>
                  <a:cubicBezTo>
                    <a:pt x="3604" y="3386"/>
                    <a:pt x="4880" y="4284"/>
                    <a:pt x="5580" y="5532"/>
                  </a:cubicBezTo>
                  <a:cubicBezTo>
                    <a:pt x="6118" y="6507"/>
                    <a:pt x="6655" y="8624"/>
                    <a:pt x="8000" y="8860"/>
                  </a:cubicBezTo>
                  <a:cubicBezTo>
                    <a:pt x="8083" y="8874"/>
                    <a:pt x="8164" y="8880"/>
                    <a:pt x="8244" y="8880"/>
                  </a:cubicBezTo>
                  <a:cubicBezTo>
                    <a:pt x="9033" y="8880"/>
                    <a:pt x="9659" y="8260"/>
                    <a:pt x="10509" y="8260"/>
                  </a:cubicBezTo>
                  <a:cubicBezTo>
                    <a:pt x="10610" y="8260"/>
                    <a:pt x="10714" y="8269"/>
                    <a:pt x="10823" y="8288"/>
                  </a:cubicBezTo>
                  <a:cubicBezTo>
                    <a:pt x="11293" y="8389"/>
                    <a:pt x="11730" y="8591"/>
                    <a:pt x="12100" y="8893"/>
                  </a:cubicBezTo>
                  <a:cubicBezTo>
                    <a:pt x="12100" y="8255"/>
                    <a:pt x="11932" y="7583"/>
                    <a:pt x="11629" y="7011"/>
                  </a:cubicBezTo>
                  <a:cubicBezTo>
                    <a:pt x="11192" y="6171"/>
                    <a:pt x="10621" y="5264"/>
                    <a:pt x="10117" y="4457"/>
                  </a:cubicBezTo>
                  <a:cubicBezTo>
                    <a:pt x="9310" y="3113"/>
                    <a:pt x="8134" y="2037"/>
                    <a:pt x="6723" y="1399"/>
                  </a:cubicBezTo>
                  <a:cubicBezTo>
                    <a:pt x="6017" y="1096"/>
                    <a:pt x="5177" y="1264"/>
                    <a:pt x="4404" y="894"/>
                  </a:cubicBezTo>
                  <a:cubicBezTo>
                    <a:pt x="3606" y="537"/>
                    <a:pt x="3057" y="0"/>
                    <a:pt x="22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8" name="Google Shape;6188;p64"/>
          <p:cNvGrpSpPr/>
          <p:nvPr/>
        </p:nvGrpSpPr>
        <p:grpSpPr>
          <a:xfrm rot="1767543" flipH="1">
            <a:off x="3991927" y="1280222"/>
            <a:ext cx="738098" cy="749940"/>
            <a:chOff x="3370975" y="4327225"/>
            <a:chExt cx="489875" cy="502100"/>
          </a:xfrm>
        </p:grpSpPr>
        <p:sp>
          <p:nvSpPr>
            <p:cNvPr id="6189" name="Google Shape;6189;p64"/>
            <p:cNvSpPr/>
            <p:nvPr/>
          </p:nvSpPr>
          <p:spPr>
            <a:xfrm>
              <a:off x="3370975" y="4334175"/>
              <a:ext cx="418450" cy="495150"/>
            </a:xfrm>
            <a:custGeom>
              <a:avLst/>
              <a:gdLst/>
              <a:ahLst/>
              <a:cxnLst/>
              <a:rect l="l" t="t" r="r" b="b"/>
              <a:pathLst>
                <a:path w="16738" h="19806" extrusionOk="0">
                  <a:moveTo>
                    <a:pt x="6487" y="0"/>
                  </a:moveTo>
                  <a:lnTo>
                    <a:pt x="6185" y="34"/>
                  </a:lnTo>
                  <a:cubicBezTo>
                    <a:pt x="4504" y="404"/>
                    <a:pt x="2252" y="3496"/>
                    <a:pt x="1412" y="5579"/>
                  </a:cubicBezTo>
                  <a:cubicBezTo>
                    <a:pt x="1" y="8940"/>
                    <a:pt x="1042" y="14082"/>
                    <a:pt x="3832" y="16805"/>
                  </a:cubicBezTo>
                  <a:cubicBezTo>
                    <a:pt x="5720" y="18672"/>
                    <a:pt x="8472" y="19805"/>
                    <a:pt x="11402" y="19805"/>
                  </a:cubicBezTo>
                  <a:cubicBezTo>
                    <a:pt x="13166" y="19805"/>
                    <a:pt x="14995" y="19394"/>
                    <a:pt x="16738" y="18485"/>
                  </a:cubicBezTo>
                  <a:lnTo>
                    <a:pt x="16738" y="18485"/>
                  </a:lnTo>
                  <a:cubicBezTo>
                    <a:pt x="16565" y="18534"/>
                    <a:pt x="16393" y="18565"/>
                    <a:pt x="16221" y="18565"/>
                  </a:cubicBezTo>
                  <a:cubicBezTo>
                    <a:pt x="16158" y="18565"/>
                    <a:pt x="16095" y="18561"/>
                    <a:pt x="16032" y="18552"/>
                  </a:cubicBezTo>
                  <a:cubicBezTo>
                    <a:pt x="12940" y="18283"/>
                    <a:pt x="10621" y="15998"/>
                    <a:pt x="8537" y="13881"/>
                  </a:cubicBezTo>
                  <a:cubicBezTo>
                    <a:pt x="7126" y="12469"/>
                    <a:pt x="6016" y="10217"/>
                    <a:pt x="5244" y="8369"/>
                  </a:cubicBezTo>
                  <a:cubicBezTo>
                    <a:pt x="4706" y="7159"/>
                    <a:pt x="4269" y="5882"/>
                    <a:pt x="4034" y="4571"/>
                  </a:cubicBezTo>
                  <a:cubicBezTo>
                    <a:pt x="3765" y="2958"/>
                    <a:pt x="4571" y="572"/>
                    <a:pt x="6487" y="0"/>
                  </a:cubicBezTo>
                  <a:close/>
                </a:path>
              </a:pathLst>
            </a:custGeom>
            <a:solidFill>
              <a:srgbClr val="7D21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64"/>
            <p:cNvSpPr/>
            <p:nvPr/>
          </p:nvSpPr>
          <p:spPr>
            <a:xfrm>
              <a:off x="3465075" y="4331475"/>
              <a:ext cx="395775" cy="467075"/>
            </a:xfrm>
            <a:custGeom>
              <a:avLst/>
              <a:gdLst/>
              <a:ahLst/>
              <a:cxnLst/>
              <a:rect l="l" t="t" r="r" b="b"/>
              <a:pathLst>
                <a:path w="15831" h="18683" extrusionOk="0">
                  <a:moveTo>
                    <a:pt x="3978" y="0"/>
                  </a:moveTo>
                  <a:cubicBezTo>
                    <a:pt x="3567" y="0"/>
                    <a:pt x="3149" y="35"/>
                    <a:pt x="2723" y="108"/>
                  </a:cubicBezTo>
                  <a:cubicBezTo>
                    <a:pt x="807" y="680"/>
                    <a:pt x="1" y="3066"/>
                    <a:pt x="270" y="4713"/>
                  </a:cubicBezTo>
                  <a:cubicBezTo>
                    <a:pt x="505" y="6023"/>
                    <a:pt x="942" y="7267"/>
                    <a:pt x="1480" y="8477"/>
                  </a:cubicBezTo>
                  <a:cubicBezTo>
                    <a:pt x="2252" y="10325"/>
                    <a:pt x="3362" y="12611"/>
                    <a:pt x="4773" y="13989"/>
                  </a:cubicBezTo>
                  <a:cubicBezTo>
                    <a:pt x="6890" y="16140"/>
                    <a:pt x="9176" y="18391"/>
                    <a:pt x="12268" y="18660"/>
                  </a:cubicBezTo>
                  <a:cubicBezTo>
                    <a:pt x="12365" y="18674"/>
                    <a:pt x="12463" y="18682"/>
                    <a:pt x="12560" y="18682"/>
                  </a:cubicBezTo>
                  <a:cubicBezTo>
                    <a:pt x="12698" y="18682"/>
                    <a:pt x="12836" y="18666"/>
                    <a:pt x="12974" y="18627"/>
                  </a:cubicBezTo>
                  <a:cubicBezTo>
                    <a:pt x="13242" y="18492"/>
                    <a:pt x="13511" y="18324"/>
                    <a:pt x="13780" y="18190"/>
                  </a:cubicBezTo>
                  <a:cubicBezTo>
                    <a:pt x="14620" y="17652"/>
                    <a:pt x="15595" y="15064"/>
                    <a:pt x="15662" y="13552"/>
                  </a:cubicBezTo>
                  <a:cubicBezTo>
                    <a:pt x="15830" y="10527"/>
                    <a:pt x="14452" y="7065"/>
                    <a:pt x="12570" y="4780"/>
                  </a:cubicBezTo>
                  <a:cubicBezTo>
                    <a:pt x="12066" y="4208"/>
                    <a:pt x="11528" y="3637"/>
                    <a:pt x="10957" y="3133"/>
                  </a:cubicBezTo>
                  <a:cubicBezTo>
                    <a:pt x="8896" y="1391"/>
                    <a:pt x="6584" y="0"/>
                    <a:pt x="3978" y="0"/>
                  </a:cubicBezTo>
                  <a:close/>
                </a:path>
              </a:pathLst>
            </a:custGeom>
            <a:solidFill>
              <a:srgbClr val="C15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64"/>
            <p:cNvSpPr/>
            <p:nvPr/>
          </p:nvSpPr>
          <p:spPr>
            <a:xfrm>
              <a:off x="3465925" y="4327225"/>
              <a:ext cx="391550" cy="471025"/>
            </a:xfrm>
            <a:custGeom>
              <a:avLst/>
              <a:gdLst/>
              <a:ahLst/>
              <a:cxnLst/>
              <a:rect l="l" t="t" r="r" b="b"/>
              <a:pathLst>
                <a:path w="15662" h="18841" extrusionOk="0">
                  <a:moveTo>
                    <a:pt x="14889" y="16612"/>
                  </a:moveTo>
                  <a:lnTo>
                    <a:pt x="14889" y="16612"/>
                  </a:lnTo>
                  <a:cubicBezTo>
                    <a:pt x="14687" y="17083"/>
                    <a:pt x="14452" y="17519"/>
                    <a:pt x="14150" y="17923"/>
                  </a:cubicBezTo>
                  <a:cubicBezTo>
                    <a:pt x="14082" y="18024"/>
                    <a:pt x="13981" y="18091"/>
                    <a:pt x="13914" y="18192"/>
                  </a:cubicBezTo>
                  <a:cubicBezTo>
                    <a:pt x="14015" y="18124"/>
                    <a:pt x="14116" y="18024"/>
                    <a:pt x="14183" y="17923"/>
                  </a:cubicBezTo>
                  <a:cubicBezTo>
                    <a:pt x="14486" y="17519"/>
                    <a:pt x="14721" y="17049"/>
                    <a:pt x="14889" y="16612"/>
                  </a:cubicBezTo>
                  <a:close/>
                  <a:moveTo>
                    <a:pt x="3744" y="0"/>
                  </a:moveTo>
                  <a:cubicBezTo>
                    <a:pt x="3369" y="0"/>
                    <a:pt x="3012" y="55"/>
                    <a:pt x="2655" y="110"/>
                  </a:cubicBezTo>
                  <a:lnTo>
                    <a:pt x="2622" y="110"/>
                  </a:lnTo>
                  <a:cubicBezTo>
                    <a:pt x="2084" y="278"/>
                    <a:pt x="1580" y="581"/>
                    <a:pt x="1210" y="1018"/>
                  </a:cubicBezTo>
                  <a:cubicBezTo>
                    <a:pt x="841" y="1421"/>
                    <a:pt x="538" y="1925"/>
                    <a:pt x="336" y="2429"/>
                  </a:cubicBezTo>
                  <a:cubicBezTo>
                    <a:pt x="135" y="2967"/>
                    <a:pt x="34" y="3505"/>
                    <a:pt x="0" y="4076"/>
                  </a:cubicBezTo>
                  <a:cubicBezTo>
                    <a:pt x="0" y="4345"/>
                    <a:pt x="0" y="4647"/>
                    <a:pt x="68" y="4916"/>
                  </a:cubicBezTo>
                  <a:lnTo>
                    <a:pt x="202" y="5723"/>
                  </a:lnTo>
                  <a:cubicBezTo>
                    <a:pt x="269" y="5992"/>
                    <a:pt x="370" y="6227"/>
                    <a:pt x="437" y="6496"/>
                  </a:cubicBezTo>
                  <a:cubicBezTo>
                    <a:pt x="504" y="6765"/>
                    <a:pt x="605" y="7034"/>
                    <a:pt x="706" y="7269"/>
                  </a:cubicBezTo>
                  <a:cubicBezTo>
                    <a:pt x="908" y="7807"/>
                    <a:pt x="1143" y="8277"/>
                    <a:pt x="1311" y="8781"/>
                  </a:cubicBezTo>
                  <a:cubicBezTo>
                    <a:pt x="1748" y="9789"/>
                    <a:pt x="2218" y="10764"/>
                    <a:pt x="2756" y="11705"/>
                  </a:cubicBezTo>
                  <a:lnTo>
                    <a:pt x="3160" y="12377"/>
                  </a:lnTo>
                  <a:lnTo>
                    <a:pt x="3630" y="13050"/>
                  </a:lnTo>
                  <a:cubicBezTo>
                    <a:pt x="3798" y="13285"/>
                    <a:pt x="3966" y="13486"/>
                    <a:pt x="4134" y="13688"/>
                  </a:cubicBezTo>
                  <a:lnTo>
                    <a:pt x="4706" y="14293"/>
                  </a:lnTo>
                  <a:cubicBezTo>
                    <a:pt x="5479" y="15032"/>
                    <a:pt x="6252" y="15805"/>
                    <a:pt x="7092" y="16478"/>
                  </a:cubicBezTo>
                  <a:cubicBezTo>
                    <a:pt x="7898" y="17183"/>
                    <a:pt x="8839" y="17755"/>
                    <a:pt x="9814" y="18225"/>
                  </a:cubicBezTo>
                  <a:cubicBezTo>
                    <a:pt x="10318" y="18427"/>
                    <a:pt x="10822" y="18595"/>
                    <a:pt x="11360" y="18729"/>
                  </a:cubicBezTo>
                  <a:cubicBezTo>
                    <a:pt x="11655" y="18808"/>
                    <a:pt x="11974" y="18841"/>
                    <a:pt x="12295" y="18841"/>
                  </a:cubicBezTo>
                  <a:cubicBezTo>
                    <a:pt x="12522" y="18841"/>
                    <a:pt x="12750" y="18824"/>
                    <a:pt x="12973" y="18797"/>
                  </a:cubicBezTo>
                  <a:lnTo>
                    <a:pt x="13612" y="18427"/>
                  </a:lnTo>
                  <a:cubicBezTo>
                    <a:pt x="13746" y="18360"/>
                    <a:pt x="13847" y="18292"/>
                    <a:pt x="13914" y="18192"/>
                  </a:cubicBezTo>
                  <a:lnTo>
                    <a:pt x="13914" y="18192"/>
                  </a:lnTo>
                  <a:cubicBezTo>
                    <a:pt x="13813" y="18259"/>
                    <a:pt x="13713" y="18326"/>
                    <a:pt x="13612" y="18393"/>
                  </a:cubicBezTo>
                  <a:lnTo>
                    <a:pt x="12940" y="18763"/>
                  </a:lnTo>
                  <a:cubicBezTo>
                    <a:pt x="12760" y="18785"/>
                    <a:pt x="12581" y="18797"/>
                    <a:pt x="12403" y="18797"/>
                  </a:cubicBezTo>
                  <a:cubicBezTo>
                    <a:pt x="12047" y="18797"/>
                    <a:pt x="11696" y="18752"/>
                    <a:pt x="11360" y="18662"/>
                  </a:cubicBezTo>
                  <a:cubicBezTo>
                    <a:pt x="10856" y="18528"/>
                    <a:pt x="10318" y="18360"/>
                    <a:pt x="9848" y="18124"/>
                  </a:cubicBezTo>
                  <a:cubicBezTo>
                    <a:pt x="8907" y="17654"/>
                    <a:pt x="7999" y="17083"/>
                    <a:pt x="7193" y="16377"/>
                  </a:cubicBezTo>
                  <a:cubicBezTo>
                    <a:pt x="6386" y="15671"/>
                    <a:pt x="5647" y="14898"/>
                    <a:pt x="4907" y="14125"/>
                  </a:cubicBezTo>
                  <a:lnTo>
                    <a:pt x="4369" y="13520"/>
                  </a:lnTo>
                  <a:cubicBezTo>
                    <a:pt x="4201" y="13318"/>
                    <a:pt x="4033" y="13117"/>
                    <a:pt x="3865" y="12915"/>
                  </a:cubicBezTo>
                  <a:lnTo>
                    <a:pt x="3428" y="12243"/>
                  </a:lnTo>
                  <a:lnTo>
                    <a:pt x="3025" y="11537"/>
                  </a:lnTo>
                  <a:cubicBezTo>
                    <a:pt x="2756" y="11067"/>
                    <a:pt x="2521" y="10596"/>
                    <a:pt x="2286" y="10126"/>
                  </a:cubicBezTo>
                  <a:cubicBezTo>
                    <a:pt x="2050" y="9621"/>
                    <a:pt x="1882" y="9151"/>
                    <a:pt x="1647" y="8647"/>
                  </a:cubicBezTo>
                  <a:cubicBezTo>
                    <a:pt x="1412" y="8143"/>
                    <a:pt x="1210" y="7672"/>
                    <a:pt x="1042" y="7168"/>
                  </a:cubicBezTo>
                  <a:cubicBezTo>
                    <a:pt x="975" y="6899"/>
                    <a:pt x="874" y="6664"/>
                    <a:pt x="807" y="6429"/>
                  </a:cubicBezTo>
                  <a:cubicBezTo>
                    <a:pt x="740" y="6160"/>
                    <a:pt x="639" y="5924"/>
                    <a:pt x="605" y="5656"/>
                  </a:cubicBezTo>
                  <a:lnTo>
                    <a:pt x="437" y="4883"/>
                  </a:lnTo>
                  <a:cubicBezTo>
                    <a:pt x="404" y="4614"/>
                    <a:pt x="370" y="4378"/>
                    <a:pt x="404" y="4110"/>
                  </a:cubicBezTo>
                  <a:cubicBezTo>
                    <a:pt x="404" y="3605"/>
                    <a:pt x="504" y="3068"/>
                    <a:pt x="673" y="2597"/>
                  </a:cubicBezTo>
                  <a:cubicBezTo>
                    <a:pt x="841" y="2127"/>
                    <a:pt x="1109" y="1656"/>
                    <a:pt x="1446" y="1286"/>
                  </a:cubicBezTo>
                  <a:cubicBezTo>
                    <a:pt x="1782" y="917"/>
                    <a:pt x="2218" y="614"/>
                    <a:pt x="2723" y="480"/>
                  </a:cubicBezTo>
                  <a:lnTo>
                    <a:pt x="2689" y="480"/>
                  </a:lnTo>
                  <a:cubicBezTo>
                    <a:pt x="3126" y="413"/>
                    <a:pt x="3529" y="379"/>
                    <a:pt x="3966" y="379"/>
                  </a:cubicBezTo>
                  <a:cubicBezTo>
                    <a:pt x="4067" y="371"/>
                    <a:pt x="4170" y="366"/>
                    <a:pt x="4274" y="366"/>
                  </a:cubicBezTo>
                  <a:cubicBezTo>
                    <a:pt x="4586" y="366"/>
                    <a:pt x="4907" y="404"/>
                    <a:pt x="5210" y="480"/>
                  </a:cubicBezTo>
                  <a:cubicBezTo>
                    <a:pt x="5647" y="547"/>
                    <a:pt x="6050" y="648"/>
                    <a:pt x="6453" y="782"/>
                  </a:cubicBezTo>
                  <a:cubicBezTo>
                    <a:pt x="6856" y="917"/>
                    <a:pt x="7260" y="1085"/>
                    <a:pt x="7629" y="1253"/>
                  </a:cubicBezTo>
                  <a:cubicBezTo>
                    <a:pt x="8033" y="1455"/>
                    <a:pt x="8402" y="1656"/>
                    <a:pt x="8772" y="1891"/>
                  </a:cubicBezTo>
                  <a:cubicBezTo>
                    <a:pt x="9142" y="2127"/>
                    <a:pt x="9512" y="2362"/>
                    <a:pt x="9848" y="2631"/>
                  </a:cubicBezTo>
                  <a:cubicBezTo>
                    <a:pt x="10184" y="2866"/>
                    <a:pt x="10553" y="3135"/>
                    <a:pt x="10889" y="3404"/>
                  </a:cubicBezTo>
                  <a:cubicBezTo>
                    <a:pt x="11192" y="3673"/>
                    <a:pt x="11528" y="3975"/>
                    <a:pt x="11797" y="4311"/>
                  </a:cubicBezTo>
                  <a:cubicBezTo>
                    <a:pt x="12099" y="4614"/>
                    <a:pt x="12402" y="4950"/>
                    <a:pt x="12637" y="5286"/>
                  </a:cubicBezTo>
                  <a:cubicBezTo>
                    <a:pt x="12940" y="5622"/>
                    <a:pt x="13175" y="5958"/>
                    <a:pt x="13410" y="6328"/>
                  </a:cubicBezTo>
                  <a:lnTo>
                    <a:pt x="13780" y="6899"/>
                  </a:lnTo>
                  <a:lnTo>
                    <a:pt x="14082" y="7470"/>
                  </a:lnTo>
                  <a:cubicBezTo>
                    <a:pt x="14150" y="7672"/>
                    <a:pt x="14284" y="7840"/>
                    <a:pt x="14351" y="8042"/>
                  </a:cubicBezTo>
                  <a:lnTo>
                    <a:pt x="14620" y="8647"/>
                  </a:lnTo>
                  <a:cubicBezTo>
                    <a:pt x="14788" y="9050"/>
                    <a:pt x="14922" y="9453"/>
                    <a:pt x="15023" y="9857"/>
                  </a:cubicBezTo>
                  <a:cubicBezTo>
                    <a:pt x="15158" y="10294"/>
                    <a:pt x="15292" y="10697"/>
                    <a:pt x="15359" y="11134"/>
                  </a:cubicBezTo>
                  <a:cubicBezTo>
                    <a:pt x="15427" y="11335"/>
                    <a:pt x="15460" y="11571"/>
                    <a:pt x="15460" y="11772"/>
                  </a:cubicBezTo>
                  <a:lnTo>
                    <a:pt x="15561" y="12411"/>
                  </a:lnTo>
                  <a:cubicBezTo>
                    <a:pt x="15595" y="12848"/>
                    <a:pt x="15561" y="13285"/>
                    <a:pt x="15595" y="13722"/>
                  </a:cubicBezTo>
                  <a:cubicBezTo>
                    <a:pt x="15561" y="14226"/>
                    <a:pt x="15494" y="14730"/>
                    <a:pt x="15359" y="15200"/>
                  </a:cubicBezTo>
                  <a:cubicBezTo>
                    <a:pt x="15225" y="15671"/>
                    <a:pt x="15057" y="16142"/>
                    <a:pt x="14889" y="16612"/>
                  </a:cubicBezTo>
                  <a:cubicBezTo>
                    <a:pt x="15091" y="16142"/>
                    <a:pt x="15259" y="15671"/>
                    <a:pt x="15393" y="15167"/>
                  </a:cubicBezTo>
                  <a:cubicBezTo>
                    <a:pt x="15527" y="14696"/>
                    <a:pt x="15595" y="14192"/>
                    <a:pt x="15628" y="13722"/>
                  </a:cubicBezTo>
                  <a:cubicBezTo>
                    <a:pt x="15628" y="13318"/>
                    <a:pt x="15662" y="12848"/>
                    <a:pt x="15628" y="12411"/>
                  </a:cubicBezTo>
                  <a:lnTo>
                    <a:pt x="15527" y="11772"/>
                  </a:lnTo>
                  <a:cubicBezTo>
                    <a:pt x="15527" y="11571"/>
                    <a:pt x="15494" y="11335"/>
                    <a:pt x="15427" y="11134"/>
                  </a:cubicBezTo>
                  <a:cubicBezTo>
                    <a:pt x="15259" y="10260"/>
                    <a:pt x="15023" y="9453"/>
                    <a:pt x="14687" y="8647"/>
                  </a:cubicBezTo>
                  <a:lnTo>
                    <a:pt x="14452" y="8042"/>
                  </a:lnTo>
                  <a:cubicBezTo>
                    <a:pt x="14351" y="7840"/>
                    <a:pt x="14250" y="7639"/>
                    <a:pt x="14150" y="7437"/>
                  </a:cubicBezTo>
                  <a:lnTo>
                    <a:pt x="13847" y="6866"/>
                  </a:lnTo>
                  <a:lnTo>
                    <a:pt x="13511" y="6294"/>
                  </a:lnTo>
                  <a:cubicBezTo>
                    <a:pt x="13309" y="5924"/>
                    <a:pt x="13040" y="5555"/>
                    <a:pt x="12772" y="5219"/>
                  </a:cubicBezTo>
                  <a:cubicBezTo>
                    <a:pt x="12536" y="4849"/>
                    <a:pt x="12234" y="4547"/>
                    <a:pt x="11931" y="4210"/>
                  </a:cubicBezTo>
                  <a:cubicBezTo>
                    <a:pt x="11662" y="3874"/>
                    <a:pt x="11326" y="3605"/>
                    <a:pt x="11024" y="3269"/>
                  </a:cubicBezTo>
                  <a:cubicBezTo>
                    <a:pt x="10688" y="2967"/>
                    <a:pt x="10352" y="2732"/>
                    <a:pt x="9982" y="2429"/>
                  </a:cubicBezTo>
                  <a:cubicBezTo>
                    <a:pt x="9646" y="2160"/>
                    <a:pt x="9310" y="1925"/>
                    <a:pt x="8907" y="1690"/>
                  </a:cubicBezTo>
                  <a:cubicBezTo>
                    <a:pt x="8570" y="1421"/>
                    <a:pt x="8167" y="1219"/>
                    <a:pt x="7798" y="1018"/>
                  </a:cubicBezTo>
                  <a:cubicBezTo>
                    <a:pt x="7394" y="816"/>
                    <a:pt x="6991" y="648"/>
                    <a:pt x="6588" y="480"/>
                  </a:cubicBezTo>
                  <a:cubicBezTo>
                    <a:pt x="6151" y="345"/>
                    <a:pt x="5747" y="211"/>
                    <a:pt x="5310" y="144"/>
                  </a:cubicBezTo>
                  <a:cubicBezTo>
                    <a:pt x="5109" y="77"/>
                    <a:pt x="4874" y="43"/>
                    <a:pt x="4638" y="43"/>
                  </a:cubicBezTo>
                  <a:cubicBezTo>
                    <a:pt x="4437" y="9"/>
                    <a:pt x="4201" y="9"/>
                    <a:pt x="4000" y="9"/>
                  </a:cubicBezTo>
                  <a:cubicBezTo>
                    <a:pt x="3913" y="3"/>
                    <a:pt x="3828" y="0"/>
                    <a:pt x="3744" y="0"/>
                  </a:cubicBezTo>
                  <a:close/>
                </a:path>
              </a:pathLst>
            </a:custGeom>
            <a:solidFill>
              <a:srgbClr val="5817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64"/>
            <p:cNvSpPr/>
            <p:nvPr/>
          </p:nvSpPr>
          <p:spPr>
            <a:xfrm>
              <a:off x="3481050" y="4346025"/>
              <a:ext cx="365500" cy="437675"/>
            </a:xfrm>
            <a:custGeom>
              <a:avLst/>
              <a:gdLst/>
              <a:ahLst/>
              <a:cxnLst/>
              <a:rect l="l" t="t" r="r" b="b"/>
              <a:pathLst>
                <a:path w="14620" h="17507" extrusionOk="0">
                  <a:moveTo>
                    <a:pt x="3347" y="0"/>
                  </a:moveTo>
                  <a:cubicBezTo>
                    <a:pt x="2969" y="0"/>
                    <a:pt x="2593" y="33"/>
                    <a:pt x="2218" y="98"/>
                  </a:cubicBezTo>
                  <a:cubicBezTo>
                    <a:pt x="605" y="602"/>
                    <a:pt x="0" y="2753"/>
                    <a:pt x="202" y="4063"/>
                  </a:cubicBezTo>
                  <a:cubicBezTo>
                    <a:pt x="437" y="5307"/>
                    <a:pt x="841" y="6517"/>
                    <a:pt x="1378" y="7693"/>
                  </a:cubicBezTo>
                  <a:cubicBezTo>
                    <a:pt x="2386" y="10147"/>
                    <a:pt x="3462" y="11928"/>
                    <a:pt x="4571" y="13003"/>
                  </a:cubicBezTo>
                  <a:cubicBezTo>
                    <a:pt x="5848" y="14348"/>
                    <a:pt x="7159" y="15591"/>
                    <a:pt x="8604" y="16465"/>
                  </a:cubicBezTo>
                  <a:cubicBezTo>
                    <a:pt x="9545" y="17036"/>
                    <a:pt x="10587" y="17406"/>
                    <a:pt x="11662" y="17507"/>
                  </a:cubicBezTo>
                  <a:cubicBezTo>
                    <a:pt x="11830" y="17507"/>
                    <a:pt x="11999" y="17507"/>
                    <a:pt x="12133" y="17473"/>
                  </a:cubicBezTo>
                  <a:cubicBezTo>
                    <a:pt x="12402" y="17339"/>
                    <a:pt x="12637" y="17238"/>
                    <a:pt x="12839" y="17104"/>
                  </a:cubicBezTo>
                  <a:cubicBezTo>
                    <a:pt x="13410" y="16734"/>
                    <a:pt x="14385" y="14415"/>
                    <a:pt x="14452" y="12936"/>
                  </a:cubicBezTo>
                  <a:cubicBezTo>
                    <a:pt x="14620" y="10281"/>
                    <a:pt x="13410" y="6920"/>
                    <a:pt x="11461" y="4601"/>
                  </a:cubicBezTo>
                  <a:cubicBezTo>
                    <a:pt x="11024" y="4030"/>
                    <a:pt x="10486" y="3492"/>
                    <a:pt x="9948" y="2988"/>
                  </a:cubicBezTo>
                  <a:cubicBezTo>
                    <a:pt x="9209" y="2383"/>
                    <a:pt x="8436" y="1812"/>
                    <a:pt x="7629" y="1307"/>
                  </a:cubicBezTo>
                  <a:cubicBezTo>
                    <a:pt x="6151" y="436"/>
                    <a:pt x="4734" y="0"/>
                    <a:pt x="3347" y="0"/>
                  </a:cubicBezTo>
                  <a:close/>
                </a:path>
              </a:pathLst>
            </a:custGeom>
            <a:solidFill>
              <a:srgbClr val="EFE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64"/>
            <p:cNvSpPr/>
            <p:nvPr/>
          </p:nvSpPr>
          <p:spPr>
            <a:xfrm>
              <a:off x="3516325" y="4374825"/>
              <a:ext cx="308400" cy="371200"/>
            </a:xfrm>
            <a:custGeom>
              <a:avLst/>
              <a:gdLst/>
              <a:ahLst/>
              <a:cxnLst/>
              <a:rect l="l" t="t" r="r" b="b"/>
              <a:pathLst>
                <a:path w="12336" h="14848" extrusionOk="0">
                  <a:moveTo>
                    <a:pt x="2293" y="1"/>
                  </a:moveTo>
                  <a:cubicBezTo>
                    <a:pt x="2123" y="1"/>
                    <a:pt x="1944" y="27"/>
                    <a:pt x="1748" y="88"/>
                  </a:cubicBezTo>
                  <a:lnTo>
                    <a:pt x="1480" y="189"/>
                  </a:lnTo>
                  <a:cubicBezTo>
                    <a:pt x="673" y="559"/>
                    <a:pt x="169" y="1365"/>
                    <a:pt x="102" y="2239"/>
                  </a:cubicBezTo>
                  <a:cubicBezTo>
                    <a:pt x="1" y="3550"/>
                    <a:pt x="270" y="4827"/>
                    <a:pt x="908" y="5970"/>
                  </a:cubicBezTo>
                  <a:cubicBezTo>
                    <a:pt x="1412" y="6810"/>
                    <a:pt x="2017" y="7617"/>
                    <a:pt x="2656" y="8356"/>
                  </a:cubicBezTo>
                  <a:cubicBezTo>
                    <a:pt x="3261" y="9163"/>
                    <a:pt x="4067" y="9768"/>
                    <a:pt x="4471" y="10742"/>
                  </a:cubicBezTo>
                  <a:cubicBezTo>
                    <a:pt x="4773" y="11482"/>
                    <a:pt x="4807" y="12322"/>
                    <a:pt x="5378" y="12960"/>
                  </a:cubicBezTo>
                  <a:cubicBezTo>
                    <a:pt x="6185" y="13868"/>
                    <a:pt x="7630" y="14775"/>
                    <a:pt x="8873" y="14842"/>
                  </a:cubicBezTo>
                  <a:cubicBezTo>
                    <a:pt x="8931" y="14846"/>
                    <a:pt x="8988" y="14848"/>
                    <a:pt x="9045" y="14848"/>
                  </a:cubicBezTo>
                  <a:cubicBezTo>
                    <a:pt x="10055" y="14848"/>
                    <a:pt x="10984" y="14288"/>
                    <a:pt x="11461" y="13397"/>
                  </a:cubicBezTo>
                  <a:cubicBezTo>
                    <a:pt x="11629" y="13028"/>
                    <a:pt x="11697" y="12624"/>
                    <a:pt x="11663" y="12255"/>
                  </a:cubicBezTo>
                  <a:cubicBezTo>
                    <a:pt x="11562" y="11683"/>
                    <a:pt x="11192" y="11213"/>
                    <a:pt x="11293" y="10641"/>
                  </a:cubicBezTo>
                  <a:cubicBezTo>
                    <a:pt x="11428" y="10238"/>
                    <a:pt x="11629" y="9868"/>
                    <a:pt x="11898" y="9566"/>
                  </a:cubicBezTo>
                  <a:cubicBezTo>
                    <a:pt x="12335" y="8793"/>
                    <a:pt x="11999" y="7818"/>
                    <a:pt x="11629" y="7045"/>
                  </a:cubicBezTo>
                  <a:cubicBezTo>
                    <a:pt x="11192" y="6205"/>
                    <a:pt x="10621" y="5298"/>
                    <a:pt x="10117" y="4457"/>
                  </a:cubicBezTo>
                  <a:cubicBezTo>
                    <a:pt x="9310" y="3113"/>
                    <a:pt x="8134" y="2071"/>
                    <a:pt x="6723" y="1433"/>
                  </a:cubicBezTo>
                  <a:cubicBezTo>
                    <a:pt x="6017" y="1097"/>
                    <a:pt x="5177" y="1265"/>
                    <a:pt x="4404" y="928"/>
                  </a:cubicBezTo>
                  <a:cubicBezTo>
                    <a:pt x="3606" y="543"/>
                    <a:pt x="3056" y="1"/>
                    <a:pt x="2293" y="1"/>
                  </a:cubicBezTo>
                  <a:close/>
                </a:path>
              </a:pathLst>
            </a:custGeom>
            <a:solidFill>
              <a:srgbClr val="EFC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64"/>
            <p:cNvSpPr/>
            <p:nvPr/>
          </p:nvSpPr>
          <p:spPr>
            <a:xfrm>
              <a:off x="3536725" y="4455550"/>
              <a:ext cx="28375" cy="36650"/>
            </a:xfrm>
            <a:custGeom>
              <a:avLst/>
              <a:gdLst/>
              <a:ahLst/>
              <a:cxnLst/>
              <a:rect l="l" t="t" r="r" b="b"/>
              <a:pathLst>
                <a:path w="1135" h="1466" extrusionOk="0">
                  <a:moveTo>
                    <a:pt x="577" y="1"/>
                  </a:moveTo>
                  <a:cubicBezTo>
                    <a:pt x="248" y="1"/>
                    <a:pt x="1" y="618"/>
                    <a:pt x="126" y="993"/>
                  </a:cubicBezTo>
                  <a:cubicBezTo>
                    <a:pt x="212" y="1229"/>
                    <a:pt x="489" y="1465"/>
                    <a:pt x="731" y="1465"/>
                  </a:cubicBezTo>
                  <a:cubicBezTo>
                    <a:pt x="868" y="1465"/>
                    <a:pt x="994" y="1389"/>
                    <a:pt x="1067" y="1195"/>
                  </a:cubicBezTo>
                  <a:cubicBezTo>
                    <a:pt x="1134" y="859"/>
                    <a:pt x="1101" y="523"/>
                    <a:pt x="932" y="254"/>
                  </a:cubicBezTo>
                  <a:cubicBezTo>
                    <a:pt x="812" y="73"/>
                    <a:pt x="690" y="1"/>
                    <a:pt x="577" y="1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64"/>
            <p:cNvSpPr/>
            <p:nvPr/>
          </p:nvSpPr>
          <p:spPr>
            <a:xfrm>
              <a:off x="3549100" y="4414425"/>
              <a:ext cx="42725" cy="26275"/>
            </a:xfrm>
            <a:custGeom>
              <a:avLst/>
              <a:gdLst/>
              <a:ahLst/>
              <a:cxnLst/>
              <a:rect l="l" t="t" r="r" b="b"/>
              <a:pathLst>
                <a:path w="1709" h="1051" extrusionOk="0">
                  <a:moveTo>
                    <a:pt x="848" y="1"/>
                  </a:moveTo>
                  <a:cubicBezTo>
                    <a:pt x="673" y="1"/>
                    <a:pt x="493" y="53"/>
                    <a:pt x="337" y="151"/>
                  </a:cubicBezTo>
                  <a:cubicBezTo>
                    <a:pt x="1" y="454"/>
                    <a:pt x="337" y="924"/>
                    <a:pt x="706" y="1025"/>
                  </a:cubicBezTo>
                  <a:cubicBezTo>
                    <a:pt x="758" y="1042"/>
                    <a:pt x="822" y="1051"/>
                    <a:pt x="892" y="1051"/>
                  </a:cubicBezTo>
                  <a:cubicBezTo>
                    <a:pt x="1229" y="1051"/>
                    <a:pt x="1709" y="855"/>
                    <a:pt x="1681" y="521"/>
                  </a:cubicBezTo>
                  <a:cubicBezTo>
                    <a:pt x="1681" y="319"/>
                    <a:pt x="1479" y="151"/>
                    <a:pt x="1210" y="84"/>
                  </a:cubicBezTo>
                  <a:cubicBezTo>
                    <a:pt x="1098" y="28"/>
                    <a:pt x="974" y="1"/>
                    <a:pt x="848" y="1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64"/>
            <p:cNvSpPr/>
            <p:nvPr/>
          </p:nvSpPr>
          <p:spPr>
            <a:xfrm>
              <a:off x="3529775" y="4422800"/>
              <a:ext cx="38450" cy="33450"/>
            </a:xfrm>
            <a:custGeom>
              <a:avLst/>
              <a:gdLst/>
              <a:ahLst/>
              <a:cxnLst/>
              <a:rect l="l" t="t" r="r" b="b"/>
              <a:pathLst>
                <a:path w="1538" h="1338" extrusionOk="0">
                  <a:moveTo>
                    <a:pt x="471" y="1"/>
                  </a:moveTo>
                  <a:cubicBezTo>
                    <a:pt x="351" y="1"/>
                    <a:pt x="241" y="60"/>
                    <a:pt x="169" y="219"/>
                  </a:cubicBezTo>
                  <a:cubicBezTo>
                    <a:pt x="1" y="623"/>
                    <a:pt x="572" y="1194"/>
                    <a:pt x="975" y="1295"/>
                  </a:cubicBezTo>
                  <a:cubicBezTo>
                    <a:pt x="1050" y="1323"/>
                    <a:pt x="1127" y="1338"/>
                    <a:pt x="1199" y="1338"/>
                  </a:cubicBezTo>
                  <a:cubicBezTo>
                    <a:pt x="1386" y="1338"/>
                    <a:pt x="1537" y="1235"/>
                    <a:pt x="1513" y="992"/>
                  </a:cubicBezTo>
                  <a:cubicBezTo>
                    <a:pt x="1513" y="959"/>
                    <a:pt x="1513" y="959"/>
                    <a:pt x="1513" y="925"/>
                  </a:cubicBezTo>
                  <a:cubicBezTo>
                    <a:pt x="1412" y="623"/>
                    <a:pt x="1210" y="387"/>
                    <a:pt x="942" y="219"/>
                  </a:cubicBezTo>
                  <a:cubicBezTo>
                    <a:pt x="808" y="105"/>
                    <a:pt x="630" y="1"/>
                    <a:pt x="471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64"/>
            <p:cNvSpPr/>
            <p:nvPr/>
          </p:nvSpPr>
          <p:spPr>
            <a:xfrm>
              <a:off x="3560025" y="4384475"/>
              <a:ext cx="46375" cy="26325"/>
            </a:xfrm>
            <a:custGeom>
              <a:avLst/>
              <a:gdLst/>
              <a:ahLst/>
              <a:cxnLst/>
              <a:rect l="l" t="t" r="r" b="b"/>
              <a:pathLst>
                <a:path w="1855" h="1053" extrusionOk="0">
                  <a:moveTo>
                    <a:pt x="563" y="0"/>
                  </a:moveTo>
                  <a:cubicBezTo>
                    <a:pt x="407" y="0"/>
                    <a:pt x="272" y="50"/>
                    <a:pt x="202" y="173"/>
                  </a:cubicBezTo>
                  <a:cubicBezTo>
                    <a:pt x="0" y="576"/>
                    <a:pt x="942" y="1013"/>
                    <a:pt x="1210" y="1047"/>
                  </a:cubicBezTo>
                  <a:cubicBezTo>
                    <a:pt x="1245" y="1050"/>
                    <a:pt x="1279" y="1052"/>
                    <a:pt x="1310" y="1052"/>
                  </a:cubicBezTo>
                  <a:cubicBezTo>
                    <a:pt x="1851" y="1052"/>
                    <a:pt x="1855" y="528"/>
                    <a:pt x="1378" y="274"/>
                  </a:cubicBezTo>
                  <a:cubicBezTo>
                    <a:pt x="1278" y="206"/>
                    <a:pt x="1143" y="139"/>
                    <a:pt x="1009" y="106"/>
                  </a:cubicBezTo>
                  <a:cubicBezTo>
                    <a:pt x="864" y="41"/>
                    <a:pt x="705" y="0"/>
                    <a:pt x="563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64"/>
            <p:cNvSpPr/>
            <p:nvPr/>
          </p:nvSpPr>
          <p:spPr>
            <a:xfrm>
              <a:off x="3598275" y="4407100"/>
              <a:ext cx="35900" cy="33225"/>
            </a:xfrm>
            <a:custGeom>
              <a:avLst/>
              <a:gdLst/>
              <a:ahLst/>
              <a:cxnLst/>
              <a:rect l="l" t="t" r="r" b="b"/>
              <a:pathLst>
                <a:path w="1436" h="1329" extrusionOk="0">
                  <a:moveTo>
                    <a:pt x="842" y="1"/>
                  </a:moveTo>
                  <a:cubicBezTo>
                    <a:pt x="815" y="1"/>
                    <a:pt x="786" y="3"/>
                    <a:pt x="756" y="7"/>
                  </a:cubicBezTo>
                  <a:lnTo>
                    <a:pt x="689" y="7"/>
                  </a:lnTo>
                  <a:cubicBezTo>
                    <a:pt x="353" y="108"/>
                    <a:pt x="117" y="410"/>
                    <a:pt x="50" y="780"/>
                  </a:cubicBezTo>
                  <a:cubicBezTo>
                    <a:pt x="0" y="1128"/>
                    <a:pt x="152" y="1329"/>
                    <a:pt x="411" y="1329"/>
                  </a:cubicBezTo>
                  <a:cubicBezTo>
                    <a:pt x="503" y="1329"/>
                    <a:pt x="608" y="1303"/>
                    <a:pt x="722" y="1251"/>
                  </a:cubicBezTo>
                  <a:cubicBezTo>
                    <a:pt x="1140" y="1026"/>
                    <a:pt x="1435" y="1"/>
                    <a:pt x="842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64"/>
            <p:cNvSpPr/>
            <p:nvPr/>
          </p:nvSpPr>
          <p:spPr>
            <a:xfrm>
              <a:off x="3571800" y="4448400"/>
              <a:ext cx="34450" cy="39000"/>
            </a:xfrm>
            <a:custGeom>
              <a:avLst/>
              <a:gdLst/>
              <a:ahLst/>
              <a:cxnLst/>
              <a:rect l="l" t="t" r="r" b="b"/>
              <a:pathLst>
                <a:path w="1378" h="1560" extrusionOk="0">
                  <a:moveTo>
                    <a:pt x="377" y="1"/>
                  </a:moveTo>
                  <a:cubicBezTo>
                    <a:pt x="331" y="1"/>
                    <a:pt x="283" y="12"/>
                    <a:pt x="235" y="36"/>
                  </a:cubicBezTo>
                  <a:cubicBezTo>
                    <a:pt x="0" y="136"/>
                    <a:pt x="0" y="540"/>
                    <a:pt x="34" y="775"/>
                  </a:cubicBezTo>
                  <a:cubicBezTo>
                    <a:pt x="110" y="1031"/>
                    <a:pt x="519" y="1560"/>
                    <a:pt x="857" y="1560"/>
                  </a:cubicBezTo>
                  <a:cubicBezTo>
                    <a:pt x="963" y="1560"/>
                    <a:pt x="1063" y="1508"/>
                    <a:pt x="1143" y="1380"/>
                  </a:cubicBezTo>
                  <a:cubicBezTo>
                    <a:pt x="1378" y="943"/>
                    <a:pt x="975" y="304"/>
                    <a:pt x="605" y="103"/>
                  </a:cubicBezTo>
                  <a:cubicBezTo>
                    <a:pt x="540" y="38"/>
                    <a:pt x="461" y="1"/>
                    <a:pt x="377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64"/>
            <p:cNvSpPr/>
            <p:nvPr/>
          </p:nvSpPr>
          <p:spPr>
            <a:xfrm>
              <a:off x="3737300" y="4614725"/>
              <a:ext cx="37850" cy="33100"/>
            </a:xfrm>
            <a:custGeom>
              <a:avLst/>
              <a:gdLst/>
              <a:ahLst/>
              <a:cxnLst/>
              <a:rect l="l" t="t" r="r" b="b"/>
              <a:pathLst>
                <a:path w="1514" h="1324" extrusionOk="0">
                  <a:moveTo>
                    <a:pt x="392" y="1"/>
                  </a:moveTo>
                  <a:cubicBezTo>
                    <a:pt x="177" y="1"/>
                    <a:pt x="0" y="112"/>
                    <a:pt x="68" y="407"/>
                  </a:cubicBezTo>
                  <a:cubicBezTo>
                    <a:pt x="122" y="733"/>
                    <a:pt x="705" y="1323"/>
                    <a:pt x="1121" y="1323"/>
                  </a:cubicBezTo>
                  <a:cubicBezTo>
                    <a:pt x="1219" y="1323"/>
                    <a:pt x="1308" y="1290"/>
                    <a:pt x="1379" y="1213"/>
                  </a:cubicBezTo>
                  <a:cubicBezTo>
                    <a:pt x="1513" y="1045"/>
                    <a:pt x="1412" y="810"/>
                    <a:pt x="1345" y="642"/>
                  </a:cubicBezTo>
                  <a:cubicBezTo>
                    <a:pt x="1177" y="407"/>
                    <a:pt x="976" y="205"/>
                    <a:pt x="707" y="71"/>
                  </a:cubicBezTo>
                  <a:cubicBezTo>
                    <a:pt x="608" y="27"/>
                    <a:pt x="495" y="1"/>
                    <a:pt x="392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64"/>
            <p:cNvSpPr/>
            <p:nvPr/>
          </p:nvSpPr>
          <p:spPr>
            <a:xfrm>
              <a:off x="3674300" y="4540850"/>
              <a:ext cx="45400" cy="33600"/>
            </a:xfrm>
            <a:custGeom>
              <a:avLst/>
              <a:gdLst/>
              <a:ahLst/>
              <a:cxnLst/>
              <a:rect l="l" t="t" r="r" b="b"/>
              <a:pathLst>
                <a:path w="1816" h="1344" extrusionOk="0">
                  <a:moveTo>
                    <a:pt x="504" y="1"/>
                  </a:moveTo>
                  <a:lnTo>
                    <a:pt x="504" y="1"/>
                  </a:lnTo>
                  <a:cubicBezTo>
                    <a:pt x="0" y="35"/>
                    <a:pt x="437" y="673"/>
                    <a:pt x="605" y="875"/>
                  </a:cubicBezTo>
                  <a:cubicBezTo>
                    <a:pt x="759" y="1051"/>
                    <a:pt x="1159" y="1343"/>
                    <a:pt x="1464" y="1343"/>
                  </a:cubicBezTo>
                  <a:cubicBezTo>
                    <a:pt x="1624" y="1343"/>
                    <a:pt x="1757" y="1263"/>
                    <a:pt x="1815" y="1043"/>
                  </a:cubicBezTo>
                  <a:cubicBezTo>
                    <a:pt x="1815" y="841"/>
                    <a:pt x="1748" y="673"/>
                    <a:pt x="1647" y="572"/>
                  </a:cubicBezTo>
                  <a:cubicBezTo>
                    <a:pt x="1345" y="236"/>
                    <a:pt x="941" y="35"/>
                    <a:pt x="504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64"/>
            <p:cNvSpPr/>
            <p:nvPr/>
          </p:nvSpPr>
          <p:spPr>
            <a:xfrm>
              <a:off x="3551625" y="4524900"/>
              <a:ext cx="40425" cy="41250"/>
            </a:xfrm>
            <a:custGeom>
              <a:avLst/>
              <a:gdLst/>
              <a:ahLst/>
              <a:cxnLst/>
              <a:rect l="l" t="t" r="r" b="b"/>
              <a:pathLst>
                <a:path w="1617" h="1650" extrusionOk="0">
                  <a:moveTo>
                    <a:pt x="370" y="0"/>
                  </a:moveTo>
                  <a:cubicBezTo>
                    <a:pt x="0" y="0"/>
                    <a:pt x="0" y="370"/>
                    <a:pt x="68" y="639"/>
                  </a:cubicBezTo>
                  <a:cubicBezTo>
                    <a:pt x="135" y="807"/>
                    <a:pt x="236" y="975"/>
                    <a:pt x="336" y="1143"/>
                  </a:cubicBezTo>
                  <a:cubicBezTo>
                    <a:pt x="471" y="1378"/>
                    <a:pt x="706" y="1580"/>
                    <a:pt x="975" y="1647"/>
                  </a:cubicBezTo>
                  <a:cubicBezTo>
                    <a:pt x="988" y="1649"/>
                    <a:pt x="1001" y="1649"/>
                    <a:pt x="1013" y="1649"/>
                  </a:cubicBezTo>
                  <a:cubicBezTo>
                    <a:pt x="1617" y="1649"/>
                    <a:pt x="864" y="33"/>
                    <a:pt x="370" y="0"/>
                  </a:cubicBezTo>
                  <a:close/>
                </a:path>
              </a:pathLst>
            </a:custGeom>
            <a:solidFill>
              <a:srgbClr val="504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64"/>
            <p:cNvSpPr/>
            <p:nvPr/>
          </p:nvSpPr>
          <p:spPr>
            <a:xfrm>
              <a:off x="3570950" y="4499700"/>
              <a:ext cx="35300" cy="37900"/>
            </a:xfrm>
            <a:custGeom>
              <a:avLst/>
              <a:gdLst/>
              <a:ahLst/>
              <a:cxnLst/>
              <a:rect l="l" t="t" r="r" b="b"/>
              <a:pathLst>
                <a:path w="1412" h="1516" extrusionOk="0">
                  <a:moveTo>
                    <a:pt x="505" y="0"/>
                  </a:moveTo>
                  <a:cubicBezTo>
                    <a:pt x="437" y="0"/>
                    <a:pt x="370" y="0"/>
                    <a:pt x="303" y="34"/>
                  </a:cubicBezTo>
                  <a:cubicBezTo>
                    <a:pt x="0" y="235"/>
                    <a:pt x="303" y="908"/>
                    <a:pt x="471" y="1109"/>
                  </a:cubicBezTo>
                  <a:cubicBezTo>
                    <a:pt x="614" y="1294"/>
                    <a:pt x="896" y="1516"/>
                    <a:pt x="1108" y="1516"/>
                  </a:cubicBezTo>
                  <a:cubicBezTo>
                    <a:pt x="1244" y="1516"/>
                    <a:pt x="1352" y="1425"/>
                    <a:pt x="1378" y="1176"/>
                  </a:cubicBezTo>
                  <a:cubicBezTo>
                    <a:pt x="1412" y="773"/>
                    <a:pt x="1009" y="0"/>
                    <a:pt x="505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64"/>
            <p:cNvSpPr/>
            <p:nvPr/>
          </p:nvSpPr>
          <p:spPr>
            <a:xfrm>
              <a:off x="3588600" y="4557325"/>
              <a:ext cx="42850" cy="42875"/>
            </a:xfrm>
            <a:custGeom>
              <a:avLst/>
              <a:gdLst/>
              <a:ahLst/>
              <a:cxnLst/>
              <a:rect l="l" t="t" r="r" b="b"/>
              <a:pathLst>
                <a:path w="1714" h="1715" extrusionOk="0">
                  <a:moveTo>
                    <a:pt x="424" y="1"/>
                  </a:moveTo>
                  <a:cubicBezTo>
                    <a:pt x="345" y="1"/>
                    <a:pt x="269" y="35"/>
                    <a:pt x="202" y="115"/>
                  </a:cubicBezTo>
                  <a:cubicBezTo>
                    <a:pt x="0" y="417"/>
                    <a:pt x="34" y="854"/>
                    <a:pt x="269" y="1123"/>
                  </a:cubicBezTo>
                  <a:cubicBezTo>
                    <a:pt x="437" y="1392"/>
                    <a:pt x="672" y="1594"/>
                    <a:pt x="975" y="1695"/>
                  </a:cubicBezTo>
                  <a:cubicBezTo>
                    <a:pt x="1023" y="1708"/>
                    <a:pt x="1065" y="1715"/>
                    <a:pt x="1103" y="1715"/>
                  </a:cubicBezTo>
                  <a:cubicBezTo>
                    <a:pt x="1714" y="1715"/>
                    <a:pt x="980" y="1"/>
                    <a:pt x="424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64"/>
            <p:cNvSpPr/>
            <p:nvPr/>
          </p:nvSpPr>
          <p:spPr>
            <a:xfrm>
              <a:off x="3544900" y="4483550"/>
              <a:ext cx="35875" cy="37250"/>
            </a:xfrm>
            <a:custGeom>
              <a:avLst/>
              <a:gdLst/>
              <a:ahLst/>
              <a:cxnLst/>
              <a:rect l="l" t="t" r="r" b="b"/>
              <a:pathLst>
                <a:path w="1435" h="1490" extrusionOk="0">
                  <a:moveTo>
                    <a:pt x="877" y="1"/>
                  </a:moveTo>
                  <a:cubicBezTo>
                    <a:pt x="584" y="1"/>
                    <a:pt x="229" y="398"/>
                    <a:pt x="135" y="680"/>
                  </a:cubicBezTo>
                  <a:cubicBezTo>
                    <a:pt x="1" y="982"/>
                    <a:pt x="169" y="1352"/>
                    <a:pt x="471" y="1453"/>
                  </a:cubicBezTo>
                  <a:cubicBezTo>
                    <a:pt x="536" y="1478"/>
                    <a:pt x="597" y="1490"/>
                    <a:pt x="654" y="1490"/>
                  </a:cubicBezTo>
                  <a:cubicBezTo>
                    <a:pt x="1278" y="1490"/>
                    <a:pt x="1434" y="100"/>
                    <a:pt x="942" y="8"/>
                  </a:cubicBezTo>
                  <a:cubicBezTo>
                    <a:pt x="920" y="3"/>
                    <a:pt x="899" y="1"/>
                    <a:pt x="877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64"/>
            <p:cNvSpPr/>
            <p:nvPr/>
          </p:nvSpPr>
          <p:spPr>
            <a:xfrm>
              <a:off x="3593000" y="4445025"/>
              <a:ext cx="40150" cy="40700"/>
            </a:xfrm>
            <a:custGeom>
              <a:avLst/>
              <a:gdLst/>
              <a:ahLst/>
              <a:cxnLst/>
              <a:rect l="l" t="t" r="r" b="b"/>
              <a:pathLst>
                <a:path w="1606" h="1628" extrusionOk="0">
                  <a:moveTo>
                    <a:pt x="768" y="1"/>
                  </a:moveTo>
                  <a:cubicBezTo>
                    <a:pt x="756" y="1"/>
                    <a:pt x="744" y="1"/>
                    <a:pt x="732" y="3"/>
                  </a:cubicBezTo>
                  <a:cubicBezTo>
                    <a:pt x="1" y="90"/>
                    <a:pt x="796" y="1628"/>
                    <a:pt x="1303" y="1628"/>
                  </a:cubicBezTo>
                  <a:cubicBezTo>
                    <a:pt x="1378" y="1628"/>
                    <a:pt x="1448" y="1594"/>
                    <a:pt x="1505" y="1515"/>
                  </a:cubicBezTo>
                  <a:cubicBezTo>
                    <a:pt x="1605" y="1246"/>
                    <a:pt x="1605" y="910"/>
                    <a:pt x="1505" y="641"/>
                  </a:cubicBezTo>
                  <a:cubicBezTo>
                    <a:pt x="1408" y="383"/>
                    <a:pt x="1063" y="1"/>
                    <a:pt x="768" y="1"/>
                  </a:cubicBezTo>
                  <a:close/>
                </a:path>
              </a:pathLst>
            </a:custGeom>
            <a:solidFill>
              <a:srgbClr val="504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64"/>
            <p:cNvSpPr/>
            <p:nvPr/>
          </p:nvSpPr>
          <p:spPr>
            <a:xfrm>
              <a:off x="3740675" y="4651775"/>
              <a:ext cx="48250" cy="32950"/>
            </a:xfrm>
            <a:custGeom>
              <a:avLst/>
              <a:gdLst/>
              <a:ahLst/>
              <a:cxnLst/>
              <a:rect l="l" t="t" r="r" b="b"/>
              <a:pathLst>
                <a:path w="1930" h="1318" extrusionOk="0">
                  <a:moveTo>
                    <a:pt x="723" y="1"/>
                  </a:moveTo>
                  <a:cubicBezTo>
                    <a:pt x="638" y="1"/>
                    <a:pt x="553" y="12"/>
                    <a:pt x="471" y="34"/>
                  </a:cubicBezTo>
                  <a:cubicBezTo>
                    <a:pt x="0" y="269"/>
                    <a:pt x="404" y="740"/>
                    <a:pt x="672" y="941"/>
                  </a:cubicBezTo>
                  <a:cubicBezTo>
                    <a:pt x="807" y="1109"/>
                    <a:pt x="1009" y="1244"/>
                    <a:pt x="1244" y="1311"/>
                  </a:cubicBezTo>
                  <a:cubicBezTo>
                    <a:pt x="1279" y="1315"/>
                    <a:pt x="1312" y="1318"/>
                    <a:pt x="1344" y="1318"/>
                  </a:cubicBezTo>
                  <a:cubicBezTo>
                    <a:pt x="1801" y="1318"/>
                    <a:pt x="1930" y="884"/>
                    <a:pt x="1647" y="538"/>
                  </a:cubicBezTo>
                  <a:lnTo>
                    <a:pt x="1513" y="370"/>
                  </a:lnTo>
                  <a:cubicBezTo>
                    <a:pt x="1329" y="134"/>
                    <a:pt x="1024" y="1"/>
                    <a:pt x="723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64"/>
            <p:cNvSpPr/>
            <p:nvPr/>
          </p:nvSpPr>
          <p:spPr>
            <a:xfrm>
              <a:off x="3765025" y="4608875"/>
              <a:ext cx="29000" cy="36650"/>
            </a:xfrm>
            <a:custGeom>
              <a:avLst/>
              <a:gdLst/>
              <a:ahLst/>
              <a:cxnLst/>
              <a:rect l="l" t="t" r="r" b="b"/>
              <a:pathLst>
                <a:path w="1160" h="1466" extrusionOk="0">
                  <a:moveTo>
                    <a:pt x="436" y="1"/>
                  </a:moveTo>
                  <a:cubicBezTo>
                    <a:pt x="300" y="1"/>
                    <a:pt x="175" y="77"/>
                    <a:pt x="102" y="271"/>
                  </a:cubicBezTo>
                  <a:cubicBezTo>
                    <a:pt x="1" y="607"/>
                    <a:pt x="68" y="910"/>
                    <a:pt x="236" y="1212"/>
                  </a:cubicBezTo>
                  <a:cubicBezTo>
                    <a:pt x="356" y="1393"/>
                    <a:pt x="479" y="1465"/>
                    <a:pt x="591" y="1465"/>
                  </a:cubicBezTo>
                  <a:cubicBezTo>
                    <a:pt x="918" y="1465"/>
                    <a:pt x="1159" y="848"/>
                    <a:pt x="1009" y="473"/>
                  </a:cubicBezTo>
                  <a:cubicBezTo>
                    <a:pt x="945" y="237"/>
                    <a:pt x="675" y="1"/>
                    <a:pt x="436" y="1"/>
                  </a:cubicBezTo>
                  <a:close/>
                </a:path>
              </a:pathLst>
            </a:custGeom>
            <a:solidFill>
              <a:srgbClr val="504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64"/>
            <p:cNvSpPr/>
            <p:nvPr/>
          </p:nvSpPr>
          <p:spPr>
            <a:xfrm>
              <a:off x="3728200" y="4678850"/>
              <a:ext cx="42750" cy="26275"/>
            </a:xfrm>
            <a:custGeom>
              <a:avLst/>
              <a:gdLst/>
              <a:ahLst/>
              <a:cxnLst/>
              <a:rect l="l" t="t" r="r" b="b"/>
              <a:pathLst>
                <a:path w="1710" h="1051" extrusionOk="0">
                  <a:moveTo>
                    <a:pt x="818" y="1"/>
                  </a:moveTo>
                  <a:cubicBezTo>
                    <a:pt x="481" y="1"/>
                    <a:pt x="1" y="196"/>
                    <a:pt x="29" y="531"/>
                  </a:cubicBezTo>
                  <a:cubicBezTo>
                    <a:pt x="29" y="732"/>
                    <a:pt x="230" y="900"/>
                    <a:pt x="499" y="967"/>
                  </a:cubicBezTo>
                  <a:cubicBezTo>
                    <a:pt x="612" y="1024"/>
                    <a:pt x="735" y="1050"/>
                    <a:pt x="861" y="1050"/>
                  </a:cubicBezTo>
                  <a:cubicBezTo>
                    <a:pt x="1037" y="1050"/>
                    <a:pt x="1216" y="998"/>
                    <a:pt x="1373" y="900"/>
                  </a:cubicBezTo>
                  <a:cubicBezTo>
                    <a:pt x="1709" y="598"/>
                    <a:pt x="1373" y="127"/>
                    <a:pt x="1003" y="26"/>
                  </a:cubicBezTo>
                  <a:cubicBezTo>
                    <a:pt x="952" y="9"/>
                    <a:pt x="888" y="1"/>
                    <a:pt x="818" y="1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64"/>
            <p:cNvSpPr/>
            <p:nvPr/>
          </p:nvSpPr>
          <p:spPr>
            <a:xfrm>
              <a:off x="3708925" y="4620925"/>
              <a:ext cx="38500" cy="33675"/>
            </a:xfrm>
            <a:custGeom>
              <a:avLst/>
              <a:gdLst/>
              <a:ahLst/>
              <a:cxnLst/>
              <a:rect l="l" t="t" r="r" b="b"/>
              <a:pathLst>
                <a:path w="1540" h="1347" extrusionOk="0">
                  <a:moveTo>
                    <a:pt x="412" y="1"/>
                  </a:moveTo>
                  <a:cubicBezTo>
                    <a:pt x="197" y="1"/>
                    <a:pt x="1" y="100"/>
                    <a:pt x="27" y="360"/>
                  </a:cubicBezTo>
                  <a:cubicBezTo>
                    <a:pt x="27" y="360"/>
                    <a:pt x="27" y="394"/>
                    <a:pt x="27" y="428"/>
                  </a:cubicBezTo>
                  <a:cubicBezTo>
                    <a:pt x="128" y="697"/>
                    <a:pt x="329" y="965"/>
                    <a:pt x="598" y="1133"/>
                  </a:cubicBezTo>
                  <a:cubicBezTo>
                    <a:pt x="728" y="1245"/>
                    <a:pt x="910" y="1346"/>
                    <a:pt x="1069" y="1346"/>
                  </a:cubicBezTo>
                  <a:cubicBezTo>
                    <a:pt x="1197" y="1346"/>
                    <a:pt x="1311" y="1280"/>
                    <a:pt x="1371" y="1100"/>
                  </a:cubicBezTo>
                  <a:cubicBezTo>
                    <a:pt x="1539" y="730"/>
                    <a:pt x="968" y="159"/>
                    <a:pt x="598" y="24"/>
                  </a:cubicBezTo>
                  <a:cubicBezTo>
                    <a:pt x="538" y="9"/>
                    <a:pt x="474" y="1"/>
                    <a:pt x="412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64"/>
            <p:cNvSpPr/>
            <p:nvPr/>
          </p:nvSpPr>
          <p:spPr>
            <a:xfrm>
              <a:off x="3712725" y="4539900"/>
              <a:ext cx="45625" cy="26425"/>
            </a:xfrm>
            <a:custGeom>
              <a:avLst/>
              <a:gdLst/>
              <a:ahLst/>
              <a:cxnLst/>
              <a:rect l="l" t="t" r="r" b="b"/>
              <a:pathLst>
                <a:path w="1825" h="1057" extrusionOk="0">
                  <a:moveTo>
                    <a:pt x="553" y="0"/>
                  </a:moveTo>
                  <a:cubicBezTo>
                    <a:pt x="7" y="0"/>
                    <a:pt x="0" y="557"/>
                    <a:pt x="446" y="812"/>
                  </a:cubicBezTo>
                  <a:cubicBezTo>
                    <a:pt x="581" y="879"/>
                    <a:pt x="715" y="913"/>
                    <a:pt x="849" y="980"/>
                  </a:cubicBezTo>
                  <a:cubicBezTo>
                    <a:pt x="985" y="1025"/>
                    <a:pt x="1134" y="1057"/>
                    <a:pt x="1270" y="1057"/>
                  </a:cubicBezTo>
                  <a:cubicBezTo>
                    <a:pt x="1436" y="1057"/>
                    <a:pt x="1582" y="1009"/>
                    <a:pt x="1656" y="879"/>
                  </a:cubicBezTo>
                  <a:cubicBezTo>
                    <a:pt x="1824" y="476"/>
                    <a:pt x="917" y="39"/>
                    <a:pt x="648" y="5"/>
                  </a:cubicBezTo>
                  <a:cubicBezTo>
                    <a:pt x="615" y="2"/>
                    <a:pt x="583" y="0"/>
                    <a:pt x="55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64"/>
            <p:cNvSpPr/>
            <p:nvPr/>
          </p:nvSpPr>
          <p:spPr>
            <a:xfrm>
              <a:off x="3767300" y="4685125"/>
              <a:ext cx="35125" cy="33200"/>
            </a:xfrm>
            <a:custGeom>
              <a:avLst/>
              <a:gdLst/>
              <a:ahLst/>
              <a:cxnLst/>
              <a:rect l="l" t="t" r="r" b="b"/>
              <a:pathLst>
                <a:path w="1405" h="1328" extrusionOk="0">
                  <a:moveTo>
                    <a:pt x="979" y="0"/>
                  </a:moveTo>
                  <a:cubicBezTo>
                    <a:pt x="889" y="0"/>
                    <a:pt x="788" y="25"/>
                    <a:pt x="683" y="78"/>
                  </a:cubicBezTo>
                  <a:cubicBezTo>
                    <a:pt x="264" y="271"/>
                    <a:pt x="0" y="1328"/>
                    <a:pt x="569" y="1328"/>
                  </a:cubicBezTo>
                  <a:cubicBezTo>
                    <a:pt x="594" y="1328"/>
                    <a:pt x="621" y="1326"/>
                    <a:pt x="649" y="1321"/>
                  </a:cubicBezTo>
                  <a:lnTo>
                    <a:pt x="683" y="1321"/>
                  </a:lnTo>
                  <a:cubicBezTo>
                    <a:pt x="1053" y="1221"/>
                    <a:pt x="1288" y="918"/>
                    <a:pt x="1355" y="548"/>
                  </a:cubicBezTo>
                  <a:cubicBezTo>
                    <a:pt x="1405" y="201"/>
                    <a:pt x="1234" y="0"/>
                    <a:pt x="979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64"/>
            <p:cNvSpPr/>
            <p:nvPr/>
          </p:nvSpPr>
          <p:spPr>
            <a:xfrm>
              <a:off x="3717975" y="4567450"/>
              <a:ext cx="34475" cy="39000"/>
            </a:xfrm>
            <a:custGeom>
              <a:avLst/>
              <a:gdLst/>
              <a:ahLst/>
              <a:cxnLst/>
              <a:rect l="l" t="t" r="r" b="b"/>
              <a:pathLst>
                <a:path w="1379" h="1560" extrusionOk="0">
                  <a:moveTo>
                    <a:pt x="524" y="1"/>
                  </a:moveTo>
                  <a:cubicBezTo>
                    <a:pt x="416" y="1"/>
                    <a:pt x="316" y="53"/>
                    <a:pt x="236" y="180"/>
                  </a:cubicBezTo>
                  <a:cubicBezTo>
                    <a:pt x="1" y="617"/>
                    <a:pt x="438" y="1256"/>
                    <a:pt x="774" y="1458"/>
                  </a:cubicBezTo>
                  <a:cubicBezTo>
                    <a:pt x="839" y="1523"/>
                    <a:pt x="932" y="1560"/>
                    <a:pt x="1026" y="1560"/>
                  </a:cubicBezTo>
                  <a:cubicBezTo>
                    <a:pt x="1078" y="1560"/>
                    <a:pt x="1130" y="1549"/>
                    <a:pt x="1177" y="1525"/>
                  </a:cubicBezTo>
                  <a:cubicBezTo>
                    <a:pt x="1379" y="1424"/>
                    <a:pt x="1379" y="1021"/>
                    <a:pt x="1345" y="819"/>
                  </a:cubicBezTo>
                  <a:cubicBezTo>
                    <a:pt x="1294" y="537"/>
                    <a:pt x="871" y="1"/>
                    <a:pt x="524" y="1"/>
                  </a:cubicBezTo>
                  <a:close/>
                </a:path>
              </a:pathLst>
            </a:custGeom>
            <a:solidFill>
              <a:srgbClr val="504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64"/>
            <p:cNvSpPr/>
            <p:nvPr/>
          </p:nvSpPr>
          <p:spPr>
            <a:xfrm>
              <a:off x="3669250" y="4418875"/>
              <a:ext cx="37300" cy="33000"/>
            </a:xfrm>
            <a:custGeom>
              <a:avLst/>
              <a:gdLst/>
              <a:ahLst/>
              <a:cxnLst/>
              <a:rect l="l" t="t" r="r" b="b"/>
              <a:pathLst>
                <a:path w="1492" h="1320" extrusionOk="0">
                  <a:moveTo>
                    <a:pt x="382" y="1"/>
                  </a:moveTo>
                  <a:cubicBezTo>
                    <a:pt x="289" y="1"/>
                    <a:pt x="204" y="33"/>
                    <a:pt x="135" y="108"/>
                  </a:cubicBezTo>
                  <a:cubicBezTo>
                    <a:pt x="1" y="276"/>
                    <a:pt x="68" y="511"/>
                    <a:pt x="169" y="679"/>
                  </a:cubicBezTo>
                  <a:cubicBezTo>
                    <a:pt x="303" y="914"/>
                    <a:pt x="538" y="1116"/>
                    <a:pt x="807" y="1250"/>
                  </a:cubicBezTo>
                  <a:cubicBezTo>
                    <a:pt x="906" y="1294"/>
                    <a:pt x="1015" y="1320"/>
                    <a:pt x="1115" y="1320"/>
                  </a:cubicBezTo>
                  <a:cubicBezTo>
                    <a:pt x="1322" y="1320"/>
                    <a:pt x="1491" y="1209"/>
                    <a:pt x="1446" y="914"/>
                  </a:cubicBezTo>
                  <a:cubicBezTo>
                    <a:pt x="1364" y="613"/>
                    <a:pt x="792" y="1"/>
                    <a:pt x="382" y="1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64"/>
            <p:cNvSpPr/>
            <p:nvPr/>
          </p:nvSpPr>
          <p:spPr>
            <a:xfrm>
              <a:off x="3698650" y="4477900"/>
              <a:ext cx="46250" cy="33575"/>
            </a:xfrm>
            <a:custGeom>
              <a:avLst/>
              <a:gdLst/>
              <a:ahLst/>
              <a:cxnLst/>
              <a:rect l="l" t="t" r="r" b="b"/>
              <a:pathLst>
                <a:path w="1850" h="1343" extrusionOk="0">
                  <a:moveTo>
                    <a:pt x="378" y="1"/>
                  </a:moveTo>
                  <a:cubicBezTo>
                    <a:pt x="222" y="1"/>
                    <a:pt x="92" y="81"/>
                    <a:pt x="34" y="301"/>
                  </a:cubicBezTo>
                  <a:cubicBezTo>
                    <a:pt x="1" y="469"/>
                    <a:pt x="68" y="637"/>
                    <a:pt x="203" y="771"/>
                  </a:cubicBezTo>
                  <a:cubicBezTo>
                    <a:pt x="505" y="1107"/>
                    <a:pt x="875" y="1309"/>
                    <a:pt x="1312" y="1343"/>
                  </a:cubicBezTo>
                  <a:cubicBezTo>
                    <a:pt x="1849" y="1275"/>
                    <a:pt x="1379" y="637"/>
                    <a:pt x="1244" y="469"/>
                  </a:cubicBezTo>
                  <a:cubicBezTo>
                    <a:pt x="1068" y="293"/>
                    <a:pt x="675" y="1"/>
                    <a:pt x="378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64"/>
            <p:cNvSpPr/>
            <p:nvPr/>
          </p:nvSpPr>
          <p:spPr>
            <a:xfrm>
              <a:off x="3770825" y="4536600"/>
              <a:ext cx="41175" cy="41300"/>
            </a:xfrm>
            <a:custGeom>
              <a:avLst/>
              <a:gdLst/>
              <a:ahLst/>
              <a:cxnLst/>
              <a:rect l="l" t="t" r="r" b="b"/>
              <a:pathLst>
                <a:path w="1647" h="1652" extrusionOk="0">
                  <a:moveTo>
                    <a:pt x="605" y="1"/>
                  </a:moveTo>
                  <a:cubicBezTo>
                    <a:pt x="1" y="1"/>
                    <a:pt x="753" y="1617"/>
                    <a:pt x="1248" y="1650"/>
                  </a:cubicBezTo>
                  <a:cubicBezTo>
                    <a:pt x="1264" y="1651"/>
                    <a:pt x="1279" y="1652"/>
                    <a:pt x="1293" y="1652"/>
                  </a:cubicBezTo>
                  <a:cubicBezTo>
                    <a:pt x="1620" y="1652"/>
                    <a:pt x="1647" y="1302"/>
                    <a:pt x="1550" y="1045"/>
                  </a:cubicBezTo>
                  <a:cubicBezTo>
                    <a:pt x="1483" y="843"/>
                    <a:pt x="1416" y="675"/>
                    <a:pt x="1315" y="541"/>
                  </a:cubicBezTo>
                  <a:cubicBezTo>
                    <a:pt x="1147" y="272"/>
                    <a:pt x="912" y="104"/>
                    <a:pt x="643" y="3"/>
                  </a:cubicBezTo>
                  <a:cubicBezTo>
                    <a:pt x="630" y="2"/>
                    <a:pt x="617" y="1"/>
                    <a:pt x="605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64"/>
            <p:cNvSpPr/>
            <p:nvPr/>
          </p:nvSpPr>
          <p:spPr>
            <a:xfrm>
              <a:off x="3756625" y="4565375"/>
              <a:ext cx="36175" cy="38525"/>
            </a:xfrm>
            <a:custGeom>
              <a:avLst/>
              <a:gdLst/>
              <a:ahLst/>
              <a:cxnLst/>
              <a:rect l="l" t="t" r="r" b="b"/>
              <a:pathLst>
                <a:path w="1447" h="1541" extrusionOk="0">
                  <a:moveTo>
                    <a:pt x="311" y="0"/>
                  </a:moveTo>
                  <a:cubicBezTo>
                    <a:pt x="179" y="0"/>
                    <a:pt x="73" y="88"/>
                    <a:pt x="34" y="331"/>
                  </a:cubicBezTo>
                  <a:cubicBezTo>
                    <a:pt x="1" y="768"/>
                    <a:pt x="404" y="1541"/>
                    <a:pt x="908" y="1541"/>
                  </a:cubicBezTo>
                  <a:cubicBezTo>
                    <a:pt x="976" y="1541"/>
                    <a:pt x="1076" y="1507"/>
                    <a:pt x="1144" y="1473"/>
                  </a:cubicBezTo>
                  <a:cubicBezTo>
                    <a:pt x="1446" y="1305"/>
                    <a:pt x="1144" y="600"/>
                    <a:pt x="976" y="398"/>
                  </a:cubicBezTo>
                  <a:cubicBezTo>
                    <a:pt x="809" y="231"/>
                    <a:pt x="526" y="0"/>
                    <a:pt x="311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64"/>
            <p:cNvSpPr/>
            <p:nvPr/>
          </p:nvSpPr>
          <p:spPr>
            <a:xfrm>
              <a:off x="3731925" y="4503275"/>
              <a:ext cx="42375" cy="42400"/>
            </a:xfrm>
            <a:custGeom>
              <a:avLst/>
              <a:gdLst/>
              <a:ahLst/>
              <a:cxnLst/>
              <a:rect l="l" t="t" r="r" b="b"/>
              <a:pathLst>
                <a:path w="1695" h="1696" extrusionOk="0">
                  <a:moveTo>
                    <a:pt x="609" y="0"/>
                  </a:moveTo>
                  <a:cubicBezTo>
                    <a:pt x="0" y="0"/>
                    <a:pt x="737" y="1695"/>
                    <a:pt x="1272" y="1695"/>
                  </a:cubicBezTo>
                  <a:cubicBezTo>
                    <a:pt x="1352" y="1695"/>
                    <a:pt x="1427" y="1657"/>
                    <a:pt x="1493" y="1571"/>
                  </a:cubicBezTo>
                  <a:cubicBezTo>
                    <a:pt x="1695" y="1269"/>
                    <a:pt x="1695" y="865"/>
                    <a:pt x="1459" y="597"/>
                  </a:cubicBezTo>
                  <a:cubicBezTo>
                    <a:pt x="1291" y="328"/>
                    <a:pt x="1022" y="126"/>
                    <a:pt x="754" y="25"/>
                  </a:cubicBezTo>
                  <a:cubicBezTo>
                    <a:pt x="699" y="8"/>
                    <a:pt x="651" y="0"/>
                    <a:pt x="609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64"/>
            <p:cNvSpPr/>
            <p:nvPr/>
          </p:nvSpPr>
          <p:spPr>
            <a:xfrm>
              <a:off x="3782800" y="4582125"/>
              <a:ext cx="35200" cy="37925"/>
            </a:xfrm>
            <a:custGeom>
              <a:avLst/>
              <a:gdLst/>
              <a:ahLst/>
              <a:cxnLst/>
              <a:rect l="l" t="t" r="r" b="b"/>
              <a:pathLst>
                <a:path w="1408" h="1517" extrusionOk="0">
                  <a:moveTo>
                    <a:pt x="776" y="0"/>
                  </a:moveTo>
                  <a:cubicBezTo>
                    <a:pt x="166" y="0"/>
                    <a:pt x="1" y="1385"/>
                    <a:pt x="466" y="1509"/>
                  </a:cubicBezTo>
                  <a:cubicBezTo>
                    <a:pt x="487" y="1514"/>
                    <a:pt x="509" y="1516"/>
                    <a:pt x="531" y="1516"/>
                  </a:cubicBezTo>
                  <a:cubicBezTo>
                    <a:pt x="823" y="1516"/>
                    <a:pt x="1179" y="1116"/>
                    <a:pt x="1273" y="803"/>
                  </a:cubicBezTo>
                  <a:cubicBezTo>
                    <a:pt x="1407" y="501"/>
                    <a:pt x="1273" y="131"/>
                    <a:pt x="937" y="30"/>
                  </a:cubicBezTo>
                  <a:cubicBezTo>
                    <a:pt x="880" y="10"/>
                    <a:pt x="826" y="0"/>
                    <a:pt x="776" y="0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64"/>
            <p:cNvSpPr/>
            <p:nvPr/>
          </p:nvSpPr>
          <p:spPr>
            <a:xfrm>
              <a:off x="3718825" y="4451250"/>
              <a:ext cx="40900" cy="40950"/>
            </a:xfrm>
            <a:custGeom>
              <a:avLst/>
              <a:gdLst/>
              <a:ahLst/>
              <a:cxnLst/>
              <a:rect l="l" t="t" r="r" b="b"/>
              <a:pathLst>
                <a:path w="1636" h="1638" extrusionOk="0">
                  <a:moveTo>
                    <a:pt x="334" y="0"/>
                  </a:moveTo>
                  <a:cubicBezTo>
                    <a:pt x="258" y="0"/>
                    <a:pt x="189" y="38"/>
                    <a:pt x="135" y="123"/>
                  </a:cubicBezTo>
                  <a:cubicBezTo>
                    <a:pt x="0" y="325"/>
                    <a:pt x="101" y="728"/>
                    <a:pt x="135" y="963"/>
                  </a:cubicBezTo>
                  <a:cubicBezTo>
                    <a:pt x="167" y="1191"/>
                    <a:pt x="545" y="1637"/>
                    <a:pt x="873" y="1637"/>
                  </a:cubicBezTo>
                  <a:cubicBezTo>
                    <a:pt x="885" y="1637"/>
                    <a:pt x="896" y="1637"/>
                    <a:pt x="908" y="1636"/>
                  </a:cubicBezTo>
                  <a:cubicBezTo>
                    <a:pt x="1635" y="1548"/>
                    <a:pt x="826" y="0"/>
                    <a:pt x="33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64"/>
            <p:cNvSpPr/>
            <p:nvPr/>
          </p:nvSpPr>
          <p:spPr>
            <a:xfrm>
              <a:off x="3625425" y="4432125"/>
              <a:ext cx="48050" cy="32750"/>
            </a:xfrm>
            <a:custGeom>
              <a:avLst/>
              <a:gdLst/>
              <a:ahLst/>
              <a:cxnLst/>
              <a:rect l="l" t="t" r="r" b="b"/>
              <a:pathLst>
                <a:path w="1922" h="1310" extrusionOk="0">
                  <a:moveTo>
                    <a:pt x="563" y="1"/>
                  </a:moveTo>
                  <a:cubicBezTo>
                    <a:pt x="113" y="1"/>
                    <a:pt x="0" y="422"/>
                    <a:pt x="275" y="787"/>
                  </a:cubicBezTo>
                  <a:cubicBezTo>
                    <a:pt x="308" y="821"/>
                    <a:pt x="342" y="888"/>
                    <a:pt x="409" y="922"/>
                  </a:cubicBezTo>
                  <a:cubicBezTo>
                    <a:pt x="584" y="1171"/>
                    <a:pt x="869" y="1309"/>
                    <a:pt x="1156" y="1309"/>
                  </a:cubicBezTo>
                  <a:cubicBezTo>
                    <a:pt x="1256" y="1309"/>
                    <a:pt x="1356" y="1293"/>
                    <a:pt x="1451" y="1258"/>
                  </a:cubicBezTo>
                  <a:cubicBezTo>
                    <a:pt x="1922" y="1023"/>
                    <a:pt x="1518" y="586"/>
                    <a:pt x="1249" y="351"/>
                  </a:cubicBezTo>
                  <a:cubicBezTo>
                    <a:pt x="1115" y="182"/>
                    <a:pt x="913" y="82"/>
                    <a:pt x="712" y="14"/>
                  </a:cubicBezTo>
                  <a:cubicBezTo>
                    <a:pt x="659" y="5"/>
                    <a:pt x="609" y="1"/>
                    <a:pt x="563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64"/>
            <p:cNvSpPr/>
            <p:nvPr/>
          </p:nvSpPr>
          <p:spPr>
            <a:xfrm>
              <a:off x="3685225" y="4515450"/>
              <a:ext cx="51325" cy="26275"/>
            </a:xfrm>
            <a:custGeom>
              <a:avLst/>
              <a:gdLst/>
              <a:ahLst/>
              <a:cxnLst/>
              <a:rect l="l" t="t" r="r" b="b"/>
              <a:pathLst>
                <a:path w="2053" h="1051" extrusionOk="0">
                  <a:moveTo>
                    <a:pt x="1216" y="0"/>
                  </a:moveTo>
                  <a:cubicBezTo>
                    <a:pt x="1180" y="0"/>
                    <a:pt x="1144" y="3"/>
                    <a:pt x="1109" y="9"/>
                  </a:cubicBezTo>
                  <a:cubicBezTo>
                    <a:pt x="571" y="110"/>
                    <a:pt x="0" y="983"/>
                    <a:pt x="840" y="1051"/>
                  </a:cubicBezTo>
                  <a:cubicBezTo>
                    <a:pt x="1176" y="1051"/>
                    <a:pt x="1479" y="950"/>
                    <a:pt x="1714" y="714"/>
                  </a:cubicBezTo>
                  <a:cubicBezTo>
                    <a:pt x="2052" y="315"/>
                    <a:pt x="1604" y="0"/>
                    <a:pt x="1216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64"/>
            <p:cNvSpPr/>
            <p:nvPr/>
          </p:nvSpPr>
          <p:spPr>
            <a:xfrm>
              <a:off x="3636475" y="4644725"/>
              <a:ext cx="34475" cy="33650"/>
            </a:xfrm>
            <a:custGeom>
              <a:avLst/>
              <a:gdLst/>
              <a:ahLst/>
              <a:cxnLst/>
              <a:rect l="l" t="t" r="r" b="b"/>
              <a:pathLst>
                <a:path w="1379" h="1346" extrusionOk="0">
                  <a:moveTo>
                    <a:pt x="456" y="1"/>
                  </a:moveTo>
                  <a:cubicBezTo>
                    <a:pt x="261" y="1"/>
                    <a:pt x="86" y="92"/>
                    <a:pt x="34" y="316"/>
                  </a:cubicBezTo>
                  <a:cubicBezTo>
                    <a:pt x="1" y="618"/>
                    <a:pt x="135" y="921"/>
                    <a:pt x="404" y="1123"/>
                  </a:cubicBezTo>
                  <a:cubicBezTo>
                    <a:pt x="510" y="1255"/>
                    <a:pt x="678" y="1345"/>
                    <a:pt x="859" y="1345"/>
                  </a:cubicBezTo>
                  <a:cubicBezTo>
                    <a:pt x="909" y="1345"/>
                    <a:pt x="959" y="1339"/>
                    <a:pt x="1009" y="1324"/>
                  </a:cubicBezTo>
                  <a:cubicBezTo>
                    <a:pt x="1379" y="1156"/>
                    <a:pt x="1244" y="484"/>
                    <a:pt x="976" y="215"/>
                  </a:cubicBezTo>
                  <a:cubicBezTo>
                    <a:pt x="844" y="84"/>
                    <a:pt x="641" y="1"/>
                    <a:pt x="456" y="1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64"/>
            <p:cNvSpPr/>
            <p:nvPr/>
          </p:nvSpPr>
          <p:spPr>
            <a:xfrm>
              <a:off x="3592800" y="4484000"/>
              <a:ext cx="47900" cy="25625"/>
            </a:xfrm>
            <a:custGeom>
              <a:avLst/>
              <a:gdLst/>
              <a:ahLst/>
              <a:cxnLst/>
              <a:rect l="l" t="t" r="r" b="b"/>
              <a:pathLst>
                <a:path w="1916" h="1025" extrusionOk="0">
                  <a:moveTo>
                    <a:pt x="670" y="1"/>
                  </a:moveTo>
                  <a:cubicBezTo>
                    <a:pt x="504" y="1"/>
                    <a:pt x="359" y="46"/>
                    <a:pt x="269" y="158"/>
                  </a:cubicBezTo>
                  <a:cubicBezTo>
                    <a:pt x="0" y="494"/>
                    <a:pt x="336" y="729"/>
                    <a:pt x="639" y="863"/>
                  </a:cubicBezTo>
                  <a:cubicBezTo>
                    <a:pt x="836" y="962"/>
                    <a:pt x="1068" y="1024"/>
                    <a:pt x="1298" y="1024"/>
                  </a:cubicBezTo>
                  <a:cubicBezTo>
                    <a:pt x="1382" y="1024"/>
                    <a:pt x="1465" y="1016"/>
                    <a:pt x="1546" y="998"/>
                  </a:cubicBezTo>
                  <a:lnTo>
                    <a:pt x="1613" y="998"/>
                  </a:lnTo>
                  <a:cubicBezTo>
                    <a:pt x="1916" y="830"/>
                    <a:pt x="1815" y="527"/>
                    <a:pt x="1613" y="359"/>
                  </a:cubicBezTo>
                  <a:cubicBezTo>
                    <a:pt x="1412" y="180"/>
                    <a:pt x="1001" y="1"/>
                    <a:pt x="670" y="1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64"/>
            <p:cNvSpPr/>
            <p:nvPr/>
          </p:nvSpPr>
          <p:spPr>
            <a:xfrm>
              <a:off x="3659175" y="4690850"/>
              <a:ext cx="41575" cy="30650"/>
            </a:xfrm>
            <a:custGeom>
              <a:avLst/>
              <a:gdLst/>
              <a:ahLst/>
              <a:cxnLst/>
              <a:rect l="l" t="t" r="r" b="b"/>
              <a:pathLst>
                <a:path w="1663" h="1226" extrusionOk="0">
                  <a:moveTo>
                    <a:pt x="376" y="1"/>
                  </a:moveTo>
                  <a:cubicBezTo>
                    <a:pt x="273" y="1"/>
                    <a:pt x="188" y="34"/>
                    <a:pt x="135" y="118"/>
                  </a:cubicBezTo>
                  <a:cubicBezTo>
                    <a:pt x="0" y="353"/>
                    <a:pt x="202" y="655"/>
                    <a:pt x="437" y="857"/>
                  </a:cubicBezTo>
                  <a:cubicBezTo>
                    <a:pt x="538" y="958"/>
                    <a:pt x="672" y="1025"/>
                    <a:pt x="773" y="1126"/>
                  </a:cubicBezTo>
                  <a:cubicBezTo>
                    <a:pt x="901" y="1194"/>
                    <a:pt x="1028" y="1226"/>
                    <a:pt x="1139" y="1226"/>
                  </a:cubicBezTo>
                  <a:cubicBezTo>
                    <a:pt x="1465" y="1226"/>
                    <a:pt x="1662" y="956"/>
                    <a:pt x="1412" y="555"/>
                  </a:cubicBezTo>
                  <a:cubicBezTo>
                    <a:pt x="1282" y="398"/>
                    <a:pt x="728" y="1"/>
                    <a:pt x="376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64"/>
            <p:cNvSpPr/>
            <p:nvPr/>
          </p:nvSpPr>
          <p:spPr>
            <a:xfrm>
              <a:off x="3660850" y="4458300"/>
              <a:ext cx="29425" cy="34400"/>
            </a:xfrm>
            <a:custGeom>
              <a:avLst/>
              <a:gdLst/>
              <a:ahLst/>
              <a:cxnLst/>
              <a:rect l="l" t="t" r="r" b="b"/>
              <a:pathLst>
                <a:path w="1177" h="1376" extrusionOk="0">
                  <a:moveTo>
                    <a:pt x="778" y="0"/>
                  </a:moveTo>
                  <a:cubicBezTo>
                    <a:pt x="674" y="0"/>
                    <a:pt x="557" y="46"/>
                    <a:pt x="437" y="144"/>
                  </a:cubicBezTo>
                  <a:cubicBezTo>
                    <a:pt x="135" y="345"/>
                    <a:pt x="1" y="715"/>
                    <a:pt x="68" y="1085"/>
                  </a:cubicBezTo>
                  <a:lnTo>
                    <a:pt x="68" y="1118"/>
                  </a:lnTo>
                  <a:cubicBezTo>
                    <a:pt x="141" y="1302"/>
                    <a:pt x="257" y="1375"/>
                    <a:pt x="387" y="1375"/>
                  </a:cubicBezTo>
                  <a:cubicBezTo>
                    <a:pt x="733" y="1375"/>
                    <a:pt x="1177" y="856"/>
                    <a:pt x="1177" y="513"/>
                  </a:cubicBezTo>
                  <a:cubicBezTo>
                    <a:pt x="1154" y="196"/>
                    <a:pt x="993" y="0"/>
                    <a:pt x="778" y="0"/>
                  </a:cubicBezTo>
                  <a:close/>
                </a:path>
              </a:pathLst>
            </a:custGeom>
            <a:solidFill>
              <a:srgbClr val="504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64"/>
            <p:cNvSpPr/>
            <p:nvPr/>
          </p:nvSpPr>
          <p:spPr>
            <a:xfrm>
              <a:off x="3662525" y="4618425"/>
              <a:ext cx="47625" cy="24775"/>
            </a:xfrm>
            <a:custGeom>
              <a:avLst/>
              <a:gdLst/>
              <a:ahLst/>
              <a:cxnLst/>
              <a:rect l="l" t="t" r="r" b="b"/>
              <a:pathLst>
                <a:path w="1905" h="991" extrusionOk="0">
                  <a:moveTo>
                    <a:pt x="777" y="1"/>
                  </a:moveTo>
                  <a:cubicBezTo>
                    <a:pt x="698" y="1"/>
                    <a:pt x="628" y="8"/>
                    <a:pt x="572" y="24"/>
                  </a:cubicBezTo>
                  <a:cubicBezTo>
                    <a:pt x="370" y="91"/>
                    <a:pt x="1" y="292"/>
                    <a:pt x="1" y="528"/>
                  </a:cubicBezTo>
                  <a:cubicBezTo>
                    <a:pt x="34" y="629"/>
                    <a:pt x="102" y="729"/>
                    <a:pt x="270" y="830"/>
                  </a:cubicBezTo>
                  <a:cubicBezTo>
                    <a:pt x="428" y="925"/>
                    <a:pt x="691" y="991"/>
                    <a:pt x="950" y="991"/>
                  </a:cubicBezTo>
                  <a:cubicBezTo>
                    <a:pt x="1240" y="991"/>
                    <a:pt x="1523" y="909"/>
                    <a:pt x="1648" y="696"/>
                  </a:cubicBezTo>
                  <a:cubicBezTo>
                    <a:pt x="1904" y="239"/>
                    <a:pt x="1217" y="1"/>
                    <a:pt x="777" y="1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64"/>
            <p:cNvSpPr/>
            <p:nvPr/>
          </p:nvSpPr>
          <p:spPr>
            <a:xfrm>
              <a:off x="3688575" y="4648000"/>
              <a:ext cx="48200" cy="26475"/>
            </a:xfrm>
            <a:custGeom>
              <a:avLst/>
              <a:gdLst/>
              <a:ahLst/>
              <a:cxnLst/>
              <a:rect l="l" t="t" r="r" b="b"/>
              <a:pathLst>
                <a:path w="1928" h="1059" extrusionOk="0">
                  <a:moveTo>
                    <a:pt x="586" y="0"/>
                  </a:moveTo>
                  <a:cubicBezTo>
                    <a:pt x="529" y="0"/>
                    <a:pt x="479" y="6"/>
                    <a:pt x="437" y="17"/>
                  </a:cubicBezTo>
                  <a:cubicBezTo>
                    <a:pt x="1" y="185"/>
                    <a:pt x="169" y="555"/>
                    <a:pt x="437" y="756"/>
                  </a:cubicBezTo>
                  <a:cubicBezTo>
                    <a:pt x="673" y="924"/>
                    <a:pt x="942" y="1025"/>
                    <a:pt x="1244" y="1059"/>
                  </a:cubicBezTo>
                  <a:cubicBezTo>
                    <a:pt x="1412" y="1059"/>
                    <a:pt x="1681" y="992"/>
                    <a:pt x="1748" y="823"/>
                  </a:cubicBezTo>
                  <a:cubicBezTo>
                    <a:pt x="1927" y="345"/>
                    <a:pt x="1045" y="0"/>
                    <a:pt x="586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64"/>
            <p:cNvSpPr/>
            <p:nvPr/>
          </p:nvSpPr>
          <p:spPr>
            <a:xfrm>
              <a:off x="3623150" y="4406075"/>
              <a:ext cx="54525" cy="28150"/>
            </a:xfrm>
            <a:custGeom>
              <a:avLst/>
              <a:gdLst/>
              <a:ahLst/>
              <a:cxnLst/>
              <a:rect l="l" t="t" r="r" b="b"/>
              <a:pathLst>
                <a:path w="2181" h="1126" extrusionOk="0">
                  <a:moveTo>
                    <a:pt x="562" y="1"/>
                  </a:moveTo>
                  <a:cubicBezTo>
                    <a:pt x="277" y="1"/>
                    <a:pt x="0" y="80"/>
                    <a:pt x="131" y="384"/>
                  </a:cubicBezTo>
                  <a:cubicBezTo>
                    <a:pt x="399" y="720"/>
                    <a:pt x="736" y="989"/>
                    <a:pt x="1172" y="1090"/>
                  </a:cubicBezTo>
                  <a:cubicBezTo>
                    <a:pt x="1232" y="1114"/>
                    <a:pt x="1296" y="1125"/>
                    <a:pt x="1359" y="1125"/>
                  </a:cubicBezTo>
                  <a:cubicBezTo>
                    <a:pt x="1475" y="1125"/>
                    <a:pt x="1590" y="1088"/>
                    <a:pt x="1677" y="1023"/>
                  </a:cubicBezTo>
                  <a:cubicBezTo>
                    <a:pt x="2181" y="552"/>
                    <a:pt x="1340" y="115"/>
                    <a:pt x="971" y="48"/>
                  </a:cubicBezTo>
                  <a:cubicBezTo>
                    <a:pt x="876" y="24"/>
                    <a:pt x="718" y="1"/>
                    <a:pt x="562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64"/>
            <p:cNvSpPr/>
            <p:nvPr/>
          </p:nvSpPr>
          <p:spPr>
            <a:xfrm>
              <a:off x="3621350" y="4604700"/>
              <a:ext cx="38675" cy="28825"/>
            </a:xfrm>
            <a:custGeom>
              <a:avLst/>
              <a:gdLst/>
              <a:ahLst/>
              <a:cxnLst/>
              <a:rect l="l" t="t" r="r" b="b"/>
              <a:pathLst>
                <a:path w="1547" h="1153" extrusionOk="0">
                  <a:moveTo>
                    <a:pt x="384" y="1"/>
                  </a:moveTo>
                  <a:cubicBezTo>
                    <a:pt x="183" y="1"/>
                    <a:pt x="1" y="78"/>
                    <a:pt x="1" y="337"/>
                  </a:cubicBezTo>
                  <a:cubicBezTo>
                    <a:pt x="35" y="707"/>
                    <a:pt x="505" y="909"/>
                    <a:pt x="740" y="1009"/>
                  </a:cubicBezTo>
                  <a:cubicBezTo>
                    <a:pt x="859" y="1081"/>
                    <a:pt x="978" y="1152"/>
                    <a:pt x="1085" y="1152"/>
                  </a:cubicBezTo>
                  <a:cubicBezTo>
                    <a:pt x="1129" y="1152"/>
                    <a:pt x="1171" y="1140"/>
                    <a:pt x="1211" y="1110"/>
                  </a:cubicBezTo>
                  <a:cubicBezTo>
                    <a:pt x="1547" y="909"/>
                    <a:pt x="1379" y="472"/>
                    <a:pt x="1144" y="304"/>
                  </a:cubicBezTo>
                  <a:cubicBezTo>
                    <a:pt x="976" y="169"/>
                    <a:pt x="808" y="102"/>
                    <a:pt x="639" y="35"/>
                  </a:cubicBezTo>
                  <a:cubicBezTo>
                    <a:pt x="559" y="15"/>
                    <a:pt x="470" y="1"/>
                    <a:pt x="384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64"/>
            <p:cNvSpPr/>
            <p:nvPr/>
          </p:nvSpPr>
          <p:spPr>
            <a:xfrm>
              <a:off x="3686900" y="4678075"/>
              <a:ext cx="51275" cy="23700"/>
            </a:xfrm>
            <a:custGeom>
              <a:avLst/>
              <a:gdLst/>
              <a:ahLst/>
              <a:cxnLst/>
              <a:rect l="l" t="t" r="r" b="b"/>
              <a:pathLst>
                <a:path w="2051" h="948" extrusionOk="0">
                  <a:moveTo>
                    <a:pt x="783" y="0"/>
                  </a:moveTo>
                  <a:cubicBezTo>
                    <a:pt x="465" y="0"/>
                    <a:pt x="0" y="99"/>
                    <a:pt x="0" y="360"/>
                  </a:cubicBezTo>
                  <a:cubicBezTo>
                    <a:pt x="0" y="461"/>
                    <a:pt x="34" y="528"/>
                    <a:pt x="68" y="595"/>
                  </a:cubicBezTo>
                  <a:cubicBezTo>
                    <a:pt x="199" y="840"/>
                    <a:pt x="532" y="948"/>
                    <a:pt x="858" y="948"/>
                  </a:cubicBezTo>
                  <a:cubicBezTo>
                    <a:pt x="1113" y="948"/>
                    <a:pt x="1365" y="881"/>
                    <a:pt x="1513" y="763"/>
                  </a:cubicBezTo>
                  <a:cubicBezTo>
                    <a:pt x="2050" y="393"/>
                    <a:pt x="1378" y="91"/>
                    <a:pt x="1009" y="24"/>
                  </a:cubicBezTo>
                  <a:cubicBezTo>
                    <a:pt x="956" y="9"/>
                    <a:pt x="876" y="0"/>
                    <a:pt x="783" y="0"/>
                  </a:cubicBezTo>
                  <a:close/>
                </a:path>
              </a:pathLst>
            </a:custGeom>
            <a:solidFill>
              <a:srgbClr val="504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64"/>
            <p:cNvSpPr/>
            <p:nvPr/>
          </p:nvSpPr>
          <p:spPr>
            <a:xfrm>
              <a:off x="3645625" y="4573300"/>
              <a:ext cx="45500" cy="40650"/>
            </a:xfrm>
            <a:custGeom>
              <a:avLst/>
              <a:gdLst/>
              <a:ahLst/>
              <a:cxnLst/>
              <a:rect l="l" t="t" r="r" b="b"/>
              <a:pathLst>
                <a:path w="1820" h="1626" extrusionOk="0">
                  <a:moveTo>
                    <a:pt x="853" y="1"/>
                  </a:moveTo>
                  <a:cubicBezTo>
                    <a:pt x="806" y="1"/>
                    <a:pt x="758" y="5"/>
                    <a:pt x="710" y="14"/>
                  </a:cubicBezTo>
                  <a:cubicBezTo>
                    <a:pt x="1" y="177"/>
                    <a:pt x="1063" y="1626"/>
                    <a:pt x="1560" y="1626"/>
                  </a:cubicBezTo>
                  <a:cubicBezTo>
                    <a:pt x="1676" y="1626"/>
                    <a:pt x="1760" y="1548"/>
                    <a:pt x="1786" y="1358"/>
                  </a:cubicBezTo>
                  <a:cubicBezTo>
                    <a:pt x="1819" y="1056"/>
                    <a:pt x="1752" y="753"/>
                    <a:pt x="1584" y="484"/>
                  </a:cubicBezTo>
                  <a:cubicBezTo>
                    <a:pt x="1467" y="192"/>
                    <a:pt x="1172" y="1"/>
                    <a:pt x="853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64"/>
            <p:cNvSpPr/>
            <p:nvPr/>
          </p:nvSpPr>
          <p:spPr>
            <a:xfrm>
              <a:off x="3663375" y="4496450"/>
              <a:ext cx="44650" cy="34150"/>
            </a:xfrm>
            <a:custGeom>
              <a:avLst/>
              <a:gdLst/>
              <a:ahLst/>
              <a:cxnLst/>
              <a:rect l="l" t="t" r="r" b="b"/>
              <a:pathLst>
                <a:path w="1786" h="1366" extrusionOk="0">
                  <a:moveTo>
                    <a:pt x="897" y="1"/>
                  </a:moveTo>
                  <a:cubicBezTo>
                    <a:pt x="723" y="1"/>
                    <a:pt x="552" y="77"/>
                    <a:pt x="437" y="231"/>
                  </a:cubicBezTo>
                  <a:cubicBezTo>
                    <a:pt x="202" y="466"/>
                    <a:pt x="0" y="1038"/>
                    <a:pt x="202" y="1273"/>
                  </a:cubicBezTo>
                  <a:cubicBezTo>
                    <a:pt x="261" y="1337"/>
                    <a:pt x="344" y="1366"/>
                    <a:pt x="440" y="1366"/>
                  </a:cubicBezTo>
                  <a:cubicBezTo>
                    <a:pt x="942" y="1366"/>
                    <a:pt x="1786" y="582"/>
                    <a:pt x="1277" y="130"/>
                  </a:cubicBezTo>
                  <a:cubicBezTo>
                    <a:pt x="1162" y="44"/>
                    <a:pt x="1028" y="1"/>
                    <a:pt x="897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64"/>
            <p:cNvSpPr/>
            <p:nvPr/>
          </p:nvSpPr>
          <p:spPr>
            <a:xfrm>
              <a:off x="3724750" y="4714250"/>
              <a:ext cx="50875" cy="23675"/>
            </a:xfrm>
            <a:custGeom>
              <a:avLst/>
              <a:gdLst/>
              <a:ahLst/>
              <a:cxnLst/>
              <a:rect l="l" t="t" r="r" b="b"/>
              <a:pathLst>
                <a:path w="2035" h="947" extrusionOk="0">
                  <a:moveTo>
                    <a:pt x="1002" y="1"/>
                  </a:moveTo>
                  <a:cubicBezTo>
                    <a:pt x="499" y="1"/>
                    <a:pt x="1" y="178"/>
                    <a:pt x="167" y="560"/>
                  </a:cubicBezTo>
                  <a:cubicBezTo>
                    <a:pt x="334" y="811"/>
                    <a:pt x="618" y="946"/>
                    <a:pt x="902" y="946"/>
                  </a:cubicBezTo>
                  <a:cubicBezTo>
                    <a:pt x="960" y="946"/>
                    <a:pt x="1017" y="941"/>
                    <a:pt x="1074" y="929"/>
                  </a:cubicBezTo>
                  <a:cubicBezTo>
                    <a:pt x="1309" y="862"/>
                    <a:pt x="1713" y="761"/>
                    <a:pt x="1847" y="526"/>
                  </a:cubicBezTo>
                  <a:cubicBezTo>
                    <a:pt x="2034" y="186"/>
                    <a:pt x="1516" y="1"/>
                    <a:pt x="1002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64"/>
            <p:cNvSpPr/>
            <p:nvPr/>
          </p:nvSpPr>
          <p:spPr>
            <a:xfrm>
              <a:off x="3694850" y="4583575"/>
              <a:ext cx="44875" cy="29950"/>
            </a:xfrm>
            <a:custGeom>
              <a:avLst/>
              <a:gdLst/>
              <a:ahLst/>
              <a:cxnLst/>
              <a:rect l="l" t="t" r="r" b="b"/>
              <a:pathLst>
                <a:path w="1795" h="1198" extrusionOk="0">
                  <a:moveTo>
                    <a:pt x="382" y="0"/>
                  </a:moveTo>
                  <a:cubicBezTo>
                    <a:pt x="169" y="0"/>
                    <a:pt x="0" y="84"/>
                    <a:pt x="18" y="376"/>
                  </a:cubicBezTo>
                  <a:cubicBezTo>
                    <a:pt x="52" y="813"/>
                    <a:pt x="455" y="1048"/>
                    <a:pt x="825" y="1149"/>
                  </a:cubicBezTo>
                  <a:lnTo>
                    <a:pt x="1027" y="1182"/>
                  </a:lnTo>
                  <a:cubicBezTo>
                    <a:pt x="1073" y="1193"/>
                    <a:pt x="1118" y="1198"/>
                    <a:pt x="1162" y="1198"/>
                  </a:cubicBezTo>
                  <a:cubicBezTo>
                    <a:pt x="1533" y="1198"/>
                    <a:pt x="1794" y="834"/>
                    <a:pt x="1464" y="443"/>
                  </a:cubicBezTo>
                  <a:cubicBezTo>
                    <a:pt x="1329" y="275"/>
                    <a:pt x="1128" y="174"/>
                    <a:pt x="926" y="107"/>
                  </a:cubicBezTo>
                  <a:cubicBezTo>
                    <a:pt x="772" y="61"/>
                    <a:pt x="561" y="0"/>
                    <a:pt x="382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64"/>
            <p:cNvSpPr/>
            <p:nvPr/>
          </p:nvSpPr>
          <p:spPr>
            <a:xfrm>
              <a:off x="3659400" y="4646275"/>
              <a:ext cx="28350" cy="36275"/>
            </a:xfrm>
            <a:custGeom>
              <a:avLst/>
              <a:gdLst/>
              <a:ahLst/>
              <a:cxnLst/>
              <a:rect l="l" t="t" r="r" b="b"/>
              <a:pathLst>
                <a:path w="1134" h="1451" extrusionOk="0">
                  <a:moveTo>
                    <a:pt x="577" y="1"/>
                  </a:moveTo>
                  <a:cubicBezTo>
                    <a:pt x="248" y="1"/>
                    <a:pt x="1" y="618"/>
                    <a:pt x="126" y="993"/>
                  </a:cubicBezTo>
                  <a:cubicBezTo>
                    <a:pt x="211" y="1229"/>
                    <a:pt x="488" y="1450"/>
                    <a:pt x="729" y="1450"/>
                  </a:cubicBezTo>
                  <a:cubicBezTo>
                    <a:pt x="867" y="1450"/>
                    <a:pt x="993" y="1378"/>
                    <a:pt x="1067" y="1195"/>
                  </a:cubicBezTo>
                  <a:cubicBezTo>
                    <a:pt x="1134" y="859"/>
                    <a:pt x="1100" y="523"/>
                    <a:pt x="932" y="254"/>
                  </a:cubicBezTo>
                  <a:cubicBezTo>
                    <a:pt x="812" y="73"/>
                    <a:pt x="690" y="1"/>
                    <a:pt x="577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64"/>
            <p:cNvSpPr/>
            <p:nvPr/>
          </p:nvSpPr>
          <p:spPr>
            <a:xfrm>
              <a:off x="3573475" y="4530200"/>
              <a:ext cx="43425" cy="26450"/>
            </a:xfrm>
            <a:custGeom>
              <a:avLst/>
              <a:gdLst/>
              <a:ahLst/>
              <a:cxnLst/>
              <a:rect l="l" t="t" r="r" b="b"/>
              <a:pathLst>
                <a:path w="1737" h="1058" extrusionOk="0">
                  <a:moveTo>
                    <a:pt x="872" y="1"/>
                  </a:moveTo>
                  <a:cubicBezTo>
                    <a:pt x="686" y="1"/>
                    <a:pt x="504" y="53"/>
                    <a:pt x="336" y="158"/>
                  </a:cubicBezTo>
                  <a:cubicBezTo>
                    <a:pt x="0" y="461"/>
                    <a:pt x="336" y="931"/>
                    <a:pt x="706" y="1032"/>
                  </a:cubicBezTo>
                  <a:cubicBezTo>
                    <a:pt x="758" y="1049"/>
                    <a:pt x="823" y="1058"/>
                    <a:pt x="894" y="1058"/>
                  </a:cubicBezTo>
                  <a:cubicBezTo>
                    <a:pt x="1238" y="1058"/>
                    <a:pt x="1736" y="862"/>
                    <a:pt x="1681" y="528"/>
                  </a:cubicBezTo>
                  <a:cubicBezTo>
                    <a:pt x="1681" y="293"/>
                    <a:pt x="1445" y="158"/>
                    <a:pt x="1210" y="57"/>
                  </a:cubicBezTo>
                  <a:cubicBezTo>
                    <a:pt x="1097" y="19"/>
                    <a:pt x="983" y="1"/>
                    <a:pt x="872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64"/>
            <p:cNvSpPr/>
            <p:nvPr/>
          </p:nvSpPr>
          <p:spPr>
            <a:xfrm>
              <a:off x="3621350" y="4479825"/>
              <a:ext cx="46725" cy="26650"/>
            </a:xfrm>
            <a:custGeom>
              <a:avLst/>
              <a:gdLst/>
              <a:ahLst/>
              <a:cxnLst/>
              <a:rect l="l" t="t" r="r" b="b"/>
              <a:pathLst>
                <a:path w="1869" h="1066" extrusionOk="0">
                  <a:moveTo>
                    <a:pt x="563" y="1"/>
                  </a:moveTo>
                  <a:cubicBezTo>
                    <a:pt x="408" y="1"/>
                    <a:pt x="273" y="50"/>
                    <a:pt x="203" y="190"/>
                  </a:cubicBezTo>
                  <a:cubicBezTo>
                    <a:pt x="1" y="560"/>
                    <a:pt x="942" y="1030"/>
                    <a:pt x="1211" y="1064"/>
                  </a:cubicBezTo>
                  <a:cubicBezTo>
                    <a:pt x="1229" y="1065"/>
                    <a:pt x="1247" y="1065"/>
                    <a:pt x="1264" y="1065"/>
                  </a:cubicBezTo>
                  <a:cubicBezTo>
                    <a:pt x="1851" y="1065"/>
                    <a:pt x="1869" y="519"/>
                    <a:pt x="1379" y="257"/>
                  </a:cubicBezTo>
                  <a:cubicBezTo>
                    <a:pt x="1278" y="190"/>
                    <a:pt x="1144" y="123"/>
                    <a:pt x="1009" y="89"/>
                  </a:cubicBezTo>
                  <a:cubicBezTo>
                    <a:pt x="865" y="41"/>
                    <a:pt x="705" y="1"/>
                    <a:pt x="563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64"/>
            <p:cNvSpPr/>
            <p:nvPr/>
          </p:nvSpPr>
          <p:spPr>
            <a:xfrm>
              <a:off x="3700150" y="4702950"/>
              <a:ext cx="35950" cy="33975"/>
            </a:xfrm>
            <a:custGeom>
              <a:avLst/>
              <a:gdLst/>
              <a:ahLst/>
              <a:cxnLst/>
              <a:rect l="l" t="t" r="r" b="b"/>
              <a:pathLst>
                <a:path w="1438" h="1359" extrusionOk="0">
                  <a:moveTo>
                    <a:pt x="807" y="1"/>
                  </a:moveTo>
                  <a:cubicBezTo>
                    <a:pt x="788" y="1"/>
                    <a:pt x="768" y="1"/>
                    <a:pt x="747" y="3"/>
                  </a:cubicBezTo>
                  <a:lnTo>
                    <a:pt x="714" y="3"/>
                  </a:lnTo>
                  <a:cubicBezTo>
                    <a:pt x="378" y="138"/>
                    <a:pt x="109" y="440"/>
                    <a:pt x="75" y="810"/>
                  </a:cubicBezTo>
                  <a:cubicBezTo>
                    <a:pt x="1" y="1158"/>
                    <a:pt x="165" y="1358"/>
                    <a:pt x="432" y="1358"/>
                  </a:cubicBezTo>
                  <a:cubicBezTo>
                    <a:pt x="526" y="1358"/>
                    <a:pt x="633" y="1333"/>
                    <a:pt x="747" y="1281"/>
                  </a:cubicBezTo>
                  <a:cubicBezTo>
                    <a:pt x="1172" y="1052"/>
                    <a:pt x="1437" y="1"/>
                    <a:pt x="807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64"/>
            <p:cNvSpPr/>
            <p:nvPr/>
          </p:nvSpPr>
          <p:spPr>
            <a:xfrm>
              <a:off x="3607075" y="4568600"/>
              <a:ext cx="46250" cy="33325"/>
            </a:xfrm>
            <a:custGeom>
              <a:avLst/>
              <a:gdLst/>
              <a:ahLst/>
              <a:cxnLst/>
              <a:rect l="l" t="t" r="r" b="b"/>
              <a:pathLst>
                <a:path w="1850" h="1333" extrusionOk="0">
                  <a:moveTo>
                    <a:pt x="538" y="0"/>
                  </a:moveTo>
                  <a:cubicBezTo>
                    <a:pt x="1" y="34"/>
                    <a:pt x="471" y="672"/>
                    <a:pt x="606" y="874"/>
                  </a:cubicBezTo>
                  <a:cubicBezTo>
                    <a:pt x="779" y="1047"/>
                    <a:pt x="1163" y="1333"/>
                    <a:pt x="1458" y="1333"/>
                  </a:cubicBezTo>
                  <a:cubicBezTo>
                    <a:pt x="1620" y="1333"/>
                    <a:pt x="1756" y="1247"/>
                    <a:pt x="1815" y="1008"/>
                  </a:cubicBezTo>
                  <a:cubicBezTo>
                    <a:pt x="1849" y="840"/>
                    <a:pt x="1782" y="672"/>
                    <a:pt x="1647" y="538"/>
                  </a:cubicBezTo>
                  <a:cubicBezTo>
                    <a:pt x="1345" y="235"/>
                    <a:pt x="942" y="34"/>
                    <a:pt x="538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64"/>
            <p:cNvSpPr/>
            <p:nvPr/>
          </p:nvSpPr>
          <p:spPr>
            <a:xfrm>
              <a:off x="3598675" y="4511675"/>
              <a:ext cx="51275" cy="24950"/>
            </a:xfrm>
            <a:custGeom>
              <a:avLst/>
              <a:gdLst/>
              <a:ahLst/>
              <a:cxnLst/>
              <a:rect l="l" t="t" r="r" b="b"/>
              <a:pathLst>
                <a:path w="2051" h="998" extrusionOk="0">
                  <a:moveTo>
                    <a:pt x="1387" y="0"/>
                  </a:moveTo>
                  <a:cubicBezTo>
                    <a:pt x="1224" y="0"/>
                    <a:pt x="1070" y="23"/>
                    <a:pt x="975" y="59"/>
                  </a:cubicBezTo>
                  <a:cubicBezTo>
                    <a:pt x="639" y="160"/>
                    <a:pt x="0" y="563"/>
                    <a:pt x="572" y="899"/>
                  </a:cubicBezTo>
                  <a:cubicBezTo>
                    <a:pt x="691" y="964"/>
                    <a:pt x="862" y="998"/>
                    <a:pt x="1045" y="998"/>
                  </a:cubicBezTo>
                  <a:cubicBezTo>
                    <a:pt x="1431" y="998"/>
                    <a:pt x="1869" y="848"/>
                    <a:pt x="1983" y="529"/>
                  </a:cubicBezTo>
                  <a:cubicBezTo>
                    <a:pt x="2017" y="462"/>
                    <a:pt x="2051" y="361"/>
                    <a:pt x="2051" y="294"/>
                  </a:cubicBezTo>
                  <a:cubicBezTo>
                    <a:pt x="2007" y="77"/>
                    <a:pt x="1683" y="0"/>
                    <a:pt x="1387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64"/>
            <p:cNvSpPr/>
            <p:nvPr/>
          </p:nvSpPr>
          <p:spPr>
            <a:xfrm>
              <a:off x="3615475" y="4533950"/>
              <a:ext cx="35950" cy="37275"/>
            </a:xfrm>
            <a:custGeom>
              <a:avLst/>
              <a:gdLst/>
              <a:ahLst/>
              <a:cxnLst/>
              <a:rect l="l" t="t" r="r" b="b"/>
              <a:pathLst>
                <a:path w="1438" h="1491" extrusionOk="0">
                  <a:moveTo>
                    <a:pt x="906" y="1"/>
                  </a:moveTo>
                  <a:cubicBezTo>
                    <a:pt x="614" y="1"/>
                    <a:pt x="262" y="369"/>
                    <a:pt x="169" y="680"/>
                  </a:cubicBezTo>
                  <a:cubicBezTo>
                    <a:pt x="1" y="983"/>
                    <a:pt x="169" y="1352"/>
                    <a:pt x="505" y="1453"/>
                  </a:cubicBezTo>
                  <a:cubicBezTo>
                    <a:pt x="567" y="1479"/>
                    <a:pt x="625" y="1490"/>
                    <a:pt x="680" y="1490"/>
                  </a:cubicBezTo>
                  <a:cubicBezTo>
                    <a:pt x="1278" y="1490"/>
                    <a:pt x="1437" y="100"/>
                    <a:pt x="975" y="8"/>
                  </a:cubicBezTo>
                  <a:cubicBezTo>
                    <a:pt x="953" y="3"/>
                    <a:pt x="930" y="1"/>
                    <a:pt x="906" y="1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64"/>
            <p:cNvSpPr/>
            <p:nvPr/>
          </p:nvSpPr>
          <p:spPr>
            <a:xfrm>
              <a:off x="3635100" y="4529050"/>
              <a:ext cx="40050" cy="40950"/>
            </a:xfrm>
            <a:custGeom>
              <a:avLst/>
              <a:gdLst/>
              <a:ahLst/>
              <a:cxnLst/>
              <a:rect l="l" t="t" r="r" b="b"/>
              <a:pathLst>
                <a:path w="1602" h="1638" extrusionOk="0">
                  <a:moveTo>
                    <a:pt x="768" y="0"/>
                  </a:moveTo>
                  <a:cubicBezTo>
                    <a:pt x="755" y="0"/>
                    <a:pt x="741" y="1"/>
                    <a:pt x="728" y="2"/>
                  </a:cubicBezTo>
                  <a:cubicBezTo>
                    <a:pt x="1" y="90"/>
                    <a:pt x="810" y="1638"/>
                    <a:pt x="1302" y="1638"/>
                  </a:cubicBezTo>
                  <a:cubicBezTo>
                    <a:pt x="1378" y="1638"/>
                    <a:pt x="1447" y="1601"/>
                    <a:pt x="1501" y="1515"/>
                  </a:cubicBezTo>
                  <a:cubicBezTo>
                    <a:pt x="1602" y="1246"/>
                    <a:pt x="1602" y="943"/>
                    <a:pt x="1501" y="641"/>
                  </a:cubicBezTo>
                  <a:cubicBezTo>
                    <a:pt x="1404" y="383"/>
                    <a:pt x="1090" y="0"/>
                    <a:pt x="768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64"/>
            <p:cNvSpPr/>
            <p:nvPr/>
          </p:nvSpPr>
          <p:spPr>
            <a:xfrm>
              <a:off x="3437600" y="4453500"/>
              <a:ext cx="9025" cy="10125"/>
            </a:xfrm>
            <a:custGeom>
              <a:avLst/>
              <a:gdLst/>
              <a:ahLst/>
              <a:cxnLst/>
              <a:rect l="l" t="t" r="r" b="b"/>
              <a:pathLst>
                <a:path w="361" h="405" extrusionOk="0">
                  <a:moveTo>
                    <a:pt x="142" y="0"/>
                  </a:moveTo>
                  <a:cubicBezTo>
                    <a:pt x="1" y="0"/>
                    <a:pt x="95" y="404"/>
                    <a:pt x="231" y="404"/>
                  </a:cubicBezTo>
                  <a:cubicBezTo>
                    <a:pt x="262" y="404"/>
                    <a:pt x="294" y="384"/>
                    <a:pt x="327" y="336"/>
                  </a:cubicBezTo>
                  <a:cubicBezTo>
                    <a:pt x="360" y="235"/>
                    <a:pt x="327" y="100"/>
                    <a:pt x="226" y="33"/>
                  </a:cubicBezTo>
                  <a:cubicBezTo>
                    <a:pt x="192" y="10"/>
                    <a:pt x="164" y="0"/>
                    <a:pt x="142" y="0"/>
                  </a:cubicBezTo>
                  <a:close/>
                </a:path>
              </a:pathLst>
            </a:custGeom>
            <a:solidFill>
              <a:srgbClr val="9A4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64"/>
            <p:cNvSpPr/>
            <p:nvPr/>
          </p:nvSpPr>
          <p:spPr>
            <a:xfrm>
              <a:off x="3410675" y="4490850"/>
              <a:ext cx="15300" cy="11450"/>
            </a:xfrm>
            <a:custGeom>
              <a:avLst/>
              <a:gdLst/>
              <a:ahLst/>
              <a:cxnLst/>
              <a:rect l="l" t="t" r="r" b="b"/>
              <a:pathLst>
                <a:path w="612" h="458" extrusionOk="0">
                  <a:moveTo>
                    <a:pt x="295" y="0"/>
                  </a:moveTo>
                  <a:cubicBezTo>
                    <a:pt x="221" y="0"/>
                    <a:pt x="145" y="35"/>
                    <a:pt x="93" y="119"/>
                  </a:cubicBezTo>
                  <a:cubicBezTo>
                    <a:pt x="0" y="304"/>
                    <a:pt x="148" y="458"/>
                    <a:pt x="303" y="458"/>
                  </a:cubicBezTo>
                  <a:cubicBezTo>
                    <a:pt x="373" y="458"/>
                    <a:pt x="444" y="427"/>
                    <a:pt x="496" y="354"/>
                  </a:cubicBezTo>
                  <a:cubicBezTo>
                    <a:pt x="612" y="169"/>
                    <a:pt x="457" y="0"/>
                    <a:pt x="295" y="0"/>
                  </a:cubicBezTo>
                  <a:close/>
                </a:path>
              </a:pathLst>
            </a:custGeom>
            <a:solidFill>
              <a:srgbClr val="9A4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64"/>
            <p:cNvSpPr/>
            <p:nvPr/>
          </p:nvSpPr>
          <p:spPr>
            <a:xfrm>
              <a:off x="3439200" y="4483000"/>
              <a:ext cx="14975" cy="11700"/>
            </a:xfrm>
            <a:custGeom>
              <a:avLst/>
              <a:gdLst/>
              <a:ahLst/>
              <a:cxnLst/>
              <a:rect l="l" t="t" r="r" b="b"/>
              <a:pathLst>
                <a:path w="599" h="468" extrusionOk="0">
                  <a:moveTo>
                    <a:pt x="348" y="1"/>
                  </a:moveTo>
                  <a:cubicBezTo>
                    <a:pt x="137" y="1"/>
                    <a:pt x="0" y="290"/>
                    <a:pt x="229" y="433"/>
                  </a:cubicBezTo>
                  <a:cubicBezTo>
                    <a:pt x="265" y="457"/>
                    <a:pt x="309" y="468"/>
                    <a:pt x="354" y="468"/>
                  </a:cubicBezTo>
                  <a:cubicBezTo>
                    <a:pt x="436" y="468"/>
                    <a:pt x="522" y="431"/>
                    <a:pt x="565" y="366"/>
                  </a:cubicBezTo>
                  <a:cubicBezTo>
                    <a:pt x="599" y="231"/>
                    <a:pt x="565" y="97"/>
                    <a:pt x="464" y="30"/>
                  </a:cubicBezTo>
                  <a:cubicBezTo>
                    <a:pt x="424" y="10"/>
                    <a:pt x="385" y="1"/>
                    <a:pt x="348" y="1"/>
                  </a:cubicBezTo>
                  <a:close/>
                </a:path>
              </a:pathLst>
            </a:custGeom>
            <a:solidFill>
              <a:srgbClr val="9A4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64"/>
            <p:cNvSpPr/>
            <p:nvPr/>
          </p:nvSpPr>
          <p:spPr>
            <a:xfrm>
              <a:off x="3402275" y="4561825"/>
              <a:ext cx="14100" cy="11425"/>
            </a:xfrm>
            <a:custGeom>
              <a:avLst/>
              <a:gdLst/>
              <a:ahLst/>
              <a:cxnLst/>
              <a:rect l="l" t="t" r="r" b="b"/>
              <a:pathLst>
                <a:path w="564" h="457" extrusionOk="0">
                  <a:moveTo>
                    <a:pt x="304" y="1"/>
                  </a:moveTo>
                  <a:cubicBezTo>
                    <a:pt x="222" y="1"/>
                    <a:pt x="136" y="38"/>
                    <a:pt x="93" y="103"/>
                  </a:cubicBezTo>
                  <a:cubicBezTo>
                    <a:pt x="0" y="288"/>
                    <a:pt x="147" y="457"/>
                    <a:pt x="301" y="457"/>
                  </a:cubicBezTo>
                  <a:cubicBezTo>
                    <a:pt x="372" y="457"/>
                    <a:pt x="444" y="422"/>
                    <a:pt x="496" y="338"/>
                  </a:cubicBezTo>
                  <a:cubicBezTo>
                    <a:pt x="563" y="237"/>
                    <a:pt x="530" y="103"/>
                    <a:pt x="429" y="36"/>
                  </a:cubicBezTo>
                  <a:cubicBezTo>
                    <a:pt x="393" y="12"/>
                    <a:pt x="349" y="1"/>
                    <a:pt x="304" y="1"/>
                  </a:cubicBezTo>
                  <a:close/>
                </a:path>
              </a:pathLst>
            </a:custGeom>
            <a:solidFill>
              <a:srgbClr val="9A4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64"/>
            <p:cNvSpPr/>
            <p:nvPr/>
          </p:nvSpPr>
          <p:spPr>
            <a:xfrm>
              <a:off x="3520725" y="4654525"/>
              <a:ext cx="9075" cy="9975"/>
            </a:xfrm>
            <a:custGeom>
              <a:avLst/>
              <a:gdLst/>
              <a:ahLst/>
              <a:cxnLst/>
              <a:rect l="l" t="t" r="r" b="b"/>
              <a:pathLst>
                <a:path w="363" h="399" extrusionOk="0">
                  <a:moveTo>
                    <a:pt x="152" y="1"/>
                  </a:moveTo>
                  <a:cubicBezTo>
                    <a:pt x="0" y="1"/>
                    <a:pt x="91" y="398"/>
                    <a:pt x="211" y="398"/>
                  </a:cubicBezTo>
                  <a:cubicBezTo>
                    <a:pt x="238" y="398"/>
                    <a:pt x="267" y="378"/>
                    <a:pt x="295" y="327"/>
                  </a:cubicBezTo>
                  <a:cubicBezTo>
                    <a:pt x="363" y="226"/>
                    <a:pt x="329" y="92"/>
                    <a:pt x="228" y="25"/>
                  </a:cubicBezTo>
                  <a:cubicBezTo>
                    <a:pt x="198" y="8"/>
                    <a:pt x="173" y="1"/>
                    <a:pt x="152" y="1"/>
                  </a:cubicBezTo>
                  <a:close/>
                </a:path>
              </a:pathLst>
            </a:custGeom>
            <a:solidFill>
              <a:srgbClr val="9A4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64"/>
            <p:cNvSpPr/>
            <p:nvPr/>
          </p:nvSpPr>
          <p:spPr>
            <a:xfrm>
              <a:off x="3595775" y="4802550"/>
              <a:ext cx="15325" cy="11850"/>
            </a:xfrm>
            <a:custGeom>
              <a:avLst/>
              <a:gdLst/>
              <a:ahLst/>
              <a:cxnLst/>
              <a:rect l="l" t="t" r="r" b="b"/>
              <a:pathLst>
                <a:path w="613" h="474" extrusionOk="0">
                  <a:moveTo>
                    <a:pt x="311" y="1"/>
                  </a:moveTo>
                  <a:cubicBezTo>
                    <a:pt x="241" y="1"/>
                    <a:pt x="169" y="36"/>
                    <a:pt x="116" y="120"/>
                  </a:cubicBezTo>
                  <a:cubicBezTo>
                    <a:pt x="1" y="305"/>
                    <a:pt x="156" y="474"/>
                    <a:pt x="318" y="474"/>
                  </a:cubicBezTo>
                  <a:cubicBezTo>
                    <a:pt x="392" y="474"/>
                    <a:pt x="467" y="439"/>
                    <a:pt x="520" y="355"/>
                  </a:cubicBezTo>
                  <a:cubicBezTo>
                    <a:pt x="612" y="170"/>
                    <a:pt x="466" y="1"/>
                    <a:pt x="311" y="1"/>
                  </a:cubicBezTo>
                  <a:close/>
                </a:path>
              </a:pathLst>
            </a:custGeom>
            <a:solidFill>
              <a:srgbClr val="9A4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64"/>
            <p:cNvSpPr/>
            <p:nvPr/>
          </p:nvSpPr>
          <p:spPr>
            <a:xfrm>
              <a:off x="3629300" y="4788725"/>
              <a:ext cx="13925" cy="11700"/>
            </a:xfrm>
            <a:custGeom>
              <a:avLst/>
              <a:gdLst/>
              <a:ahLst/>
              <a:cxnLst/>
              <a:rect l="l" t="t" r="r" b="b"/>
              <a:pathLst>
                <a:path w="557" h="468" extrusionOk="0">
                  <a:moveTo>
                    <a:pt x="314" y="1"/>
                  </a:moveTo>
                  <a:cubicBezTo>
                    <a:pt x="239" y="1"/>
                    <a:pt x="165" y="45"/>
                    <a:pt x="120" y="135"/>
                  </a:cubicBezTo>
                  <a:cubicBezTo>
                    <a:pt x="1" y="301"/>
                    <a:pt x="168" y="468"/>
                    <a:pt x="335" y="468"/>
                  </a:cubicBezTo>
                  <a:cubicBezTo>
                    <a:pt x="404" y="468"/>
                    <a:pt x="474" y="439"/>
                    <a:pt x="523" y="370"/>
                  </a:cubicBezTo>
                  <a:cubicBezTo>
                    <a:pt x="557" y="269"/>
                    <a:pt x="523" y="101"/>
                    <a:pt x="422" y="34"/>
                  </a:cubicBezTo>
                  <a:cubicBezTo>
                    <a:pt x="389" y="12"/>
                    <a:pt x="351" y="1"/>
                    <a:pt x="314" y="1"/>
                  </a:cubicBezTo>
                  <a:close/>
                </a:path>
              </a:pathLst>
            </a:custGeom>
            <a:solidFill>
              <a:srgbClr val="9A4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64"/>
            <p:cNvSpPr/>
            <p:nvPr/>
          </p:nvSpPr>
          <p:spPr>
            <a:xfrm>
              <a:off x="3516325" y="4375675"/>
              <a:ext cx="302500" cy="222350"/>
            </a:xfrm>
            <a:custGeom>
              <a:avLst/>
              <a:gdLst/>
              <a:ahLst/>
              <a:cxnLst/>
              <a:rect l="l" t="t" r="r" b="b"/>
              <a:pathLst>
                <a:path w="12100" h="8894" extrusionOk="0">
                  <a:moveTo>
                    <a:pt x="2294" y="0"/>
                  </a:moveTo>
                  <a:cubicBezTo>
                    <a:pt x="2125" y="0"/>
                    <a:pt x="1944" y="27"/>
                    <a:pt x="1748" y="88"/>
                  </a:cubicBezTo>
                  <a:lnTo>
                    <a:pt x="1513" y="155"/>
                  </a:lnTo>
                  <a:cubicBezTo>
                    <a:pt x="707" y="525"/>
                    <a:pt x="169" y="1331"/>
                    <a:pt x="135" y="2205"/>
                  </a:cubicBezTo>
                  <a:cubicBezTo>
                    <a:pt x="1" y="3382"/>
                    <a:pt x="236" y="4524"/>
                    <a:pt x="740" y="5566"/>
                  </a:cubicBezTo>
                  <a:cubicBezTo>
                    <a:pt x="740" y="5465"/>
                    <a:pt x="774" y="5364"/>
                    <a:pt x="807" y="5264"/>
                  </a:cubicBezTo>
                  <a:cubicBezTo>
                    <a:pt x="1013" y="3927"/>
                    <a:pt x="1713" y="3386"/>
                    <a:pt x="2540" y="3386"/>
                  </a:cubicBezTo>
                  <a:cubicBezTo>
                    <a:pt x="3604" y="3386"/>
                    <a:pt x="4880" y="4284"/>
                    <a:pt x="5580" y="5532"/>
                  </a:cubicBezTo>
                  <a:cubicBezTo>
                    <a:pt x="6118" y="6507"/>
                    <a:pt x="6655" y="8624"/>
                    <a:pt x="8000" y="8860"/>
                  </a:cubicBezTo>
                  <a:cubicBezTo>
                    <a:pt x="8083" y="8874"/>
                    <a:pt x="8164" y="8880"/>
                    <a:pt x="8244" y="8880"/>
                  </a:cubicBezTo>
                  <a:cubicBezTo>
                    <a:pt x="9033" y="8880"/>
                    <a:pt x="9659" y="8260"/>
                    <a:pt x="10509" y="8260"/>
                  </a:cubicBezTo>
                  <a:cubicBezTo>
                    <a:pt x="10610" y="8260"/>
                    <a:pt x="10714" y="8269"/>
                    <a:pt x="10823" y="8288"/>
                  </a:cubicBezTo>
                  <a:cubicBezTo>
                    <a:pt x="11293" y="8389"/>
                    <a:pt x="11730" y="8591"/>
                    <a:pt x="12100" y="8893"/>
                  </a:cubicBezTo>
                  <a:cubicBezTo>
                    <a:pt x="12100" y="8255"/>
                    <a:pt x="11932" y="7583"/>
                    <a:pt x="11629" y="7011"/>
                  </a:cubicBezTo>
                  <a:cubicBezTo>
                    <a:pt x="11192" y="6171"/>
                    <a:pt x="10621" y="5264"/>
                    <a:pt x="10117" y="4457"/>
                  </a:cubicBezTo>
                  <a:cubicBezTo>
                    <a:pt x="9310" y="3113"/>
                    <a:pt x="8134" y="2037"/>
                    <a:pt x="6723" y="1399"/>
                  </a:cubicBezTo>
                  <a:cubicBezTo>
                    <a:pt x="6017" y="1096"/>
                    <a:pt x="5177" y="1264"/>
                    <a:pt x="4404" y="894"/>
                  </a:cubicBezTo>
                  <a:cubicBezTo>
                    <a:pt x="3606" y="537"/>
                    <a:pt x="3057" y="0"/>
                    <a:pt x="22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52" name="Google Shape;6252;p64"/>
          <p:cNvSpPr txBox="1">
            <a:spLocks noGrp="1"/>
          </p:cNvSpPr>
          <p:nvPr>
            <p:ph type="subTitle" idx="1"/>
          </p:nvPr>
        </p:nvSpPr>
        <p:spPr>
          <a:xfrm>
            <a:off x="2650653" y="3287739"/>
            <a:ext cx="3852000" cy="8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ko-KR" altLang="en-US" b="1" i="0" dirty="0">
                <a:solidFill>
                  <a:srgbClr val="000000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우리가 먹는 것이 곧 우리 자신이 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algn="r" fontAlgn="base"/>
            <a:r>
              <a:rPr lang="en-US" altLang="ko-KR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히포크라테스</a:t>
            </a:r>
            <a:endParaRPr lang="en-US" altLang="ko-KR" b="1" i="0" dirty="0">
              <a:solidFill>
                <a:srgbClr val="000000"/>
              </a:solidFill>
              <a:effectLst/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1">
          <a:extLst>
            <a:ext uri="{FF2B5EF4-FFF2-40B4-BE49-F238E27FC236}">
              <a16:creationId xmlns:a16="http://schemas.microsoft.com/office/drawing/2014/main" id="{9FCD7C5B-1EE3-2EBC-E48F-661E358D0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1;p67">
            <a:extLst>
              <a:ext uri="{FF2B5EF4-FFF2-40B4-BE49-F238E27FC236}">
                <a16:creationId xmlns:a16="http://schemas.microsoft.com/office/drawing/2014/main" id="{10C22EFE-0FFB-1DF9-26C3-30B54A25F332}"/>
              </a:ext>
            </a:extLst>
          </p:cNvPr>
          <p:cNvSpPr txBox="1">
            <a:spLocks/>
          </p:cNvSpPr>
          <p:nvPr/>
        </p:nvSpPr>
        <p:spPr>
          <a:xfrm>
            <a:off x="967232" y="399288"/>
            <a:ext cx="1578005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acifico"/>
              <a:buNone/>
              <a:defRPr sz="5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소스 코드</a:t>
            </a:r>
            <a:endParaRPr lang="ko-KR" altLang="en-US" sz="28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8D2045-D895-25F2-C03B-F33326C0A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049" y="1277392"/>
            <a:ext cx="4378330" cy="10842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2B214E-86B1-97A9-EE1C-07E5192F8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755" y="1277392"/>
            <a:ext cx="2626964" cy="3116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BAC3A6-414A-29FA-1517-5F1CFF1CD29A}"/>
              </a:ext>
            </a:extLst>
          </p:cNvPr>
          <p:cNvSpPr txBox="1"/>
          <p:nvPr/>
        </p:nvSpPr>
        <p:spPr>
          <a:xfrm>
            <a:off x="4867681" y="2571750"/>
            <a:ext cx="3259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테이블 데이터 개수를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최대값으로 설정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현재 시간을 </a:t>
            </a:r>
            <a:r>
              <a:rPr lang="ko-KR" altLang="en-US" sz="2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시드</a:t>
            </a: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값으로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랜덤 숫자를 생성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86604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1">
          <a:extLst>
            <a:ext uri="{FF2B5EF4-FFF2-40B4-BE49-F238E27FC236}">
              <a16:creationId xmlns:a16="http://schemas.microsoft.com/office/drawing/2014/main" id="{6563D35B-1618-7E20-8AC3-D79ECF1F8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1;p67">
            <a:extLst>
              <a:ext uri="{FF2B5EF4-FFF2-40B4-BE49-F238E27FC236}">
                <a16:creationId xmlns:a16="http://schemas.microsoft.com/office/drawing/2014/main" id="{2DF6DDE5-A501-7B2E-F123-05B6389412DD}"/>
              </a:ext>
            </a:extLst>
          </p:cNvPr>
          <p:cNvSpPr txBox="1">
            <a:spLocks/>
          </p:cNvSpPr>
          <p:nvPr/>
        </p:nvSpPr>
        <p:spPr>
          <a:xfrm>
            <a:off x="967232" y="399288"/>
            <a:ext cx="1578005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acifico"/>
              <a:buNone/>
              <a:defRPr sz="5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소스 코드</a:t>
            </a:r>
            <a:endParaRPr lang="ko-KR" altLang="en-US" sz="28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67658B-BEE2-4BAA-4EE7-14BD2F560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894" y="1100812"/>
            <a:ext cx="6362211" cy="29418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D0934D-1E1C-EB4F-A8A6-B6F68214AAEB}"/>
              </a:ext>
            </a:extLst>
          </p:cNvPr>
          <p:cNvSpPr txBox="1"/>
          <p:nvPr/>
        </p:nvSpPr>
        <p:spPr>
          <a:xfrm>
            <a:off x="2362099" y="4156144"/>
            <a:ext cx="4419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입력한 조건 값을 배열로 저장하여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조건에 만족하는 결과만 조회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21083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1">
          <a:extLst>
            <a:ext uri="{FF2B5EF4-FFF2-40B4-BE49-F238E27FC236}">
              <a16:creationId xmlns:a16="http://schemas.microsoft.com/office/drawing/2014/main" id="{BF03F84F-12E1-69E0-DC6C-6AD8DD056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1;p67">
            <a:extLst>
              <a:ext uri="{FF2B5EF4-FFF2-40B4-BE49-F238E27FC236}">
                <a16:creationId xmlns:a16="http://schemas.microsoft.com/office/drawing/2014/main" id="{F9932A28-7798-4FD1-4FB6-5466DB035F20}"/>
              </a:ext>
            </a:extLst>
          </p:cNvPr>
          <p:cNvSpPr txBox="1">
            <a:spLocks/>
          </p:cNvSpPr>
          <p:nvPr/>
        </p:nvSpPr>
        <p:spPr>
          <a:xfrm>
            <a:off x="967232" y="399288"/>
            <a:ext cx="1578005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acifico"/>
              <a:buNone/>
              <a:defRPr sz="5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소스 코드</a:t>
            </a:r>
            <a:endParaRPr lang="ko-KR" altLang="en-US" sz="28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34AA49-5072-BD35-DC73-6DA96B7C1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32" y="963789"/>
            <a:ext cx="4674710" cy="41240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D4D42C-5092-4651-1943-2B6F8F421D6E}"/>
              </a:ext>
            </a:extLst>
          </p:cNvPr>
          <p:cNvSpPr txBox="1"/>
          <p:nvPr/>
        </p:nvSpPr>
        <p:spPr>
          <a:xfrm>
            <a:off x="5772655" y="1417588"/>
            <a:ext cx="32590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식별번호 자동 부여를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위한 시퀀스 생성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입력</a:t>
            </a:r>
            <a:r>
              <a:rPr lang="en-US" altLang="ko-KR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삭제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시도마다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시작 위치 초기화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960660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1">
          <a:extLst>
            <a:ext uri="{FF2B5EF4-FFF2-40B4-BE49-F238E27FC236}">
              <a16:creationId xmlns:a16="http://schemas.microsoft.com/office/drawing/2014/main" id="{AC9FDE94-910A-7BC9-C02A-72420BA34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1;p67">
            <a:extLst>
              <a:ext uri="{FF2B5EF4-FFF2-40B4-BE49-F238E27FC236}">
                <a16:creationId xmlns:a16="http://schemas.microsoft.com/office/drawing/2014/main" id="{649F5241-9E53-27DD-91A8-58E50CF1C9D9}"/>
              </a:ext>
            </a:extLst>
          </p:cNvPr>
          <p:cNvSpPr txBox="1">
            <a:spLocks/>
          </p:cNvSpPr>
          <p:nvPr/>
        </p:nvSpPr>
        <p:spPr>
          <a:xfrm>
            <a:off x="967232" y="399288"/>
            <a:ext cx="1578005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acifico"/>
              <a:buNone/>
              <a:defRPr sz="5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개선 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56EE1-CDDC-5269-2CB9-0EDB9D6E0CF8}"/>
              </a:ext>
            </a:extLst>
          </p:cNvPr>
          <p:cNvSpPr txBox="1"/>
          <p:nvPr/>
        </p:nvSpPr>
        <p:spPr>
          <a:xfrm>
            <a:off x="924206" y="1602254"/>
            <a:ext cx="61302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① 식당 </a:t>
            </a:r>
            <a:r>
              <a:rPr lang="ko-KR" altLang="en-US" sz="2400" dirty="0">
                <a:solidFill>
                  <a:schemeClr val="accent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절대 위치</a:t>
            </a: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데이터 추가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② 접속 위치에 대한 </a:t>
            </a:r>
            <a:r>
              <a:rPr lang="ko-KR" altLang="en-US" sz="2400" dirty="0">
                <a:solidFill>
                  <a:schemeClr val="accent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예상 소요시간 </a:t>
            </a: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계산 및 조회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③ </a:t>
            </a:r>
            <a:r>
              <a:rPr lang="ko-KR" altLang="en-US" sz="2400" dirty="0">
                <a:solidFill>
                  <a:schemeClr val="accent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자연어</a:t>
            </a: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입력 처리 지원</a:t>
            </a:r>
          </a:p>
        </p:txBody>
      </p:sp>
    </p:spTree>
    <p:extLst>
      <p:ext uri="{BB962C8B-B14F-4D97-AF65-F5344CB8AC3E}">
        <p14:creationId xmlns:p14="http://schemas.microsoft.com/office/powerpoint/2010/main" val="82795357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" name="Google Shape;11499;p121"/>
          <p:cNvSpPr txBox="1">
            <a:spLocks noGrp="1"/>
          </p:cNvSpPr>
          <p:nvPr>
            <p:ph type="title"/>
          </p:nvPr>
        </p:nvSpPr>
        <p:spPr>
          <a:xfrm>
            <a:off x="4572000" y="1017659"/>
            <a:ext cx="3964200" cy="13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11500" name="Google Shape;11500;p121"/>
          <p:cNvSpPr txBox="1">
            <a:spLocks noGrp="1"/>
          </p:cNvSpPr>
          <p:nvPr>
            <p:ph type="subTitle" idx="1"/>
          </p:nvPr>
        </p:nvSpPr>
        <p:spPr>
          <a:xfrm>
            <a:off x="5584078" y="3775560"/>
            <a:ext cx="2952121" cy="8298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sym typeface="Lato Black"/>
              </a:rPr>
              <a:t># </a:t>
            </a:r>
            <a:r>
              <a:rPr lang="ko-KR" altLang="en-US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sym typeface="Lato Black"/>
              </a:rPr>
              <a:t>데이터 출처</a:t>
            </a:r>
            <a:endParaRPr lang="en-US" altLang="ko-KR" sz="2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sym typeface="La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층 복도 게시판</a:t>
            </a:r>
            <a:endParaRPr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sym typeface="Lato Bla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1" name="Google Shape;7041;p67"/>
          <p:cNvSpPr txBox="1">
            <a:spLocks noGrp="1"/>
          </p:cNvSpPr>
          <p:nvPr>
            <p:ph type="title"/>
          </p:nvPr>
        </p:nvSpPr>
        <p:spPr>
          <a:xfrm>
            <a:off x="667512" y="841248"/>
            <a:ext cx="78090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 차</a:t>
            </a:r>
            <a:endParaRPr sz="28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046" name="Google Shape;7046;p67"/>
          <p:cNvSpPr txBox="1">
            <a:spLocks noGrp="1"/>
          </p:cNvSpPr>
          <p:nvPr>
            <p:ph type="title" idx="2"/>
          </p:nvPr>
        </p:nvSpPr>
        <p:spPr>
          <a:xfrm>
            <a:off x="1089938" y="1608188"/>
            <a:ext cx="10311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047" name="Google Shape;7047;p67"/>
          <p:cNvSpPr txBox="1">
            <a:spLocks noGrp="1"/>
          </p:cNvSpPr>
          <p:nvPr>
            <p:ph type="title" idx="4"/>
          </p:nvPr>
        </p:nvSpPr>
        <p:spPr>
          <a:xfrm>
            <a:off x="4859725" y="1608200"/>
            <a:ext cx="10311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049" name="Google Shape;7049;p67"/>
          <p:cNvSpPr txBox="1">
            <a:spLocks noGrp="1"/>
          </p:cNvSpPr>
          <p:nvPr>
            <p:ph type="title" idx="7"/>
          </p:nvPr>
        </p:nvSpPr>
        <p:spPr>
          <a:xfrm>
            <a:off x="1087775" y="3284499"/>
            <a:ext cx="10311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051" name="Google Shape;7051;p67"/>
          <p:cNvSpPr txBox="1">
            <a:spLocks noGrp="1"/>
          </p:cNvSpPr>
          <p:nvPr>
            <p:ph type="title" idx="13"/>
          </p:nvPr>
        </p:nvSpPr>
        <p:spPr>
          <a:xfrm>
            <a:off x="4859725" y="3284499"/>
            <a:ext cx="10311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052" name="Google Shape;7052;p67">
            <a:hlinkClick r:id="rId3" action="ppaction://hlinksldjump"/>
          </p:cNvPr>
          <p:cNvSpPr txBox="1">
            <a:spLocks noGrp="1"/>
          </p:cNvSpPr>
          <p:nvPr>
            <p:ph type="ctrTitle" idx="14"/>
          </p:nvPr>
        </p:nvSpPr>
        <p:spPr>
          <a:xfrm>
            <a:off x="2118875" y="1851200"/>
            <a:ext cx="21030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개발 목적 및 환경</a:t>
            </a:r>
            <a:endParaRPr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Google Shape;7052;p67">
            <a:hlinkClick r:id="rId3" action="ppaction://hlinksldjump"/>
            <a:extLst>
              <a:ext uri="{FF2B5EF4-FFF2-40B4-BE49-F238E27FC236}">
                <a16:creationId xmlns:a16="http://schemas.microsoft.com/office/drawing/2014/main" id="{19033BDF-F48F-6E98-E460-B7CD1B4A7ACD}"/>
              </a:ext>
            </a:extLst>
          </p:cNvPr>
          <p:cNvSpPr txBox="1">
            <a:spLocks/>
          </p:cNvSpPr>
          <p:nvPr/>
        </p:nvSpPr>
        <p:spPr>
          <a:xfrm>
            <a:off x="5890825" y="1892588"/>
            <a:ext cx="21030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테이블 구조</a:t>
            </a:r>
          </a:p>
        </p:txBody>
      </p:sp>
      <p:sp>
        <p:nvSpPr>
          <p:cNvPr id="13" name="Google Shape;7052;p67">
            <a:hlinkClick r:id="rId3" action="ppaction://hlinksldjump"/>
            <a:extLst>
              <a:ext uri="{FF2B5EF4-FFF2-40B4-BE49-F238E27FC236}">
                <a16:creationId xmlns:a16="http://schemas.microsoft.com/office/drawing/2014/main" id="{13694A59-DBD8-9BF2-295A-767271C40AB0}"/>
              </a:ext>
            </a:extLst>
          </p:cNvPr>
          <p:cNvSpPr txBox="1">
            <a:spLocks/>
          </p:cNvSpPr>
          <p:nvPr/>
        </p:nvSpPr>
        <p:spPr>
          <a:xfrm>
            <a:off x="2118875" y="3568899"/>
            <a:ext cx="21030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구동 결과</a:t>
            </a:r>
          </a:p>
        </p:txBody>
      </p:sp>
      <p:sp>
        <p:nvSpPr>
          <p:cNvPr id="18" name="Google Shape;7052;p67">
            <a:hlinkClick r:id="rId3" action="ppaction://hlinksldjump"/>
            <a:extLst>
              <a:ext uri="{FF2B5EF4-FFF2-40B4-BE49-F238E27FC236}">
                <a16:creationId xmlns:a16="http://schemas.microsoft.com/office/drawing/2014/main" id="{472D04D1-38AD-811A-200C-B3913B275C53}"/>
              </a:ext>
            </a:extLst>
          </p:cNvPr>
          <p:cNvSpPr txBox="1">
            <a:spLocks/>
          </p:cNvSpPr>
          <p:nvPr/>
        </p:nvSpPr>
        <p:spPr>
          <a:xfrm>
            <a:off x="5890825" y="3568899"/>
            <a:ext cx="21030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 및 개선 사항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4" name="Google Shape;7314;p74"/>
          <p:cNvSpPr txBox="1">
            <a:spLocks noGrp="1"/>
          </p:cNvSpPr>
          <p:nvPr>
            <p:ph type="subTitle" idx="1"/>
          </p:nvPr>
        </p:nvSpPr>
        <p:spPr>
          <a:xfrm>
            <a:off x="4574650" y="2162281"/>
            <a:ext cx="3816279" cy="82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개발 목적 및 환경</a:t>
            </a:r>
            <a:endParaRPr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316" name="Google Shape;7316;p74"/>
          <p:cNvSpPr txBox="1">
            <a:spLocks noGrp="1"/>
          </p:cNvSpPr>
          <p:nvPr>
            <p:ph type="title"/>
          </p:nvPr>
        </p:nvSpPr>
        <p:spPr>
          <a:xfrm>
            <a:off x="1231950" y="1504950"/>
            <a:ext cx="2923800" cy="23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317" name="Google Shape;7317;p74"/>
          <p:cNvGrpSpPr/>
          <p:nvPr/>
        </p:nvGrpSpPr>
        <p:grpSpPr>
          <a:xfrm rot="-2197814">
            <a:off x="3257621" y="3154872"/>
            <a:ext cx="1817836" cy="1907214"/>
            <a:chOff x="3742318" y="2098673"/>
            <a:chExt cx="1329340" cy="1394783"/>
          </a:xfrm>
        </p:grpSpPr>
        <p:sp>
          <p:nvSpPr>
            <p:cNvPr id="7318" name="Google Shape;7318;p74"/>
            <p:cNvSpPr/>
            <p:nvPr/>
          </p:nvSpPr>
          <p:spPr>
            <a:xfrm rot="-8946306">
              <a:off x="4695432" y="2831931"/>
              <a:ext cx="294268" cy="239178"/>
            </a:xfrm>
            <a:custGeom>
              <a:avLst/>
              <a:gdLst/>
              <a:ahLst/>
              <a:cxnLst/>
              <a:rect l="l" t="t" r="r" b="b"/>
              <a:pathLst>
                <a:path w="7708" h="6265" extrusionOk="0">
                  <a:moveTo>
                    <a:pt x="6632" y="1"/>
                  </a:moveTo>
                  <a:lnTo>
                    <a:pt x="583" y="2734"/>
                  </a:lnTo>
                  <a:lnTo>
                    <a:pt x="0" y="4852"/>
                  </a:lnTo>
                  <a:lnTo>
                    <a:pt x="3715" y="6265"/>
                  </a:lnTo>
                  <a:lnTo>
                    <a:pt x="4483" y="3839"/>
                  </a:lnTo>
                  <a:lnTo>
                    <a:pt x="7707" y="338"/>
                  </a:lnTo>
                  <a:lnTo>
                    <a:pt x="6632" y="1"/>
                  </a:lnTo>
                  <a:close/>
                </a:path>
              </a:pathLst>
            </a:custGeom>
            <a:solidFill>
              <a:srgbClr val="E3E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74"/>
            <p:cNvSpPr/>
            <p:nvPr/>
          </p:nvSpPr>
          <p:spPr>
            <a:xfrm rot="-8946306">
              <a:off x="4146729" y="2323397"/>
              <a:ext cx="845237" cy="543983"/>
            </a:xfrm>
            <a:custGeom>
              <a:avLst/>
              <a:gdLst/>
              <a:ahLst/>
              <a:cxnLst/>
              <a:rect l="l" t="t" r="r" b="b"/>
              <a:pathLst>
                <a:path w="22140" h="14249" extrusionOk="0">
                  <a:moveTo>
                    <a:pt x="3992" y="0"/>
                  </a:moveTo>
                  <a:lnTo>
                    <a:pt x="768" y="3501"/>
                  </a:lnTo>
                  <a:lnTo>
                    <a:pt x="0" y="5927"/>
                  </a:lnTo>
                  <a:lnTo>
                    <a:pt x="5067" y="7861"/>
                  </a:lnTo>
                  <a:lnTo>
                    <a:pt x="21740" y="14248"/>
                  </a:lnTo>
                  <a:lnTo>
                    <a:pt x="22139" y="14156"/>
                  </a:lnTo>
                  <a:lnTo>
                    <a:pt x="22078" y="13542"/>
                  </a:lnTo>
                  <a:lnTo>
                    <a:pt x="13572" y="2979"/>
                  </a:lnTo>
                  <a:lnTo>
                    <a:pt x="10011" y="1874"/>
                  </a:lnTo>
                  <a:lnTo>
                    <a:pt x="3992" y="0"/>
                  </a:lnTo>
                  <a:close/>
                </a:path>
              </a:pathLst>
            </a:custGeom>
            <a:solidFill>
              <a:srgbClr val="D9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74"/>
            <p:cNvSpPr/>
            <p:nvPr/>
          </p:nvSpPr>
          <p:spPr>
            <a:xfrm rot="-8946306">
              <a:off x="4514923" y="2667833"/>
              <a:ext cx="382189" cy="300109"/>
            </a:xfrm>
            <a:custGeom>
              <a:avLst/>
              <a:gdLst/>
              <a:ahLst/>
              <a:cxnLst/>
              <a:rect l="l" t="t" r="r" b="b"/>
              <a:pathLst>
                <a:path w="10011" h="7861" extrusionOk="0">
                  <a:moveTo>
                    <a:pt x="3992" y="0"/>
                  </a:moveTo>
                  <a:lnTo>
                    <a:pt x="768" y="3501"/>
                  </a:lnTo>
                  <a:lnTo>
                    <a:pt x="0" y="5896"/>
                  </a:lnTo>
                  <a:lnTo>
                    <a:pt x="5067" y="7861"/>
                  </a:lnTo>
                  <a:cubicBezTo>
                    <a:pt x="5313" y="7247"/>
                    <a:pt x="5773" y="6725"/>
                    <a:pt x="6326" y="6387"/>
                  </a:cubicBezTo>
                  <a:lnTo>
                    <a:pt x="10011" y="1873"/>
                  </a:lnTo>
                  <a:lnTo>
                    <a:pt x="3992" y="0"/>
                  </a:ln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74"/>
            <p:cNvSpPr/>
            <p:nvPr/>
          </p:nvSpPr>
          <p:spPr>
            <a:xfrm rot="-8946306">
              <a:off x="3973653" y="2272970"/>
              <a:ext cx="919109" cy="869250"/>
            </a:xfrm>
            <a:custGeom>
              <a:avLst/>
              <a:gdLst/>
              <a:ahLst/>
              <a:cxnLst/>
              <a:rect l="l" t="t" r="r" b="b"/>
              <a:pathLst>
                <a:path w="24075" h="22769" extrusionOk="0">
                  <a:moveTo>
                    <a:pt x="23164" y="0"/>
                  </a:moveTo>
                  <a:cubicBezTo>
                    <a:pt x="16300" y="0"/>
                    <a:pt x="9669" y="2653"/>
                    <a:pt x="4699" y="7447"/>
                  </a:cubicBezTo>
                  <a:cubicBezTo>
                    <a:pt x="2979" y="9043"/>
                    <a:pt x="1413" y="10824"/>
                    <a:pt x="1" y="12759"/>
                  </a:cubicBezTo>
                  <a:lnTo>
                    <a:pt x="5313" y="15215"/>
                  </a:lnTo>
                  <a:lnTo>
                    <a:pt x="21249" y="22615"/>
                  </a:lnTo>
                  <a:lnTo>
                    <a:pt x="21556" y="22769"/>
                  </a:lnTo>
                  <a:lnTo>
                    <a:pt x="21587" y="22493"/>
                  </a:lnTo>
                  <a:lnTo>
                    <a:pt x="23000" y="9657"/>
                  </a:lnTo>
                  <a:lnTo>
                    <a:pt x="24074" y="16"/>
                  </a:lnTo>
                  <a:cubicBezTo>
                    <a:pt x="23771" y="5"/>
                    <a:pt x="23467" y="0"/>
                    <a:pt x="23164" y="0"/>
                  </a:cubicBezTo>
                  <a:close/>
                </a:path>
              </a:pathLst>
            </a:custGeom>
            <a:solidFill>
              <a:srgbClr val="E74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74"/>
            <p:cNvSpPr/>
            <p:nvPr/>
          </p:nvSpPr>
          <p:spPr>
            <a:xfrm rot="-8946306">
              <a:off x="3822641" y="2652590"/>
              <a:ext cx="1073840" cy="607242"/>
            </a:xfrm>
            <a:custGeom>
              <a:avLst/>
              <a:gdLst/>
              <a:ahLst/>
              <a:cxnLst/>
              <a:rect l="l" t="t" r="r" b="b"/>
              <a:pathLst>
                <a:path w="28128" h="15906" extrusionOk="0">
                  <a:moveTo>
                    <a:pt x="28127" y="0"/>
                  </a:moveTo>
                  <a:cubicBezTo>
                    <a:pt x="25087" y="0"/>
                    <a:pt x="22078" y="369"/>
                    <a:pt x="19130" y="1105"/>
                  </a:cubicBezTo>
                  <a:cubicBezTo>
                    <a:pt x="19130" y="1105"/>
                    <a:pt x="6479" y="4207"/>
                    <a:pt x="0" y="14156"/>
                  </a:cubicBezTo>
                  <a:lnTo>
                    <a:pt x="3716" y="15906"/>
                  </a:lnTo>
                  <a:cubicBezTo>
                    <a:pt x="5128" y="13971"/>
                    <a:pt x="6694" y="12190"/>
                    <a:pt x="8414" y="10594"/>
                  </a:cubicBezTo>
                  <a:cubicBezTo>
                    <a:pt x="13361" y="5822"/>
                    <a:pt x="19955" y="3143"/>
                    <a:pt x="26785" y="3143"/>
                  </a:cubicBezTo>
                  <a:cubicBezTo>
                    <a:pt x="27120" y="3143"/>
                    <a:pt x="27454" y="3150"/>
                    <a:pt x="27789" y="3163"/>
                  </a:cubicBezTo>
                  <a:lnTo>
                    <a:pt x="28127" y="0"/>
                  </a:lnTo>
                  <a:close/>
                </a:path>
              </a:pathLst>
            </a:custGeom>
            <a:solidFill>
              <a:srgbClr val="EFF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74"/>
            <p:cNvSpPr/>
            <p:nvPr/>
          </p:nvSpPr>
          <p:spPr>
            <a:xfrm rot="-8946306">
              <a:off x="3899624" y="2540863"/>
              <a:ext cx="919109" cy="580900"/>
            </a:xfrm>
            <a:custGeom>
              <a:avLst/>
              <a:gdLst/>
              <a:ahLst/>
              <a:cxnLst/>
              <a:rect l="l" t="t" r="r" b="b"/>
              <a:pathLst>
                <a:path w="24075" h="15216" extrusionOk="0">
                  <a:moveTo>
                    <a:pt x="23160" y="0"/>
                  </a:moveTo>
                  <a:cubicBezTo>
                    <a:pt x="16272" y="0"/>
                    <a:pt x="9669" y="2653"/>
                    <a:pt x="4699" y="7447"/>
                  </a:cubicBezTo>
                  <a:cubicBezTo>
                    <a:pt x="2979" y="9043"/>
                    <a:pt x="1413" y="10824"/>
                    <a:pt x="1" y="12759"/>
                  </a:cubicBezTo>
                  <a:lnTo>
                    <a:pt x="5313" y="15215"/>
                  </a:lnTo>
                  <a:cubicBezTo>
                    <a:pt x="5344" y="15185"/>
                    <a:pt x="5405" y="15154"/>
                    <a:pt x="5467" y="15123"/>
                  </a:cubicBezTo>
                  <a:cubicBezTo>
                    <a:pt x="7892" y="14018"/>
                    <a:pt x="10042" y="14970"/>
                    <a:pt x="11577" y="12390"/>
                  </a:cubicBezTo>
                  <a:cubicBezTo>
                    <a:pt x="13112" y="9965"/>
                    <a:pt x="13358" y="5819"/>
                    <a:pt x="17288" y="5758"/>
                  </a:cubicBezTo>
                  <a:cubicBezTo>
                    <a:pt x="19837" y="5789"/>
                    <a:pt x="21280" y="8091"/>
                    <a:pt x="23000" y="9657"/>
                  </a:cubicBezTo>
                  <a:lnTo>
                    <a:pt x="24074" y="16"/>
                  </a:lnTo>
                  <a:cubicBezTo>
                    <a:pt x="23769" y="5"/>
                    <a:pt x="23465" y="0"/>
                    <a:pt x="23160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74"/>
            <p:cNvSpPr/>
            <p:nvPr/>
          </p:nvSpPr>
          <p:spPr>
            <a:xfrm rot="-8946306">
              <a:off x="3805488" y="2713476"/>
              <a:ext cx="1073840" cy="542799"/>
            </a:xfrm>
            <a:custGeom>
              <a:avLst/>
              <a:gdLst/>
              <a:ahLst/>
              <a:cxnLst/>
              <a:rect l="l" t="t" r="r" b="b"/>
              <a:pathLst>
                <a:path w="28128" h="14218" extrusionOk="0">
                  <a:moveTo>
                    <a:pt x="26715" y="0"/>
                  </a:moveTo>
                  <a:cubicBezTo>
                    <a:pt x="26254" y="0"/>
                    <a:pt x="25701" y="0"/>
                    <a:pt x="25087" y="62"/>
                  </a:cubicBezTo>
                  <a:cubicBezTo>
                    <a:pt x="24473" y="92"/>
                    <a:pt x="23767" y="154"/>
                    <a:pt x="22999" y="246"/>
                  </a:cubicBezTo>
                  <a:cubicBezTo>
                    <a:pt x="22232" y="338"/>
                    <a:pt x="21402" y="461"/>
                    <a:pt x="20543" y="645"/>
                  </a:cubicBezTo>
                  <a:cubicBezTo>
                    <a:pt x="19652" y="829"/>
                    <a:pt x="18731" y="1044"/>
                    <a:pt x="17871" y="1321"/>
                  </a:cubicBezTo>
                  <a:cubicBezTo>
                    <a:pt x="15937" y="1935"/>
                    <a:pt x="14064" y="2702"/>
                    <a:pt x="12283" y="3624"/>
                  </a:cubicBezTo>
                  <a:cubicBezTo>
                    <a:pt x="11362" y="4084"/>
                    <a:pt x="10471" y="4576"/>
                    <a:pt x="9581" y="5098"/>
                  </a:cubicBezTo>
                  <a:cubicBezTo>
                    <a:pt x="8721" y="5620"/>
                    <a:pt x="7892" y="6172"/>
                    <a:pt x="7124" y="6756"/>
                  </a:cubicBezTo>
                  <a:cubicBezTo>
                    <a:pt x="6357" y="7339"/>
                    <a:pt x="5589" y="7892"/>
                    <a:pt x="4944" y="8475"/>
                  </a:cubicBezTo>
                  <a:cubicBezTo>
                    <a:pt x="4299" y="9059"/>
                    <a:pt x="3685" y="9642"/>
                    <a:pt x="3132" y="10195"/>
                  </a:cubicBezTo>
                  <a:cubicBezTo>
                    <a:pt x="2610" y="10747"/>
                    <a:pt x="2150" y="11269"/>
                    <a:pt x="1751" y="11761"/>
                  </a:cubicBezTo>
                  <a:lnTo>
                    <a:pt x="1198" y="12436"/>
                  </a:lnTo>
                  <a:lnTo>
                    <a:pt x="768" y="13020"/>
                  </a:lnTo>
                  <a:cubicBezTo>
                    <a:pt x="492" y="13388"/>
                    <a:pt x="338" y="13695"/>
                    <a:pt x="185" y="13910"/>
                  </a:cubicBezTo>
                  <a:lnTo>
                    <a:pt x="0" y="14217"/>
                  </a:lnTo>
                  <a:lnTo>
                    <a:pt x="0" y="14217"/>
                  </a:lnTo>
                  <a:lnTo>
                    <a:pt x="215" y="13910"/>
                  </a:lnTo>
                  <a:cubicBezTo>
                    <a:pt x="338" y="13726"/>
                    <a:pt x="553" y="13419"/>
                    <a:pt x="829" y="13081"/>
                  </a:cubicBezTo>
                  <a:lnTo>
                    <a:pt x="1290" y="12498"/>
                  </a:lnTo>
                  <a:cubicBezTo>
                    <a:pt x="1444" y="12283"/>
                    <a:pt x="1628" y="12068"/>
                    <a:pt x="1843" y="11822"/>
                  </a:cubicBezTo>
                  <a:cubicBezTo>
                    <a:pt x="2242" y="11331"/>
                    <a:pt x="2733" y="10840"/>
                    <a:pt x="3286" y="10287"/>
                  </a:cubicBezTo>
                  <a:cubicBezTo>
                    <a:pt x="3808" y="9765"/>
                    <a:pt x="4422" y="9181"/>
                    <a:pt x="5098" y="8629"/>
                  </a:cubicBezTo>
                  <a:cubicBezTo>
                    <a:pt x="5773" y="8076"/>
                    <a:pt x="6510" y="7493"/>
                    <a:pt x="7278" y="6940"/>
                  </a:cubicBezTo>
                  <a:cubicBezTo>
                    <a:pt x="8936" y="5804"/>
                    <a:pt x="10655" y="4790"/>
                    <a:pt x="12436" y="3900"/>
                  </a:cubicBezTo>
                  <a:cubicBezTo>
                    <a:pt x="14217" y="3040"/>
                    <a:pt x="16090" y="2273"/>
                    <a:pt x="17994" y="1658"/>
                  </a:cubicBezTo>
                  <a:cubicBezTo>
                    <a:pt x="18854" y="1382"/>
                    <a:pt x="19744" y="1167"/>
                    <a:pt x="20635" y="983"/>
                  </a:cubicBezTo>
                  <a:cubicBezTo>
                    <a:pt x="21495" y="799"/>
                    <a:pt x="22324" y="676"/>
                    <a:pt x="23061" y="522"/>
                  </a:cubicBezTo>
                  <a:cubicBezTo>
                    <a:pt x="23828" y="400"/>
                    <a:pt x="24504" y="307"/>
                    <a:pt x="25149" y="246"/>
                  </a:cubicBezTo>
                  <a:lnTo>
                    <a:pt x="25978" y="154"/>
                  </a:lnTo>
                  <a:lnTo>
                    <a:pt x="26715" y="123"/>
                  </a:lnTo>
                  <a:cubicBezTo>
                    <a:pt x="27175" y="62"/>
                    <a:pt x="27513" y="62"/>
                    <a:pt x="27759" y="31"/>
                  </a:cubicBezTo>
                  <a:lnTo>
                    <a:pt x="28127" y="31"/>
                  </a:lnTo>
                  <a:lnTo>
                    <a:pt x="27759" y="0"/>
                  </a:lnTo>
                  <a:close/>
                </a:path>
              </a:pathLst>
            </a:custGeom>
            <a:solidFill>
              <a:srgbClr val="BFD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74"/>
            <p:cNvSpPr/>
            <p:nvPr/>
          </p:nvSpPr>
          <p:spPr>
            <a:xfrm rot="-8946306">
              <a:off x="4466736" y="2444456"/>
              <a:ext cx="80935" cy="62152"/>
            </a:xfrm>
            <a:custGeom>
              <a:avLst/>
              <a:gdLst/>
              <a:ahLst/>
              <a:cxnLst/>
              <a:rect l="l" t="t" r="r" b="b"/>
              <a:pathLst>
                <a:path w="2120" h="1628" extrusionOk="0">
                  <a:moveTo>
                    <a:pt x="1" y="0"/>
                  </a:moveTo>
                  <a:lnTo>
                    <a:pt x="1" y="0"/>
                  </a:lnTo>
                  <a:cubicBezTo>
                    <a:pt x="93" y="92"/>
                    <a:pt x="185" y="215"/>
                    <a:pt x="277" y="338"/>
                  </a:cubicBezTo>
                  <a:cubicBezTo>
                    <a:pt x="492" y="553"/>
                    <a:pt x="707" y="768"/>
                    <a:pt x="953" y="952"/>
                  </a:cubicBezTo>
                  <a:cubicBezTo>
                    <a:pt x="1075" y="1044"/>
                    <a:pt x="1229" y="1106"/>
                    <a:pt x="1352" y="1198"/>
                  </a:cubicBezTo>
                  <a:lnTo>
                    <a:pt x="1720" y="1413"/>
                  </a:lnTo>
                  <a:cubicBezTo>
                    <a:pt x="1843" y="1505"/>
                    <a:pt x="1997" y="1566"/>
                    <a:pt x="2119" y="1628"/>
                  </a:cubicBezTo>
                  <a:cubicBezTo>
                    <a:pt x="2027" y="1474"/>
                    <a:pt x="1935" y="1382"/>
                    <a:pt x="1843" y="1259"/>
                  </a:cubicBezTo>
                  <a:cubicBezTo>
                    <a:pt x="1659" y="1014"/>
                    <a:pt x="1413" y="799"/>
                    <a:pt x="1168" y="614"/>
                  </a:cubicBezTo>
                  <a:cubicBezTo>
                    <a:pt x="922" y="461"/>
                    <a:pt x="676" y="277"/>
                    <a:pt x="400" y="154"/>
                  </a:cubicBezTo>
                  <a:cubicBezTo>
                    <a:pt x="277" y="92"/>
                    <a:pt x="154" y="31"/>
                    <a:pt x="1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74"/>
            <p:cNvSpPr/>
            <p:nvPr/>
          </p:nvSpPr>
          <p:spPr>
            <a:xfrm rot="-8946306">
              <a:off x="4486898" y="2522167"/>
              <a:ext cx="222762" cy="111400"/>
            </a:xfrm>
            <a:custGeom>
              <a:avLst/>
              <a:gdLst/>
              <a:ahLst/>
              <a:cxnLst/>
              <a:rect l="l" t="t" r="r" b="b"/>
              <a:pathLst>
                <a:path w="5835" h="2918" extrusionOk="0">
                  <a:moveTo>
                    <a:pt x="0" y="1"/>
                  </a:moveTo>
                  <a:cubicBezTo>
                    <a:pt x="0" y="1"/>
                    <a:pt x="62" y="93"/>
                    <a:pt x="215" y="185"/>
                  </a:cubicBezTo>
                  <a:cubicBezTo>
                    <a:pt x="369" y="277"/>
                    <a:pt x="584" y="431"/>
                    <a:pt x="829" y="615"/>
                  </a:cubicBezTo>
                  <a:cubicBezTo>
                    <a:pt x="952" y="676"/>
                    <a:pt x="1106" y="768"/>
                    <a:pt x="1259" y="860"/>
                  </a:cubicBezTo>
                  <a:lnTo>
                    <a:pt x="1751" y="1137"/>
                  </a:lnTo>
                  <a:cubicBezTo>
                    <a:pt x="2088" y="1290"/>
                    <a:pt x="2457" y="1475"/>
                    <a:pt x="2825" y="1659"/>
                  </a:cubicBezTo>
                  <a:cubicBezTo>
                    <a:pt x="3194" y="1812"/>
                    <a:pt x="3562" y="1997"/>
                    <a:pt x="3900" y="2119"/>
                  </a:cubicBezTo>
                  <a:cubicBezTo>
                    <a:pt x="4084" y="2212"/>
                    <a:pt x="4238" y="2273"/>
                    <a:pt x="4391" y="2365"/>
                  </a:cubicBezTo>
                  <a:lnTo>
                    <a:pt x="4883" y="2549"/>
                  </a:lnTo>
                  <a:cubicBezTo>
                    <a:pt x="5159" y="2672"/>
                    <a:pt x="5405" y="2734"/>
                    <a:pt x="5558" y="2826"/>
                  </a:cubicBezTo>
                  <a:cubicBezTo>
                    <a:pt x="5712" y="2887"/>
                    <a:pt x="5834" y="2918"/>
                    <a:pt x="5834" y="2918"/>
                  </a:cubicBezTo>
                  <a:cubicBezTo>
                    <a:pt x="5834" y="2918"/>
                    <a:pt x="5742" y="2856"/>
                    <a:pt x="5589" y="2764"/>
                  </a:cubicBezTo>
                  <a:cubicBezTo>
                    <a:pt x="5435" y="2672"/>
                    <a:pt x="5220" y="2519"/>
                    <a:pt x="4975" y="2365"/>
                  </a:cubicBezTo>
                  <a:cubicBezTo>
                    <a:pt x="4698" y="2181"/>
                    <a:pt x="4391" y="1997"/>
                    <a:pt x="4054" y="1843"/>
                  </a:cubicBezTo>
                  <a:cubicBezTo>
                    <a:pt x="3716" y="1659"/>
                    <a:pt x="3347" y="1475"/>
                    <a:pt x="2979" y="1290"/>
                  </a:cubicBezTo>
                  <a:cubicBezTo>
                    <a:pt x="2610" y="1137"/>
                    <a:pt x="2242" y="953"/>
                    <a:pt x="1904" y="830"/>
                  </a:cubicBezTo>
                  <a:lnTo>
                    <a:pt x="1382" y="615"/>
                  </a:lnTo>
                  <a:lnTo>
                    <a:pt x="952" y="400"/>
                  </a:lnTo>
                  <a:cubicBezTo>
                    <a:pt x="645" y="277"/>
                    <a:pt x="430" y="185"/>
                    <a:pt x="277" y="12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74"/>
            <p:cNvSpPr/>
            <p:nvPr/>
          </p:nvSpPr>
          <p:spPr>
            <a:xfrm rot="-8946306">
              <a:off x="4348629" y="2499589"/>
              <a:ext cx="120792" cy="184089"/>
            </a:xfrm>
            <a:custGeom>
              <a:avLst/>
              <a:gdLst/>
              <a:ahLst/>
              <a:cxnLst/>
              <a:rect l="l" t="t" r="r" b="b"/>
              <a:pathLst>
                <a:path w="3164" h="4822" extrusionOk="0">
                  <a:moveTo>
                    <a:pt x="1" y="0"/>
                  </a:moveTo>
                  <a:cubicBezTo>
                    <a:pt x="1" y="0"/>
                    <a:pt x="123" y="338"/>
                    <a:pt x="369" y="829"/>
                  </a:cubicBezTo>
                  <a:cubicBezTo>
                    <a:pt x="492" y="1075"/>
                    <a:pt x="645" y="1351"/>
                    <a:pt x="830" y="1658"/>
                  </a:cubicBezTo>
                  <a:cubicBezTo>
                    <a:pt x="983" y="1935"/>
                    <a:pt x="1167" y="2272"/>
                    <a:pt x="1382" y="2549"/>
                  </a:cubicBezTo>
                  <a:cubicBezTo>
                    <a:pt x="1782" y="3163"/>
                    <a:pt x="2211" y="3716"/>
                    <a:pt x="2549" y="4145"/>
                  </a:cubicBezTo>
                  <a:cubicBezTo>
                    <a:pt x="2918" y="4575"/>
                    <a:pt x="3163" y="4821"/>
                    <a:pt x="3163" y="4821"/>
                  </a:cubicBezTo>
                  <a:cubicBezTo>
                    <a:pt x="3163" y="4821"/>
                    <a:pt x="3010" y="4483"/>
                    <a:pt x="2733" y="4023"/>
                  </a:cubicBezTo>
                  <a:cubicBezTo>
                    <a:pt x="2488" y="3531"/>
                    <a:pt x="2089" y="2917"/>
                    <a:pt x="1689" y="2334"/>
                  </a:cubicBezTo>
                  <a:cubicBezTo>
                    <a:pt x="1505" y="2027"/>
                    <a:pt x="1290" y="1750"/>
                    <a:pt x="1106" y="1474"/>
                  </a:cubicBezTo>
                  <a:cubicBezTo>
                    <a:pt x="922" y="1198"/>
                    <a:pt x="738" y="921"/>
                    <a:pt x="584" y="706"/>
                  </a:cubicBezTo>
                  <a:cubicBezTo>
                    <a:pt x="246" y="27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74"/>
            <p:cNvSpPr/>
            <p:nvPr/>
          </p:nvSpPr>
          <p:spPr>
            <a:xfrm rot="-8946306">
              <a:off x="4098649" y="2409062"/>
              <a:ext cx="15271" cy="271972"/>
            </a:xfrm>
            <a:custGeom>
              <a:avLst/>
              <a:gdLst/>
              <a:ahLst/>
              <a:cxnLst/>
              <a:rect l="l" t="t" r="r" b="b"/>
              <a:pathLst>
                <a:path w="400" h="7124" extrusionOk="0">
                  <a:moveTo>
                    <a:pt x="92" y="0"/>
                  </a:moveTo>
                  <a:cubicBezTo>
                    <a:pt x="92" y="0"/>
                    <a:pt x="92" y="92"/>
                    <a:pt x="62" y="307"/>
                  </a:cubicBezTo>
                  <a:cubicBezTo>
                    <a:pt x="62" y="491"/>
                    <a:pt x="31" y="768"/>
                    <a:pt x="31" y="1106"/>
                  </a:cubicBezTo>
                  <a:cubicBezTo>
                    <a:pt x="31" y="1781"/>
                    <a:pt x="0" y="2672"/>
                    <a:pt x="31" y="3562"/>
                  </a:cubicBezTo>
                  <a:cubicBezTo>
                    <a:pt x="31" y="4453"/>
                    <a:pt x="92" y="5343"/>
                    <a:pt x="154" y="6019"/>
                  </a:cubicBezTo>
                  <a:cubicBezTo>
                    <a:pt x="184" y="6356"/>
                    <a:pt x="215" y="6633"/>
                    <a:pt x="246" y="6817"/>
                  </a:cubicBezTo>
                  <a:cubicBezTo>
                    <a:pt x="307" y="7032"/>
                    <a:pt x="307" y="7124"/>
                    <a:pt x="307" y="7124"/>
                  </a:cubicBezTo>
                  <a:cubicBezTo>
                    <a:pt x="307" y="7124"/>
                    <a:pt x="307" y="7032"/>
                    <a:pt x="307" y="6817"/>
                  </a:cubicBezTo>
                  <a:cubicBezTo>
                    <a:pt x="338" y="6633"/>
                    <a:pt x="369" y="6356"/>
                    <a:pt x="369" y="6019"/>
                  </a:cubicBezTo>
                  <a:cubicBezTo>
                    <a:pt x="399" y="5343"/>
                    <a:pt x="399" y="4453"/>
                    <a:pt x="399" y="3562"/>
                  </a:cubicBezTo>
                  <a:cubicBezTo>
                    <a:pt x="369" y="2672"/>
                    <a:pt x="307" y="1781"/>
                    <a:pt x="246" y="1106"/>
                  </a:cubicBezTo>
                  <a:cubicBezTo>
                    <a:pt x="215" y="768"/>
                    <a:pt x="184" y="491"/>
                    <a:pt x="154" y="307"/>
                  </a:cubicBezTo>
                  <a:cubicBezTo>
                    <a:pt x="92" y="92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74"/>
            <p:cNvSpPr/>
            <p:nvPr/>
          </p:nvSpPr>
          <p:spPr>
            <a:xfrm rot="-8946306">
              <a:off x="4541846" y="2794961"/>
              <a:ext cx="148928" cy="124266"/>
            </a:xfrm>
            <a:custGeom>
              <a:avLst/>
              <a:gdLst/>
              <a:ahLst/>
              <a:cxnLst/>
              <a:rect l="l" t="t" r="r" b="b"/>
              <a:pathLst>
                <a:path w="3901" h="3255" extrusionOk="0">
                  <a:moveTo>
                    <a:pt x="1" y="0"/>
                  </a:moveTo>
                  <a:cubicBezTo>
                    <a:pt x="1" y="0"/>
                    <a:pt x="216" y="246"/>
                    <a:pt x="554" y="584"/>
                  </a:cubicBezTo>
                  <a:cubicBezTo>
                    <a:pt x="861" y="952"/>
                    <a:pt x="1291" y="1413"/>
                    <a:pt x="1782" y="1812"/>
                  </a:cubicBezTo>
                  <a:cubicBezTo>
                    <a:pt x="2304" y="2211"/>
                    <a:pt x="2826" y="2579"/>
                    <a:pt x="3194" y="2825"/>
                  </a:cubicBezTo>
                  <a:cubicBezTo>
                    <a:pt x="3440" y="2979"/>
                    <a:pt x="3655" y="3132"/>
                    <a:pt x="3901" y="3255"/>
                  </a:cubicBezTo>
                  <a:cubicBezTo>
                    <a:pt x="3716" y="3040"/>
                    <a:pt x="3532" y="2856"/>
                    <a:pt x="3348" y="2672"/>
                  </a:cubicBezTo>
                  <a:cubicBezTo>
                    <a:pt x="2949" y="2242"/>
                    <a:pt x="2488" y="1873"/>
                    <a:pt x="2058" y="1505"/>
                  </a:cubicBezTo>
                  <a:cubicBezTo>
                    <a:pt x="1813" y="1290"/>
                    <a:pt x="1567" y="1106"/>
                    <a:pt x="1321" y="921"/>
                  </a:cubicBezTo>
                  <a:cubicBezTo>
                    <a:pt x="1106" y="737"/>
                    <a:pt x="891" y="584"/>
                    <a:pt x="676" y="430"/>
                  </a:cubicBezTo>
                  <a:cubicBezTo>
                    <a:pt x="308" y="15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74"/>
            <p:cNvSpPr/>
            <p:nvPr/>
          </p:nvSpPr>
          <p:spPr>
            <a:xfrm rot="-8946306">
              <a:off x="4177069" y="2641791"/>
              <a:ext cx="72727" cy="295451"/>
            </a:xfrm>
            <a:custGeom>
              <a:avLst/>
              <a:gdLst/>
              <a:ahLst/>
              <a:cxnLst/>
              <a:rect l="l" t="t" r="r" b="b"/>
              <a:pathLst>
                <a:path w="1905" h="773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2" y="124"/>
                    <a:pt x="62" y="339"/>
                  </a:cubicBezTo>
                  <a:cubicBezTo>
                    <a:pt x="93" y="554"/>
                    <a:pt x="154" y="861"/>
                    <a:pt x="216" y="1229"/>
                  </a:cubicBezTo>
                  <a:cubicBezTo>
                    <a:pt x="339" y="1997"/>
                    <a:pt x="554" y="2949"/>
                    <a:pt x="799" y="3901"/>
                  </a:cubicBezTo>
                  <a:cubicBezTo>
                    <a:pt x="922" y="4392"/>
                    <a:pt x="1045" y="4852"/>
                    <a:pt x="1168" y="5313"/>
                  </a:cubicBezTo>
                  <a:cubicBezTo>
                    <a:pt x="1291" y="5774"/>
                    <a:pt x="1383" y="6204"/>
                    <a:pt x="1506" y="6541"/>
                  </a:cubicBezTo>
                  <a:cubicBezTo>
                    <a:pt x="1598" y="6910"/>
                    <a:pt x="1720" y="7217"/>
                    <a:pt x="1782" y="7401"/>
                  </a:cubicBezTo>
                  <a:cubicBezTo>
                    <a:pt x="1843" y="7616"/>
                    <a:pt x="1905" y="7739"/>
                    <a:pt x="1905" y="7739"/>
                  </a:cubicBezTo>
                  <a:cubicBezTo>
                    <a:pt x="1905" y="7739"/>
                    <a:pt x="1905" y="7616"/>
                    <a:pt x="1874" y="7401"/>
                  </a:cubicBezTo>
                  <a:cubicBezTo>
                    <a:pt x="1843" y="7186"/>
                    <a:pt x="1782" y="6879"/>
                    <a:pt x="1720" y="6511"/>
                  </a:cubicBezTo>
                  <a:cubicBezTo>
                    <a:pt x="1690" y="6142"/>
                    <a:pt x="1598" y="5712"/>
                    <a:pt x="1506" y="5252"/>
                  </a:cubicBezTo>
                  <a:cubicBezTo>
                    <a:pt x="1413" y="4791"/>
                    <a:pt x="1321" y="4300"/>
                    <a:pt x="1198" y="3808"/>
                  </a:cubicBezTo>
                  <a:cubicBezTo>
                    <a:pt x="953" y="2857"/>
                    <a:pt x="676" y="1905"/>
                    <a:pt x="431" y="1198"/>
                  </a:cubicBezTo>
                  <a:cubicBezTo>
                    <a:pt x="308" y="830"/>
                    <a:pt x="216" y="523"/>
                    <a:pt x="124" y="339"/>
                  </a:cubicBezTo>
                  <a:cubicBezTo>
                    <a:pt x="62" y="12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74"/>
            <p:cNvSpPr/>
            <p:nvPr/>
          </p:nvSpPr>
          <p:spPr>
            <a:xfrm rot="-8946306">
              <a:off x="3929927" y="2683894"/>
              <a:ext cx="26991" cy="198138"/>
            </a:xfrm>
            <a:custGeom>
              <a:avLst/>
              <a:gdLst/>
              <a:ahLst/>
              <a:cxnLst/>
              <a:rect l="l" t="t" r="r" b="b"/>
              <a:pathLst>
                <a:path w="707" h="5190" extrusionOk="0">
                  <a:moveTo>
                    <a:pt x="584" y="0"/>
                  </a:moveTo>
                  <a:cubicBezTo>
                    <a:pt x="584" y="0"/>
                    <a:pt x="492" y="307"/>
                    <a:pt x="430" y="798"/>
                  </a:cubicBezTo>
                  <a:cubicBezTo>
                    <a:pt x="399" y="1044"/>
                    <a:pt x="399" y="1351"/>
                    <a:pt x="369" y="1627"/>
                  </a:cubicBezTo>
                  <a:cubicBezTo>
                    <a:pt x="307" y="1935"/>
                    <a:pt x="307" y="2272"/>
                    <a:pt x="277" y="2579"/>
                  </a:cubicBezTo>
                  <a:cubicBezTo>
                    <a:pt x="215" y="2917"/>
                    <a:pt x="185" y="3224"/>
                    <a:pt x="154" y="3531"/>
                  </a:cubicBezTo>
                  <a:cubicBezTo>
                    <a:pt x="123" y="3838"/>
                    <a:pt x="62" y="4115"/>
                    <a:pt x="62" y="4360"/>
                  </a:cubicBezTo>
                  <a:cubicBezTo>
                    <a:pt x="0" y="4852"/>
                    <a:pt x="0" y="5189"/>
                    <a:pt x="0" y="5189"/>
                  </a:cubicBezTo>
                  <a:cubicBezTo>
                    <a:pt x="0" y="5189"/>
                    <a:pt x="123" y="4882"/>
                    <a:pt x="246" y="4391"/>
                  </a:cubicBezTo>
                  <a:cubicBezTo>
                    <a:pt x="307" y="4268"/>
                    <a:pt x="338" y="4145"/>
                    <a:pt x="369" y="3992"/>
                  </a:cubicBezTo>
                  <a:cubicBezTo>
                    <a:pt x="399" y="3869"/>
                    <a:pt x="461" y="3716"/>
                    <a:pt x="492" y="3562"/>
                  </a:cubicBezTo>
                  <a:cubicBezTo>
                    <a:pt x="553" y="3255"/>
                    <a:pt x="614" y="2948"/>
                    <a:pt x="645" y="2610"/>
                  </a:cubicBezTo>
                  <a:cubicBezTo>
                    <a:pt x="676" y="2272"/>
                    <a:pt x="676" y="1965"/>
                    <a:pt x="676" y="1658"/>
                  </a:cubicBezTo>
                  <a:cubicBezTo>
                    <a:pt x="707" y="1505"/>
                    <a:pt x="707" y="1351"/>
                    <a:pt x="676" y="1198"/>
                  </a:cubicBezTo>
                  <a:cubicBezTo>
                    <a:pt x="676" y="1075"/>
                    <a:pt x="676" y="952"/>
                    <a:pt x="676" y="829"/>
                  </a:cubicBezTo>
                  <a:cubicBezTo>
                    <a:pt x="614" y="307"/>
                    <a:pt x="584" y="0"/>
                    <a:pt x="584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74"/>
            <p:cNvSpPr/>
            <p:nvPr/>
          </p:nvSpPr>
          <p:spPr>
            <a:xfrm rot="-8946306">
              <a:off x="4304359" y="2578963"/>
              <a:ext cx="34741" cy="31458"/>
            </a:xfrm>
            <a:custGeom>
              <a:avLst/>
              <a:gdLst/>
              <a:ahLst/>
              <a:cxnLst/>
              <a:rect l="l" t="t" r="r" b="b"/>
              <a:pathLst>
                <a:path w="910" h="824" extrusionOk="0">
                  <a:moveTo>
                    <a:pt x="240" y="0"/>
                  </a:moveTo>
                  <a:cubicBezTo>
                    <a:pt x="140" y="0"/>
                    <a:pt x="56" y="56"/>
                    <a:pt x="23" y="196"/>
                  </a:cubicBezTo>
                  <a:cubicBezTo>
                    <a:pt x="23" y="227"/>
                    <a:pt x="23" y="227"/>
                    <a:pt x="23" y="257"/>
                  </a:cubicBezTo>
                  <a:cubicBezTo>
                    <a:pt x="1" y="507"/>
                    <a:pt x="246" y="823"/>
                    <a:pt x="487" y="823"/>
                  </a:cubicBezTo>
                  <a:cubicBezTo>
                    <a:pt x="572" y="823"/>
                    <a:pt x="657" y="784"/>
                    <a:pt x="729" y="687"/>
                  </a:cubicBezTo>
                  <a:cubicBezTo>
                    <a:pt x="909" y="418"/>
                    <a:pt x="513" y="0"/>
                    <a:pt x="240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74"/>
            <p:cNvSpPr/>
            <p:nvPr/>
          </p:nvSpPr>
          <p:spPr>
            <a:xfrm rot="-8946306">
              <a:off x="4244002" y="2483795"/>
              <a:ext cx="34626" cy="31229"/>
            </a:xfrm>
            <a:custGeom>
              <a:avLst/>
              <a:gdLst/>
              <a:ahLst/>
              <a:cxnLst/>
              <a:rect l="l" t="t" r="r" b="b"/>
              <a:pathLst>
                <a:path w="907" h="818" extrusionOk="0">
                  <a:moveTo>
                    <a:pt x="238" y="0"/>
                  </a:moveTo>
                  <a:cubicBezTo>
                    <a:pt x="134" y="0"/>
                    <a:pt x="49" y="61"/>
                    <a:pt x="23" y="215"/>
                  </a:cubicBezTo>
                  <a:cubicBezTo>
                    <a:pt x="23" y="215"/>
                    <a:pt x="23" y="246"/>
                    <a:pt x="23" y="277"/>
                  </a:cubicBezTo>
                  <a:cubicBezTo>
                    <a:pt x="1" y="522"/>
                    <a:pt x="239" y="817"/>
                    <a:pt x="476" y="817"/>
                  </a:cubicBezTo>
                  <a:cubicBezTo>
                    <a:pt x="565" y="817"/>
                    <a:pt x="654" y="776"/>
                    <a:pt x="729" y="676"/>
                  </a:cubicBezTo>
                  <a:cubicBezTo>
                    <a:pt x="906" y="410"/>
                    <a:pt x="508" y="0"/>
                    <a:pt x="238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74"/>
            <p:cNvSpPr/>
            <p:nvPr/>
          </p:nvSpPr>
          <p:spPr>
            <a:xfrm rot="-8946306">
              <a:off x="4038809" y="2558209"/>
              <a:ext cx="35085" cy="33596"/>
            </a:xfrm>
            <a:custGeom>
              <a:avLst/>
              <a:gdLst/>
              <a:ahLst/>
              <a:cxnLst/>
              <a:rect l="l" t="t" r="r" b="b"/>
              <a:pathLst>
                <a:path w="919" h="880" extrusionOk="0">
                  <a:moveTo>
                    <a:pt x="521" y="0"/>
                  </a:moveTo>
                  <a:cubicBezTo>
                    <a:pt x="502" y="0"/>
                    <a:pt x="482" y="1"/>
                    <a:pt x="461" y="4"/>
                  </a:cubicBezTo>
                  <a:cubicBezTo>
                    <a:pt x="0" y="58"/>
                    <a:pt x="66" y="880"/>
                    <a:pt x="427" y="880"/>
                  </a:cubicBezTo>
                  <a:cubicBezTo>
                    <a:pt x="474" y="880"/>
                    <a:pt x="527" y="865"/>
                    <a:pt x="584" y="833"/>
                  </a:cubicBezTo>
                  <a:cubicBezTo>
                    <a:pt x="584" y="833"/>
                    <a:pt x="615" y="802"/>
                    <a:pt x="615" y="802"/>
                  </a:cubicBezTo>
                  <a:cubicBezTo>
                    <a:pt x="879" y="597"/>
                    <a:pt x="919" y="0"/>
                    <a:pt x="521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74"/>
            <p:cNvSpPr/>
            <p:nvPr/>
          </p:nvSpPr>
          <p:spPr>
            <a:xfrm rot="-8946306">
              <a:off x="4359435" y="2278458"/>
              <a:ext cx="35008" cy="28862"/>
            </a:xfrm>
            <a:custGeom>
              <a:avLst/>
              <a:gdLst/>
              <a:ahLst/>
              <a:cxnLst/>
              <a:rect l="l" t="t" r="r" b="b"/>
              <a:pathLst>
                <a:path w="917" h="756" extrusionOk="0">
                  <a:moveTo>
                    <a:pt x="367" y="1"/>
                  </a:moveTo>
                  <a:cubicBezTo>
                    <a:pt x="246" y="1"/>
                    <a:pt x="139" y="63"/>
                    <a:pt x="95" y="220"/>
                  </a:cubicBezTo>
                  <a:cubicBezTo>
                    <a:pt x="1" y="540"/>
                    <a:pt x="343" y="756"/>
                    <a:pt x="610" y="756"/>
                  </a:cubicBezTo>
                  <a:cubicBezTo>
                    <a:pt x="779" y="756"/>
                    <a:pt x="917" y="669"/>
                    <a:pt x="893" y="466"/>
                  </a:cubicBezTo>
                  <a:cubicBezTo>
                    <a:pt x="893" y="435"/>
                    <a:pt x="893" y="405"/>
                    <a:pt x="893" y="405"/>
                  </a:cubicBezTo>
                  <a:cubicBezTo>
                    <a:pt x="834" y="190"/>
                    <a:pt x="578" y="1"/>
                    <a:pt x="367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74"/>
            <p:cNvSpPr/>
            <p:nvPr/>
          </p:nvSpPr>
          <p:spPr>
            <a:xfrm rot="-8946306">
              <a:off x="4165471" y="2569445"/>
              <a:ext cx="43751" cy="31229"/>
            </a:xfrm>
            <a:custGeom>
              <a:avLst/>
              <a:gdLst/>
              <a:ahLst/>
              <a:cxnLst/>
              <a:rect l="l" t="t" r="r" b="b"/>
              <a:pathLst>
                <a:path w="1146" h="818" extrusionOk="0">
                  <a:moveTo>
                    <a:pt x="692" y="0"/>
                  </a:moveTo>
                  <a:cubicBezTo>
                    <a:pt x="677" y="0"/>
                    <a:pt x="661" y="1"/>
                    <a:pt x="645" y="3"/>
                  </a:cubicBezTo>
                  <a:lnTo>
                    <a:pt x="615" y="3"/>
                  </a:lnTo>
                  <a:cubicBezTo>
                    <a:pt x="277" y="95"/>
                    <a:pt x="0" y="679"/>
                    <a:pt x="430" y="801"/>
                  </a:cubicBezTo>
                  <a:cubicBezTo>
                    <a:pt x="465" y="812"/>
                    <a:pt x="499" y="817"/>
                    <a:pt x="531" y="817"/>
                  </a:cubicBezTo>
                  <a:cubicBezTo>
                    <a:pt x="943" y="817"/>
                    <a:pt x="1146" y="0"/>
                    <a:pt x="692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74"/>
            <p:cNvSpPr/>
            <p:nvPr/>
          </p:nvSpPr>
          <p:spPr>
            <a:xfrm rot="-8946306">
              <a:off x="4512272" y="2620101"/>
              <a:ext cx="35886" cy="28442"/>
            </a:xfrm>
            <a:custGeom>
              <a:avLst/>
              <a:gdLst/>
              <a:ahLst/>
              <a:cxnLst/>
              <a:rect l="l" t="t" r="r" b="b"/>
              <a:pathLst>
                <a:path w="940" h="745" extrusionOk="0">
                  <a:moveTo>
                    <a:pt x="326" y="0"/>
                  </a:moveTo>
                  <a:cubicBezTo>
                    <a:pt x="146" y="0"/>
                    <a:pt x="0" y="91"/>
                    <a:pt x="37" y="300"/>
                  </a:cubicBezTo>
                  <a:lnTo>
                    <a:pt x="37" y="362"/>
                  </a:lnTo>
                  <a:cubicBezTo>
                    <a:pt x="94" y="571"/>
                    <a:pt x="351" y="745"/>
                    <a:pt x="568" y="745"/>
                  </a:cubicBezTo>
                  <a:cubicBezTo>
                    <a:pt x="701" y="745"/>
                    <a:pt x="819" y="679"/>
                    <a:pt x="866" y="515"/>
                  </a:cubicBezTo>
                  <a:cubicBezTo>
                    <a:pt x="940" y="203"/>
                    <a:pt x="595" y="0"/>
                    <a:pt x="326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74"/>
            <p:cNvSpPr/>
            <p:nvPr/>
          </p:nvSpPr>
          <p:spPr>
            <a:xfrm rot="-8946306">
              <a:off x="4277505" y="2395534"/>
              <a:ext cx="35695" cy="27678"/>
            </a:xfrm>
            <a:custGeom>
              <a:avLst/>
              <a:gdLst/>
              <a:ahLst/>
              <a:cxnLst/>
              <a:rect l="l" t="t" r="r" b="b"/>
              <a:pathLst>
                <a:path w="935" h="725" extrusionOk="0">
                  <a:moveTo>
                    <a:pt x="364" y="0"/>
                  </a:moveTo>
                  <a:cubicBezTo>
                    <a:pt x="218" y="0"/>
                    <a:pt x="90" y="75"/>
                    <a:pt x="51" y="266"/>
                  </a:cubicBezTo>
                  <a:cubicBezTo>
                    <a:pt x="0" y="558"/>
                    <a:pt x="302" y="725"/>
                    <a:pt x="558" y="725"/>
                  </a:cubicBezTo>
                  <a:cubicBezTo>
                    <a:pt x="761" y="725"/>
                    <a:pt x="935" y="620"/>
                    <a:pt x="881" y="389"/>
                  </a:cubicBezTo>
                  <a:cubicBezTo>
                    <a:pt x="881" y="359"/>
                    <a:pt x="881" y="359"/>
                    <a:pt x="881" y="328"/>
                  </a:cubicBezTo>
                  <a:cubicBezTo>
                    <a:pt x="809" y="148"/>
                    <a:pt x="569" y="0"/>
                    <a:pt x="364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74"/>
            <p:cNvSpPr/>
            <p:nvPr/>
          </p:nvSpPr>
          <p:spPr>
            <a:xfrm rot="-8946306">
              <a:off x="4345828" y="2732434"/>
              <a:ext cx="36268" cy="27373"/>
            </a:xfrm>
            <a:custGeom>
              <a:avLst/>
              <a:gdLst/>
              <a:ahLst/>
              <a:cxnLst/>
              <a:rect l="l" t="t" r="r" b="b"/>
              <a:pathLst>
                <a:path w="950" h="717" extrusionOk="0">
                  <a:moveTo>
                    <a:pt x="362" y="0"/>
                  </a:moveTo>
                  <a:cubicBezTo>
                    <a:pt x="209" y="0"/>
                    <a:pt x="77" y="80"/>
                    <a:pt x="51" y="276"/>
                  </a:cubicBezTo>
                  <a:cubicBezTo>
                    <a:pt x="1" y="560"/>
                    <a:pt x="296" y="717"/>
                    <a:pt x="550" y="717"/>
                  </a:cubicBezTo>
                  <a:cubicBezTo>
                    <a:pt x="764" y="717"/>
                    <a:pt x="950" y="606"/>
                    <a:pt x="880" y="368"/>
                  </a:cubicBezTo>
                  <a:cubicBezTo>
                    <a:pt x="880" y="368"/>
                    <a:pt x="880" y="337"/>
                    <a:pt x="880" y="337"/>
                  </a:cubicBezTo>
                  <a:cubicBezTo>
                    <a:pt x="809" y="144"/>
                    <a:pt x="567" y="0"/>
                    <a:pt x="362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74"/>
            <p:cNvSpPr/>
            <p:nvPr/>
          </p:nvSpPr>
          <p:spPr>
            <a:xfrm rot="-8946306">
              <a:off x="4220300" y="2316263"/>
              <a:ext cx="35199" cy="33634"/>
            </a:xfrm>
            <a:custGeom>
              <a:avLst/>
              <a:gdLst/>
              <a:ahLst/>
              <a:cxnLst/>
              <a:rect l="l" t="t" r="r" b="b"/>
              <a:pathLst>
                <a:path w="922" h="881" extrusionOk="0">
                  <a:moveTo>
                    <a:pt x="487" y="1"/>
                  </a:moveTo>
                  <a:cubicBezTo>
                    <a:pt x="441" y="1"/>
                    <a:pt x="391" y="15"/>
                    <a:pt x="338" y="47"/>
                  </a:cubicBezTo>
                  <a:lnTo>
                    <a:pt x="276" y="78"/>
                  </a:lnTo>
                  <a:cubicBezTo>
                    <a:pt x="12" y="283"/>
                    <a:pt x="0" y="880"/>
                    <a:pt x="401" y="880"/>
                  </a:cubicBezTo>
                  <a:cubicBezTo>
                    <a:pt x="420" y="880"/>
                    <a:pt x="440" y="879"/>
                    <a:pt x="460" y="876"/>
                  </a:cubicBezTo>
                  <a:cubicBezTo>
                    <a:pt x="922" y="822"/>
                    <a:pt x="831" y="1"/>
                    <a:pt x="487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74"/>
            <p:cNvSpPr/>
            <p:nvPr/>
          </p:nvSpPr>
          <p:spPr>
            <a:xfrm rot="-8946306">
              <a:off x="4350319" y="2385907"/>
              <a:ext cx="34245" cy="33061"/>
            </a:xfrm>
            <a:custGeom>
              <a:avLst/>
              <a:gdLst/>
              <a:ahLst/>
              <a:cxnLst/>
              <a:rect l="l" t="t" r="r" b="b"/>
              <a:pathLst>
                <a:path w="897" h="866" extrusionOk="0">
                  <a:moveTo>
                    <a:pt x="534" y="1"/>
                  </a:moveTo>
                  <a:cubicBezTo>
                    <a:pt x="509" y="1"/>
                    <a:pt x="482" y="4"/>
                    <a:pt x="454" y="10"/>
                  </a:cubicBezTo>
                  <a:cubicBezTo>
                    <a:pt x="0" y="90"/>
                    <a:pt x="103" y="866"/>
                    <a:pt x="441" y="866"/>
                  </a:cubicBezTo>
                  <a:cubicBezTo>
                    <a:pt x="491" y="866"/>
                    <a:pt x="547" y="848"/>
                    <a:pt x="608" y="808"/>
                  </a:cubicBezTo>
                  <a:cubicBezTo>
                    <a:pt x="608" y="808"/>
                    <a:pt x="638" y="808"/>
                    <a:pt x="638" y="777"/>
                  </a:cubicBezTo>
                  <a:cubicBezTo>
                    <a:pt x="896" y="577"/>
                    <a:pt x="887" y="1"/>
                    <a:pt x="534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74"/>
            <p:cNvSpPr/>
            <p:nvPr/>
          </p:nvSpPr>
          <p:spPr>
            <a:xfrm rot="-8946306">
              <a:off x="4284839" y="2316048"/>
              <a:ext cx="49783" cy="28785"/>
            </a:xfrm>
            <a:custGeom>
              <a:avLst/>
              <a:gdLst/>
              <a:ahLst/>
              <a:cxnLst/>
              <a:rect l="l" t="t" r="r" b="b"/>
              <a:pathLst>
                <a:path w="1304" h="754" extrusionOk="0">
                  <a:moveTo>
                    <a:pt x="754" y="1"/>
                  </a:moveTo>
                  <a:cubicBezTo>
                    <a:pt x="421" y="1"/>
                    <a:pt x="1" y="441"/>
                    <a:pt x="357" y="708"/>
                  </a:cubicBezTo>
                  <a:cubicBezTo>
                    <a:pt x="404" y="740"/>
                    <a:pt x="456" y="754"/>
                    <a:pt x="509" y="754"/>
                  </a:cubicBezTo>
                  <a:cubicBezTo>
                    <a:pt x="872" y="754"/>
                    <a:pt x="1304" y="109"/>
                    <a:pt x="849" y="2"/>
                  </a:cubicBezTo>
                  <a:lnTo>
                    <a:pt x="787" y="2"/>
                  </a:lnTo>
                  <a:cubicBezTo>
                    <a:pt x="776" y="1"/>
                    <a:pt x="765" y="1"/>
                    <a:pt x="754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74"/>
            <p:cNvSpPr/>
            <p:nvPr/>
          </p:nvSpPr>
          <p:spPr>
            <a:xfrm rot="-8946306">
              <a:off x="4305347" y="2229551"/>
              <a:ext cx="49554" cy="29091"/>
            </a:xfrm>
            <a:custGeom>
              <a:avLst/>
              <a:gdLst/>
              <a:ahLst/>
              <a:cxnLst/>
              <a:rect l="l" t="t" r="r" b="b"/>
              <a:pathLst>
                <a:path w="1298" h="762" extrusionOk="0">
                  <a:moveTo>
                    <a:pt x="726" y="1"/>
                  </a:moveTo>
                  <a:cubicBezTo>
                    <a:pt x="394" y="1"/>
                    <a:pt x="0" y="470"/>
                    <a:pt x="358" y="708"/>
                  </a:cubicBezTo>
                  <a:cubicBezTo>
                    <a:pt x="415" y="745"/>
                    <a:pt x="475" y="761"/>
                    <a:pt x="535" y="761"/>
                  </a:cubicBezTo>
                  <a:cubicBezTo>
                    <a:pt x="923" y="761"/>
                    <a:pt x="1297" y="82"/>
                    <a:pt x="818" y="2"/>
                  </a:cubicBezTo>
                  <a:lnTo>
                    <a:pt x="757" y="2"/>
                  </a:lnTo>
                  <a:cubicBezTo>
                    <a:pt x="747" y="1"/>
                    <a:pt x="736" y="1"/>
                    <a:pt x="726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74"/>
            <p:cNvSpPr/>
            <p:nvPr/>
          </p:nvSpPr>
          <p:spPr>
            <a:xfrm rot="-8946306">
              <a:off x="4747150" y="2842718"/>
              <a:ext cx="34588" cy="29053"/>
            </a:xfrm>
            <a:custGeom>
              <a:avLst/>
              <a:gdLst/>
              <a:ahLst/>
              <a:cxnLst/>
              <a:rect l="l" t="t" r="r" b="b"/>
              <a:pathLst>
                <a:path w="906" h="761" extrusionOk="0">
                  <a:moveTo>
                    <a:pt x="291" y="1"/>
                  </a:moveTo>
                  <a:cubicBezTo>
                    <a:pt x="130" y="1"/>
                    <a:pt x="0" y="87"/>
                    <a:pt x="23" y="295"/>
                  </a:cubicBezTo>
                  <a:cubicBezTo>
                    <a:pt x="23" y="295"/>
                    <a:pt x="23" y="326"/>
                    <a:pt x="23" y="357"/>
                  </a:cubicBezTo>
                  <a:cubicBezTo>
                    <a:pt x="62" y="571"/>
                    <a:pt x="312" y="761"/>
                    <a:pt x="520" y="761"/>
                  </a:cubicBezTo>
                  <a:cubicBezTo>
                    <a:pt x="640" y="761"/>
                    <a:pt x="746" y="698"/>
                    <a:pt x="791" y="541"/>
                  </a:cubicBezTo>
                  <a:cubicBezTo>
                    <a:pt x="906" y="235"/>
                    <a:pt x="556" y="1"/>
                    <a:pt x="291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74"/>
            <p:cNvSpPr/>
            <p:nvPr/>
          </p:nvSpPr>
          <p:spPr>
            <a:xfrm rot="-8946306">
              <a:off x="4445143" y="2376740"/>
              <a:ext cx="43751" cy="31229"/>
            </a:xfrm>
            <a:custGeom>
              <a:avLst/>
              <a:gdLst/>
              <a:ahLst/>
              <a:cxnLst/>
              <a:rect l="l" t="t" r="r" b="b"/>
              <a:pathLst>
                <a:path w="1146" h="818" extrusionOk="0">
                  <a:moveTo>
                    <a:pt x="615" y="1"/>
                  </a:moveTo>
                  <a:cubicBezTo>
                    <a:pt x="203" y="1"/>
                    <a:pt x="0" y="818"/>
                    <a:pt x="454" y="818"/>
                  </a:cubicBezTo>
                  <a:cubicBezTo>
                    <a:pt x="469" y="818"/>
                    <a:pt x="485" y="817"/>
                    <a:pt x="501" y="815"/>
                  </a:cubicBezTo>
                  <a:lnTo>
                    <a:pt x="532" y="815"/>
                  </a:lnTo>
                  <a:cubicBezTo>
                    <a:pt x="869" y="753"/>
                    <a:pt x="1146" y="139"/>
                    <a:pt x="716" y="16"/>
                  </a:cubicBezTo>
                  <a:cubicBezTo>
                    <a:pt x="681" y="6"/>
                    <a:pt x="648" y="1"/>
                    <a:pt x="615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74"/>
            <p:cNvSpPr/>
            <p:nvPr/>
          </p:nvSpPr>
          <p:spPr>
            <a:xfrm rot="-8946306">
              <a:off x="4454212" y="2497029"/>
              <a:ext cx="35008" cy="28251"/>
            </a:xfrm>
            <a:custGeom>
              <a:avLst/>
              <a:gdLst/>
              <a:ahLst/>
              <a:cxnLst/>
              <a:rect l="l" t="t" r="r" b="b"/>
              <a:pathLst>
                <a:path w="917" h="740" extrusionOk="0">
                  <a:moveTo>
                    <a:pt x="367" y="0"/>
                  </a:moveTo>
                  <a:cubicBezTo>
                    <a:pt x="245" y="0"/>
                    <a:pt x="139" y="63"/>
                    <a:pt x="94" y="220"/>
                  </a:cubicBezTo>
                  <a:cubicBezTo>
                    <a:pt x="0" y="520"/>
                    <a:pt x="341" y="740"/>
                    <a:pt x="607" y="740"/>
                  </a:cubicBezTo>
                  <a:cubicBezTo>
                    <a:pt x="777" y="740"/>
                    <a:pt x="916" y="650"/>
                    <a:pt x="892" y="435"/>
                  </a:cubicBezTo>
                  <a:lnTo>
                    <a:pt x="892" y="404"/>
                  </a:lnTo>
                  <a:cubicBezTo>
                    <a:pt x="834" y="190"/>
                    <a:pt x="578" y="0"/>
                    <a:pt x="367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74"/>
            <p:cNvSpPr/>
            <p:nvPr/>
          </p:nvSpPr>
          <p:spPr>
            <a:xfrm rot="-8946306">
              <a:off x="4470764" y="2839541"/>
              <a:ext cx="42796" cy="31152"/>
            </a:xfrm>
            <a:custGeom>
              <a:avLst/>
              <a:gdLst/>
              <a:ahLst/>
              <a:cxnLst/>
              <a:rect l="l" t="t" r="r" b="b"/>
              <a:pathLst>
                <a:path w="1121" h="816" extrusionOk="0">
                  <a:moveTo>
                    <a:pt x="683" y="1"/>
                  </a:moveTo>
                  <a:cubicBezTo>
                    <a:pt x="661" y="1"/>
                    <a:pt x="639" y="3"/>
                    <a:pt x="615" y="7"/>
                  </a:cubicBezTo>
                  <a:lnTo>
                    <a:pt x="584" y="7"/>
                  </a:lnTo>
                  <a:cubicBezTo>
                    <a:pt x="246" y="99"/>
                    <a:pt x="1" y="682"/>
                    <a:pt x="431" y="805"/>
                  </a:cubicBezTo>
                  <a:cubicBezTo>
                    <a:pt x="460" y="812"/>
                    <a:pt x="489" y="816"/>
                    <a:pt x="517" y="816"/>
                  </a:cubicBezTo>
                  <a:cubicBezTo>
                    <a:pt x="953" y="816"/>
                    <a:pt x="1120" y="1"/>
                    <a:pt x="683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74"/>
            <p:cNvSpPr/>
            <p:nvPr/>
          </p:nvSpPr>
          <p:spPr>
            <a:xfrm rot="-8946306">
              <a:off x="4347760" y="2450379"/>
              <a:ext cx="34283" cy="31038"/>
            </a:xfrm>
            <a:custGeom>
              <a:avLst/>
              <a:gdLst/>
              <a:ahLst/>
              <a:cxnLst/>
              <a:rect l="l" t="t" r="r" b="b"/>
              <a:pathLst>
                <a:path w="898" h="813" extrusionOk="0">
                  <a:moveTo>
                    <a:pt x="251" y="1"/>
                  </a:moveTo>
                  <a:cubicBezTo>
                    <a:pt x="146" y="1"/>
                    <a:pt x="57" y="62"/>
                    <a:pt x="23" y="216"/>
                  </a:cubicBezTo>
                  <a:cubicBezTo>
                    <a:pt x="23" y="216"/>
                    <a:pt x="23" y="246"/>
                    <a:pt x="23" y="246"/>
                  </a:cubicBezTo>
                  <a:cubicBezTo>
                    <a:pt x="0" y="496"/>
                    <a:pt x="245" y="812"/>
                    <a:pt x="474" y="812"/>
                  </a:cubicBezTo>
                  <a:cubicBezTo>
                    <a:pt x="555" y="812"/>
                    <a:pt x="634" y="772"/>
                    <a:pt x="698" y="676"/>
                  </a:cubicBezTo>
                  <a:cubicBezTo>
                    <a:pt x="898" y="410"/>
                    <a:pt x="522" y="1"/>
                    <a:pt x="251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74"/>
            <p:cNvSpPr/>
            <p:nvPr/>
          </p:nvSpPr>
          <p:spPr>
            <a:xfrm rot="-8946306">
              <a:off x="4393934" y="2340298"/>
              <a:ext cx="34970" cy="31649"/>
            </a:xfrm>
            <a:custGeom>
              <a:avLst/>
              <a:gdLst/>
              <a:ahLst/>
              <a:cxnLst/>
              <a:rect l="l" t="t" r="r" b="b"/>
              <a:pathLst>
                <a:path w="916" h="829" extrusionOk="0">
                  <a:moveTo>
                    <a:pt x="241" y="0"/>
                  </a:moveTo>
                  <a:cubicBezTo>
                    <a:pt x="139" y="0"/>
                    <a:pt x="56" y="58"/>
                    <a:pt x="31" y="201"/>
                  </a:cubicBezTo>
                  <a:cubicBezTo>
                    <a:pt x="0" y="232"/>
                    <a:pt x="0" y="263"/>
                    <a:pt x="31" y="263"/>
                  </a:cubicBezTo>
                  <a:cubicBezTo>
                    <a:pt x="8" y="512"/>
                    <a:pt x="253" y="828"/>
                    <a:pt x="494" y="828"/>
                  </a:cubicBezTo>
                  <a:cubicBezTo>
                    <a:pt x="580" y="828"/>
                    <a:pt x="665" y="789"/>
                    <a:pt x="737" y="692"/>
                  </a:cubicBezTo>
                  <a:cubicBezTo>
                    <a:pt x="915" y="403"/>
                    <a:pt x="512" y="0"/>
                    <a:pt x="241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74"/>
            <p:cNvSpPr/>
            <p:nvPr/>
          </p:nvSpPr>
          <p:spPr>
            <a:xfrm rot="-8946306">
              <a:off x="4034805" y="2822501"/>
              <a:ext cx="34779" cy="28327"/>
            </a:xfrm>
            <a:custGeom>
              <a:avLst/>
              <a:gdLst/>
              <a:ahLst/>
              <a:cxnLst/>
              <a:rect l="l" t="t" r="r" b="b"/>
              <a:pathLst>
                <a:path w="911" h="742" extrusionOk="0">
                  <a:moveTo>
                    <a:pt x="353" y="1"/>
                  </a:moveTo>
                  <a:cubicBezTo>
                    <a:pt x="230" y="1"/>
                    <a:pt x="121" y="63"/>
                    <a:pt x="76" y="222"/>
                  </a:cubicBezTo>
                  <a:cubicBezTo>
                    <a:pt x="1" y="522"/>
                    <a:pt x="349" y="742"/>
                    <a:pt x="611" y="742"/>
                  </a:cubicBezTo>
                  <a:cubicBezTo>
                    <a:pt x="778" y="742"/>
                    <a:pt x="910" y="652"/>
                    <a:pt x="874" y="437"/>
                  </a:cubicBezTo>
                  <a:cubicBezTo>
                    <a:pt x="874" y="406"/>
                    <a:pt x="874" y="406"/>
                    <a:pt x="874" y="376"/>
                  </a:cubicBezTo>
                  <a:cubicBezTo>
                    <a:pt x="816" y="182"/>
                    <a:pt x="563" y="1"/>
                    <a:pt x="353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74"/>
            <p:cNvSpPr/>
            <p:nvPr/>
          </p:nvSpPr>
          <p:spPr>
            <a:xfrm rot="-8946306">
              <a:off x="4328710" y="2194150"/>
              <a:ext cx="43560" cy="31458"/>
            </a:xfrm>
            <a:custGeom>
              <a:avLst/>
              <a:gdLst/>
              <a:ahLst/>
              <a:cxnLst/>
              <a:rect l="l" t="t" r="r" b="b"/>
              <a:pathLst>
                <a:path w="1141" h="824" extrusionOk="0">
                  <a:moveTo>
                    <a:pt x="690" y="1"/>
                  </a:moveTo>
                  <a:cubicBezTo>
                    <a:pt x="676" y="1"/>
                    <a:pt x="661" y="2"/>
                    <a:pt x="645" y="3"/>
                  </a:cubicBezTo>
                  <a:lnTo>
                    <a:pt x="584" y="3"/>
                  </a:lnTo>
                  <a:cubicBezTo>
                    <a:pt x="277" y="95"/>
                    <a:pt x="0" y="679"/>
                    <a:pt x="430" y="802"/>
                  </a:cubicBezTo>
                  <a:cubicBezTo>
                    <a:pt x="470" y="817"/>
                    <a:pt x="508" y="824"/>
                    <a:pt x="545" y="824"/>
                  </a:cubicBezTo>
                  <a:cubicBezTo>
                    <a:pt x="948" y="824"/>
                    <a:pt x="1141" y="1"/>
                    <a:pt x="690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74"/>
            <p:cNvSpPr/>
            <p:nvPr/>
          </p:nvSpPr>
          <p:spPr>
            <a:xfrm rot="-8946306">
              <a:off x="4179542" y="2406854"/>
              <a:ext cx="34741" cy="27945"/>
            </a:xfrm>
            <a:custGeom>
              <a:avLst/>
              <a:gdLst/>
              <a:ahLst/>
              <a:cxnLst/>
              <a:rect l="l" t="t" r="r" b="b"/>
              <a:pathLst>
                <a:path w="910" h="732" extrusionOk="0">
                  <a:moveTo>
                    <a:pt x="317" y="1"/>
                  </a:moveTo>
                  <a:cubicBezTo>
                    <a:pt x="142" y="1"/>
                    <a:pt x="1" y="94"/>
                    <a:pt x="38" y="316"/>
                  </a:cubicBezTo>
                  <a:cubicBezTo>
                    <a:pt x="38" y="316"/>
                    <a:pt x="38" y="347"/>
                    <a:pt x="38" y="378"/>
                  </a:cubicBezTo>
                  <a:cubicBezTo>
                    <a:pt x="94" y="566"/>
                    <a:pt x="336" y="732"/>
                    <a:pt x="543" y="732"/>
                  </a:cubicBezTo>
                  <a:cubicBezTo>
                    <a:pt x="673" y="732"/>
                    <a:pt x="789" y="666"/>
                    <a:pt x="836" y="500"/>
                  </a:cubicBezTo>
                  <a:cubicBezTo>
                    <a:pt x="910" y="207"/>
                    <a:pt x="577" y="1"/>
                    <a:pt x="317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3" name="Google Shape;7353;p74"/>
          <p:cNvGrpSpPr/>
          <p:nvPr/>
        </p:nvGrpSpPr>
        <p:grpSpPr>
          <a:xfrm rot="1995048">
            <a:off x="374035" y="551518"/>
            <a:ext cx="1817856" cy="1907154"/>
            <a:chOff x="3742318" y="2098673"/>
            <a:chExt cx="1329340" cy="1394783"/>
          </a:xfrm>
        </p:grpSpPr>
        <p:sp>
          <p:nvSpPr>
            <p:cNvPr id="7354" name="Google Shape;7354;p74"/>
            <p:cNvSpPr/>
            <p:nvPr/>
          </p:nvSpPr>
          <p:spPr>
            <a:xfrm rot="-8946306">
              <a:off x="4695432" y="2831931"/>
              <a:ext cx="294268" cy="239178"/>
            </a:xfrm>
            <a:custGeom>
              <a:avLst/>
              <a:gdLst/>
              <a:ahLst/>
              <a:cxnLst/>
              <a:rect l="l" t="t" r="r" b="b"/>
              <a:pathLst>
                <a:path w="7708" h="6265" extrusionOk="0">
                  <a:moveTo>
                    <a:pt x="6632" y="1"/>
                  </a:moveTo>
                  <a:lnTo>
                    <a:pt x="583" y="2734"/>
                  </a:lnTo>
                  <a:lnTo>
                    <a:pt x="0" y="4852"/>
                  </a:lnTo>
                  <a:lnTo>
                    <a:pt x="3715" y="6265"/>
                  </a:lnTo>
                  <a:lnTo>
                    <a:pt x="4483" y="3839"/>
                  </a:lnTo>
                  <a:lnTo>
                    <a:pt x="7707" y="338"/>
                  </a:lnTo>
                  <a:lnTo>
                    <a:pt x="6632" y="1"/>
                  </a:lnTo>
                  <a:close/>
                </a:path>
              </a:pathLst>
            </a:custGeom>
            <a:solidFill>
              <a:srgbClr val="E3E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5" name="Google Shape;7355;p74"/>
            <p:cNvSpPr/>
            <p:nvPr/>
          </p:nvSpPr>
          <p:spPr>
            <a:xfrm rot="-8946306">
              <a:off x="4146729" y="2323397"/>
              <a:ext cx="845237" cy="543983"/>
            </a:xfrm>
            <a:custGeom>
              <a:avLst/>
              <a:gdLst/>
              <a:ahLst/>
              <a:cxnLst/>
              <a:rect l="l" t="t" r="r" b="b"/>
              <a:pathLst>
                <a:path w="22140" h="14249" extrusionOk="0">
                  <a:moveTo>
                    <a:pt x="3992" y="0"/>
                  </a:moveTo>
                  <a:lnTo>
                    <a:pt x="768" y="3501"/>
                  </a:lnTo>
                  <a:lnTo>
                    <a:pt x="0" y="5927"/>
                  </a:lnTo>
                  <a:lnTo>
                    <a:pt x="5067" y="7861"/>
                  </a:lnTo>
                  <a:lnTo>
                    <a:pt x="21740" y="14248"/>
                  </a:lnTo>
                  <a:lnTo>
                    <a:pt x="22139" y="14156"/>
                  </a:lnTo>
                  <a:lnTo>
                    <a:pt x="22078" y="13542"/>
                  </a:lnTo>
                  <a:lnTo>
                    <a:pt x="13572" y="2979"/>
                  </a:lnTo>
                  <a:lnTo>
                    <a:pt x="10011" y="1874"/>
                  </a:lnTo>
                  <a:lnTo>
                    <a:pt x="3992" y="0"/>
                  </a:lnTo>
                  <a:close/>
                </a:path>
              </a:pathLst>
            </a:custGeom>
            <a:solidFill>
              <a:srgbClr val="D9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74"/>
            <p:cNvSpPr/>
            <p:nvPr/>
          </p:nvSpPr>
          <p:spPr>
            <a:xfrm rot="-8946306">
              <a:off x="4514923" y="2667833"/>
              <a:ext cx="382189" cy="300109"/>
            </a:xfrm>
            <a:custGeom>
              <a:avLst/>
              <a:gdLst/>
              <a:ahLst/>
              <a:cxnLst/>
              <a:rect l="l" t="t" r="r" b="b"/>
              <a:pathLst>
                <a:path w="10011" h="7861" extrusionOk="0">
                  <a:moveTo>
                    <a:pt x="3992" y="0"/>
                  </a:moveTo>
                  <a:lnTo>
                    <a:pt x="768" y="3501"/>
                  </a:lnTo>
                  <a:lnTo>
                    <a:pt x="0" y="5896"/>
                  </a:lnTo>
                  <a:lnTo>
                    <a:pt x="5067" y="7861"/>
                  </a:lnTo>
                  <a:cubicBezTo>
                    <a:pt x="5313" y="7247"/>
                    <a:pt x="5773" y="6725"/>
                    <a:pt x="6326" y="6387"/>
                  </a:cubicBezTo>
                  <a:lnTo>
                    <a:pt x="10011" y="1873"/>
                  </a:lnTo>
                  <a:lnTo>
                    <a:pt x="3992" y="0"/>
                  </a:ln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7" name="Google Shape;7357;p74"/>
            <p:cNvSpPr/>
            <p:nvPr/>
          </p:nvSpPr>
          <p:spPr>
            <a:xfrm rot="-8946306">
              <a:off x="3973653" y="2272970"/>
              <a:ext cx="919109" cy="869250"/>
            </a:xfrm>
            <a:custGeom>
              <a:avLst/>
              <a:gdLst/>
              <a:ahLst/>
              <a:cxnLst/>
              <a:rect l="l" t="t" r="r" b="b"/>
              <a:pathLst>
                <a:path w="24075" h="22769" extrusionOk="0">
                  <a:moveTo>
                    <a:pt x="23164" y="0"/>
                  </a:moveTo>
                  <a:cubicBezTo>
                    <a:pt x="16300" y="0"/>
                    <a:pt x="9669" y="2653"/>
                    <a:pt x="4699" y="7447"/>
                  </a:cubicBezTo>
                  <a:cubicBezTo>
                    <a:pt x="2979" y="9043"/>
                    <a:pt x="1413" y="10824"/>
                    <a:pt x="1" y="12759"/>
                  </a:cubicBezTo>
                  <a:lnTo>
                    <a:pt x="5313" y="15215"/>
                  </a:lnTo>
                  <a:lnTo>
                    <a:pt x="21249" y="22615"/>
                  </a:lnTo>
                  <a:lnTo>
                    <a:pt x="21556" y="22769"/>
                  </a:lnTo>
                  <a:lnTo>
                    <a:pt x="21587" y="22493"/>
                  </a:lnTo>
                  <a:lnTo>
                    <a:pt x="23000" y="9657"/>
                  </a:lnTo>
                  <a:lnTo>
                    <a:pt x="24074" y="16"/>
                  </a:lnTo>
                  <a:cubicBezTo>
                    <a:pt x="23771" y="5"/>
                    <a:pt x="23467" y="0"/>
                    <a:pt x="23164" y="0"/>
                  </a:cubicBezTo>
                  <a:close/>
                </a:path>
              </a:pathLst>
            </a:custGeom>
            <a:solidFill>
              <a:srgbClr val="E74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74"/>
            <p:cNvSpPr/>
            <p:nvPr/>
          </p:nvSpPr>
          <p:spPr>
            <a:xfrm rot="-8946306">
              <a:off x="3822641" y="2652590"/>
              <a:ext cx="1073840" cy="607242"/>
            </a:xfrm>
            <a:custGeom>
              <a:avLst/>
              <a:gdLst/>
              <a:ahLst/>
              <a:cxnLst/>
              <a:rect l="l" t="t" r="r" b="b"/>
              <a:pathLst>
                <a:path w="28128" h="15906" extrusionOk="0">
                  <a:moveTo>
                    <a:pt x="28127" y="0"/>
                  </a:moveTo>
                  <a:cubicBezTo>
                    <a:pt x="25087" y="0"/>
                    <a:pt x="22078" y="369"/>
                    <a:pt x="19130" y="1105"/>
                  </a:cubicBezTo>
                  <a:cubicBezTo>
                    <a:pt x="19130" y="1105"/>
                    <a:pt x="6479" y="4207"/>
                    <a:pt x="0" y="14156"/>
                  </a:cubicBezTo>
                  <a:lnTo>
                    <a:pt x="3716" y="15906"/>
                  </a:lnTo>
                  <a:cubicBezTo>
                    <a:pt x="5128" y="13971"/>
                    <a:pt x="6694" y="12190"/>
                    <a:pt x="8414" y="10594"/>
                  </a:cubicBezTo>
                  <a:cubicBezTo>
                    <a:pt x="13361" y="5822"/>
                    <a:pt x="19955" y="3143"/>
                    <a:pt x="26785" y="3143"/>
                  </a:cubicBezTo>
                  <a:cubicBezTo>
                    <a:pt x="27120" y="3143"/>
                    <a:pt x="27454" y="3150"/>
                    <a:pt x="27789" y="3163"/>
                  </a:cubicBezTo>
                  <a:lnTo>
                    <a:pt x="28127" y="0"/>
                  </a:lnTo>
                  <a:close/>
                </a:path>
              </a:pathLst>
            </a:custGeom>
            <a:solidFill>
              <a:srgbClr val="EFF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74"/>
            <p:cNvSpPr/>
            <p:nvPr/>
          </p:nvSpPr>
          <p:spPr>
            <a:xfrm rot="-8946306">
              <a:off x="3899624" y="2540863"/>
              <a:ext cx="919109" cy="580900"/>
            </a:xfrm>
            <a:custGeom>
              <a:avLst/>
              <a:gdLst/>
              <a:ahLst/>
              <a:cxnLst/>
              <a:rect l="l" t="t" r="r" b="b"/>
              <a:pathLst>
                <a:path w="24075" h="15216" extrusionOk="0">
                  <a:moveTo>
                    <a:pt x="23160" y="0"/>
                  </a:moveTo>
                  <a:cubicBezTo>
                    <a:pt x="16272" y="0"/>
                    <a:pt x="9669" y="2653"/>
                    <a:pt x="4699" y="7447"/>
                  </a:cubicBezTo>
                  <a:cubicBezTo>
                    <a:pt x="2979" y="9043"/>
                    <a:pt x="1413" y="10824"/>
                    <a:pt x="1" y="12759"/>
                  </a:cubicBezTo>
                  <a:lnTo>
                    <a:pt x="5313" y="15215"/>
                  </a:lnTo>
                  <a:cubicBezTo>
                    <a:pt x="5344" y="15185"/>
                    <a:pt x="5405" y="15154"/>
                    <a:pt x="5467" y="15123"/>
                  </a:cubicBezTo>
                  <a:cubicBezTo>
                    <a:pt x="7892" y="14018"/>
                    <a:pt x="10042" y="14970"/>
                    <a:pt x="11577" y="12390"/>
                  </a:cubicBezTo>
                  <a:cubicBezTo>
                    <a:pt x="13112" y="9965"/>
                    <a:pt x="13358" y="5819"/>
                    <a:pt x="17288" y="5758"/>
                  </a:cubicBezTo>
                  <a:cubicBezTo>
                    <a:pt x="19837" y="5789"/>
                    <a:pt x="21280" y="8091"/>
                    <a:pt x="23000" y="9657"/>
                  </a:cubicBezTo>
                  <a:lnTo>
                    <a:pt x="24074" y="16"/>
                  </a:lnTo>
                  <a:cubicBezTo>
                    <a:pt x="23769" y="5"/>
                    <a:pt x="23465" y="0"/>
                    <a:pt x="23160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0" name="Google Shape;7360;p74"/>
            <p:cNvSpPr/>
            <p:nvPr/>
          </p:nvSpPr>
          <p:spPr>
            <a:xfrm rot="-8946306">
              <a:off x="3805488" y="2713476"/>
              <a:ext cx="1073840" cy="542799"/>
            </a:xfrm>
            <a:custGeom>
              <a:avLst/>
              <a:gdLst/>
              <a:ahLst/>
              <a:cxnLst/>
              <a:rect l="l" t="t" r="r" b="b"/>
              <a:pathLst>
                <a:path w="28128" h="14218" extrusionOk="0">
                  <a:moveTo>
                    <a:pt x="26715" y="0"/>
                  </a:moveTo>
                  <a:cubicBezTo>
                    <a:pt x="26254" y="0"/>
                    <a:pt x="25701" y="0"/>
                    <a:pt x="25087" y="62"/>
                  </a:cubicBezTo>
                  <a:cubicBezTo>
                    <a:pt x="24473" y="92"/>
                    <a:pt x="23767" y="154"/>
                    <a:pt x="22999" y="246"/>
                  </a:cubicBezTo>
                  <a:cubicBezTo>
                    <a:pt x="22232" y="338"/>
                    <a:pt x="21402" y="461"/>
                    <a:pt x="20543" y="645"/>
                  </a:cubicBezTo>
                  <a:cubicBezTo>
                    <a:pt x="19652" y="829"/>
                    <a:pt x="18731" y="1044"/>
                    <a:pt x="17871" y="1321"/>
                  </a:cubicBezTo>
                  <a:cubicBezTo>
                    <a:pt x="15937" y="1935"/>
                    <a:pt x="14064" y="2702"/>
                    <a:pt x="12283" y="3624"/>
                  </a:cubicBezTo>
                  <a:cubicBezTo>
                    <a:pt x="11362" y="4084"/>
                    <a:pt x="10471" y="4576"/>
                    <a:pt x="9581" y="5098"/>
                  </a:cubicBezTo>
                  <a:cubicBezTo>
                    <a:pt x="8721" y="5620"/>
                    <a:pt x="7892" y="6172"/>
                    <a:pt x="7124" y="6756"/>
                  </a:cubicBezTo>
                  <a:cubicBezTo>
                    <a:pt x="6357" y="7339"/>
                    <a:pt x="5589" y="7892"/>
                    <a:pt x="4944" y="8475"/>
                  </a:cubicBezTo>
                  <a:cubicBezTo>
                    <a:pt x="4299" y="9059"/>
                    <a:pt x="3685" y="9642"/>
                    <a:pt x="3132" y="10195"/>
                  </a:cubicBezTo>
                  <a:cubicBezTo>
                    <a:pt x="2610" y="10747"/>
                    <a:pt x="2150" y="11269"/>
                    <a:pt x="1751" y="11761"/>
                  </a:cubicBezTo>
                  <a:lnTo>
                    <a:pt x="1198" y="12436"/>
                  </a:lnTo>
                  <a:lnTo>
                    <a:pt x="768" y="13020"/>
                  </a:lnTo>
                  <a:cubicBezTo>
                    <a:pt x="492" y="13388"/>
                    <a:pt x="338" y="13695"/>
                    <a:pt x="185" y="13910"/>
                  </a:cubicBezTo>
                  <a:lnTo>
                    <a:pt x="0" y="14217"/>
                  </a:lnTo>
                  <a:lnTo>
                    <a:pt x="0" y="14217"/>
                  </a:lnTo>
                  <a:lnTo>
                    <a:pt x="215" y="13910"/>
                  </a:lnTo>
                  <a:cubicBezTo>
                    <a:pt x="338" y="13726"/>
                    <a:pt x="553" y="13419"/>
                    <a:pt x="829" y="13081"/>
                  </a:cubicBezTo>
                  <a:lnTo>
                    <a:pt x="1290" y="12498"/>
                  </a:lnTo>
                  <a:cubicBezTo>
                    <a:pt x="1444" y="12283"/>
                    <a:pt x="1628" y="12068"/>
                    <a:pt x="1843" y="11822"/>
                  </a:cubicBezTo>
                  <a:cubicBezTo>
                    <a:pt x="2242" y="11331"/>
                    <a:pt x="2733" y="10840"/>
                    <a:pt x="3286" y="10287"/>
                  </a:cubicBezTo>
                  <a:cubicBezTo>
                    <a:pt x="3808" y="9765"/>
                    <a:pt x="4422" y="9181"/>
                    <a:pt x="5098" y="8629"/>
                  </a:cubicBezTo>
                  <a:cubicBezTo>
                    <a:pt x="5773" y="8076"/>
                    <a:pt x="6510" y="7493"/>
                    <a:pt x="7278" y="6940"/>
                  </a:cubicBezTo>
                  <a:cubicBezTo>
                    <a:pt x="8936" y="5804"/>
                    <a:pt x="10655" y="4790"/>
                    <a:pt x="12436" y="3900"/>
                  </a:cubicBezTo>
                  <a:cubicBezTo>
                    <a:pt x="14217" y="3040"/>
                    <a:pt x="16090" y="2273"/>
                    <a:pt x="17994" y="1658"/>
                  </a:cubicBezTo>
                  <a:cubicBezTo>
                    <a:pt x="18854" y="1382"/>
                    <a:pt x="19744" y="1167"/>
                    <a:pt x="20635" y="983"/>
                  </a:cubicBezTo>
                  <a:cubicBezTo>
                    <a:pt x="21495" y="799"/>
                    <a:pt x="22324" y="676"/>
                    <a:pt x="23061" y="522"/>
                  </a:cubicBezTo>
                  <a:cubicBezTo>
                    <a:pt x="23828" y="400"/>
                    <a:pt x="24504" y="307"/>
                    <a:pt x="25149" y="246"/>
                  </a:cubicBezTo>
                  <a:lnTo>
                    <a:pt x="25978" y="154"/>
                  </a:lnTo>
                  <a:lnTo>
                    <a:pt x="26715" y="123"/>
                  </a:lnTo>
                  <a:cubicBezTo>
                    <a:pt x="27175" y="62"/>
                    <a:pt x="27513" y="62"/>
                    <a:pt x="27759" y="31"/>
                  </a:cubicBezTo>
                  <a:lnTo>
                    <a:pt x="28127" y="31"/>
                  </a:lnTo>
                  <a:lnTo>
                    <a:pt x="27759" y="0"/>
                  </a:lnTo>
                  <a:close/>
                </a:path>
              </a:pathLst>
            </a:custGeom>
            <a:solidFill>
              <a:srgbClr val="BFD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1" name="Google Shape;7361;p74"/>
            <p:cNvSpPr/>
            <p:nvPr/>
          </p:nvSpPr>
          <p:spPr>
            <a:xfrm rot="-8946306">
              <a:off x="4466736" y="2444456"/>
              <a:ext cx="80935" cy="62152"/>
            </a:xfrm>
            <a:custGeom>
              <a:avLst/>
              <a:gdLst/>
              <a:ahLst/>
              <a:cxnLst/>
              <a:rect l="l" t="t" r="r" b="b"/>
              <a:pathLst>
                <a:path w="2120" h="1628" extrusionOk="0">
                  <a:moveTo>
                    <a:pt x="1" y="0"/>
                  </a:moveTo>
                  <a:lnTo>
                    <a:pt x="1" y="0"/>
                  </a:lnTo>
                  <a:cubicBezTo>
                    <a:pt x="93" y="92"/>
                    <a:pt x="185" y="215"/>
                    <a:pt x="277" y="338"/>
                  </a:cubicBezTo>
                  <a:cubicBezTo>
                    <a:pt x="492" y="553"/>
                    <a:pt x="707" y="768"/>
                    <a:pt x="953" y="952"/>
                  </a:cubicBezTo>
                  <a:cubicBezTo>
                    <a:pt x="1075" y="1044"/>
                    <a:pt x="1229" y="1106"/>
                    <a:pt x="1352" y="1198"/>
                  </a:cubicBezTo>
                  <a:lnTo>
                    <a:pt x="1720" y="1413"/>
                  </a:lnTo>
                  <a:cubicBezTo>
                    <a:pt x="1843" y="1505"/>
                    <a:pt x="1997" y="1566"/>
                    <a:pt x="2119" y="1628"/>
                  </a:cubicBezTo>
                  <a:cubicBezTo>
                    <a:pt x="2027" y="1474"/>
                    <a:pt x="1935" y="1382"/>
                    <a:pt x="1843" y="1259"/>
                  </a:cubicBezTo>
                  <a:cubicBezTo>
                    <a:pt x="1659" y="1014"/>
                    <a:pt x="1413" y="799"/>
                    <a:pt x="1168" y="614"/>
                  </a:cubicBezTo>
                  <a:cubicBezTo>
                    <a:pt x="922" y="461"/>
                    <a:pt x="676" y="277"/>
                    <a:pt x="400" y="154"/>
                  </a:cubicBezTo>
                  <a:cubicBezTo>
                    <a:pt x="277" y="92"/>
                    <a:pt x="154" y="31"/>
                    <a:pt x="1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2" name="Google Shape;7362;p74"/>
            <p:cNvSpPr/>
            <p:nvPr/>
          </p:nvSpPr>
          <p:spPr>
            <a:xfrm rot="-8946306">
              <a:off x="4486898" y="2522167"/>
              <a:ext cx="222762" cy="111400"/>
            </a:xfrm>
            <a:custGeom>
              <a:avLst/>
              <a:gdLst/>
              <a:ahLst/>
              <a:cxnLst/>
              <a:rect l="l" t="t" r="r" b="b"/>
              <a:pathLst>
                <a:path w="5835" h="2918" extrusionOk="0">
                  <a:moveTo>
                    <a:pt x="0" y="1"/>
                  </a:moveTo>
                  <a:cubicBezTo>
                    <a:pt x="0" y="1"/>
                    <a:pt x="62" y="93"/>
                    <a:pt x="215" y="185"/>
                  </a:cubicBezTo>
                  <a:cubicBezTo>
                    <a:pt x="369" y="277"/>
                    <a:pt x="584" y="431"/>
                    <a:pt x="829" y="615"/>
                  </a:cubicBezTo>
                  <a:cubicBezTo>
                    <a:pt x="952" y="676"/>
                    <a:pt x="1106" y="768"/>
                    <a:pt x="1259" y="860"/>
                  </a:cubicBezTo>
                  <a:lnTo>
                    <a:pt x="1751" y="1137"/>
                  </a:lnTo>
                  <a:cubicBezTo>
                    <a:pt x="2088" y="1290"/>
                    <a:pt x="2457" y="1475"/>
                    <a:pt x="2825" y="1659"/>
                  </a:cubicBezTo>
                  <a:cubicBezTo>
                    <a:pt x="3194" y="1812"/>
                    <a:pt x="3562" y="1997"/>
                    <a:pt x="3900" y="2119"/>
                  </a:cubicBezTo>
                  <a:cubicBezTo>
                    <a:pt x="4084" y="2212"/>
                    <a:pt x="4238" y="2273"/>
                    <a:pt x="4391" y="2365"/>
                  </a:cubicBezTo>
                  <a:lnTo>
                    <a:pt x="4883" y="2549"/>
                  </a:lnTo>
                  <a:cubicBezTo>
                    <a:pt x="5159" y="2672"/>
                    <a:pt x="5405" y="2734"/>
                    <a:pt x="5558" y="2826"/>
                  </a:cubicBezTo>
                  <a:cubicBezTo>
                    <a:pt x="5712" y="2887"/>
                    <a:pt x="5834" y="2918"/>
                    <a:pt x="5834" y="2918"/>
                  </a:cubicBezTo>
                  <a:cubicBezTo>
                    <a:pt x="5834" y="2918"/>
                    <a:pt x="5742" y="2856"/>
                    <a:pt x="5589" y="2764"/>
                  </a:cubicBezTo>
                  <a:cubicBezTo>
                    <a:pt x="5435" y="2672"/>
                    <a:pt x="5220" y="2519"/>
                    <a:pt x="4975" y="2365"/>
                  </a:cubicBezTo>
                  <a:cubicBezTo>
                    <a:pt x="4698" y="2181"/>
                    <a:pt x="4391" y="1997"/>
                    <a:pt x="4054" y="1843"/>
                  </a:cubicBezTo>
                  <a:cubicBezTo>
                    <a:pt x="3716" y="1659"/>
                    <a:pt x="3347" y="1475"/>
                    <a:pt x="2979" y="1290"/>
                  </a:cubicBezTo>
                  <a:cubicBezTo>
                    <a:pt x="2610" y="1137"/>
                    <a:pt x="2242" y="953"/>
                    <a:pt x="1904" y="830"/>
                  </a:cubicBezTo>
                  <a:lnTo>
                    <a:pt x="1382" y="615"/>
                  </a:lnTo>
                  <a:lnTo>
                    <a:pt x="952" y="400"/>
                  </a:lnTo>
                  <a:cubicBezTo>
                    <a:pt x="645" y="277"/>
                    <a:pt x="430" y="185"/>
                    <a:pt x="277" y="12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3" name="Google Shape;7363;p74"/>
            <p:cNvSpPr/>
            <p:nvPr/>
          </p:nvSpPr>
          <p:spPr>
            <a:xfrm rot="-8946306">
              <a:off x="4348629" y="2499589"/>
              <a:ext cx="120792" cy="184089"/>
            </a:xfrm>
            <a:custGeom>
              <a:avLst/>
              <a:gdLst/>
              <a:ahLst/>
              <a:cxnLst/>
              <a:rect l="l" t="t" r="r" b="b"/>
              <a:pathLst>
                <a:path w="3164" h="4822" extrusionOk="0">
                  <a:moveTo>
                    <a:pt x="1" y="0"/>
                  </a:moveTo>
                  <a:cubicBezTo>
                    <a:pt x="1" y="0"/>
                    <a:pt x="123" y="338"/>
                    <a:pt x="369" y="829"/>
                  </a:cubicBezTo>
                  <a:cubicBezTo>
                    <a:pt x="492" y="1075"/>
                    <a:pt x="645" y="1351"/>
                    <a:pt x="830" y="1658"/>
                  </a:cubicBezTo>
                  <a:cubicBezTo>
                    <a:pt x="983" y="1935"/>
                    <a:pt x="1167" y="2272"/>
                    <a:pt x="1382" y="2549"/>
                  </a:cubicBezTo>
                  <a:cubicBezTo>
                    <a:pt x="1782" y="3163"/>
                    <a:pt x="2211" y="3716"/>
                    <a:pt x="2549" y="4145"/>
                  </a:cubicBezTo>
                  <a:cubicBezTo>
                    <a:pt x="2918" y="4575"/>
                    <a:pt x="3163" y="4821"/>
                    <a:pt x="3163" y="4821"/>
                  </a:cubicBezTo>
                  <a:cubicBezTo>
                    <a:pt x="3163" y="4821"/>
                    <a:pt x="3010" y="4483"/>
                    <a:pt x="2733" y="4023"/>
                  </a:cubicBezTo>
                  <a:cubicBezTo>
                    <a:pt x="2488" y="3531"/>
                    <a:pt x="2089" y="2917"/>
                    <a:pt x="1689" y="2334"/>
                  </a:cubicBezTo>
                  <a:cubicBezTo>
                    <a:pt x="1505" y="2027"/>
                    <a:pt x="1290" y="1750"/>
                    <a:pt x="1106" y="1474"/>
                  </a:cubicBezTo>
                  <a:cubicBezTo>
                    <a:pt x="922" y="1198"/>
                    <a:pt x="738" y="921"/>
                    <a:pt x="584" y="706"/>
                  </a:cubicBezTo>
                  <a:cubicBezTo>
                    <a:pt x="246" y="27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4" name="Google Shape;7364;p74"/>
            <p:cNvSpPr/>
            <p:nvPr/>
          </p:nvSpPr>
          <p:spPr>
            <a:xfrm rot="-8946306">
              <a:off x="4098649" y="2409062"/>
              <a:ext cx="15271" cy="271972"/>
            </a:xfrm>
            <a:custGeom>
              <a:avLst/>
              <a:gdLst/>
              <a:ahLst/>
              <a:cxnLst/>
              <a:rect l="l" t="t" r="r" b="b"/>
              <a:pathLst>
                <a:path w="400" h="7124" extrusionOk="0">
                  <a:moveTo>
                    <a:pt x="92" y="0"/>
                  </a:moveTo>
                  <a:cubicBezTo>
                    <a:pt x="92" y="0"/>
                    <a:pt x="92" y="92"/>
                    <a:pt x="62" y="307"/>
                  </a:cubicBezTo>
                  <a:cubicBezTo>
                    <a:pt x="62" y="491"/>
                    <a:pt x="31" y="768"/>
                    <a:pt x="31" y="1106"/>
                  </a:cubicBezTo>
                  <a:cubicBezTo>
                    <a:pt x="31" y="1781"/>
                    <a:pt x="0" y="2672"/>
                    <a:pt x="31" y="3562"/>
                  </a:cubicBezTo>
                  <a:cubicBezTo>
                    <a:pt x="31" y="4453"/>
                    <a:pt x="92" y="5343"/>
                    <a:pt x="154" y="6019"/>
                  </a:cubicBezTo>
                  <a:cubicBezTo>
                    <a:pt x="184" y="6356"/>
                    <a:pt x="215" y="6633"/>
                    <a:pt x="246" y="6817"/>
                  </a:cubicBezTo>
                  <a:cubicBezTo>
                    <a:pt x="307" y="7032"/>
                    <a:pt x="307" y="7124"/>
                    <a:pt x="307" y="7124"/>
                  </a:cubicBezTo>
                  <a:cubicBezTo>
                    <a:pt x="307" y="7124"/>
                    <a:pt x="307" y="7032"/>
                    <a:pt x="307" y="6817"/>
                  </a:cubicBezTo>
                  <a:cubicBezTo>
                    <a:pt x="338" y="6633"/>
                    <a:pt x="369" y="6356"/>
                    <a:pt x="369" y="6019"/>
                  </a:cubicBezTo>
                  <a:cubicBezTo>
                    <a:pt x="399" y="5343"/>
                    <a:pt x="399" y="4453"/>
                    <a:pt x="399" y="3562"/>
                  </a:cubicBezTo>
                  <a:cubicBezTo>
                    <a:pt x="369" y="2672"/>
                    <a:pt x="307" y="1781"/>
                    <a:pt x="246" y="1106"/>
                  </a:cubicBezTo>
                  <a:cubicBezTo>
                    <a:pt x="215" y="768"/>
                    <a:pt x="184" y="491"/>
                    <a:pt x="154" y="307"/>
                  </a:cubicBezTo>
                  <a:cubicBezTo>
                    <a:pt x="92" y="92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5" name="Google Shape;7365;p74"/>
            <p:cNvSpPr/>
            <p:nvPr/>
          </p:nvSpPr>
          <p:spPr>
            <a:xfrm rot="-8946306">
              <a:off x="4541846" y="2794961"/>
              <a:ext cx="148928" cy="124266"/>
            </a:xfrm>
            <a:custGeom>
              <a:avLst/>
              <a:gdLst/>
              <a:ahLst/>
              <a:cxnLst/>
              <a:rect l="l" t="t" r="r" b="b"/>
              <a:pathLst>
                <a:path w="3901" h="3255" extrusionOk="0">
                  <a:moveTo>
                    <a:pt x="1" y="0"/>
                  </a:moveTo>
                  <a:cubicBezTo>
                    <a:pt x="1" y="0"/>
                    <a:pt x="216" y="246"/>
                    <a:pt x="554" y="584"/>
                  </a:cubicBezTo>
                  <a:cubicBezTo>
                    <a:pt x="861" y="952"/>
                    <a:pt x="1291" y="1413"/>
                    <a:pt x="1782" y="1812"/>
                  </a:cubicBezTo>
                  <a:cubicBezTo>
                    <a:pt x="2304" y="2211"/>
                    <a:pt x="2826" y="2579"/>
                    <a:pt x="3194" y="2825"/>
                  </a:cubicBezTo>
                  <a:cubicBezTo>
                    <a:pt x="3440" y="2979"/>
                    <a:pt x="3655" y="3132"/>
                    <a:pt x="3901" y="3255"/>
                  </a:cubicBezTo>
                  <a:cubicBezTo>
                    <a:pt x="3716" y="3040"/>
                    <a:pt x="3532" y="2856"/>
                    <a:pt x="3348" y="2672"/>
                  </a:cubicBezTo>
                  <a:cubicBezTo>
                    <a:pt x="2949" y="2242"/>
                    <a:pt x="2488" y="1873"/>
                    <a:pt x="2058" y="1505"/>
                  </a:cubicBezTo>
                  <a:cubicBezTo>
                    <a:pt x="1813" y="1290"/>
                    <a:pt x="1567" y="1106"/>
                    <a:pt x="1321" y="921"/>
                  </a:cubicBezTo>
                  <a:cubicBezTo>
                    <a:pt x="1106" y="737"/>
                    <a:pt x="891" y="584"/>
                    <a:pt x="676" y="430"/>
                  </a:cubicBezTo>
                  <a:cubicBezTo>
                    <a:pt x="308" y="15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6" name="Google Shape;7366;p74"/>
            <p:cNvSpPr/>
            <p:nvPr/>
          </p:nvSpPr>
          <p:spPr>
            <a:xfrm rot="-8946306">
              <a:off x="4177069" y="2641791"/>
              <a:ext cx="72727" cy="295451"/>
            </a:xfrm>
            <a:custGeom>
              <a:avLst/>
              <a:gdLst/>
              <a:ahLst/>
              <a:cxnLst/>
              <a:rect l="l" t="t" r="r" b="b"/>
              <a:pathLst>
                <a:path w="1905" h="773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2" y="124"/>
                    <a:pt x="62" y="339"/>
                  </a:cubicBezTo>
                  <a:cubicBezTo>
                    <a:pt x="93" y="554"/>
                    <a:pt x="154" y="861"/>
                    <a:pt x="216" y="1229"/>
                  </a:cubicBezTo>
                  <a:cubicBezTo>
                    <a:pt x="339" y="1997"/>
                    <a:pt x="554" y="2949"/>
                    <a:pt x="799" y="3901"/>
                  </a:cubicBezTo>
                  <a:cubicBezTo>
                    <a:pt x="922" y="4392"/>
                    <a:pt x="1045" y="4852"/>
                    <a:pt x="1168" y="5313"/>
                  </a:cubicBezTo>
                  <a:cubicBezTo>
                    <a:pt x="1291" y="5774"/>
                    <a:pt x="1383" y="6204"/>
                    <a:pt x="1506" y="6541"/>
                  </a:cubicBezTo>
                  <a:cubicBezTo>
                    <a:pt x="1598" y="6910"/>
                    <a:pt x="1720" y="7217"/>
                    <a:pt x="1782" y="7401"/>
                  </a:cubicBezTo>
                  <a:cubicBezTo>
                    <a:pt x="1843" y="7616"/>
                    <a:pt x="1905" y="7739"/>
                    <a:pt x="1905" y="7739"/>
                  </a:cubicBezTo>
                  <a:cubicBezTo>
                    <a:pt x="1905" y="7739"/>
                    <a:pt x="1905" y="7616"/>
                    <a:pt x="1874" y="7401"/>
                  </a:cubicBezTo>
                  <a:cubicBezTo>
                    <a:pt x="1843" y="7186"/>
                    <a:pt x="1782" y="6879"/>
                    <a:pt x="1720" y="6511"/>
                  </a:cubicBezTo>
                  <a:cubicBezTo>
                    <a:pt x="1690" y="6142"/>
                    <a:pt x="1598" y="5712"/>
                    <a:pt x="1506" y="5252"/>
                  </a:cubicBezTo>
                  <a:cubicBezTo>
                    <a:pt x="1413" y="4791"/>
                    <a:pt x="1321" y="4300"/>
                    <a:pt x="1198" y="3808"/>
                  </a:cubicBezTo>
                  <a:cubicBezTo>
                    <a:pt x="953" y="2857"/>
                    <a:pt x="676" y="1905"/>
                    <a:pt x="431" y="1198"/>
                  </a:cubicBezTo>
                  <a:cubicBezTo>
                    <a:pt x="308" y="830"/>
                    <a:pt x="216" y="523"/>
                    <a:pt x="124" y="339"/>
                  </a:cubicBezTo>
                  <a:cubicBezTo>
                    <a:pt x="62" y="12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7" name="Google Shape;7367;p74"/>
            <p:cNvSpPr/>
            <p:nvPr/>
          </p:nvSpPr>
          <p:spPr>
            <a:xfrm rot="-8946306">
              <a:off x="3929927" y="2683894"/>
              <a:ext cx="26991" cy="198138"/>
            </a:xfrm>
            <a:custGeom>
              <a:avLst/>
              <a:gdLst/>
              <a:ahLst/>
              <a:cxnLst/>
              <a:rect l="l" t="t" r="r" b="b"/>
              <a:pathLst>
                <a:path w="707" h="5190" extrusionOk="0">
                  <a:moveTo>
                    <a:pt x="584" y="0"/>
                  </a:moveTo>
                  <a:cubicBezTo>
                    <a:pt x="584" y="0"/>
                    <a:pt x="492" y="307"/>
                    <a:pt x="430" y="798"/>
                  </a:cubicBezTo>
                  <a:cubicBezTo>
                    <a:pt x="399" y="1044"/>
                    <a:pt x="399" y="1351"/>
                    <a:pt x="369" y="1627"/>
                  </a:cubicBezTo>
                  <a:cubicBezTo>
                    <a:pt x="307" y="1935"/>
                    <a:pt x="307" y="2272"/>
                    <a:pt x="277" y="2579"/>
                  </a:cubicBezTo>
                  <a:cubicBezTo>
                    <a:pt x="215" y="2917"/>
                    <a:pt x="185" y="3224"/>
                    <a:pt x="154" y="3531"/>
                  </a:cubicBezTo>
                  <a:cubicBezTo>
                    <a:pt x="123" y="3838"/>
                    <a:pt x="62" y="4115"/>
                    <a:pt x="62" y="4360"/>
                  </a:cubicBezTo>
                  <a:cubicBezTo>
                    <a:pt x="0" y="4852"/>
                    <a:pt x="0" y="5189"/>
                    <a:pt x="0" y="5189"/>
                  </a:cubicBezTo>
                  <a:cubicBezTo>
                    <a:pt x="0" y="5189"/>
                    <a:pt x="123" y="4882"/>
                    <a:pt x="246" y="4391"/>
                  </a:cubicBezTo>
                  <a:cubicBezTo>
                    <a:pt x="307" y="4268"/>
                    <a:pt x="338" y="4145"/>
                    <a:pt x="369" y="3992"/>
                  </a:cubicBezTo>
                  <a:cubicBezTo>
                    <a:pt x="399" y="3869"/>
                    <a:pt x="461" y="3716"/>
                    <a:pt x="492" y="3562"/>
                  </a:cubicBezTo>
                  <a:cubicBezTo>
                    <a:pt x="553" y="3255"/>
                    <a:pt x="614" y="2948"/>
                    <a:pt x="645" y="2610"/>
                  </a:cubicBezTo>
                  <a:cubicBezTo>
                    <a:pt x="676" y="2272"/>
                    <a:pt x="676" y="1965"/>
                    <a:pt x="676" y="1658"/>
                  </a:cubicBezTo>
                  <a:cubicBezTo>
                    <a:pt x="707" y="1505"/>
                    <a:pt x="707" y="1351"/>
                    <a:pt x="676" y="1198"/>
                  </a:cubicBezTo>
                  <a:cubicBezTo>
                    <a:pt x="676" y="1075"/>
                    <a:pt x="676" y="952"/>
                    <a:pt x="676" y="829"/>
                  </a:cubicBezTo>
                  <a:cubicBezTo>
                    <a:pt x="614" y="307"/>
                    <a:pt x="584" y="0"/>
                    <a:pt x="584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74"/>
            <p:cNvSpPr/>
            <p:nvPr/>
          </p:nvSpPr>
          <p:spPr>
            <a:xfrm rot="-8946306">
              <a:off x="4304359" y="2578963"/>
              <a:ext cx="34741" cy="31458"/>
            </a:xfrm>
            <a:custGeom>
              <a:avLst/>
              <a:gdLst/>
              <a:ahLst/>
              <a:cxnLst/>
              <a:rect l="l" t="t" r="r" b="b"/>
              <a:pathLst>
                <a:path w="910" h="824" extrusionOk="0">
                  <a:moveTo>
                    <a:pt x="240" y="0"/>
                  </a:moveTo>
                  <a:cubicBezTo>
                    <a:pt x="140" y="0"/>
                    <a:pt x="56" y="56"/>
                    <a:pt x="23" y="196"/>
                  </a:cubicBezTo>
                  <a:cubicBezTo>
                    <a:pt x="23" y="227"/>
                    <a:pt x="23" y="227"/>
                    <a:pt x="23" y="257"/>
                  </a:cubicBezTo>
                  <a:cubicBezTo>
                    <a:pt x="1" y="507"/>
                    <a:pt x="246" y="823"/>
                    <a:pt x="487" y="823"/>
                  </a:cubicBezTo>
                  <a:cubicBezTo>
                    <a:pt x="572" y="823"/>
                    <a:pt x="657" y="784"/>
                    <a:pt x="729" y="687"/>
                  </a:cubicBezTo>
                  <a:cubicBezTo>
                    <a:pt x="909" y="418"/>
                    <a:pt x="513" y="0"/>
                    <a:pt x="240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74"/>
            <p:cNvSpPr/>
            <p:nvPr/>
          </p:nvSpPr>
          <p:spPr>
            <a:xfrm rot="-8946306">
              <a:off x="4244002" y="2483795"/>
              <a:ext cx="34626" cy="31229"/>
            </a:xfrm>
            <a:custGeom>
              <a:avLst/>
              <a:gdLst/>
              <a:ahLst/>
              <a:cxnLst/>
              <a:rect l="l" t="t" r="r" b="b"/>
              <a:pathLst>
                <a:path w="907" h="818" extrusionOk="0">
                  <a:moveTo>
                    <a:pt x="238" y="0"/>
                  </a:moveTo>
                  <a:cubicBezTo>
                    <a:pt x="134" y="0"/>
                    <a:pt x="49" y="61"/>
                    <a:pt x="23" y="215"/>
                  </a:cubicBezTo>
                  <a:cubicBezTo>
                    <a:pt x="23" y="215"/>
                    <a:pt x="23" y="246"/>
                    <a:pt x="23" y="277"/>
                  </a:cubicBezTo>
                  <a:cubicBezTo>
                    <a:pt x="1" y="522"/>
                    <a:pt x="239" y="817"/>
                    <a:pt x="476" y="817"/>
                  </a:cubicBezTo>
                  <a:cubicBezTo>
                    <a:pt x="565" y="817"/>
                    <a:pt x="654" y="776"/>
                    <a:pt x="729" y="676"/>
                  </a:cubicBezTo>
                  <a:cubicBezTo>
                    <a:pt x="906" y="410"/>
                    <a:pt x="508" y="0"/>
                    <a:pt x="238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74"/>
            <p:cNvSpPr/>
            <p:nvPr/>
          </p:nvSpPr>
          <p:spPr>
            <a:xfrm rot="-8946306">
              <a:off x="4038809" y="2558209"/>
              <a:ext cx="35085" cy="33596"/>
            </a:xfrm>
            <a:custGeom>
              <a:avLst/>
              <a:gdLst/>
              <a:ahLst/>
              <a:cxnLst/>
              <a:rect l="l" t="t" r="r" b="b"/>
              <a:pathLst>
                <a:path w="919" h="880" extrusionOk="0">
                  <a:moveTo>
                    <a:pt x="521" y="0"/>
                  </a:moveTo>
                  <a:cubicBezTo>
                    <a:pt x="502" y="0"/>
                    <a:pt x="482" y="1"/>
                    <a:pt x="461" y="4"/>
                  </a:cubicBezTo>
                  <a:cubicBezTo>
                    <a:pt x="0" y="58"/>
                    <a:pt x="66" y="880"/>
                    <a:pt x="427" y="880"/>
                  </a:cubicBezTo>
                  <a:cubicBezTo>
                    <a:pt x="474" y="880"/>
                    <a:pt x="527" y="865"/>
                    <a:pt x="584" y="833"/>
                  </a:cubicBezTo>
                  <a:cubicBezTo>
                    <a:pt x="584" y="833"/>
                    <a:pt x="615" y="802"/>
                    <a:pt x="615" y="802"/>
                  </a:cubicBezTo>
                  <a:cubicBezTo>
                    <a:pt x="879" y="597"/>
                    <a:pt x="919" y="0"/>
                    <a:pt x="521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74"/>
            <p:cNvSpPr/>
            <p:nvPr/>
          </p:nvSpPr>
          <p:spPr>
            <a:xfrm rot="-8946306">
              <a:off x="4359435" y="2278458"/>
              <a:ext cx="35008" cy="28862"/>
            </a:xfrm>
            <a:custGeom>
              <a:avLst/>
              <a:gdLst/>
              <a:ahLst/>
              <a:cxnLst/>
              <a:rect l="l" t="t" r="r" b="b"/>
              <a:pathLst>
                <a:path w="917" h="756" extrusionOk="0">
                  <a:moveTo>
                    <a:pt x="367" y="1"/>
                  </a:moveTo>
                  <a:cubicBezTo>
                    <a:pt x="246" y="1"/>
                    <a:pt x="139" y="63"/>
                    <a:pt x="95" y="220"/>
                  </a:cubicBezTo>
                  <a:cubicBezTo>
                    <a:pt x="1" y="540"/>
                    <a:pt x="343" y="756"/>
                    <a:pt x="610" y="756"/>
                  </a:cubicBezTo>
                  <a:cubicBezTo>
                    <a:pt x="779" y="756"/>
                    <a:pt x="917" y="669"/>
                    <a:pt x="893" y="466"/>
                  </a:cubicBezTo>
                  <a:cubicBezTo>
                    <a:pt x="893" y="435"/>
                    <a:pt x="893" y="405"/>
                    <a:pt x="893" y="405"/>
                  </a:cubicBezTo>
                  <a:cubicBezTo>
                    <a:pt x="834" y="190"/>
                    <a:pt x="578" y="1"/>
                    <a:pt x="367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74"/>
            <p:cNvSpPr/>
            <p:nvPr/>
          </p:nvSpPr>
          <p:spPr>
            <a:xfrm rot="-8946306">
              <a:off x="4165471" y="2569445"/>
              <a:ext cx="43751" cy="31229"/>
            </a:xfrm>
            <a:custGeom>
              <a:avLst/>
              <a:gdLst/>
              <a:ahLst/>
              <a:cxnLst/>
              <a:rect l="l" t="t" r="r" b="b"/>
              <a:pathLst>
                <a:path w="1146" h="818" extrusionOk="0">
                  <a:moveTo>
                    <a:pt x="692" y="0"/>
                  </a:moveTo>
                  <a:cubicBezTo>
                    <a:pt x="677" y="0"/>
                    <a:pt x="661" y="1"/>
                    <a:pt x="645" y="3"/>
                  </a:cubicBezTo>
                  <a:lnTo>
                    <a:pt x="615" y="3"/>
                  </a:lnTo>
                  <a:cubicBezTo>
                    <a:pt x="277" y="95"/>
                    <a:pt x="0" y="679"/>
                    <a:pt x="430" y="801"/>
                  </a:cubicBezTo>
                  <a:cubicBezTo>
                    <a:pt x="465" y="812"/>
                    <a:pt x="499" y="817"/>
                    <a:pt x="531" y="817"/>
                  </a:cubicBezTo>
                  <a:cubicBezTo>
                    <a:pt x="943" y="817"/>
                    <a:pt x="1146" y="0"/>
                    <a:pt x="692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74"/>
            <p:cNvSpPr/>
            <p:nvPr/>
          </p:nvSpPr>
          <p:spPr>
            <a:xfrm rot="-8946306">
              <a:off x="4512272" y="2620101"/>
              <a:ext cx="35886" cy="28442"/>
            </a:xfrm>
            <a:custGeom>
              <a:avLst/>
              <a:gdLst/>
              <a:ahLst/>
              <a:cxnLst/>
              <a:rect l="l" t="t" r="r" b="b"/>
              <a:pathLst>
                <a:path w="940" h="745" extrusionOk="0">
                  <a:moveTo>
                    <a:pt x="326" y="0"/>
                  </a:moveTo>
                  <a:cubicBezTo>
                    <a:pt x="146" y="0"/>
                    <a:pt x="0" y="91"/>
                    <a:pt x="37" y="300"/>
                  </a:cubicBezTo>
                  <a:lnTo>
                    <a:pt x="37" y="362"/>
                  </a:lnTo>
                  <a:cubicBezTo>
                    <a:pt x="94" y="571"/>
                    <a:pt x="351" y="745"/>
                    <a:pt x="568" y="745"/>
                  </a:cubicBezTo>
                  <a:cubicBezTo>
                    <a:pt x="701" y="745"/>
                    <a:pt x="819" y="679"/>
                    <a:pt x="866" y="515"/>
                  </a:cubicBezTo>
                  <a:cubicBezTo>
                    <a:pt x="940" y="203"/>
                    <a:pt x="595" y="0"/>
                    <a:pt x="326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74"/>
            <p:cNvSpPr/>
            <p:nvPr/>
          </p:nvSpPr>
          <p:spPr>
            <a:xfrm rot="-8946306">
              <a:off x="4277505" y="2395534"/>
              <a:ext cx="35695" cy="27678"/>
            </a:xfrm>
            <a:custGeom>
              <a:avLst/>
              <a:gdLst/>
              <a:ahLst/>
              <a:cxnLst/>
              <a:rect l="l" t="t" r="r" b="b"/>
              <a:pathLst>
                <a:path w="935" h="725" extrusionOk="0">
                  <a:moveTo>
                    <a:pt x="364" y="0"/>
                  </a:moveTo>
                  <a:cubicBezTo>
                    <a:pt x="218" y="0"/>
                    <a:pt x="90" y="75"/>
                    <a:pt x="51" y="266"/>
                  </a:cubicBezTo>
                  <a:cubicBezTo>
                    <a:pt x="0" y="558"/>
                    <a:pt x="302" y="725"/>
                    <a:pt x="558" y="725"/>
                  </a:cubicBezTo>
                  <a:cubicBezTo>
                    <a:pt x="761" y="725"/>
                    <a:pt x="935" y="620"/>
                    <a:pt x="881" y="389"/>
                  </a:cubicBezTo>
                  <a:cubicBezTo>
                    <a:pt x="881" y="359"/>
                    <a:pt x="881" y="359"/>
                    <a:pt x="881" y="328"/>
                  </a:cubicBezTo>
                  <a:cubicBezTo>
                    <a:pt x="809" y="148"/>
                    <a:pt x="569" y="0"/>
                    <a:pt x="364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74"/>
            <p:cNvSpPr/>
            <p:nvPr/>
          </p:nvSpPr>
          <p:spPr>
            <a:xfrm rot="-8946306">
              <a:off x="4345828" y="2732434"/>
              <a:ext cx="36268" cy="27373"/>
            </a:xfrm>
            <a:custGeom>
              <a:avLst/>
              <a:gdLst/>
              <a:ahLst/>
              <a:cxnLst/>
              <a:rect l="l" t="t" r="r" b="b"/>
              <a:pathLst>
                <a:path w="950" h="717" extrusionOk="0">
                  <a:moveTo>
                    <a:pt x="362" y="0"/>
                  </a:moveTo>
                  <a:cubicBezTo>
                    <a:pt x="209" y="0"/>
                    <a:pt x="77" y="80"/>
                    <a:pt x="51" y="276"/>
                  </a:cubicBezTo>
                  <a:cubicBezTo>
                    <a:pt x="1" y="560"/>
                    <a:pt x="296" y="717"/>
                    <a:pt x="550" y="717"/>
                  </a:cubicBezTo>
                  <a:cubicBezTo>
                    <a:pt x="764" y="717"/>
                    <a:pt x="950" y="606"/>
                    <a:pt x="880" y="368"/>
                  </a:cubicBezTo>
                  <a:cubicBezTo>
                    <a:pt x="880" y="368"/>
                    <a:pt x="880" y="337"/>
                    <a:pt x="880" y="337"/>
                  </a:cubicBezTo>
                  <a:cubicBezTo>
                    <a:pt x="809" y="144"/>
                    <a:pt x="567" y="0"/>
                    <a:pt x="362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74"/>
            <p:cNvSpPr/>
            <p:nvPr/>
          </p:nvSpPr>
          <p:spPr>
            <a:xfrm rot="-8946306">
              <a:off x="4220300" y="2316263"/>
              <a:ext cx="35199" cy="33634"/>
            </a:xfrm>
            <a:custGeom>
              <a:avLst/>
              <a:gdLst/>
              <a:ahLst/>
              <a:cxnLst/>
              <a:rect l="l" t="t" r="r" b="b"/>
              <a:pathLst>
                <a:path w="922" h="881" extrusionOk="0">
                  <a:moveTo>
                    <a:pt x="487" y="1"/>
                  </a:moveTo>
                  <a:cubicBezTo>
                    <a:pt x="441" y="1"/>
                    <a:pt x="391" y="15"/>
                    <a:pt x="338" y="47"/>
                  </a:cubicBezTo>
                  <a:lnTo>
                    <a:pt x="276" y="78"/>
                  </a:lnTo>
                  <a:cubicBezTo>
                    <a:pt x="12" y="283"/>
                    <a:pt x="0" y="880"/>
                    <a:pt x="401" y="880"/>
                  </a:cubicBezTo>
                  <a:cubicBezTo>
                    <a:pt x="420" y="880"/>
                    <a:pt x="440" y="879"/>
                    <a:pt x="460" y="876"/>
                  </a:cubicBezTo>
                  <a:cubicBezTo>
                    <a:pt x="922" y="822"/>
                    <a:pt x="831" y="1"/>
                    <a:pt x="487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74"/>
            <p:cNvSpPr/>
            <p:nvPr/>
          </p:nvSpPr>
          <p:spPr>
            <a:xfrm rot="-8946306">
              <a:off x="4350319" y="2385907"/>
              <a:ext cx="34245" cy="33061"/>
            </a:xfrm>
            <a:custGeom>
              <a:avLst/>
              <a:gdLst/>
              <a:ahLst/>
              <a:cxnLst/>
              <a:rect l="l" t="t" r="r" b="b"/>
              <a:pathLst>
                <a:path w="897" h="866" extrusionOk="0">
                  <a:moveTo>
                    <a:pt x="534" y="1"/>
                  </a:moveTo>
                  <a:cubicBezTo>
                    <a:pt x="509" y="1"/>
                    <a:pt x="482" y="4"/>
                    <a:pt x="454" y="10"/>
                  </a:cubicBezTo>
                  <a:cubicBezTo>
                    <a:pt x="0" y="90"/>
                    <a:pt x="103" y="866"/>
                    <a:pt x="441" y="866"/>
                  </a:cubicBezTo>
                  <a:cubicBezTo>
                    <a:pt x="491" y="866"/>
                    <a:pt x="547" y="848"/>
                    <a:pt x="608" y="808"/>
                  </a:cubicBezTo>
                  <a:cubicBezTo>
                    <a:pt x="608" y="808"/>
                    <a:pt x="638" y="808"/>
                    <a:pt x="638" y="777"/>
                  </a:cubicBezTo>
                  <a:cubicBezTo>
                    <a:pt x="896" y="577"/>
                    <a:pt x="887" y="1"/>
                    <a:pt x="534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74"/>
            <p:cNvSpPr/>
            <p:nvPr/>
          </p:nvSpPr>
          <p:spPr>
            <a:xfrm rot="-8946306">
              <a:off x="4284839" y="2316048"/>
              <a:ext cx="49783" cy="28785"/>
            </a:xfrm>
            <a:custGeom>
              <a:avLst/>
              <a:gdLst/>
              <a:ahLst/>
              <a:cxnLst/>
              <a:rect l="l" t="t" r="r" b="b"/>
              <a:pathLst>
                <a:path w="1304" h="754" extrusionOk="0">
                  <a:moveTo>
                    <a:pt x="754" y="1"/>
                  </a:moveTo>
                  <a:cubicBezTo>
                    <a:pt x="421" y="1"/>
                    <a:pt x="1" y="441"/>
                    <a:pt x="357" y="708"/>
                  </a:cubicBezTo>
                  <a:cubicBezTo>
                    <a:pt x="404" y="740"/>
                    <a:pt x="456" y="754"/>
                    <a:pt x="509" y="754"/>
                  </a:cubicBezTo>
                  <a:cubicBezTo>
                    <a:pt x="872" y="754"/>
                    <a:pt x="1304" y="109"/>
                    <a:pt x="849" y="2"/>
                  </a:cubicBezTo>
                  <a:lnTo>
                    <a:pt x="787" y="2"/>
                  </a:lnTo>
                  <a:cubicBezTo>
                    <a:pt x="776" y="1"/>
                    <a:pt x="765" y="1"/>
                    <a:pt x="754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74"/>
            <p:cNvSpPr/>
            <p:nvPr/>
          </p:nvSpPr>
          <p:spPr>
            <a:xfrm rot="-8946306">
              <a:off x="4305347" y="2229551"/>
              <a:ext cx="49554" cy="29091"/>
            </a:xfrm>
            <a:custGeom>
              <a:avLst/>
              <a:gdLst/>
              <a:ahLst/>
              <a:cxnLst/>
              <a:rect l="l" t="t" r="r" b="b"/>
              <a:pathLst>
                <a:path w="1298" h="762" extrusionOk="0">
                  <a:moveTo>
                    <a:pt x="726" y="1"/>
                  </a:moveTo>
                  <a:cubicBezTo>
                    <a:pt x="394" y="1"/>
                    <a:pt x="0" y="470"/>
                    <a:pt x="358" y="708"/>
                  </a:cubicBezTo>
                  <a:cubicBezTo>
                    <a:pt x="415" y="745"/>
                    <a:pt x="475" y="761"/>
                    <a:pt x="535" y="761"/>
                  </a:cubicBezTo>
                  <a:cubicBezTo>
                    <a:pt x="923" y="761"/>
                    <a:pt x="1297" y="82"/>
                    <a:pt x="818" y="2"/>
                  </a:cubicBezTo>
                  <a:lnTo>
                    <a:pt x="757" y="2"/>
                  </a:lnTo>
                  <a:cubicBezTo>
                    <a:pt x="747" y="1"/>
                    <a:pt x="736" y="1"/>
                    <a:pt x="726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74"/>
            <p:cNvSpPr/>
            <p:nvPr/>
          </p:nvSpPr>
          <p:spPr>
            <a:xfrm rot="-8946306">
              <a:off x="4747150" y="2842718"/>
              <a:ext cx="34588" cy="29053"/>
            </a:xfrm>
            <a:custGeom>
              <a:avLst/>
              <a:gdLst/>
              <a:ahLst/>
              <a:cxnLst/>
              <a:rect l="l" t="t" r="r" b="b"/>
              <a:pathLst>
                <a:path w="906" h="761" extrusionOk="0">
                  <a:moveTo>
                    <a:pt x="291" y="1"/>
                  </a:moveTo>
                  <a:cubicBezTo>
                    <a:pt x="130" y="1"/>
                    <a:pt x="0" y="87"/>
                    <a:pt x="23" y="295"/>
                  </a:cubicBezTo>
                  <a:cubicBezTo>
                    <a:pt x="23" y="295"/>
                    <a:pt x="23" y="326"/>
                    <a:pt x="23" y="357"/>
                  </a:cubicBezTo>
                  <a:cubicBezTo>
                    <a:pt x="62" y="571"/>
                    <a:pt x="312" y="761"/>
                    <a:pt x="520" y="761"/>
                  </a:cubicBezTo>
                  <a:cubicBezTo>
                    <a:pt x="640" y="761"/>
                    <a:pt x="746" y="698"/>
                    <a:pt x="791" y="541"/>
                  </a:cubicBezTo>
                  <a:cubicBezTo>
                    <a:pt x="906" y="235"/>
                    <a:pt x="556" y="1"/>
                    <a:pt x="291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74"/>
            <p:cNvSpPr/>
            <p:nvPr/>
          </p:nvSpPr>
          <p:spPr>
            <a:xfrm rot="-8946306">
              <a:off x="4445143" y="2376740"/>
              <a:ext cx="43751" cy="31229"/>
            </a:xfrm>
            <a:custGeom>
              <a:avLst/>
              <a:gdLst/>
              <a:ahLst/>
              <a:cxnLst/>
              <a:rect l="l" t="t" r="r" b="b"/>
              <a:pathLst>
                <a:path w="1146" h="818" extrusionOk="0">
                  <a:moveTo>
                    <a:pt x="615" y="1"/>
                  </a:moveTo>
                  <a:cubicBezTo>
                    <a:pt x="203" y="1"/>
                    <a:pt x="0" y="818"/>
                    <a:pt x="454" y="818"/>
                  </a:cubicBezTo>
                  <a:cubicBezTo>
                    <a:pt x="469" y="818"/>
                    <a:pt x="485" y="817"/>
                    <a:pt x="501" y="815"/>
                  </a:cubicBezTo>
                  <a:lnTo>
                    <a:pt x="532" y="815"/>
                  </a:lnTo>
                  <a:cubicBezTo>
                    <a:pt x="869" y="753"/>
                    <a:pt x="1146" y="139"/>
                    <a:pt x="716" y="16"/>
                  </a:cubicBezTo>
                  <a:cubicBezTo>
                    <a:pt x="681" y="6"/>
                    <a:pt x="648" y="1"/>
                    <a:pt x="615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74"/>
            <p:cNvSpPr/>
            <p:nvPr/>
          </p:nvSpPr>
          <p:spPr>
            <a:xfrm rot="-8946306">
              <a:off x="4454212" y="2497029"/>
              <a:ext cx="35008" cy="28251"/>
            </a:xfrm>
            <a:custGeom>
              <a:avLst/>
              <a:gdLst/>
              <a:ahLst/>
              <a:cxnLst/>
              <a:rect l="l" t="t" r="r" b="b"/>
              <a:pathLst>
                <a:path w="917" h="740" extrusionOk="0">
                  <a:moveTo>
                    <a:pt x="367" y="0"/>
                  </a:moveTo>
                  <a:cubicBezTo>
                    <a:pt x="245" y="0"/>
                    <a:pt x="139" y="63"/>
                    <a:pt x="94" y="220"/>
                  </a:cubicBezTo>
                  <a:cubicBezTo>
                    <a:pt x="0" y="520"/>
                    <a:pt x="341" y="740"/>
                    <a:pt x="607" y="740"/>
                  </a:cubicBezTo>
                  <a:cubicBezTo>
                    <a:pt x="777" y="740"/>
                    <a:pt x="916" y="650"/>
                    <a:pt x="892" y="435"/>
                  </a:cubicBezTo>
                  <a:lnTo>
                    <a:pt x="892" y="404"/>
                  </a:lnTo>
                  <a:cubicBezTo>
                    <a:pt x="834" y="190"/>
                    <a:pt x="578" y="0"/>
                    <a:pt x="367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74"/>
            <p:cNvSpPr/>
            <p:nvPr/>
          </p:nvSpPr>
          <p:spPr>
            <a:xfrm rot="-8946306">
              <a:off x="4470764" y="2839541"/>
              <a:ext cx="42796" cy="31152"/>
            </a:xfrm>
            <a:custGeom>
              <a:avLst/>
              <a:gdLst/>
              <a:ahLst/>
              <a:cxnLst/>
              <a:rect l="l" t="t" r="r" b="b"/>
              <a:pathLst>
                <a:path w="1121" h="816" extrusionOk="0">
                  <a:moveTo>
                    <a:pt x="683" y="1"/>
                  </a:moveTo>
                  <a:cubicBezTo>
                    <a:pt x="661" y="1"/>
                    <a:pt x="639" y="3"/>
                    <a:pt x="615" y="7"/>
                  </a:cubicBezTo>
                  <a:lnTo>
                    <a:pt x="584" y="7"/>
                  </a:lnTo>
                  <a:cubicBezTo>
                    <a:pt x="246" y="99"/>
                    <a:pt x="1" y="682"/>
                    <a:pt x="431" y="805"/>
                  </a:cubicBezTo>
                  <a:cubicBezTo>
                    <a:pt x="460" y="812"/>
                    <a:pt x="489" y="816"/>
                    <a:pt x="517" y="816"/>
                  </a:cubicBezTo>
                  <a:cubicBezTo>
                    <a:pt x="953" y="816"/>
                    <a:pt x="1120" y="1"/>
                    <a:pt x="683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74"/>
            <p:cNvSpPr/>
            <p:nvPr/>
          </p:nvSpPr>
          <p:spPr>
            <a:xfrm rot="-8946306">
              <a:off x="4347760" y="2450379"/>
              <a:ext cx="34283" cy="31038"/>
            </a:xfrm>
            <a:custGeom>
              <a:avLst/>
              <a:gdLst/>
              <a:ahLst/>
              <a:cxnLst/>
              <a:rect l="l" t="t" r="r" b="b"/>
              <a:pathLst>
                <a:path w="898" h="813" extrusionOk="0">
                  <a:moveTo>
                    <a:pt x="251" y="1"/>
                  </a:moveTo>
                  <a:cubicBezTo>
                    <a:pt x="146" y="1"/>
                    <a:pt x="57" y="62"/>
                    <a:pt x="23" y="216"/>
                  </a:cubicBezTo>
                  <a:cubicBezTo>
                    <a:pt x="23" y="216"/>
                    <a:pt x="23" y="246"/>
                    <a:pt x="23" y="246"/>
                  </a:cubicBezTo>
                  <a:cubicBezTo>
                    <a:pt x="0" y="496"/>
                    <a:pt x="245" y="812"/>
                    <a:pt x="474" y="812"/>
                  </a:cubicBezTo>
                  <a:cubicBezTo>
                    <a:pt x="555" y="812"/>
                    <a:pt x="634" y="772"/>
                    <a:pt x="698" y="676"/>
                  </a:cubicBezTo>
                  <a:cubicBezTo>
                    <a:pt x="898" y="410"/>
                    <a:pt x="522" y="1"/>
                    <a:pt x="251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74"/>
            <p:cNvSpPr/>
            <p:nvPr/>
          </p:nvSpPr>
          <p:spPr>
            <a:xfrm rot="-8946306">
              <a:off x="4393934" y="2340298"/>
              <a:ext cx="34970" cy="31649"/>
            </a:xfrm>
            <a:custGeom>
              <a:avLst/>
              <a:gdLst/>
              <a:ahLst/>
              <a:cxnLst/>
              <a:rect l="l" t="t" r="r" b="b"/>
              <a:pathLst>
                <a:path w="916" h="829" extrusionOk="0">
                  <a:moveTo>
                    <a:pt x="241" y="0"/>
                  </a:moveTo>
                  <a:cubicBezTo>
                    <a:pt x="139" y="0"/>
                    <a:pt x="56" y="58"/>
                    <a:pt x="31" y="201"/>
                  </a:cubicBezTo>
                  <a:cubicBezTo>
                    <a:pt x="0" y="232"/>
                    <a:pt x="0" y="263"/>
                    <a:pt x="31" y="263"/>
                  </a:cubicBezTo>
                  <a:cubicBezTo>
                    <a:pt x="8" y="512"/>
                    <a:pt x="253" y="828"/>
                    <a:pt x="494" y="828"/>
                  </a:cubicBezTo>
                  <a:cubicBezTo>
                    <a:pt x="580" y="828"/>
                    <a:pt x="665" y="789"/>
                    <a:pt x="737" y="692"/>
                  </a:cubicBezTo>
                  <a:cubicBezTo>
                    <a:pt x="915" y="403"/>
                    <a:pt x="512" y="0"/>
                    <a:pt x="241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74"/>
            <p:cNvSpPr/>
            <p:nvPr/>
          </p:nvSpPr>
          <p:spPr>
            <a:xfrm rot="-8946306">
              <a:off x="4034805" y="2822501"/>
              <a:ext cx="34779" cy="28327"/>
            </a:xfrm>
            <a:custGeom>
              <a:avLst/>
              <a:gdLst/>
              <a:ahLst/>
              <a:cxnLst/>
              <a:rect l="l" t="t" r="r" b="b"/>
              <a:pathLst>
                <a:path w="911" h="742" extrusionOk="0">
                  <a:moveTo>
                    <a:pt x="353" y="1"/>
                  </a:moveTo>
                  <a:cubicBezTo>
                    <a:pt x="230" y="1"/>
                    <a:pt x="121" y="63"/>
                    <a:pt x="76" y="222"/>
                  </a:cubicBezTo>
                  <a:cubicBezTo>
                    <a:pt x="1" y="522"/>
                    <a:pt x="349" y="742"/>
                    <a:pt x="611" y="742"/>
                  </a:cubicBezTo>
                  <a:cubicBezTo>
                    <a:pt x="778" y="742"/>
                    <a:pt x="910" y="652"/>
                    <a:pt x="874" y="437"/>
                  </a:cubicBezTo>
                  <a:cubicBezTo>
                    <a:pt x="874" y="406"/>
                    <a:pt x="874" y="406"/>
                    <a:pt x="874" y="376"/>
                  </a:cubicBezTo>
                  <a:cubicBezTo>
                    <a:pt x="816" y="182"/>
                    <a:pt x="563" y="1"/>
                    <a:pt x="353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74"/>
            <p:cNvSpPr/>
            <p:nvPr/>
          </p:nvSpPr>
          <p:spPr>
            <a:xfrm rot="-8946306">
              <a:off x="4328710" y="2194150"/>
              <a:ext cx="43560" cy="31458"/>
            </a:xfrm>
            <a:custGeom>
              <a:avLst/>
              <a:gdLst/>
              <a:ahLst/>
              <a:cxnLst/>
              <a:rect l="l" t="t" r="r" b="b"/>
              <a:pathLst>
                <a:path w="1141" h="824" extrusionOk="0">
                  <a:moveTo>
                    <a:pt x="690" y="1"/>
                  </a:moveTo>
                  <a:cubicBezTo>
                    <a:pt x="676" y="1"/>
                    <a:pt x="661" y="2"/>
                    <a:pt x="645" y="3"/>
                  </a:cubicBezTo>
                  <a:lnTo>
                    <a:pt x="584" y="3"/>
                  </a:lnTo>
                  <a:cubicBezTo>
                    <a:pt x="277" y="95"/>
                    <a:pt x="0" y="679"/>
                    <a:pt x="430" y="802"/>
                  </a:cubicBezTo>
                  <a:cubicBezTo>
                    <a:pt x="470" y="817"/>
                    <a:pt x="508" y="824"/>
                    <a:pt x="545" y="824"/>
                  </a:cubicBezTo>
                  <a:cubicBezTo>
                    <a:pt x="948" y="824"/>
                    <a:pt x="1141" y="1"/>
                    <a:pt x="690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74"/>
            <p:cNvSpPr/>
            <p:nvPr/>
          </p:nvSpPr>
          <p:spPr>
            <a:xfrm rot="-8946306">
              <a:off x="4179542" y="2406854"/>
              <a:ext cx="34741" cy="27945"/>
            </a:xfrm>
            <a:custGeom>
              <a:avLst/>
              <a:gdLst/>
              <a:ahLst/>
              <a:cxnLst/>
              <a:rect l="l" t="t" r="r" b="b"/>
              <a:pathLst>
                <a:path w="910" h="732" extrusionOk="0">
                  <a:moveTo>
                    <a:pt x="317" y="1"/>
                  </a:moveTo>
                  <a:cubicBezTo>
                    <a:pt x="142" y="1"/>
                    <a:pt x="1" y="94"/>
                    <a:pt x="38" y="316"/>
                  </a:cubicBezTo>
                  <a:cubicBezTo>
                    <a:pt x="38" y="316"/>
                    <a:pt x="38" y="347"/>
                    <a:pt x="38" y="378"/>
                  </a:cubicBezTo>
                  <a:cubicBezTo>
                    <a:pt x="94" y="566"/>
                    <a:pt x="336" y="732"/>
                    <a:pt x="543" y="732"/>
                  </a:cubicBezTo>
                  <a:cubicBezTo>
                    <a:pt x="673" y="732"/>
                    <a:pt x="789" y="666"/>
                    <a:pt x="836" y="500"/>
                  </a:cubicBezTo>
                  <a:cubicBezTo>
                    <a:pt x="910" y="207"/>
                    <a:pt x="577" y="1"/>
                    <a:pt x="317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9" name="Google Shape;7389;p74"/>
          <p:cNvGrpSpPr/>
          <p:nvPr/>
        </p:nvGrpSpPr>
        <p:grpSpPr>
          <a:xfrm rot="-1066877" flipH="1">
            <a:off x="7664677" y="3620706"/>
            <a:ext cx="2107726" cy="2211535"/>
            <a:chOff x="3742318" y="2098673"/>
            <a:chExt cx="1329340" cy="1394783"/>
          </a:xfrm>
        </p:grpSpPr>
        <p:sp>
          <p:nvSpPr>
            <p:cNvPr id="7390" name="Google Shape;7390;p74"/>
            <p:cNvSpPr/>
            <p:nvPr/>
          </p:nvSpPr>
          <p:spPr>
            <a:xfrm rot="-8946306">
              <a:off x="4695432" y="2831931"/>
              <a:ext cx="294268" cy="239178"/>
            </a:xfrm>
            <a:custGeom>
              <a:avLst/>
              <a:gdLst/>
              <a:ahLst/>
              <a:cxnLst/>
              <a:rect l="l" t="t" r="r" b="b"/>
              <a:pathLst>
                <a:path w="7708" h="6265" extrusionOk="0">
                  <a:moveTo>
                    <a:pt x="6632" y="1"/>
                  </a:moveTo>
                  <a:lnTo>
                    <a:pt x="583" y="2734"/>
                  </a:lnTo>
                  <a:lnTo>
                    <a:pt x="0" y="4852"/>
                  </a:lnTo>
                  <a:lnTo>
                    <a:pt x="3715" y="6265"/>
                  </a:lnTo>
                  <a:lnTo>
                    <a:pt x="4483" y="3839"/>
                  </a:lnTo>
                  <a:lnTo>
                    <a:pt x="7707" y="338"/>
                  </a:lnTo>
                  <a:lnTo>
                    <a:pt x="6632" y="1"/>
                  </a:lnTo>
                  <a:close/>
                </a:path>
              </a:pathLst>
            </a:custGeom>
            <a:solidFill>
              <a:srgbClr val="E3E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74"/>
            <p:cNvSpPr/>
            <p:nvPr/>
          </p:nvSpPr>
          <p:spPr>
            <a:xfrm rot="-8946306">
              <a:off x="4146729" y="2323397"/>
              <a:ext cx="845237" cy="543983"/>
            </a:xfrm>
            <a:custGeom>
              <a:avLst/>
              <a:gdLst/>
              <a:ahLst/>
              <a:cxnLst/>
              <a:rect l="l" t="t" r="r" b="b"/>
              <a:pathLst>
                <a:path w="22140" h="14249" extrusionOk="0">
                  <a:moveTo>
                    <a:pt x="3992" y="0"/>
                  </a:moveTo>
                  <a:lnTo>
                    <a:pt x="768" y="3501"/>
                  </a:lnTo>
                  <a:lnTo>
                    <a:pt x="0" y="5927"/>
                  </a:lnTo>
                  <a:lnTo>
                    <a:pt x="5067" y="7861"/>
                  </a:lnTo>
                  <a:lnTo>
                    <a:pt x="21740" y="14248"/>
                  </a:lnTo>
                  <a:lnTo>
                    <a:pt x="22139" y="14156"/>
                  </a:lnTo>
                  <a:lnTo>
                    <a:pt x="22078" y="13542"/>
                  </a:lnTo>
                  <a:lnTo>
                    <a:pt x="13572" y="2979"/>
                  </a:lnTo>
                  <a:lnTo>
                    <a:pt x="10011" y="1874"/>
                  </a:lnTo>
                  <a:lnTo>
                    <a:pt x="3992" y="0"/>
                  </a:lnTo>
                  <a:close/>
                </a:path>
              </a:pathLst>
            </a:custGeom>
            <a:solidFill>
              <a:srgbClr val="D9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74"/>
            <p:cNvSpPr/>
            <p:nvPr/>
          </p:nvSpPr>
          <p:spPr>
            <a:xfrm rot="-8946306">
              <a:off x="4514923" y="2667833"/>
              <a:ext cx="382189" cy="300109"/>
            </a:xfrm>
            <a:custGeom>
              <a:avLst/>
              <a:gdLst/>
              <a:ahLst/>
              <a:cxnLst/>
              <a:rect l="l" t="t" r="r" b="b"/>
              <a:pathLst>
                <a:path w="10011" h="7861" extrusionOk="0">
                  <a:moveTo>
                    <a:pt x="3992" y="0"/>
                  </a:moveTo>
                  <a:lnTo>
                    <a:pt x="768" y="3501"/>
                  </a:lnTo>
                  <a:lnTo>
                    <a:pt x="0" y="5896"/>
                  </a:lnTo>
                  <a:lnTo>
                    <a:pt x="5067" y="7861"/>
                  </a:lnTo>
                  <a:cubicBezTo>
                    <a:pt x="5313" y="7247"/>
                    <a:pt x="5773" y="6725"/>
                    <a:pt x="6326" y="6387"/>
                  </a:cubicBezTo>
                  <a:lnTo>
                    <a:pt x="10011" y="1873"/>
                  </a:lnTo>
                  <a:lnTo>
                    <a:pt x="3992" y="0"/>
                  </a:ln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74"/>
            <p:cNvSpPr/>
            <p:nvPr/>
          </p:nvSpPr>
          <p:spPr>
            <a:xfrm rot="-8946306">
              <a:off x="3973653" y="2272970"/>
              <a:ext cx="919109" cy="869250"/>
            </a:xfrm>
            <a:custGeom>
              <a:avLst/>
              <a:gdLst/>
              <a:ahLst/>
              <a:cxnLst/>
              <a:rect l="l" t="t" r="r" b="b"/>
              <a:pathLst>
                <a:path w="24075" h="22769" extrusionOk="0">
                  <a:moveTo>
                    <a:pt x="23164" y="0"/>
                  </a:moveTo>
                  <a:cubicBezTo>
                    <a:pt x="16300" y="0"/>
                    <a:pt x="9669" y="2653"/>
                    <a:pt x="4699" y="7447"/>
                  </a:cubicBezTo>
                  <a:cubicBezTo>
                    <a:pt x="2979" y="9043"/>
                    <a:pt x="1413" y="10824"/>
                    <a:pt x="1" y="12759"/>
                  </a:cubicBezTo>
                  <a:lnTo>
                    <a:pt x="5313" y="15215"/>
                  </a:lnTo>
                  <a:lnTo>
                    <a:pt x="21249" y="22615"/>
                  </a:lnTo>
                  <a:lnTo>
                    <a:pt x="21556" y="22769"/>
                  </a:lnTo>
                  <a:lnTo>
                    <a:pt x="21587" y="22493"/>
                  </a:lnTo>
                  <a:lnTo>
                    <a:pt x="23000" y="9657"/>
                  </a:lnTo>
                  <a:lnTo>
                    <a:pt x="24074" y="16"/>
                  </a:lnTo>
                  <a:cubicBezTo>
                    <a:pt x="23771" y="5"/>
                    <a:pt x="23467" y="0"/>
                    <a:pt x="23164" y="0"/>
                  </a:cubicBezTo>
                  <a:close/>
                </a:path>
              </a:pathLst>
            </a:custGeom>
            <a:solidFill>
              <a:srgbClr val="E74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74"/>
            <p:cNvSpPr/>
            <p:nvPr/>
          </p:nvSpPr>
          <p:spPr>
            <a:xfrm rot="-8946306">
              <a:off x="3822641" y="2652590"/>
              <a:ext cx="1073840" cy="607242"/>
            </a:xfrm>
            <a:custGeom>
              <a:avLst/>
              <a:gdLst/>
              <a:ahLst/>
              <a:cxnLst/>
              <a:rect l="l" t="t" r="r" b="b"/>
              <a:pathLst>
                <a:path w="28128" h="15906" extrusionOk="0">
                  <a:moveTo>
                    <a:pt x="28127" y="0"/>
                  </a:moveTo>
                  <a:cubicBezTo>
                    <a:pt x="25087" y="0"/>
                    <a:pt x="22078" y="369"/>
                    <a:pt x="19130" y="1105"/>
                  </a:cubicBezTo>
                  <a:cubicBezTo>
                    <a:pt x="19130" y="1105"/>
                    <a:pt x="6479" y="4207"/>
                    <a:pt x="0" y="14156"/>
                  </a:cubicBezTo>
                  <a:lnTo>
                    <a:pt x="3716" y="15906"/>
                  </a:lnTo>
                  <a:cubicBezTo>
                    <a:pt x="5128" y="13971"/>
                    <a:pt x="6694" y="12190"/>
                    <a:pt x="8414" y="10594"/>
                  </a:cubicBezTo>
                  <a:cubicBezTo>
                    <a:pt x="13361" y="5822"/>
                    <a:pt x="19955" y="3143"/>
                    <a:pt x="26785" y="3143"/>
                  </a:cubicBezTo>
                  <a:cubicBezTo>
                    <a:pt x="27120" y="3143"/>
                    <a:pt x="27454" y="3150"/>
                    <a:pt x="27789" y="3163"/>
                  </a:cubicBezTo>
                  <a:lnTo>
                    <a:pt x="28127" y="0"/>
                  </a:lnTo>
                  <a:close/>
                </a:path>
              </a:pathLst>
            </a:custGeom>
            <a:solidFill>
              <a:srgbClr val="EFF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74"/>
            <p:cNvSpPr/>
            <p:nvPr/>
          </p:nvSpPr>
          <p:spPr>
            <a:xfrm rot="-8946306">
              <a:off x="3899624" y="2540863"/>
              <a:ext cx="919109" cy="580900"/>
            </a:xfrm>
            <a:custGeom>
              <a:avLst/>
              <a:gdLst/>
              <a:ahLst/>
              <a:cxnLst/>
              <a:rect l="l" t="t" r="r" b="b"/>
              <a:pathLst>
                <a:path w="24075" h="15216" extrusionOk="0">
                  <a:moveTo>
                    <a:pt x="23160" y="0"/>
                  </a:moveTo>
                  <a:cubicBezTo>
                    <a:pt x="16272" y="0"/>
                    <a:pt x="9669" y="2653"/>
                    <a:pt x="4699" y="7447"/>
                  </a:cubicBezTo>
                  <a:cubicBezTo>
                    <a:pt x="2979" y="9043"/>
                    <a:pt x="1413" y="10824"/>
                    <a:pt x="1" y="12759"/>
                  </a:cubicBezTo>
                  <a:lnTo>
                    <a:pt x="5313" y="15215"/>
                  </a:lnTo>
                  <a:cubicBezTo>
                    <a:pt x="5344" y="15185"/>
                    <a:pt x="5405" y="15154"/>
                    <a:pt x="5467" y="15123"/>
                  </a:cubicBezTo>
                  <a:cubicBezTo>
                    <a:pt x="7892" y="14018"/>
                    <a:pt x="10042" y="14970"/>
                    <a:pt x="11577" y="12390"/>
                  </a:cubicBezTo>
                  <a:cubicBezTo>
                    <a:pt x="13112" y="9965"/>
                    <a:pt x="13358" y="5819"/>
                    <a:pt x="17288" y="5758"/>
                  </a:cubicBezTo>
                  <a:cubicBezTo>
                    <a:pt x="19837" y="5789"/>
                    <a:pt x="21280" y="8091"/>
                    <a:pt x="23000" y="9657"/>
                  </a:cubicBezTo>
                  <a:lnTo>
                    <a:pt x="24074" y="16"/>
                  </a:lnTo>
                  <a:cubicBezTo>
                    <a:pt x="23769" y="5"/>
                    <a:pt x="23465" y="0"/>
                    <a:pt x="23160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74"/>
            <p:cNvSpPr/>
            <p:nvPr/>
          </p:nvSpPr>
          <p:spPr>
            <a:xfrm rot="-8946306">
              <a:off x="3805488" y="2713476"/>
              <a:ext cx="1073840" cy="542799"/>
            </a:xfrm>
            <a:custGeom>
              <a:avLst/>
              <a:gdLst/>
              <a:ahLst/>
              <a:cxnLst/>
              <a:rect l="l" t="t" r="r" b="b"/>
              <a:pathLst>
                <a:path w="28128" h="14218" extrusionOk="0">
                  <a:moveTo>
                    <a:pt x="26715" y="0"/>
                  </a:moveTo>
                  <a:cubicBezTo>
                    <a:pt x="26254" y="0"/>
                    <a:pt x="25701" y="0"/>
                    <a:pt x="25087" y="62"/>
                  </a:cubicBezTo>
                  <a:cubicBezTo>
                    <a:pt x="24473" y="92"/>
                    <a:pt x="23767" y="154"/>
                    <a:pt x="22999" y="246"/>
                  </a:cubicBezTo>
                  <a:cubicBezTo>
                    <a:pt x="22232" y="338"/>
                    <a:pt x="21402" y="461"/>
                    <a:pt x="20543" y="645"/>
                  </a:cubicBezTo>
                  <a:cubicBezTo>
                    <a:pt x="19652" y="829"/>
                    <a:pt x="18731" y="1044"/>
                    <a:pt x="17871" y="1321"/>
                  </a:cubicBezTo>
                  <a:cubicBezTo>
                    <a:pt x="15937" y="1935"/>
                    <a:pt x="14064" y="2702"/>
                    <a:pt x="12283" y="3624"/>
                  </a:cubicBezTo>
                  <a:cubicBezTo>
                    <a:pt x="11362" y="4084"/>
                    <a:pt x="10471" y="4576"/>
                    <a:pt x="9581" y="5098"/>
                  </a:cubicBezTo>
                  <a:cubicBezTo>
                    <a:pt x="8721" y="5620"/>
                    <a:pt x="7892" y="6172"/>
                    <a:pt x="7124" y="6756"/>
                  </a:cubicBezTo>
                  <a:cubicBezTo>
                    <a:pt x="6357" y="7339"/>
                    <a:pt x="5589" y="7892"/>
                    <a:pt x="4944" y="8475"/>
                  </a:cubicBezTo>
                  <a:cubicBezTo>
                    <a:pt x="4299" y="9059"/>
                    <a:pt x="3685" y="9642"/>
                    <a:pt x="3132" y="10195"/>
                  </a:cubicBezTo>
                  <a:cubicBezTo>
                    <a:pt x="2610" y="10747"/>
                    <a:pt x="2150" y="11269"/>
                    <a:pt x="1751" y="11761"/>
                  </a:cubicBezTo>
                  <a:lnTo>
                    <a:pt x="1198" y="12436"/>
                  </a:lnTo>
                  <a:lnTo>
                    <a:pt x="768" y="13020"/>
                  </a:lnTo>
                  <a:cubicBezTo>
                    <a:pt x="492" y="13388"/>
                    <a:pt x="338" y="13695"/>
                    <a:pt x="185" y="13910"/>
                  </a:cubicBezTo>
                  <a:lnTo>
                    <a:pt x="0" y="14217"/>
                  </a:lnTo>
                  <a:lnTo>
                    <a:pt x="0" y="14217"/>
                  </a:lnTo>
                  <a:lnTo>
                    <a:pt x="215" y="13910"/>
                  </a:lnTo>
                  <a:cubicBezTo>
                    <a:pt x="338" y="13726"/>
                    <a:pt x="553" y="13419"/>
                    <a:pt x="829" y="13081"/>
                  </a:cubicBezTo>
                  <a:lnTo>
                    <a:pt x="1290" y="12498"/>
                  </a:lnTo>
                  <a:cubicBezTo>
                    <a:pt x="1444" y="12283"/>
                    <a:pt x="1628" y="12068"/>
                    <a:pt x="1843" y="11822"/>
                  </a:cubicBezTo>
                  <a:cubicBezTo>
                    <a:pt x="2242" y="11331"/>
                    <a:pt x="2733" y="10840"/>
                    <a:pt x="3286" y="10287"/>
                  </a:cubicBezTo>
                  <a:cubicBezTo>
                    <a:pt x="3808" y="9765"/>
                    <a:pt x="4422" y="9181"/>
                    <a:pt x="5098" y="8629"/>
                  </a:cubicBezTo>
                  <a:cubicBezTo>
                    <a:pt x="5773" y="8076"/>
                    <a:pt x="6510" y="7493"/>
                    <a:pt x="7278" y="6940"/>
                  </a:cubicBezTo>
                  <a:cubicBezTo>
                    <a:pt x="8936" y="5804"/>
                    <a:pt x="10655" y="4790"/>
                    <a:pt x="12436" y="3900"/>
                  </a:cubicBezTo>
                  <a:cubicBezTo>
                    <a:pt x="14217" y="3040"/>
                    <a:pt x="16090" y="2273"/>
                    <a:pt x="17994" y="1658"/>
                  </a:cubicBezTo>
                  <a:cubicBezTo>
                    <a:pt x="18854" y="1382"/>
                    <a:pt x="19744" y="1167"/>
                    <a:pt x="20635" y="983"/>
                  </a:cubicBezTo>
                  <a:cubicBezTo>
                    <a:pt x="21495" y="799"/>
                    <a:pt x="22324" y="676"/>
                    <a:pt x="23061" y="522"/>
                  </a:cubicBezTo>
                  <a:cubicBezTo>
                    <a:pt x="23828" y="400"/>
                    <a:pt x="24504" y="307"/>
                    <a:pt x="25149" y="246"/>
                  </a:cubicBezTo>
                  <a:lnTo>
                    <a:pt x="25978" y="154"/>
                  </a:lnTo>
                  <a:lnTo>
                    <a:pt x="26715" y="123"/>
                  </a:lnTo>
                  <a:cubicBezTo>
                    <a:pt x="27175" y="62"/>
                    <a:pt x="27513" y="62"/>
                    <a:pt x="27759" y="31"/>
                  </a:cubicBezTo>
                  <a:lnTo>
                    <a:pt x="28127" y="31"/>
                  </a:lnTo>
                  <a:lnTo>
                    <a:pt x="27759" y="0"/>
                  </a:lnTo>
                  <a:close/>
                </a:path>
              </a:pathLst>
            </a:custGeom>
            <a:solidFill>
              <a:srgbClr val="BFD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74"/>
            <p:cNvSpPr/>
            <p:nvPr/>
          </p:nvSpPr>
          <p:spPr>
            <a:xfrm rot="-8946306">
              <a:off x="4466736" y="2444456"/>
              <a:ext cx="80935" cy="62152"/>
            </a:xfrm>
            <a:custGeom>
              <a:avLst/>
              <a:gdLst/>
              <a:ahLst/>
              <a:cxnLst/>
              <a:rect l="l" t="t" r="r" b="b"/>
              <a:pathLst>
                <a:path w="2120" h="1628" extrusionOk="0">
                  <a:moveTo>
                    <a:pt x="1" y="0"/>
                  </a:moveTo>
                  <a:lnTo>
                    <a:pt x="1" y="0"/>
                  </a:lnTo>
                  <a:cubicBezTo>
                    <a:pt x="93" y="92"/>
                    <a:pt x="185" y="215"/>
                    <a:pt x="277" y="338"/>
                  </a:cubicBezTo>
                  <a:cubicBezTo>
                    <a:pt x="492" y="553"/>
                    <a:pt x="707" y="768"/>
                    <a:pt x="953" y="952"/>
                  </a:cubicBezTo>
                  <a:cubicBezTo>
                    <a:pt x="1075" y="1044"/>
                    <a:pt x="1229" y="1106"/>
                    <a:pt x="1352" y="1198"/>
                  </a:cubicBezTo>
                  <a:lnTo>
                    <a:pt x="1720" y="1413"/>
                  </a:lnTo>
                  <a:cubicBezTo>
                    <a:pt x="1843" y="1505"/>
                    <a:pt x="1997" y="1566"/>
                    <a:pt x="2119" y="1628"/>
                  </a:cubicBezTo>
                  <a:cubicBezTo>
                    <a:pt x="2027" y="1474"/>
                    <a:pt x="1935" y="1382"/>
                    <a:pt x="1843" y="1259"/>
                  </a:cubicBezTo>
                  <a:cubicBezTo>
                    <a:pt x="1659" y="1014"/>
                    <a:pt x="1413" y="799"/>
                    <a:pt x="1168" y="614"/>
                  </a:cubicBezTo>
                  <a:cubicBezTo>
                    <a:pt x="922" y="461"/>
                    <a:pt x="676" y="277"/>
                    <a:pt x="400" y="154"/>
                  </a:cubicBezTo>
                  <a:cubicBezTo>
                    <a:pt x="277" y="92"/>
                    <a:pt x="154" y="31"/>
                    <a:pt x="1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74"/>
            <p:cNvSpPr/>
            <p:nvPr/>
          </p:nvSpPr>
          <p:spPr>
            <a:xfrm rot="-8946306">
              <a:off x="4486898" y="2522167"/>
              <a:ext cx="222762" cy="111400"/>
            </a:xfrm>
            <a:custGeom>
              <a:avLst/>
              <a:gdLst/>
              <a:ahLst/>
              <a:cxnLst/>
              <a:rect l="l" t="t" r="r" b="b"/>
              <a:pathLst>
                <a:path w="5835" h="2918" extrusionOk="0">
                  <a:moveTo>
                    <a:pt x="0" y="1"/>
                  </a:moveTo>
                  <a:cubicBezTo>
                    <a:pt x="0" y="1"/>
                    <a:pt x="62" y="93"/>
                    <a:pt x="215" y="185"/>
                  </a:cubicBezTo>
                  <a:cubicBezTo>
                    <a:pt x="369" y="277"/>
                    <a:pt x="584" y="431"/>
                    <a:pt x="829" y="615"/>
                  </a:cubicBezTo>
                  <a:cubicBezTo>
                    <a:pt x="952" y="676"/>
                    <a:pt x="1106" y="768"/>
                    <a:pt x="1259" y="860"/>
                  </a:cubicBezTo>
                  <a:lnTo>
                    <a:pt x="1751" y="1137"/>
                  </a:lnTo>
                  <a:cubicBezTo>
                    <a:pt x="2088" y="1290"/>
                    <a:pt x="2457" y="1475"/>
                    <a:pt x="2825" y="1659"/>
                  </a:cubicBezTo>
                  <a:cubicBezTo>
                    <a:pt x="3194" y="1812"/>
                    <a:pt x="3562" y="1997"/>
                    <a:pt x="3900" y="2119"/>
                  </a:cubicBezTo>
                  <a:cubicBezTo>
                    <a:pt x="4084" y="2212"/>
                    <a:pt x="4238" y="2273"/>
                    <a:pt x="4391" y="2365"/>
                  </a:cubicBezTo>
                  <a:lnTo>
                    <a:pt x="4883" y="2549"/>
                  </a:lnTo>
                  <a:cubicBezTo>
                    <a:pt x="5159" y="2672"/>
                    <a:pt x="5405" y="2734"/>
                    <a:pt x="5558" y="2826"/>
                  </a:cubicBezTo>
                  <a:cubicBezTo>
                    <a:pt x="5712" y="2887"/>
                    <a:pt x="5834" y="2918"/>
                    <a:pt x="5834" y="2918"/>
                  </a:cubicBezTo>
                  <a:cubicBezTo>
                    <a:pt x="5834" y="2918"/>
                    <a:pt x="5742" y="2856"/>
                    <a:pt x="5589" y="2764"/>
                  </a:cubicBezTo>
                  <a:cubicBezTo>
                    <a:pt x="5435" y="2672"/>
                    <a:pt x="5220" y="2519"/>
                    <a:pt x="4975" y="2365"/>
                  </a:cubicBezTo>
                  <a:cubicBezTo>
                    <a:pt x="4698" y="2181"/>
                    <a:pt x="4391" y="1997"/>
                    <a:pt x="4054" y="1843"/>
                  </a:cubicBezTo>
                  <a:cubicBezTo>
                    <a:pt x="3716" y="1659"/>
                    <a:pt x="3347" y="1475"/>
                    <a:pt x="2979" y="1290"/>
                  </a:cubicBezTo>
                  <a:cubicBezTo>
                    <a:pt x="2610" y="1137"/>
                    <a:pt x="2242" y="953"/>
                    <a:pt x="1904" y="830"/>
                  </a:cubicBezTo>
                  <a:lnTo>
                    <a:pt x="1382" y="615"/>
                  </a:lnTo>
                  <a:lnTo>
                    <a:pt x="952" y="400"/>
                  </a:lnTo>
                  <a:cubicBezTo>
                    <a:pt x="645" y="277"/>
                    <a:pt x="430" y="185"/>
                    <a:pt x="277" y="12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74"/>
            <p:cNvSpPr/>
            <p:nvPr/>
          </p:nvSpPr>
          <p:spPr>
            <a:xfrm rot="-8946306">
              <a:off x="4348629" y="2499589"/>
              <a:ext cx="120792" cy="184089"/>
            </a:xfrm>
            <a:custGeom>
              <a:avLst/>
              <a:gdLst/>
              <a:ahLst/>
              <a:cxnLst/>
              <a:rect l="l" t="t" r="r" b="b"/>
              <a:pathLst>
                <a:path w="3164" h="4822" extrusionOk="0">
                  <a:moveTo>
                    <a:pt x="1" y="0"/>
                  </a:moveTo>
                  <a:cubicBezTo>
                    <a:pt x="1" y="0"/>
                    <a:pt x="123" y="338"/>
                    <a:pt x="369" y="829"/>
                  </a:cubicBezTo>
                  <a:cubicBezTo>
                    <a:pt x="492" y="1075"/>
                    <a:pt x="645" y="1351"/>
                    <a:pt x="830" y="1658"/>
                  </a:cubicBezTo>
                  <a:cubicBezTo>
                    <a:pt x="983" y="1935"/>
                    <a:pt x="1167" y="2272"/>
                    <a:pt x="1382" y="2549"/>
                  </a:cubicBezTo>
                  <a:cubicBezTo>
                    <a:pt x="1782" y="3163"/>
                    <a:pt x="2211" y="3716"/>
                    <a:pt x="2549" y="4145"/>
                  </a:cubicBezTo>
                  <a:cubicBezTo>
                    <a:pt x="2918" y="4575"/>
                    <a:pt x="3163" y="4821"/>
                    <a:pt x="3163" y="4821"/>
                  </a:cubicBezTo>
                  <a:cubicBezTo>
                    <a:pt x="3163" y="4821"/>
                    <a:pt x="3010" y="4483"/>
                    <a:pt x="2733" y="4023"/>
                  </a:cubicBezTo>
                  <a:cubicBezTo>
                    <a:pt x="2488" y="3531"/>
                    <a:pt x="2089" y="2917"/>
                    <a:pt x="1689" y="2334"/>
                  </a:cubicBezTo>
                  <a:cubicBezTo>
                    <a:pt x="1505" y="2027"/>
                    <a:pt x="1290" y="1750"/>
                    <a:pt x="1106" y="1474"/>
                  </a:cubicBezTo>
                  <a:cubicBezTo>
                    <a:pt x="922" y="1198"/>
                    <a:pt x="738" y="921"/>
                    <a:pt x="584" y="706"/>
                  </a:cubicBezTo>
                  <a:cubicBezTo>
                    <a:pt x="246" y="27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74"/>
            <p:cNvSpPr/>
            <p:nvPr/>
          </p:nvSpPr>
          <p:spPr>
            <a:xfrm rot="-8946306">
              <a:off x="4098649" y="2409062"/>
              <a:ext cx="15271" cy="271972"/>
            </a:xfrm>
            <a:custGeom>
              <a:avLst/>
              <a:gdLst/>
              <a:ahLst/>
              <a:cxnLst/>
              <a:rect l="l" t="t" r="r" b="b"/>
              <a:pathLst>
                <a:path w="400" h="7124" extrusionOk="0">
                  <a:moveTo>
                    <a:pt x="92" y="0"/>
                  </a:moveTo>
                  <a:cubicBezTo>
                    <a:pt x="92" y="0"/>
                    <a:pt x="92" y="92"/>
                    <a:pt x="62" y="307"/>
                  </a:cubicBezTo>
                  <a:cubicBezTo>
                    <a:pt x="62" y="491"/>
                    <a:pt x="31" y="768"/>
                    <a:pt x="31" y="1106"/>
                  </a:cubicBezTo>
                  <a:cubicBezTo>
                    <a:pt x="31" y="1781"/>
                    <a:pt x="0" y="2672"/>
                    <a:pt x="31" y="3562"/>
                  </a:cubicBezTo>
                  <a:cubicBezTo>
                    <a:pt x="31" y="4453"/>
                    <a:pt x="92" y="5343"/>
                    <a:pt x="154" y="6019"/>
                  </a:cubicBezTo>
                  <a:cubicBezTo>
                    <a:pt x="184" y="6356"/>
                    <a:pt x="215" y="6633"/>
                    <a:pt x="246" y="6817"/>
                  </a:cubicBezTo>
                  <a:cubicBezTo>
                    <a:pt x="307" y="7032"/>
                    <a:pt x="307" y="7124"/>
                    <a:pt x="307" y="7124"/>
                  </a:cubicBezTo>
                  <a:cubicBezTo>
                    <a:pt x="307" y="7124"/>
                    <a:pt x="307" y="7032"/>
                    <a:pt x="307" y="6817"/>
                  </a:cubicBezTo>
                  <a:cubicBezTo>
                    <a:pt x="338" y="6633"/>
                    <a:pt x="369" y="6356"/>
                    <a:pt x="369" y="6019"/>
                  </a:cubicBezTo>
                  <a:cubicBezTo>
                    <a:pt x="399" y="5343"/>
                    <a:pt x="399" y="4453"/>
                    <a:pt x="399" y="3562"/>
                  </a:cubicBezTo>
                  <a:cubicBezTo>
                    <a:pt x="369" y="2672"/>
                    <a:pt x="307" y="1781"/>
                    <a:pt x="246" y="1106"/>
                  </a:cubicBezTo>
                  <a:cubicBezTo>
                    <a:pt x="215" y="768"/>
                    <a:pt x="184" y="491"/>
                    <a:pt x="154" y="307"/>
                  </a:cubicBezTo>
                  <a:cubicBezTo>
                    <a:pt x="92" y="92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74"/>
            <p:cNvSpPr/>
            <p:nvPr/>
          </p:nvSpPr>
          <p:spPr>
            <a:xfrm rot="-8946306">
              <a:off x="4541846" y="2794961"/>
              <a:ext cx="148928" cy="124266"/>
            </a:xfrm>
            <a:custGeom>
              <a:avLst/>
              <a:gdLst/>
              <a:ahLst/>
              <a:cxnLst/>
              <a:rect l="l" t="t" r="r" b="b"/>
              <a:pathLst>
                <a:path w="3901" h="3255" extrusionOk="0">
                  <a:moveTo>
                    <a:pt x="1" y="0"/>
                  </a:moveTo>
                  <a:cubicBezTo>
                    <a:pt x="1" y="0"/>
                    <a:pt x="216" y="246"/>
                    <a:pt x="554" y="584"/>
                  </a:cubicBezTo>
                  <a:cubicBezTo>
                    <a:pt x="861" y="952"/>
                    <a:pt x="1291" y="1413"/>
                    <a:pt x="1782" y="1812"/>
                  </a:cubicBezTo>
                  <a:cubicBezTo>
                    <a:pt x="2304" y="2211"/>
                    <a:pt x="2826" y="2579"/>
                    <a:pt x="3194" y="2825"/>
                  </a:cubicBezTo>
                  <a:cubicBezTo>
                    <a:pt x="3440" y="2979"/>
                    <a:pt x="3655" y="3132"/>
                    <a:pt x="3901" y="3255"/>
                  </a:cubicBezTo>
                  <a:cubicBezTo>
                    <a:pt x="3716" y="3040"/>
                    <a:pt x="3532" y="2856"/>
                    <a:pt x="3348" y="2672"/>
                  </a:cubicBezTo>
                  <a:cubicBezTo>
                    <a:pt x="2949" y="2242"/>
                    <a:pt x="2488" y="1873"/>
                    <a:pt x="2058" y="1505"/>
                  </a:cubicBezTo>
                  <a:cubicBezTo>
                    <a:pt x="1813" y="1290"/>
                    <a:pt x="1567" y="1106"/>
                    <a:pt x="1321" y="921"/>
                  </a:cubicBezTo>
                  <a:cubicBezTo>
                    <a:pt x="1106" y="737"/>
                    <a:pt x="891" y="584"/>
                    <a:pt x="676" y="430"/>
                  </a:cubicBezTo>
                  <a:cubicBezTo>
                    <a:pt x="308" y="15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74"/>
            <p:cNvSpPr/>
            <p:nvPr/>
          </p:nvSpPr>
          <p:spPr>
            <a:xfrm rot="-8946306">
              <a:off x="4177069" y="2641791"/>
              <a:ext cx="72727" cy="295451"/>
            </a:xfrm>
            <a:custGeom>
              <a:avLst/>
              <a:gdLst/>
              <a:ahLst/>
              <a:cxnLst/>
              <a:rect l="l" t="t" r="r" b="b"/>
              <a:pathLst>
                <a:path w="1905" h="773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2" y="124"/>
                    <a:pt x="62" y="339"/>
                  </a:cubicBezTo>
                  <a:cubicBezTo>
                    <a:pt x="93" y="554"/>
                    <a:pt x="154" y="861"/>
                    <a:pt x="216" y="1229"/>
                  </a:cubicBezTo>
                  <a:cubicBezTo>
                    <a:pt x="339" y="1997"/>
                    <a:pt x="554" y="2949"/>
                    <a:pt x="799" y="3901"/>
                  </a:cubicBezTo>
                  <a:cubicBezTo>
                    <a:pt x="922" y="4392"/>
                    <a:pt x="1045" y="4852"/>
                    <a:pt x="1168" y="5313"/>
                  </a:cubicBezTo>
                  <a:cubicBezTo>
                    <a:pt x="1291" y="5774"/>
                    <a:pt x="1383" y="6204"/>
                    <a:pt x="1506" y="6541"/>
                  </a:cubicBezTo>
                  <a:cubicBezTo>
                    <a:pt x="1598" y="6910"/>
                    <a:pt x="1720" y="7217"/>
                    <a:pt x="1782" y="7401"/>
                  </a:cubicBezTo>
                  <a:cubicBezTo>
                    <a:pt x="1843" y="7616"/>
                    <a:pt x="1905" y="7739"/>
                    <a:pt x="1905" y="7739"/>
                  </a:cubicBezTo>
                  <a:cubicBezTo>
                    <a:pt x="1905" y="7739"/>
                    <a:pt x="1905" y="7616"/>
                    <a:pt x="1874" y="7401"/>
                  </a:cubicBezTo>
                  <a:cubicBezTo>
                    <a:pt x="1843" y="7186"/>
                    <a:pt x="1782" y="6879"/>
                    <a:pt x="1720" y="6511"/>
                  </a:cubicBezTo>
                  <a:cubicBezTo>
                    <a:pt x="1690" y="6142"/>
                    <a:pt x="1598" y="5712"/>
                    <a:pt x="1506" y="5252"/>
                  </a:cubicBezTo>
                  <a:cubicBezTo>
                    <a:pt x="1413" y="4791"/>
                    <a:pt x="1321" y="4300"/>
                    <a:pt x="1198" y="3808"/>
                  </a:cubicBezTo>
                  <a:cubicBezTo>
                    <a:pt x="953" y="2857"/>
                    <a:pt x="676" y="1905"/>
                    <a:pt x="431" y="1198"/>
                  </a:cubicBezTo>
                  <a:cubicBezTo>
                    <a:pt x="308" y="830"/>
                    <a:pt x="216" y="523"/>
                    <a:pt x="124" y="339"/>
                  </a:cubicBezTo>
                  <a:cubicBezTo>
                    <a:pt x="62" y="12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74"/>
            <p:cNvSpPr/>
            <p:nvPr/>
          </p:nvSpPr>
          <p:spPr>
            <a:xfrm rot="-8946306">
              <a:off x="3929927" y="2683894"/>
              <a:ext cx="26991" cy="198138"/>
            </a:xfrm>
            <a:custGeom>
              <a:avLst/>
              <a:gdLst/>
              <a:ahLst/>
              <a:cxnLst/>
              <a:rect l="l" t="t" r="r" b="b"/>
              <a:pathLst>
                <a:path w="707" h="5190" extrusionOk="0">
                  <a:moveTo>
                    <a:pt x="584" y="0"/>
                  </a:moveTo>
                  <a:cubicBezTo>
                    <a:pt x="584" y="0"/>
                    <a:pt x="492" y="307"/>
                    <a:pt x="430" y="798"/>
                  </a:cubicBezTo>
                  <a:cubicBezTo>
                    <a:pt x="399" y="1044"/>
                    <a:pt x="399" y="1351"/>
                    <a:pt x="369" y="1627"/>
                  </a:cubicBezTo>
                  <a:cubicBezTo>
                    <a:pt x="307" y="1935"/>
                    <a:pt x="307" y="2272"/>
                    <a:pt x="277" y="2579"/>
                  </a:cubicBezTo>
                  <a:cubicBezTo>
                    <a:pt x="215" y="2917"/>
                    <a:pt x="185" y="3224"/>
                    <a:pt x="154" y="3531"/>
                  </a:cubicBezTo>
                  <a:cubicBezTo>
                    <a:pt x="123" y="3838"/>
                    <a:pt x="62" y="4115"/>
                    <a:pt x="62" y="4360"/>
                  </a:cubicBezTo>
                  <a:cubicBezTo>
                    <a:pt x="0" y="4852"/>
                    <a:pt x="0" y="5189"/>
                    <a:pt x="0" y="5189"/>
                  </a:cubicBezTo>
                  <a:cubicBezTo>
                    <a:pt x="0" y="5189"/>
                    <a:pt x="123" y="4882"/>
                    <a:pt x="246" y="4391"/>
                  </a:cubicBezTo>
                  <a:cubicBezTo>
                    <a:pt x="307" y="4268"/>
                    <a:pt x="338" y="4145"/>
                    <a:pt x="369" y="3992"/>
                  </a:cubicBezTo>
                  <a:cubicBezTo>
                    <a:pt x="399" y="3869"/>
                    <a:pt x="461" y="3716"/>
                    <a:pt x="492" y="3562"/>
                  </a:cubicBezTo>
                  <a:cubicBezTo>
                    <a:pt x="553" y="3255"/>
                    <a:pt x="614" y="2948"/>
                    <a:pt x="645" y="2610"/>
                  </a:cubicBezTo>
                  <a:cubicBezTo>
                    <a:pt x="676" y="2272"/>
                    <a:pt x="676" y="1965"/>
                    <a:pt x="676" y="1658"/>
                  </a:cubicBezTo>
                  <a:cubicBezTo>
                    <a:pt x="707" y="1505"/>
                    <a:pt x="707" y="1351"/>
                    <a:pt x="676" y="1198"/>
                  </a:cubicBezTo>
                  <a:cubicBezTo>
                    <a:pt x="676" y="1075"/>
                    <a:pt x="676" y="952"/>
                    <a:pt x="676" y="829"/>
                  </a:cubicBezTo>
                  <a:cubicBezTo>
                    <a:pt x="614" y="307"/>
                    <a:pt x="584" y="0"/>
                    <a:pt x="584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74"/>
            <p:cNvSpPr/>
            <p:nvPr/>
          </p:nvSpPr>
          <p:spPr>
            <a:xfrm rot="-8946306">
              <a:off x="4304359" y="2578963"/>
              <a:ext cx="34741" cy="31458"/>
            </a:xfrm>
            <a:custGeom>
              <a:avLst/>
              <a:gdLst/>
              <a:ahLst/>
              <a:cxnLst/>
              <a:rect l="l" t="t" r="r" b="b"/>
              <a:pathLst>
                <a:path w="910" h="824" extrusionOk="0">
                  <a:moveTo>
                    <a:pt x="240" y="0"/>
                  </a:moveTo>
                  <a:cubicBezTo>
                    <a:pt x="140" y="0"/>
                    <a:pt x="56" y="56"/>
                    <a:pt x="23" y="196"/>
                  </a:cubicBezTo>
                  <a:cubicBezTo>
                    <a:pt x="23" y="227"/>
                    <a:pt x="23" y="227"/>
                    <a:pt x="23" y="257"/>
                  </a:cubicBezTo>
                  <a:cubicBezTo>
                    <a:pt x="1" y="507"/>
                    <a:pt x="246" y="823"/>
                    <a:pt x="487" y="823"/>
                  </a:cubicBezTo>
                  <a:cubicBezTo>
                    <a:pt x="572" y="823"/>
                    <a:pt x="657" y="784"/>
                    <a:pt x="729" y="687"/>
                  </a:cubicBezTo>
                  <a:cubicBezTo>
                    <a:pt x="909" y="418"/>
                    <a:pt x="513" y="0"/>
                    <a:pt x="240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74"/>
            <p:cNvSpPr/>
            <p:nvPr/>
          </p:nvSpPr>
          <p:spPr>
            <a:xfrm rot="-8946306">
              <a:off x="4244002" y="2483795"/>
              <a:ext cx="34626" cy="31229"/>
            </a:xfrm>
            <a:custGeom>
              <a:avLst/>
              <a:gdLst/>
              <a:ahLst/>
              <a:cxnLst/>
              <a:rect l="l" t="t" r="r" b="b"/>
              <a:pathLst>
                <a:path w="907" h="818" extrusionOk="0">
                  <a:moveTo>
                    <a:pt x="238" y="0"/>
                  </a:moveTo>
                  <a:cubicBezTo>
                    <a:pt x="134" y="0"/>
                    <a:pt x="49" y="61"/>
                    <a:pt x="23" y="215"/>
                  </a:cubicBezTo>
                  <a:cubicBezTo>
                    <a:pt x="23" y="215"/>
                    <a:pt x="23" y="246"/>
                    <a:pt x="23" y="277"/>
                  </a:cubicBezTo>
                  <a:cubicBezTo>
                    <a:pt x="1" y="522"/>
                    <a:pt x="239" y="817"/>
                    <a:pt x="476" y="817"/>
                  </a:cubicBezTo>
                  <a:cubicBezTo>
                    <a:pt x="565" y="817"/>
                    <a:pt x="654" y="776"/>
                    <a:pt x="729" y="676"/>
                  </a:cubicBezTo>
                  <a:cubicBezTo>
                    <a:pt x="906" y="410"/>
                    <a:pt x="508" y="0"/>
                    <a:pt x="238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74"/>
            <p:cNvSpPr/>
            <p:nvPr/>
          </p:nvSpPr>
          <p:spPr>
            <a:xfrm rot="-8946306">
              <a:off x="4038809" y="2558209"/>
              <a:ext cx="35085" cy="33596"/>
            </a:xfrm>
            <a:custGeom>
              <a:avLst/>
              <a:gdLst/>
              <a:ahLst/>
              <a:cxnLst/>
              <a:rect l="l" t="t" r="r" b="b"/>
              <a:pathLst>
                <a:path w="919" h="880" extrusionOk="0">
                  <a:moveTo>
                    <a:pt x="521" y="0"/>
                  </a:moveTo>
                  <a:cubicBezTo>
                    <a:pt x="502" y="0"/>
                    <a:pt x="482" y="1"/>
                    <a:pt x="461" y="4"/>
                  </a:cubicBezTo>
                  <a:cubicBezTo>
                    <a:pt x="0" y="58"/>
                    <a:pt x="66" y="880"/>
                    <a:pt x="427" y="880"/>
                  </a:cubicBezTo>
                  <a:cubicBezTo>
                    <a:pt x="474" y="880"/>
                    <a:pt x="527" y="865"/>
                    <a:pt x="584" y="833"/>
                  </a:cubicBezTo>
                  <a:cubicBezTo>
                    <a:pt x="584" y="833"/>
                    <a:pt x="615" y="802"/>
                    <a:pt x="615" y="802"/>
                  </a:cubicBezTo>
                  <a:cubicBezTo>
                    <a:pt x="879" y="597"/>
                    <a:pt x="919" y="0"/>
                    <a:pt x="521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74"/>
            <p:cNvSpPr/>
            <p:nvPr/>
          </p:nvSpPr>
          <p:spPr>
            <a:xfrm rot="-8946306">
              <a:off x="4359435" y="2278458"/>
              <a:ext cx="35008" cy="28862"/>
            </a:xfrm>
            <a:custGeom>
              <a:avLst/>
              <a:gdLst/>
              <a:ahLst/>
              <a:cxnLst/>
              <a:rect l="l" t="t" r="r" b="b"/>
              <a:pathLst>
                <a:path w="917" h="756" extrusionOk="0">
                  <a:moveTo>
                    <a:pt x="367" y="1"/>
                  </a:moveTo>
                  <a:cubicBezTo>
                    <a:pt x="246" y="1"/>
                    <a:pt x="139" y="63"/>
                    <a:pt x="95" y="220"/>
                  </a:cubicBezTo>
                  <a:cubicBezTo>
                    <a:pt x="1" y="540"/>
                    <a:pt x="343" y="756"/>
                    <a:pt x="610" y="756"/>
                  </a:cubicBezTo>
                  <a:cubicBezTo>
                    <a:pt x="779" y="756"/>
                    <a:pt x="917" y="669"/>
                    <a:pt x="893" y="466"/>
                  </a:cubicBezTo>
                  <a:cubicBezTo>
                    <a:pt x="893" y="435"/>
                    <a:pt x="893" y="405"/>
                    <a:pt x="893" y="405"/>
                  </a:cubicBezTo>
                  <a:cubicBezTo>
                    <a:pt x="834" y="190"/>
                    <a:pt x="578" y="1"/>
                    <a:pt x="367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74"/>
            <p:cNvSpPr/>
            <p:nvPr/>
          </p:nvSpPr>
          <p:spPr>
            <a:xfrm rot="-8946306">
              <a:off x="4165471" y="2569445"/>
              <a:ext cx="43751" cy="31229"/>
            </a:xfrm>
            <a:custGeom>
              <a:avLst/>
              <a:gdLst/>
              <a:ahLst/>
              <a:cxnLst/>
              <a:rect l="l" t="t" r="r" b="b"/>
              <a:pathLst>
                <a:path w="1146" h="818" extrusionOk="0">
                  <a:moveTo>
                    <a:pt x="692" y="0"/>
                  </a:moveTo>
                  <a:cubicBezTo>
                    <a:pt x="677" y="0"/>
                    <a:pt x="661" y="1"/>
                    <a:pt x="645" y="3"/>
                  </a:cubicBezTo>
                  <a:lnTo>
                    <a:pt x="615" y="3"/>
                  </a:lnTo>
                  <a:cubicBezTo>
                    <a:pt x="277" y="95"/>
                    <a:pt x="0" y="679"/>
                    <a:pt x="430" y="801"/>
                  </a:cubicBezTo>
                  <a:cubicBezTo>
                    <a:pt x="465" y="812"/>
                    <a:pt x="499" y="817"/>
                    <a:pt x="531" y="817"/>
                  </a:cubicBezTo>
                  <a:cubicBezTo>
                    <a:pt x="943" y="817"/>
                    <a:pt x="1146" y="0"/>
                    <a:pt x="692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74"/>
            <p:cNvSpPr/>
            <p:nvPr/>
          </p:nvSpPr>
          <p:spPr>
            <a:xfrm rot="-8946306">
              <a:off x="4512272" y="2620101"/>
              <a:ext cx="35886" cy="28442"/>
            </a:xfrm>
            <a:custGeom>
              <a:avLst/>
              <a:gdLst/>
              <a:ahLst/>
              <a:cxnLst/>
              <a:rect l="l" t="t" r="r" b="b"/>
              <a:pathLst>
                <a:path w="940" h="745" extrusionOk="0">
                  <a:moveTo>
                    <a:pt x="326" y="0"/>
                  </a:moveTo>
                  <a:cubicBezTo>
                    <a:pt x="146" y="0"/>
                    <a:pt x="0" y="91"/>
                    <a:pt x="37" y="300"/>
                  </a:cubicBezTo>
                  <a:lnTo>
                    <a:pt x="37" y="362"/>
                  </a:lnTo>
                  <a:cubicBezTo>
                    <a:pt x="94" y="571"/>
                    <a:pt x="351" y="745"/>
                    <a:pt x="568" y="745"/>
                  </a:cubicBezTo>
                  <a:cubicBezTo>
                    <a:pt x="701" y="745"/>
                    <a:pt x="819" y="679"/>
                    <a:pt x="866" y="515"/>
                  </a:cubicBezTo>
                  <a:cubicBezTo>
                    <a:pt x="940" y="203"/>
                    <a:pt x="595" y="0"/>
                    <a:pt x="326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74"/>
            <p:cNvSpPr/>
            <p:nvPr/>
          </p:nvSpPr>
          <p:spPr>
            <a:xfrm rot="-8946306">
              <a:off x="4277505" y="2395534"/>
              <a:ext cx="35695" cy="27678"/>
            </a:xfrm>
            <a:custGeom>
              <a:avLst/>
              <a:gdLst/>
              <a:ahLst/>
              <a:cxnLst/>
              <a:rect l="l" t="t" r="r" b="b"/>
              <a:pathLst>
                <a:path w="935" h="725" extrusionOk="0">
                  <a:moveTo>
                    <a:pt x="364" y="0"/>
                  </a:moveTo>
                  <a:cubicBezTo>
                    <a:pt x="218" y="0"/>
                    <a:pt x="90" y="75"/>
                    <a:pt x="51" y="266"/>
                  </a:cubicBezTo>
                  <a:cubicBezTo>
                    <a:pt x="0" y="558"/>
                    <a:pt x="302" y="725"/>
                    <a:pt x="558" y="725"/>
                  </a:cubicBezTo>
                  <a:cubicBezTo>
                    <a:pt x="761" y="725"/>
                    <a:pt x="935" y="620"/>
                    <a:pt x="881" y="389"/>
                  </a:cubicBezTo>
                  <a:cubicBezTo>
                    <a:pt x="881" y="359"/>
                    <a:pt x="881" y="359"/>
                    <a:pt x="881" y="328"/>
                  </a:cubicBezTo>
                  <a:cubicBezTo>
                    <a:pt x="809" y="148"/>
                    <a:pt x="569" y="0"/>
                    <a:pt x="364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74"/>
            <p:cNvSpPr/>
            <p:nvPr/>
          </p:nvSpPr>
          <p:spPr>
            <a:xfrm rot="-8946306">
              <a:off x="4345828" y="2732434"/>
              <a:ext cx="36268" cy="27373"/>
            </a:xfrm>
            <a:custGeom>
              <a:avLst/>
              <a:gdLst/>
              <a:ahLst/>
              <a:cxnLst/>
              <a:rect l="l" t="t" r="r" b="b"/>
              <a:pathLst>
                <a:path w="950" h="717" extrusionOk="0">
                  <a:moveTo>
                    <a:pt x="362" y="0"/>
                  </a:moveTo>
                  <a:cubicBezTo>
                    <a:pt x="209" y="0"/>
                    <a:pt x="77" y="80"/>
                    <a:pt x="51" y="276"/>
                  </a:cubicBezTo>
                  <a:cubicBezTo>
                    <a:pt x="1" y="560"/>
                    <a:pt x="296" y="717"/>
                    <a:pt x="550" y="717"/>
                  </a:cubicBezTo>
                  <a:cubicBezTo>
                    <a:pt x="764" y="717"/>
                    <a:pt x="950" y="606"/>
                    <a:pt x="880" y="368"/>
                  </a:cubicBezTo>
                  <a:cubicBezTo>
                    <a:pt x="880" y="368"/>
                    <a:pt x="880" y="337"/>
                    <a:pt x="880" y="337"/>
                  </a:cubicBezTo>
                  <a:cubicBezTo>
                    <a:pt x="809" y="144"/>
                    <a:pt x="567" y="0"/>
                    <a:pt x="362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74"/>
            <p:cNvSpPr/>
            <p:nvPr/>
          </p:nvSpPr>
          <p:spPr>
            <a:xfrm rot="-8946306">
              <a:off x="4220300" y="2316263"/>
              <a:ext cx="35199" cy="33634"/>
            </a:xfrm>
            <a:custGeom>
              <a:avLst/>
              <a:gdLst/>
              <a:ahLst/>
              <a:cxnLst/>
              <a:rect l="l" t="t" r="r" b="b"/>
              <a:pathLst>
                <a:path w="922" h="881" extrusionOk="0">
                  <a:moveTo>
                    <a:pt x="487" y="1"/>
                  </a:moveTo>
                  <a:cubicBezTo>
                    <a:pt x="441" y="1"/>
                    <a:pt x="391" y="15"/>
                    <a:pt x="338" y="47"/>
                  </a:cubicBezTo>
                  <a:lnTo>
                    <a:pt x="276" y="78"/>
                  </a:lnTo>
                  <a:cubicBezTo>
                    <a:pt x="12" y="283"/>
                    <a:pt x="0" y="880"/>
                    <a:pt x="401" y="880"/>
                  </a:cubicBezTo>
                  <a:cubicBezTo>
                    <a:pt x="420" y="880"/>
                    <a:pt x="440" y="879"/>
                    <a:pt x="460" y="876"/>
                  </a:cubicBezTo>
                  <a:cubicBezTo>
                    <a:pt x="922" y="822"/>
                    <a:pt x="831" y="1"/>
                    <a:pt x="487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74"/>
            <p:cNvSpPr/>
            <p:nvPr/>
          </p:nvSpPr>
          <p:spPr>
            <a:xfrm rot="-8946306">
              <a:off x="4350319" y="2385907"/>
              <a:ext cx="34245" cy="33061"/>
            </a:xfrm>
            <a:custGeom>
              <a:avLst/>
              <a:gdLst/>
              <a:ahLst/>
              <a:cxnLst/>
              <a:rect l="l" t="t" r="r" b="b"/>
              <a:pathLst>
                <a:path w="897" h="866" extrusionOk="0">
                  <a:moveTo>
                    <a:pt x="534" y="1"/>
                  </a:moveTo>
                  <a:cubicBezTo>
                    <a:pt x="509" y="1"/>
                    <a:pt x="482" y="4"/>
                    <a:pt x="454" y="10"/>
                  </a:cubicBezTo>
                  <a:cubicBezTo>
                    <a:pt x="0" y="90"/>
                    <a:pt x="103" y="866"/>
                    <a:pt x="441" y="866"/>
                  </a:cubicBezTo>
                  <a:cubicBezTo>
                    <a:pt x="491" y="866"/>
                    <a:pt x="547" y="848"/>
                    <a:pt x="608" y="808"/>
                  </a:cubicBezTo>
                  <a:cubicBezTo>
                    <a:pt x="608" y="808"/>
                    <a:pt x="638" y="808"/>
                    <a:pt x="638" y="777"/>
                  </a:cubicBezTo>
                  <a:cubicBezTo>
                    <a:pt x="896" y="577"/>
                    <a:pt x="887" y="1"/>
                    <a:pt x="534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74"/>
            <p:cNvSpPr/>
            <p:nvPr/>
          </p:nvSpPr>
          <p:spPr>
            <a:xfrm rot="-8946306">
              <a:off x="4284839" y="2316048"/>
              <a:ext cx="49783" cy="28785"/>
            </a:xfrm>
            <a:custGeom>
              <a:avLst/>
              <a:gdLst/>
              <a:ahLst/>
              <a:cxnLst/>
              <a:rect l="l" t="t" r="r" b="b"/>
              <a:pathLst>
                <a:path w="1304" h="754" extrusionOk="0">
                  <a:moveTo>
                    <a:pt x="754" y="1"/>
                  </a:moveTo>
                  <a:cubicBezTo>
                    <a:pt x="421" y="1"/>
                    <a:pt x="1" y="441"/>
                    <a:pt x="357" y="708"/>
                  </a:cubicBezTo>
                  <a:cubicBezTo>
                    <a:pt x="404" y="740"/>
                    <a:pt x="456" y="754"/>
                    <a:pt x="509" y="754"/>
                  </a:cubicBezTo>
                  <a:cubicBezTo>
                    <a:pt x="872" y="754"/>
                    <a:pt x="1304" y="109"/>
                    <a:pt x="849" y="2"/>
                  </a:cubicBezTo>
                  <a:lnTo>
                    <a:pt x="787" y="2"/>
                  </a:lnTo>
                  <a:cubicBezTo>
                    <a:pt x="776" y="1"/>
                    <a:pt x="765" y="1"/>
                    <a:pt x="754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74"/>
            <p:cNvSpPr/>
            <p:nvPr/>
          </p:nvSpPr>
          <p:spPr>
            <a:xfrm rot="-8946306">
              <a:off x="4305347" y="2229551"/>
              <a:ext cx="49554" cy="29091"/>
            </a:xfrm>
            <a:custGeom>
              <a:avLst/>
              <a:gdLst/>
              <a:ahLst/>
              <a:cxnLst/>
              <a:rect l="l" t="t" r="r" b="b"/>
              <a:pathLst>
                <a:path w="1298" h="762" extrusionOk="0">
                  <a:moveTo>
                    <a:pt x="726" y="1"/>
                  </a:moveTo>
                  <a:cubicBezTo>
                    <a:pt x="394" y="1"/>
                    <a:pt x="0" y="470"/>
                    <a:pt x="358" y="708"/>
                  </a:cubicBezTo>
                  <a:cubicBezTo>
                    <a:pt x="415" y="745"/>
                    <a:pt x="475" y="761"/>
                    <a:pt x="535" y="761"/>
                  </a:cubicBezTo>
                  <a:cubicBezTo>
                    <a:pt x="923" y="761"/>
                    <a:pt x="1297" y="82"/>
                    <a:pt x="818" y="2"/>
                  </a:cubicBezTo>
                  <a:lnTo>
                    <a:pt x="757" y="2"/>
                  </a:lnTo>
                  <a:cubicBezTo>
                    <a:pt x="747" y="1"/>
                    <a:pt x="736" y="1"/>
                    <a:pt x="726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74"/>
            <p:cNvSpPr/>
            <p:nvPr/>
          </p:nvSpPr>
          <p:spPr>
            <a:xfrm rot="-8946306">
              <a:off x="4747150" y="2842718"/>
              <a:ext cx="34588" cy="29053"/>
            </a:xfrm>
            <a:custGeom>
              <a:avLst/>
              <a:gdLst/>
              <a:ahLst/>
              <a:cxnLst/>
              <a:rect l="l" t="t" r="r" b="b"/>
              <a:pathLst>
                <a:path w="906" h="761" extrusionOk="0">
                  <a:moveTo>
                    <a:pt x="291" y="1"/>
                  </a:moveTo>
                  <a:cubicBezTo>
                    <a:pt x="130" y="1"/>
                    <a:pt x="0" y="87"/>
                    <a:pt x="23" y="295"/>
                  </a:cubicBezTo>
                  <a:cubicBezTo>
                    <a:pt x="23" y="295"/>
                    <a:pt x="23" y="326"/>
                    <a:pt x="23" y="357"/>
                  </a:cubicBezTo>
                  <a:cubicBezTo>
                    <a:pt x="62" y="571"/>
                    <a:pt x="312" y="761"/>
                    <a:pt x="520" y="761"/>
                  </a:cubicBezTo>
                  <a:cubicBezTo>
                    <a:pt x="640" y="761"/>
                    <a:pt x="746" y="698"/>
                    <a:pt x="791" y="541"/>
                  </a:cubicBezTo>
                  <a:cubicBezTo>
                    <a:pt x="906" y="235"/>
                    <a:pt x="556" y="1"/>
                    <a:pt x="291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74"/>
            <p:cNvSpPr/>
            <p:nvPr/>
          </p:nvSpPr>
          <p:spPr>
            <a:xfrm rot="-8946306">
              <a:off x="4445143" y="2376740"/>
              <a:ext cx="43751" cy="31229"/>
            </a:xfrm>
            <a:custGeom>
              <a:avLst/>
              <a:gdLst/>
              <a:ahLst/>
              <a:cxnLst/>
              <a:rect l="l" t="t" r="r" b="b"/>
              <a:pathLst>
                <a:path w="1146" h="818" extrusionOk="0">
                  <a:moveTo>
                    <a:pt x="615" y="1"/>
                  </a:moveTo>
                  <a:cubicBezTo>
                    <a:pt x="203" y="1"/>
                    <a:pt x="0" y="818"/>
                    <a:pt x="454" y="818"/>
                  </a:cubicBezTo>
                  <a:cubicBezTo>
                    <a:pt x="469" y="818"/>
                    <a:pt x="485" y="817"/>
                    <a:pt x="501" y="815"/>
                  </a:cubicBezTo>
                  <a:lnTo>
                    <a:pt x="532" y="815"/>
                  </a:lnTo>
                  <a:cubicBezTo>
                    <a:pt x="869" y="753"/>
                    <a:pt x="1146" y="139"/>
                    <a:pt x="716" y="16"/>
                  </a:cubicBezTo>
                  <a:cubicBezTo>
                    <a:pt x="681" y="6"/>
                    <a:pt x="648" y="1"/>
                    <a:pt x="615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74"/>
            <p:cNvSpPr/>
            <p:nvPr/>
          </p:nvSpPr>
          <p:spPr>
            <a:xfrm rot="-8946306">
              <a:off x="4454212" y="2497029"/>
              <a:ext cx="35008" cy="28251"/>
            </a:xfrm>
            <a:custGeom>
              <a:avLst/>
              <a:gdLst/>
              <a:ahLst/>
              <a:cxnLst/>
              <a:rect l="l" t="t" r="r" b="b"/>
              <a:pathLst>
                <a:path w="917" h="740" extrusionOk="0">
                  <a:moveTo>
                    <a:pt x="367" y="0"/>
                  </a:moveTo>
                  <a:cubicBezTo>
                    <a:pt x="245" y="0"/>
                    <a:pt x="139" y="63"/>
                    <a:pt x="94" y="220"/>
                  </a:cubicBezTo>
                  <a:cubicBezTo>
                    <a:pt x="0" y="520"/>
                    <a:pt x="341" y="740"/>
                    <a:pt x="607" y="740"/>
                  </a:cubicBezTo>
                  <a:cubicBezTo>
                    <a:pt x="777" y="740"/>
                    <a:pt x="916" y="650"/>
                    <a:pt x="892" y="435"/>
                  </a:cubicBezTo>
                  <a:lnTo>
                    <a:pt x="892" y="404"/>
                  </a:lnTo>
                  <a:cubicBezTo>
                    <a:pt x="834" y="190"/>
                    <a:pt x="578" y="0"/>
                    <a:pt x="367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9" name="Google Shape;7419;p74"/>
            <p:cNvSpPr/>
            <p:nvPr/>
          </p:nvSpPr>
          <p:spPr>
            <a:xfrm rot="-8946306">
              <a:off x="4470764" y="2839541"/>
              <a:ext cx="42796" cy="31152"/>
            </a:xfrm>
            <a:custGeom>
              <a:avLst/>
              <a:gdLst/>
              <a:ahLst/>
              <a:cxnLst/>
              <a:rect l="l" t="t" r="r" b="b"/>
              <a:pathLst>
                <a:path w="1121" h="816" extrusionOk="0">
                  <a:moveTo>
                    <a:pt x="683" y="1"/>
                  </a:moveTo>
                  <a:cubicBezTo>
                    <a:pt x="661" y="1"/>
                    <a:pt x="639" y="3"/>
                    <a:pt x="615" y="7"/>
                  </a:cubicBezTo>
                  <a:lnTo>
                    <a:pt x="584" y="7"/>
                  </a:lnTo>
                  <a:cubicBezTo>
                    <a:pt x="246" y="99"/>
                    <a:pt x="1" y="682"/>
                    <a:pt x="431" y="805"/>
                  </a:cubicBezTo>
                  <a:cubicBezTo>
                    <a:pt x="460" y="812"/>
                    <a:pt x="489" y="816"/>
                    <a:pt x="517" y="816"/>
                  </a:cubicBezTo>
                  <a:cubicBezTo>
                    <a:pt x="953" y="816"/>
                    <a:pt x="1120" y="1"/>
                    <a:pt x="683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0" name="Google Shape;7420;p74"/>
            <p:cNvSpPr/>
            <p:nvPr/>
          </p:nvSpPr>
          <p:spPr>
            <a:xfrm rot="-8946306">
              <a:off x="4347760" y="2450379"/>
              <a:ext cx="34283" cy="31038"/>
            </a:xfrm>
            <a:custGeom>
              <a:avLst/>
              <a:gdLst/>
              <a:ahLst/>
              <a:cxnLst/>
              <a:rect l="l" t="t" r="r" b="b"/>
              <a:pathLst>
                <a:path w="898" h="813" extrusionOk="0">
                  <a:moveTo>
                    <a:pt x="251" y="1"/>
                  </a:moveTo>
                  <a:cubicBezTo>
                    <a:pt x="146" y="1"/>
                    <a:pt x="57" y="62"/>
                    <a:pt x="23" y="216"/>
                  </a:cubicBezTo>
                  <a:cubicBezTo>
                    <a:pt x="23" y="216"/>
                    <a:pt x="23" y="246"/>
                    <a:pt x="23" y="246"/>
                  </a:cubicBezTo>
                  <a:cubicBezTo>
                    <a:pt x="0" y="496"/>
                    <a:pt x="245" y="812"/>
                    <a:pt x="474" y="812"/>
                  </a:cubicBezTo>
                  <a:cubicBezTo>
                    <a:pt x="555" y="812"/>
                    <a:pt x="634" y="772"/>
                    <a:pt x="698" y="676"/>
                  </a:cubicBezTo>
                  <a:cubicBezTo>
                    <a:pt x="898" y="410"/>
                    <a:pt x="522" y="1"/>
                    <a:pt x="251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74"/>
            <p:cNvSpPr/>
            <p:nvPr/>
          </p:nvSpPr>
          <p:spPr>
            <a:xfrm rot="-8946306">
              <a:off x="4393934" y="2340298"/>
              <a:ext cx="34970" cy="31649"/>
            </a:xfrm>
            <a:custGeom>
              <a:avLst/>
              <a:gdLst/>
              <a:ahLst/>
              <a:cxnLst/>
              <a:rect l="l" t="t" r="r" b="b"/>
              <a:pathLst>
                <a:path w="916" h="829" extrusionOk="0">
                  <a:moveTo>
                    <a:pt x="241" y="0"/>
                  </a:moveTo>
                  <a:cubicBezTo>
                    <a:pt x="139" y="0"/>
                    <a:pt x="56" y="58"/>
                    <a:pt x="31" y="201"/>
                  </a:cubicBezTo>
                  <a:cubicBezTo>
                    <a:pt x="0" y="232"/>
                    <a:pt x="0" y="263"/>
                    <a:pt x="31" y="263"/>
                  </a:cubicBezTo>
                  <a:cubicBezTo>
                    <a:pt x="8" y="512"/>
                    <a:pt x="253" y="828"/>
                    <a:pt x="494" y="828"/>
                  </a:cubicBezTo>
                  <a:cubicBezTo>
                    <a:pt x="580" y="828"/>
                    <a:pt x="665" y="789"/>
                    <a:pt x="737" y="692"/>
                  </a:cubicBezTo>
                  <a:cubicBezTo>
                    <a:pt x="915" y="403"/>
                    <a:pt x="512" y="0"/>
                    <a:pt x="241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74"/>
            <p:cNvSpPr/>
            <p:nvPr/>
          </p:nvSpPr>
          <p:spPr>
            <a:xfrm rot="-8946306">
              <a:off x="4034805" y="2822501"/>
              <a:ext cx="34779" cy="28327"/>
            </a:xfrm>
            <a:custGeom>
              <a:avLst/>
              <a:gdLst/>
              <a:ahLst/>
              <a:cxnLst/>
              <a:rect l="l" t="t" r="r" b="b"/>
              <a:pathLst>
                <a:path w="911" h="742" extrusionOk="0">
                  <a:moveTo>
                    <a:pt x="353" y="1"/>
                  </a:moveTo>
                  <a:cubicBezTo>
                    <a:pt x="230" y="1"/>
                    <a:pt x="121" y="63"/>
                    <a:pt x="76" y="222"/>
                  </a:cubicBezTo>
                  <a:cubicBezTo>
                    <a:pt x="1" y="522"/>
                    <a:pt x="349" y="742"/>
                    <a:pt x="611" y="742"/>
                  </a:cubicBezTo>
                  <a:cubicBezTo>
                    <a:pt x="778" y="742"/>
                    <a:pt x="910" y="652"/>
                    <a:pt x="874" y="437"/>
                  </a:cubicBezTo>
                  <a:cubicBezTo>
                    <a:pt x="874" y="406"/>
                    <a:pt x="874" y="406"/>
                    <a:pt x="874" y="376"/>
                  </a:cubicBezTo>
                  <a:cubicBezTo>
                    <a:pt x="816" y="182"/>
                    <a:pt x="563" y="1"/>
                    <a:pt x="353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74"/>
            <p:cNvSpPr/>
            <p:nvPr/>
          </p:nvSpPr>
          <p:spPr>
            <a:xfrm rot="-8946306">
              <a:off x="4328710" y="2194150"/>
              <a:ext cx="43560" cy="31458"/>
            </a:xfrm>
            <a:custGeom>
              <a:avLst/>
              <a:gdLst/>
              <a:ahLst/>
              <a:cxnLst/>
              <a:rect l="l" t="t" r="r" b="b"/>
              <a:pathLst>
                <a:path w="1141" h="824" extrusionOk="0">
                  <a:moveTo>
                    <a:pt x="690" y="1"/>
                  </a:moveTo>
                  <a:cubicBezTo>
                    <a:pt x="676" y="1"/>
                    <a:pt x="661" y="2"/>
                    <a:pt x="645" y="3"/>
                  </a:cubicBezTo>
                  <a:lnTo>
                    <a:pt x="584" y="3"/>
                  </a:lnTo>
                  <a:cubicBezTo>
                    <a:pt x="277" y="95"/>
                    <a:pt x="0" y="679"/>
                    <a:pt x="430" y="802"/>
                  </a:cubicBezTo>
                  <a:cubicBezTo>
                    <a:pt x="470" y="817"/>
                    <a:pt x="508" y="824"/>
                    <a:pt x="545" y="824"/>
                  </a:cubicBezTo>
                  <a:cubicBezTo>
                    <a:pt x="948" y="824"/>
                    <a:pt x="1141" y="1"/>
                    <a:pt x="690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74"/>
            <p:cNvSpPr/>
            <p:nvPr/>
          </p:nvSpPr>
          <p:spPr>
            <a:xfrm rot="-8946306">
              <a:off x="4179542" y="2406854"/>
              <a:ext cx="34741" cy="27945"/>
            </a:xfrm>
            <a:custGeom>
              <a:avLst/>
              <a:gdLst/>
              <a:ahLst/>
              <a:cxnLst/>
              <a:rect l="l" t="t" r="r" b="b"/>
              <a:pathLst>
                <a:path w="910" h="732" extrusionOk="0">
                  <a:moveTo>
                    <a:pt x="317" y="1"/>
                  </a:moveTo>
                  <a:cubicBezTo>
                    <a:pt x="142" y="1"/>
                    <a:pt x="1" y="94"/>
                    <a:pt x="38" y="316"/>
                  </a:cubicBezTo>
                  <a:cubicBezTo>
                    <a:pt x="38" y="316"/>
                    <a:pt x="38" y="347"/>
                    <a:pt x="38" y="378"/>
                  </a:cubicBezTo>
                  <a:cubicBezTo>
                    <a:pt x="94" y="566"/>
                    <a:pt x="336" y="732"/>
                    <a:pt x="543" y="732"/>
                  </a:cubicBezTo>
                  <a:cubicBezTo>
                    <a:pt x="673" y="732"/>
                    <a:pt x="789" y="666"/>
                    <a:pt x="836" y="500"/>
                  </a:cubicBezTo>
                  <a:cubicBezTo>
                    <a:pt x="910" y="207"/>
                    <a:pt x="577" y="1"/>
                    <a:pt x="317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1">
          <a:extLst>
            <a:ext uri="{FF2B5EF4-FFF2-40B4-BE49-F238E27FC236}">
              <a16:creationId xmlns:a16="http://schemas.microsoft.com/office/drawing/2014/main" id="{F6D4FC05-9BDA-7A97-6D84-03B3D8ED3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1;p67">
            <a:extLst>
              <a:ext uri="{FF2B5EF4-FFF2-40B4-BE49-F238E27FC236}">
                <a16:creationId xmlns:a16="http://schemas.microsoft.com/office/drawing/2014/main" id="{98A0322B-1F1E-BBA5-D5DE-9930C501AF2E}"/>
              </a:ext>
            </a:extLst>
          </p:cNvPr>
          <p:cNvSpPr txBox="1">
            <a:spLocks/>
          </p:cNvSpPr>
          <p:nvPr/>
        </p:nvSpPr>
        <p:spPr>
          <a:xfrm>
            <a:off x="967232" y="399288"/>
            <a:ext cx="1577848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acifico"/>
              <a:buNone/>
              <a:defRPr sz="5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개발 목적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2CC5E-1D37-67F2-F3FD-B494024DD9C3}"/>
              </a:ext>
            </a:extLst>
          </p:cNvPr>
          <p:cNvSpPr txBox="1"/>
          <p:nvPr/>
        </p:nvSpPr>
        <p:spPr>
          <a:xfrm>
            <a:off x="924206" y="1602254"/>
            <a:ext cx="72955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① </a:t>
            </a:r>
            <a:r>
              <a:rPr lang="ko-KR" altLang="en-US" sz="24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오라클 </a:t>
            </a:r>
            <a:r>
              <a:rPr lang="en-US" altLang="ko-KR" sz="24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DB</a:t>
            </a:r>
            <a:r>
              <a:rPr lang="en-US" altLang="ko-KR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문법을</a:t>
            </a:r>
            <a:r>
              <a:rPr lang="en-US" altLang="ko-KR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기반으로 데이터베이스를 생성한다</a:t>
            </a:r>
            <a:r>
              <a:rPr lang="en-US" altLang="ko-KR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② 자바와 데이터베이스를 연결하여 </a:t>
            </a:r>
            <a:r>
              <a:rPr lang="en-US" altLang="ko-KR" sz="24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JDBC</a:t>
            </a: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구축한다</a:t>
            </a:r>
            <a:r>
              <a:rPr lang="en-US" altLang="ko-KR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③ 식당 추천 프로그램을 </a:t>
            </a:r>
            <a:r>
              <a:rPr lang="en-US" altLang="ko-KR" sz="24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MVC </a:t>
            </a:r>
            <a:r>
              <a:rPr lang="ko-KR" altLang="en-US" sz="24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패턴</a:t>
            </a: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구현한다</a:t>
            </a:r>
            <a:r>
              <a:rPr lang="en-US" altLang="ko-KR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027088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1">
          <a:extLst>
            <a:ext uri="{FF2B5EF4-FFF2-40B4-BE49-F238E27FC236}">
              <a16:creationId xmlns:a16="http://schemas.microsoft.com/office/drawing/2014/main" id="{C90D1D4E-DE77-FCB7-2188-71FF79286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1;p67">
            <a:extLst>
              <a:ext uri="{FF2B5EF4-FFF2-40B4-BE49-F238E27FC236}">
                <a16:creationId xmlns:a16="http://schemas.microsoft.com/office/drawing/2014/main" id="{D93275D8-D174-E112-BC34-420D773F91EC}"/>
              </a:ext>
            </a:extLst>
          </p:cNvPr>
          <p:cNvSpPr txBox="1">
            <a:spLocks/>
          </p:cNvSpPr>
          <p:nvPr/>
        </p:nvSpPr>
        <p:spPr>
          <a:xfrm>
            <a:off x="967232" y="399288"/>
            <a:ext cx="1577848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acifico"/>
              <a:buNone/>
              <a:defRPr sz="5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개발 환경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C47322-6AD6-284B-428E-23371BE299EB}"/>
              </a:ext>
            </a:extLst>
          </p:cNvPr>
          <p:cNvSpPr txBox="1"/>
          <p:nvPr/>
        </p:nvSpPr>
        <p:spPr>
          <a:xfrm>
            <a:off x="924206" y="1602254"/>
            <a:ext cx="43909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① 사용 언어 </a:t>
            </a:r>
            <a:r>
              <a:rPr lang="en-US" altLang="ko-KR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sz="240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JAVA-17</a:t>
            </a:r>
          </a:p>
          <a:p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② 사용 툴 </a:t>
            </a:r>
            <a:r>
              <a:rPr lang="en-US" altLang="ko-KR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sz="2400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Visual Studio Code</a:t>
            </a:r>
            <a:endParaRPr lang="ko-KR" altLang="en-US" sz="2400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15770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9" name="Google Shape;7479;p76"/>
          <p:cNvSpPr txBox="1">
            <a:spLocks noGrp="1"/>
          </p:cNvSpPr>
          <p:nvPr>
            <p:ph type="title"/>
          </p:nvPr>
        </p:nvSpPr>
        <p:spPr>
          <a:xfrm>
            <a:off x="1231950" y="1504950"/>
            <a:ext cx="2923800" cy="23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7480" name="Google Shape;7480;p76"/>
          <p:cNvGrpSpPr/>
          <p:nvPr/>
        </p:nvGrpSpPr>
        <p:grpSpPr>
          <a:xfrm>
            <a:off x="2536675" y="3626050"/>
            <a:ext cx="1962618" cy="1278076"/>
            <a:chOff x="2536675" y="3626050"/>
            <a:chExt cx="1962618" cy="1278076"/>
          </a:xfrm>
        </p:grpSpPr>
        <p:sp>
          <p:nvSpPr>
            <p:cNvPr id="7481" name="Google Shape;7481;p76"/>
            <p:cNvSpPr/>
            <p:nvPr/>
          </p:nvSpPr>
          <p:spPr>
            <a:xfrm>
              <a:off x="2753521" y="3641807"/>
              <a:ext cx="1739515" cy="990946"/>
            </a:xfrm>
            <a:custGeom>
              <a:avLst/>
              <a:gdLst/>
              <a:ahLst/>
              <a:cxnLst/>
              <a:rect l="l" t="t" r="r" b="b"/>
              <a:pathLst>
                <a:path w="6955" h="3962" extrusionOk="0">
                  <a:moveTo>
                    <a:pt x="51" y="1"/>
                  </a:moveTo>
                  <a:cubicBezTo>
                    <a:pt x="13" y="252"/>
                    <a:pt x="1" y="541"/>
                    <a:pt x="1" y="868"/>
                  </a:cubicBezTo>
                  <a:cubicBezTo>
                    <a:pt x="26" y="1635"/>
                    <a:pt x="454" y="2277"/>
                    <a:pt x="944" y="2780"/>
                  </a:cubicBezTo>
                  <a:cubicBezTo>
                    <a:pt x="1664" y="3530"/>
                    <a:pt x="2662" y="3962"/>
                    <a:pt x="3680" y="3962"/>
                  </a:cubicBezTo>
                  <a:cubicBezTo>
                    <a:pt x="3942" y="3962"/>
                    <a:pt x="4205" y="3933"/>
                    <a:pt x="4465" y="3874"/>
                  </a:cubicBezTo>
                  <a:cubicBezTo>
                    <a:pt x="4478" y="3874"/>
                    <a:pt x="4503" y="3849"/>
                    <a:pt x="4528" y="3849"/>
                  </a:cubicBezTo>
                  <a:cubicBezTo>
                    <a:pt x="4968" y="3748"/>
                    <a:pt x="5383" y="3559"/>
                    <a:pt x="5760" y="3207"/>
                  </a:cubicBezTo>
                  <a:cubicBezTo>
                    <a:pt x="6288" y="2755"/>
                    <a:pt x="6728" y="1987"/>
                    <a:pt x="6955" y="1120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87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76"/>
            <p:cNvSpPr/>
            <p:nvPr/>
          </p:nvSpPr>
          <p:spPr>
            <a:xfrm>
              <a:off x="3734957" y="3905926"/>
              <a:ext cx="685802" cy="730078"/>
            </a:xfrm>
            <a:custGeom>
              <a:avLst/>
              <a:gdLst/>
              <a:ahLst/>
              <a:cxnLst/>
              <a:rect l="l" t="t" r="r" b="b"/>
              <a:pathLst>
                <a:path w="2742" h="2919" extrusionOk="0">
                  <a:moveTo>
                    <a:pt x="2616" y="1"/>
                  </a:moveTo>
                  <a:cubicBezTo>
                    <a:pt x="2389" y="931"/>
                    <a:pt x="1924" y="1761"/>
                    <a:pt x="1371" y="2252"/>
                  </a:cubicBezTo>
                  <a:cubicBezTo>
                    <a:pt x="1033" y="2554"/>
                    <a:pt x="631" y="2749"/>
                    <a:pt x="225" y="2866"/>
                  </a:cubicBezTo>
                  <a:lnTo>
                    <a:pt x="225" y="2866"/>
                  </a:lnTo>
                  <a:cubicBezTo>
                    <a:pt x="238" y="2863"/>
                    <a:pt x="258" y="2855"/>
                    <a:pt x="277" y="2855"/>
                  </a:cubicBezTo>
                  <a:cubicBezTo>
                    <a:pt x="717" y="2755"/>
                    <a:pt x="1132" y="2554"/>
                    <a:pt x="1509" y="2214"/>
                  </a:cubicBezTo>
                  <a:cubicBezTo>
                    <a:pt x="2050" y="1724"/>
                    <a:pt x="2515" y="931"/>
                    <a:pt x="2742" y="14"/>
                  </a:cubicBezTo>
                  <a:lnTo>
                    <a:pt x="2616" y="1"/>
                  </a:lnTo>
                  <a:close/>
                  <a:moveTo>
                    <a:pt x="225" y="2866"/>
                  </a:moveTo>
                  <a:cubicBezTo>
                    <a:pt x="221" y="2867"/>
                    <a:pt x="217" y="2868"/>
                    <a:pt x="214" y="2868"/>
                  </a:cubicBezTo>
                  <a:cubicBezTo>
                    <a:pt x="154" y="2885"/>
                    <a:pt x="106" y="2896"/>
                    <a:pt x="62" y="2906"/>
                  </a:cubicBezTo>
                  <a:lnTo>
                    <a:pt x="62" y="2906"/>
                  </a:lnTo>
                  <a:cubicBezTo>
                    <a:pt x="62" y="2906"/>
                    <a:pt x="63" y="2906"/>
                    <a:pt x="63" y="2906"/>
                  </a:cubicBezTo>
                  <a:cubicBezTo>
                    <a:pt x="88" y="2906"/>
                    <a:pt x="113" y="2893"/>
                    <a:pt x="126" y="2893"/>
                  </a:cubicBezTo>
                  <a:cubicBezTo>
                    <a:pt x="159" y="2885"/>
                    <a:pt x="192" y="2876"/>
                    <a:pt x="225" y="2866"/>
                  </a:cubicBezTo>
                  <a:close/>
                  <a:moveTo>
                    <a:pt x="62" y="2906"/>
                  </a:moveTo>
                  <a:cubicBezTo>
                    <a:pt x="58" y="2906"/>
                    <a:pt x="53" y="2907"/>
                    <a:pt x="48" y="2909"/>
                  </a:cubicBezTo>
                  <a:lnTo>
                    <a:pt x="48" y="2909"/>
                  </a:lnTo>
                  <a:cubicBezTo>
                    <a:pt x="53" y="2908"/>
                    <a:pt x="57" y="2907"/>
                    <a:pt x="62" y="2906"/>
                  </a:cubicBezTo>
                  <a:close/>
                  <a:moveTo>
                    <a:pt x="48" y="2909"/>
                  </a:moveTo>
                  <a:cubicBezTo>
                    <a:pt x="32" y="2912"/>
                    <a:pt x="16" y="2915"/>
                    <a:pt x="0" y="2918"/>
                  </a:cubicBezTo>
                  <a:cubicBezTo>
                    <a:pt x="18" y="2918"/>
                    <a:pt x="35" y="2912"/>
                    <a:pt x="48" y="2909"/>
                  </a:cubicBezTo>
                  <a:close/>
                </a:path>
              </a:pathLst>
            </a:custGeom>
            <a:solidFill>
              <a:srgbClr val="87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76"/>
            <p:cNvSpPr/>
            <p:nvPr/>
          </p:nvSpPr>
          <p:spPr>
            <a:xfrm>
              <a:off x="3819744" y="3918682"/>
              <a:ext cx="679549" cy="704567"/>
            </a:xfrm>
            <a:custGeom>
              <a:avLst/>
              <a:gdLst/>
              <a:ahLst/>
              <a:cxnLst/>
              <a:rect l="l" t="t" r="r" b="b"/>
              <a:pathLst>
                <a:path w="2717" h="2817" extrusionOk="0">
                  <a:moveTo>
                    <a:pt x="2553" y="0"/>
                  </a:moveTo>
                  <a:cubicBezTo>
                    <a:pt x="2327" y="880"/>
                    <a:pt x="1862" y="1673"/>
                    <a:pt x="1346" y="2151"/>
                  </a:cubicBezTo>
                  <a:cubicBezTo>
                    <a:pt x="982" y="2477"/>
                    <a:pt x="541" y="2679"/>
                    <a:pt x="101" y="2792"/>
                  </a:cubicBezTo>
                  <a:cubicBezTo>
                    <a:pt x="89" y="2792"/>
                    <a:pt x="64" y="2804"/>
                    <a:pt x="38" y="2804"/>
                  </a:cubicBezTo>
                  <a:cubicBezTo>
                    <a:pt x="26" y="2804"/>
                    <a:pt x="13" y="2804"/>
                    <a:pt x="1" y="2817"/>
                  </a:cubicBezTo>
                  <a:cubicBezTo>
                    <a:pt x="76" y="2804"/>
                    <a:pt x="139" y="2792"/>
                    <a:pt x="215" y="2779"/>
                  </a:cubicBezTo>
                  <a:cubicBezTo>
                    <a:pt x="227" y="2779"/>
                    <a:pt x="265" y="2754"/>
                    <a:pt x="277" y="2754"/>
                  </a:cubicBezTo>
                  <a:cubicBezTo>
                    <a:pt x="718" y="2654"/>
                    <a:pt x="1145" y="2465"/>
                    <a:pt x="1522" y="2113"/>
                  </a:cubicBezTo>
                  <a:cubicBezTo>
                    <a:pt x="2038" y="1660"/>
                    <a:pt x="2478" y="893"/>
                    <a:pt x="2717" y="25"/>
                  </a:cubicBezTo>
                  <a:lnTo>
                    <a:pt x="2553" y="0"/>
                  </a:lnTo>
                  <a:close/>
                </a:path>
              </a:pathLst>
            </a:custGeom>
            <a:solidFill>
              <a:srgbClr val="87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4" name="Google Shape;7484;p76"/>
            <p:cNvSpPr/>
            <p:nvPr/>
          </p:nvSpPr>
          <p:spPr>
            <a:xfrm>
              <a:off x="2630967" y="3626050"/>
              <a:ext cx="1758273" cy="1033465"/>
            </a:xfrm>
            <a:custGeom>
              <a:avLst/>
              <a:gdLst/>
              <a:ahLst/>
              <a:cxnLst/>
              <a:rect l="l" t="t" r="r" b="b"/>
              <a:pathLst>
                <a:path w="7030" h="4132" extrusionOk="0">
                  <a:moveTo>
                    <a:pt x="76" y="1"/>
                  </a:moveTo>
                  <a:cubicBezTo>
                    <a:pt x="38" y="290"/>
                    <a:pt x="0" y="630"/>
                    <a:pt x="13" y="1044"/>
                  </a:cubicBezTo>
                  <a:cubicBezTo>
                    <a:pt x="51" y="1812"/>
                    <a:pt x="478" y="2453"/>
                    <a:pt x="956" y="2956"/>
                  </a:cubicBezTo>
                  <a:cubicBezTo>
                    <a:pt x="1681" y="3700"/>
                    <a:pt x="2664" y="4131"/>
                    <a:pt x="3671" y="4131"/>
                  </a:cubicBezTo>
                  <a:cubicBezTo>
                    <a:pt x="3940" y="4131"/>
                    <a:pt x="4210" y="4101"/>
                    <a:pt x="4477" y="4037"/>
                  </a:cubicBezTo>
                  <a:cubicBezTo>
                    <a:pt x="4502" y="4037"/>
                    <a:pt x="4527" y="4025"/>
                    <a:pt x="4540" y="4025"/>
                  </a:cubicBezTo>
                  <a:cubicBezTo>
                    <a:pt x="4980" y="3912"/>
                    <a:pt x="5408" y="3723"/>
                    <a:pt x="5785" y="3383"/>
                  </a:cubicBezTo>
                  <a:cubicBezTo>
                    <a:pt x="6338" y="2893"/>
                    <a:pt x="6803" y="2063"/>
                    <a:pt x="7030" y="1133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rgbClr val="6CA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5" name="Google Shape;7485;p76"/>
            <p:cNvSpPr/>
            <p:nvPr/>
          </p:nvSpPr>
          <p:spPr>
            <a:xfrm>
              <a:off x="2630967" y="3626050"/>
              <a:ext cx="1119993" cy="1032214"/>
            </a:xfrm>
            <a:custGeom>
              <a:avLst/>
              <a:gdLst/>
              <a:ahLst/>
              <a:cxnLst/>
              <a:rect l="l" t="t" r="r" b="b"/>
              <a:pathLst>
                <a:path w="4478" h="4127" extrusionOk="0">
                  <a:moveTo>
                    <a:pt x="76" y="1"/>
                  </a:moveTo>
                  <a:cubicBezTo>
                    <a:pt x="38" y="290"/>
                    <a:pt x="0" y="630"/>
                    <a:pt x="13" y="1044"/>
                  </a:cubicBezTo>
                  <a:cubicBezTo>
                    <a:pt x="51" y="1812"/>
                    <a:pt x="478" y="2453"/>
                    <a:pt x="956" y="2956"/>
                  </a:cubicBezTo>
                  <a:cubicBezTo>
                    <a:pt x="1683" y="3703"/>
                    <a:pt x="2671" y="4127"/>
                    <a:pt x="3681" y="4127"/>
                  </a:cubicBezTo>
                  <a:cubicBezTo>
                    <a:pt x="3947" y="4127"/>
                    <a:pt x="4213" y="4097"/>
                    <a:pt x="4477" y="4037"/>
                  </a:cubicBezTo>
                  <a:lnTo>
                    <a:pt x="4477" y="4037"/>
                  </a:lnTo>
                  <a:cubicBezTo>
                    <a:pt x="4303" y="4063"/>
                    <a:pt x="4128" y="4076"/>
                    <a:pt x="3954" y="4076"/>
                  </a:cubicBezTo>
                  <a:cubicBezTo>
                    <a:pt x="2937" y="4076"/>
                    <a:pt x="1952" y="3646"/>
                    <a:pt x="1233" y="2906"/>
                  </a:cubicBezTo>
                  <a:cubicBezTo>
                    <a:pt x="742" y="2428"/>
                    <a:pt x="315" y="1761"/>
                    <a:pt x="302" y="994"/>
                  </a:cubicBezTo>
                  <a:cubicBezTo>
                    <a:pt x="290" y="617"/>
                    <a:pt x="302" y="315"/>
                    <a:pt x="353" y="51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1">
                <a:alpha val="660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76"/>
            <p:cNvSpPr/>
            <p:nvPr/>
          </p:nvSpPr>
          <p:spPr>
            <a:xfrm>
              <a:off x="2816549" y="3654313"/>
              <a:ext cx="893393" cy="799610"/>
            </a:xfrm>
            <a:custGeom>
              <a:avLst/>
              <a:gdLst/>
              <a:ahLst/>
              <a:cxnLst/>
              <a:rect l="l" t="t" r="r" b="b"/>
              <a:pathLst>
                <a:path w="3572" h="3197" extrusionOk="0">
                  <a:moveTo>
                    <a:pt x="51" y="1"/>
                  </a:moveTo>
                  <a:lnTo>
                    <a:pt x="51" y="1"/>
                  </a:lnTo>
                  <a:cubicBezTo>
                    <a:pt x="0" y="378"/>
                    <a:pt x="13" y="818"/>
                    <a:pt x="114" y="1321"/>
                  </a:cubicBezTo>
                  <a:cubicBezTo>
                    <a:pt x="264" y="2189"/>
                    <a:pt x="868" y="2717"/>
                    <a:pt x="1459" y="3031"/>
                  </a:cubicBezTo>
                  <a:cubicBezTo>
                    <a:pt x="1676" y="3144"/>
                    <a:pt x="1902" y="3196"/>
                    <a:pt x="2123" y="3196"/>
                  </a:cubicBezTo>
                  <a:cubicBezTo>
                    <a:pt x="2836" y="3196"/>
                    <a:pt x="3486" y="2653"/>
                    <a:pt x="3534" y="1875"/>
                  </a:cubicBezTo>
                  <a:cubicBezTo>
                    <a:pt x="3572" y="1397"/>
                    <a:pt x="3509" y="957"/>
                    <a:pt x="3383" y="554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76"/>
            <p:cNvSpPr/>
            <p:nvPr/>
          </p:nvSpPr>
          <p:spPr>
            <a:xfrm>
              <a:off x="3766221" y="3861906"/>
              <a:ext cx="623024" cy="767845"/>
            </a:xfrm>
            <a:custGeom>
              <a:avLst/>
              <a:gdLst/>
              <a:ahLst/>
              <a:cxnLst/>
              <a:rect l="l" t="t" r="r" b="b"/>
              <a:pathLst>
                <a:path w="2491" h="3070" extrusionOk="0">
                  <a:moveTo>
                    <a:pt x="1384" y="1"/>
                  </a:moveTo>
                  <a:cubicBezTo>
                    <a:pt x="1133" y="1196"/>
                    <a:pt x="441" y="2403"/>
                    <a:pt x="1" y="3069"/>
                  </a:cubicBezTo>
                  <a:cubicBezTo>
                    <a:pt x="441" y="2956"/>
                    <a:pt x="869" y="2767"/>
                    <a:pt x="1246" y="2428"/>
                  </a:cubicBezTo>
                  <a:cubicBezTo>
                    <a:pt x="1799" y="1937"/>
                    <a:pt x="2264" y="1107"/>
                    <a:pt x="2491" y="177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chemeClr val="accent1">
                <a:alpha val="660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8" name="Google Shape;7488;p76"/>
            <p:cNvSpPr/>
            <p:nvPr/>
          </p:nvSpPr>
          <p:spPr>
            <a:xfrm>
              <a:off x="2992627" y="4012975"/>
              <a:ext cx="160571" cy="79536"/>
            </a:xfrm>
            <a:custGeom>
              <a:avLst/>
              <a:gdLst/>
              <a:ahLst/>
              <a:cxnLst/>
              <a:rect l="l" t="t" r="r" b="b"/>
              <a:pathLst>
                <a:path w="642" h="318" extrusionOk="0">
                  <a:moveTo>
                    <a:pt x="604" y="0"/>
                  </a:moveTo>
                  <a:cubicBezTo>
                    <a:pt x="504" y="26"/>
                    <a:pt x="416" y="38"/>
                    <a:pt x="315" y="76"/>
                  </a:cubicBezTo>
                  <a:cubicBezTo>
                    <a:pt x="227" y="101"/>
                    <a:pt x="126" y="139"/>
                    <a:pt x="51" y="189"/>
                  </a:cubicBezTo>
                  <a:cubicBezTo>
                    <a:pt x="13" y="202"/>
                    <a:pt x="1" y="227"/>
                    <a:pt x="38" y="252"/>
                  </a:cubicBezTo>
                  <a:cubicBezTo>
                    <a:pt x="38" y="285"/>
                    <a:pt x="57" y="317"/>
                    <a:pt x="95" y="317"/>
                  </a:cubicBezTo>
                  <a:cubicBezTo>
                    <a:pt x="101" y="317"/>
                    <a:pt x="107" y="317"/>
                    <a:pt x="114" y="315"/>
                  </a:cubicBezTo>
                  <a:cubicBezTo>
                    <a:pt x="202" y="290"/>
                    <a:pt x="302" y="252"/>
                    <a:pt x="378" y="202"/>
                  </a:cubicBezTo>
                  <a:cubicBezTo>
                    <a:pt x="453" y="151"/>
                    <a:pt x="554" y="101"/>
                    <a:pt x="629" y="63"/>
                  </a:cubicBezTo>
                  <a:cubicBezTo>
                    <a:pt x="642" y="63"/>
                    <a:pt x="642" y="38"/>
                    <a:pt x="642" y="26"/>
                  </a:cubicBezTo>
                  <a:cubicBezTo>
                    <a:pt x="629" y="13"/>
                    <a:pt x="617" y="0"/>
                    <a:pt x="604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9" name="Google Shape;7489;p76"/>
            <p:cNvSpPr/>
            <p:nvPr/>
          </p:nvSpPr>
          <p:spPr>
            <a:xfrm>
              <a:off x="2970618" y="3940692"/>
              <a:ext cx="163822" cy="45520"/>
            </a:xfrm>
            <a:custGeom>
              <a:avLst/>
              <a:gdLst/>
              <a:ahLst/>
              <a:cxnLst/>
              <a:rect l="l" t="t" r="r" b="b"/>
              <a:pathLst>
                <a:path w="655" h="182" extrusionOk="0">
                  <a:moveTo>
                    <a:pt x="340" y="0"/>
                  </a:moveTo>
                  <a:cubicBezTo>
                    <a:pt x="252" y="0"/>
                    <a:pt x="151" y="0"/>
                    <a:pt x="63" y="13"/>
                  </a:cubicBezTo>
                  <a:cubicBezTo>
                    <a:pt x="38" y="13"/>
                    <a:pt x="13" y="51"/>
                    <a:pt x="1" y="101"/>
                  </a:cubicBezTo>
                  <a:cubicBezTo>
                    <a:pt x="1" y="126"/>
                    <a:pt x="13" y="176"/>
                    <a:pt x="63" y="176"/>
                  </a:cubicBezTo>
                  <a:cubicBezTo>
                    <a:pt x="89" y="180"/>
                    <a:pt x="116" y="182"/>
                    <a:pt x="143" y="182"/>
                  </a:cubicBezTo>
                  <a:cubicBezTo>
                    <a:pt x="209" y="182"/>
                    <a:pt x="278" y="173"/>
                    <a:pt x="340" y="164"/>
                  </a:cubicBezTo>
                  <a:cubicBezTo>
                    <a:pt x="441" y="164"/>
                    <a:pt x="529" y="126"/>
                    <a:pt x="629" y="113"/>
                  </a:cubicBezTo>
                  <a:cubicBezTo>
                    <a:pt x="642" y="113"/>
                    <a:pt x="654" y="101"/>
                    <a:pt x="654" y="76"/>
                  </a:cubicBezTo>
                  <a:cubicBezTo>
                    <a:pt x="654" y="51"/>
                    <a:pt x="642" y="38"/>
                    <a:pt x="629" y="38"/>
                  </a:cubicBezTo>
                  <a:cubicBezTo>
                    <a:pt x="529" y="13"/>
                    <a:pt x="441" y="0"/>
                    <a:pt x="340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0" name="Google Shape;7490;p76"/>
            <p:cNvSpPr/>
            <p:nvPr/>
          </p:nvSpPr>
          <p:spPr>
            <a:xfrm>
              <a:off x="3137442" y="4123775"/>
              <a:ext cx="107047" cy="141814"/>
            </a:xfrm>
            <a:custGeom>
              <a:avLst/>
              <a:gdLst/>
              <a:ahLst/>
              <a:cxnLst/>
              <a:rect l="l" t="t" r="r" b="b"/>
              <a:pathLst>
                <a:path w="428" h="567" extrusionOk="0">
                  <a:moveTo>
                    <a:pt x="390" y="1"/>
                  </a:moveTo>
                  <a:cubicBezTo>
                    <a:pt x="380" y="1"/>
                    <a:pt x="371" y="4"/>
                    <a:pt x="365" y="10"/>
                  </a:cubicBezTo>
                  <a:cubicBezTo>
                    <a:pt x="302" y="86"/>
                    <a:pt x="239" y="149"/>
                    <a:pt x="176" y="224"/>
                  </a:cubicBezTo>
                  <a:cubicBezTo>
                    <a:pt x="113" y="312"/>
                    <a:pt x="50" y="375"/>
                    <a:pt x="25" y="463"/>
                  </a:cubicBezTo>
                  <a:cubicBezTo>
                    <a:pt x="0" y="501"/>
                    <a:pt x="25" y="526"/>
                    <a:pt x="38" y="538"/>
                  </a:cubicBezTo>
                  <a:cubicBezTo>
                    <a:pt x="50" y="557"/>
                    <a:pt x="69" y="567"/>
                    <a:pt x="90" y="567"/>
                  </a:cubicBezTo>
                  <a:cubicBezTo>
                    <a:pt x="110" y="567"/>
                    <a:pt x="132" y="557"/>
                    <a:pt x="151" y="538"/>
                  </a:cubicBezTo>
                  <a:cubicBezTo>
                    <a:pt x="214" y="475"/>
                    <a:pt x="252" y="387"/>
                    <a:pt x="302" y="312"/>
                  </a:cubicBezTo>
                  <a:cubicBezTo>
                    <a:pt x="352" y="211"/>
                    <a:pt x="402" y="136"/>
                    <a:pt x="428" y="35"/>
                  </a:cubicBezTo>
                  <a:cubicBezTo>
                    <a:pt x="428" y="35"/>
                    <a:pt x="428" y="23"/>
                    <a:pt x="415" y="10"/>
                  </a:cubicBezTo>
                  <a:cubicBezTo>
                    <a:pt x="409" y="4"/>
                    <a:pt x="399" y="1"/>
                    <a:pt x="390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1" name="Google Shape;7491;p76"/>
            <p:cNvSpPr/>
            <p:nvPr/>
          </p:nvSpPr>
          <p:spPr>
            <a:xfrm>
              <a:off x="3681433" y="4126276"/>
              <a:ext cx="69531" cy="157571"/>
            </a:xfrm>
            <a:custGeom>
              <a:avLst/>
              <a:gdLst/>
              <a:ahLst/>
              <a:cxnLst/>
              <a:rect l="l" t="t" r="r" b="b"/>
              <a:pathLst>
                <a:path w="278" h="630" extrusionOk="0">
                  <a:moveTo>
                    <a:pt x="26" y="0"/>
                  </a:moveTo>
                  <a:cubicBezTo>
                    <a:pt x="13" y="13"/>
                    <a:pt x="0" y="25"/>
                    <a:pt x="0" y="50"/>
                  </a:cubicBezTo>
                  <a:cubicBezTo>
                    <a:pt x="13" y="139"/>
                    <a:pt x="38" y="239"/>
                    <a:pt x="63" y="327"/>
                  </a:cubicBezTo>
                  <a:cubicBezTo>
                    <a:pt x="76" y="428"/>
                    <a:pt x="114" y="516"/>
                    <a:pt x="151" y="591"/>
                  </a:cubicBezTo>
                  <a:cubicBezTo>
                    <a:pt x="168" y="616"/>
                    <a:pt x="184" y="629"/>
                    <a:pt x="197" y="629"/>
                  </a:cubicBezTo>
                  <a:cubicBezTo>
                    <a:pt x="204" y="629"/>
                    <a:pt x="210" y="625"/>
                    <a:pt x="214" y="616"/>
                  </a:cubicBezTo>
                  <a:cubicBezTo>
                    <a:pt x="265" y="616"/>
                    <a:pt x="277" y="579"/>
                    <a:pt x="277" y="528"/>
                  </a:cubicBezTo>
                  <a:cubicBezTo>
                    <a:pt x="265" y="440"/>
                    <a:pt x="214" y="365"/>
                    <a:pt x="189" y="264"/>
                  </a:cubicBezTo>
                  <a:cubicBezTo>
                    <a:pt x="151" y="189"/>
                    <a:pt x="114" y="88"/>
                    <a:pt x="63" y="13"/>
                  </a:cubicBezTo>
                  <a:cubicBezTo>
                    <a:pt x="63" y="0"/>
                    <a:pt x="51" y="0"/>
                    <a:pt x="26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2" name="Google Shape;7492;p76"/>
            <p:cNvSpPr/>
            <p:nvPr/>
          </p:nvSpPr>
          <p:spPr>
            <a:xfrm>
              <a:off x="3867015" y="3997968"/>
              <a:ext cx="141812" cy="102546"/>
            </a:xfrm>
            <a:custGeom>
              <a:avLst/>
              <a:gdLst/>
              <a:ahLst/>
              <a:cxnLst/>
              <a:rect l="l" t="t" r="r" b="b"/>
              <a:pathLst>
                <a:path w="567" h="410" extrusionOk="0">
                  <a:moveTo>
                    <a:pt x="30" y="1"/>
                  </a:moveTo>
                  <a:cubicBezTo>
                    <a:pt x="26" y="1"/>
                    <a:pt x="19" y="4"/>
                    <a:pt x="13" y="10"/>
                  </a:cubicBezTo>
                  <a:cubicBezTo>
                    <a:pt x="0" y="23"/>
                    <a:pt x="0" y="35"/>
                    <a:pt x="13" y="60"/>
                  </a:cubicBezTo>
                  <a:cubicBezTo>
                    <a:pt x="88" y="123"/>
                    <a:pt x="151" y="186"/>
                    <a:pt x="227" y="249"/>
                  </a:cubicBezTo>
                  <a:cubicBezTo>
                    <a:pt x="315" y="312"/>
                    <a:pt x="365" y="350"/>
                    <a:pt x="466" y="400"/>
                  </a:cubicBezTo>
                  <a:cubicBezTo>
                    <a:pt x="472" y="406"/>
                    <a:pt x="488" y="409"/>
                    <a:pt x="502" y="409"/>
                  </a:cubicBezTo>
                  <a:cubicBezTo>
                    <a:pt x="516" y="409"/>
                    <a:pt x="529" y="406"/>
                    <a:pt x="529" y="400"/>
                  </a:cubicBezTo>
                  <a:cubicBezTo>
                    <a:pt x="566" y="375"/>
                    <a:pt x="566" y="325"/>
                    <a:pt x="529" y="287"/>
                  </a:cubicBezTo>
                  <a:cubicBezTo>
                    <a:pt x="466" y="224"/>
                    <a:pt x="378" y="186"/>
                    <a:pt x="290" y="136"/>
                  </a:cubicBezTo>
                  <a:cubicBezTo>
                    <a:pt x="214" y="86"/>
                    <a:pt x="139" y="35"/>
                    <a:pt x="38" y="10"/>
                  </a:cubicBezTo>
                  <a:cubicBezTo>
                    <a:pt x="38" y="4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3" name="Google Shape;7493;p76"/>
            <p:cNvSpPr/>
            <p:nvPr/>
          </p:nvSpPr>
          <p:spPr>
            <a:xfrm>
              <a:off x="3587141" y="4242578"/>
              <a:ext cx="34765" cy="119804"/>
            </a:xfrm>
            <a:custGeom>
              <a:avLst/>
              <a:gdLst/>
              <a:ahLst/>
              <a:cxnLst/>
              <a:rect l="l" t="t" r="r" b="b"/>
              <a:pathLst>
                <a:path w="139" h="479" extrusionOk="0">
                  <a:moveTo>
                    <a:pt x="76" y="0"/>
                  </a:moveTo>
                  <a:cubicBezTo>
                    <a:pt x="63" y="0"/>
                    <a:pt x="38" y="0"/>
                    <a:pt x="38" y="26"/>
                  </a:cubicBezTo>
                  <a:cubicBezTo>
                    <a:pt x="25" y="88"/>
                    <a:pt x="13" y="164"/>
                    <a:pt x="13" y="227"/>
                  </a:cubicBezTo>
                  <a:cubicBezTo>
                    <a:pt x="13" y="290"/>
                    <a:pt x="0" y="365"/>
                    <a:pt x="13" y="428"/>
                  </a:cubicBezTo>
                  <a:cubicBezTo>
                    <a:pt x="13" y="441"/>
                    <a:pt x="25" y="466"/>
                    <a:pt x="63" y="478"/>
                  </a:cubicBezTo>
                  <a:cubicBezTo>
                    <a:pt x="88" y="478"/>
                    <a:pt x="126" y="466"/>
                    <a:pt x="126" y="428"/>
                  </a:cubicBezTo>
                  <a:cubicBezTo>
                    <a:pt x="139" y="365"/>
                    <a:pt x="126" y="290"/>
                    <a:pt x="126" y="227"/>
                  </a:cubicBezTo>
                  <a:cubicBezTo>
                    <a:pt x="113" y="164"/>
                    <a:pt x="113" y="88"/>
                    <a:pt x="88" y="26"/>
                  </a:cubicBezTo>
                  <a:cubicBezTo>
                    <a:pt x="88" y="26"/>
                    <a:pt x="88" y="0"/>
                    <a:pt x="76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4" name="Google Shape;7494;p76"/>
            <p:cNvSpPr/>
            <p:nvPr/>
          </p:nvSpPr>
          <p:spPr>
            <a:xfrm>
              <a:off x="3464337" y="4274093"/>
              <a:ext cx="35015" cy="119804"/>
            </a:xfrm>
            <a:custGeom>
              <a:avLst/>
              <a:gdLst/>
              <a:ahLst/>
              <a:cxnLst/>
              <a:rect l="l" t="t" r="r" b="b"/>
              <a:pathLst>
                <a:path w="140" h="479" extrusionOk="0">
                  <a:moveTo>
                    <a:pt x="76" y="0"/>
                  </a:moveTo>
                  <a:cubicBezTo>
                    <a:pt x="64" y="0"/>
                    <a:pt x="51" y="0"/>
                    <a:pt x="51" y="25"/>
                  </a:cubicBezTo>
                  <a:cubicBezTo>
                    <a:pt x="39" y="88"/>
                    <a:pt x="13" y="164"/>
                    <a:pt x="13" y="227"/>
                  </a:cubicBezTo>
                  <a:cubicBezTo>
                    <a:pt x="13" y="289"/>
                    <a:pt x="1" y="365"/>
                    <a:pt x="13" y="428"/>
                  </a:cubicBezTo>
                  <a:cubicBezTo>
                    <a:pt x="13" y="440"/>
                    <a:pt x="39" y="465"/>
                    <a:pt x="64" y="478"/>
                  </a:cubicBezTo>
                  <a:cubicBezTo>
                    <a:pt x="101" y="478"/>
                    <a:pt x="127" y="465"/>
                    <a:pt x="127" y="428"/>
                  </a:cubicBezTo>
                  <a:cubicBezTo>
                    <a:pt x="139" y="365"/>
                    <a:pt x="127" y="289"/>
                    <a:pt x="127" y="227"/>
                  </a:cubicBezTo>
                  <a:cubicBezTo>
                    <a:pt x="114" y="164"/>
                    <a:pt x="114" y="88"/>
                    <a:pt x="101" y="25"/>
                  </a:cubicBezTo>
                  <a:cubicBezTo>
                    <a:pt x="101" y="25"/>
                    <a:pt x="101" y="0"/>
                    <a:pt x="76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5" name="Google Shape;7495;p76"/>
            <p:cNvSpPr/>
            <p:nvPr/>
          </p:nvSpPr>
          <p:spPr>
            <a:xfrm>
              <a:off x="3247490" y="4239327"/>
              <a:ext cx="44269" cy="119804"/>
            </a:xfrm>
            <a:custGeom>
              <a:avLst/>
              <a:gdLst/>
              <a:ahLst/>
              <a:cxnLst/>
              <a:rect l="l" t="t" r="r" b="b"/>
              <a:pathLst>
                <a:path w="177" h="479" extrusionOk="0">
                  <a:moveTo>
                    <a:pt x="164" y="1"/>
                  </a:moveTo>
                  <a:cubicBezTo>
                    <a:pt x="151" y="1"/>
                    <a:pt x="126" y="1"/>
                    <a:pt x="126" y="13"/>
                  </a:cubicBezTo>
                  <a:cubicBezTo>
                    <a:pt x="101" y="76"/>
                    <a:pt x="63" y="139"/>
                    <a:pt x="50" y="202"/>
                  </a:cubicBezTo>
                  <a:cubicBezTo>
                    <a:pt x="38" y="265"/>
                    <a:pt x="0" y="340"/>
                    <a:pt x="0" y="416"/>
                  </a:cubicBezTo>
                  <a:cubicBezTo>
                    <a:pt x="0" y="428"/>
                    <a:pt x="0" y="454"/>
                    <a:pt x="50" y="479"/>
                  </a:cubicBezTo>
                  <a:cubicBezTo>
                    <a:pt x="63" y="479"/>
                    <a:pt x="101" y="479"/>
                    <a:pt x="113" y="441"/>
                  </a:cubicBezTo>
                  <a:cubicBezTo>
                    <a:pt x="138" y="378"/>
                    <a:pt x="138" y="303"/>
                    <a:pt x="164" y="240"/>
                  </a:cubicBezTo>
                  <a:cubicBezTo>
                    <a:pt x="164" y="177"/>
                    <a:pt x="176" y="101"/>
                    <a:pt x="176" y="39"/>
                  </a:cubicBezTo>
                  <a:cubicBezTo>
                    <a:pt x="176" y="13"/>
                    <a:pt x="176" y="1"/>
                    <a:pt x="164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6" name="Google Shape;7496;p76"/>
            <p:cNvSpPr/>
            <p:nvPr/>
          </p:nvSpPr>
          <p:spPr>
            <a:xfrm>
              <a:off x="3052404" y="4107267"/>
              <a:ext cx="94542" cy="86539"/>
            </a:xfrm>
            <a:custGeom>
              <a:avLst/>
              <a:gdLst/>
              <a:ahLst/>
              <a:cxnLst/>
              <a:rect l="l" t="t" r="r" b="b"/>
              <a:pathLst>
                <a:path w="378" h="346" extrusionOk="0">
                  <a:moveTo>
                    <a:pt x="340" y="1"/>
                  </a:moveTo>
                  <a:cubicBezTo>
                    <a:pt x="277" y="26"/>
                    <a:pt x="239" y="64"/>
                    <a:pt x="177" y="101"/>
                  </a:cubicBezTo>
                  <a:cubicBezTo>
                    <a:pt x="114" y="152"/>
                    <a:pt x="63" y="202"/>
                    <a:pt x="13" y="252"/>
                  </a:cubicBezTo>
                  <a:cubicBezTo>
                    <a:pt x="1" y="265"/>
                    <a:pt x="1" y="290"/>
                    <a:pt x="1" y="328"/>
                  </a:cubicBezTo>
                  <a:cubicBezTo>
                    <a:pt x="9" y="337"/>
                    <a:pt x="31" y="345"/>
                    <a:pt x="52" y="345"/>
                  </a:cubicBezTo>
                  <a:cubicBezTo>
                    <a:pt x="60" y="345"/>
                    <a:pt x="69" y="344"/>
                    <a:pt x="76" y="340"/>
                  </a:cubicBezTo>
                  <a:cubicBezTo>
                    <a:pt x="139" y="290"/>
                    <a:pt x="189" y="240"/>
                    <a:pt x="239" y="202"/>
                  </a:cubicBezTo>
                  <a:cubicBezTo>
                    <a:pt x="277" y="152"/>
                    <a:pt x="327" y="89"/>
                    <a:pt x="378" y="38"/>
                  </a:cubicBezTo>
                  <a:lnTo>
                    <a:pt x="378" y="13"/>
                  </a:lnTo>
                  <a:cubicBezTo>
                    <a:pt x="378" y="1"/>
                    <a:pt x="365" y="1"/>
                    <a:pt x="340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7" name="Google Shape;7497;p76"/>
            <p:cNvSpPr/>
            <p:nvPr/>
          </p:nvSpPr>
          <p:spPr>
            <a:xfrm>
              <a:off x="3322774" y="4208063"/>
              <a:ext cx="44269" cy="119554"/>
            </a:xfrm>
            <a:custGeom>
              <a:avLst/>
              <a:gdLst/>
              <a:ahLst/>
              <a:cxnLst/>
              <a:rect l="l" t="t" r="r" b="b"/>
              <a:pathLst>
                <a:path w="177" h="478" extrusionOk="0">
                  <a:moveTo>
                    <a:pt x="152" y="0"/>
                  </a:moveTo>
                  <a:cubicBezTo>
                    <a:pt x="139" y="0"/>
                    <a:pt x="127" y="0"/>
                    <a:pt x="127" y="13"/>
                  </a:cubicBezTo>
                  <a:cubicBezTo>
                    <a:pt x="102" y="76"/>
                    <a:pt x="76" y="138"/>
                    <a:pt x="51" y="201"/>
                  </a:cubicBezTo>
                  <a:cubicBezTo>
                    <a:pt x="26" y="289"/>
                    <a:pt x="1" y="352"/>
                    <a:pt x="1" y="415"/>
                  </a:cubicBezTo>
                  <a:cubicBezTo>
                    <a:pt x="1" y="440"/>
                    <a:pt x="1" y="453"/>
                    <a:pt x="14" y="478"/>
                  </a:cubicBezTo>
                  <a:cubicBezTo>
                    <a:pt x="39" y="478"/>
                    <a:pt x="64" y="478"/>
                    <a:pt x="76" y="440"/>
                  </a:cubicBezTo>
                  <a:cubicBezTo>
                    <a:pt x="114" y="377"/>
                    <a:pt x="127" y="302"/>
                    <a:pt x="139" y="239"/>
                  </a:cubicBezTo>
                  <a:cubicBezTo>
                    <a:pt x="152" y="176"/>
                    <a:pt x="177" y="101"/>
                    <a:pt x="177" y="38"/>
                  </a:cubicBezTo>
                  <a:cubicBezTo>
                    <a:pt x="177" y="13"/>
                    <a:pt x="177" y="0"/>
                    <a:pt x="152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8" name="Google Shape;7498;p76"/>
            <p:cNvSpPr/>
            <p:nvPr/>
          </p:nvSpPr>
          <p:spPr>
            <a:xfrm>
              <a:off x="3621656" y="4217317"/>
              <a:ext cx="72532" cy="104047"/>
            </a:xfrm>
            <a:custGeom>
              <a:avLst/>
              <a:gdLst/>
              <a:ahLst/>
              <a:cxnLst/>
              <a:rect l="l" t="t" r="r" b="b"/>
              <a:pathLst>
                <a:path w="290" h="416" extrusionOk="0">
                  <a:moveTo>
                    <a:pt x="13" y="1"/>
                  </a:moveTo>
                  <a:cubicBezTo>
                    <a:pt x="1" y="1"/>
                    <a:pt x="1" y="13"/>
                    <a:pt x="1" y="26"/>
                  </a:cubicBezTo>
                  <a:cubicBezTo>
                    <a:pt x="38" y="89"/>
                    <a:pt x="51" y="152"/>
                    <a:pt x="76" y="215"/>
                  </a:cubicBezTo>
                  <a:cubicBezTo>
                    <a:pt x="114" y="277"/>
                    <a:pt x="126" y="340"/>
                    <a:pt x="177" y="391"/>
                  </a:cubicBezTo>
                  <a:cubicBezTo>
                    <a:pt x="189" y="403"/>
                    <a:pt x="202" y="403"/>
                    <a:pt x="239" y="416"/>
                  </a:cubicBezTo>
                  <a:cubicBezTo>
                    <a:pt x="265" y="416"/>
                    <a:pt x="290" y="391"/>
                    <a:pt x="265" y="353"/>
                  </a:cubicBezTo>
                  <a:cubicBezTo>
                    <a:pt x="252" y="290"/>
                    <a:pt x="202" y="252"/>
                    <a:pt x="177" y="189"/>
                  </a:cubicBezTo>
                  <a:cubicBezTo>
                    <a:pt x="126" y="127"/>
                    <a:pt x="101" y="64"/>
                    <a:pt x="51" y="13"/>
                  </a:cubicBezTo>
                  <a:cubicBezTo>
                    <a:pt x="38" y="1"/>
                    <a:pt x="38" y="1"/>
                    <a:pt x="13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9" name="Google Shape;7499;p76"/>
            <p:cNvSpPr/>
            <p:nvPr/>
          </p:nvSpPr>
          <p:spPr>
            <a:xfrm>
              <a:off x="2936102" y="3832393"/>
              <a:ext cx="119803" cy="26762"/>
            </a:xfrm>
            <a:custGeom>
              <a:avLst/>
              <a:gdLst/>
              <a:ahLst/>
              <a:cxnLst/>
              <a:rect l="l" t="t" r="r" b="b"/>
              <a:pathLst>
                <a:path w="479" h="107" extrusionOk="0">
                  <a:moveTo>
                    <a:pt x="117" y="0"/>
                  </a:moveTo>
                  <a:cubicBezTo>
                    <a:pt x="94" y="0"/>
                    <a:pt x="71" y="2"/>
                    <a:pt x="51" y="6"/>
                  </a:cubicBezTo>
                  <a:cubicBezTo>
                    <a:pt x="25" y="6"/>
                    <a:pt x="13" y="31"/>
                    <a:pt x="0" y="31"/>
                  </a:cubicBezTo>
                  <a:cubicBezTo>
                    <a:pt x="0" y="56"/>
                    <a:pt x="25" y="94"/>
                    <a:pt x="51" y="94"/>
                  </a:cubicBezTo>
                  <a:cubicBezTo>
                    <a:pt x="113" y="106"/>
                    <a:pt x="201" y="106"/>
                    <a:pt x="264" y="106"/>
                  </a:cubicBezTo>
                  <a:cubicBezTo>
                    <a:pt x="327" y="106"/>
                    <a:pt x="403" y="106"/>
                    <a:pt x="466" y="94"/>
                  </a:cubicBezTo>
                  <a:cubicBezTo>
                    <a:pt x="466" y="94"/>
                    <a:pt x="478" y="94"/>
                    <a:pt x="478" y="69"/>
                  </a:cubicBezTo>
                  <a:cubicBezTo>
                    <a:pt x="478" y="56"/>
                    <a:pt x="478" y="43"/>
                    <a:pt x="466" y="43"/>
                  </a:cubicBezTo>
                  <a:cubicBezTo>
                    <a:pt x="403" y="31"/>
                    <a:pt x="315" y="31"/>
                    <a:pt x="264" y="6"/>
                  </a:cubicBezTo>
                  <a:cubicBezTo>
                    <a:pt x="214" y="6"/>
                    <a:pt x="164" y="0"/>
                    <a:pt x="117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0" name="Google Shape;7500;p76"/>
            <p:cNvSpPr/>
            <p:nvPr/>
          </p:nvSpPr>
          <p:spPr>
            <a:xfrm>
              <a:off x="2945356" y="3673321"/>
              <a:ext cx="119803" cy="28513"/>
            </a:xfrm>
            <a:custGeom>
              <a:avLst/>
              <a:gdLst/>
              <a:ahLst/>
              <a:cxnLst/>
              <a:rect l="l" t="t" r="r" b="b"/>
              <a:pathLst>
                <a:path w="479" h="114" extrusionOk="0">
                  <a:moveTo>
                    <a:pt x="14" y="0"/>
                  </a:moveTo>
                  <a:cubicBezTo>
                    <a:pt x="1" y="0"/>
                    <a:pt x="1" y="13"/>
                    <a:pt x="1" y="38"/>
                  </a:cubicBezTo>
                  <a:cubicBezTo>
                    <a:pt x="1" y="63"/>
                    <a:pt x="14" y="101"/>
                    <a:pt x="51" y="101"/>
                  </a:cubicBezTo>
                  <a:cubicBezTo>
                    <a:pt x="114" y="114"/>
                    <a:pt x="190" y="114"/>
                    <a:pt x="252" y="114"/>
                  </a:cubicBezTo>
                  <a:cubicBezTo>
                    <a:pt x="315" y="114"/>
                    <a:pt x="391" y="101"/>
                    <a:pt x="454" y="101"/>
                  </a:cubicBezTo>
                  <a:cubicBezTo>
                    <a:pt x="454" y="101"/>
                    <a:pt x="479" y="101"/>
                    <a:pt x="479" y="76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76"/>
            <p:cNvSpPr/>
            <p:nvPr/>
          </p:nvSpPr>
          <p:spPr>
            <a:xfrm>
              <a:off x="3870017" y="3880915"/>
              <a:ext cx="116801" cy="44270"/>
            </a:xfrm>
            <a:custGeom>
              <a:avLst/>
              <a:gdLst/>
              <a:ahLst/>
              <a:cxnLst/>
              <a:rect l="l" t="t" r="r" b="b"/>
              <a:pathLst>
                <a:path w="467" h="177" extrusionOk="0">
                  <a:moveTo>
                    <a:pt x="26" y="0"/>
                  </a:moveTo>
                  <a:cubicBezTo>
                    <a:pt x="14" y="0"/>
                    <a:pt x="1" y="0"/>
                    <a:pt x="1" y="25"/>
                  </a:cubicBezTo>
                  <a:cubicBezTo>
                    <a:pt x="1" y="38"/>
                    <a:pt x="1" y="51"/>
                    <a:pt x="14" y="51"/>
                  </a:cubicBezTo>
                  <a:cubicBezTo>
                    <a:pt x="76" y="88"/>
                    <a:pt x="139" y="114"/>
                    <a:pt x="202" y="126"/>
                  </a:cubicBezTo>
                  <a:cubicBezTo>
                    <a:pt x="265" y="151"/>
                    <a:pt x="340" y="176"/>
                    <a:pt x="403" y="176"/>
                  </a:cubicBezTo>
                  <a:cubicBezTo>
                    <a:pt x="428" y="176"/>
                    <a:pt x="441" y="176"/>
                    <a:pt x="466" y="126"/>
                  </a:cubicBezTo>
                  <a:cubicBezTo>
                    <a:pt x="466" y="114"/>
                    <a:pt x="466" y="88"/>
                    <a:pt x="441" y="63"/>
                  </a:cubicBezTo>
                  <a:cubicBezTo>
                    <a:pt x="378" y="38"/>
                    <a:pt x="290" y="38"/>
                    <a:pt x="227" y="25"/>
                  </a:cubicBezTo>
                  <a:cubicBezTo>
                    <a:pt x="164" y="25"/>
                    <a:pt x="89" y="0"/>
                    <a:pt x="26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76"/>
            <p:cNvSpPr/>
            <p:nvPr/>
          </p:nvSpPr>
          <p:spPr>
            <a:xfrm>
              <a:off x="3803987" y="4034985"/>
              <a:ext cx="85288" cy="94543"/>
            </a:xfrm>
            <a:custGeom>
              <a:avLst/>
              <a:gdLst/>
              <a:ahLst/>
              <a:cxnLst/>
              <a:rect l="l" t="t" r="r" b="b"/>
              <a:pathLst>
                <a:path w="341" h="378" extrusionOk="0">
                  <a:moveTo>
                    <a:pt x="13" y="1"/>
                  </a:moveTo>
                  <a:cubicBezTo>
                    <a:pt x="1" y="1"/>
                    <a:pt x="1" y="13"/>
                    <a:pt x="1" y="38"/>
                  </a:cubicBezTo>
                  <a:cubicBezTo>
                    <a:pt x="26" y="101"/>
                    <a:pt x="76" y="139"/>
                    <a:pt x="101" y="202"/>
                  </a:cubicBezTo>
                  <a:cubicBezTo>
                    <a:pt x="139" y="265"/>
                    <a:pt x="190" y="315"/>
                    <a:pt x="227" y="365"/>
                  </a:cubicBezTo>
                  <a:cubicBezTo>
                    <a:pt x="252" y="378"/>
                    <a:pt x="265" y="378"/>
                    <a:pt x="315" y="378"/>
                  </a:cubicBezTo>
                  <a:cubicBezTo>
                    <a:pt x="328" y="365"/>
                    <a:pt x="340" y="327"/>
                    <a:pt x="328" y="302"/>
                  </a:cubicBezTo>
                  <a:cubicBezTo>
                    <a:pt x="290" y="239"/>
                    <a:pt x="252" y="189"/>
                    <a:pt x="202" y="139"/>
                  </a:cubicBezTo>
                  <a:cubicBezTo>
                    <a:pt x="152" y="101"/>
                    <a:pt x="89" y="51"/>
                    <a:pt x="39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76"/>
            <p:cNvSpPr/>
            <p:nvPr/>
          </p:nvSpPr>
          <p:spPr>
            <a:xfrm>
              <a:off x="3096423" y="3704836"/>
              <a:ext cx="822862" cy="576509"/>
            </a:xfrm>
            <a:custGeom>
              <a:avLst/>
              <a:gdLst/>
              <a:ahLst/>
              <a:cxnLst/>
              <a:rect l="l" t="t" r="r" b="b"/>
              <a:pathLst>
                <a:path w="3290" h="2305" extrusionOk="0">
                  <a:moveTo>
                    <a:pt x="214" y="0"/>
                  </a:moveTo>
                  <a:lnTo>
                    <a:pt x="26" y="126"/>
                  </a:lnTo>
                  <a:cubicBezTo>
                    <a:pt x="1" y="138"/>
                    <a:pt x="1" y="189"/>
                    <a:pt x="26" y="227"/>
                  </a:cubicBezTo>
                  <a:lnTo>
                    <a:pt x="403" y="541"/>
                  </a:lnTo>
                  <a:cubicBezTo>
                    <a:pt x="428" y="553"/>
                    <a:pt x="428" y="604"/>
                    <a:pt x="403" y="616"/>
                  </a:cubicBezTo>
                  <a:lnTo>
                    <a:pt x="290" y="742"/>
                  </a:lnTo>
                  <a:cubicBezTo>
                    <a:pt x="265" y="767"/>
                    <a:pt x="277" y="818"/>
                    <a:pt x="327" y="830"/>
                  </a:cubicBezTo>
                  <a:lnTo>
                    <a:pt x="340" y="830"/>
                  </a:lnTo>
                  <a:cubicBezTo>
                    <a:pt x="390" y="843"/>
                    <a:pt x="403" y="893"/>
                    <a:pt x="378" y="931"/>
                  </a:cubicBezTo>
                  <a:lnTo>
                    <a:pt x="340" y="968"/>
                  </a:lnTo>
                  <a:cubicBezTo>
                    <a:pt x="315" y="1006"/>
                    <a:pt x="327" y="1056"/>
                    <a:pt x="378" y="1069"/>
                  </a:cubicBezTo>
                  <a:lnTo>
                    <a:pt x="705" y="1157"/>
                  </a:lnTo>
                  <a:cubicBezTo>
                    <a:pt x="755" y="1182"/>
                    <a:pt x="755" y="1220"/>
                    <a:pt x="730" y="1258"/>
                  </a:cubicBezTo>
                  <a:lnTo>
                    <a:pt x="541" y="1459"/>
                  </a:lnTo>
                  <a:cubicBezTo>
                    <a:pt x="516" y="1497"/>
                    <a:pt x="529" y="1534"/>
                    <a:pt x="579" y="1559"/>
                  </a:cubicBezTo>
                  <a:lnTo>
                    <a:pt x="768" y="1597"/>
                  </a:lnTo>
                  <a:cubicBezTo>
                    <a:pt x="793" y="1597"/>
                    <a:pt x="818" y="1635"/>
                    <a:pt x="818" y="1660"/>
                  </a:cubicBezTo>
                  <a:lnTo>
                    <a:pt x="818" y="1836"/>
                  </a:lnTo>
                  <a:cubicBezTo>
                    <a:pt x="818" y="1873"/>
                    <a:pt x="852" y="1896"/>
                    <a:pt x="880" y="1896"/>
                  </a:cubicBezTo>
                  <a:cubicBezTo>
                    <a:pt x="890" y="1896"/>
                    <a:pt x="899" y="1893"/>
                    <a:pt x="906" y="1886"/>
                  </a:cubicBezTo>
                  <a:lnTo>
                    <a:pt x="1170" y="1622"/>
                  </a:lnTo>
                  <a:cubicBezTo>
                    <a:pt x="1185" y="1607"/>
                    <a:pt x="1204" y="1600"/>
                    <a:pt x="1221" y="1600"/>
                  </a:cubicBezTo>
                  <a:cubicBezTo>
                    <a:pt x="1248" y="1600"/>
                    <a:pt x="1271" y="1617"/>
                    <a:pt x="1271" y="1647"/>
                  </a:cubicBezTo>
                  <a:lnTo>
                    <a:pt x="1333" y="2251"/>
                  </a:lnTo>
                  <a:cubicBezTo>
                    <a:pt x="1333" y="2286"/>
                    <a:pt x="1356" y="2305"/>
                    <a:pt x="1383" y="2305"/>
                  </a:cubicBezTo>
                  <a:cubicBezTo>
                    <a:pt x="1405" y="2305"/>
                    <a:pt x="1430" y="2292"/>
                    <a:pt x="1447" y="2264"/>
                  </a:cubicBezTo>
                  <a:lnTo>
                    <a:pt x="1698" y="1786"/>
                  </a:lnTo>
                  <a:cubicBezTo>
                    <a:pt x="1708" y="1771"/>
                    <a:pt x="1724" y="1764"/>
                    <a:pt x="1740" y="1764"/>
                  </a:cubicBezTo>
                  <a:cubicBezTo>
                    <a:pt x="1765" y="1764"/>
                    <a:pt x="1791" y="1780"/>
                    <a:pt x="1799" y="1811"/>
                  </a:cubicBezTo>
                  <a:lnTo>
                    <a:pt x="1862" y="2000"/>
                  </a:lnTo>
                  <a:cubicBezTo>
                    <a:pt x="1874" y="2018"/>
                    <a:pt x="1899" y="2028"/>
                    <a:pt x="1923" y="2028"/>
                  </a:cubicBezTo>
                  <a:cubicBezTo>
                    <a:pt x="1947" y="2028"/>
                    <a:pt x="1969" y="2018"/>
                    <a:pt x="1975" y="2000"/>
                  </a:cubicBezTo>
                  <a:lnTo>
                    <a:pt x="2000" y="1874"/>
                  </a:lnTo>
                  <a:cubicBezTo>
                    <a:pt x="2017" y="1840"/>
                    <a:pt x="2039" y="1824"/>
                    <a:pt x="2063" y="1824"/>
                  </a:cubicBezTo>
                  <a:cubicBezTo>
                    <a:pt x="2075" y="1824"/>
                    <a:pt x="2088" y="1828"/>
                    <a:pt x="2101" y="1836"/>
                  </a:cubicBezTo>
                  <a:lnTo>
                    <a:pt x="2163" y="1886"/>
                  </a:lnTo>
                  <a:cubicBezTo>
                    <a:pt x="2170" y="1893"/>
                    <a:pt x="2181" y="1896"/>
                    <a:pt x="2192" y="1896"/>
                  </a:cubicBezTo>
                  <a:cubicBezTo>
                    <a:pt x="2224" y="1896"/>
                    <a:pt x="2264" y="1873"/>
                    <a:pt x="2264" y="1836"/>
                  </a:cubicBezTo>
                  <a:lnTo>
                    <a:pt x="2264" y="1434"/>
                  </a:lnTo>
                  <a:cubicBezTo>
                    <a:pt x="2264" y="1395"/>
                    <a:pt x="2286" y="1379"/>
                    <a:pt x="2319" y="1379"/>
                  </a:cubicBezTo>
                  <a:cubicBezTo>
                    <a:pt x="2329" y="1379"/>
                    <a:pt x="2340" y="1380"/>
                    <a:pt x="2352" y="1383"/>
                  </a:cubicBezTo>
                  <a:lnTo>
                    <a:pt x="2868" y="1698"/>
                  </a:lnTo>
                  <a:cubicBezTo>
                    <a:pt x="2878" y="1703"/>
                    <a:pt x="2890" y="1706"/>
                    <a:pt x="2901" y="1706"/>
                  </a:cubicBezTo>
                  <a:cubicBezTo>
                    <a:pt x="2941" y="1706"/>
                    <a:pt x="2975" y="1672"/>
                    <a:pt x="2956" y="1622"/>
                  </a:cubicBezTo>
                  <a:lnTo>
                    <a:pt x="2679" y="1119"/>
                  </a:lnTo>
                  <a:cubicBezTo>
                    <a:pt x="2666" y="1082"/>
                    <a:pt x="2704" y="1031"/>
                    <a:pt x="2729" y="1031"/>
                  </a:cubicBezTo>
                  <a:lnTo>
                    <a:pt x="2968" y="1056"/>
                  </a:lnTo>
                  <a:cubicBezTo>
                    <a:pt x="2993" y="1056"/>
                    <a:pt x="3031" y="1019"/>
                    <a:pt x="3031" y="994"/>
                  </a:cubicBezTo>
                  <a:lnTo>
                    <a:pt x="2956" y="616"/>
                  </a:lnTo>
                  <a:cubicBezTo>
                    <a:pt x="2956" y="577"/>
                    <a:pt x="2971" y="545"/>
                    <a:pt x="2996" y="545"/>
                  </a:cubicBezTo>
                  <a:cubicBezTo>
                    <a:pt x="3003" y="545"/>
                    <a:pt x="3010" y="548"/>
                    <a:pt x="3019" y="553"/>
                  </a:cubicBezTo>
                  <a:lnTo>
                    <a:pt x="3056" y="566"/>
                  </a:lnTo>
                  <a:lnTo>
                    <a:pt x="3207" y="591"/>
                  </a:lnTo>
                  <a:cubicBezTo>
                    <a:pt x="3213" y="595"/>
                    <a:pt x="3219" y="597"/>
                    <a:pt x="3226" y="597"/>
                  </a:cubicBezTo>
                  <a:cubicBezTo>
                    <a:pt x="3259" y="597"/>
                    <a:pt x="3289" y="547"/>
                    <a:pt x="3257" y="516"/>
                  </a:cubicBezTo>
                  <a:lnTo>
                    <a:pt x="3245" y="465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76"/>
            <p:cNvSpPr/>
            <p:nvPr/>
          </p:nvSpPr>
          <p:spPr>
            <a:xfrm>
              <a:off x="2602704" y="3830642"/>
              <a:ext cx="1151256" cy="1000450"/>
            </a:xfrm>
            <a:custGeom>
              <a:avLst/>
              <a:gdLst/>
              <a:ahLst/>
              <a:cxnLst/>
              <a:rect l="l" t="t" r="r" b="b"/>
              <a:pathLst>
                <a:path w="4603" h="4000" extrusionOk="0">
                  <a:moveTo>
                    <a:pt x="4100" y="0"/>
                  </a:moveTo>
                  <a:lnTo>
                    <a:pt x="0" y="3068"/>
                  </a:lnTo>
                  <a:cubicBezTo>
                    <a:pt x="113" y="3207"/>
                    <a:pt x="252" y="3370"/>
                    <a:pt x="440" y="3521"/>
                  </a:cubicBezTo>
                  <a:cubicBezTo>
                    <a:pt x="835" y="3880"/>
                    <a:pt x="1367" y="4000"/>
                    <a:pt x="1850" y="4000"/>
                  </a:cubicBezTo>
                  <a:cubicBezTo>
                    <a:pt x="1875" y="4000"/>
                    <a:pt x="1900" y="4000"/>
                    <a:pt x="1924" y="3999"/>
                  </a:cubicBezTo>
                  <a:cubicBezTo>
                    <a:pt x="2880" y="3999"/>
                    <a:pt x="3773" y="3521"/>
                    <a:pt x="4263" y="2704"/>
                  </a:cubicBezTo>
                  <a:cubicBezTo>
                    <a:pt x="4276" y="2691"/>
                    <a:pt x="4276" y="2679"/>
                    <a:pt x="4288" y="2653"/>
                  </a:cubicBezTo>
                  <a:cubicBezTo>
                    <a:pt x="4452" y="2377"/>
                    <a:pt x="4578" y="2050"/>
                    <a:pt x="4590" y="1685"/>
                  </a:cubicBezTo>
                  <a:cubicBezTo>
                    <a:pt x="4603" y="1182"/>
                    <a:pt x="4439" y="566"/>
                    <a:pt x="4100" y="0"/>
                  </a:cubicBezTo>
                  <a:close/>
                </a:path>
              </a:pathLst>
            </a:custGeom>
            <a:solidFill>
              <a:srgbClr val="87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76"/>
            <p:cNvSpPr/>
            <p:nvPr/>
          </p:nvSpPr>
          <p:spPr>
            <a:xfrm>
              <a:off x="3558879" y="3865158"/>
              <a:ext cx="154318" cy="729828"/>
            </a:xfrm>
            <a:custGeom>
              <a:avLst/>
              <a:gdLst/>
              <a:ahLst/>
              <a:cxnLst/>
              <a:rect l="l" t="t" r="r" b="b"/>
              <a:pathLst>
                <a:path w="617" h="2918" extrusionOk="0">
                  <a:moveTo>
                    <a:pt x="63" y="0"/>
                  </a:moveTo>
                  <a:lnTo>
                    <a:pt x="0" y="88"/>
                  </a:lnTo>
                  <a:cubicBezTo>
                    <a:pt x="377" y="667"/>
                    <a:pt x="566" y="1346"/>
                    <a:pt x="553" y="1862"/>
                  </a:cubicBezTo>
                  <a:cubicBezTo>
                    <a:pt x="538" y="2088"/>
                    <a:pt x="493" y="2300"/>
                    <a:pt x="419" y="2494"/>
                  </a:cubicBezTo>
                  <a:lnTo>
                    <a:pt x="419" y="2494"/>
                  </a:lnTo>
                  <a:cubicBezTo>
                    <a:pt x="514" y="2270"/>
                    <a:pt x="585" y="2025"/>
                    <a:pt x="604" y="1761"/>
                  </a:cubicBezTo>
                  <a:cubicBezTo>
                    <a:pt x="616" y="1245"/>
                    <a:pt x="428" y="579"/>
                    <a:pt x="63" y="0"/>
                  </a:cubicBezTo>
                  <a:close/>
                  <a:moveTo>
                    <a:pt x="419" y="2494"/>
                  </a:moveTo>
                  <a:cubicBezTo>
                    <a:pt x="383" y="2580"/>
                    <a:pt x="343" y="2662"/>
                    <a:pt x="302" y="2742"/>
                  </a:cubicBezTo>
                  <a:cubicBezTo>
                    <a:pt x="289" y="2754"/>
                    <a:pt x="289" y="2767"/>
                    <a:pt x="264" y="2779"/>
                  </a:cubicBezTo>
                  <a:cubicBezTo>
                    <a:pt x="239" y="2830"/>
                    <a:pt x="226" y="2868"/>
                    <a:pt x="189" y="2918"/>
                  </a:cubicBezTo>
                  <a:cubicBezTo>
                    <a:pt x="201" y="2918"/>
                    <a:pt x="201" y="2893"/>
                    <a:pt x="226" y="2880"/>
                  </a:cubicBezTo>
                  <a:cubicBezTo>
                    <a:pt x="239" y="2868"/>
                    <a:pt x="239" y="2855"/>
                    <a:pt x="252" y="2830"/>
                  </a:cubicBezTo>
                  <a:cubicBezTo>
                    <a:pt x="318" y="2725"/>
                    <a:pt x="374" y="2613"/>
                    <a:pt x="419" y="2494"/>
                  </a:cubicBezTo>
                  <a:close/>
                </a:path>
              </a:pathLst>
            </a:custGeom>
            <a:solidFill>
              <a:srgbClr val="87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76"/>
            <p:cNvSpPr/>
            <p:nvPr/>
          </p:nvSpPr>
          <p:spPr>
            <a:xfrm>
              <a:off x="3602898" y="3833644"/>
              <a:ext cx="148065" cy="714321"/>
            </a:xfrm>
            <a:custGeom>
              <a:avLst/>
              <a:gdLst/>
              <a:ahLst/>
              <a:cxnLst/>
              <a:rect l="l" t="t" r="r" b="b"/>
              <a:pathLst>
                <a:path w="592" h="2856" extrusionOk="0">
                  <a:moveTo>
                    <a:pt x="88" y="1"/>
                  </a:moveTo>
                  <a:lnTo>
                    <a:pt x="0" y="89"/>
                  </a:lnTo>
                  <a:cubicBezTo>
                    <a:pt x="340" y="655"/>
                    <a:pt x="516" y="1296"/>
                    <a:pt x="503" y="1799"/>
                  </a:cubicBezTo>
                  <a:cubicBezTo>
                    <a:pt x="478" y="2164"/>
                    <a:pt x="377" y="2491"/>
                    <a:pt x="201" y="2767"/>
                  </a:cubicBezTo>
                  <a:cubicBezTo>
                    <a:pt x="194" y="2782"/>
                    <a:pt x="191" y="2793"/>
                    <a:pt x="187" y="2801"/>
                  </a:cubicBezTo>
                  <a:lnTo>
                    <a:pt x="187" y="2801"/>
                  </a:lnTo>
                  <a:lnTo>
                    <a:pt x="252" y="2704"/>
                  </a:lnTo>
                  <a:cubicBezTo>
                    <a:pt x="264" y="2692"/>
                    <a:pt x="264" y="2679"/>
                    <a:pt x="277" y="2667"/>
                  </a:cubicBezTo>
                  <a:cubicBezTo>
                    <a:pt x="440" y="2377"/>
                    <a:pt x="566" y="2050"/>
                    <a:pt x="579" y="1686"/>
                  </a:cubicBezTo>
                  <a:cubicBezTo>
                    <a:pt x="591" y="1183"/>
                    <a:pt x="428" y="567"/>
                    <a:pt x="88" y="1"/>
                  </a:cubicBezTo>
                  <a:close/>
                  <a:moveTo>
                    <a:pt x="187" y="2801"/>
                  </a:moveTo>
                  <a:lnTo>
                    <a:pt x="176" y="2817"/>
                  </a:lnTo>
                  <a:cubicBezTo>
                    <a:pt x="181" y="2812"/>
                    <a:pt x="184" y="2807"/>
                    <a:pt x="187" y="2801"/>
                  </a:cubicBezTo>
                  <a:close/>
                  <a:moveTo>
                    <a:pt x="176" y="2817"/>
                  </a:moveTo>
                  <a:lnTo>
                    <a:pt x="170" y="2827"/>
                  </a:lnTo>
                  <a:lnTo>
                    <a:pt x="170" y="2827"/>
                  </a:lnTo>
                  <a:cubicBezTo>
                    <a:pt x="173" y="2824"/>
                    <a:pt x="176" y="2822"/>
                    <a:pt x="176" y="2817"/>
                  </a:cubicBezTo>
                  <a:close/>
                  <a:moveTo>
                    <a:pt x="170" y="2827"/>
                  </a:moveTo>
                  <a:cubicBezTo>
                    <a:pt x="162" y="2833"/>
                    <a:pt x="151" y="2838"/>
                    <a:pt x="151" y="2855"/>
                  </a:cubicBezTo>
                  <a:lnTo>
                    <a:pt x="170" y="2827"/>
                  </a:lnTo>
                  <a:close/>
                </a:path>
              </a:pathLst>
            </a:custGeom>
            <a:solidFill>
              <a:srgbClr val="87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76"/>
            <p:cNvSpPr/>
            <p:nvPr/>
          </p:nvSpPr>
          <p:spPr>
            <a:xfrm>
              <a:off x="2536675" y="3880915"/>
              <a:ext cx="1167013" cy="1023210"/>
            </a:xfrm>
            <a:custGeom>
              <a:avLst/>
              <a:gdLst/>
              <a:ahLst/>
              <a:cxnLst/>
              <a:rect l="l" t="t" r="r" b="b"/>
              <a:pathLst>
                <a:path w="4666" h="4091" extrusionOk="0">
                  <a:moveTo>
                    <a:pt x="4100" y="0"/>
                  </a:moveTo>
                  <a:lnTo>
                    <a:pt x="0" y="3069"/>
                  </a:lnTo>
                  <a:cubicBezTo>
                    <a:pt x="126" y="3245"/>
                    <a:pt x="289" y="3433"/>
                    <a:pt x="503" y="3622"/>
                  </a:cubicBezTo>
                  <a:cubicBezTo>
                    <a:pt x="882" y="3966"/>
                    <a:pt x="1376" y="4090"/>
                    <a:pt x="1842" y="4090"/>
                  </a:cubicBezTo>
                  <a:cubicBezTo>
                    <a:pt x="1886" y="4090"/>
                    <a:pt x="1930" y="4089"/>
                    <a:pt x="1974" y="4087"/>
                  </a:cubicBezTo>
                  <a:cubicBezTo>
                    <a:pt x="2943" y="4087"/>
                    <a:pt x="3836" y="3622"/>
                    <a:pt x="4326" y="2805"/>
                  </a:cubicBezTo>
                  <a:cubicBezTo>
                    <a:pt x="4339" y="2792"/>
                    <a:pt x="4339" y="2767"/>
                    <a:pt x="4351" y="2754"/>
                  </a:cubicBezTo>
                  <a:cubicBezTo>
                    <a:pt x="4515" y="2478"/>
                    <a:pt x="4640" y="2138"/>
                    <a:pt x="4653" y="1786"/>
                  </a:cubicBezTo>
                  <a:cubicBezTo>
                    <a:pt x="4665" y="1245"/>
                    <a:pt x="4477" y="591"/>
                    <a:pt x="4100" y="0"/>
                  </a:cubicBezTo>
                  <a:close/>
                </a:path>
              </a:pathLst>
            </a:custGeom>
            <a:solidFill>
              <a:srgbClr val="6CA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76"/>
            <p:cNvSpPr/>
            <p:nvPr/>
          </p:nvSpPr>
          <p:spPr>
            <a:xfrm>
              <a:off x="2536675" y="4582232"/>
              <a:ext cx="1081976" cy="321895"/>
            </a:xfrm>
            <a:custGeom>
              <a:avLst/>
              <a:gdLst/>
              <a:ahLst/>
              <a:cxnLst/>
              <a:rect l="l" t="t" r="r" b="b"/>
              <a:pathLst>
                <a:path w="4326" h="1287" extrusionOk="0">
                  <a:moveTo>
                    <a:pt x="4326" y="1"/>
                  </a:moveTo>
                  <a:lnTo>
                    <a:pt x="4326" y="1"/>
                  </a:lnTo>
                  <a:cubicBezTo>
                    <a:pt x="3823" y="705"/>
                    <a:pt x="2968" y="1120"/>
                    <a:pt x="2088" y="1132"/>
                  </a:cubicBezTo>
                  <a:cubicBezTo>
                    <a:pt x="1585" y="1132"/>
                    <a:pt x="1031" y="1019"/>
                    <a:pt x="616" y="654"/>
                  </a:cubicBezTo>
                  <a:cubicBezTo>
                    <a:pt x="403" y="491"/>
                    <a:pt x="264" y="315"/>
                    <a:pt x="139" y="151"/>
                  </a:cubicBezTo>
                  <a:lnTo>
                    <a:pt x="0" y="265"/>
                  </a:lnTo>
                  <a:cubicBezTo>
                    <a:pt x="126" y="441"/>
                    <a:pt x="289" y="629"/>
                    <a:pt x="503" y="818"/>
                  </a:cubicBezTo>
                  <a:cubicBezTo>
                    <a:pt x="882" y="1162"/>
                    <a:pt x="1376" y="1286"/>
                    <a:pt x="1842" y="1286"/>
                  </a:cubicBezTo>
                  <a:cubicBezTo>
                    <a:pt x="1886" y="1286"/>
                    <a:pt x="1930" y="1285"/>
                    <a:pt x="1974" y="1283"/>
                  </a:cubicBezTo>
                  <a:cubicBezTo>
                    <a:pt x="2918" y="1283"/>
                    <a:pt x="3836" y="818"/>
                    <a:pt x="4326" y="1"/>
                  </a:cubicBezTo>
                  <a:close/>
                </a:path>
              </a:pathLst>
            </a:custGeom>
            <a:solidFill>
              <a:schemeClr val="accent1">
                <a:alpha val="660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76"/>
            <p:cNvSpPr/>
            <p:nvPr/>
          </p:nvSpPr>
          <p:spPr>
            <a:xfrm>
              <a:off x="2640471" y="4208063"/>
              <a:ext cx="808356" cy="590516"/>
            </a:xfrm>
            <a:custGeom>
              <a:avLst/>
              <a:gdLst/>
              <a:ahLst/>
              <a:cxnLst/>
              <a:rect l="l" t="t" r="r" b="b"/>
              <a:pathLst>
                <a:path w="3232" h="2361" extrusionOk="0">
                  <a:moveTo>
                    <a:pt x="1962" y="0"/>
                  </a:moveTo>
                  <a:lnTo>
                    <a:pt x="0" y="1459"/>
                  </a:lnTo>
                  <a:cubicBezTo>
                    <a:pt x="189" y="1685"/>
                    <a:pt x="403" y="1886"/>
                    <a:pt x="717" y="2088"/>
                  </a:cubicBezTo>
                  <a:cubicBezTo>
                    <a:pt x="1022" y="2286"/>
                    <a:pt x="1336" y="2361"/>
                    <a:pt x="1635" y="2361"/>
                  </a:cubicBezTo>
                  <a:cubicBezTo>
                    <a:pt x="1865" y="2361"/>
                    <a:pt x="2086" y="2317"/>
                    <a:pt x="2289" y="2251"/>
                  </a:cubicBezTo>
                  <a:cubicBezTo>
                    <a:pt x="2993" y="2012"/>
                    <a:pt x="3232" y="1132"/>
                    <a:pt x="2729" y="579"/>
                  </a:cubicBezTo>
                  <a:cubicBezTo>
                    <a:pt x="2490" y="327"/>
                    <a:pt x="2239" y="138"/>
                    <a:pt x="1962" y="0"/>
                  </a:cubicBezTo>
                  <a:close/>
                </a:path>
              </a:pathLst>
            </a:cu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76"/>
            <p:cNvSpPr/>
            <p:nvPr/>
          </p:nvSpPr>
          <p:spPr>
            <a:xfrm>
              <a:off x="3398307" y="3887168"/>
              <a:ext cx="305384" cy="685808"/>
            </a:xfrm>
            <a:custGeom>
              <a:avLst/>
              <a:gdLst/>
              <a:ahLst/>
              <a:cxnLst/>
              <a:rect l="l" t="t" r="r" b="b"/>
              <a:pathLst>
                <a:path w="1221" h="2742" extrusionOk="0">
                  <a:moveTo>
                    <a:pt x="655" y="0"/>
                  </a:moveTo>
                  <a:lnTo>
                    <a:pt x="1" y="478"/>
                  </a:lnTo>
                  <a:cubicBezTo>
                    <a:pt x="504" y="1220"/>
                    <a:pt x="780" y="2176"/>
                    <a:pt x="906" y="2742"/>
                  </a:cubicBezTo>
                  <a:cubicBezTo>
                    <a:pt x="1070" y="2465"/>
                    <a:pt x="1195" y="2138"/>
                    <a:pt x="1208" y="1774"/>
                  </a:cubicBezTo>
                  <a:cubicBezTo>
                    <a:pt x="1220" y="1233"/>
                    <a:pt x="1032" y="579"/>
                    <a:pt x="655" y="0"/>
                  </a:cubicBezTo>
                  <a:close/>
                </a:path>
              </a:pathLst>
            </a:custGeom>
            <a:solidFill>
              <a:schemeClr val="accent1">
                <a:alpha val="660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76"/>
            <p:cNvSpPr/>
            <p:nvPr/>
          </p:nvSpPr>
          <p:spPr>
            <a:xfrm>
              <a:off x="2939104" y="4586233"/>
              <a:ext cx="57025" cy="117053"/>
            </a:xfrm>
            <a:custGeom>
              <a:avLst/>
              <a:gdLst/>
              <a:ahLst/>
              <a:cxnLst/>
              <a:rect l="l" t="t" r="r" b="b"/>
              <a:pathLst>
                <a:path w="228" h="468" extrusionOk="0">
                  <a:moveTo>
                    <a:pt x="197" y="0"/>
                  </a:moveTo>
                  <a:cubicBezTo>
                    <a:pt x="193" y="0"/>
                    <a:pt x="189" y="3"/>
                    <a:pt x="189" y="10"/>
                  </a:cubicBezTo>
                  <a:cubicBezTo>
                    <a:pt x="139" y="73"/>
                    <a:pt x="101" y="135"/>
                    <a:pt x="76" y="198"/>
                  </a:cubicBezTo>
                  <a:cubicBezTo>
                    <a:pt x="39" y="261"/>
                    <a:pt x="13" y="324"/>
                    <a:pt x="1" y="387"/>
                  </a:cubicBezTo>
                  <a:cubicBezTo>
                    <a:pt x="1" y="412"/>
                    <a:pt x="13" y="437"/>
                    <a:pt x="26" y="450"/>
                  </a:cubicBezTo>
                  <a:cubicBezTo>
                    <a:pt x="43" y="461"/>
                    <a:pt x="57" y="467"/>
                    <a:pt x="69" y="467"/>
                  </a:cubicBezTo>
                  <a:cubicBezTo>
                    <a:pt x="84" y="467"/>
                    <a:pt x="94" y="458"/>
                    <a:pt x="101" y="437"/>
                  </a:cubicBezTo>
                  <a:cubicBezTo>
                    <a:pt x="139" y="374"/>
                    <a:pt x="164" y="311"/>
                    <a:pt x="189" y="249"/>
                  </a:cubicBezTo>
                  <a:cubicBezTo>
                    <a:pt x="202" y="186"/>
                    <a:pt x="215" y="110"/>
                    <a:pt x="227" y="47"/>
                  </a:cubicBezTo>
                  <a:cubicBezTo>
                    <a:pt x="227" y="35"/>
                    <a:pt x="227" y="10"/>
                    <a:pt x="215" y="10"/>
                  </a:cubicBezTo>
                  <a:cubicBezTo>
                    <a:pt x="208" y="3"/>
                    <a:pt x="202" y="0"/>
                    <a:pt x="197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76"/>
            <p:cNvSpPr/>
            <p:nvPr/>
          </p:nvSpPr>
          <p:spPr>
            <a:xfrm>
              <a:off x="2866821" y="4558721"/>
              <a:ext cx="85288" cy="95043"/>
            </a:xfrm>
            <a:custGeom>
              <a:avLst/>
              <a:gdLst/>
              <a:ahLst/>
              <a:cxnLst/>
              <a:rect l="l" t="t" r="r" b="b"/>
              <a:pathLst>
                <a:path w="341" h="380" extrusionOk="0">
                  <a:moveTo>
                    <a:pt x="327" y="1"/>
                  </a:moveTo>
                  <a:cubicBezTo>
                    <a:pt x="323" y="1"/>
                    <a:pt x="319" y="2"/>
                    <a:pt x="315" y="6"/>
                  </a:cubicBezTo>
                  <a:cubicBezTo>
                    <a:pt x="265" y="57"/>
                    <a:pt x="202" y="107"/>
                    <a:pt x="151" y="157"/>
                  </a:cubicBezTo>
                  <a:cubicBezTo>
                    <a:pt x="89" y="208"/>
                    <a:pt x="51" y="245"/>
                    <a:pt x="13" y="308"/>
                  </a:cubicBezTo>
                  <a:cubicBezTo>
                    <a:pt x="1" y="321"/>
                    <a:pt x="13" y="359"/>
                    <a:pt x="13" y="359"/>
                  </a:cubicBezTo>
                  <a:cubicBezTo>
                    <a:pt x="28" y="373"/>
                    <a:pt x="47" y="379"/>
                    <a:pt x="63" y="379"/>
                  </a:cubicBezTo>
                  <a:cubicBezTo>
                    <a:pt x="74" y="379"/>
                    <a:pt x="83" y="376"/>
                    <a:pt x="89" y="371"/>
                  </a:cubicBezTo>
                  <a:cubicBezTo>
                    <a:pt x="151" y="321"/>
                    <a:pt x="189" y="283"/>
                    <a:pt x="240" y="220"/>
                  </a:cubicBezTo>
                  <a:cubicBezTo>
                    <a:pt x="265" y="170"/>
                    <a:pt x="315" y="107"/>
                    <a:pt x="340" y="44"/>
                  </a:cubicBezTo>
                  <a:lnTo>
                    <a:pt x="340" y="6"/>
                  </a:lnTo>
                  <a:cubicBezTo>
                    <a:pt x="340" y="6"/>
                    <a:pt x="335" y="1"/>
                    <a:pt x="327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76"/>
            <p:cNvSpPr/>
            <p:nvPr/>
          </p:nvSpPr>
          <p:spPr>
            <a:xfrm>
              <a:off x="3086919" y="4594737"/>
              <a:ext cx="47521" cy="116803"/>
            </a:xfrm>
            <a:custGeom>
              <a:avLst/>
              <a:gdLst/>
              <a:ahLst/>
              <a:cxnLst/>
              <a:rect l="l" t="t" r="r" b="b"/>
              <a:pathLst>
                <a:path w="190" h="467" extrusionOk="0">
                  <a:moveTo>
                    <a:pt x="26" y="1"/>
                  </a:moveTo>
                  <a:cubicBezTo>
                    <a:pt x="13" y="1"/>
                    <a:pt x="1" y="13"/>
                    <a:pt x="1" y="26"/>
                  </a:cubicBezTo>
                  <a:cubicBezTo>
                    <a:pt x="1" y="89"/>
                    <a:pt x="1" y="164"/>
                    <a:pt x="13" y="227"/>
                  </a:cubicBezTo>
                  <a:cubicBezTo>
                    <a:pt x="39" y="315"/>
                    <a:pt x="39" y="378"/>
                    <a:pt x="64" y="441"/>
                  </a:cubicBezTo>
                  <a:cubicBezTo>
                    <a:pt x="76" y="454"/>
                    <a:pt x="101" y="466"/>
                    <a:pt x="139" y="466"/>
                  </a:cubicBezTo>
                  <a:cubicBezTo>
                    <a:pt x="177" y="454"/>
                    <a:pt x="189" y="428"/>
                    <a:pt x="189" y="403"/>
                  </a:cubicBezTo>
                  <a:cubicBezTo>
                    <a:pt x="189" y="328"/>
                    <a:pt x="152" y="265"/>
                    <a:pt x="139" y="202"/>
                  </a:cubicBezTo>
                  <a:cubicBezTo>
                    <a:pt x="114" y="139"/>
                    <a:pt x="89" y="76"/>
                    <a:pt x="64" y="13"/>
                  </a:cubicBezTo>
                  <a:cubicBezTo>
                    <a:pt x="51" y="1"/>
                    <a:pt x="51" y="1"/>
                    <a:pt x="26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76"/>
            <p:cNvSpPr/>
            <p:nvPr/>
          </p:nvSpPr>
          <p:spPr>
            <a:xfrm>
              <a:off x="3319772" y="4358881"/>
              <a:ext cx="116551" cy="63278"/>
            </a:xfrm>
            <a:custGeom>
              <a:avLst/>
              <a:gdLst/>
              <a:ahLst/>
              <a:cxnLst/>
              <a:rect l="l" t="t" r="r" b="b"/>
              <a:pathLst>
                <a:path w="466" h="253" extrusionOk="0">
                  <a:moveTo>
                    <a:pt x="38" y="1"/>
                  </a:moveTo>
                  <a:cubicBezTo>
                    <a:pt x="26" y="1"/>
                    <a:pt x="13" y="1"/>
                    <a:pt x="13" y="13"/>
                  </a:cubicBezTo>
                  <a:cubicBezTo>
                    <a:pt x="0" y="13"/>
                    <a:pt x="0" y="26"/>
                    <a:pt x="13" y="38"/>
                  </a:cubicBezTo>
                  <a:cubicBezTo>
                    <a:pt x="63" y="76"/>
                    <a:pt x="126" y="126"/>
                    <a:pt x="189" y="152"/>
                  </a:cubicBezTo>
                  <a:cubicBezTo>
                    <a:pt x="252" y="202"/>
                    <a:pt x="315" y="227"/>
                    <a:pt x="378" y="252"/>
                  </a:cubicBezTo>
                  <a:cubicBezTo>
                    <a:pt x="390" y="252"/>
                    <a:pt x="428" y="252"/>
                    <a:pt x="453" y="227"/>
                  </a:cubicBezTo>
                  <a:cubicBezTo>
                    <a:pt x="466" y="202"/>
                    <a:pt x="466" y="164"/>
                    <a:pt x="440" y="152"/>
                  </a:cubicBezTo>
                  <a:cubicBezTo>
                    <a:pt x="378" y="101"/>
                    <a:pt x="315" y="89"/>
                    <a:pt x="252" y="64"/>
                  </a:cubicBezTo>
                  <a:cubicBezTo>
                    <a:pt x="189" y="26"/>
                    <a:pt x="101" y="13"/>
                    <a:pt x="38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76"/>
            <p:cNvSpPr/>
            <p:nvPr/>
          </p:nvSpPr>
          <p:spPr>
            <a:xfrm>
              <a:off x="3341782" y="4164043"/>
              <a:ext cx="122804" cy="44270"/>
            </a:xfrm>
            <a:custGeom>
              <a:avLst/>
              <a:gdLst/>
              <a:ahLst/>
              <a:cxnLst/>
              <a:rect l="l" t="t" r="r" b="b"/>
              <a:pathLst>
                <a:path w="491" h="177" extrusionOk="0">
                  <a:moveTo>
                    <a:pt x="428" y="0"/>
                  </a:moveTo>
                  <a:cubicBezTo>
                    <a:pt x="352" y="13"/>
                    <a:pt x="290" y="38"/>
                    <a:pt x="227" y="50"/>
                  </a:cubicBezTo>
                  <a:cubicBezTo>
                    <a:pt x="151" y="63"/>
                    <a:pt x="76" y="76"/>
                    <a:pt x="26" y="113"/>
                  </a:cubicBezTo>
                  <a:cubicBezTo>
                    <a:pt x="0" y="126"/>
                    <a:pt x="0" y="126"/>
                    <a:pt x="0" y="138"/>
                  </a:cubicBezTo>
                  <a:cubicBezTo>
                    <a:pt x="0" y="164"/>
                    <a:pt x="13" y="176"/>
                    <a:pt x="38" y="176"/>
                  </a:cubicBezTo>
                  <a:cubicBezTo>
                    <a:pt x="101" y="176"/>
                    <a:pt x="176" y="164"/>
                    <a:pt x="239" y="164"/>
                  </a:cubicBezTo>
                  <a:cubicBezTo>
                    <a:pt x="302" y="151"/>
                    <a:pt x="378" y="151"/>
                    <a:pt x="441" y="113"/>
                  </a:cubicBezTo>
                  <a:cubicBezTo>
                    <a:pt x="478" y="113"/>
                    <a:pt x="491" y="101"/>
                    <a:pt x="478" y="50"/>
                  </a:cubicBezTo>
                  <a:cubicBezTo>
                    <a:pt x="478" y="13"/>
                    <a:pt x="466" y="0"/>
                    <a:pt x="428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76"/>
            <p:cNvSpPr/>
            <p:nvPr/>
          </p:nvSpPr>
          <p:spPr>
            <a:xfrm>
              <a:off x="3335529" y="4459676"/>
              <a:ext cx="66279" cy="66280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38"/>
                  </a:lnTo>
                  <a:cubicBezTo>
                    <a:pt x="25" y="76"/>
                    <a:pt x="63" y="126"/>
                    <a:pt x="88" y="164"/>
                  </a:cubicBezTo>
                  <a:cubicBezTo>
                    <a:pt x="126" y="201"/>
                    <a:pt x="151" y="239"/>
                    <a:pt x="201" y="264"/>
                  </a:cubicBezTo>
                  <a:cubicBezTo>
                    <a:pt x="214" y="264"/>
                    <a:pt x="239" y="264"/>
                    <a:pt x="239" y="252"/>
                  </a:cubicBezTo>
                  <a:cubicBezTo>
                    <a:pt x="252" y="252"/>
                    <a:pt x="264" y="226"/>
                    <a:pt x="252" y="201"/>
                  </a:cubicBezTo>
                  <a:cubicBezTo>
                    <a:pt x="214" y="164"/>
                    <a:pt x="176" y="126"/>
                    <a:pt x="139" y="101"/>
                  </a:cubicBezTo>
                  <a:cubicBezTo>
                    <a:pt x="88" y="63"/>
                    <a:pt x="63" y="38"/>
                    <a:pt x="13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76"/>
            <p:cNvSpPr/>
            <p:nvPr/>
          </p:nvSpPr>
          <p:spPr>
            <a:xfrm>
              <a:off x="3291510" y="4538212"/>
              <a:ext cx="66279" cy="70782"/>
            </a:xfrm>
            <a:custGeom>
              <a:avLst/>
              <a:gdLst/>
              <a:ahLst/>
              <a:cxnLst/>
              <a:rect l="l" t="t" r="r" b="b"/>
              <a:pathLst>
                <a:path w="265" h="283" extrusionOk="0">
                  <a:moveTo>
                    <a:pt x="0" y="0"/>
                  </a:moveTo>
                  <a:lnTo>
                    <a:pt x="0" y="38"/>
                  </a:lnTo>
                  <a:cubicBezTo>
                    <a:pt x="38" y="76"/>
                    <a:pt x="63" y="126"/>
                    <a:pt x="101" y="164"/>
                  </a:cubicBezTo>
                  <a:cubicBezTo>
                    <a:pt x="126" y="202"/>
                    <a:pt x="151" y="239"/>
                    <a:pt x="201" y="265"/>
                  </a:cubicBezTo>
                  <a:cubicBezTo>
                    <a:pt x="201" y="276"/>
                    <a:pt x="209" y="282"/>
                    <a:pt x="217" y="282"/>
                  </a:cubicBezTo>
                  <a:cubicBezTo>
                    <a:pt x="228" y="282"/>
                    <a:pt x="239" y="273"/>
                    <a:pt x="239" y="252"/>
                  </a:cubicBezTo>
                  <a:cubicBezTo>
                    <a:pt x="252" y="252"/>
                    <a:pt x="264" y="227"/>
                    <a:pt x="252" y="202"/>
                  </a:cubicBezTo>
                  <a:cubicBezTo>
                    <a:pt x="227" y="164"/>
                    <a:pt x="176" y="126"/>
                    <a:pt x="139" y="101"/>
                  </a:cubicBezTo>
                  <a:cubicBezTo>
                    <a:pt x="101" y="63"/>
                    <a:pt x="63" y="38"/>
                    <a:pt x="13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76"/>
            <p:cNvSpPr/>
            <p:nvPr/>
          </p:nvSpPr>
          <p:spPr>
            <a:xfrm>
              <a:off x="3174958" y="4629503"/>
              <a:ext cx="50772" cy="74033"/>
            </a:xfrm>
            <a:custGeom>
              <a:avLst/>
              <a:gdLst/>
              <a:ahLst/>
              <a:cxnLst/>
              <a:rect l="l" t="t" r="r" b="b"/>
              <a:pathLst>
                <a:path w="203" h="296" extrusionOk="0">
                  <a:moveTo>
                    <a:pt x="13" y="0"/>
                  </a:moveTo>
                  <a:cubicBezTo>
                    <a:pt x="1" y="0"/>
                    <a:pt x="1" y="0"/>
                    <a:pt x="1" y="13"/>
                  </a:cubicBezTo>
                  <a:cubicBezTo>
                    <a:pt x="13" y="63"/>
                    <a:pt x="39" y="101"/>
                    <a:pt x="64" y="151"/>
                  </a:cubicBezTo>
                  <a:cubicBezTo>
                    <a:pt x="76" y="201"/>
                    <a:pt x="102" y="252"/>
                    <a:pt x="139" y="277"/>
                  </a:cubicBezTo>
                  <a:cubicBezTo>
                    <a:pt x="146" y="289"/>
                    <a:pt x="152" y="296"/>
                    <a:pt x="160" y="296"/>
                  </a:cubicBezTo>
                  <a:cubicBezTo>
                    <a:pt x="168" y="296"/>
                    <a:pt x="177" y="289"/>
                    <a:pt x="190" y="277"/>
                  </a:cubicBezTo>
                  <a:cubicBezTo>
                    <a:pt x="202" y="277"/>
                    <a:pt x="202" y="252"/>
                    <a:pt x="202" y="226"/>
                  </a:cubicBezTo>
                  <a:cubicBezTo>
                    <a:pt x="190" y="189"/>
                    <a:pt x="152" y="151"/>
                    <a:pt x="127" y="101"/>
                  </a:cubicBezTo>
                  <a:cubicBezTo>
                    <a:pt x="89" y="76"/>
                    <a:pt x="64" y="25"/>
                    <a:pt x="26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76"/>
            <p:cNvSpPr/>
            <p:nvPr/>
          </p:nvSpPr>
          <p:spPr>
            <a:xfrm>
              <a:off x="3024141" y="4635756"/>
              <a:ext cx="19008" cy="82037"/>
            </a:xfrm>
            <a:custGeom>
              <a:avLst/>
              <a:gdLst/>
              <a:ahLst/>
              <a:cxnLst/>
              <a:rect l="l" t="t" r="r" b="b"/>
              <a:pathLst>
                <a:path w="76" h="328" extrusionOk="0">
                  <a:moveTo>
                    <a:pt x="51" y="0"/>
                  </a:moveTo>
                  <a:cubicBezTo>
                    <a:pt x="51" y="0"/>
                    <a:pt x="38" y="0"/>
                    <a:pt x="38" y="13"/>
                  </a:cubicBezTo>
                  <a:cubicBezTo>
                    <a:pt x="13" y="63"/>
                    <a:pt x="0" y="113"/>
                    <a:pt x="0" y="164"/>
                  </a:cubicBezTo>
                  <a:lnTo>
                    <a:pt x="0" y="302"/>
                  </a:lnTo>
                  <a:cubicBezTo>
                    <a:pt x="0" y="315"/>
                    <a:pt x="13" y="327"/>
                    <a:pt x="13" y="327"/>
                  </a:cubicBezTo>
                  <a:cubicBezTo>
                    <a:pt x="38" y="327"/>
                    <a:pt x="63" y="315"/>
                    <a:pt x="63" y="302"/>
                  </a:cubicBezTo>
                  <a:cubicBezTo>
                    <a:pt x="76" y="252"/>
                    <a:pt x="76" y="214"/>
                    <a:pt x="76" y="164"/>
                  </a:cubicBezTo>
                  <a:cubicBezTo>
                    <a:pt x="76" y="113"/>
                    <a:pt x="63" y="63"/>
                    <a:pt x="63" y="13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76"/>
            <p:cNvSpPr/>
            <p:nvPr/>
          </p:nvSpPr>
          <p:spPr>
            <a:xfrm>
              <a:off x="3196968" y="4572727"/>
              <a:ext cx="50772" cy="75034"/>
            </a:xfrm>
            <a:custGeom>
              <a:avLst/>
              <a:gdLst/>
              <a:ahLst/>
              <a:cxnLst/>
              <a:rect l="l" t="t" r="r" b="b"/>
              <a:pathLst>
                <a:path w="203" h="300" extrusionOk="0">
                  <a:moveTo>
                    <a:pt x="14" y="1"/>
                  </a:moveTo>
                  <a:cubicBezTo>
                    <a:pt x="1" y="1"/>
                    <a:pt x="1" y="1"/>
                    <a:pt x="1" y="26"/>
                  </a:cubicBezTo>
                  <a:cubicBezTo>
                    <a:pt x="14" y="64"/>
                    <a:pt x="51" y="114"/>
                    <a:pt x="64" y="164"/>
                  </a:cubicBezTo>
                  <a:cubicBezTo>
                    <a:pt x="102" y="215"/>
                    <a:pt x="114" y="252"/>
                    <a:pt x="139" y="290"/>
                  </a:cubicBezTo>
                  <a:cubicBezTo>
                    <a:pt x="152" y="296"/>
                    <a:pt x="161" y="299"/>
                    <a:pt x="169" y="299"/>
                  </a:cubicBezTo>
                  <a:cubicBezTo>
                    <a:pt x="177" y="299"/>
                    <a:pt x="183" y="296"/>
                    <a:pt x="190" y="290"/>
                  </a:cubicBezTo>
                  <a:cubicBezTo>
                    <a:pt x="202" y="290"/>
                    <a:pt x="202" y="252"/>
                    <a:pt x="202" y="240"/>
                  </a:cubicBezTo>
                  <a:cubicBezTo>
                    <a:pt x="190" y="189"/>
                    <a:pt x="164" y="164"/>
                    <a:pt x="127" y="114"/>
                  </a:cubicBezTo>
                  <a:cubicBezTo>
                    <a:pt x="102" y="89"/>
                    <a:pt x="64" y="39"/>
                    <a:pt x="39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76"/>
            <p:cNvSpPr/>
            <p:nvPr/>
          </p:nvSpPr>
          <p:spPr>
            <a:xfrm>
              <a:off x="3332278" y="4431163"/>
              <a:ext cx="82036" cy="38017"/>
            </a:xfrm>
            <a:custGeom>
              <a:avLst/>
              <a:gdLst/>
              <a:ahLst/>
              <a:cxnLst/>
              <a:rect l="l" t="t" r="r" b="b"/>
              <a:pathLst>
                <a:path w="328" h="152" extrusionOk="0">
                  <a:moveTo>
                    <a:pt x="13" y="1"/>
                  </a:moveTo>
                  <a:lnTo>
                    <a:pt x="1" y="26"/>
                  </a:lnTo>
                  <a:cubicBezTo>
                    <a:pt x="1" y="39"/>
                    <a:pt x="1" y="51"/>
                    <a:pt x="13" y="51"/>
                  </a:cubicBezTo>
                  <a:cubicBezTo>
                    <a:pt x="64" y="89"/>
                    <a:pt x="101" y="102"/>
                    <a:pt x="152" y="114"/>
                  </a:cubicBezTo>
                  <a:cubicBezTo>
                    <a:pt x="202" y="127"/>
                    <a:pt x="252" y="152"/>
                    <a:pt x="290" y="152"/>
                  </a:cubicBezTo>
                  <a:cubicBezTo>
                    <a:pt x="315" y="152"/>
                    <a:pt x="328" y="152"/>
                    <a:pt x="315" y="114"/>
                  </a:cubicBezTo>
                  <a:cubicBezTo>
                    <a:pt x="328" y="102"/>
                    <a:pt x="315" y="89"/>
                    <a:pt x="290" y="64"/>
                  </a:cubicBezTo>
                  <a:cubicBezTo>
                    <a:pt x="252" y="39"/>
                    <a:pt x="202" y="39"/>
                    <a:pt x="152" y="26"/>
                  </a:cubicBezTo>
                  <a:cubicBezTo>
                    <a:pt x="101" y="26"/>
                    <a:pt x="64" y="1"/>
                    <a:pt x="13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76"/>
            <p:cNvSpPr/>
            <p:nvPr/>
          </p:nvSpPr>
          <p:spPr>
            <a:xfrm>
              <a:off x="2792288" y="4550717"/>
              <a:ext cx="71782" cy="55525"/>
            </a:xfrm>
            <a:custGeom>
              <a:avLst/>
              <a:gdLst/>
              <a:ahLst/>
              <a:cxnLst/>
              <a:rect l="l" t="t" r="r" b="b"/>
              <a:pathLst>
                <a:path w="287" h="222" extrusionOk="0">
                  <a:moveTo>
                    <a:pt x="248" y="1"/>
                  </a:moveTo>
                  <a:cubicBezTo>
                    <a:pt x="211" y="26"/>
                    <a:pt x="160" y="64"/>
                    <a:pt x="123" y="89"/>
                  </a:cubicBezTo>
                  <a:cubicBezTo>
                    <a:pt x="72" y="127"/>
                    <a:pt x="47" y="152"/>
                    <a:pt x="22" y="202"/>
                  </a:cubicBezTo>
                  <a:cubicBezTo>
                    <a:pt x="7" y="210"/>
                    <a:pt x="1" y="222"/>
                    <a:pt x="7" y="222"/>
                  </a:cubicBezTo>
                  <a:cubicBezTo>
                    <a:pt x="11" y="222"/>
                    <a:pt x="20" y="217"/>
                    <a:pt x="35" y="202"/>
                  </a:cubicBezTo>
                  <a:cubicBezTo>
                    <a:pt x="35" y="211"/>
                    <a:pt x="47" y="220"/>
                    <a:pt x="59" y="220"/>
                  </a:cubicBezTo>
                  <a:cubicBezTo>
                    <a:pt x="64" y="220"/>
                    <a:pt x="69" y="218"/>
                    <a:pt x="72" y="215"/>
                  </a:cubicBezTo>
                  <a:cubicBezTo>
                    <a:pt x="123" y="202"/>
                    <a:pt x="160" y="152"/>
                    <a:pt x="185" y="127"/>
                  </a:cubicBezTo>
                  <a:cubicBezTo>
                    <a:pt x="223" y="89"/>
                    <a:pt x="248" y="64"/>
                    <a:pt x="286" y="13"/>
                  </a:cubicBezTo>
                  <a:lnTo>
                    <a:pt x="286" y="1"/>
                  </a:ln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76"/>
            <p:cNvSpPr/>
            <p:nvPr/>
          </p:nvSpPr>
          <p:spPr>
            <a:xfrm>
              <a:off x="2712753" y="4475183"/>
              <a:ext cx="63028" cy="53774"/>
            </a:xfrm>
            <a:custGeom>
              <a:avLst/>
              <a:gdLst/>
              <a:ahLst/>
              <a:cxnLst/>
              <a:rect l="l" t="t" r="r" b="b"/>
              <a:pathLst>
                <a:path w="252" h="215" extrusionOk="0">
                  <a:moveTo>
                    <a:pt x="252" y="1"/>
                  </a:moveTo>
                  <a:lnTo>
                    <a:pt x="0" y="177"/>
                  </a:lnTo>
                  <a:lnTo>
                    <a:pt x="0" y="202"/>
                  </a:lnTo>
                  <a:cubicBezTo>
                    <a:pt x="26" y="215"/>
                    <a:pt x="38" y="215"/>
                    <a:pt x="51" y="215"/>
                  </a:cubicBezTo>
                  <a:cubicBezTo>
                    <a:pt x="101" y="190"/>
                    <a:pt x="126" y="152"/>
                    <a:pt x="164" y="127"/>
                  </a:cubicBezTo>
                  <a:cubicBezTo>
                    <a:pt x="189" y="102"/>
                    <a:pt x="227" y="51"/>
                    <a:pt x="252" y="14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76"/>
            <p:cNvSpPr/>
            <p:nvPr/>
          </p:nvSpPr>
          <p:spPr>
            <a:xfrm>
              <a:off x="3288258" y="4096512"/>
              <a:ext cx="72532" cy="52023"/>
            </a:xfrm>
            <a:custGeom>
              <a:avLst/>
              <a:gdLst/>
              <a:ahLst/>
              <a:cxnLst/>
              <a:rect l="l" t="t" r="r" b="b"/>
              <a:pathLst>
                <a:path w="290" h="208" extrusionOk="0">
                  <a:moveTo>
                    <a:pt x="253" y="1"/>
                  </a:moveTo>
                  <a:cubicBezTo>
                    <a:pt x="248" y="1"/>
                    <a:pt x="243" y="2"/>
                    <a:pt x="240" y="6"/>
                  </a:cubicBezTo>
                  <a:cubicBezTo>
                    <a:pt x="189" y="19"/>
                    <a:pt x="152" y="56"/>
                    <a:pt x="114" y="81"/>
                  </a:cubicBezTo>
                  <a:cubicBezTo>
                    <a:pt x="76" y="119"/>
                    <a:pt x="26" y="144"/>
                    <a:pt x="1" y="182"/>
                  </a:cubicBezTo>
                  <a:lnTo>
                    <a:pt x="1" y="195"/>
                  </a:lnTo>
                  <a:cubicBezTo>
                    <a:pt x="1" y="207"/>
                    <a:pt x="1" y="207"/>
                    <a:pt x="13" y="207"/>
                  </a:cubicBezTo>
                  <a:cubicBezTo>
                    <a:pt x="63" y="195"/>
                    <a:pt x="114" y="169"/>
                    <a:pt x="152" y="144"/>
                  </a:cubicBezTo>
                  <a:cubicBezTo>
                    <a:pt x="202" y="132"/>
                    <a:pt x="252" y="107"/>
                    <a:pt x="277" y="69"/>
                  </a:cubicBezTo>
                  <a:cubicBezTo>
                    <a:pt x="290" y="56"/>
                    <a:pt x="290" y="44"/>
                    <a:pt x="277" y="19"/>
                  </a:cubicBezTo>
                  <a:cubicBezTo>
                    <a:pt x="277" y="10"/>
                    <a:pt x="265" y="1"/>
                    <a:pt x="253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76"/>
            <p:cNvSpPr/>
            <p:nvPr/>
          </p:nvSpPr>
          <p:spPr>
            <a:xfrm>
              <a:off x="3332278" y="4252083"/>
              <a:ext cx="85288" cy="19009"/>
            </a:xfrm>
            <a:custGeom>
              <a:avLst/>
              <a:gdLst/>
              <a:ahLst/>
              <a:cxnLst/>
              <a:rect l="l" t="t" r="r" b="b"/>
              <a:pathLst>
                <a:path w="341" h="76" extrusionOk="0">
                  <a:moveTo>
                    <a:pt x="13" y="0"/>
                  </a:moveTo>
                  <a:lnTo>
                    <a:pt x="1" y="13"/>
                  </a:lnTo>
                  <a:cubicBezTo>
                    <a:pt x="1" y="13"/>
                    <a:pt x="1" y="25"/>
                    <a:pt x="13" y="25"/>
                  </a:cubicBezTo>
                  <a:cubicBezTo>
                    <a:pt x="64" y="50"/>
                    <a:pt x="101" y="50"/>
                    <a:pt x="152" y="63"/>
                  </a:cubicBezTo>
                  <a:cubicBezTo>
                    <a:pt x="202" y="76"/>
                    <a:pt x="252" y="76"/>
                    <a:pt x="290" y="76"/>
                  </a:cubicBezTo>
                  <a:cubicBezTo>
                    <a:pt x="315" y="76"/>
                    <a:pt x="328" y="63"/>
                    <a:pt x="340" y="63"/>
                  </a:cubicBezTo>
                  <a:cubicBezTo>
                    <a:pt x="340" y="50"/>
                    <a:pt x="328" y="13"/>
                    <a:pt x="315" y="13"/>
                  </a:cubicBezTo>
                  <a:cubicBezTo>
                    <a:pt x="265" y="0"/>
                    <a:pt x="214" y="0"/>
                    <a:pt x="164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76"/>
            <p:cNvSpPr/>
            <p:nvPr/>
          </p:nvSpPr>
          <p:spPr>
            <a:xfrm>
              <a:off x="2822802" y="4104266"/>
              <a:ext cx="579005" cy="483968"/>
            </a:xfrm>
            <a:custGeom>
              <a:avLst/>
              <a:gdLst/>
              <a:ahLst/>
              <a:cxnLst/>
              <a:rect l="l" t="t" r="r" b="b"/>
              <a:pathLst>
                <a:path w="2315" h="1935" extrusionOk="0">
                  <a:moveTo>
                    <a:pt x="1811" y="0"/>
                  </a:moveTo>
                  <a:lnTo>
                    <a:pt x="38" y="1295"/>
                  </a:lnTo>
                  <a:lnTo>
                    <a:pt x="1" y="1459"/>
                  </a:lnTo>
                  <a:cubicBezTo>
                    <a:pt x="1" y="1484"/>
                    <a:pt x="26" y="1497"/>
                    <a:pt x="51" y="1497"/>
                  </a:cubicBezTo>
                  <a:lnTo>
                    <a:pt x="403" y="1471"/>
                  </a:lnTo>
                  <a:cubicBezTo>
                    <a:pt x="416" y="1471"/>
                    <a:pt x="441" y="1484"/>
                    <a:pt x="441" y="1497"/>
                  </a:cubicBezTo>
                  <a:lnTo>
                    <a:pt x="466" y="1622"/>
                  </a:lnTo>
                  <a:cubicBezTo>
                    <a:pt x="466" y="1651"/>
                    <a:pt x="480" y="1665"/>
                    <a:pt x="503" y="1665"/>
                  </a:cubicBezTo>
                  <a:cubicBezTo>
                    <a:pt x="511" y="1665"/>
                    <a:pt x="519" y="1663"/>
                    <a:pt x="529" y="1660"/>
                  </a:cubicBezTo>
                  <a:lnTo>
                    <a:pt x="541" y="1660"/>
                  </a:lnTo>
                  <a:cubicBezTo>
                    <a:pt x="548" y="1657"/>
                    <a:pt x="556" y="1655"/>
                    <a:pt x="563" y="1655"/>
                  </a:cubicBezTo>
                  <a:cubicBezTo>
                    <a:pt x="584" y="1655"/>
                    <a:pt x="604" y="1667"/>
                    <a:pt x="604" y="1685"/>
                  </a:cubicBezTo>
                  <a:lnTo>
                    <a:pt x="604" y="1735"/>
                  </a:lnTo>
                  <a:cubicBezTo>
                    <a:pt x="604" y="1764"/>
                    <a:pt x="618" y="1778"/>
                    <a:pt x="641" y="1778"/>
                  </a:cubicBezTo>
                  <a:cubicBezTo>
                    <a:pt x="649" y="1778"/>
                    <a:pt x="658" y="1776"/>
                    <a:pt x="667" y="1773"/>
                  </a:cubicBezTo>
                  <a:lnTo>
                    <a:pt x="881" y="1647"/>
                  </a:lnTo>
                  <a:cubicBezTo>
                    <a:pt x="892" y="1640"/>
                    <a:pt x="902" y="1637"/>
                    <a:pt x="910" y="1637"/>
                  </a:cubicBezTo>
                  <a:cubicBezTo>
                    <a:pt x="931" y="1637"/>
                    <a:pt x="944" y="1655"/>
                    <a:pt x="944" y="1673"/>
                  </a:cubicBezTo>
                  <a:lnTo>
                    <a:pt x="956" y="1874"/>
                  </a:lnTo>
                  <a:cubicBezTo>
                    <a:pt x="956" y="1902"/>
                    <a:pt x="977" y="1916"/>
                    <a:pt x="999" y="1916"/>
                  </a:cubicBezTo>
                  <a:cubicBezTo>
                    <a:pt x="1006" y="1916"/>
                    <a:pt x="1013" y="1915"/>
                    <a:pt x="1019" y="1912"/>
                  </a:cubicBezTo>
                  <a:lnTo>
                    <a:pt x="1145" y="1823"/>
                  </a:lnTo>
                  <a:cubicBezTo>
                    <a:pt x="1153" y="1819"/>
                    <a:pt x="1160" y="1818"/>
                    <a:pt x="1166" y="1818"/>
                  </a:cubicBezTo>
                  <a:cubicBezTo>
                    <a:pt x="1178" y="1818"/>
                    <a:pt x="1187" y="1823"/>
                    <a:pt x="1195" y="1823"/>
                  </a:cubicBezTo>
                  <a:lnTo>
                    <a:pt x="1296" y="1924"/>
                  </a:lnTo>
                  <a:cubicBezTo>
                    <a:pt x="1303" y="1931"/>
                    <a:pt x="1312" y="1935"/>
                    <a:pt x="1320" y="1935"/>
                  </a:cubicBezTo>
                  <a:cubicBezTo>
                    <a:pt x="1340" y="1935"/>
                    <a:pt x="1359" y="1917"/>
                    <a:pt x="1359" y="1899"/>
                  </a:cubicBezTo>
                  <a:lnTo>
                    <a:pt x="1359" y="1622"/>
                  </a:lnTo>
                  <a:cubicBezTo>
                    <a:pt x="1359" y="1604"/>
                    <a:pt x="1379" y="1592"/>
                    <a:pt x="1400" y="1592"/>
                  </a:cubicBezTo>
                  <a:cubicBezTo>
                    <a:pt x="1407" y="1592"/>
                    <a:pt x="1415" y="1594"/>
                    <a:pt x="1421" y="1597"/>
                  </a:cubicBezTo>
                  <a:lnTo>
                    <a:pt x="1761" y="1861"/>
                  </a:lnTo>
                  <a:cubicBezTo>
                    <a:pt x="1772" y="1872"/>
                    <a:pt x="1782" y="1877"/>
                    <a:pt x="1792" y="1877"/>
                  </a:cubicBezTo>
                  <a:cubicBezTo>
                    <a:pt x="1816" y="1877"/>
                    <a:pt x="1833" y="1847"/>
                    <a:pt x="1824" y="1811"/>
                  </a:cubicBezTo>
                  <a:lnTo>
                    <a:pt x="1711" y="1446"/>
                  </a:lnTo>
                  <a:cubicBezTo>
                    <a:pt x="1701" y="1427"/>
                    <a:pt x="1728" y="1400"/>
                    <a:pt x="1753" y="1400"/>
                  </a:cubicBezTo>
                  <a:cubicBezTo>
                    <a:pt x="1761" y="1400"/>
                    <a:pt x="1768" y="1403"/>
                    <a:pt x="1774" y="1409"/>
                  </a:cubicBezTo>
                  <a:lnTo>
                    <a:pt x="1899" y="1471"/>
                  </a:lnTo>
                  <a:cubicBezTo>
                    <a:pt x="1904" y="1473"/>
                    <a:pt x="1910" y="1474"/>
                    <a:pt x="1915" y="1474"/>
                  </a:cubicBezTo>
                  <a:cubicBezTo>
                    <a:pt x="1949" y="1474"/>
                    <a:pt x="1982" y="1441"/>
                    <a:pt x="1950" y="1409"/>
                  </a:cubicBezTo>
                  <a:lnTo>
                    <a:pt x="1899" y="1321"/>
                  </a:lnTo>
                  <a:cubicBezTo>
                    <a:pt x="1887" y="1295"/>
                    <a:pt x="1899" y="1258"/>
                    <a:pt x="1937" y="1258"/>
                  </a:cubicBezTo>
                  <a:lnTo>
                    <a:pt x="2000" y="1258"/>
                  </a:lnTo>
                  <a:cubicBezTo>
                    <a:pt x="2025" y="1258"/>
                    <a:pt x="2050" y="1220"/>
                    <a:pt x="2025" y="1195"/>
                  </a:cubicBezTo>
                  <a:lnTo>
                    <a:pt x="1824" y="994"/>
                  </a:lnTo>
                  <a:cubicBezTo>
                    <a:pt x="1811" y="981"/>
                    <a:pt x="1811" y="931"/>
                    <a:pt x="1836" y="931"/>
                  </a:cubicBezTo>
                  <a:lnTo>
                    <a:pt x="2264" y="818"/>
                  </a:lnTo>
                  <a:cubicBezTo>
                    <a:pt x="2314" y="805"/>
                    <a:pt x="2314" y="755"/>
                    <a:pt x="2264" y="742"/>
                  </a:cubicBezTo>
                  <a:lnTo>
                    <a:pt x="1862" y="629"/>
                  </a:lnTo>
                  <a:cubicBezTo>
                    <a:pt x="1824" y="616"/>
                    <a:pt x="1811" y="591"/>
                    <a:pt x="1836" y="566"/>
                  </a:cubicBezTo>
                  <a:lnTo>
                    <a:pt x="1962" y="465"/>
                  </a:lnTo>
                  <a:cubicBezTo>
                    <a:pt x="1987" y="440"/>
                    <a:pt x="1987" y="415"/>
                    <a:pt x="1962" y="403"/>
                  </a:cubicBezTo>
                  <a:lnTo>
                    <a:pt x="1736" y="239"/>
                  </a:lnTo>
                  <a:cubicBezTo>
                    <a:pt x="1698" y="227"/>
                    <a:pt x="1698" y="189"/>
                    <a:pt x="1736" y="176"/>
                  </a:cubicBezTo>
                  <a:lnTo>
                    <a:pt x="1761" y="164"/>
                  </a:lnTo>
                  <a:lnTo>
                    <a:pt x="1862" y="101"/>
                  </a:lnTo>
                  <a:cubicBezTo>
                    <a:pt x="1887" y="88"/>
                    <a:pt x="1887" y="38"/>
                    <a:pt x="1836" y="25"/>
                  </a:cubicBezTo>
                  <a:lnTo>
                    <a:pt x="18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7" name="Google Shape;7527;p76"/>
          <p:cNvGrpSpPr/>
          <p:nvPr/>
        </p:nvGrpSpPr>
        <p:grpSpPr>
          <a:xfrm>
            <a:off x="6647569" y="2598057"/>
            <a:ext cx="3330944" cy="3334076"/>
            <a:chOff x="6562719" y="2598057"/>
            <a:chExt cx="3330944" cy="3334076"/>
          </a:xfrm>
        </p:grpSpPr>
        <p:sp>
          <p:nvSpPr>
            <p:cNvPr id="7528" name="Google Shape;7528;p76"/>
            <p:cNvSpPr/>
            <p:nvPr/>
          </p:nvSpPr>
          <p:spPr>
            <a:xfrm rot="-2585291">
              <a:off x="7116221" y="3196987"/>
              <a:ext cx="2324523" cy="2243742"/>
            </a:xfrm>
            <a:custGeom>
              <a:avLst/>
              <a:gdLst/>
              <a:ahLst/>
              <a:cxnLst/>
              <a:rect l="l" t="t" r="r" b="b"/>
              <a:pathLst>
                <a:path w="10388" h="10027" extrusionOk="0">
                  <a:moveTo>
                    <a:pt x="4809" y="0"/>
                  </a:moveTo>
                  <a:cubicBezTo>
                    <a:pt x="3931" y="0"/>
                    <a:pt x="3106" y="362"/>
                    <a:pt x="2428" y="824"/>
                  </a:cubicBezTo>
                  <a:cubicBezTo>
                    <a:pt x="919" y="1830"/>
                    <a:pt x="1" y="3503"/>
                    <a:pt x="76" y="5314"/>
                  </a:cubicBezTo>
                  <a:lnTo>
                    <a:pt x="76" y="5414"/>
                  </a:lnTo>
                  <a:cubicBezTo>
                    <a:pt x="101" y="6018"/>
                    <a:pt x="265" y="6672"/>
                    <a:pt x="629" y="7250"/>
                  </a:cubicBezTo>
                  <a:cubicBezTo>
                    <a:pt x="1483" y="8641"/>
                    <a:pt x="3581" y="10026"/>
                    <a:pt x="5746" y="10026"/>
                  </a:cubicBezTo>
                  <a:cubicBezTo>
                    <a:pt x="6771" y="10026"/>
                    <a:pt x="7811" y="9715"/>
                    <a:pt x="8740" y="8948"/>
                  </a:cubicBezTo>
                  <a:cubicBezTo>
                    <a:pt x="10199" y="7753"/>
                    <a:pt x="10387" y="6068"/>
                    <a:pt x="10224" y="4672"/>
                  </a:cubicBezTo>
                  <a:cubicBezTo>
                    <a:pt x="10161" y="4207"/>
                    <a:pt x="10073" y="3767"/>
                    <a:pt x="9960" y="3402"/>
                  </a:cubicBezTo>
                  <a:cubicBezTo>
                    <a:pt x="9771" y="2786"/>
                    <a:pt x="9394" y="2233"/>
                    <a:pt x="8866" y="1855"/>
                  </a:cubicBezTo>
                  <a:cubicBezTo>
                    <a:pt x="7873" y="1139"/>
                    <a:pt x="7319" y="347"/>
                    <a:pt x="5257" y="32"/>
                  </a:cubicBezTo>
                  <a:cubicBezTo>
                    <a:pt x="5106" y="10"/>
                    <a:pt x="4957" y="0"/>
                    <a:pt x="4809" y="0"/>
                  </a:cubicBezTo>
                  <a:close/>
                </a:path>
              </a:pathLst>
            </a:custGeom>
            <a:solidFill>
              <a:srgbClr val="87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76"/>
            <p:cNvSpPr/>
            <p:nvPr/>
          </p:nvSpPr>
          <p:spPr>
            <a:xfrm rot="-2585291">
              <a:off x="7460685" y="4129453"/>
              <a:ext cx="2282231" cy="1074320"/>
            </a:xfrm>
            <a:custGeom>
              <a:avLst/>
              <a:gdLst/>
              <a:ahLst/>
              <a:cxnLst/>
              <a:rect l="l" t="t" r="r" b="b"/>
              <a:pathLst>
                <a:path w="10199" h="4801" extrusionOk="0">
                  <a:moveTo>
                    <a:pt x="1" y="0"/>
                  </a:moveTo>
                  <a:lnTo>
                    <a:pt x="1" y="101"/>
                  </a:lnTo>
                  <a:lnTo>
                    <a:pt x="1" y="189"/>
                  </a:lnTo>
                  <a:cubicBezTo>
                    <a:pt x="38" y="805"/>
                    <a:pt x="189" y="1446"/>
                    <a:pt x="554" y="2025"/>
                  </a:cubicBezTo>
                  <a:cubicBezTo>
                    <a:pt x="1407" y="3416"/>
                    <a:pt x="3506" y="4801"/>
                    <a:pt x="5670" y="4801"/>
                  </a:cubicBezTo>
                  <a:cubicBezTo>
                    <a:pt x="6695" y="4801"/>
                    <a:pt x="7735" y="4490"/>
                    <a:pt x="8665" y="3722"/>
                  </a:cubicBezTo>
                  <a:cubicBezTo>
                    <a:pt x="9859" y="2741"/>
                    <a:pt x="10199" y="1421"/>
                    <a:pt x="10186" y="226"/>
                  </a:cubicBezTo>
                  <a:lnTo>
                    <a:pt x="10186" y="226"/>
                  </a:lnTo>
                  <a:cubicBezTo>
                    <a:pt x="10161" y="1383"/>
                    <a:pt x="9796" y="2616"/>
                    <a:pt x="8665" y="3534"/>
                  </a:cubicBezTo>
                  <a:cubicBezTo>
                    <a:pt x="7735" y="4301"/>
                    <a:pt x="6695" y="4612"/>
                    <a:pt x="5670" y="4612"/>
                  </a:cubicBezTo>
                  <a:cubicBezTo>
                    <a:pt x="3506" y="4612"/>
                    <a:pt x="1407" y="3227"/>
                    <a:pt x="554" y="1836"/>
                  </a:cubicBezTo>
                  <a:cubicBezTo>
                    <a:pt x="189" y="1258"/>
                    <a:pt x="38" y="616"/>
                    <a:pt x="1" y="0"/>
                  </a:cubicBezTo>
                  <a:close/>
                </a:path>
              </a:pathLst>
            </a:custGeom>
            <a:solidFill>
              <a:srgbClr val="87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76"/>
            <p:cNvSpPr/>
            <p:nvPr/>
          </p:nvSpPr>
          <p:spPr>
            <a:xfrm rot="-2585291">
              <a:off x="7531843" y="4199817"/>
              <a:ext cx="2282231" cy="1085732"/>
            </a:xfrm>
            <a:custGeom>
              <a:avLst/>
              <a:gdLst/>
              <a:ahLst/>
              <a:cxnLst/>
              <a:rect l="l" t="t" r="r" b="b"/>
              <a:pathLst>
                <a:path w="10199" h="4852" extrusionOk="0">
                  <a:moveTo>
                    <a:pt x="1" y="0"/>
                  </a:moveTo>
                  <a:lnTo>
                    <a:pt x="1" y="139"/>
                  </a:lnTo>
                  <a:lnTo>
                    <a:pt x="1" y="239"/>
                  </a:lnTo>
                  <a:cubicBezTo>
                    <a:pt x="38" y="843"/>
                    <a:pt x="189" y="1497"/>
                    <a:pt x="554" y="2075"/>
                  </a:cubicBezTo>
                  <a:cubicBezTo>
                    <a:pt x="1407" y="3466"/>
                    <a:pt x="3506" y="4851"/>
                    <a:pt x="5670" y="4851"/>
                  </a:cubicBezTo>
                  <a:cubicBezTo>
                    <a:pt x="6695" y="4851"/>
                    <a:pt x="7735" y="4540"/>
                    <a:pt x="8665" y="3773"/>
                  </a:cubicBezTo>
                  <a:cubicBezTo>
                    <a:pt x="9872" y="2767"/>
                    <a:pt x="10199" y="1446"/>
                    <a:pt x="10186" y="239"/>
                  </a:cubicBezTo>
                  <a:lnTo>
                    <a:pt x="10186" y="239"/>
                  </a:lnTo>
                  <a:cubicBezTo>
                    <a:pt x="10161" y="1383"/>
                    <a:pt x="9784" y="2616"/>
                    <a:pt x="8665" y="3534"/>
                  </a:cubicBezTo>
                  <a:cubicBezTo>
                    <a:pt x="7735" y="4302"/>
                    <a:pt x="6695" y="4612"/>
                    <a:pt x="5670" y="4612"/>
                  </a:cubicBezTo>
                  <a:cubicBezTo>
                    <a:pt x="3506" y="4612"/>
                    <a:pt x="1407" y="3227"/>
                    <a:pt x="554" y="1836"/>
                  </a:cubicBezTo>
                  <a:cubicBezTo>
                    <a:pt x="189" y="1258"/>
                    <a:pt x="38" y="616"/>
                    <a:pt x="1" y="0"/>
                  </a:cubicBezTo>
                  <a:close/>
                </a:path>
              </a:pathLst>
            </a:custGeom>
            <a:solidFill>
              <a:srgbClr val="87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76"/>
            <p:cNvSpPr/>
            <p:nvPr/>
          </p:nvSpPr>
          <p:spPr>
            <a:xfrm rot="-2585291">
              <a:off x="7015713" y="3089429"/>
              <a:ext cx="2324523" cy="2243966"/>
            </a:xfrm>
            <a:custGeom>
              <a:avLst/>
              <a:gdLst/>
              <a:ahLst/>
              <a:cxnLst/>
              <a:rect l="l" t="t" r="r" b="b"/>
              <a:pathLst>
                <a:path w="10388" h="10028" extrusionOk="0">
                  <a:moveTo>
                    <a:pt x="4790" y="0"/>
                  </a:moveTo>
                  <a:cubicBezTo>
                    <a:pt x="3919" y="0"/>
                    <a:pt x="3101" y="367"/>
                    <a:pt x="2428" y="816"/>
                  </a:cubicBezTo>
                  <a:cubicBezTo>
                    <a:pt x="919" y="1822"/>
                    <a:pt x="1" y="3507"/>
                    <a:pt x="76" y="5318"/>
                  </a:cubicBezTo>
                  <a:lnTo>
                    <a:pt x="76" y="5406"/>
                  </a:lnTo>
                  <a:cubicBezTo>
                    <a:pt x="101" y="6022"/>
                    <a:pt x="265" y="6663"/>
                    <a:pt x="629" y="7254"/>
                  </a:cubicBezTo>
                  <a:cubicBezTo>
                    <a:pt x="1484" y="8638"/>
                    <a:pt x="3585" y="10028"/>
                    <a:pt x="5752" y="10028"/>
                  </a:cubicBezTo>
                  <a:cubicBezTo>
                    <a:pt x="6775" y="10028"/>
                    <a:pt x="7813" y="9718"/>
                    <a:pt x="8740" y="8952"/>
                  </a:cubicBezTo>
                  <a:cubicBezTo>
                    <a:pt x="10199" y="7732"/>
                    <a:pt x="10387" y="6047"/>
                    <a:pt x="10224" y="4676"/>
                  </a:cubicBezTo>
                  <a:cubicBezTo>
                    <a:pt x="10161" y="4199"/>
                    <a:pt x="10073" y="3758"/>
                    <a:pt x="9960" y="3394"/>
                  </a:cubicBezTo>
                  <a:cubicBezTo>
                    <a:pt x="9771" y="2790"/>
                    <a:pt x="9394" y="2237"/>
                    <a:pt x="8866" y="1860"/>
                  </a:cubicBezTo>
                  <a:cubicBezTo>
                    <a:pt x="7873" y="1130"/>
                    <a:pt x="7319" y="351"/>
                    <a:pt x="5257" y="36"/>
                  </a:cubicBezTo>
                  <a:cubicBezTo>
                    <a:pt x="5100" y="12"/>
                    <a:pt x="4944" y="0"/>
                    <a:pt x="4790" y="0"/>
                  </a:cubicBezTo>
                  <a:close/>
                </a:path>
              </a:pathLst>
            </a:custGeom>
            <a:solidFill>
              <a:srgbClr val="6CA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76"/>
            <p:cNvSpPr/>
            <p:nvPr/>
          </p:nvSpPr>
          <p:spPr>
            <a:xfrm rot="-2585291">
              <a:off x="6686667" y="3228259"/>
              <a:ext cx="2301923" cy="1271685"/>
            </a:xfrm>
            <a:custGeom>
              <a:avLst/>
              <a:gdLst/>
              <a:ahLst/>
              <a:cxnLst/>
              <a:rect l="l" t="t" r="r" b="b"/>
              <a:pathLst>
                <a:path w="10287" h="5683" extrusionOk="0">
                  <a:moveTo>
                    <a:pt x="4773" y="0"/>
                  </a:moveTo>
                  <a:cubicBezTo>
                    <a:pt x="3897" y="0"/>
                    <a:pt x="3088" y="367"/>
                    <a:pt x="2415" y="816"/>
                  </a:cubicBezTo>
                  <a:cubicBezTo>
                    <a:pt x="919" y="1822"/>
                    <a:pt x="1" y="3507"/>
                    <a:pt x="64" y="5305"/>
                  </a:cubicBezTo>
                  <a:cubicBezTo>
                    <a:pt x="126" y="3633"/>
                    <a:pt x="1019" y="2111"/>
                    <a:pt x="2415" y="1181"/>
                  </a:cubicBezTo>
                  <a:cubicBezTo>
                    <a:pt x="3099" y="732"/>
                    <a:pt x="3901" y="365"/>
                    <a:pt x="4774" y="365"/>
                  </a:cubicBezTo>
                  <a:cubicBezTo>
                    <a:pt x="4929" y="365"/>
                    <a:pt x="5086" y="376"/>
                    <a:pt x="5244" y="401"/>
                  </a:cubicBezTo>
                  <a:cubicBezTo>
                    <a:pt x="7307" y="715"/>
                    <a:pt x="7860" y="1508"/>
                    <a:pt x="8841" y="2224"/>
                  </a:cubicBezTo>
                  <a:cubicBezTo>
                    <a:pt x="9381" y="2602"/>
                    <a:pt x="9759" y="3130"/>
                    <a:pt x="9947" y="3758"/>
                  </a:cubicBezTo>
                  <a:cubicBezTo>
                    <a:pt x="10098" y="4274"/>
                    <a:pt x="10249" y="4953"/>
                    <a:pt x="10262" y="5682"/>
                  </a:cubicBezTo>
                  <a:cubicBezTo>
                    <a:pt x="10287" y="4827"/>
                    <a:pt x="10136" y="4010"/>
                    <a:pt x="9947" y="3394"/>
                  </a:cubicBezTo>
                  <a:cubicBezTo>
                    <a:pt x="9759" y="2790"/>
                    <a:pt x="9381" y="2237"/>
                    <a:pt x="8841" y="1860"/>
                  </a:cubicBezTo>
                  <a:cubicBezTo>
                    <a:pt x="7860" y="1130"/>
                    <a:pt x="7307" y="351"/>
                    <a:pt x="5244" y="36"/>
                  </a:cubicBezTo>
                  <a:cubicBezTo>
                    <a:pt x="5086" y="12"/>
                    <a:pt x="4928" y="0"/>
                    <a:pt x="4773" y="0"/>
                  </a:cubicBezTo>
                  <a:close/>
                </a:path>
              </a:pathLst>
            </a:custGeom>
            <a:solidFill>
              <a:schemeClr val="accent1">
                <a:alpha val="660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3" name="Google Shape;7533;p76"/>
            <p:cNvSpPr/>
            <p:nvPr/>
          </p:nvSpPr>
          <p:spPr>
            <a:xfrm rot="-2585291">
              <a:off x="6993153" y="3446287"/>
              <a:ext cx="1831334" cy="1042545"/>
            </a:xfrm>
            <a:custGeom>
              <a:avLst/>
              <a:gdLst/>
              <a:ahLst/>
              <a:cxnLst/>
              <a:rect l="l" t="t" r="r" b="b"/>
              <a:pathLst>
                <a:path w="8184" h="4659" extrusionOk="0">
                  <a:moveTo>
                    <a:pt x="3522" y="0"/>
                  </a:moveTo>
                  <a:cubicBezTo>
                    <a:pt x="2302" y="0"/>
                    <a:pt x="1447" y="667"/>
                    <a:pt x="869" y="1409"/>
                  </a:cubicBezTo>
                  <a:cubicBezTo>
                    <a:pt x="1" y="2503"/>
                    <a:pt x="554" y="4150"/>
                    <a:pt x="1925" y="4502"/>
                  </a:cubicBezTo>
                  <a:cubicBezTo>
                    <a:pt x="2351" y="4611"/>
                    <a:pt x="2774" y="4659"/>
                    <a:pt x="3187" y="4659"/>
                  </a:cubicBezTo>
                  <a:cubicBezTo>
                    <a:pt x="5921" y="4659"/>
                    <a:pt x="8184" y="2552"/>
                    <a:pt x="7910" y="2126"/>
                  </a:cubicBezTo>
                  <a:cubicBezTo>
                    <a:pt x="7533" y="1535"/>
                    <a:pt x="6301" y="0"/>
                    <a:pt x="3522" y="0"/>
                  </a:cubicBezTo>
                  <a:close/>
                </a:path>
              </a:pathLst>
            </a:cu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4" name="Google Shape;7534;p76"/>
            <p:cNvSpPr/>
            <p:nvPr/>
          </p:nvSpPr>
          <p:spPr>
            <a:xfrm rot="-2585291">
              <a:off x="7387825" y="3988854"/>
              <a:ext cx="2307517" cy="1197617"/>
            </a:xfrm>
            <a:custGeom>
              <a:avLst/>
              <a:gdLst/>
              <a:ahLst/>
              <a:cxnLst/>
              <a:rect l="l" t="t" r="r" b="b"/>
              <a:pathLst>
                <a:path w="10312" h="5352" extrusionOk="0">
                  <a:moveTo>
                    <a:pt x="10135" y="0"/>
                  </a:moveTo>
                  <a:lnTo>
                    <a:pt x="10135" y="0"/>
                  </a:lnTo>
                  <a:cubicBezTo>
                    <a:pt x="9570" y="1145"/>
                    <a:pt x="8677" y="2402"/>
                    <a:pt x="7306" y="3282"/>
                  </a:cubicBezTo>
                  <a:cubicBezTo>
                    <a:pt x="6776" y="3628"/>
                    <a:pt x="6205" y="3772"/>
                    <a:pt x="5620" y="3772"/>
                  </a:cubicBezTo>
                  <a:cubicBezTo>
                    <a:pt x="3456" y="3772"/>
                    <a:pt x="1109" y="1799"/>
                    <a:pt x="0" y="730"/>
                  </a:cubicBezTo>
                  <a:lnTo>
                    <a:pt x="0" y="730"/>
                  </a:lnTo>
                  <a:cubicBezTo>
                    <a:pt x="25" y="1346"/>
                    <a:pt x="189" y="1987"/>
                    <a:pt x="553" y="2578"/>
                  </a:cubicBezTo>
                  <a:cubicBezTo>
                    <a:pt x="1408" y="3962"/>
                    <a:pt x="3509" y="5352"/>
                    <a:pt x="5676" y="5352"/>
                  </a:cubicBezTo>
                  <a:cubicBezTo>
                    <a:pt x="6699" y="5352"/>
                    <a:pt x="7737" y="5042"/>
                    <a:pt x="8664" y="4276"/>
                  </a:cubicBezTo>
                  <a:cubicBezTo>
                    <a:pt x="10123" y="3056"/>
                    <a:pt x="10311" y="1371"/>
                    <a:pt x="10135" y="0"/>
                  </a:cubicBezTo>
                  <a:close/>
                </a:path>
              </a:pathLst>
            </a:custGeom>
            <a:solidFill>
              <a:schemeClr val="accent1">
                <a:alpha val="660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5" name="Google Shape;7535;p76"/>
            <p:cNvSpPr/>
            <p:nvPr/>
          </p:nvSpPr>
          <p:spPr>
            <a:xfrm rot="-2585291">
              <a:off x="7503039" y="3847648"/>
              <a:ext cx="67802" cy="205645"/>
            </a:xfrm>
            <a:custGeom>
              <a:avLst/>
              <a:gdLst/>
              <a:ahLst/>
              <a:cxnLst/>
              <a:rect l="l" t="t" r="r" b="b"/>
              <a:pathLst>
                <a:path w="303" h="919" extrusionOk="0">
                  <a:moveTo>
                    <a:pt x="102" y="0"/>
                  </a:moveTo>
                  <a:cubicBezTo>
                    <a:pt x="51" y="13"/>
                    <a:pt x="1" y="51"/>
                    <a:pt x="1" y="114"/>
                  </a:cubicBezTo>
                  <a:cubicBezTo>
                    <a:pt x="1" y="252"/>
                    <a:pt x="51" y="378"/>
                    <a:pt x="76" y="503"/>
                  </a:cubicBezTo>
                  <a:cubicBezTo>
                    <a:pt x="114" y="629"/>
                    <a:pt x="164" y="755"/>
                    <a:pt x="202" y="881"/>
                  </a:cubicBezTo>
                  <a:cubicBezTo>
                    <a:pt x="227" y="893"/>
                    <a:pt x="240" y="918"/>
                    <a:pt x="252" y="918"/>
                  </a:cubicBezTo>
                  <a:cubicBezTo>
                    <a:pt x="290" y="918"/>
                    <a:pt x="303" y="893"/>
                    <a:pt x="303" y="868"/>
                  </a:cubicBezTo>
                  <a:cubicBezTo>
                    <a:pt x="303" y="742"/>
                    <a:pt x="290" y="604"/>
                    <a:pt x="278" y="478"/>
                  </a:cubicBezTo>
                  <a:cubicBezTo>
                    <a:pt x="252" y="353"/>
                    <a:pt x="240" y="227"/>
                    <a:pt x="190" y="101"/>
                  </a:cubicBezTo>
                  <a:cubicBezTo>
                    <a:pt x="177" y="63"/>
                    <a:pt x="127" y="38"/>
                    <a:pt x="102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6" name="Google Shape;7536;p76"/>
            <p:cNvSpPr/>
            <p:nvPr/>
          </p:nvSpPr>
          <p:spPr>
            <a:xfrm rot="-2585291">
              <a:off x="7600252" y="3770395"/>
              <a:ext cx="56614" cy="201617"/>
            </a:xfrm>
            <a:custGeom>
              <a:avLst/>
              <a:gdLst/>
              <a:ahLst/>
              <a:cxnLst/>
              <a:rect l="l" t="t" r="r" b="b"/>
              <a:pathLst>
                <a:path w="253" h="901" extrusionOk="0">
                  <a:moveTo>
                    <a:pt x="162" y="0"/>
                  </a:moveTo>
                  <a:cubicBezTo>
                    <a:pt x="126" y="0"/>
                    <a:pt x="83" y="32"/>
                    <a:pt x="64" y="71"/>
                  </a:cubicBezTo>
                  <a:cubicBezTo>
                    <a:pt x="26" y="197"/>
                    <a:pt x="1" y="335"/>
                    <a:pt x="1" y="461"/>
                  </a:cubicBezTo>
                  <a:lnTo>
                    <a:pt x="1" y="851"/>
                  </a:lnTo>
                  <a:cubicBezTo>
                    <a:pt x="1" y="863"/>
                    <a:pt x="26" y="901"/>
                    <a:pt x="39" y="901"/>
                  </a:cubicBezTo>
                  <a:cubicBezTo>
                    <a:pt x="64" y="901"/>
                    <a:pt x="89" y="901"/>
                    <a:pt x="101" y="863"/>
                  </a:cubicBezTo>
                  <a:cubicBezTo>
                    <a:pt x="152" y="737"/>
                    <a:pt x="177" y="612"/>
                    <a:pt x="215" y="486"/>
                  </a:cubicBezTo>
                  <a:cubicBezTo>
                    <a:pt x="240" y="360"/>
                    <a:pt x="252" y="222"/>
                    <a:pt x="252" y="96"/>
                  </a:cubicBezTo>
                  <a:cubicBezTo>
                    <a:pt x="252" y="46"/>
                    <a:pt x="227" y="21"/>
                    <a:pt x="189" y="8"/>
                  </a:cubicBezTo>
                  <a:cubicBezTo>
                    <a:pt x="181" y="3"/>
                    <a:pt x="172" y="0"/>
                    <a:pt x="162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7" name="Google Shape;7537;p76"/>
            <p:cNvSpPr/>
            <p:nvPr/>
          </p:nvSpPr>
          <p:spPr>
            <a:xfrm rot="-2585291">
              <a:off x="7941297" y="3525828"/>
              <a:ext cx="98683" cy="191995"/>
            </a:xfrm>
            <a:custGeom>
              <a:avLst/>
              <a:gdLst/>
              <a:ahLst/>
              <a:cxnLst/>
              <a:rect l="l" t="t" r="r" b="b"/>
              <a:pathLst>
                <a:path w="441" h="858" extrusionOk="0">
                  <a:moveTo>
                    <a:pt x="328" y="0"/>
                  </a:moveTo>
                  <a:cubicBezTo>
                    <a:pt x="296" y="0"/>
                    <a:pt x="267" y="17"/>
                    <a:pt x="252" y="47"/>
                  </a:cubicBezTo>
                  <a:cubicBezTo>
                    <a:pt x="189" y="160"/>
                    <a:pt x="139" y="286"/>
                    <a:pt x="101" y="412"/>
                  </a:cubicBezTo>
                  <a:cubicBezTo>
                    <a:pt x="76" y="538"/>
                    <a:pt x="38" y="676"/>
                    <a:pt x="13" y="802"/>
                  </a:cubicBezTo>
                  <a:cubicBezTo>
                    <a:pt x="0" y="827"/>
                    <a:pt x="13" y="839"/>
                    <a:pt x="25" y="852"/>
                  </a:cubicBezTo>
                  <a:cubicBezTo>
                    <a:pt x="29" y="856"/>
                    <a:pt x="35" y="857"/>
                    <a:pt x="42" y="857"/>
                  </a:cubicBezTo>
                  <a:cubicBezTo>
                    <a:pt x="58" y="857"/>
                    <a:pt x="79" y="848"/>
                    <a:pt x="88" y="839"/>
                  </a:cubicBezTo>
                  <a:cubicBezTo>
                    <a:pt x="151" y="726"/>
                    <a:pt x="214" y="601"/>
                    <a:pt x="277" y="487"/>
                  </a:cubicBezTo>
                  <a:cubicBezTo>
                    <a:pt x="340" y="387"/>
                    <a:pt x="390" y="261"/>
                    <a:pt x="415" y="135"/>
                  </a:cubicBezTo>
                  <a:cubicBezTo>
                    <a:pt x="440" y="85"/>
                    <a:pt x="403" y="35"/>
                    <a:pt x="390" y="22"/>
                  </a:cubicBezTo>
                  <a:cubicBezTo>
                    <a:pt x="370" y="7"/>
                    <a:pt x="349" y="0"/>
                    <a:pt x="328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8" name="Google Shape;7538;p76"/>
            <p:cNvSpPr/>
            <p:nvPr/>
          </p:nvSpPr>
          <p:spPr>
            <a:xfrm rot="-2585291">
              <a:off x="8204325" y="3515089"/>
              <a:ext cx="140975" cy="166261"/>
            </a:xfrm>
            <a:custGeom>
              <a:avLst/>
              <a:gdLst/>
              <a:ahLst/>
              <a:cxnLst/>
              <a:rect l="l" t="t" r="r" b="b"/>
              <a:pathLst>
                <a:path w="630" h="743" extrusionOk="0">
                  <a:moveTo>
                    <a:pt x="535" y="0"/>
                  </a:moveTo>
                  <a:cubicBezTo>
                    <a:pt x="514" y="0"/>
                    <a:pt x="494" y="6"/>
                    <a:pt x="479" y="17"/>
                  </a:cubicBezTo>
                  <a:cubicBezTo>
                    <a:pt x="365" y="117"/>
                    <a:pt x="303" y="230"/>
                    <a:pt x="227" y="331"/>
                  </a:cubicBezTo>
                  <a:cubicBezTo>
                    <a:pt x="139" y="444"/>
                    <a:pt x="76" y="557"/>
                    <a:pt x="13" y="683"/>
                  </a:cubicBezTo>
                  <a:cubicBezTo>
                    <a:pt x="1" y="696"/>
                    <a:pt x="1" y="708"/>
                    <a:pt x="13" y="733"/>
                  </a:cubicBezTo>
                  <a:cubicBezTo>
                    <a:pt x="26" y="740"/>
                    <a:pt x="38" y="743"/>
                    <a:pt x="49" y="743"/>
                  </a:cubicBezTo>
                  <a:cubicBezTo>
                    <a:pt x="60" y="743"/>
                    <a:pt x="70" y="740"/>
                    <a:pt x="76" y="733"/>
                  </a:cubicBezTo>
                  <a:lnTo>
                    <a:pt x="365" y="444"/>
                  </a:lnTo>
                  <a:cubicBezTo>
                    <a:pt x="441" y="356"/>
                    <a:pt x="541" y="256"/>
                    <a:pt x="604" y="130"/>
                  </a:cubicBezTo>
                  <a:cubicBezTo>
                    <a:pt x="629" y="105"/>
                    <a:pt x="617" y="54"/>
                    <a:pt x="617" y="42"/>
                  </a:cubicBezTo>
                  <a:cubicBezTo>
                    <a:pt x="595" y="12"/>
                    <a:pt x="564" y="0"/>
                    <a:pt x="535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9" name="Google Shape;7539;p76"/>
            <p:cNvSpPr/>
            <p:nvPr/>
          </p:nvSpPr>
          <p:spPr>
            <a:xfrm rot="-2585291">
              <a:off x="8632306" y="3663165"/>
              <a:ext cx="205645" cy="59299"/>
            </a:xfrm>
            <a:custGeom>
              <a:avLst/>
              <a:gdLst/>
              <a:ahLst/>
              <a:cxnLst/>
              <a:rect l="l" t="t" r="r" b="b"/>
              <a:pathLst>
                <a:path w="919" h="265" extrusionOk="0">
                  <a:moveTo>
                    <a:pt x="51" y="0"/>
                  </a:moveTo>
                  <a:cubicBezTo>
                    <a:pt x="38" y="0"/>
                    <a:pt x="1" y="13"/>
                    <a:pt x="1" y="38"/>
                  </a:cubicBezTo>
                  <a:cubicBezTo>
                    <a:pt x="1" y="63"/>
                    <a:pt x="1" y="76"/>
                    <a:pt x="38" y="101"/>
                  </a:cubicBezTo>
                  <a:cubicBezTo>
                    <a:pt x="164" y="138"/>
                    <a:pt x="290" y="176"/>
                    <a:pt x="416" y="201"/>
                  </a:cubicBezTo>
                  <a:cubicBezTo>
                    <a:pt x="541" y="239"/>
                    <a:pt x="680" y="264"/>
                    <a:pt x="805" y="264"/>
                  </a:cubicBezTo>
                  <a:cubicBezTo>
                    <a:pt x="831" y="264"/>
                    <a:pt x="881" y="239"/>
                    <a:pt x="893" y="201"/>
                  </a:cubicBezTo>
                  <a:cubicBezTo>
                    <a:pt x="919" y="164"/>
                    <a:pt x="881" y="101"/>
                    <a:pt x="831" y="76"/>
                  </a:cubicBezTo>
                  <a:cubicBezTo>
                    <a:pt x="705" y="38"/>
                    <a:pt x="566" y="38"/>
                    <a:pt x="441" y="13"/>
                  </a:cubicBezTo>
                  <a:cubicBezTo>
                    <a:pt x="315" y="0"/>
                    <a:pt x="177" y="0"/>
                    <a:pt x="51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0" name="Google Shape;7540;p76"/>
            <p:cNvSpPr/>
            <p:nvPr/>
          </p:nvSpPr>
          <p:spPr>
            <a:xfrm rot="-2585291">
              <a:off x="8752203" y="4024887"/>
              <a:ext cx="166261" cy="142989"/>
            </a:xfrm>
            <a:custGeom>
              <a:avLst/>
              <a:gdLst/>
              <a:ahLst/>
              <a:cxnLst/>
              <a:rect l="l" t="t" r="r" b="b"/>
              <a:pathLst>
                <a:path w="743" h="639" extrusionOk="0">
                  <a:moveTo>
                    <a:pt x="57" y="1"/>
                  </a:moveTo>
                  <a:cubicBezTo>
                    <a:pt x="51" y="1"/>
                    <a:pt x="44" y="4"/>
                    <a:pt x="38" y="10"/>
                  </a:cubicBezTo>
                  <a:cubicBezTo>
                    <a:pt x="0" y="23"/>
                    <a:pt x="0" y="61"/>
                    <a:pt x="13" y="73"/>
                  </a:cubicBezTo>
                  <a:cubicBezTo>
                    <a:pt x="113" y="186"/>
                    <a:pt x="189" y="274"/>
                    <a:pt x="289" y="375"/>
                  </a:cubicBezTo>
                  <a:cubicBezTo>
                    <a:pt x="377" y="463"/>
                    <a:pt x="478" y="564"/>
                    <a:pt x="579" y="626"/>
                  </a:cubicBezTo>
                  <a:cubicBezTo>
                    <a:pt x="616" y="639"/>
                    <a:pt x="667" y="639"/>
                    <a:pt x="692" y="639"/>
                  </a:cubicBezTo>
                  <a:cubicBezTo>
                    <a:pt x="742" y="614"/>
                    <a:pt x="742" y="551"/>
                    <a:pt x="704" y="501"/>
                  </a:cubicBezTo>
                  <a:cubicBezTo>
                    <a:pt x="616" y="387"/>
                    <a:pt x="516" y="312"/>
                    <a:pt x="415" y="237"/>
                  </a:cubicBezTo>
                  <a:cubicBezTo>
                    <a:pt x="302" y="149"/>
                    <a:pt x="189" y="73"/>
                    <a:pt x="76" y="10"/>
                  </a:cubicBezTo>
                  <a:cubicBezTo>
                    <a:pt x="69" y="4"/>
                    <a:pt x="63" y="1"/>
                    <a:pt x="57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1" name="Google Shape;7541;p76"/>
            <p:cNvSpPr/>
            <p:nvPr/>
          </p:nvSpPr>
          <p:spPr>
            <a:xfrm rot="-2585291">
              <a:off x="8800861" y="4218021"/>
              <a:ext cx="87494" cy="197141"/>
            </a:xfrm>
            <a:custGeom>
              <a:avLst/>
              <a:gdLst/>
              <a:ahLst/>
              <a:cxnLst/>
              <a:rect l="l" t="t" r="r" b="b"/>
              <a:pathLst>
                <a:path w="391" h="881" extrusionOk="0">
                  <a:moveTo>
                    <a:pt x="39" y="0"/>
                  </a:moveTo>
                  <a:cubicBezTo>
                    <a:pt x="14" y="0"/>
                    <a:pt x="1" y="13"/>
                    <a:pt x="1" y="51"/>
                  </a:cubicBezTo>
                  <a:cubicBezTo>
                    <a:pt x="14" y="189"/>
                    <a:pt x="39" y="315"/>
                    <a:pt x="76" y="440"/>
                  </a:cubicBezTo>
                  <a:cubicBezTo>
                    <a:pt x="102" y="566"/>
                    <a:pt x="139" y="705"/>
                    <a:pt x="202" y="818"/>
                  </a:cubicBezTo>
                  <a:cubicBezTo>
                    <a:pt x="215" y="868"/>
                    <a:pt x="265" y="881"/>
                    <a:pt x="315" y="881"/>
                  </a:cubicBezTo>
                  <a:cubicBezTo>
                    <a:pt x="353" y="881"/>
                    <a:pt x="391" y="818"/>
                    <a:pt x="391" y="767"/>
                  </a:cubicBezTo>
                  <a:cubicBezTo>
                    <a:pt x="378" y="629"/>
                    <a:pt x="315" y="516"/>
                    <a:pt x="265" y="390"/>
                  </a:cubicBezTo>
                  <a:cubicBezTo>
                    <a:pt x="215" y="264"/>
                    <a:pt x="152" y="139"/>
                    <a:pt x="89" y="26"/>
                  </a:cubicBezTo>
                  <a:cubicBezTo>
                    <a:pt x="76" y="0"/>
                    <a:pt x="64" y="0"/>
                    <a:pt x="39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2" name="Google Shape;7542;p76"/>
            <p:cNvSpPr/>
            <p:nvPr/>
          </p:nvSpPr>
          <p:spPr>
            <a:xfrm rot="-2585291">
              <a:off x="7392125" y="4097487"/>
              <a:ext cx="157982" cy="149926"/>
            </a:xfrm>
            <a:custGeom>
              <a:avLst/>
              <a:gdLst/>
              <a:ahLst/>
              <a:cxnLst/>
              <a:rect l="l" t="t" r="r" b="b"/>
              <a:pathLst>
                <a:path w="706" h="670" extrusionOk="0">
                  <a:moveTo>
                    <a:pt x="102" y="0"/>
                  </a:moveTo>
                  <a:cubicBezTo>
                    <a:pt x="83" y="0"/>
                    <a:pt x="64" y="6"/>
                    <a:pt x="51" y="19"/>
                  </a:cubicBezTo>
                  <a:cubicBezTo>
                    <a:pt x="14" y="44"/>
                    <a:pt x="1" y="107"/>
                    <a:pt x="26" y="157"/>
                  </a:cubicBezTo>
                  <a:cubicBezTo>
                    <a:pt x="114" y="270"/>
                    <a:pt x="202" y="346"/>
                    <a:pt x="315" y="421"/>
                  </a:cubicBezTo>
                  <a:cubicBezTo>
                    <a:pt x="403" y="497"/>
                    <a:pt x="517" y="585"/>
                    <a:pt x="630" y="660"/>
                  </a:cubicBezTo>
                  <a:cubicBezTo>
                    <a:pt x="636" y="666"/>
                    <a:pt x="642" y="670"/>
                    <a:pt x="650" y="670"/>
                  </a:cubicBezTo>
                  <a:cubicBezTo>
                    <a:pt x="658" y="670"/>
                    <a:pt x="667" y="666"/>
                    <a:pt x="680" y="660"/>
                  </a:cubicBezTo>
                  <a:cubicBezTo>
                    <a:pt x="705" y="648"/>
                    <a:pt x="705" y="610"/>
                    <a:pt x="693" y="597"/>
                  </a:cubicBezTo>
                  <a:cubicBezTo>
                    <a:pt x="617" y="484"/>
                    <a:pt x="529" y="371"/>
                    <a:pt x="441" y="283"/>
                  </a:cubicBezTo>
                  <a:cubicBezTo>
                    <a:pt x="366" y="182"/>
                    <a:pt x="265" y="94"/>
                    <a:pt x="152" y="19"/>
                  </a:cubicBezTo>
                  <a:cubicBezTo>
                    <a:pt x="139" y="6"/>
                    <a:pt x="120" y="0"/>
                    <a:pt x="102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3" name="Google Shape;7543;p76"/>
            <p:cNvSpPr/>
            <p:nvPr/>
          </p:nvSpPr>
          <p:spPr>
            <a:xfrm rot="-2585291">
              <a:off x="7710161" y="4696228"/>
              <a:ext cx="200050" cy="60642"/>
            </a:xfrm>
            <a:custGeom>
              <a:avLst/>
              <a:gdLst/>
              <a:ahLst/>
              <a:cxnLst/>
              <a:rect l="l" t="t" r="r" b="b"/>
              <a:pathLst>
                <a:path w="894" h="271" extrusionOk="0">
                  <a:moveTo>
                    <a:pt x="718" y="1"/>
                  </a:moveTo>
                  <a:cubicBezTo>
                    <a:pt x="627" y="1"/>
                    <a:pt x="537" y="6"/>
                    <a:pt x="454" y="6"/>
                  </a:cubicBezTo>
                  <a:cubicBezTo>
                    <a:pt x="315" y="19"/>
                    <a:pt x="190" y="19"/>
                    <a:pt x="64" y="69"/>
                  </a:cubicBezTo>
                  <a:cubicBezTo>
                    <a:pt x="39" y="82"/>
                    <a:pt x="1" y="120"/>
                    <a:pt x="1" y="157"/>
                  </a:cubicBezTo>
                  <a:cubicBezTo>
                    <a:pt x="1" y="220"/>
                    <a:pt x="39" y="270"/>
                    <a:pt x="102" y="270"/>
                  </a:cubicBezTo>
                  <a:cubicBezTo>
                    <a:pt x="240" y="270"/>
                    <a:pt x="366" y="245"/>
                    <a:pt x="491" y="208"/>
                  </a:cubicBezTo>
                  <a:cubicBezTo>
                    <a:pt x="617" y="182"/>
                    <a:pt x="743" y="145"/>
                    <a:pt x="869" y="94"/>
                  </a:cubicBezTo>
                  <a:cubicBezTo>
                    <a:pt x="881" y="82"/>
                    <a:pt x="894" y="69"/>
                    <a:pt x="894" y="57"/>
                  </a:cubicBezTo>
                  <a:cubicBezTo>
                    <a:pt x="894" y="32"/>
                    <a:pt x="881" y="6"/>
                    <a:pt x="856" y="6"/>
                  </a:cubicBezTo>
                  <a:cubicBezTo>
                    <a:pt x="810" y="2"/>
                    <a:pt x="764" y="1"/>
                    <a:pt x="718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4" name="Google Shape;7544;p76"/>
            <p:cNvSpPr/>
            <p:nvPr/>
          </p:nvSpPr>
          <p:spPr>
            <a:xfrm rot="-2585291">
              <a:off x="8447242" y="4622451"/>
              <a:ext cx="115689" cy="186177"/>
            </a:xfrm>
            <a:custGeom>
              <a:avLst/>
              <a:gdLst/>
              <a:ahLst/>
              <a:cxnLst/>
              <a:rect l="l" t="t" r="r" b="b"/>
              <a:pathLst>
                <a:path w="517" h="832" extrusionOk="0">
                  <a:moveTo>
                    <a:pt x="468" y="1"/>
                  </a:moveTo>
                  <a:cubicBezTo>
                    <a:pt x="456" y="1"/>
                    <a:pt x="442" y="11"/>
                    <a:pt x="428" y="25"/>
                  </a:cubicBezTo>
                  <a:cubicBezTo>
                    <a:pt x="340" y="138"/>
                    <a:pt x="277" y="239"/>
                    <a:pt x="202" y="352"/>
                  </a:cubicBezTo>
                  <a:cubicBezTo>
                    <a:pt x="114" y="465"/>
                    <a:pt x="64" y="565"/>
                    <a:pt x="13" y="691"/>
                  </a:cubicBezTo>
                  <a:cubicBezTo>
                    <a:pt x="1" y="729"/>
                    <a:pt x="13" y="779"/>
                    <a:pt x="38" y="804"/>
                  </a:cubicBezTo>
                  <a:cubicBezTo>
                    <a:pt x="62" y="822"/>
                    <a:pt x="88" y="831"/>
                    <a:pt x="113" y="831"/>
                  </a:cubicBezTo>
                  <a:cubicBezTo>
                    <a:pt x="142" y="831"/>
                    <a:pt x="169" y="819"/>
                    <a:pt x="189" y="792"/>
                  </a:cubicBezTo>
                  <a:cubicBezTo>
                    <a:pt x="265" y="679"/>
                    <a:pt x="328" y="565"/>
                    <a:pt x="378" y="440"/>
                  </a:cubicBezTo>
                  <a:cubicBezTo>
                    <a:pt x="428" y="327"/>
                    <a:pt x="479" y="201"/>
                    <a:pt x="516" y="62"/>
                  </a:cubicBezTo>
                  <a:cubicBezTo>
                    <a:pt x="516" y="50"/>
                    <a:pt x="516" y="37"/>
                    <a:pt x="491" y="25"/>
                  </a:cubicBezTo>
                  <a:cubicBezTo>
                    <a:pt x="485" y="8"/>
                    <a:pt x="477" y="1"/>
                    <a:pt x="468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5" name="Google Shape;7545;p76"/>
            <p:cNvSpPr/>
            <p:nvPr/>
          </p:nvSpPr>
          <p:spPr>
            <a:xfrm rot="-2585291">
              <a:off x="8036179" y="4770339"/>
              <a:ext cx="160667" cy="155296"/>
            </a:xfrm>
            <a:custGeom>
              <a:avLst/>
              <a:gdLst/>
              <a:ahLst/>
              <a:cxnLst/>
              <a:rect l="l" t="t" r="r" b="b"/>
              <a:pathLst>
                <a:path w="718" h="694" extrusionOk="0">
                  <a:moveTo>
                    <a:pt x="665" y="1"/>
                  </a:moveTo>
                  <a:cubicBezTo>
                    <a:pt x="656" y="1"/>
                    <a:pt x="648" y="7"/>
                    <a:pt x="642" y="18"/>
                  </a:cubicBezTo>
                  <a:cubicBezTo>
                    <a:pt x="529" y="94"/>
                    <a:pt x="416" y="169"/>
                    <a:pt x="328" y="257"/>
                  </a:cubicBezTo>
                  <a:cubicBezTo>
                    <a:pt x="214" y="345"/>
                    <a:pt x="114" y="421"/>
                    <a:pt x="38" y="534"/>
                  </a:cubicBezTo>
                  <a:cubicBezTo>
                    <a:pt x="26" y="571"/>
                    <a:pt x="1" y="609"/>
                    <a:pt x="38" y="647"/>
                  </a:cubicBezTo>
                  <a:cubicBezTo>
                    <a:pt x="61" y="677"/>
                    <a:pt x="93" y="694"/>
                    <a:pt x="123" y="694"/>
                  </a:cubicBezTo>
                  <a:cubicBezTo>
                    <a:pt x="143" y="694"/>
                    <a:pt x="162" y="687"/>
                    <a:pt x="177" y="672"/>
                  </a:cubicBezTo>
                  <a:cubicBezTo>
                    <a:pt x="290" y="597"/>
                    <a:pt x="391" y="483"/>
                    <a:pt x="466" y="395"/>
                  </a:cubicBezTo>
                  <a:cubicBezTo>
                    <a:pt x="541" y="295"/>
                    <a:pt x="617" y="194"/>
                    <a:pt x="705" y="81"/>
                  </a:cubicBezTo>
                  <a:cubicBezTo>
                    <a:pt x="717" y="68"/>
                    <a:pt x="717" y="43"/>
                    <a:pt x="705" y="31"/>
                  </a:cubicBezTo>
                  <a:cubicBezTo>
                    <a:pt x="691" y="10"/>
                    <a:pt x="677" y="1"/>
                    <a:pt x="665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6" name="Google Shape;7546;p76"/>
            <p:cNvSpPr/>
            <p:nvPr/>
          </p:nvSpPr>
          <p:spPr>
            <a:xfrm rot="-2585291">
              <a:off x="7560347" y="4638029"/>
              <a:ext cx="146569" cy="50796"/>
            </a:xfrm>
            <a:custGeom>
              <a:avLst/>
              <a:gdLst/>
              <a:ahLst/>
              <a:cxnLst/>
              <a:rect l="l" t="t" r="r" b="b"/>
              <a:pathLst>
                <a:path w="655" h="227" extrusionOk="0">
                  <a:moveTo>
                    <a:pt x="76" y="0"/>
                  </a:moveTo>
                  <a:cubicBezTo>
                    <a:pt x="39" y="0"/>
                    <a:pt x="13" y="25"/>
                    <a:pt x="1" y="50"/>
                  </a:cubicBezTo>
                  <a:cubicBezTo>
                    <a:pt x="1" y="88"/>
                    <a:pt x="13" y="126"/>
                    <a:pt x="51" y="151"/>
                  </a:cubicBezTo>
                  <a:cubicBezTo>
                    <a:pt x="139" y="189"/>
                    <a:pt x="240" y="189"/>
                    <a:pt x="328" y="214"/>
                  </a:cubicBezTo>
                  <a:cubicBezTo>
                    <a:pt x="428" y="214"/>
                    <a:pt x="516" y="226"/>
                    <a:pt x="617" y="226"/>
                  </a:cubicBezTo>
                  <a:cubicBezTo>
                    <a:pt x="630" y="226"/>
                    <a:pt x="642" y="226"/>
                    <a:pt x="642" y="214"/>
                  </a:cubicBezTo>
                  <a:cubicBezTo>
                    <a:pt x="655" y="189"/>
                    <a:pt x="642" y="164"/>
                    <a:pt x="630" y="164"/>
                  </a:cubicBezTo>
                  <a:cubicBezTo>
                    <a:pt x="529" y="126"/>
                    <a:pt x="454" y="101"/>
                    <a:pt x="366" y="63"/>
                  </a:cubicBezTo>
                  <a:cubicBezTo>
                    <a:pt x="265" y="38"/>
                    <a:pt x="177" y="0"/>
                    <a:pt x="76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7" name="Google Shape;7547;p76"/>
            <p:cNvSpPr/>
            <p:nvPr/>
          </p:nvSpPr>
          <p:spPr>
            <a:xfrm rot="-2585291">
              <a:off x="7444270" y="4534575"/>
              <a:ext cx="146569" cy="50796"/>
            </a:xfrm>
            <a:custGeom>
              <a:avLst/>
              <a:gdLst/>
              <a:ahLst/>
              <a:cxnLst/>
              <a:rect l="l" t="t" r="r" b="b"/>
              <a:pathLst>
                <a:path w="655" h="227" extrusionOk="0">
                  <a:moveTo>
                    <a:pt x="76" y="0"/>
                  </a:moveTo>
                  <a:cubicBezTo>
                    <a:pt x="51" y="0"/>
                    <a:pt x="26" y="26"/>
                    <a:pt x="1" y="51"/>
                  </a:cubicBezTo>
                  <a:cubicBezTo>
                    <a:pt x="1" y="88"/>
                    <a:pt x="14" y="126"/>
                    <a:pt x="51" y="151"/>
                  </a:cubicBezTo>
                  <a:cubicBezTo>
                    <a:pt x="139" y="189"/>
                    <a:pt x="240" y="189"/>
                    <a:pt x="328" y="214"/>
                  </a:cubicBezTo>
                  <a:cubicBezTo>
                    <a:pt x="429" y="214"/>
                    <a:pt x="517" y="227"/>
                    <a:pt x="617" y="227"/>
                  </a:cubicBezTo>
                  <a:cubicBezTo>
                    <a:pt x="630" y="227"/>
                    <a:pt x="642" y="227"/>
                    <a:pt x="642" y="214"/>
                  </a:cubicBezTo>
                  <a:cubicBezTo>
                    <a:pt x="655" y="189"/>
                    <a:pt x="642" y="164"/>
                    <a:pt x="630" y="164"/>
                  </a:cubicBezTo>
                  <a:cubicBezTo>
                    <a:pt x="529" y="126"/>
                    <a:pt x="454" y="101"/>
                    <a:pt x="366" y="63"/>
                  </a:cubicBezTo>
                  <a:cubicBezTo>
                    <a:pt x="265" y="38"/>
                    <a:pt x="177" y="0"/>
                    <a:pt x="76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8" name="Google Shape;7548;p76"/>
            <p:cNvSpPr/>
            <p:nvPr/>
          </p:nvSpPr>
          <p:spPr>
            <a:xfrm rot="-2585291">
              <a:off x="7348575" y="4283001"/>
              <a:ext cx="132472" cy="74515"/>
            </a:xfrm>
            <a:custGeom>
              <a:avLst/>
              <a:gdLst/>
              <a:ahLst/>
              <a:cxnLst/>
              <a:rect l="l" t="t" r="r" b="b"/>
              <a:pathLst>
                <a:path w="592" h="333" extrusionOk="0">
                  <a:moveTo>
                    <a:pt x="67" y="0"/>
                  </a:moveTo>
                  <a:cubicBezTo>
                    <a:pt x="46" y="0"/>
                    <a:pt x="26" y="12"/>
                    <a:pt x="26" y="30"/>
                  </a:cubicBezTo>
                  <a:cubicBezTo>
                    <a:pt x="1" y="68"/>
                    <a:pt x="13" y="118"/>
                    <a:pt x="38" y="131"/>
                  </a:cubicBezTo>
                  <a:cubicBezTo>
                    <a:pt x="126" y="194"/>
                    <a:pt x="202" y="231"/>
                    <a:pt x="290" y="257"/>
                  </a:cubicBezTo>
                  <a:cubicBezTo>
                    <a:pt x="378" y="282"/>
                    <a:pt x="466" y="320"/>
                    <a:pt x="566" y="332"/>
                  </a:cubicBezTo>
                  <a:cubicBezTo>
                    <a:pt x="579" y="332"/>
                    <a:pt x="579" y="332"/>
                    <a:pt x="592" y="320"/>
                  </a:cubicBezTo>
                  <a:cubicBezTo>
                    <a:pt x="592" y="307"/>
                    <a:pt x="592" y="282"/>
                    <a:pt x="579" y="269"/>
                  </a:cubicBezTo>
                  <a:cubicBezTo>
                    <a:pt x="504" y="206"/>
                    <a:pt x="415" y="169"/>
                    <a:pt x="340" y="118"/>
                  </a:cubicBezTo>
                  <a:cubicBezTo>
                    <a:pt x="265" y="68"/>
                    <a:pt x="189" y="18"/>
                    <a:pt x="89" y="5"/>
                  </a:cubicBezTo>
                  <a:cubicBezTo>
                    <a:pt x="82" y="2"/>
                    <a:pt x="74" y="0"/>
                    <a:pt x="67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9" name="Google Shape;7549;p76"/>
            <p:cNvSpPr/>
            <p:nvPr/>
          </p:nvSpPr>
          <p:spPr>
            <a:xfrm rot="-2585291">
              <a:off x="7415249" y="3982853"/>
              <a:ext cx="84809" cy="127996"/>
            </a:xfrm>
            <a:custGeom>
              <a:avLst/>
              <a:gdLst/>
              <a:ahLst/>
              <a:cxnLst/>
              <a:rect l="l" t="t" r="r" b="b"/>
              <a:pathLst>
                <a:path w="379" h="572" extrusionOk="0">
                  <a:moveTo>
                    <a:pt x="80" y="1"/>
                  </a:moveTo>
                  <a:cubicBezTo>
                    <a:pt x="73" y="1"/>
                    <a:pt x="68" y="2"/>
                    <a:pt x="64" y="6"/>
                  </a:cubicBezTo>
                  <a:cubicBezTo>
                    <a:pt x="14" y="18"/>
                    <a:pt x="1" y="69"/>
                    <a:pt x="14" y="107"/>
                  </a:cubicBezTo>
                  <a:cubicBezTo>
                    <a:pt x="39" y="182"/>
                    <a:pt x="102" y="257"/>
                    <a:pt x="152" y="333"/>
                  </a:cubicBezTo>
                  <a:cubicBezTo>
                    <a:pt x="202" y="421"/>
                    <a:pt x="265" y="484"/>
                    <a:pt x="328" y="559"/>
                  </a:cubicBezTo>
                  <a:cubicBezTo>
                    <a:pt x="328" y="572"/>
                    <a:pt x="340" y="572"/>
                    <a:pt x="353" y="572"/>
                  </a:cubicBezTo>
                  <a:cubicBezTo>
                    <a:pt x="378" y="559"/>
                    <a:pt x="378" y="534"/>
                    <a:pt x="378" y="521"/>
                  </a:cubicBezTo>
                  <a:cubicBezTo>
                    <a:pt x="340" y="433"/>
                    <a:pt x="315" y="333"/>
                    <a:pt x="265" y="257"/>
                  </a:cubicBezTo>
                  <a:cubicBezTo>
                    <a:pt x="240" y="182"/>
                    <a:pt x="190" y="107"/>
                    <a:pt x="127" y="18"/>
                  </a:cubicBezTo>
                  <a:cubicBezTo>
                    <a:pt x="118" y="10"/>
                    <a:pt x="96" y="1"/>
                    <a:pt x="80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0" name="Google Shape;7550;p76"/>
            <p:cNvSpPr/>
            <p:nvPr/>
          </p:nvSpPr>
          <p:spPr>
            <a:xfrm rot="-2585291">
              <a:off x="7430002" y="4342685"/>
              <a:ext cx="132472" cy="80110"/>
            </a:xfrm>
            <a:custGeom>
              <a:avLst/>
              <a:gdLst/>
              <a:ahLst/>
              <a:cxnLst/>
              <a:rect l="l" t="t" r="r" b="b"/>
              <a:pathLst>
                <a:path w="592" h="358" extrusionOk="0">
                  <a:moveTo>
                    <a:pt x="68" y="1"/>
                  </a:moveTo>
                  <a:cubicBezTo>
                    <a:pt x="47" y="1"/>
                    <a:pt x="23" y="15"/>
                    <a:pt x="14" y="43"/>
                  </a:cubicBezTo>
                  <a:cubicBezTo>
                    <a:pt x="1" y="68"/>
                    <a:pt x="1" y="106"/>
                    <a:pt x="26" y="131"/>
                  </a:cubicBezTo>
                  <a:cubicBezTo>
                    <a:pt x="114" y="194"/>
                    <a:pt x="190" y="232"/>
                    <a:pt x="278" y="257"/>
                  </a:cubicBezTo>
                  <a:cubicBezTo>
                    <a:pt x="366" y="294"/>
                    <a:pt x="454" y="320"/>
                    <a:pt x="554" y="357"/>
                  </a:cubicBezTo>
                  <a:cubicBezTo>
                    <a:pt x="567" y="357"/>
                    <a:pt x="567" y="357"/>
                    <a:pt x="579" y="332"/>
                  </a:cubicBezTo>
                  <a:cubicBezTo>
                    <a:pt x="592" y="320"/>
                    <a:pt x="592" y="307"/>
                    <a:pt x="579" y="294"/>
                  </a:cubicBezTo>
                  <a:cubicBezTo>
                    <a:pt x="504" y="232"/>
                    <a:pt x="429" y="181"/>
                    <a:pt x="340" y="131"/>
                  </a:cubicBezTo>
                  <a:cubicBezTo>
                    <a:pt x="265" y="81"/>
                    <a:pt x="190" y="43"/>
                    <a:pt x="89" y="5"/>
                  </a:cubicBezTo>
                  <a:cubicBezTo>
                    <a:pt x="83" y="2"/>
                    <a:pt x="76" y="1"/>
                    <a:pt x="68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1" name="Google Shape;7551;p76"/>
            <p:cNvSpPr/>
            <p:nvPr/>
          </p:nvSpPr>
          <p:spPr>
            <a:xfrm rot="-2585291">
              <a:off x="7633125" y="4667727"/>
              <a:ext cx="138066" cy="59299"/>
            </a:xfrm>
            <a:custGeom>
              <a:avLst/>
              <a:gdLst/>
              <a:ahLst/>
              <a:cxnLst/>
              <a:rect l="l" t="t" r="r" b="b"/>
              <a:pathLst>
                <a:path w="617" h="265" extrusionOk="0">
                  <a:moveTo>
                    <a:pt x="579" y="1"/>
                  </a:moveTo>
                  <a:lnTo>
                    <a:pt x="302" y="51"/>
                  </a:lnTo>
                  <a:cubicBezTo>
                    <a:pt x="201" y="76"/>
                    <a:pt x="113" y="89"/>
                    <a:pt x="38" y="139"/>
                  </a:cubicBezTo>
                  <a:cubicBezTo>
                    <a:pt x="13" y="164"/>
                    <a:pt x="0" y="189"/>
                    <a:pt x="0" y="202"/>
                  </a:cubicBezTo>
                  <a:cubicBezTo>
                    <a:pt x="0" y="252"/>
                    <a:pt x="25" y="265"/>
                    <a:pt x="76" y="265"/>
                  </a:cubicBezTo>
                  <a:cubicBezTo>
                    <a:pt x="176" y="265"/>
                    <a:pt x="252" y="215"/>
                    <a:pt x="340" y="189"/>
                  </a:cubicBezTo>
                  <a:cubicBezTo>
                    <a:pt x="428" y="139"/>
                    <a:pt x="516" y="114"/>
                    <a:pt x="591" y="64"/>
                  </a:cubicBezTo>
                  <a:cubicBezTo>
                    <a:pt x="616" y="64"/>
                    <a:pt x="616" y="51"/>
                    <a:pt x="616" y="26"/>
                  </a:cubicBezTo>
                  <a:cubicBezTo>
                    <a:pt x="616" y="13"/>
                    <a:pt x="604" y="1"/>
                    <a:pt x="579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2" name="Google Shape;7552;p76"/>
            <p:cNvSpPr/>
            <p:nvPr/>
          </p:nvSpPr>
          <p:spPr>
            <a:xfrm rot="-2585291">
              <a:off x="7676462" y="3665717"/>
              <a:ext cx="48111" cy="140304"/>
            </a:xfrm>
            <a:custGeom>
              <a:avLst/>
              <a:gdLst/>
              <a:ahLst/>
              <a:cxnLst/>
              <a:rect l="l" t="t" r="r" b="b"/>
              <a:pathLst>
                <a:path w="215" h="627" extrusionOk="0">
                  <a:moveTo>
                    <a:pt x="159" y="0"/>
                  </a:moveTo>
                  <a:cubicBezTo>
                    <a:pt x="128" y="0"/>
                    <a:pt x="98" y="15"/>
                    <a:pt x="88" y="43"/>
                  </a:cubicBezTo>
                  <a:cubicBezTo>
                    <a:pt x="63" y="118"/>
                    <a:pt x="51" y="206"/>
                    <a:pt x="25" y="307"/>
                  </a:cubicBezTo>
                  <a:cubicBezTo>
                    <a:pt x="13" y="408"/>
                    <a:pt x="0" y="496"/>
                    <a:pt x="0" y="584"/>
                  </a:cubicBezTo>
                  <a:cubicBezTo>
                    <a:pt x="0" y="609"/>
                    <a:pt x="0" y="621"/>
                    <a:pt x="13" y="621"/>
                  </a:cubicBezTo>
                  <a:cubicBezTo>
                    <a:pt x="17" y="625"/>
                    <a:pt x="22" y="626"/>
                    <a:pt x="29" y="626"/>
                  </a:cubicBezTo>
                  <a:cubicBezTo>
                    <a:pt x="44" y="626"/>
                    <a:pt x="63" y="618"/>
                    <a:pt x="63" y="609"/>
                  </a:cubicBezTo>
                  <a:cubicBezTo>
                    <a:pt x="88" y="508"/>
                    <a:pt x="126" y="433"/>
                    <a:pt x="151" y="345"/>
                  </a:cubicBezTo>
                  <a:cubicBezTo>
                    <a:pt x="189" y="257"/>
                    <a:pt x="214" y="169"/>
                    <a:pt x="214" y="68"/>
                  </a:cubicBezTo>
                  <a:cubicBezTo>
                    <a:pt x="214" y="55"/>
                    <a:pt x="201" y="30"/>
                    <a:pt x="189" y="5"/>
                  </a:cubicBezTo>
                  <a:cubicBezTo>
                    <a:pt x="179" y="2"/>
                    <a:pt x="169" y="0"/>
                    <a:pt x="159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3" name="Google Shape;7553;p76"/>
            <p:cNvSpPr/>
            <p:nvPr/>
          </p:nvSpPr>
          <p:spPr>
            <a:xfrm rot="-2585291">
              <a:off x="7853899" y="3567373"/>
              <a:ext cx="48111" cy="139856"/>
            </a:xfrm>
            <a:custGeom>
              <a:avLst/>
              <a:gdLst/>
              <a:ahLst/>
              <a:cxnLst/>
              <a:rect l="l" t="t" r="r" b="b"/>
              <a:pathLst>
                <a:path w="215" h="625" extrusionOk="0">
                  <a:moveTo>
                    <a:pt x="154" y="0"/>
                  </a:moveTo>
                  <a:cubicBezTo>
                    <a:pt x="125" y="0"/>
                    <a:pt x="97" y="18"/>
                    <a:pt x="89" y="36"/>
                  </a:cubicBezTo>
                  <a:cubicBezTo>
                    <a:pt x="63" y="124"/>
                    <a:pt x="38" y="212"/>
                    <a:pt x="26" y="300"/>
                  </a:cubicBezTo>
                  <a:cubicBezTo>
                    <a:pt x="13" y="400"/>
                    <a:pt x="1" y="501"/>
                    <a:pt x="1" y="589"/>
                  </a:cubicBezTo>
                  <a:cubicBezTo>
                    <a:pt x="1" y="601"/>
                    <a:pt x="1" y="614"/>
                    <a:pt x="13" y="614"/>
                  </a:cubicBezTo>
                  <a:cubicBezTo>
                    <a:pt x="17" y="622"/>
                    <a:pt x="23" y="625"/>
                    <a:pt x="30" y="625"/>
                  </a:cubicBezTo>
                  <a:cubicBezTo>
                    <a:pt x="45" y="625"/>
                    <a:pt x="63" y="610"/>
                    <a:pt x="63" y="601"/>
                  </a:cubicBezTo>
                  <a:cubicBezTo>
                    <a:pt x="89" y="513"/>
                    <a:pt x="126" y="438"/>
                    <a:pt x="151" y="337"/>
                  </a:cubicBezTo>
                  <a:cubicBezTo>
                    <a:pt x="189" y="262"/>
                    <a:pt x="214" y="161"/>
                    <a:pt x="214" y="73"/>
                  </a:cubicBezTo>
                  <a:cubicBezTo>
                    <a:pt x="214" y="36"/>
                    <a:pt x="202" y="23"/>
                    <a:pt x="189" y="10"/>
                  </a:cubicBezTo>
                  <a:cubicBezTo>
                    <a:pt x="178" y="3"/>
                    <a:pt x="166" y="0"/>
                    <a:pt x="154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4" name="Google Shape;7554;p76"/>
            <p:cNvSpPr/>
            <p:nvPr/>
          </p:nvSpPr>
          <p:spPr>
            <a:xfrm rot="-2585291">
              <a:off x="8112752" y="3522003"/>
              <a:ext cx="50796" cy="140304"/>
            </a:xfrm>
            <a:custGeom>
              <a:avLst/>
              <a:gdLst/>
              <a:ahLst/>
              <a:cxnLst/>
              <a:rect l="l" t="t" r="r" b="b"/>
              <a:pathLst>
                <a:path w="227" h="627" extrusionOk="0">
                  <a:moveTo>
                    <a:pt x="165" y="1"/>
                  </a:moveTo>
                  <a:cubicBezTo>
                    <a:pt x="140" y="1"/>
                    <a:pt x="110" y="13"/>
                    <a:pt x="101" y="31"/>
                  </a:cubicBezTo>
                  <a:cubicBezTo>
                    <a:pt x="63" y="119"/>
                    <a:pt x="51" y="207"/>
                    <a:pt x="38" y="308"/>
                  </a:cubicBezTo>
                  <a:cubicBezTo>
                    <a:pt x="26" y="396"/>
                    <a:pt x="0" y="496"/>
                    <a:pt x="0" y="584"/>
                  </a:cubicBezTo>
                  <a:cubicBezTo>
                    <a:pt x="0" y="597"/>
                    <a:pt x="0" y="622"/>
                    <a:pt x="26" y="622"/>
                  </a:cubicBezTo>
                  <a:cubicBezTo>
                    <a:pt x="29" y="625"/>
                    <a:pt x="34" y="627"/>
                    <a:pt x="40" y="627"/>
                  </a:cubicBezTo>
                  <a:cubicBezTo>
                    <a:pt x="56" y="627"/>
                    <a:pt x="76" y="615"/>
                    <a:pt x="76" y="597"/>
                  </a:cubicBezTo>
                  <a:cubicBezTo>
                    <a:pt x="101" y="509"/>
                    <a:pt x="139" y="433"/>
                    <a:pt x="164" y="333"/>
                  </a:cubicBezTo>
                  <a:cubicBezTo>
                    <a:pt x="202" y="257"/>
                    <a:pt x="227" y="169"/>
                    <a:pt x="227" y="69"/>
                  </a:cubicBezTo>
                  <a:cubicBezTo>
                    <a:pt x="227" y="44"/>
                    <a:pt x="214" y="6"/>
                    <a:pt x="189" y="6"/>
                  </a:cubicBezTo>
                  <a:cubicBezTo>
                    <a:pt x="182" y="2"/>
                    <a:pt x="174" y="1"/>
                    <a:pt x="165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5" name="Google Shape;7555;p76"/>
            <p:cNvSpPr/>
            <p:nvPr/>
          </p:nvSpPr>
          <p:spPr>
            <a:xfrm rot="-2585291">
              <a:off x="8364811" y="3525020"/>
              <a:ext cx="135381" cy="79662"/>
            </a:xfrm>
            <a:custGeom>
              <a:avLst/>
              <a:gdLst/>
              <a:ahLst/>
              <a:cxnLst/>
              <a:rect l="l" t="t" r="r" b="b"/>
              <a:pathLst>
                <a:path w="605" h="356" extrusionOk="0">
                  <a:moveTo>
                    <a:pt x="523" y="1"/>
                  </a:moveTo>
                  <a:cubicBezTo>
                    <a:pt x="517" y="1"/>
                    <a:pt x="510" y="2"/>
                    <a:pt x="503" y="4"/>
                  </a:cubicBezTo>
                  <a:cubicBezTo>
                    <a:pt x="415" y="42"/>
                    <a:pt x="327" y="79"/>
                    <a:pt x="252" y="130"/>
                  </a:cubicBezTo>
                  <a:cubicBezTo>
                    <a:pt x="177" y="180"/>
                    <a:pt x="101" y="230"/>
                    <a:pt x="13" y="293"/>
                  </a:cubicBezTo>
                  <a:cubicBezTo>
                    <a:pt x="0" y="293"/>
                    <a:pt x="0" y="306"/>
                    <a:pt x="0" y="318"/>
                  </a:cubicBezTo>
                  <a:cubicBezTo>
                    <a:pt x="13" y="356"/>
                    <a:pt x="38" y="356"/>
                    <a:pt x="51" y="356"/>
                  </a:cubicBezTo>
                  <a:cubicBezTo>
                    <a:pt x="139" y="318"/>
                    <a:pt x="227" y="293"/>
                    <a:pt x="315" y="255"/>
                  </a:cubicBezTo>
                  <a:cubicBezTo>
                    <a:pt x="415" y="230"/>
                    <a:pt x="491" y="193"/>
                    <a:pt x="566" y="130"/>
                  </a:cubicBezTo>
                  <a:cubicBezTo>
                    <a:pt x="604" y="117"/>
                    <a:pt x="604" y="79"/>
                    <a:pt x="604" y="54"/>
                  </a:cubicBezTo>
                  <a:cubicBezTo>
                    <a:pt x="583" y="23"/>
                    <a:pt x="554" y="1"/>
                    <a:pt x="523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6" name="Google Shape;7556;p76"/>
            <p:cNvSpPr/>
            <p:nvPr/>
          </p:nvSpPr>
          <p:spPr>
            <a:xfrm rot="-2585291">
              <a:off x="8512480" y="3591588"/>
              <a:ext cx="140975" cy="70711"/>
            </a:xfrm>
            <a:custGeom>
              <a:avLst/>
              <a:gdLst/>
              <a:ahLst/>
              <a:cxnLst/>
              <a:rect l="l" t="t" r="r" b="b"/>
              <a:pathLst>
                <a:path w="630" h="316" extrusionOk="0">
                  <a:moveTo>
                    <a:pt x="529" y="1"/>
                  </a:moveTo>
                  <a:cubicBezTo>
                    <a:pt x="441" y="26"/>
                    <a:pt x="340" y="64"/>
                    <a:pt x="265" y="114"/>
                  </a:cubicBezTo>
                  <a:cubicBezTo>
                    <a:pt x="164" y="152"/>
                    <a:pt x="89" y="202"/>
                    <a:pt x="13" y="252"/>
                  </a:cubicBezTo>
                  <a:cubicBezTo>
                    <a:pt x="1" y="252"/>
                    <a:pt x="1" y="265"/>
                    <a:pt x="1" y="278"/>
                  </a:cubicBezTo>
                  <a:cubicBezTo>
                    <a:pt x="13" y="303"/>
                    <a:pt x="26" y="315"/>
                    <a:pt x="38" y="315"/>
                  </a:cubicBezTo>
                  <a:cubicBezTo>
                    <a:pt x="139" y="303"/>
                    <a:pt x="227" y="278"/>
                    <a:pt x="328" y="252"/>
                  </a:cubicBezTo>
                  <a:cubicBezTo>
                    <a:pt x="416" y="215"/>
                    <a:pt x="516" y="190"/>
                    <a:pt x="592" y="139"/>
                  </a:cubicBezTo>
                  <a:cubicBezTo>
                    <a:pt x="604" y="127"/>
                    <a:pt x="629" y="89"/>
                    <a:pt x="604" y="64"/>
                  </a:cubicBezTo>
                  <a:cubicBezTo>
                    <a:pt x="604" y="14"/>
                    <a:pt x="567" y="1"/>
                    <a:pt x="529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7" name="Google Shape;7557;p76"/>
            <p:cNvSpPr/>
            <p:nvPr/>
          </p:nvSpPr>
          <p:spPr>
            <a:xfrm rot="-2585291">
              <a:off x="8729660" y="3834054"/>
              <a:ext cx="138290" cy="76082"/>
            </a:xfrm>
            <a:custGeom>
              <a:avLst/>
              <a:gdLst/>
              <a:ahLst/>
              <a:cxnLst/>
              <a:rect l="l" t="t" r="r" b="b"/>
              <a:pathLst>
                <a:path w="618" h="340" extrusionOk="0">
                  <a:moveTo>
                    <a:pt x="51" y="0"/>
                  </a:moveTo>
                  <a:cubicBezTo>
                    <a:pt x="39" y="0"/>
                    <a:pt x="39" y="0"/>
                    <a:pt x="14" y="13"/>
                  </a:cubicBezTo>
                  <a:cubicBezTo>
                    <a:pt x="1" y="25"/>
                    <a:pt x="1" y="38"/>
                    <a:pt x="14" y="63"/>
                  </a:cubicBezTo>
                  <a:cubicBezTo>
                    <a:pt x="102" y="126"/>
                    <a:pt x="177" y="163"/>
                    <a:pt x="252" y="214"/>
                  </a:cubicBezTo>
                  <a:cubicBezTo>
                    <a:pt x="328" y="264"/>
                    <a:pt x="416" y="314"/>
                    <a:pt x="504" y="340"/>
                  </a:cubicBezTo>
                  <a:cubicBezTo>
                    <a:pt x="542" y="340"/>
                    <a:pt x="567" y="327"/>
                    <a:pt x="579" y="289"/>
                  </a:cubicBezTo>
                  <a:cubicBezTo>
                    <a:pt x="617" y="264"/>
                    <a:pt x="605" y="214"/>
                    <a:pt x="567" y="201"/>
                  </a:cubicBezTo>
                  <a:cubicBezTo>
                    <a:pt x="491" y="138"/>
                    <a:pt x="416" y="101"/>
                    <a:pt x="315" y="75"/>
                  </a:cubicBezTo>
                  <a:cubicBezTo>
                    <a:pt x="240" y="38"/>
                    <a:pt x="139" y="25"/>
                    <a:pt x="51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8" name="Google Shape;7558;p76"/>
            <p:cNvSpPr/>
            <p:nvPr/>
          </p:nvSpPr>
          <p:spPr>
            <a:xfrm rot="-2585291">
              <a:off x="8798898" y="3897764"/>
              <a:ext cx="115689" cy="105619"/>
            </a:xfrm>
            <a:custGeom>
              <a:avLst/>
              <a:gdLst/>
              <a:ahLst/>
              <a:cxnLst/>
              <a:rect l="l" t="t" r="r" b="b"/>
              <a:pathLst>
                <a:path w="517" h="472" extrusionOk="0">
                  <a:moveTo>
                    <a:pt x="42" y="1"/>
                  </a:moveTo>
                  <a:cubicBezTo>
                    <a:pt x="36" y="1"/>
                    <a:pt x="26" y="4"/>
                    <a:pt x="14" y="10"/>
                  </a:cubicBezTo>
                  <a:cubicBezTo>
                    <a:pt x="1" y="23"/>
                    <a:pt x="1" y="35"/>
                    <a:pt x="14" y="61"/>
                  </a:cubicBezTo>
                  <a:cubicBezTo>
                    <a:pt x="76" y="136"/>
                    <a:pt x="139" y="211"/>
                    <a:pt x="202" y="274"/>
                  </a:cubicBezTo>
                  <a:cubicBezTo>
                    <a:pt x="290" y="350"/>
                    <a:pt x="353" y="413"/>
                    <a:pt x="428" y="463"/>
                  </a:cubicBezTo>
                  <a:cubicBezTo>
                    <a:pt x="439" y="468"/>
                    <a:pt x="451" y="471"/>
                    <a:pt x="462" y="471"/>
                  </a:cubicBezTo>
                  <a:cubicBezTo>
                    <a:pt x="476" y="471"/>
                    <a:pt x="486" y="465"/>
                    <a:pt x="479" y="450"/>
                  </a:cubicBezTo>
                  <a:cubicBezTo>
                    <a:pt x="504" y="438"/>
                    <a:pt x="517" y="388"/>
                    <a:pt x="491" y="350"/>
                  </a:cubicBezTo>
                  <a:cubicBezTo>
                    <a:pt x="441" y="274"/>
                    <a:pt x="366" y="224"/>
                    <a:pt x="290" y="161"/>
                  </a:cubicBezTo>
                  <a:cubicBezTo>
                    <a:pt x="202" y="98"/>
                    <a:pt x="127" y="61"/>
                    <a:pt x="51" y="10"/>
                  </a:cubicBezTo>
                  <a:cubicBezTo>
                    <a:pt x="51" y="4"/>
                    <a:pt x="48" y="1"/>
                    <a:pt x="42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9" name="Google Shape;7559;p76"/>
            <p:cNvSpPr/>
            <p:nvPr/>
          </p:nvSpPr>
          <p:spPr>
            <a:xfrm rot="-2585291">
              <a:off x="8778228" y="4110770"/>
              <a:ext cx="67579" cy="139856"/>
            </a:xfrm>
            <a:custGeom>
              <a:avLst/>
              <a:gdLst/>
              <a:ahLst/>
              <a:cxnLst/>
              <a:rect l="l" t="t" r="r" b="b"/>
              <a:pathLst>
                <a:path w="302" h="625" extrusionOk="0">
                  <a:moveTo>
                    <a:pt x="38" y="0"/>
                  </a:moveTo>
                  <a:cubicBezTo>
                    <a:pt x="25" y="26"/>
                    <a:pt x="0" y="38"/>
                    <a:pt x="0" y="51"/>
                  </a:cubicBezTo>
                  <a:cubicBezTo>
                    <a:pt x="25" y="151"/>
                    <a:pt x="38" y="239"/>
                    <a:pt x="63" y="340"/>
                  </a:cubicBezTo>
                  <a:cubicBezTo>
                    <a:pt x="101" y="428"/>
                    <a:pt x="126" y="529"/>
                    <a:pt x="176" y="604"/>
                  </a:cubicBezTo>
                  <a:cubicBezTo>
                    <a:pt x="183" y="619"/>
                    <a:pt x="199" y="625"/>
                    <a:pt x="214" y="625"/>
                  </a:cubicBezTo>
                  <a:cubicBezTo>
                    <a:pt x="224" y="625"/>
                    <a:pt x="234" y="622"/>
                    <a:pt x="239" y="617"/>
                  </a:cubicBezTo>
                  <a:cubicBezTo>
                    <a:pt x="289" y="617"/>
                    <a:pt x="302" y="566"/>
                    <a:pt x="302" y="541"/>
                  </a:cubicBezTo>
                  <a:cubicBezTo>
                    <a:pt x="289" y="441"/>
                    <a:pt x="252" y="353"/>
                    <a:pt x="214" y="277"/>
                  </a:cubicBezTo>
                  <a:cubicBezTo>
                    <a:pt x="164" y="176"/>
                    <a:pt x="113" y="101"/>
                    <a:pt x="63" y="26"/>
                  </a:cubicBezTo>
                  <a:cubicBezTo>
                    <a:pt x="63" y="0"/>
                    <a:pt x="50" y="0"/>
                    <a:pt x="38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0" name="Google Shape;7560;p76"/>
            <p:cNvSpPr/>
            <p:nvPr/>
          </p:nvSpPr>
          <p:spPr>
            <a:xfrm rot="-2585291">
              <a:off x="8638608" y="4349415"/>
              <a:ext cx="45202" cy="147241"/>
            </a:xfrm>
            <a:custGeom>
              <a:avLst/>
              <a:gdLst/>
              <a:ahLst/>
              <a:cxnLst/>
              <a:rect l="l" t="t" r="r" b="b"/>
              <a:pathLst>
                <a:path w="202" h="658" extrusionOk="0">
                  <a:moveTo>
                    <a:pt x="151" y="1"/>
                  </a:moveTo>
                  <a:cubicBezTo>
                    <a:pt x="126" y="1"/>
                    <a:pt x="101" y="13"/>
                    <a:pt x="101" y="39"/>
                  </a:cubicBezTo>
                  <a:cubicBezTo>
                    <a:pt x="75" y="127"/>
                    <a:pt x="50" y="227"/>
                    <a:pt x="38" y="315"/>
                  </a:cubicBezTo>
                  <a:cubicBezTo>
                    <a:pt x="25" y="416"/>
                    <a:pt x="0" y="504"/>
                    <a:pt x="25" y="604"/>
                  </a:cubicBezTo>
                  <a:cubicBezTo>
                    <a:pt x="36" y="626"/>
                    <a:pt x="47" y="657"/>
                    <a:pt x="74" y="657"/>
                  </a:cubicBezTo>
                  <a:cubicBezTo>
                    <a:pt x="78" y="657"/>
                    <a:pt x="83" y="656"/>
                    <a:pt x="88" y="655"/>
                  </a:cubicBezTo>
                  <a:cubicBezTo>
                    <a:pt x="93" y="656"/>
                    <a:pt x="98" y="657"/>
                    <a:pt x="103" y="657"/>
                  </a:cubicBezTo>
                  <a:cubicBezTo>
                    <a:pt x="136" y="657"/>
                    <a:pt x="165" y="626"/>
                    <a:pt x="176" y="604"/>
                  </a:cubicBezTo>
                  <a:cubicBezTo>
                    <a:pt x="201" y="504"/>
                    <a:pt x="201" y="416"/>
                    <a:pt x="201" y="315"/>
                  </a:cubicBezTo>
                  <a:cubicBezTo>
                    <a:pt x="201" y="227"/>
                    <a:pt x="201" y="127"/>
                    <a:pt x="176" y="39"/>
                  </a:cubicBezTo>
                  <a:cubicBezTo>
                    <a:pt x="176" y="26"/>
                    <a:pt x="163" y="1"/>
                    <a:pt x="151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1" name="Google Shape;7561;p76"/>
            <p:cNvSpPr/>
            <p:nvPr/>
          </p:nvSpPr>
          <p:spPr>
            <a:xfrm rot="-2585291">
              <a:off x="8661079" y="4490939"/>
              <a:ext cx="42516" cy="144555"/>
            </a:xfrm>
            <a:custGeom>
              <a:avLst/>
              <a:gdLst/>
              <a:ahLst/>
              <a:cxnLst/>
              <a:rect l="l" t="t" r="r" b="b"/>
              <a:pathLst>
                <a:path w="190" h="646" extrusionOk="0">
                  <a:moveTo>
                    <a:pt x="139" y="1"/>
                  </a:moveTo>
                  <a:cubicBezTo>
                    <a:pt x="127" y="1"/>
                    <a:pt x="89" y="13"/>
                    <a:pt x="89" y="26"/>
                  </a:cubicBezTo>
                  <a:cubicBezTo>
                    <a:pt x="64" y="127"/>
                    <a:pt x="51" y="215"/>
                    <a:pt x="26" y="315"/>
                  </a:cubicBezTo>
                  <a:cubicBezTo>
                    <a:pt x="13" y="403"/>
                    <a:pt x="1" y="504"/>
                    <a:pt x="13" y="592"/>
                  </a:cubicBezTo>
                  <a:cubicBezTo>
                    <a:pt x="13" y="623"/>
                    <a:pt x="22" y="645"/>
                    <a:pt x="53" y="645"/>
                  </a:cubicBezTo>
                  <a:cubicBezTo>
                    <a:pt x="60" y="645"/>
                    <a:pt x="67" y="644"/>
                    <a:pt x="76" y="642"/>
                  </a:cubicBezTo>
                  <a:cubicBezTo>
                    <a:pt x="85" y="644"/>
                    <a:pt x="93" y="645"/>
                    <a:pt x="101" y="645"/>
                  </a:cubicBezTo>
                  <a:cubicBezTo>
                    <a:pt x="135" y="645"/>
                    <a:pt x="154" y="623"/>
                    <a:pt x="164" y="592"/>
                  </a:cubicBezTo>
                  <a:cubicBezTo>
                    <a:pt x="190" y="504"/>
                    <a:pt x="190" y="403"/>
                    <a:pt x="190" y="315"/>
                  </a:cubicBezTo>
                  <a:cubicBezTo>
                    <a:pt x="190" y="215"/>
                    <a:pt x="190" y="127"/>
                    <a:pt x="164" y="26"/>
                  </a:cubicBezTo>
                  <a:cubicBezTo>
                    <a:pt x="164" y="13"/>
                    <a:pt x="152" y="1"/>
                    <a:pt x="139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2" name="Google Shape;7562;p76"/>
            <p:cNvSpPr/>
            <p:nvPr/>
          </p:nvSpPr>
          <p:spPr>
            <a:xfrm rot="-2585291">
              <a:off x="8554523" y="4538820"/>
              <a:ext cx="73397" cy="129787"/>
            </a:xfrm>
            <a:custGeom>
              <a:avLst/>
              <a:gdLst/>
              <a:ahLst/>
              <a:cxnLst/>
              <a:rect l="l" t="t" r="r" b="b"/>
              <a:pathLst>
                <a:path w="328" h="580" extrusionOk="0">
                  <a:moveTo>
                    <a:pt x="315" y="1"/>
                  </a:moveTo>
                  <a:cubicBezTo>
                    <a:pt x="302" y="1"/>
                    <a:pt x="290" y="1"/>
                    <a:pt x="265" y="13"/>
                  </a:cubicBezTo>
                  <a:lnTo>
                    <a:pt x="126" y="252"/>
                  </a:lnTo>
                  <a:cubicBezTo>
                    <a:pt x="76" y="328"/>
                    <a:pt x="38" y="403"/>
                    <a:pt x="13" y="504"/>
                  </a:cubicBezTo>
                  <a:cubicBezTo>
                    <a:pt x="0" y="529"/>
                    <a:pt x="13" y="567"/>
                    <a:pt x="51" y="567"/>
                  </a:cubicBezTo>
                  <a:cubicBezTo>
                    <a:pt x="60" y="576"/>
                    <a:pt x="72" y="580"/>
                    <a:pt x="84" y="580"/>
                  </a:cubicBezTo>
                  <a:cubicBezTo>
                    <a:pt x="107" y="580"/>
                    <a:pt x="131" y="566"/>
                    <a:pt x="139" y="541"/>
                  </a:cubicBezTo>
                  <a:cubicBezTo>
                    <a:pt x="189" y="466"/>
                    <a:pt x="227" y="391"/>
                    <a:pt x="252" y="290"/>
                  </a:cubicBezTo>
                  <a:cubicBezTo>
                    <a:pt x="290" y="215"/>
                    <a:pt x="315" y="126"/>
                    <a:pt x="327" y="26"/>
                  </a:cubicBezTo>
                  <a:cubicBezTo>
                    <a:pt x="327" y="13"/>
                    <a:pt x="327" y="13"/>
                    <a:pt x="315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3" name="Google Shape;7563;p76"/>
            <p:cNvSpPr/>
            <p:nvPr/>
          </p:nvSpPr>
          <p:spPr>
            <a:xfrm rot="-2585291">
              <a:off x="8331625" y="4607760"/>
              <a:ext cx="110095" cy="110766"/>
            </a:xfrm>
            <a:custGeom>
              <a:avLst/>
              <a:gdLst/>
              <a:ahLst/>
              <a:cxnLst/>
              <a:rect l="l" t="t" r="r" b="b"/>
              <a:pathLst>
                <a:path w="492" h="495" extrusionOk="0">
                  <a:moveTo>
                    <a:pt x="442" y="0"/>
                  </a:moveTo>
                  <a:cubicBezTo>
                    <a:pt x="437" y="0"/>
                    <a:pt x="433" y="3"/>
                    <a:pt x="429" y="12"/>
                  </a:cubicBezTo>
                  <a:cubicBezTo>
                    <a:pt x="353" y="62"/>
                    <a:pt x="265" y="125"/>
                    <a:pt x="202" y="188"/>
                  </a:cubicBezTo>
                  <a:cubicBezTo>
                    <a:pt x="152" y="250"/>
                    <a:pt x="64" y="313"/>
                    <a:pt x="14" y="389"/>
                  </a:cubicBezTo>
                  <a:cubicBezTo>
                    <a:pt x="1" y="401"/>
                    <a:pt x="1" y="426"/>
                    <a:pt x="39" y="464"/>
                  </a:cubicBezTo>
                  <a:cubicBezTo>
                    <a:pt x="46" y="485"/>
                    <a:pt x="64" y="494"/>
                    <a:pt x="83" y="494"/>
                  </a:cubicBezTo>
                  <a:cubicBezTo>
                    <a:pt x="99" y="494"/>
                    <a:pt x="115" y="488"/>
                    <a:pt x="127" y="477"/>
                  </a:cubicBezTo>
                  <a:cubicBezTo>
                    <a:pt x="202" y="414"/>
                    <a:pt x="252" y="351"/>
                    <a:pt x="315" y="276"/>
                  </a:cubicBezTo>
                  <a:cubicBezTo>
                    <a:pt x="366" y="200"/>
                    <a:pt x="429" y="112"/>
                    <a:pt x="479" y="37"/>
                  </a:cubicBezTo>
                  <a:cubicBezTo>
                    <a:pt x="491" y="37"/>
                    <a:pt x="491" y="24"/>
                    <a:pt x="479" y="12"/>
                  </a:cubicBezTo>
                  <a:cubicBezTo>
                    <a:pt x="462" y="12"/>
                    <a:pt x="451" y="0"/>
                    <a:pt x="442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4" name="Google Shape;7564;p76"/>
            <p:cNvSpPr/>
            <p:nvPr/>
          </p:nvSpPr>
          <p:spPr>
            <a:xfrm rot="-2585291">
              <a:off x="8221406" y="4676997"/>
              <a:ext cx="73397" cy="129787"/>
            </a:xfrm>
            <a:custGeom>
              <a:avLst/>
              <a:gdLst/>
              <a:ahLst/>
              <a:cxnLst/>
              <a:rect l="l" t="t" r="r" b="b"/>
              <a:pathLst>
                <a:path w="328" h="580" extrusionOk="0">
                  <a:moveTo>
                    <a:pt x="315" y="1"/>
                  </a:moveTo>
                  <a:cubicBezTo>
                    <a:pt x="302" y="1"/>
                    <a:pt x="290" y="1"/>
                    <a:pt x="265" y="13"/>
                  </a:cubicBezTo>
                  <a:cubicBezTo>
                    <a:pt x="202" y="89"/>
                    <a:pt x="164" y="164"/>
                    <a:pt x="114" y="252"/>
                  </a:cubicBezTo>
                  <a:cubicBezTo>
                    <a:pt x="63" y="328"/>
                    <a:pt x="13" y="403"/>
                    <a:pt x="1" y="504"/>
                  </a:cubicBezTo>
                  <a:cubicBezTo>
                    <a:pt x="1" y="529"/>
                    <a:pt x="1" y="567"/>
                    <a:pt x="51" y="567"/>
                  </a:cubicBezTo>
                  <a:cubicBezTo>
                    <a:pt x="60" y="576"/>
                    <a:pt x="72" y="580"/>
                    <a:pt x="84" y="580"/>
                  </a:cubicBezTo>
                  <a:cubicBezTo>
                    <a:pt x="107" y="580"/>
                    <a:pt x="131" y="566"/>
                    <a:pt x="139" y="542"/>
                  </a:cubicBezTo>
                  <a:cubicBezTo>
                    <a:pt x="189" y="466"/>
                    <a:pt x="227" y="391"/>
                    <a:pt x="252" y="290"/>
                  </a:cubicBezTo>
                  <a:cubicBezTo>
                    <a:pt x="290" y="215"/>
                    <a:pt x="315" y="127"/>
                    <a:pt x="327" y="26"/>
                  </a:cubicBezTo>
                  <a:cubicBezTo>
                    <a:pt x="327" y="13"/>
                    <a:pt x="327" y="13"/>
                    <a:pt x="315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5" name="Google Shape;7565;p76"/>
            <p:cNvSpPr/>
            <p:nvPr/>
          </p:nvSpPr>
          <p:spPr>
            <a:xfrm rot="-2585291">
              <a:off x="7954042" y="4730657"/>
              <a:ext cx="135157" cy="76977"/>
            </a:xfrm>
            <a:custGeom>
              <a:avLst/>
              <a:gdLst/>
              <a:ahLst/>
              <a:cxnLst/>
              <a:rect l="l" t="t" r="r" b="b"/>
              <a:pathLst>
                <a:path w="604" h="344" extrusionOk="0">
                  <a:moveTo>
                    <a:pt x="553" y="0"/>
                  </a:moveTo>
                  <a:cubicBezTo>
                    <a:pt x="465" y="13"/>
                    <a:pt x="377" y="63"/>
                    <a:pt x="289" y="88"/>
                  </a:cubicBezTo>
                  <a:cubicBezTo>
                    <a:pt x="189" y="139"/>
                    <a:pt x="113" y="164"/>
                    <a:pt x="38" y="227"/>
                  </a:cubicBezTo>
                  <a:cubicBezTo>
                    <a:pt x="0" y="252"/>
                    <a:pt x="0" y="277"/>
                    <a:pt x="0" y="290"/>
                  </a:cubicBezTo>
                  <a:cubicBezTo>
                    <a:pt x="10" y="321"/>
                    <a:pt x="46" y="343"/>
                    <a:pt x="80" y="343"/>
                  </a:cubicBezTo>
                  <a:cubicBezTo>
                    <a:pt x="87" y="343"/>
                    <a:pt x="94" y="342"/>
                    <a:pt x="101" y="340"/>
                  </a:cubicBezTo>
                  <a:cubicBezTo>
                    <a:pt x="189" y="327"/>
                    <a:pt x="277" y="264"/>
                    <a:pt x="352" y="214"/>
                  </a:cubicBezTo>
                  <a:cubicBezTo>
                    <a:pt x="428" y="151"/>
                    <a:pt x="503" y="101"/>
                    <a:pt x="591" y="38"/>
                  </a:cubicBezTo>
                  <a:cubicBezTo>
                    <a:pt x="604" y="38"/>
                    <a:pt x="604" y="25"/>
                    <a:pt x="604" y="13"/>
                  </a:cubicBezTo>
                  <a:cubicBezTo>
                    <a:pt x="591" y="0"/>
                    <a:pt x="566" y="0"/>
                    <a:pt x="553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6" name="Google Shape;7566;p76"/>
            <p:cNvSpPr/>
            <p:nvPr/>
          </p:nvSpPr>
          <p:spPr>
            <a:xfrm rot="-2585291">
              <a:off x="7524376" y="3673794"/>
              <a:ext cx="1334117" cy="1046349"/>
            </a:xfrm>
            <a:custGeom>
              <a:avLst/>
              <a:gdLst/>
              <a:ahLst/>
              <a:cxnLst/>
              <a:rect l="l" t="t" r="r" b="b"/>
              <a:pathLst>
                <a:path w="5962" h="4676" extrusionOk="0">
                  <a:moveTo>
                    <a:pt x="3243" y="1"/>
                  </a:moveTo>
                  <a:cubicBezTo>
                    <a:pt x="3228" y="1"/>
                    <a:pt x="3212" y="6"/>
                    <a:pt x="3195" y="20"/>
                  </a:cubicBezTo>
                  <a:lnTo>
                    <a:pt x="2679" y="447"/>
                  </a:lnTo>
                  <a:cubicBezTo>
                    <a:pt x="2666" y="456"/>
                    <a:pt x="2651" y="460"/>
                    <a:pt x="2636" y="460"/>
                  </a:cubicBezTo>
                  <a:cubicBezTo>
                    <a:pt x="2609" y="460"/>
                    <a:pt x="2582" y="446"/>
                    <a:pt x="2566" y="422"/>
                  </a:cubicBezTo>
                  <a:lnTo>
                    <a:pt x="2428" y="233"/>
                  </a:lnTo>
                  <a:cubicBezTo>
                    <a:pt x="2406" y="217"/>
                    <a:pt x="2379" y="208"/>
                    <a:pt x="2354" y="208"/>
                  </a:cubicBezTo>
                  <a:cubicBezTo>
                    <a:pt x="2321" y="208"/>
                    <a:pt x="2291" y="223"/>
                    <a:pt x="2277" y="258"/>
                  </a:cubicBezTo>
                  <a:lnTo>
                    <a:pt x="2277" y="271"/>
                  </a:lnTo>
                  <a:cubicBezTo>
                    <a:pt x="2264" y="304"/>
                    <a:pt x="2236" y="320"/>
                    <a:pt x="2208" y="320"/>
                  </a:cubicBezTo>
                  <a:cubicBezTo>
                    <a:pt x="2183" y="320"/>
                    <a:pt x="2156" y="307"/>
                    <a:pt x="2139" y="284"/>
                  </a:cubicBezTo>
                  <a:lnTo>
                    <a:pt x="2088" y="221"/>
                  </a:lnTo>
                  <a:cubicBezTo>
                    <a:pt x="2078" y="201"/>
                    <a:pt x="2062" y="193"/>
                    <a:pt x="2044" y="193"/>
                  </a:cubicBezTo>
                  <a:cubicBezTo>
                    <a:pt x="2017" y="193"/>
                    <a:pt x="1985" y="211"/>
                    <a:pt x="1963" y="233"/>
                  </a:cubicBezTo>
                  <a:lnTo>
                    <a:pt x="1749" y="661"/>
                  </a:lnTo>
                  <a:cubicBezTo>
                    <a:pt x="1742" y="694"/>
                    <a:pt x="1714" y="710"/>
                    <a:pt x="1686" y="710"/>
                  </a:cubicBezTo>
                  <a:cubicBezTo>
                    <a:pt x="1661" y="710"/>
                    <a:pt x="1635" y="697"/>
                    <a:pt x="1623" y="673"/>
                  </a:cubicBezTo>
                  <a:lnTo>
                    <a:pt x="1397" y="359"/>
                  </a:lnTo>
                  <a:cubicBezTo>
                    <a:pt x="1387" y="344"/>
                    <a:pt x="1371" y="337"/>
                    <a:pt x="1353" y="337"/>
                  </a:cubicBezTo>
                  <a:cubicBezTo>
                    <a:pt x="1326" y="337"/>
                    <a:pt x="1294" y="354"/>
                    <a:pt x="1271" y="384"/>
                  </a:cubicBezTo>
                  <a:lnTo>
                    <a:pt x="1145" y="611"/>
                  </a:lnTo>
                  <a:cubicBezTo>
                    <a:pt x="1133" y="648"/>
                    <a:pt x="1107" y="661"/>
                    <a:pt x="1070" y="661"/>
                  </a:cubicBezTo>
                  <a:lnTo>
                    <a:pt x="831" y="611"/>
                  </a:lnTo>
                  <a:cubicBezTo>
                    <a:pt x="768" y="611"/>
                    <a:pt x="730" y="673"/>
                    <a:pt x="755" y="736"/>
                  </a:cubicBezTo>
                  <a:lnTo>
                    <a:pt x="1045" y="1176"/>
                  </a:lnTo>
                  <a:cubicBezTo>
                    <a:pt x="1070" y="1239"/>
                    <a:pt x="1019" y="1302"/>
                    <a:pt x="957" y="1302"/>
                  </a:cubicBezTo>
                  <a:lnTo>
                    <a:pt x="127" y="1227"/>
                  </a:lnTo>
                  <a:cubicBezTo>
                    <a:pt x="51" y="1227"/>
                    <a:pt x="1" y="1327"/>
                    <a:pt x="64" y="1365"/>
                  </a:cubicBezTo>
                  <a:lnTo>
                    <a:pt x="630" y="1830"/>
                  </a:lnTo>
                  <a:cubicBezTo>
                    <a:pt x="680" y="1868"/>
                    <a:pt x="642" y="1969"/>
                    <a:pt x="579" y="1969"/>
                  </a:cubicBezTo>
                  <a:lnTo>
                    <a:pt x="315" y="1994"/>
                  </a:lnTo>
                  <a:cubicBezTo>
                    <a:pt x="240" y="1994"/>
                    <a:pt x="202" y="2107"/>
                    <a:pt x="290" y="2145"/>
                  </a:cubicBezTo>
                  <a:lnTo>
                    <a:pt x="441" y="2220"/>
                  </a:lnTo>
                  <a:cubicBezTo>
                    <a:pt x="491" y="2233"/>
                    <a:pt x="504" y="2308"/>
                    <a:pt x="454" y="2346"/>
                  </a:cubicBezTo>
                  <a:lnTo>
                    <a:pt x="366" y="2409"/>
                  </a:lnTo>
                  <a:cubicBezTo>
                    <a:pt x="315" y="2459"/>
                    <a:pt x="328" y="2534"/>
                    <a:pt x="391" y="2547"/>
                  </a:cubicBezTo>
                  <a:lnTo>
                    <a:pt x="944" y="2660"/>
                  </a:lnTo>
                  <a:cubicBezTo>
                    <a:pt x="1007" y="2673"/>
                    <a:pt x="1045" y="2736"/>
                    <a:pt x="994" y="2786"/>
                  </a:cubicBezTo>
                  <a:lnTo>
                    <a:pt x="428" y="3402"/>
                  </a:lnTo>
                  <a:cubicBezTo>
                    <a:pt x="373" y="3457"/>
                    <a:pt x="415" y="3532"/>
                    <a:pt x="477" y="3532"/>
                  </a:cubicBezTo>
                  <a:cubicBezTo>
                    <a:pt x="486" y="3532"/>
                    <a:pt x="495" y="3531"/>
                    <a:pt x="504" y="3528"/>
                  </a:cubicBezTo>
                  <a:lnTo>
                    <a:pt x="1258" y="3289"/>
                  </a:lnTo>
                  <a:cubicBezTo>
                    <a:pt x="1264" y="3288"/>
                    <a:pt x="1269" y="3287"/>
                    <a:pt x="1275" y="3287"/>
                  </a:cubicBezTo>
                  <a:cubicBezTo>
                    <a:pt x="1321" y="3287"/>
                    <a:pt x="1370" y="3332"/>
                    <a:pt x="1359" y="3377"/>
                  </a:cubicBezTo>
                  <a:lnTo>
                    <a:pt x="1271" y="3679"/>
                  </a:lnTo>
                  <a:cubicBezTo>
                    <a:pt x="1258" y="3729"/>
                    <a:pt x="1309" y="3779"/>
                    <a:pt x="1359" y="3779"/>
                  </a:cubicBezTo>
                  <a:lnTo>
                    <a:pt x="1887" y="3779"/>
                  </a:lnTo>
                  <a:cubicBezTo>
                    <a:pt x="1950" y="3779"/>
                    <a:pt x="2000" y="3842"/>
                    <a:pt x="1963" y="3880"/>
                  </a:cubicBezTo>
                  <a:lnTo>
                    <a:pt x="1937" y="3943"/>
                  </a:lnTo>
                  <a:lnTo>
                    <a:pt x="1837" y="4131"/>
                  </a:lnTo>
                  <a:cubicBezTo>
                    <a:pt x="1816" y="4184"/>
                    <a:pt x="1856" y="4254"/>
                    <a:pt x="1906" y="4254"/>
                  </a:cubicBezTo>
                  <a:cubicBezTo>
                    <a:pt x="1916" y="4254"/>
                    <a:pt x="1927" y="4251"/>
                    <a:pt x="1937" y="4245"/>
                  </a:cubicBezTo>
                  <a:lnTo>
                    <a:pt x="2566" y="4031"/>
                  </a:lnTo>
                  <a:cubicBezTo>
                    <a:pt x="2573" y="4024"/>
                    <a:pt x="2582" y="4021"/>
                    <a:pt x="2592" y="4021"/>
                  </a:cubicBezTo>
                  <a:cubicBezTo>
                    <a:pt x="2616" y="4021"/>
                    <a:pt x="2645" y="4041"/>
                    <a:pt x="2654" y="4069"/>
                  </a:cubicBezTo>
                  <a:lnTo>
                    <a:pt x="2830" y="4622"/>
                  </a:lnTo>
                  <a:cubicBezTo>
                    <a:pt x="2837" y="4656"/>
                    <a:pt x="2871" y="4676"/>
                    <a:pt x="2904" y="4676"/>
                  </a:cubicBezTo>
                  <a:cubicBezTo>
                    <a:pt x="2931" y="4676"/>
                    <a:pt x="2957" y="4663"/>
                    <a:pt x="2969" y="4634"/>
                  </a:cubicBezTo>
                  <a:lnTo>
                    <a:pt x="3207" y="4194"/>
                  </a:lnTo>
                  <a:cubicBezTo>
                    <a:pt x="3220" y="4169"/>
                    <a:pt x="3245" y="4157"/>
                    <a:pt x="3270" y="4157"/>
                  </a:cubicBezTo>
                  <a:cubicBezTo>
                    <a:pt x="3308" y="4157"/>
                    <a:pt x="3346" y="4182"/>
                    <a:pt x="3346" y="4232"/>
                  </a:cubicBezTo>
                  <a:cubicBezTo>
                    <a:pt x="3346" y="4279"/>
                    <a:pt x="3394" y="4305"/>
                    <a:pt x="3435" y="4305"/>
                  </a:cubicBezTo>
                  <a:cubicBezTo>
                    <a:pt x="3449" y="4305"/>
                    <a:pt x="3462" y="4301"/>
                    <a:pt x="3472" y="4295"/>
                  </a:cubicBezTo>
                  <a:lnTo>
                    <a:pt x="3811" y="4056"/>
                  </a:lnTo>
                  <a:cubicBezTo>
                    <a:pt x="3821" y="4051"/>
                    <a:pt x="3836" y="4048"/>
                    <a:pt x="3852" y="4048"/>
                  </a:cubicBezTo>
                  <a:cubicBezTo>
                    <a:pt x="3874" y="4048"/>
                    <a:pt x="3897" y="4054"/>
                    <a:pt x="3912" y="4069"/>
                  </a:cubicBezTo>
                  <a:lnTo>
                    <a:pt x="4264" y="4496"/>
                  </a:lnTo>
                  <a:cubicBezTo>
                    <a:pt x="4283" y="4520"/>
                    <a:pt x="4307" y="4531"/>
                    <a:pt x="4330" y="4531"/>
                  </a:cubicBezTo>
                  <a:cubicBezTo>
                    <a:pt x="4368" y="4531"/>
                    <a:pt x="4402" y="4501"/>
                    <a:pt x="4402" y="4446"/>
                  </a:cubicBezTo>
                  <a:lnTo>
                    <a:pt x="4377" y="3930"/>
                  </a:lnTo>
                  <a:cubicBezTo>
                    <a:pt x="4360" y="3879"/>
                    <a:pt x="4402" y="3845"/>
                    <a:pt x="4446" y="3845"/>
                  </a:cubicBezTo>
                  <a:cubicBezTo>
                    <a:pt x="4466" y="3845"/>
                    <a:pt x="4487" y="3852"/>
                    <a:pt x="4503" y="3867"/>
                  </a:cubicBezTo>
                  <a:lnTo>
                    <a:pt x="4628" y="3993"/>
                  </a:lnTo>
                  <a:cubicBezTo>
                    <a:pt x="4649" y="4009"/>
                    <a:pt x="4670" y="4016"/>
                    <a:pt x="4690" y="4016"/>
                  </a:cubicBezTo>
                  <a:cubicBezTo>
                    <a:pt x="4732" y="4016"/>
                    <a:pt x="4767" y="3985"/>
                    <a:pt x="4767" y="3943"/>
                  </a:cubicBezTo>
                  <a:lnTo>
                    <a:pt x="4779" y="3553"/>
                  </a:lnTo>
                  <a:cubicBezTo>
                    <a:pt x="4779" y="3501"/>
                    <a:pt x="4814" y="3474"/>
                    <a:pt x="4855" y="3474"/>
                  </a:cubicBezTo>
                  <a:cubicBezTo>
                    <a:pt x="4863" y="3474"/>
                    <a:pt x="4872" y="3475"/>
                    <a:pt x="4880" y="3478"/>
                  </a:cubicBezTo>
                  <a:lnTo>
                    <a:pt x="5471" y="3654"/>
                  </a:lnTo>
                  <a:cubicBezTo>
                    <a:pt x="5476" y="3655"/>
                    <a:pt x="5482" y="3655"/>
                    <a:pt x="5487" y="3655"/>
                  </a:cubicBezTo>
                  <a:cubicBezTo>
                    <a:pt x="5544" y="3655"/>
                    <a:pt x="5594" y="3598"/>
                    <a:pt x="5572" y="3540"/>
                  </a:cubicBezTo>
                  <a:lnTo>
                    <a:pt x="5307" y="2975"/>
                  </a:lnTo>
                  <a:cubicBezTo>
                    <a:pt x="5270" y="2924"/>
                    <a:pt x="5307" y="2887"/>
                    <a:pt x="5345" y="2861"/>
                  </a:cubicBezTo>
                  <a:lnTo>
                    <a:pt x="5873" y="2761"/>
                  </a:lnTo>
                  <a:cubicBezTo>
                    <a:pt x="5949" y="2736"/>
                    <a:pt x="5961" y="2635"/>
                    <a:pt x="5961" y="2635"/>
                  </a:cubicBezTo>
                  <a:lnTo>
                    <a:pt x="5647" y="2509"/>
                  </a:lnTo>
                  <a:cubicBezTo>
                    <a:pt x="5584" y="2484"/>
                    <a:pt x="5584" y="2371"/>
                    <a:pt x="5660" y="2358"/>
                  </a:cubicBezTo>
                  <a:cubicBezTo>
                    <a:pt x="5760" y="2333"/>
                    <a:pt x="5848" y="2308"/>
                    <a:pt x="5861" y="2308"/>
                  </a:cubicBezTo>
                  <a:cubicBezTo>
                    <a:pt x="5898" y="2308"/>
                    <a:pt x="5546" y="2145"/>
                    <a:pt x="5383" y="2057"/>
                  </a:cubicBezTo>
                  <a:cubicBezTo>
                    <a:pt x="5333" y="2031"/>
                    <a:pt x="5320" y="1981"/>
                    <a:pt x="5345" y="1931"/>
                  </a:cubicBezTo>
                  <a:lnTo>
                    <a:pt x="5697" y="1491"/>
                  </a:lnTo>
                  <a:cubicBezTo>
                    <a:pt x="5730" y="1435"/>
                    <a:pt x="5686" y="1361"/>
                    <a:pt x="5623" y="1361"/>
                  </a:cubicBezTo>
                  <a:cubicBezTo>
                    <a:pt x="5615" y="1361"/>
                    <a:pt x="5606" y="1362"/>
                    <a:pt x="5597" y="1365"/>
                  </a:cubicBezTo>
                  <a:lnTo>
                    <a:pt x="5106" y="1554"/>
                  </a:lnTo>
                  <a:cubicBezTo>
                    <a:pt x="5092" y="1561"/>
                    <a:pt x="5079" y="1564"/>
                    <a:pt x="5066" y="1564"/>
                  </a:cubicBezTo>
                  <a:cubicBezTo>
                    <a:pt x="5011" y="1564"/>
                    <a:pt x="4977" y="1504"/>
                    <a:pt x="5018" y="1453"/>
                  </a:cubicBezTo>
                  <a:cubicBezTo>
                    <a:pt x="5043" y="1390"/>
                    <a:pt x="5018" y="1327"/>
                    <a:pt x="4955" y="1327"/>
                  </a:cubicBezTo>
                  <a:lnTo>
                    <a:pt x="4654" y="1327"/>
                  </a:lnTo>
                  <a:cubicBezTo>
                    <a:pt x="4628" y="1327"/>
                    <a:pt x="4591" y="1290"/>
                    <a:pt x="4578" y="1264"/>
                  </a:cubicBezTo>
                  <a:lnTo>
                    <a:pt x="4566" y="1176"/>
                  </a:lnTo>
                  <a:lnTo>
                    <a:pt x="4352" y="422"/>
                  </a:lnTo>
                  <a:cubicBezTo>
                    <a:pt x="4344" y="383"/>
                    <a:pt x="4316" y="363"/>
                    <a:pt x="4285" y="363"/>
                  </a:cubicBezTo>
                  <a:cubicBezTo>
                    <a:pt x="4265" y="363"/>
                    <a:pt x="4245" y="370"/>
                    <a:pt x="4226" y="384"/>
                  </a:cubicBezTo>
                  <a:lnTo>
                    <a:pt x="3748" y="774"/>
                  </a:lnTo>
                  <a:cubicBezTo>
                    <a:pt x="3731" y="782"/>
                    <a:pt x="3713" y="787"/>
                    <a:pt x="3696" y="787"/>
                  </a:cubicBezTo>
                  <a:cubicBezTo>
                    <a:pt x="3662" y="787"/>
                    <a:pt x="3631" y="770"/>
                    <a:pt x="3622" y="736"/>
                  </a:cubicBezTo>
                  <a:lnTo>
                    <a:pt x="3321" y="45"/>
                  </a:lnTo>
                  <a:cubicBezTo>
                    <a:pt x="3296" y="20"/>
                    <a:pt x="3271" y="1"/>
                    <a:pt x="3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7" name="Google Shape;7567;p76"/>
            <p:cNvSpPr/>
            <p:nvPr/>
          </p:nvSpPr>
          <p:spPr>
            <a:xfrm rot="-2585291">
              <a:off x="7963720" y="3757893"/>
              <a:ext cx="927974" cy="788789"/>
            </a:xfrm>
            <a:custGeom>
              <a:avLst/>
              <a:gdLst/>
              <a:ahLst/>
              <a:cxnLst/>
              <a:rect l="l" t="t" r="r" b="b"/>
              <a:pathLst>
                <a:path w="4147" h="3525" extrusionOk="0">
                  <a:moveTo>
                    <a:pt x="2700" y="0"/>
                  </a:moveTo>
                  <a:cubicBezTo>
                    <a:pt x="2637" y="843"/>
                    <a:pt x="2210" y="2327"/>
                    <a:pt x="122" y="2792"/>
                  </a:cubicBezTo>
                  <a:lnTo>
                    <a:pt x="22" y="2980"/>
                  </a:lnTo>
                  <a:cubicBezTo>
                    <a:pt x="1" y="3033"/>
                    <a:pt x="41" y="3103"/>
                    <a:pt x="91" y="3103"/>
                  </a:cubicBezTo>
                  <a:cubicBezTo>
                    <a:pt x="101" y="3103"/>
                    <a:pt x="112" y="3100"/>
                    <a:pt x="122" y="3094"/>
                  </a:cubicBezTo>
                  <a:lnTo>
                    <a:pt x="751" y="2880"/>
                  </a:lnTo>
                  <a:cubicBezTo>
                    <a:pt x="758" y="2873"/>
                    <a:pt x="767" y="2870"/>
                    <a:pt x="777" y="2870"/>
                  </a:cubicBezTo>
                  <a:cubicBezTo>
                    <a:pt x="801" y="2870"/>
                    <a:pt x="830" y="2890"/>
                    <a:pt x="839" y="2918"/>
                  </a:cubicBezTo>
                  <a:lnTo>
                    <a:pt x="1015" y="3471"/>
                  </a:lnTo>
                  <a:cubicBezTo>
                    <a:pt x="1022" y="3505"/>
                    <a:pt x="1056" y="3525"/>
                    <a:pt x="1089" y="3525"/>
                  </a:cubicBezTo>
                  <a:cubicBezTo>
                    <a:pt x="1116" y="3525"/>
                    <a:pt x="1142" y="3512"/>
                    <a:pt x="1154" y="3483"/>
                  </a:cubicBezTo>
                  <a:lnTo>
                    <a:pt x="1392" y="3043"/>
                  </a:lnTo>
                  <a:cubicBezTo>
                    <a:pt x="1405" y="3018"/>
                    <a:pt x="1430" y="3006"/>
                    <a:pt x="1455" y="3006"/>
                  </a:cubicBezTo>
                  <a:cubicBezTo>
                    <a:pt x="1493" y="3006"/>
                    <a:pt x="1531" y="3031"/>
                    <a:pt x="1531" y="3081"/>
                  </a:cubicBezTo>
                  <a:cubicBezTo>
                    <a:pt x="1531" y="3128"/>
                    <a:pt x="1579" y="3154"/>
                    <a:pt x="1620" y="3154"/>
                  </a:cubicBezTo>
                  <a:cubicBezTo>
                    <a:pt x="1634" y="3154"/>
                    <a:pt x="1647" y="3150"/>
                    <a:pt x="1657" y="3144"/>
                  </a:cubicBezTo>
                  <a:lnTo>
                    <a:pt x="1996" y="2905"/>
                  </a:lnTo>
                  <a:cubicBezTo>
                    <a:pt x="2006" y="2900"/>
                    <a:pt x="2021" y="2897"/>
                    <a:pt x="2037" y="2897"/>
                  </a:cubicBezTo>
                  <a:cubicBezTo>
                    <a:pt x="2059" y="2897"/>
                    <a:pt x="2082" y="2903"/>
                    <a:pt x="2097" y="2918"/>
                  </a:cubicBezTo>
                  <a:lnTo>
                    <a:pt x="2449" y="3345"/>
                  </a:lnTo>
                  <a:cubicBezTo>
                    <a:pt x="2468" y="3369"/>
                    <a:pt x="2492" y="3380"/>
                    <a:pt x="2515" y="3380"/>
                  </a:cubicBezTo>
                  <a:cubicBezTo>
                    <a:pt x="2553" y="3380"/>
                    <a:pt x="2587" y="3350"/>
                    <a:pt x="2587" y="3295"/>
                  </a:cubicBezTo>
                  <a:lnTo>
                    <a:pt x="2562" y="2779"/>
                  </a:lnTo>
                  <a:cubicBezTo>
                    <a:pt x="2545" y="2728"/>
                    <a:pt x="2587" y="2694"/>
                    <a:pt x="2631" y="2694"/>
                  </a:cubicBezTo>
                  <a:cubicBezTo>
                    <a:pt x="2651" y="2694"/>
                    <a:pt x="2672" y="2701"/>
                    <a:pt x="2688" y="2716"/>
                  </a:cubicBezTo>
                  <a:lnTo>
                    <a:pt x="2813" y="2842"/>
                  </a:lnTo>
                  <a:cubicBezTo>
                    <a:pt x="2834" y="2858"/>
                    <a:pt x="2855" y="2865"/>
                    <a:pt x="2875" y="2865"/>
                  </a:cubicBezTo>
                  <a:cubicBezTo>
                    <a:pt x="2917" y="2865"/>
                    <a:pt x="2952" y="2834"/>
                    <a:pt x="2952" y="2792"/>
                  </a:cubicBezTo>
                  <a:lnTo>
                    <a:pt x="2964" y="2402"/>
                  </a:lnTo>
                  <a:cubicBezTo>
                    <a:pt x="2964" y="2350"/>
                    <a:pt x="2999" y="2323"/>
                    <a:pt x="3040" y="2323"/>
                  </a:cubicBezTo>
                  <a:cubicBezTo>
                    <a:pt x="3048" y="2323"/>
                    <a:pt x="3057" y="2324"/>
                    <a:pt x="3065" y="2327"/>
                  </a:cubicBezTo>
                  <a:lnTo>
                    <a:pt x="3656" y="2503"/>
                  </a:lnTo>
                  <a:cubicBezTo>
                    <a:pt x="3661" y="2504"/>
                    <a:pt x="3667" y="2504"/>
                    <a:pt x="3672" y="2504"/>
                  </a:cubicBezTo>
                  <a:cubicBezTo>
                    <a:pt x="3729" y="2504"/>
                    <a:pt x="3779" y="2447"/>
                    <a:pt x="3757" y="2389"/>
                  </a:cubicBezTo>
                  <a:lnTo>
                    <a:pt x="3492" y="1824"/>
                  </a:lnTo>
                  <a:cubicBezTo>
                    <a:pt x="3455" y="1773"/>
                    <a:pt x="3492" y="1736"/>
                    <a:pt x="3530" y="1710"/>
                  </a:cubicBezTo>
                  <a:lnTo>
                    <a:pt x="4058" y="1610"/>
                  </a:lnTo>
                  <a:cubicBezTo>
                    <a:pt x="4134" y="1585"/>
                    <a:pt x="4146" y="1484"/>
                    <a:pt x="4096" y="1446"/>
                  </a:cubicBezTo>
                  <a:lnTo>
                    <a:pt x="3782" y="1321"/>
                  </a:lnTo>
                  <a:cubicBezTo>
                    <a:pt x="3719" y="1308"/>
                    <a:pt x="3719" y="1195"/>
                    <a:pt x="3794" y="1182"/>
                  </a:cubicBezTo>
                  <a:cubicBezTo>
                    <a:pt x="3895" y="1145"/>
                    <a:pt x="3983" y="1132"/>
                    <a:pt x="4008" y="1132"/>
                  </a:cubicBezTo>
                  <a:cubicBezTo>
                    <a:pt x="4033" y="1132"/>
                    <a:pt x="3694" y="956"/>
                    <a:pt x="3518" y="880"/>
                  </a:cubicBezTo>
                  <a:cubicBezTo>
                    <a:pt x="3467" y="843"/>
                    <a:pt x="3455" y="805"/>
                    <a:pt x="3480" y="755"/>
                  </a:cubicBezTo>
                  <a:lnTo>
                    <a:pt x="3832" y="315"/>
                  </a:lnTo>
                  <a:cubicBezTo>
                    <a:pt x="3875" y="261"/>
                    <a:pt x="3836" y="181"/>
                    <a:pt x="3769" y="181"/>
                  </a:cubicBezTo>
                  <a:cubicBezTo>
                    <a:pt x="3757" y="181"/>
                    <a:pt x="3745" y="183"/>
                    <a:pt x="3731" y="189"/>
                  </a:cubicBezTo>
                  <a:lnTo>
                    <a:pt x="3254" y="378"/>
                  </a:lnTo>
                  <a:cubicBezTo>
                    <a:pt x="3242" y="381"/>
                    <a:pt x="3230" y="382"/>
                    <a:pt x="3219" y="382"/>
                  </a:cubicBezTo>
                  <a:cubicBezTo>
                    <a:pt x="3151" y="382"/>
                    <a:pt x="3109" y="319"/>
                    <a:pt x="3153" y="264"/>
                  </a:cubicBezTo>
                  <a:cubicBezTo>
                    <a:pt x="3191" y="201"/>
                    <a:pt x="3153" y="139"/>
                    <a:pt x="3090" y="139"/>
                  </a:cubicBezTo>
                  <a:lnTo>
                    <a:pt x="2788" y="139"/>
                  </a:lnTo>
                  <a:cubicBezTo>
                    <a:pt x="2763" y="139"/>
                    <a:pt x="2725" y="113"/>
                    <a:pt x="2713" y="76"/>
                  </a:cubicBezTo>
                  <a:lnTo>
                    <a:pt x="27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8" name="Google Shape;7568;p76"/>
          <p:cNvGrpSpPr/>
          <p:nvPr/>
        </p:nvGrpSpPr>
        <p:grpSpPr>
          <a:xfrm rot="-314039" flipH="1">
            <a:off x="38238" y="-158912"/>
            <a:ext cx="2490271" cy="2492613"/>
            <a:chOff x="6562719" y="2598057"/>
            <a:chExt cx="3330944" cy="3334076"/>
          </a:xfrm>
        </p:grpSpPr>
        <p:sp>
          <p:nvSpPr>
            <p:cNvPr id="7569" name="Google Shape;7569;p76"/>
            <p:cNvSpPr/>
            <p:nvPr/>
          </p:nvSpPr>
          <p:spPr>
            <a:xfrm rot="-2585291">
              <a:off x="7116221" y="3196987"/>
              <a:ext cx="2324523" cy="2243742"/>
            </a:xfrm>
            <a:custGeom>
              <a:avLst/>
              <a:gdLst/>
              <a:ahLst/>
              <a:cxnLst/>
              <a:rect l="l" t="t" r="r" b="b"/>
              <a:pathLst>
                <a:path w="10388" h="10027" extrusionOk="0">
                  <a:moveTo>
                    <a:pt x="4809" y="0"/>
                  </a:moveTo>
                  <a:cubicBezTo>
                    <a:pt x="3931" y="0"/>
                    <a:pt x="3106" y="362"/>
                    <a:pt x="2428" y="824"/>
                  </a:cubicBezTo>
                  <a:cubicBezTo>
                    <a:pt x="919" y="1830"/>
                    <a:pt x="1" y="3503"/>
                    <a:pt x="76" y="5314"/>
                  </a:cubicBezTo>
                  <a:lnTo>
                    <a:pt x="76" y="5414"/>
                  </a:lnTo>
                  <a:cubicBezTo>
                    <a:pt x="101" y="6018"/>
                    <a:pt x="265" y="6672"/>
                    <a:pt x="629" y="7250"/>
                  </a:cubicBezTo>
                  <a:cubicBezTo>
                    <a:pt x="1483" y="8641"/>
                    <a:pt x="3581" y="10026"/>
                    <a:pt x="5746" y="10026"/>
                  </a:cubicBezTo>
                  <a:cubicBezTo>
                    <a:pt x="6771" y="10026"/>
                    <a:pt x="7811" y="9715"/>
                    <a:pt x="8740" y="8948"/>
                  </a:cubicBezTo>
                  <a:cubicBezTo>
                    <a:pt x="10199" y="7753"/>
                    <a:pt x="10387" y="6068"/>
                    <a:pt x="10224" y="4672"/>
                  </a:cubicBezTo>
                  <a:cubicBezTo>
                    <a:pt x="10161" y="4207"/>
                    <a:pt x="10073" y="3767"/>
                    <a:pt x="9960" y="3402"/>
                  </a:cubicBezTo>
                  <a:cubicBezTo>
                    <a:pt x="9771" y="2786"/>
                    <a:pt x="9394" y="2233"/>
                    <a:pt x="8866" y="1855"/>
                  </a:cubicBezTo>
                  <a:cubicBezTo>
                    <a:pt x="7873" y="1139"/>
                    <a:pt x="7319" y="347"/>
                    <a:pt x="5257" y="32"/>
                  </a:cubicBezTo>
                  <a:cubicBezTo>
                    <a:pt x="5106" y="10"/>
                    <a:pt x="4957" y="0"/>
                    <a:pt x="4809" y="0"/>
                  </a:cubicBezTo>
                  <a:close/>
                </a:path>
              </a:pathLst>
            </a:custGeom>
            <a:solidFill>
              <a:srgbClr val="87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0" name="Google Shape;7570;p76"/>
            <p:cNvSpPr/>
            <p:nvPr/>
          </p:nvSpPr>
          <p:spPr>
            <a:xfrm rot="-2585291">
              <a:off x="7460685" y="4129453"/>
              <a:ext cx="2282231" cy="1074320"/>
            </a:xfrm>
            <a:custGeom>
              <a:avLst/>
              <a:gdLst/>
              <a:ahLst/>
              <a:cxnLst/>
              <a:rect l="l" t="t" r="r" b="b"/>
              <a:pathLst>
                <a:path w="10199" h="4801" extrusionOk="0">
                  <a:moveTo>
                    <a:pt x="1" y="0"/>
                  </a:moveTo>
                  <a:lnTo>
                    <a:pt x="1" y="101"/>
                  </a:lnTo>
                  <a:lnTo>
                    <a:pt x="1" y="189"/>
                  </a:lnTo>
                  <a:cubicBezTo>
                    <a:pt x="38" y="805"/>
                    <a:pt x="189" y="1446"/>
                    <a:pt x="554" y="2025"/>
                  </a:cubicBezTo>
                  <a:cubicBezTo>
                    <a:pt x="1407" y="3416"/>
                    <a:pt x="3506" y="4801"/>
                    <a:pt x="5670" y="4801"/>
                  </a:cubicBezTo>
                  <a:cubicBezTo>
                    <a:pt x="6695" y="4801"/>
                    <a:pt x="7735" y="4490"/>
                    <a:pt x="8665" y="3722"/>
                  </a:cubicBezTo>
                  <a:cubicBezTo>
                    <a:pt x="9859" y="2741"/>
                    <a:pt x="10199" y="1421"/>
                    <a:pt x="10186" y="226"/>
                  </a:cubicBezTo>
                  <a:lnTo>
                    <a:pt x="10186" y="226"/>
                  </a:lnTo>
                  <a:cubicBezTo>
                    <a:pt x="10161" y="1383"/>
                    <a:pt x="9796" y="2616"/>
                    <a:pt x="8665" y="3534"/>
                  </a:cubicBezTo>
                  <a:cubicBezTo>
                    <a:pt x="7735" y="4301"/>
                    <a:pt x="6695" y="4612"/>
                    <a:pt x="5670" y="4612"/>
                  </a:cubicBezTo>
                  <a:cubicBezTo>
                    <a:pt x="3506" y="4612"/>
                    <a:pt x="1407" y="3227"/>
                    <a:pt x="554" y="1836"/>
                  </a:cubicBezTo>
                  <a:cubicBezTo>
                    <a:pt x="189" y="1258"/>
                    <a:pt x="38" y="616"/>
                    <a:pt x="1" y="0"/>
                  </a:cubicBezTo>
                  <a:close/>
                </a:path>
              </a:pathLst>
            </a:custGeom>
            <a:solidFill>
              <a:srgbClr val="87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1" name="Google Shape;7571;p76"/>
            <p:cNvSpPr/>
            <p:nvPr/>
          </p:nvSpPr>
          <p:spPr>
            <a:xfrm rot="-2585291">
              <a:off x="7531843" y="4199817"/>
              <a:ext cx="2282231" cy="1085732"/>
            </a:xfrm>
            <a:custGeom>
              <a:avLst/>
              <a:gdLst/>
              <a:ahLst/>
              <a:cxnLst/>
              <a:rect l="l" t="t" r="r" b="b"/>
              <a:pathLst>
                <a:path w="10199" h="4852" extrusionOk="0">
                  <a:moveTo>
                    <a:pt x="1" y="0"/>
                  </a:moveTo>
                  <a:lnTo>
                    <a:pt x="1" y="139"/>
                  </a:lnTo>
                  <a:lnTo>
                    <a:pt x="1" y="239"/>
                  </a:lnTo>
                  <a:cubicBezTo>
                    <a:pt x="38" y="843"/>
                    <a:pt x="189" y="1497"/>
                    <a:pt x="554" y="2075"/>
                  </a:cubicBezTo>
                  <a:cubicBezTo>
                    <a:pt x="1407" y="3466"/>
                    <a:pt x="3506" y="4851"/>
                    <a:pt x="5670" y="4851"/>
                  </a:cubicBezTo>
                  <a:cubicBezTo>
                    <a:pt x="6695" y="4851"/>
                    <a:pt x="7735" y="4540"/>
                    <a:pt x="8665" y="3773"/>
                  </a:cubicBezTo>
                  <a:cubicBezTo>
                    <a:pt x="9872" y="2767"/>
                    <a:pt x="10199" y="1446"/>
                    <a:pt x="10186" y="239"/>
                  </a:cubicBezTo>
                  <a:lnTo>
                    <a:pt x="10186" y="239"/>
                  </a:lnTo>
                  <a:cubicBezTo>
                    <a:pt x="10161" y="1383"/>
                    <a:pt x="9784" y="2616"/>
                    <a:pt x="8665" y="3534"/>
                  </a:cubicBezTo>
                  <a:cubicBezTo>
                    <a:pt x="7735" y="4302"/>
                    <a:pt x="6695" y="4612"/>
                    <a:pt x="5670" y="4612"/>
                  </a:cubicBezTo>
                  <a:cubicBezTo>
                    <a:pt x="3506" y="4612"/>
                    <a:pt x="1407" y="3227"/>
                    <a:pt x="554" y="1836"/>
                  </a:cubicBezTo>
                  <a:cubicBezTo>
                    <a:pt x="189" y="1258"/>
                    <a:pt x="38" y="616"/>
                    <a:pt x="1" y="0"/>
                  </a:cubicBezTo>
                  <a:close/>
                </a:path>
              </a:pathLst>
            </a:custGeom>
            <a:solidFill>
              <a:srgbClr val="87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2" name="Google Shape;7572;p76"/>
            <p:cNvSpPr/>
            <p:nvPr/>
          </p:nvSpPr>
          <p:spPr>
            <a:xfrm rot="-2585291">
              <a:off x="7015713" y="3089429"/>
              <a:ext cx="2324523" cy="2243966"/>
            </a:xfrm>
            <a:custGeom>
              <a:avLst/>
              <a:gdLst/>
              <a:ahLst/>
              <a:cxnLst/>
              <a:rect l="l" t="t" r="r" b="b"/>
              <a:pathLst>
                <a:path w="10388" h="10028" extrusionOk="0">
                  <a:moveTo>
                    <a:pt x="4790" y="0"/>
                  </a:moveTo>
                  <a:cubicBezTo>
                    <a:pt x="3919" y="0"/>
                    <a:pt x="3101" y="367"/>
                    <a:pt x="2428" y="816"/>
                  </a:cubicBezTo>
                  <a:cubicBezTo>
                    <a:pt x="919" y="1822"/>
                    <a:pt x="1" y="3507"/>
                    <a:pt x="76" y="5318"/>
                  </a:cubicBezTo>
                  <a:lnTo>
                    <a:pt x="76" y="5406"/>
                  </a:lnTo>
                  <a:cubicBezTo>
                    <a:pt x="101" y="6022"/>
                    <a:pt x="265" y="6663"/>
                    <a:pt x="629" y="7254"/>
                  </a:cubicBezTo>
                  <a:cubicBezTo>
                    <a:pt x="1484" y="8638"/>
                    <a:pt x="3585" y="10028"/>
                    <a:pt x="5752" y="10028"/>
                  </a:cubicBezTo>
                  <a:cubicBezTo>
                    <a:pt x="6775" y="10028"/>
                    <a:pt x="7813" y="9718"/>
                    <a:pt x="8740" y="8952"/>
                  </a:cubicBezTo>
                  <a:cubicBezTo>
                    <a:pt x="10199" y="7732"/>
                    <a:pt x="10387" y="6047"/>
                    <a:pt x="10224" y="4676"/>
                  </a:cubicBezTo>
                  <a:cubicBezTo>
                    <a:pt x="10161" y="4199"/>
                    <a:pt x="10073" y="3758"/>
                    <a:pt x="9960" y="3394"/>
                  </a:cubicBezTo>
                  <a:cubicBezTo>
                    <a:pt x="9771" y="2790"/>
                    <a:pt x="9394" y="2237"/>
                    <a:pt x="8866" y="1860"/>
                  </a:cubicBezTo>
                  <a:cubicBezTo>
                    <a:pt x="7873" y="1130"/>
                    <a:pt x="7319" y="351"/>
                    <a:pt x="5257" y="36"/>
                  </a:cubicBezTo>
                  <a:cubicBezTo>
                    <a:pt x="5100" y="12"/>
                    <a:pt x="4944" y="0"/>
                    <a:pt x="4790" y="0"/>
                  </a:cubicBezTo>
                  <a:close/>
                </a:path>
              </a:pathLst>
            </a:custGeom>
            <a:solidFill>
              <a:srgbClr val="6CA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3" name="Google Shape;7573;p76"/>
            <p:cNvSpPr/>
            <p:nvPr/>
          </p:nvSpPr>
          <p:spPr>
            <a:xfrm rot="-2585291">
              <a:off x="6686667" y="3228259"/>
              <a:ext cx="2301923" cy="1271685"/>
            </a:xfrm>
            <a:custGeom>
              <a:avLst/>
              <a:gdLst/>
              <a:ahLst/>
              <a:cxnLst/>
              <a:rect l="l" t="t" r="r" b="b"/>
              <a:pathLst>
                <a:path w="10287" h="5683" extrusionOk="0">
                  <a:moveTo>
                    <a:pt x="4773" y="0"/>
                  </a:moveTo>
                  <a:cubicBezTo>
                    <a:pt x="3897" y="0"/>
                    <a:pt x="3088" y="367"/>
                    <a:pt x="2415" y="816"/>
                  </a:cubicBezTo>
                  <a:cubicBezTo>
                    <a:pt x="919" y="1822"/>
                    <a:pt x="1" y="3507"/>
                    <a:pt x="64" y="5305"/>
                  </a:cubicBezTo>
                  <a:cubicBezTo>
                    <a:pt x="126" y="3633"/>
                    <a:pt x="1019" y="2111"/>
                    <a:pt x="2415" y="1181"/>
                  </a:cubicBezTo>
                  <a:cubicBezTo>
                    <a:pt x="3099" y="732"/>
                    <a:pt x="3901" y="365"/>
                    <a:pt x="4774" y="365"/>
                  </a:cubicBezTo>
                  <a:cubicBezTo>
                    <a:pt x="4929" y="365"/>
                    <a:pt x="5086" y="376"/>
                    <a:pt x="5244" y="401"/>
                  </a:cubicBezTo>
                  <a:cubicBezTo>
                    <a:pt x="7307" y="715"/>
                    <a:pt x="7860" y="1508"/>
                    <a:pt x="8841" y="2224"/>
                  </a:cubicBezTo>
                  <a:cubicBezTo>
                    <a:pt x="9381" y="2602"/>
                    <a:pt x="9759" y="3130"/>
                    <a:pt x="9947" y="3758"/>
                  </a:cubicBezTo>
                  <a:cubicBezTo>
                    <a:pt x="10098" y="4274"/>
                    <a:pt x="10249" y="4953"/>
                    <a:pt x="10262" y="5682"/>
                  </a:cubicBezTo>
                  <a:cubicBezTo>
                    <a:pt x="10287" y="4827"/>
                    <a:pt x="10136" y="4010"/>
                    <a:pt x="9947" y="3394"/>
                  </a:cubicBezTo>
                  <a:cubicBezTo>
                    <a:pt x="9759" y="2790"/>
                    <a:pt x="9381" y="2237"/>
                    <a:pt x="8841" y="1860"/>
                  </a:cubicBezTo>
                  <a:cubicBezTo>
                    <a:pt x="7860" y="1130"/>
                    <a:pt x="7307" y="351"/>
                    <a:pt x="5244" y="36"/>
                  </a:cubicBezTo>
                  <a:cubicBezTo>
                    <a:pt x="5086" y="12"/>
                    <a:pt x="4928" y="0"/>
                    <a:pt x="4773" y="0"/>
                  </a:cubicBezTo>
                  <a:close/>
                </a:path>
              </a:pathLst>
            </a:custGeom>
            <a:solidFill>
              <a:schemeClr val="accent1">
                <a:alpha val="660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4" name="Google Shape;7574;p76"/>
            <p:cNvSpPr/>
            <p:nvPr/>
          </p:nvSpPr>
          <p:spPr>
            <a:xfrm rot="-2585291">
              <a:off x="6993153" y="3446287"/>
              <a:ext cx="1831334" cy="1042545"/>
            </a:xfrm>
            <a:custGeom>
              <a:avLst/>
              <a:gdLst/>
              <a:ahLst/>
              <a:cxnLst/>
              <a:rect l="l" t="t" r="r" b="b"/>
              <a:pathLst>
                <a:path w="8184" h="4659" extrusionOk="0">
                  <a:moveTo>
                    <a:pt x="3522" y="0"/>
                  </a:moveTo>
                  <a:cubicBezTo>
                    <a:pt x="2302" y="0"/>
                    <a:pt x="1447" y="667"/>
                    <a:pt x="869" y="1409"/>
                  </a:cubicBezTo>
                  <a:cubicBezTo>
                    <a:pt x="1" y="2503"/>
                    <a:pt x="554" y="4150"/>
                    <a:pt x="1925" y="4502"/>
                  </a:cubicBezTo>
                  <a:cubicBezTo>
                    <a:pt x="2351" y="4611"/>
                    <a:pt x="2774" y="4659"/>
                    <a:pt x="3187" y="4659"/>
                  </a:cubicBezTo>
                  <a:cubicBezTo>
                    <a:pt x="5921" y="4659"/>
                    <a:pt x="8184" y="2552"/>
                    <a:pt x="7910" y="2126"/>
                  </a:cubicBezTo>
                  <a:cubicBezTo>
                    <a:pt x="7533" y="1535"/>
                    <a:pt x="6301" y="0"/>
                    <a:pt x="3522" y="0"/>
                  </a:cubicBezTo>
                  <a:close/>
                </a:path>
              </a:pathLst>
            </a:cu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5" name="Google Shape;7575;p76"/>
            <p:cNvSpPr/>
            <p:nvPr/>
          </p:nvSpPr>
          <p:spPr>
            <a:xfrm rot="-2585291">
              <a:off x="7387825" y="3988854"/>
              <a:ext cx="2307517" cy="1197617"/>
            </a:xfrm>
            <a:custGeom>
              <a:avLst/>
              <a:gdLst/>
              <a:ahLst/>
              <a:cxnLst/>
              <a:rect l="l" t="t" r="r" b="b"/>
              <a:pathLst>
                <a:path w="10312" h="5352" extrusionOk="0">
                  <a:moveTo>
                    <a:pt x="10135" y="0"/>
                  </a:moveTo>
                  <a:lnTo>
                    <a:pt x="10135" y="0"/>
                  </a:lnTo>
                  <a:cubicBezTo>
                    <a:pt x="9570" y="1145"/>
                    <a:pt x="8677" y="2402"/>
                    <a:pt x="7306" y="3282"/>
                  </a:cubicBezTo>
                  <a:cubicBezTo>
                    <a:pt x="6776" y="3628"/>
                    <a:pt x="6205" y="3772"/>
                    <a:pt x="5620" y="3772"/>
                  </a:cubicBezTo>
                  <a:cubicBezTo>
                    <a:pt x="3456" y="3772"/>
                    <a:pt x="1109" y="1799"/>
                    <a:pt x="0" y="730"/>
                  </a:cubicBezTo>
                  <a:lnTo>
                    <a:pt x="0" y="730"/>
                  </a:lnTo>
                  <a:cubicBezTo>
                    <a:pt x="25" y="1346"/>
                    <a:pt x="189" y="1987"/>
                    <a:pt x="553" y="2578"/>
                  </a:cubicBezTo>
                  <a:cubicBezTo>
                    <a:pt x="1408" y="3962"/>
                    <a:pt x="3509" y="5352"/>
                    <a:pt x="5676" y="5352"/>
                  </a:cubicBezTo>
                  <a:cubicBezTo>
                    <a:pt x="6699" y="5352"/>
                    <a:pt x="7737" y="5042"/>
                    <a:pt x="8664" y="4276"/>
                  </a:cubicBezTo>
                  <a:cubicBezTo>
                    <a:pt x="10123" y="3056"/>
                    <a:pt x="10311" y="1371"/>
                    <a:pt x="10135" y="0"/>
                  </a:cubicBezTo>
                  <a:close/>
                </a:path>
              </a:pathLst>
            </a:custGeom>
            <a:solidFill>
              <a:schemeClr val="accent1">
                <a:alpha val="660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6" name="Google Shape;7576;p76"/>
            <p:cNvSpPr/>
            <p:nvPr/>
          </p:nvSpPr>
          <p:spPr>
            <a:xfrm rot="-2585291">
              <a:off x="7503039" y="3847648"/>
              <a:ext cx="67802" cy="205645"/>
            </a:xfrm>
            <a:custGeom>
              <a:avLst/>
              <a:gdLst/>
              <a:ahLst/>
              <a:cxnLst/>
              <a:rect l="l" t="t" r="r" b="b"/>
              <a:pathLst>
                <a:path w="303" h="919" extrusionOk="0">
                  <a:moveTo>
                    <a:pt x="102" y="0"/>
                  </a:moveTo>
                  <a:cubicBezTo>
                    <a:pt x="51" y="13"/>
                    <a:pt x="1" y="51"/>
                    <a:pt x="1" y="114"/>
                  </a:cubicBezTo>
                  <a:cubicBezTo>
                    <a:pt x="1" y="252"/>
                    <a:pt x="51" y="378"/>
                    <a:pt x="76" y="503"/>
                  </a:cubicBezTo>
                  <a:cubicBezTo>
                    <a:pt x="114" y="629"/>
                    <a:pt x="164" y="755"/>
                    <a:pt x="202" y="881"/>
                  </a:cubicBezTo>
                  <a:cubicBezTo>
                    <a:pt x="227" y="893"/>
                    <a:pt x="240" y="918"/>
                    <a:pt x="252" y="918"/>
                  </a:cubicBezTo>
                  <a:cubicBezTo>
                    <a:pt x="290" y="918"/>
                    <a:pt x="303" y="893"/>
                    <a:pt x="303" y="868"/>
                  </a:cubicBezTo>
                  <a:cubicBezTo>
                    <a:pt x="303" y="742"/>
                    <a:pt x="290" y="604"/>
                    <a:pt x="278" y="478"/>
                  </a:cubicBezTo>
                  <a:cubicBezTo>
                    <a:pt x="252" y="353"/>
                    <a:pt x="240" y="227"/>
                    <a:pt x="190" y="101"/>
                  </a:cubicBezTo>
                  <a:cubicBezTo>
                    <a:pt x="177" y="63"/>
                    <a:pt x="127" y="38"/>
                    <a:pt x="102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7" name="Google Shape;7577;p76"/>
            <p:cNvSpPr/>
            <p:nvPr/>
          </p:nvSpPr>
          <p:spPr>
            <a:xfrm rot="-2585291">
              <a:off x="7600252" y="3770395"/>
              <a:ext cx="56614" cy="201617"/>
            </a:xfrm>
            <a:custGeom>
              <a:avLst/>
              <a:gdLst/>
              <a:ahLst/>
              <a:cxnLst/>
              <a:rect l="l" t="t" r="r" b="b"/>
              <a:pathLst>
                <a:path w="253" h="901" extrusionOk="0">
                  <a:moveTo>
                    <a:pt x="162" y="0"/>
                  </a:moveTo>
                  <a:cubicBezTo>
                    <a:pt x="126" y="0"/>
                    <a:pt x="83" y="32"/>
                    <a:pt x="64" y="71"/>
                  </a:cubicBezTo>
                  <a:cubicBezTo>
                    <a:pt x="26" y="197"/>
                    <a:pt x="1" y="335"/>
                    <a:pt x="1" y="461"/>
                  </a:cubicBezTo>
                  <a:lnTo>
                    <a:pt x="1" y="851"/>
                  </a:lnTo>
                  <a:cubicBezTo>
                    <a:pt x="1" y="863"/>
                    <a:pt x="26" y="901"/>
                    <a:pt x="39" y="901"/>
                  </a:cubicBezTo>
                  <a:cubicBezTo>
                    <a:pt x="64" y="901"/>
                    <a:pt x="89" y="901"/>
                    <a:pt x="101" y="863"/>
                  </a:cubicBezTo>
                  <a:cubicBezTo>
                    <a:pt x="152" y="737"/>
                    <a:pt x="177" y="612"/>
                    <a:pt x="215" y="486"/>
                  </a:cubicBezTo>
                  <a:cubicBezTo>
                    <a:pt x="240" y="360"/>
                    <a:pt x="252" y="222"/>
                    <a:pt x="252" y="96"/>
                  </a:cubicBezTo>
                  <a:cubicBezTo>
                    <a:pt x="252" y="46"/>
                    <a:pt x="227" y="21"/>
                    <a:pt x="189" y="8"/>
                  </a:cubicBezTo>
                  <a:cubicBezTo>
                    <a:pt x="181" y="3"/>
                    <a:pt x="172" y="0"/>
                    <a:pt x="162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8" name="Google Shape;7578;p76"/>
            <p:cNvSpPr/>
            <p:nvPr/>
          </p:nvSpPr>
          <p:spPr>
            <a:xfrm rot="-2585291">
              <a:off x="7941297" y="3525828"/>
              <a:ext cx="98683" cy="191995"/>
            </a:xfrm>
            <a:custGeom>
              <a:avLst/>
              <a:gdLst/>
              <a:ahLst/>
              <a:cxnLst/>
              <a:rect l="l" t="t" r="r" b="b"/>
              <a:pathLst>
                <a:path w="441" h="858" extrusionOk="0">
                  <a:moveTo>
                    <a:pt x="328" y="0"/>
                  </a:moveTo>
                  <a:cubicBezTo>
                    <a:pt x="296" y="0"/>
                    <a:pt x="267" y="17"/>
                    <a:pt x="252" y="47"/>
                  </a:cubicBezTo>
                  <a:cubicBezTo>
                    <a:pt x="189" y="160"/>
                    <a:pt x="139" y="286"/>
                    <a:pt x="101" y="412"/>
                  </a:cubicBezTo>
                  <a:cubicBezTo>
                    <a:pt x="76" y="538"/>
                    <a:pt x="38" y="676"/>
                    <a:pt x="13" y="802"/>
                  </a:cubicBezTo>
                  <a:cubicBezTo>
                    <a:pt x="0" y="827"/>
                    <a:pt x="13" y="839"/>
                    <a:pt x="25" y="852"/>
                  </a:cubicBezTo>
                  <a:cubicBezTo>
                    <a:pt x="29" y="856"/>
                    <a:pt x="35" y="857"/>
                    <a:pt x="42" y="857"/>
                  </a:cubicBezTo>
                  <a:cubicBezTo>
                    <a:pt x="58" y="857"/>
                    <a:pt x="79" y="848"/>
                    <a:pt x="88" y="839"/>
                  </a:cubicBezTo>
                  <a:cubicBezTo>
                    <a:pt x="151" y="726"/>
                    <a:pt x="214" y="601"/>
                    <a:pt x="277" y="487"/>
                  </a:cubicBezTo>
                  <a:cubicBezTo>
                    <a:pt x="340" y="387"/>
                    <a:pt x="390" y="261"/>
                    <a:pt x="415" y="135"/>
                  </a:cubicBezTo>
                  <a:cubicBezTo>
                    <a:pt x="440" y="85"/>
                    <a:pt x="403" y="35"/>
                    <a:pt x="390" y="22"/>
                  </a:cubicBezTo>
                  <a:cubicBezTo>
                    <a:pt x="370" y="7"/>
                    <a:pt x="349" y="0"/>
                    <a:pt x="328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9" name="Google Shape;7579;p76"/>
            <p:cNvSpPr/>
            <p:nvPr/>
          </p:nvSpPr>
          <p:spPr>
            <a:xfrm rot="-2585291">
              <a:off x="8204325" y="3515089"/>
              <a:ext cx="140975" cy="166261"/>
            </a:xfrm>
            <a:custGeom>
              <a:avLst/>
              <a:gdLst/>
              <a:ahLst/>
              <a:cxnLst/>
              <a:rect l="l" t="t" r="r" b="b"/>
              <a:pathLst>
                <a:path w="630" h="743" extrusionOk="0">
                  <a:moveTo>
                    <a:pt x="535" y="0"/>
                  </a:moveTo>
                  <a:cubicBezTo>
                    <a:pt x="514" y="0"/>
                    <a:pt x="494" y="6"/>
                    <a:pt x="479" y="17"/>
                  </a:cubicBezTo>
                  <a:cubicBezTo>
                    <a:pt x="365" y="117"/>
                    <a:pt x="303" y="230"/>
                    <a:pt x="227" y="331"/>
                  </a:cubicBezTo>
                  <a:cubicBezTo>
                    <a:pt x="139" y="444"/>
                    <a:pt x="76" y="557"/>
                    <a:pt x="13" y="683"/>
                  </a:cubicBezTo>
                  <a:cubicBezTo>
                    <a:pt x="1" y="696"/>
                    <a:pt x="1" y="708"/>
                    <a:pt x="13" y="733"/>
                  </a:cubicBezTo>
                  <a:cubicBezTo>
                    <a:pt x="26" y="740"/>
                    <a:pt x="38" y="743"/>
                    <a:pt x="49" y="743"/>
                  </a:cubicBezTo>
                  <a:cubicBezTo>
                    <a:pt x="60" y="743"/>
                    <a:pt x="70" y="740"/>
                    <a:pt x="76" y="733"/>
                  </a:cubicBezTo>
                  <a:lnTo>
                    <a:pt x="365" y="444"/>
                  </a:lnTo>
                  <a:cubicBezTo>
                    <a:pt x="441" y="356"/>
                    <a:pt x="541" y="256"/>
                    <a:pt x="604" y="130"/>
                  </a:cubicBezTo>
                  <a:cubicBezTo>
                    <a:pt x="629" y="105"/>
                    <a:pt x="617" y="54"/>
                    <a:pt x="617" y="42"/>
                  </a:cubicBezTo>
                  <a:cubicBezTo>
                    <a:pt x="595" y="12"/>
                    <a:pt x="564" y="0"/>
                    <a:pt x="535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0" name="Google Shape;7580;p76"/>
            <p:cNvSpPr/>
            <p:nvPr/>
          </p:nvSpPr>
          <p:spPr>
            <a:xfrm rot="-2585291">
              <a:off x="8632306" y="3663165"/>
              <a:ext cx="205645" cy="59299"/>
            </a:xfrm>
            <a:custGeom>
              <a:avLst/>
              <a:gdLst/>
              <a:ahLst/>
              <a:cxnLst/>
              <a:rect l="l" t="t" r="r" b="b"/>
              <a:pathLst>
                <a:path w="919" h="265" extrusionOk="0">
                  <a:moveTo>
                    <a:pt x="51" y="0"/>
                  </a:moveTo>
                  <a:cubicBezTo>
                    <a:pt x="38" y="0"/>
                    <a:pt x="1" y="13"/>
                    <a:pt x="1" y="38"/>
                  </a:cubicBezTo>
                  <a:cubicBezTo>
                    <a:pt x="1" y="63"/>
                    <a:pt x="1" y="76"/>
                    <a:pt x="38" y="101"/>
                  </a:cubicBezTo>
                  <a:cubicBezTo>
                    <a:pt x="164" y="138"/>
                    <a:pt x="290" y="176"/>
                    <a:pt x="416" y="201"/>
                  </a:cubicBezTo>
                  <a:cubicBezTo>
                    <a:pt x="541" y="239"/>
                    <a:pt x="680" y="264"/>
                    <a:pt x="805" y="264"/>
                  </a:cubicBezTo>
                  <a:cubicBezTo>
                    <a:pt x="831" y="264"/>
                    <a:pt x="881" y="239"/>
                    <a:pt x="893" y="201"/>
                  </a:cubicBezTo>
                  <a:cubicBezTo>
                    <a:pt x="919" y="164"/>
                    <a:pt x="881" y="101"/>
                    <a:pt x="831" y="76"/>
                  </a:cubicBezTo>
                  <a:cubicBezTo>
                    <a:pt x="705" y="38"/>
                    <a:pt x="566" y="38"/>
                    <a:pt x="441" y="13"/>
                  </a:cubicBezTo>
                  <a:cubicBezTo>
                    <a:pt x="315" y="0"/>
                    <a:pt x="177" y="0"/>
                    <a:pt x="51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1" name="Google Shape;7581;p76"/>
            <p:cNvSpPr/>
            <p:nvPr/>
          </p:nvSpPr>
          <p:spPr>
            <a:xfrm rot="-2585291">
              <a:off x="8752203" y="4024887"/>
              <a:ext cx="166261" cy="142989"/>
            </a:xfrm>
            <a:custGeom>
              <a:avLst/>
              <a:gdLst/>
              <a:ahLst/>
              <a:cxnLst/>
              <a:rect l="l" t="t" r="r" b="b"/>
              <a:pathLst>
                <a:path w="743" h="639" extrusionOk="0">
                  <a:moveTo>
                    <a:pt x="57" y="1"/>
                  </a:moveTo>
                  <a:cubicBezTo>
                    <a:pt x="51" y="1"/>
                    <a:pt x="44" y="4"/>
                    <a:pt x="38" y="10"/>
                  </a:cubicBezTo>
                  <a:cubicBezTo>
                    <a:pt x="0" y="23"/>
                    <a:pt x="0" y="61"/>
                    <a:pt x="13" y="73"/>
                  </a:cubicBezTo>
                  <a:cubicBezTo>
                    <a:pt x="113" y="186"/>
                    <a:pt x="189" y="274"/>
                    <a:pt x="289" y="375"/>
                  </a:cubicBezTo>
                  <a:cubicBezTo>
                    <a:pt x="377" y="463"/>
                    <a:pt x="478" y="564"/>
                    <a:pt x="579" y="626"/>
                  </a:cubicBezTo>
                  <a:cubicBezTo>
                    <a:pt x="616" y="639"/>
                    <a:pt x="667" y="639"/>
                    <a:pt x="692" y="639"/>
                  </a:cubicBezTo>
                  <a:cubicBezTo>
                    <a:pt x="742" y="614"/>
                    <a:pt x="742" y="551"/>
                    <a:pt x="704" y="501"/>
                  </a:cubicBezTo>
                  <a:cubicBezTo>
                    <a:pt x="616" y="387"/>
                    <a:pt x="516" y="312"/>
                    <a:pt x="415" y="237"/>
                  </a:cubicBezTo>
                  <a:cubicBezTo>
                    <a:pt x="302" y="149"/>
                    <a:pt x="189" y="73"/>
                    <a:pt x="76" y="10"/>
                  </a:cubicBezTo>
                  <a:cubicBezTo>
                    <a:pt x="69" y="4"/>
                    <a:pt x="63" y="1"/>
                    <a:pt x="57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2" name="Google Shape;7582;p76"/>
            <p:cNvSpPr/>
            <p:nvPr/>
          </p:nvSpPr>
          <p:spPr>
            <a:xfrm rot="-2585291">
              <a:off x="8800861" y="4218021"/>
              <a:ext cx="87494" cy="197141"/>
            </a:xfrm>
            <a:custGeom>
              <a:avLst/>
              <a:gdLst/>
              <a:ahLst/>
              <a:cxnLst/>
              <a:rect l="l" t="t" r="r" b="b"/>
              <a:pathLst>
                <a:path w="391" h="881" extrusionOk="0">
                  <a:moveTo>
                    <a:pt x="39" y="0"/>
                  </a:moveTo>
                  <a:cubicBezTo>
                    <a:pt x="14" y="0"/>
                    <a:pt x="1" y="13"/>
                    <a:pt x="1" y="51"/>
                  </a:cubicBezTo>
                  <a:cubicBezTo>
                    <a:pt x="14" y="189"/>
                    <a:pt x="39" y="315"/>
                    <a:pt x="76" y="440"/>
                  </a:cubicBezTo>
                  <a:cubicBezTo>
                    <a:pt x="102" y="566"/>
                    <a:pt x="139" y="705"/>
                    <a:pt x="202" y="818"/>
                  </a:cubicBezTo>
                  <a:cubicBezTo>
                    <a:pt x="215" y="868"/>
                    <a:pt x="265" y="881"/>
                    <a:pt x="315" y="881"/>
                  </a:cubicBezTo>
                  <a:cubicBezTo>
                    <a:pt x="353" y="881"/>
                    <a:pt x="391" y="818"/>
                    <a:pt x="391" y="767"/>
                  </a:cubicBezTo>
                  <a:cubicBezTo>
                    <a:pt x="378" y="629"/>
                    <a:pt x="315" y="516"/>
                    <a:pt x="265" y="390"/>
                  </a:cubicBezTo>
                  <a:cubicBezTo>
                    <a:pt x="215" y="264"/>
                    <a:pt x="152" y="139"/>
                    <a:pt x="89" y="26"/>
                  </a:cubicBezTo>
                  <a:cubicBezTo>
                    <a:pt x="76" y="0"/>
                    <a:pt x="64" y="0"/>
                    <a:pt x="39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76"/>
            <p:cNvSpPr/>
            <p:nvPr/>
          </p:nvSpPr>
          <p:spPr>
            <a:xfrm rot="-2585291">
              <a:off x="7392125" y="4097487"/>
              <a:ext cx="157982" cy="149926"/>
            </a:xfrm>
            <a:custGeom>
              <a:avLst/>
              <a:gdLst/>
              <a:ahLst/>
              <a:cxnLst/>
              <a:rect l="l" t="t" r="r" b="b"/>
              <a:pathLst>
                <a:path w="706" h="670" extrusionOk="0">
                  <a:moveTo>
                    <a:pt x="102" y="0"/>
                  </a:moveTo>
                  <a:cubicBezTo>
                    <a:pt x="83" y="0"/>
                    <a:pt x="64" y="6"/>
                    <a:pt x="51" y="19"/>
                  </a:cubicBezTo>
                  <a:cubicBezTo>
                    <a:pt x="14" y="44"/>
                    <a:pt x="1" y="107"/>
                    <a:pt x="26" y="157"/>
                  </a:cubicBezTo>
                  <a:cubicBezTo>
                    <a:pt x="114" y="270"/>
                    <a:pt x="202" y="346"/>
                    <a:pt x="315" y="421"/>
                  </a:cubicBezTo>
                  <a:cubicBezTo>
                    <a:pt x="403" y="497"/>
                    <a:pt x="517" y="585"/>
                    <a:pt x="630" y="660"/>
                  </a:cubicBezTo>
                  <a:cubicBezTo>
                    <a:pt x="636" y="666"/>
                    <a:pt x="642" y="670"/>
                    <a:pt x="650" y="670"/>
                  </a:cubicBezTo>
                  <a:cubicBezTo>
                    <a:pt x="658" y="670"/>
                    <a:pt x="667" y="666"/>
                    <a:pt x="680" y="660"/>
                  </a:cubicBezTo>
                  <a:cubicBezTo>
                    <a:pt x="705" y="648"/>
                    <a:pt x="705" y="610"/>
                    <a:pt x="693" y="597"/>
                  </a:cubicBezTo>
                  <a:cubicBezTo>
                    <a:pt x="617" y="484"/>
                    <a:pt x="529" y="371"/>
                    <a:pt x="441" y="283"/>
                  </a:cubicBezTo>
                  <a:cubicBezTo>
                    <a:pt x="366" y="182"/>
                    <a:pt x="265" y="94"/>
                    <a:pt x="152" y="19"/>
                  </a:cubicBezTo>
                  <a:cubicBezTo>
                    <a:pt x="139" y="6"/>
                    <a:pt x="120" y="0"/>
                    <a:pt x="102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4" name="Google Shape;7584;p76"/>
            <p:cNvSpPr/>
            <p:nvPr/>
          </p:nvSpPr>
          <p:spPr>
            <a:xfrm rot="-2585291">
              <a:off x="7710161" y="4696228"/>
              <a:ext cx="200050" cy="60642"/>
            </a:xfrm>
            <a:custGeom>
              <a:avLst/>
              <a:gdLst/>
              <a:ahLst/>
              <a:cxnLst/>
              <a:rect l="l" t="t" r="r" b="b"/>
              <a:pathLst>
                <a:path w="894" h="271" extrusionOk="0">
                  <a:moveTo>
                    <a:pt x="718" y="1"/>
                  </a:moveTo>
                  <a:cubicBezTo>
                    <a:pt x="627" y="1"/>
                    <a:pt x="537" y="6"/>
                    <a:pt x="454" y="6"/>
                  </a:cubicBezTo>
                  <a:cubicBezTo>
                    <a:pt x="315" y="19"/>
                    <a:pt x="190" y="19"/>
                    <a:pt x="64" y="69"/>
                  </a:cubicBezTo>
                  <a:cubicBezTo>
                    <a:pt x="39" y="82"/>
                    <a:pt x="1" y="120"/>
                    <a:pt x="1" y="157"/>
                  </a:cubicBezTo>
                  <a:cubicBezTo>
                    <a:pt x="1" y="220"/>
                    <a:pt x="39" y="270"/>
                    <a:pt x="102" y="270"/>
                  </a:cubicBezTo>
                  <a:cubicBezTo>
                    <a:pt x="240" y="270"/>
                    <a:pt x="366" y="245"/>
                    <a:pt x="491" y="208"/>
                  </a:cubicBezTo>
                  <a:cubicBezTo>
                    <a:pt x="617" y="182"/>
                    <a:pt x="743" y="145"/>
                    <a:pt x="869" y="94"/>
                  </a:cubicBezTo>
                  <a:cubicBezTo>
                    <a:pt x="881" y="82"/>
                    <a:pt x="894" y="69"/>
                    <a:pt x="894" y="57"/>
                  </a:cubicBezTo>
                  <a:cubicBezTo>
                    <a:pt x="894" y="32"/>
                    <a:pt x="881" y="6"/>
                    <a:pt x="856" y="6"/>
                  </a:cubicBezTo>
                  <a:cubicBezTo>
                    <a:pt x="810" y="2"/>
                    <a:pt x="764" y="1"/>
                    <a:pt x="718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5" name="Google Shape;7585;p76"/>
            <p:cNvSpPr/>
            <p:nvPr/>
          </p:nvSpPr>
          <p:spPr>
            <a:xfrm rot="-2585291">
              <a:off x="8447242" y="4622451"/>
              <a:ext cx="115689" cy="186177"/>
            </a:xfrm>
            <a:custGeom>
              <a:avLst/>
              <a:gdLst/>
              <a:ahLst/>
              <a:cxnLst/>
              <a:rect l="l" t="t" r="r" b="b"/>
              <a:pathLst>
                <a:path w="517" h="832" extrusionOk="0">
                  <a:moveTo>
                    <a:pt x="468" y="1"/>
                  </a:moveTo>
                  <a:cubicBezTo>
                    <a:pt x="456" y="1"/>
                    <a:pt x="442" y="11"/>
                    <a:pt x="428" y="25"/>
                  </a:cubicBezTo>
                  <a:cubicBezTo>
                    <a:pt x="340" y="138"/>
                    <a:pt x="277" y="239"/>
                    <a:pt x="202" y="352"/>
                  </a:cubicBezTo>
                  <a:cubicBezTo>
                    <a:pt x="114" y="465"/>
                    <a:pt x="64" y="565"/>
                    <a:pt x="13" y="691"/>
                  </a:cubicBezTo>
                  <a:cubicBezTo>
                    <a:pt x="1" y="729"/>
                    <a:pt x="13" y="779"/>
                    <a:pt x="38" y="804"/>
                  </a:cubicBezTo>
                  <a:cubicBezTo>
                    <a:pt x="62" y="822"/>
                    <a:pt x="88" y="831"/>
                    <a:pt x="113" y="831"/>
                  </a:cubicBezTo>
                  <a:cubicBezTo>
                    <a:pt x="142" y="831"/>
                    <a:pt x="169" y="819"/>
                    <a:pt x="189" y="792"/>
                  </a:cubicBezTo>
                  <a:cubicBezTo>
                    <a:pt x="265" y="679"/>
                    <a:pt x="328" y="565"/>
                    <a:pt x="378" y="440"/>
                  </a:cubicBezTo>
                  <a:cubicBezTo>
                    <a:pt x="428" y="327"/>
                    <a:pt x="479" y="201"/>
                    <a:pt x="516" y="62"/>
                  </a:cubicBezTo>
                  <a:cubicBezTo>
                    <a:pt x="516" y="50"/>
                    <a:pt x="516" y="37"/>
                    <a:pt x="491" y="25"/>
                  </a:cubicBezTo>
                  <a:cubicBezTo>
                    <a:pt x="485" y="8"/>
                    <a:pt x="477" y="1"/>
                    <a:pt x="468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6" name="Google Shape;7586;p76"/>
            <p:cNvSpPr/>
            <p:nvPr/>
          </p:nvSpPr>
          <p:spPr>
            <a:xfrm rot="-2585291">
              <a:off x="8036179" y="4770339"/>
              <a:ext cx="160667" cy="155296"/>
            </a:xfrm>
            <a:custGeom>
              <a:avLst/>
              <a:gdLst/>
              <a:ahLst/>
              <a:cxnLst/>
              <a:rect l="l" t="t" r="r" b="b"/>
              <a:pathLst>
                <a:path w="718" h="694" extrusionOk="0">
                  <a:moveTo>
                    <a:pt x="665" y="1"/>
                  </a:moveTo>
                  <a:cubicBezTo>
                    <a:pt x="656" y="1"/>
                    <a:pt x="648" y="7"/>
                    <a:pt x="642" y="18"/>
                  </a:cubicBezTo>
                  <a:cubicBezTo>
                    <a:pt x="529" y="94"/>
                    <a:pt x="416" y="169"/>
                    <a:pt x="328" y="257"/>
                  </a:cubicBezTo>
                  <a:cubicBezTo>
                    <a:pt x="214" y="345"/>
                    <a:pt x="114" y="421"/>
                    <a:pt x="38" y="534"/>
                  </a:cubicBezTo>
                  <a:cubicBezTo>
                    <a:pt x="26" y="571"/>
                    <a:pt x="1" y="609"/>
                    <a:pt x="38" y="647"/>
                  </a:cubicBezTo>
                  <a:cubicBezTo>
                    <a:pt x="61" y="677"/>
                    <a:pt x="93" y="694"/>
                    <a:pt x="123" y="694"/>
                  </a:cubicBezTo>
                  <a:cubicBezTo>
                    <a:pt x="143" y="694"/>
                    <a:pt x="162" y="687"/>
                    <a:pt x="177" y="672"/>
                  </a:cubicBezTo>
                  <a:cubicBezTo>
                    <a:pt x="290" y="597"/>
                    <a:pt x="391" y="483"/>
                    <a:pt x="466" y="395"/>
                  </a:cubicBezTo>
                  <a:cubicBezTo>
                    <a:pt x="541" y="295"/>
                    <a:pt x="617" y="194"/>
                    <a:pt x="705" y="81"/>
                  </a:cubicBezTo>
                  <a:cubicBezTo>
                    <a:pt x="717" y="68"/>
                    <a:pt x="717" y="43"/>
                    <a:pt x="705" y="31"/>
                  </a:cubicBezTo>
                  <a:cubicBezTo>
                    <a:pt x="691" y="10"/>
                    <a:pt x="677" y="1"/>
                    <a:pt x="665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7" name="Google Shape;7587;p76"/>
            <p:cNvSpPr/>
            <p:nvPr/>
          </p:nvSpPr>
          <p:spPr>
            <a:xfrm rot="-2585291">
              <a:off x="7560347" y="4638029"/>
              <a:ext cx="146569" cy="50796"/>
            </a:xfrm>
            <a:custGeom>
              <a:avLst/>
              <a:gdLst/>
              <a:ahLst/>
              <a:cxnLst/>
              <a:rect l="l" t="t" r="r" b="b"/>
              <a:pathLst>
                <a:path w="655" h="227" extrusionOk="0">
                  <a:moveTo>
                    <a:pt x="76" y="0"/>
                  </a:moveTo>
                  <a:cubicBezTo>
                    <a:pt x="39" y="0"/>
                    <a:pt x="13" y="25"/>
                    <a:pt x="1" y="50"/>
                  </a:cubicBezTo>
                  <a:cubicBezTo>
                    <a:pt x="1" y="88"/>
                    <a:pt x="13" y="126"/>
                    <a:pt x="51" y="151"/>
                  </a:cubicBezTo>
                  <a:cubicBezTo>
                    <a:pt x="139" y="189"/>
                    <a:pt x="240" y="189"/>
                    <a:pt x="328" y="214"/>
                  </a:cubicBezTo>
                  <a:cubicBezTo>
                    <a:pt x="428" y="214"/>
                    <a:pt x="516" y="226"/>
                    <a:pt x="617" y="226"/>
                  </a:cubicBezTo>
                  <a:cubicBezTo>
                    <a:pt x="630" y="226"/>
                    <a:pt x="642" y="226"/>
                    <a:pt x="642" y="214"/>
                  </a:cubicBezTo>
                  <a:cubicBezTo>
                    <a:pt x="655" y="189"/>
                    <a:pt x="642" y="164"/>
                    <a:pt x="630" y="164"/>
                  </a:cubicBezTo>
                  <a:cubicBezTo>
                    <a:pt x="529" y="126"/>
                    <a:pt x="454" y="101"/>
                    <a:pt x="366" y="63"/>
                  </a:cubicBezTo>
                  <a:cubicBezTo>
                    <a:pt x="265" y="38"/>
                    <a:pt x="177" y="0"/>
                    <a:pt x="76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8" name="Google Shape;7588;p76"/>
            <p:cNvSpPr/>
            <p:nvPr/>
          </p:nvSpPr>
          <p:spPr>
            <a:xfrm rot="-2585291">
              <a:off x="7444270" y="4534575"/>
              <a:ext cx="146569" cy="50796"/>
            </a:xfrm>
            <a:custGeom>
              <a:avLst/>
              <a:gdLst/>
              <a:ahLst/>
              <a:cxnLst/>
              <a:rect l="l" t="t" r="r" b="b"/>
              <a:pathLst>
                <a:path w="655" h="227" extrusionOk="0">
                  <a:moveTo>
                    <a:pt x="76" y="0"/>
                  </a:moveTo>
                  <a:cubicBezTo>
                    <a:pt x="51" y="0"/>
                    <a:pt x="26" y="26"/>
                    <a:pt x="1" y="51"/>
                  </a:cubicBezTo>
                  <a:cubicBezTo>
                    <a:pt x="1" y="88"/>
                    <a:pt x="14" y="126"/>
                    <a:pt x="51" y="151"/>
                  </a:cubicBezTo>
                  <a:cubicBezTo>
                    <a:pt x="139" y="189"/>
                    <a:pt x="240" y="189"/>
                    <a:pt x="328" y="214"/>
                  </a:cubicBezTo>
                  <a:cubicBezTo>
                    <a:pt x="429" y="214"/>
                    <a:pt x="517" y="227"/>
                    <a:pt x="617" y="227"/>
                  </a:cubicBezTo>
                  <a:cubicBezTo>
                    <a:pt x="630" y="227"/>
                    <a:pt x="642" y="227"/>
                    <a:pt x="642" y="214"/>
                  </a:cubicBezTo>
                  <a:cubicBezTo>
                    <a:pt x="655" y="189"/>
                    <a:pt x="642" y="164"/>
                    <a:pt x="630" y="164"/>
                  </a:cubicBezTo>
                  <a:cubicBezTo>
                    <a:pt x="529" y="126"/>
                    <a:pt x="454" y="101"/>
                    <a:pt x="366" y="63"/>
                  </a:cubicBezTo>
                  <a:cubicBezTo>
                    <a:pt x="265" y="38"/>
                    <a:pt x="177" y="0"/>
                    <a:pt x="76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9" name="Google Shape;7589;p76"/>
            <p:cNvSpPr/>
            <p:nvPr/>
          </p:nvSpPr>
          <p:spPr>
            <a:xfrm rot="-2585291">
              <a:off x="7348575" y="4283001"/>
              <a:ext cx="132472" cy="74515"/>
            </a:xfrm>
            <a:custGeom>
              <a:avLst/>
              <a:gdLst/>
              <a:ahLst/>
              <a:cxnLst/>
              <a:rect l="l" t="t" r="r" b="b"/>
              <a:pathLst>
                <a:path w="592" h="333" extrusionOk="0">
                  <a:moveTo>
                    <a:pt x="67" y="0"/>
                  </a:moveTo>
                  <a:cubicBezTo>
                    <a:pt x="46" y="0"/>
                    <a:pt x="26" y="12"/>
                    <a:pt x="26" y="30"/>
                  </a:cubicBezTo>
                  <a:cubicBezTo>
                    <a:pt x="1" y="68"/>
                    <a:pt x="13" y="118"/>
                    <a:pt x="38" y="131"/>
                  </a:cubicBezTo>
                  <a:cubicBezTo>
                    <a:pt x="126" y="194"/>
                    <a:pt x="202" y="231"/>
                    <a:pt x="290" y="257"/>
                  </a:cubicBezTo>
                  <a:cubicBezTo>
                    <a:pt x="378" y="282"/>
                    <a:pt x="466" y="320"/>
                    <a:pt x="566" y="332"/>
                  </a:cubicBezTo>
                  <a:cubicBezTo>
                    <a:pt x="579" y="332"/>
                    <a:pt x="579" y="332"/>
                    <a:pt x="592" y="320"/>
                  </a:cubicBezTo>
                  <a:cubicBezTo>
                    <a:pt x="592" y="307"/>
                    <a:pt x="592" y="282"/>
                    <a:pt x="579" y="269"/>
                  </a:cubicBezTo>
                  <a:cubicBezTo>
                    <a:pt x="504" y="206"/>
                    <a:pt x="415" y="169"/>
                    <a:pt x="340" y="118"/>
                  </a:cubicBezTo>
                  <a:cubicBezTo>
                    <a:pt x="265" y="68"/>
                    <a:pt x="189" y="18"/>
                    <a:pt x="89" y="5"/>
                  </a:cubicBezTo>
                  <a:cubicBezTo>
                    <a:pt x="82" y="2"/>
                    <a:pt x="74" y="0"/>
                    <a:pt x="67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0" name="Google Shape;7590;p76"/>
            <p:cNvSpPr/>
            <p:nvPr/>
          </p:nvSpPr>
          <p:spPr>
            <a:xfrm rot="-2585291">
              <a:off x="7415249" y="3982853"/>
              <a:ext cx="84809" cy="127996"/>
            </a:xfrm>
            <a:custGeom>
              <a:avLst/>
              <a:gdLst/>
              <a:ahLst/>
              <a:cxnLst/>
              <a:rect l="l" t="t" r="r" b="b"/>
              <a:pathLst>
                <a:path w="379" h="572" extrusionOk="0">
                  <a:moveTo>
                    <a:pt x="80" y="1"/>
                  </a:moveTo>
                  <a:cubicBezTo>
                    <a:pt x="73" y="1"/>
                    <a:pt x="68" y="2"/>
                    <a:pt x="64" y="6"/>
                  </a:cubicBezTo>
                  <a:cubicBezTo>
                    <a:pt x="14" y="18"/>
                    <a:pt x="1" y="69"/>
                    <a:pt x="14" y="107"/>
                  </a:cubicBezTo>
                  <a:cubicBezTo>
                    <a:pt x="39" y="182"/>
                    <a:pt x="102" y="257"/>
                    <a:pt x="152" y="333"/>
                  </a:cubicBezTo>
                  <a:cubicBezTo>
                    <a:pt x="202" y="421"/>
                    <a:pt x="265" y="484"/>
                    <a:pt x="328" y="559"/>
                  </a:cubicBezTo>
                  <a:cubicBezTo>
                    <a:pt x="328" y="572"/>
                    <a:pt x="340" y="572"/>
                    <a:pt x="353" y="572"/>
                  </a:cubicBezTo>
                  <a:cubicBezTo>
                    <a:pt x="378" y="559"/>
                    <a:pt x="378" y="534"/>
                    <a:pt x="378" y="521"/>
                  </a:cubicBezTo>
                  <a:cubicBezTo>
                    <a:pt x="340" y="433"/>
                    <a:pt x="315" y="333"/>
                    <a:pt x="265" y="257"/>
                  </a:cubicBezTo>
                  <a:cubicBezTo>
                    <a:pt x="240" y="182"/>
                    <a:pt x="190" y="107"/>
                    <a:pt x="127" y="18"/>
                  </a:cubicBezTo>
                  <a:cubicBezTo>
                    <a:pt x="118" y="10"/>
                    <a:pt x="96" y="1"/>
                    <a:pt x="80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76"/>
            <p:cNvSpPr/>
            <p:nvPr/>
          </p:nvSpPr>
          <p:spPr>
            <a:xfrm rot="-2585291">
              <a:off x="7430002" y="4342685"/>
              <a:ext cx="132472" cy="80110"/>
            </a:xfrm>
            <a:custGeom>
              <a:avLst/>
              <a:gdLst/>
              <a:ahLst/>
              <a:cxnLst/>
              <a:rect l="l" t="t" r="r" b="b"/>
              <a:pathLst>
                <a:path w="592" h="358" extrusionOk="0">
                  <a:moveTo>
                    <a:pt x="68" y="1"/>
                  </a:moveTo>
                  <a:cubicBezTo>
                    <a:pt x="47" y="1"/>
                    <a:pt x="23" y="15"/>
                    <a:pt x="14" y="43"/>
                  </a:cubicBezTo>
                  <a:cubicBezTo>
                    <a:pt x="1" y="68"/>
                    <a:pt x="1" y="106"/>
                    <a:pt x="26" y="131"/>
                  </a:cubicBezTo>
                  <a:cubicBezTo>
                    <a:pt x="114" y="194"/>
                    <a:pt x="190" y="232"/>
                    <a:pt x="278" y="257"/>
                  </a:cubicBezTo>
                  <a:cubicBezTo>
                    <a:pt x="366" y="294"/>
                    <a:pt x="454" y="320"/>
                    <a:pt x="554" y="357"/>
                  </a:cubicBezTo>
                  <a:cubicBezTo>
                    <a:pt x="567" y="357"/>
                    <a:pt x="567" y="357"/>
                    <a:pt x="579" y="332"/>
                  </a:cubicBezTo>
                  <a:cubicBezTo>
                    <a:pt x="592" y="320"/>
                    <a:pt x="592" y="307"/>
                    <a:pt x="579" y="294"/>
                  </a:cubicBezTo>
                  <a:cubicBezTo>
                    <a:pt x="504" y="232"/>
                    <a:pt x="429" y="181"/>
                    <a:pt x="340" y="131"/>
                  </a:cubicBezTo>
                  <a:cubicBezTo>
                    <a:pt x="265" y="81"/>
                    <a:pt x="190" y="43"/>
                    <a:pt x="89" y="5"/>
                  </a:cubicBezTo>
                  <a:cubicBezTo>
                    <a:pt x="83" y="2"/>
                    <a:pt x="76" y="1"/>
                    <a:pt x="68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76"/>
            <p:cNvSpPr/>
            <p:nvPr/>
          </p:nvSpPr>
          <p:spPr>
            <a:xfrm rot="-2585291">
              <a:off x="7633125" y="4667727"/>
              <a:ext cx="138066" cy="59299"/>
            </a:xfrm>
            <a:custGeom>
              <a:avLst/>
              <a:gdLst/>
              <a:ahLst/>
              <a:cxnLst/>
              <a:rect l="l" t="t" r="r" b="b"/>
              <a:pathLst>
                <a:path w="617" h="265" extrusionOk="0">
                  <a:moveTo>
                    <a:pt x="579" y="1"/>
                  </a:moveTo>
                  <a:lnTo>
                    <a:pt x="302" y="51"/>
                  </a:lnTo>
                  <a:cubicBezTo>
                    <a:pt x="201" y="76"/>
                    <a:pt x="113" y="89"/>
                    <a:pt x="38" y="139"/>
                  </a:cubicBezTo>
                  <a:cubicBezTo>
                    <a:pt x="13" y="164"/>
                    <a:pt x="0" y="189"/>
                    <a:pt x="0" y="202"/>
                  </a:cubicBezTo>
                  <a:cubicBezTo>
                    <a:pt x="0" y="252"/>
                    <a:pt x="25" y="265"/>
                    <a:pt x="76" y="265"/>
                  </a:cubicBezTo>
                  <a:cubicBezTo>
                    <a:pt x="176" y="265"/>
                    <a:pt x="252" y="215"/>
                    <a:pt x="340" y="189"/>
                  </a:cubicBezTo>
                  <a:cubicBezTo>
                    <a:pt x="428" y="139"/>
                    <a:pt x="516" y="114"/>
                    <a:pt x="591" y="64"/>
                  </a:cubicBezTo>
                  <a:cubicBezTo>
                    <a:pt x="616" y="64"/>
                    <a:pt x="616" y="51"/>
                    <a:pt x="616" y="26"/>
                  </a:cubicBezTo>
                  <a:cubicBezTo>
                    <a:pt x="616" y="13"/>
                    <a:pt x="604" y="1"/>
                    <a:pt x="579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3" name="Google Shape;7593;p76"/>
            <p:cNvSpPr/>
            <p:nvPr/>
          </p:nvSpPr>
          <p:spPr>
            <a:xfrm rot="-2585291">
              <a:off x="7676462" y="3665717"/>
              <a:ext cx="48111" cy="140304"/>
            </a:xfrm>
            <a:custGeom>
              <a:avLst/>
              <a:gdLst/>
              <a:ahLst/>
              <a:cxnLst/>
              <a:rect l="l" t="t" r="r" b="b"/>
              <a:pathLst>
                <a:path w="215" h="627" extrusionOk="0">
                  <a:moveTo>
                    <a:pt x="159" y="0"/>
                  </a:moveTo>
                  <a:cubicBezTo>
                    <a:pt x="128" y="0"/>
                    <a:pt x="98" y="15"/>
                    <a:pt x="88" y="43"/>
                  </a:cubicBezTo>
                  <a:cubicBezTo>
                    <a:pt x="63" y="118"/>
                    <a:pt x="51" y="206"/>
                    <a:pt x="25" y="307"/>
                  </a:cubicBezTo>
                  <a:cubicBezTo>
                    <a:pt x="13" y="408"/>
                    <a:pt x="0" y="496"/>
                    <a:pt x="0" y="584"/>
                  </a:cubicBezTo>
                  <a:cubicBezTo>
                    <a:pt x="0" y="609"/>
                    <a:pt x="0" y="621"/>
                    <a:pt x="13" y="621"/>
                  </a:cubicBezTo>
                  <a:cubicBezTo>
                    <a:pt x="17" y="625"/>
                    <a:pt x="22" y="626"/>
                    <a:pt x="29" y="626"/>
                  </a:cubicBezTo>
                  <a:cubicBezTo>
                    <a:pt x="44" y="626"/>
                    <a:pt x="63" y="618"/>
                    <a:pt x="63" y="609"/>
                  </a:cubicBezTo>
                  <a:cubicBezTo>
                    <a:pt x="88" y="508"/>
                    <a:pt x="126" y="433"/>
                    <a:pt x="151" y="345"/>
                  </a:cubicBezTo>
                  <a:cubicBezTo>
                    <a:pt x="189" y="257"/>
                    <a:pt x="214" y="169"/>
                    <a:pt x="214" y="68"/>
                  </a:cubicBezTo>
                  <a:cubicBezTo>
                    <a:pt x="214" y="55"/>
                    <a:pt x="201" y="30"/>
                    <a:pt x="189" y="5"/>
                  </a:cubicBezTo>
                  <a:cubicBezTo>
                    <a:pt x="179" y="2"/>
                    <a:pt x="169" y="0"/>
                    <a:pt x="159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4" name="Google Shape;7594;p76"/>
            <p:cNvSpPr/>
            <p:nvPr/>
          </p:nvSpPr>
          <p:spPr>
            <a:xfrm rot="-2585291">
              <a:off x="7853899" y="3567373"/>
              <a:ext cx="48111" cy="139856"/>
            </a:xfrm>
            <a:custGeom>
              <a:avLst/>
              <a:gdLst/>
              <a:ahLst/>
              <a:cxnLst/>
              <a:rect l="l" t="t" r="r" b="b"/>
              <a:pathLst>
                <a:path w="215" h="625" extrusionOk="0">
                  <a:moveTo>
                    <a:pt x="154" y="0"/>
                  </a:moveTo>
                  <a:cubicBezTo>
                    <a:pt x="125" y="0"/>
                    <a:pt x="97" y="18"/>
                    <a:pt x="89" y="36"/>
                  </a:cubicBezTo>
                  <a:cubicBezTo>
                    <a:pt x="63" y="124"/>
                    <a:pt x="38" y="212"/>
                    <a:pt x="26" y="300"/>
                  </a:cubicBezTo>
                  <a:cubicBezTo>
                    <a:pt x="13" y="400"/>
                    <a:pt x="1" y="501"/>
                    <a:pt x="1" y="589"/>
                  </a:cubicBezTo>
                  <a:cubicBezTo>
                    <a:pt x="1" y="601"/>
                    <a:pt x="1" y="614"/>
                    <a:pt x="13" y="614"/>
                  </a:cubicBezTo>
                  <a:cubicBezTo>
                    <a:pt x="17" y="622"/>
                    <a:pt x="23" y="625"/>
                    <a:pt x="30" y="625"/>
                  </a:cubicBezTo>
                  <a:cubicBezTo>
                    <a:pt x="45" y="625"/>
                    <a:pt x="63" y="610"/>
                    <a:pt x="63" y="601"/>
                  </a:cubicBezTo>
                  <a:cubicBezTo>
                    <a:pt x="89" y="513"/>
                    <a:pt x="126" y="438"/>
                    <a:pt x="151" y="337"/>
                  </a:cubicBezTo>
                  <a:cubicBezTo>
                    <a:pt x="189" y="262"/>
                    <a:pt x="214" y="161"/>
                    <a:pt x="214" y="73"/>
                  </a:cubicBezTo>
                  <a:cubicBezTo>
                    <a:pt x="214" y="36"/>
                    <a:pt x="202" y="23"/>
                    <a:pt x="189" y="10"/>
                  </a:cubicBezTo>
                  <a:cubicBezTo>
                    <a:pt x="178" y="3"/>
                    <a:pt x="166" y="0"/>
                    <a:pt x="154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5" name="Google Shape;7595;p76"/>
            <p:cNvSpPr/>
            <p:nvPr/>
          </p:nvSpPr>
          <p:spPr>
            <a:xfrm rot="-2585291">
              <a:off x="8112752" y="3522003"/>
              <a:ext cx="50796" cy="140304"/>
            </a:xfrm>
            <a:custGeom>
              <a:avLst/>
              <a:gdLst/>
              <a:ahLst/>
              <a:cxnLst/>
              <a:rect l="l" t="t" r="r" b="b"/>
              <a:pathLst>
                <a:path w="227" h="627" extrusionOk="0">
                  <a:moveTo>
                    <a:pt x="165" y="1"/>
                  </a:moveTo>
                  <a:cubicBezTo>
                    <a:pt x="140" y="1"/>
                    <a:pt x="110" y="13"/>
                    <a:pt x="101" y="31"/>
                  </a:cubicBezTo>
                  <a:cubicBezTo>
                    <a:pt x="63" y="119"/>
                    <a:pt x="51" y="207"/>
                    <a:pt x="38" y="308"/>
                  </a:cubicBezTo>
                  <a:cubicBezTo>
                    <a:pt x="26" y="396"/>
                    <a:pt x="0" y="496"/>
                    <a:pt x="0" y="584"/>
                  </a:cubicBezTo>
                  <a:cubicBezTo>
                    <a:pt x="0" y="597"/>
                    <a:pt x="0" y="622"/>
                    <a:pt x="26" y="622"/>
                  </a:cubicBezTo>
                  <a:cubicBezTo>
                    <a:pt x="29" y="625"/>
                    <a:pt x="34" y="627"/>
                    <a:pt x="40" y="627"/>
                  </a:cubicBezTo>
                  <a:cubicBezTo>
                    <a:pt x="56" y="627"/>
                    <a:pt x="76" y="615"/>
                    <a:pt x="76" y="597"/>
                  </a:cubicBezTo>
                  <a:cubicBezTo>
                    <a:pt x="101" y="509"/>
                    <a:pt x="139" y="433"/>
                    <a:pt x="164" y="333"/>
                  </a:cubicBezTo>
                  <a:cubicBezTo>
                    <a:pt x="202" y="257"/>
                    <a:pt x="227" y="169"/>
                    <a:pt x="227" y="69"/>
                  </a:cubicBezTo>
                  <a:cubicBezTo>
                    <a:pt x="227" y="44"/>
                    <a:pt x="214" y="6"/>
                    <a:pt x="189" y="6"/>
                  </a:cubicBezTo>
                  <a:cubicBezTo>
                    <a:pt x="182" y="2"/>
                    <a:pt x="174" y="1"/>
                    <a:pt x="165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6" name="Google Shape;7596;p76"/>
            <p:cNvSpPr/>
            <p:nvPr/>
          </p:nvSpPr>
          <p:spPr>
            <a:xfrm rot="-2585291">
              <a:off x="8364811" y="3525020"/>
              <a:ext cx="135381" cy="79662"/>
            </a:xfrm>
            <a:custGeom>
              <a:avLst/>
              <a:gdLst/>
              <a:ahLst/>
              <a:cxnLst/>
              <a:rect l="l" t="t" r="r" b="b"/>
              <a:pathLst>
                <a:path w="605" h="356" extrusionOk="0">
                  <a:moveTo>
                    <a:pt x="523" y="1"/>
                  </a:moveTo>
                  <a:cubicBezTo>
                    <a:pt x="517" y="1"/>
                    <a:pt x="510" y="2"/>
                    <a:pt x="503" y="4"/>
                  </a:cubicBezTo>
                  <a:cubicBezTo>
                    <a:pt x="415" y="42"/>
                    <a:pt x="327" y="79"/>
                    <a:pt x="252" y="130"/>
                  </a:cubicBezTo>
                  <a:cubicBezTo>
                    <a:pt x="177" y="180"/>
                    <a:pt x="101" y="230"/>
                    <a:pt x="13" y="293"/>
                  </a:cubicBezTo>
                  <a:cubicBezTo>
                    <a:pt x="0" y="293"/>
                    <a:pt x="0" y="306"/>
                    <a:pt x="0" y="318"/>
                  </a:cubicBezTo>
                  <a:cubicBezTo>
                    <a:pt x="13" y="356"/>
                    <a:pt x="38" y="356"/>
                    <a:pt x="51" y="356"/>
                  </a:cubicBezTo>
                  <a:cubicBezTo>
                    <a:pt x="139" y="318"/>
                    <a:pt x="227" y="293"/>
                    <a:pt x="315" y="255"/>
                  </a:cubicBezTo>
                  <a:cubicBezTo>
                    <a:pt x="415" y="230"/>
                    <a:pt x="491" y="193"/>
                    <a:pt x="566" y="130"/>
                  </a:cubicBezTo>
                  <a:cubicBezTo>
                    <a:pt x="604" y="117"/>
                    <a:pt x="604" y="79"/>
                    <a:pt x="604" y="54"/>
                  </a:cubicBezTo>
                  <a:cubicBezTo>
                    <a:pt x="583" y="23"/>
                    <a:pt x="554" y="1"/>
                    <a:pt x="523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76"/>
            <p:cNvSpPr/>
            <p:nvPr/>
          </p:nvSpPr>
          <p:spPr>
            <a:xfrm rot="-2585291">
              <a:off x="8512480" y="3591588"/>
              <a:ext cx="140975" cy="70711"/>
            </a:xfrm>
            <a:custGeom>
              <a:avLst/>
              <a:gdLst/>
              <a:ahLst/>
              <a:cxnLst/>
              <a:rect l="l" t="t" r="r" b="b"/>
              <a:pathLst>
                <a:path w="630" h="316" extrusionOk="0">
                  <a:moveTo>
                    <a:pt x="529" y="1"/>
                  </a:moveTo>
                  <a:cubicBezTo>
                    <a:pt x="441" y="26"/>
                    <a:pt x="340" y="64"/>
                    <a:pt x="265" y="114"/>
                  </a:cubicBezTo>
                  <a:cubicBezTo>
                    <a:pt x="164" y="152"/>
                    <a:pt x="89" y="202"/>
                    <a:pt x="13" y="252"/>
                  </a:cubicBezTo>
                  <a:cubicBezTo>
                    <a:pt x="1" y="252"/>
                    <a:pt x="1" y="265"/>
                    <a:pt x="1" y="278"/>
                  </a:cubicBezTo>
                  <a:cubicBezTo>
                    <a:pt x="13" y="303"/>
                    <a:pt x="26" y="315"/>
                    <a:pt x="38" y="315"/>
                  </a:cubicBezTo>
                  <a:cubicBezTo>
                    <a:pt x="139" y="303"/>
                    <a:pt x="227" y="278"/>
                    <a:pt x="328" y="252"/>
                  </a:cubicBezTo>
                  <a:cubicBezTo>
                    <a:pt x="416" y="215"/>
                    <a:pt x="516" y="190"/>
                    <a:pt x="592" y="139"/>
                  </a:cubicBezTo>
                  <a:cubicBezTo>
                    <a:pt x="604" y="127"/>
                    <a:pt x="629" y="89"/>
                    <a:pt x="604" y="64"/>
                  </a:cubicBezTo>
                  <a:cubicBezTo>
                    <a:pt x="604" y="14"/>
                    <a:pt x="567" y="1"/>
                    <a:pt x="529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76"/>
            <p:cNvSpPr/>
            <p:nvPr/>
          </p:nvSpPr>
          <p:spPr>
            <a:xfrm rot="-2585291">
              <a:off x="8729660" y="3834054"/>
              <a:ext cx="138290" cy="76082"/>
            </a:xfrm>
            <a:custGeom>
              <a:avLst/>
              <a:gdLst/>
              <a:ahLst/>
              <a:cxnLst/>
              <a:rect l="l" t="t" r="r" b="b"/>
              <a:pathLst>
                <a:path w="618" h="340" extrusionOk="0">
                  <a:moveTo>
                    <a:pt x="51" y="0"/>
                  </a:moveTo>
                  <a:cubicBezTo>
                    <a:pt x="39" y="0"/>
                    <a:pt x="39" y="0"/>
                    <a:pt x="14" y="13"/>
                  </a:cubicBezTo>
                  <a:cubicBezTo>
                    <a:pt x="1" y="25"/>
                    <a:pt x="1" y="38"/>
                    <a:pt x="14" y="63"/>
                  </a:cubicBezTo>
                  <a:cubicBezTo>
                    <a:pt x="102" y="126"/>
                    <a:pt x="177" y="163"/>
                    <a:pt x="252" y="214"/>
                  </a:cubicBezTo>
                  <a:cubicBezTo>
                    <a:pt x="328" y="264"/>
                    <a:pt x="416" y="314"/>
                    <a:pt x="504" y="340"/>
                  </a:cubicBezTo>
                  <a:cubicBezTo>
                    <a:pt x="542" y="340"/>
                    <a:pt x="567" y="327"/>
                    <a:pt x="579" y="289"/>
                  </a:cubicBezTo>
                  <a:cubicBezTo>
                    <a:pt x="617" y="264"/>
                    <a:pt x="605" y="214"/>
                    <a:pt x="567" y="201"/>
                  </a:cubicBezTo>
                  <a:cubicBezTo>
                    <a:pt x="491" y="138"/>
                    <a:pt x="416" y="101"/>
                    <a:pt x="315" y="75"/>
                  </a:cubicBezTo>
                  <a:cubicBezTo>
                    <a:pt x="240" y="38"/>
                    <a:pt x="139" y="25"/>
                    <a:pt x="51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9" name="Google Shape;7599;p76"/>
            <p:cNvSpPr/>
            <p:nvPr/>
          </p:nvSpPr>
          <p:spPr>
            <a:xfrm rot="-2585291">
              <a:off x="8798898" y="3897764"/>
              <a:ext cx="115689" cy="105619"/>
            </a:xfrm>
            <a:custGeom>
              <a:avLst/>
              <a:gdLst/>
              <a:ahLst/>
              <a:cxnLst/>
              <a:rect l="l" t="t" r="r" b="b"/>
              <a:pathLst>
                <a:path w="517" h="472" extrusionOk="0">
                  <a:moveTo>
                    <a:pt x="42" y="1"/>
                  </a:moveTo>
                  <a:cubicBezTo>
                    <a:pt x="36" y="1"/>
                    <a:pt x="26" y="4"/>
                    <a:pt x="14" y="10"/>
                  </a:cubicBezTo>
                  <a:cubicBezTo>
                    <a:pt x="1" y="23"/>
                    <a:pt x="1" y="35"/>
                    <a:pt x="14" y="61"/>
                  </a:cubicBezTo>
                  <a:cubicBezTo>
                    <a:pt x="76" y="136"/>
                    <a:pt x="139" y="211"/>
                    <a:pt x="202" y="274"/>
                  </a:cubicBezTo>
                  <a:cubicBezTo>
                    <a:pt x="290" y="350"/>
                    <a:pt x="353" y="413"/>
                    <a:pt x="428" y="463"/>
                  </a:cubicBezTo>
                  <a:cubicBezTo>
                    <a:pt x="439" y="468"/>
                    <a:pt x="451" y="471"/>
                    <a:pt x="462" y="471"/>
                  </a:cubicBezTo>
                  <a:cubicBezTo>
                    <a:pt x="476" y="471"/>
                    <a:pt x="486" y="465"/>
                    <a:pt x="479" y="450"/>
                  </a:cubicBezTo>
                  <a:cubicBezTo>
                    <a:pt x="504" y="438"/>
                    <a:pt x="517" y="388"/>
                    <a:pt x="491" y="350"/>
                  </a:cubicBezTo>
                  <a:cubicBezTo>
                    <a:pt x="441" y="274"/>
                    <a:pt x="366" y="224"/>
                    <a:pt x="290" y="161"/>
                  </a:cubicBezTo>
                  <a:cubicBezTo>
                    <a:pt x="202" y="98"/>
                    <a:pt x="127" y="61"/>
                    <a:pt x="51" y="10"/>
                  </a:cubicBezTo>
                  <a:cubicBezTo>
                    <a:pt x="51" y="4"/>
                    <a:pt x="48" y="1"/>
                    <a:pt x="42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0" name="Google Shape;7600;p76"/>
            <p:cNvSpPr/>
            <p:nvPr/>
          </p:nvSpPr>
          <p:spPr>
            <a:xfrm rot="-2585291">
              <a:off x="8778228" y="4110770"/>
              <a:ext cx="67579" cy="139856"/>
            </a:xfrm>
            <a:custGeom>
              <a:avLst/>
              <a:gdLst/>
              <a:ahLst/>
              <a:cxnLst/>
              <a:rect l="l" t="t" r="r" b="b"/>
              <a:pathLst>
                <a:path w="302" h="625" extrusionOk="0">
                  <a:moveTo>
                    <a:pt x="38" y="0"/>
                  </a:moveTo>
                  <a:cubicBezTo>
                    <a:pt x="25" y="26"/>
                    <a:pt x="0" y="38"/>
                    <a:pt x="0" y="51"/>
                  </a:cubicBezTo>
                  <a:cubicBezTo>
                    <a:pt x="25" y="151"/>
                    <a:pt x="38" y="239"/>
                    <a:pt x="63" y="340"/>
                  </a:cubicBezTo>
                  <a:cubicBezTo>
                    <a:pt x="101" y="428"/>
                    <a:pt x="126" y="529"/>
                    <a:pt x="176" y="604"/>
                  </a:cubicBezTo>
                  <a:cubicBezTo>
                    <a:pt x="183" y="619"/>
                    <a:pt x="199" y="625"/>
                    <a:pt x="214" y="625"/>
                  </a:cubicBezTo>
                  <a:cubicBezTo>
                    <a:pt x="224" y="625"/>
                    <a:pt x="234" y="622"/>
                    <a:pt x="239" y="617"/>
                  </a:cubicBezTo>
                  <a:cubicBezTo>
                    <a:pt x="289" y="617"/>
                    <a:pt x="302" y="566"/>
                    <a:pt x="302" y="541"/>
                  </a:cubicBezTo>
                  <a:cubicBezTo>
                    <a:pt x="289" y="441"/>
                    <a:pt x="252" y="353"/>
                    <a:pt x="214" y="277"/>
                  </a:cubicBezTo>
                  <a:cubicBezTo>
                    <a:pt x="164" y="176"/>
                    <a:pt x="113" y="101"/>
                    <a:pt x="63" y="26"/>
                  </a:cubicBezTo>
                  <a:cubicBezTo>
                    <a:pt x="63" y="0"/>
                    <a:pt x="50" y="0"/>
                    <a:pt x="38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1" name="Google Shape;7601;p76"/>
            <p:cNvSpPr/>
            <p:nvPr/>
          </p:nvSpPr>
          <p:spPr>
            <a:xfrm rot="-2585291">
              <a:off x="8638608" y="4349415"/>
              <a:ext cx="45202" cy="147241"/>
            </a:xfrm>
            <a:custGeom>
              <a:avLst/>
              <a:gdLst/>
              <a:ahLst/>
              <a:cxnLst/>
              <a:rect l="l" t="t" r="r" b="b"/>
              <a:pathLst>
                <a:path w="202" h="658" extrusionOk="0">
                  <a:moveTo>
                    <a:pt x="151" y="1"/>
                  </a:moveTo>
                  <a:cubicBezTo>
                    <a:pt x="126" y="1"/>
                    <a:pt x="101" y="13"/>
                    <a:pt x="101" y="39"/>
                  </a:cubicBezTo>
                  <a:cubicBezTo>
                    <a:pt x="75" y="127"/>
                    <a:pt x="50" y="227"/>
                    <a:pt x="38" y="315"/>
                  </a:cubicBezTo>
                  <a:cubicBezTo>
                    <a:pt x="25" y="416"/>
                    <a:pt x="0" y="504"/>
                    <a:pt x="25" y="604"/>
                  </a:cubicBezTo>
                  <a:cubicBezTo>
                    <a:pt x="36" y="626"/>
                    <a:pt x="47" y="657"/>
                    <a:pt x="74" y="657"/>
                  </a:cubicBezTo>
                  <a:cubicBezTo>
                    <a:pt x="78" y="657"/>
                    <a:pt x="83" y="656"/>
                    <a:pt x="88" y="655"/>
                  </a:cubicBezTo>
                  <a:cubicBezTo>
                    <a:pt x="93" y="656"/>
                    <a:pt x="98" y="657"/>
                    <a:pt x="103" y="657"/>
                  </a:cubicBezTo>
                  <a:cubicBezTo>
                    <a:pt x="136" y="657"/>
                    <a:pt x="165" y="626"/>
                    <a:pt x="176" y="604"/>
                  </a:cubicBezTo>
                  <a:cubicBezTo>
                    <a:pt x="201" y="504"/>
                    <a:pt x="201" y="416"/>
                    <a:pt x="201" y="315"/>
                  </a:cubicBezTo>
                  <a:cubicBezTo>
                    <a:pt x="201" y="227"/>
                    <a:pt x="201" y="127"/>
                    <a:pt x="176" y="39"/>
                  </a:cubicBezTo>
                  <a:cubicBezTo>
                    <a:pt x="176" y="26"/>
                    <a:pt x="163" y="1"/>
                    <a:pt x="151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2" name="Google Shape;7602;p76"/>
            <p:cNvSpPr/>
            <p:nvPr/>
          </p:nvSpPr>
          <p:spPr>
            <a:xfrm rot="-2585291">
              <a:off x="8661079" y="4490939"/>
              <a:ext cx="42516" cy="144555"/>
            </a:xfrm>
            <a:custGeom>
              <a:avLst/>
              <a:gdLst/>
              <a:ahLst/>
              <a:cxnLst/>
              <a:rect l="l" t="t" r="r" b="b"/>
              <a:pathLst>
                <a:path w="190" h="646" extrusionOk="0">
                  <a:moveTo>
                    <a:pt x="139" y="1"/>
                  </a:moveTo>
                  <a:cubicBezTo>
                    <a:pt x="127" y="1"/>
                    <a:pt x="89" y="13"/>
                    <a:pt x="89" y="26"/>
                  </a:cubicBezTo>
                  <a:cubicBezTo>
                    <a:pt x="64" y="127"/>
                    <a:pt x="51" y="215"/>
                    <a:pt x="26" y="315"/>
                  </a:cubicBezTo>
                  <a:cubicBezTo>
                    <a:pt x="13" y="403"/>
                    <a:pt x="1" y="504"/>
                    <a:pt x="13" y="592"/>
                  </a:cubicBezTo>
                  <a:cubicBezTo>
                    <a:pt x="13" y="623"/>
                    <a:pt x="22" y="645"/>
                    <a:pt x="53" y="645"/>
                  </a:cubicBezTo>
                  <a:cubicBezTo>
                    <a:pt x="60" y="645"/>
                    <a:pt x="67" y="644"/>
                    <a:pt x="76" y="642"/>
                  </a:cubicBezTo>
                  <a:cubicBezTo>
                    <a:pt x="85" y="644"/>
                    <a:pt x="93" y="645"/>
                    <a:pt x="101" y="645"/>
                  </a:cubicBezTo>
                  <a:cubicBezTo>
                    <a:pt x="135" y="645"/>
                    <a:pt x="154" y="623"/>
                    <a:pt x="164" y="592"/>
                  </a:cubicBezTo>
                  <a:cubicBezTo>
                    <a:pt x="190" y="504"/>
                    <a:pt x="190" y="403"/>
                    <a:pt x="190" y="315"/>
                  </a:cubicBezTo>
                  <a:cubicBezTo>
                    <a:pt x="190" y="215"/>
                    <a:pt x="190" y="127"/>
                    <a:pt x="164" y="26"/>
                  </a:cubicBezTo>
                  <a:cubicBezTo>
                    <a:pt x="164" y="13"/>
                    <a:pt x="152" y="1"/>
                    <a:pt x="139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3" name="Google Shape;7603;p76"/>
            <p:cNvSpPr/>
            <p:nvPr/>
          </p:nvSpPr>
          <p:spPr>
            <a:xfrm rot="-2585291">
              <a:off x="8554523" y="4538820"/>
              <a:ext cx="73397" cy="129787"/>
            </a:xfrm>
            <a:custGeom>
              <a:avLst/>
              <a:gdLst/>
              <a:ahLst/>
              <a:cxnLst/>
              <a:rect l="l" t="t" r="r" b="b"/>
              <a:pathLst>
                <a:path w="328" h="580" extrusionOk="0">
                  <a:moveTo>
                    <a:pt x="315" y="1"/>
                  </a:moveTo>
                  <a:cubicBezTo>
                    <a:pt x="302" y="1"/>
                    <a:pt x="290" y="1"/>
                    <a:pt x="265" y="13"/>
                  </a:cubicBezTo>
                  <a:lnTo>
                    <a:pt x="126" y="252"/>
                  </a:lnTo>
                  <a:cubicBezTo>
                    <a:pt x="76" y="328"/>
                    <a:pt x="38" y="403"/>
                    <a:pt x="13" y="504"/>
                  </a:cubicBezTo>
                  <a:cubicBezTo>
                    <a:pt x="0" y="529"/>
                    <a:pt x="13" y="567"/>
                    <a:pt x="51" y="567"/>
                  </a:cubicBezTo>
                  <a:cubicBezTo>
                    <a:pt x="60" y="576"/>
                    <a:pt x="72" y="580"/>
                    <a:pt x="84" y="580"/>
                  </a:cubicBezTo>
                  <a:cubicBezTo>
                    <a:pt x="107" y="580"/>
                    <a:pt x="131" y="566"/>
                    <a:pt x="139" y="541"/>
                  </a:cubicBezTo>
                  <a:cubicBezTo>
                    <a:pt x="189" y="466"/>
                    <a:pt x="227" y="391"/>
                    <a:pt x="252" y="290"/>
                  </a:cubicBezTo>
                  <a:cubicBezTo>
                    <a:pt x="290" y="215"/>
                    <a:pt x="315" y="126"/>
                    <a:pt x="327" y="26"/>
                  </a:cubicBezTo>
                  <a:cubicBezTo>
                    <a:pt x="327" y="13"/>
                    <a:pt x="327" y="13"/>
                    <a:pt x="315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4" name="Google Shape;7604;p76"/>
            <p:cNvSpPr/>
            <p:nvPr/>
          </p:nvSpPr>
          <p:spPr>
            <a:xfrm rot="-2585291">
              <a:off x="8331625" y="4607760"/>
              <a:ext cx="110095" cy="110766"/>
            </a:xfrm>
            <a:custGeom>
              <a:avLst/>
              <a:gdLst/>
              <a:ahLst/>
              <a:cxnLst/>
              <a:rect l="l" t="t" r="r" b="b"/>
              <a:pathLst>
                <a:path w="492" h="495" extrusionOk="0">
                  <a:moveTo>
                    <a:pt x="442" y="0"/>
                  </a:moveTo>
                  <a:cubicBezTo>
                    <a:pt x="437" y="0"/>
                    <a:pt x="433" y="3"/>
                    <a:pt x="429" y="12"/>
                  </a:cubicBezTo>
                  <a:cubicBezTo>
                    <a:pt x="353" y="62"/>
                    <a:pt x="265" y="125"/>
                    <a:pt x="202" y="188"/>
                  </a:cubicBezTo>
                  <a:cubicBezTo>
                    <a:pt x="152" y="250"/>
                    <a:pt x="64" y="313"/>
                    <a:pt x="14" y="389"/>
                  </a:cubicBezTo>
                  <a:cubicBezTo>
                    <a:pt x="1" y="401"/>
                    <a:pt x="1" y="426"/>
                    <a:pt x="39" y="464"/>
                  </a:cubicBezTo>
                  <a:cubicBezTo>
                    <a:pt x="46" y="485"/>
                    <a:pt x="64" y="494"/>
                    <a:pt x="83" y="494"/>
                  </a:cubicBezTo>
                  <a:cubicBezTo>
                    <a:pt x="99" y="494"/>
                    <a:pt x="115" y="488"/>
                    <a:pt x="127" y="477"/>
                  </a:cubicBezTo>
                  <a:cubicBezTo>
                    <a:pt x="202" y="414"/>
                    <a:pt x="252" y="351"/>
                    <a:pt x="315" y="276"/>
                  </a:cubicBezTo>
                  <a:cubicBezTo>
                    <a:pt x="366" y="200"/>
                    <a:pt x="429" y="112"/>
                    <a:pt x="479" y="37"/>
                  </a:cubicBezTo>
                  <a:cubicBezTo>
                    <a:pt x="491" y="37"/>
                    <a:pt x="491" y="24"/>
                    <a:pt x="479" y="12"/>
                  </a:cubicBezTo>
                  <a:cubicBezTo>
                    <a:pt x="462" y="12"/>
                    <a:pt x="451" y="0"/>
                    <a:pt x="442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5" name="Google Shape;7605;p76"/>
            <p:cNvSpPr/>
            <p:nvPr/>
          </p:nvSpPr>
          <p:spPr>
            <a:xfrm rot="-2585291">
              <a:off x="8221406" y="4676997"/>
              <a:ext cx="73397" cy="129787"/>
            </a:xfrm>
            <a:custGeom>
              <a:avLst/>
              <a:gdLst/>
              <a:ahLst/>
              <a:cxnLst/>
              <a:rect l="l" t="t" r="r" b="b"/>
              <a:pathLst>
                <a:path w="328" h="580" extrusionOk="0">
                  <a:moveTo>
                    <a:pt x="315" y="1"/>
                  </a:moveTo>
                  <a:cubicBezTo>
                    <a:pt x="302" y="1"/>
                    <a:pt x="290" y="1"/>
                    <a:pt x="265" y="13"/>
                  </a:cubicBezTo>
                  <a:cubicBezTo>
                    <a:pt x="202" y="89"/>
                    <a:pt x="164" y="164"/>
                    <a:pt x="114" y="252"/>
                  </a:cubicBezTo>
                  <a:cubicBezTo>
                    <a:pt x="63" y="328"/>
                    <a:pt x="13" y="403"/>
                    <a:pt x="1" y="504"/>
                  </a:cubicBezTo>
                  <a:cubicBezTo>
                    <a:pt x="1" y="529"/>
                    <a:pt x="1" y="567"/>
                    <a:pt x="51" y="567"/>
                  </a:cubicBezTo>
                  <a:cubicBezTo>
                    <a:pt x="60" y="576"/>
                    <a:pt x="72" y="580"/>
                    <a:pt x="84" y="580"/>
                  </a:cubicBezTo>
                  <a:cubicBezTo>
                    <a:pt x="107" y="580"/>
                    <a:pt x="131" y="566"/>
                    <a:pt x="139" y="542"/>
                  </a:cubicBezTo>
                  <a:cubicBezTo>
                    <a:pt x="189" y="466"/>
                    <a:pt x="227" y="391"/>
                    <a:pt x="252" y="290"/>
                  </a:cubicBezTo>
                  <a:cubicBezTo>
                    <a:pt x="290" y="215"/>
                    <a:pt x="315" y="127"/>
                    <a:pt x="327" y="26"/>
                  </a:cubicBezTo>
                  <a:cubicBezTo>
                    <a:pt x="327" y="13"/>
                    <a:pt x="327" y="13"/>
                    <a:pt x="315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76"/>
            <p:cNvSpPr/>
            <p:nvPr/>
          </p:nvSpPr>
          <p:spPr>
            <a:xfrm rot="-2585291">
              <a:off x="7954042" y="4730657"/>
              <a:ext cx="135157" cy="76977"/>
            </a:xfrm>
            <a:custGeom>
              <a:avLst/>
              <a:gdLst/>
              <a:ahLst/>
              <a:cxnLst/>
              <a:rect l="l" t="t" r="r" b="b"/>
              <a:pathLst>
                <a:path w="604" h="344" extrusionOk="0">
                  <a:moveTo>
                    <a:pt x="553" y="0"/>
                  </a:moveTo>
                  <a:cubicBezTo>
                    <a:pt x="465" y="13"/>
                    <a:pt x="377" y="63"/>
                    <a:pt x="289" y="88"/>
                  </a:cubicBezTo>
                  <a:cubicBezTo>
                    <a:pt x="189" y="139"/>
                    <a:pt x="113" y="164"/>
                    <a:pt x="38" y="227"/>
                  </a:cubicBezTo>
                  <a:cubicBezTo>
                    <a:pt x="0" y="252"/>
                    <a:pt x="0" y="277"/>
                    <a:pt x="0" y="290"/>
                  </a:cubicBezTo>
                  <a:cubicBezTo>
                    <a:pt x="10" y="321"/>
                    <a:pt x="46" y="343"/>
                    <a:pt x="80" y="343"/>
                  </a:cubicBezTo>
                  <a:cubicBezTo>
                    <a:pt x="87" y="343"/>
                    <a:pt x="94" y="342"/>
                    <a:pt x="101" y="340"/>
                  </a:cubicBezTo>
                  <a:cubicBezTo>
                    <a:pt x="189" y="327"/>
                    <a:pt x="277" y="264"/>
                    <a:pt x="352" y="214"/>
                  </a:cubicBezTo>
                  <a:cubicBezTo>
                    <a:pt x="428" y="151"/>
                    <a:pt x="503" y="101"/>
                    <a:pt x="591" y="38"/>
                  </a:cubicBezTo>
                  <a:cubicBezTo>
                    <a:pt x="604" y="38"/>
                    <a:pt x="604" y="25"/>
                    <a:pt x="604" y="13"/>
                  </a:cubicBezTo>
                  <a:cubicBezTo>
                    <a:pt x="591" y="0"/>
                    <a:pt x="566" y="0"/>
                    <a:pt x="553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76"/>
            <p:cNvSpPr/>
            <p:nvPr/>
          </p:nvSpPr>
          <p:spPr>
            <a:xfrm rot="-2585291">
              <a:off x="7524376" y="3673794"/>
              <a:ext cx="1334117" cy="1046349"/>
            </a:xfrm>
            <a:custGeom>
              <a:avLst/>
              <a:gdLst/>
              <a:ahLst/>
              <a:cxnLst/>
              <a:rect l="l" t="t" r="r" b="b"/>
              <a:pathLst>
                <a:path w="5962" h="4676" extrusionOk="0">
                  <a:moveTo>
                    <a:pt x="3243" y="1"/>
                  </a:moveTo>
                  <a:cubicBezTo>
                    <a:pt x="3228" y="1"/>
                    <a:pt x="3212" y="6"/>
                    <a:pt x="3195" y="20"/>
                  </a:cubicBezTo>
                  <a:lnTo>
                    <a:pt x="2679" y="447"/>
                  </a:lnTo>
                  <a:cubicBezTo>
                    <a:pt x="2666" y="456"/>
                    <a:pt x="2651" y="460"/>
                    <a:pt x="2636" y="460"/>
                  </a:cubicBezTo>
                  <a:cubicBezTo>
                    <a:pt x="2609" y="460"/>
                    <a:pt x="2582" y="446"/>
                    <a:pt x="2566" y="422"/>
                  </a:cubicBezTo>
                  <a:lnTo>
                    <a:pt x="2428" y="233"/>
                  </a:lnTo>
                  <a:cubicBezTo>
                    <a:pt x="2406" y="217"/>
                    <a:pt x="2379" y="208"/>
                    <a:pt x="2354" y="208"/>
                  </a:cubicBezTo>
                  <a:cubicBezTo>
                    <a:pt x="2321" y="208"/>
                    <a:pt x="2291" y="223"/>
                    <a:pt x="2277" y="258"/>
                  </a:cubicBezTo>
                  <a:lnTo>
                    <a:pt x="2277" y="271"/>
                  </a:lnTo>
                  <a:cubicBezTo>
                    <a:pt x="2264" y="304"/>
                    <a:pt x="2236" y="320"/>
                    <a:pt x="2208" y="320"/>
                  </a:cubicBezTo>
                  <a:cubicBezTo>
                    <a:pt x="2183" y="320"/>
                    <a:pt x="2156" y="307"/>
                    <a:pt x="2139" y="284"/>
                  </a:cubicBezTo>
                  <a:lnTo>
                    <a:pt x="2088" y="221"/>
                  </a:lnTo>
                  <a:cubicBezTo>
                    <a:pt x="2078" y="201"/>
                    <a:pt x="2062" y="193"/>
                    <a:pt x="2044" y="193"/>
                  </a:cubicBezTo>
                  <a:cubicBezTo>
                    <a:pt x="2017" y="193"/>
                    <a:pt x="1985" y="211"/>
                    <a:pt x="1963" y="233"/>
                  </a:cubicBezTo>
                  <a:lnTo>
                    <a:pt x="1749" y="661"/>
                  </a:lnTo>
                  <a:cubicBezTo>
                    <a:pt x="1742" y="694"/>
                    <a:pt x="1714" y="710"/>
                    <a:pt x="1686" y="710"/>
                  </a:cubicBezTo>
                  <a:cubicBezTo>
                    <a:pt x="1661" y="710"/>
                    <a:pt x="1635" y="697"/>
                    <a:pt x="1623" y="673"/>
                  </a:cubicBezTo>
                  <a:lnTo>
                    <a:pt x="1397" y="359"/>
                  </a:lnTo>
                  <a:cubicBezTo>
                    <a:pt x="1387" y="344"/>
                    <a:pt x="1371" y="337"/>
                    <a:pt x="1353" y="337"/>
                  </a:cubicBezTo>
                  <a:cubicBezTo>
                    <a:pt x="1326" y="337"/>
                    <a:pt x="1294" y="354"/>
                    <a:pt x="1271" y="384"/>
                  </a:cubicBezTo>
                  <a:lnTo>
                    <a:pt x="1145" y="611"/>
                  </a:lnTo>
                  <a:cubicBezTo>
                    <a:pt x="1133" y="648"/>
                    <a:pt x="1107" y="661"/>
                    <a:pt x="1070" y="661"/>
                  </a:cubicBezTo>
                  <a:lnTo>
                    <a:pt x="831" y="611"/>
                  </a:lnTo>
                  <a:cubicBezTo>
                    <a:pt x="768" y="611"/>
                    <a:pt x="730" y="673"/>
                    <a:pt x="755" y="736"/>
                  </a:cubicBezTo>
                  <a:lnTo>
                    <a:pt x="1045" y="1176"/>
                  </a:lnTo>
                  <a:cubicBezTo>
                    <a:pt x="1070" y="1239"/>
                    <a:pt x="1019" y="1302"/>
                    <a:pt x="957" y="1302"/>
                  </a:cubicBezTo>
                  <a:lnTo>
                    <a:pt x="127" y="1227"/>
                  </a:lnTo>
                  <a:cubicBezTo>
                    <a:pt x="51" y="1227"/>
                    <a:pt x="1" y="1327"/>
                    <a:pt x="64" y="1365"/>
                  </a:cubicBezTo>
                  <a:lnTo>
                    <a:pt x="630" y="1830"/>
                  </a:lnTo>
                  <a:cubicBezTo>
                    <a:pt x="680" y="1868"/>
                    <a:pt x="642" y="1969"/>
                    <a:pt x="579" y="1969"/>
                  </a:cubicBezTo>
                  <a:lnTo>
                    <a:pt x="315" y="1994"/>
                  </a:lnTo>
                  <a:cubicBezTo>
                    <a:pt x="240" y="1994"/>
                    <a:pt x="202" y="2107"/>
                    <a:pt x="290" y="2145"/>
                  </a:cubicBezTo>
                  <a:lnTo>
                    <a:pt x="441" y="2220"/>
                  </a:lnTo>
                  <a:cubicBezTo>
                    <a:pt x="491" y="2233"/>
                    <a:pt x="504" y="2308"/>
                    <a:pt x="454" y="2346"/>
                  </a:cubicBezTo>
                  <a:lnTo>
                    <a:pt x="366" y="2409"/>
                  </a:lnTo>
                  <a:cubicBezTo>
                    <a:pt x="315" y="2459"/>
                    <a:pt x="328" y="2534"/>
                    <a:pt x="391" y="2547"/>
                  </a:cubicBezTo>
                  <a:lnTo>
                    <a:pt x="944" y="2660"/>
                  </a:lnTo>
                  <a:cubicBezTo>
                    <a:pt x="1007" y="2673"/>
                    <a:pt x="1045" y="2736"/>
                    <a:pt x="994" y="2786"/>
                  </a:cubicBezTo>
                  <a:lnTo>
                    <a:pt x="428" y="3402"/>
                  </a:lnTo>
                  <a:cubicBezTo>
                    <a:pt x="373" y="3457"/>
                    <a:pt x="415" y="3532"/>
                    <a:pt x="477" y="3532"/>
                  </a:cubicBezTo>
                  <a:cubicBezTo>
                    <a:pt x="486" y="3532"/>
                    <a:pt x="495" y="3531"/>
                    <a:pt x="504" y="3528"/>
                  </a:cubicBezTo>
                  <a:lnTo>
                    <a:pt x="1258" y="3289"/>
                  </a:lnTo>
                  <a:cubicBezTo>
                    <a:pt x="1264" y="3288"/>
                    <a:pt x="1269" y="3287"/>
                    <a:pt x="1275" y="3287"/>
                  </a:cubicBezTo>
                  <a:cubicBezTo>
                    <a:pt x="1321" y="3287"/>
                    <a:pt x="1370" y="3332"/>
                    <a:pt x="1359" y="3377"/>
                  </a:cubicBezTo>
                  <a:lnTo>
                    <a:pt x="1271" y="3679"/>
                  </a:lnTo>
                  <a:cubicBezTo>
                    <a:pt x="1258" y="3729"/>
                    <a:pt x="1309" y="3779"/>
                    <a:pt x="1359" y="3779"/>
                  </a:cubicBezTo>
                  <a:lnTo>
                    <a:pt x="1887" y="3779"/>
                  </a:lnTo>
                  <a:cubicBezTo>
                    <a:pt x="1950" y="3779"/>
                    <a:pt x="2000" y="3842"/>
                    <a:pt x="1963" y="3880"/>
                  </a:cubicBezTo>
                  <a:lnTo>
                    <a:pt x="1937" y="3943"/>
                  </a:lnTo>
                  <a:lnTo>
                    <a:pt x="1837" y="4131"/>
                  </a:lnTo>
                  <a:cubicBezTo>
                    <a:pt x="1816" y="4184"/>
                    <a:pt x="1856" y="4254"/>
                    <a:pt x="1906" y="4254"/>
                  </a:cubicBezTo>
                  <a:cubicBezTo>
                    <a:pt x="1916" y="4254"/>
                    <a:pt x="1927" y="4251"/>
                    <a:pt x="1937" y="4245"/>
                  </a:cubicBezTo>
                  <a:lnTo>
                    <a:pt x="2566" y="4031"/>
                  </a:lnTo>
                  <a:cubicBezTo>
                    <a:pt x="2573" y="4024"/>
                    <a:pt x="2582" y="4021"/>
                    <a:pt x="2592" y="4021"/>
                  </a:cubicBezTo>
                  <a:cubicBezTo>
                    <a:pt x="2616" y="4021"/>
                    <a:pt x="2645" y="4041"/>
                    <a:pt x="2654" y="4069"/>
                  </a:cubicBezTo>
                  <a:lnTo>
                    <a:pt x="2830" y="4622"/>
                  </a:lnTo>
                  <a:cubicBezTo>
                    <a:pt x="2837" y="4656"/>
                    <a:pt x="2871" y="4676"/>
                    <a:pt x="2904" y="4676"/>
                  </a:cubicBezTo>
                  <a:cubicBezTo>
                    <a:pt x="2931" y="4676"/>
                    <a:pt x="2957" y="4663"/>
                    <a:pt x="2969" y="4634"/>
                  </a:cubicBezTo>
                  <a:lnTo>
                    <a:pt x="3207" y="4194"/>
                  </a:lnTo>
                  <a:cubicBezTo>
                    <a:pt x="3220" y="4169"/>
                    <a:pt x="3245" y="4157"/>
                    <a:pt x="3270" y="4157"/>
                  </a:cubicBezTo>
                  <a:cubicBezTo>
                    <a:pt x="3308" y="4157"/>
                    <a:pt x="3346" y="4182"/>
                    <a:pt x="3346" y="4232"/>
                  </a:cubicBezTo>
                  <a:cubicBezTo>
                    <a:pt x="3346" y="4279"/>
                    <a:pt x="3394" y="4305"/>
                    <a:pt x="3435" y="4305"/>
                  </a:cubicBezTo>
                  <a:cubicBezTo>
                    <a:pt x="3449" y="4305"/>
                    <a:pt x="3462" y="4301"/>
                    <a:pt x="3472" y="4295"/>
                  </a:cubicBezTo>
                  <a:lnTo>
                    <a:pt x="3811" y="4056"/>
                  </a:lnTo>
                  <a:cubicBezTo>
                    <a:pt x="3821" y="4051"/>
                    <a:pt x="3836" y="4048"/>
                    <a:pt x="3852" y="4048"/>
                  </a:cubicBezTo>
                  <a:cubicBezTo>
                    <a:pt x="3874" y="4048"/>
                    <a:pt x="3897" y="4054"/>
                    <a:pt x="3912" y="4069"/>
                  </a:cubicBezTo>
                  <a:lnTo>
                    <a:pt x="4264" y="4496"/>
                  </a:lnTo>
                  <a:cubicBezTo>
                    <a:pt x="4283" y="4520"/>
                    <a:pt x="4307" y="4531"/>
                    <a:pt x="4330" y="4531"/>
                  </a:cubicBezTo>
                  <a:cubicBezTo>
                    <a:pt x="4368" y="4531"/>
                    <a:pt x="4402" y="4501"/>
                    <a:pt x="4402" y="4446"/>
                  </a:cubicBezTo>
                  <a:lnTo>
                    <a:pt x="4377" y="3930"/>
                  </a:lnTo>
                  <a:cubicBezTo>
                    <a:pt x="4360" y="3879"/>
                    <a:pt x="4402" y="3845"/>
                    <a:pt x="4446" y="3845"/>
                  </a:cubicBezTo>
                  <a:cubicBezTo>
                    <a:pt x="4466" y="3845"/>
                    <a:pt x="4487" y="3852"/>
                    <a:pt x="4503" y="3867"/>
                  </a:cubicBezTo>
                  <a:lnTo>
                    <a:pt x="4628" y="3993"/>
                  </a:lnTo>
                  <a:cubicBezTo>
                    <a:pt x="4649" y="4009"/>
                    <a:pt x="4670" y="4016"/>
                    <a:pt x="4690" y="4016"/>
                  </a:cubicBezTo>
                  <a:cubicBezTo>
                    <a:pt x="4732" y="4016"/>
                    <a:pt x="4767" y="3985"/>
                    <a:pt x="4767" y="3943"/>
                  </a:cubicBezTo>
                  <a:lnTo>
                    <a:pt x="4779" y="3553"/>
                  </a:lnTo>
                  <a:cubicBezTo>
                    <a:pt x="4779" y="3501"/>
                    <a:pt x="4814" y="3474"/>
                    <a:pt x="4855" y="3474"/>
                  </a:cubicBezTo>
                  <a:cubicBezTo>
                    <a:pt x="4863" y="3474"/>
                    <a:pt x="4872" y="3475"/>
                    <a:pt x="4880" y="3478"/>
                  </a:cubicBezTo>
                  <a:lnTo>
                    <a:pt x="5471" y="3654"/>
                  </a:lnTo>
                  <a:cubicBezTo>
                    <a:pt x="5476" y="3655"/>
                    <a:pt x="5482" y="3655"/>
                    <a:pt x="5487" y="3655"/>
                  </a:cubicBezTo>
                  <a:cubicBezTo>
                    <a:pt x="5544" y="3655"/>
                    <a:pt x="5594" y="3598"/>
                    <a:pt x="5572" y="3540"/>
                  </a:cubicBezTo>
                  <a:lnTo>
                    <a:pt x="5307" y="2975"/>
                  </a:lnTo>
                  <a:cubicBezTo>
                    <a:pt x="5270" y="2924"/>
                    <a:pt x="5307" y="2887"/>
                    <a:pt x="5345" y="2861"/>
                  </a:cubicBezTo>
                  <a:lnTo>
                    <a:pt x="5873" y="2761"/>
                  </a:lnTo>
                  <a:cubicBezTo>
                    <a:pt x="5949" y="2736"/>
                    <a:pt x="5961" y="2635"/>
                    <a:pt x="5961" y="2635"/>
                  </a:cubicBezTo>
                  <a:lnTo>
                    <a:pt x="5647" y="2509"/>
                  </a:lnTo>
                  <a:cubicBezTo>
                    <a:pt x="5584" y="2484"/>
                    <a:pt x="5584" y="2371"/>
                    <a:pt x="5660" y="2358"/>
                  </a:cubicBezTo>
                  <a:cubicBezTo>
                    <a:pt x="5760" y="2333"/>
                    <a:pt x="5848" y="2308"/>
                    <a:pt x="5861" y="2308"/>
                  </a:cubicBezTo>
                  <a:cubicBezTo>
                    <a:pt x="5898" y="2308"/>
                    <a:pt x="5546" y="2145"/>
                    <a:pt x="5383" y="2057"/>
                  </a:cubicBezTo>
                  <a:cubicBezTo>
                    <a:pt x="5333" y="2031"/>
                    <a:pt x="5320" y="1981"/>
                    <a:pt x="5345" y="1931"/>
                  </a:cubicBezTo>
                  <a:lnTo>
                    <a:pt x="5697" y="1491"/>
                  </a:lnTo>
                  <a:cubicBezTo>
                    <a:pt x="5730" y="1435"/>
                    <a:pt x="5686" y="1361"/>
                    <a:pt x="5623" y="1361"/>
                  </a:cubicBezTo>
                  <a:cubicBezTo>
                    <a:pt x="5615" y="1361"/>
                    <a:pt x="5606" y="1362"/>
                    <a:pt x="5597" y="1365"/>
                  </a:cubicBezTo>
                  <a:lnTo>
                    <a:pt x="5106" y="1554"/>
                  </a:lnTo>
                  <a:cubicBezTo>
                    <a:pt x="5092" y="1561"/>
                    <a:pt x="5079" y="1564"/>
                    <a:pt x="5066" y="1564"/>
                  </a:cubicBezTo>
                  <a:cubicBezTo>
                    <a:pt x="5011" y="1564"/>
                    <a:pt x="4977" y="1504"/>
                    <a:pt x="5018" y="1453"/>
                  </a:cubicBezTo>
                  <a:cubicBezTo>
                    <a:pt x="5043" y="1390"/>
                    <a:pt x="5018" y="1327"/>
                    <a:pt x="4955" y="1327"/>
                  </a:cubicBezTo>
                  <a:lnTo>
                    <a:pt x="4654" y="1327"/>
                  </a:lnTo>
                  <a:cubicBezTo>
                    <a:pt x="4628" y="1327"/>
                    <a:pt x="4591" y="1290"/>
                    <a:pt x="4578" y="1264"/>
                  </a:cubicBezTo>
                  <a:lnTo>
                    <a:pt x="4566" y="1176"/>
                  </a:lnTo>
                  <a:lnTo>
                    <a:pt x="4352" y="422"/>
                  </a:lnTo>
                  <a:cubicBezTo>
                    <a:pt x="4344" y="383"/>
                    <a:pt x="4316" y="363"/>
                    <a:pt x="4285" y="363"/>
                  </a:cubicBezTo>
                  <a:cubicBezTo>
                    <a:pt x="4265" y="363"/>
                    <a:pt x="4245" y="370"/>
                    <a:pt x="4226" y="384"/>
                  </a:cubicBezTo>
                  <a:lnTo>
                    <a:pt x="3748" y="774"/>
                  </a:lnTo>
                  <a:cubicBezTo>
                    <a:pt x="3731" y="782"/>
                    <a:pt x="3713" y="787"/>
                    <a:pt x="3696" y="787"/>
                  </a:cubicBezTo>
                  <a:cubicBezTo>
                    <a:pt x="3662" y="787"/>
                    <a:pt x="3631" y="770"/>
                    <a:pt x="3622" y="736"/>
                  </a:cubicBezTo>
                  <a:lnTo>
                    <a:pt x="3321" y="45"/>
                  </a:lnTo>
                  <a:cubicBezTo>
                    <a:pt x="3296" y="20"/>
                    <a:pt x="3271" y="1"/>
                    <a:pt x="3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8" name="Google Shape;7608;p76"/>
            <p:cNvSpPr/>
            <p:nvPr/>
          </p:nvSpPr>
          <p:spPr>
            <a:xfrm rot="-2585291">
              <a:off x="7963720" y="3757893"/>
              <a:ext cx="927974" cy="788789"/>
            </a:xfrm>
            <a:custGeom>
              <a:avLst/>
              <a:gdLst/>
              <a:ahLst/>
              <a:cxnLst/>
              <a:rect l="l" t="t" r="r" b="b"/>
              <a:pathLst>
                <a:path w="4147" h="3525" extrusionOk="0">
                  <a:moveTo>
                    <a:pt x="2700" y="0"/>
                  </a:moveTo>
                  <a:cubicBezTo>
                    <a:pt x="2637" y="843"/>
                    <a:pt x="2210" y="2327"/>
                    <a:pt x="122" y="2792"/>
                  </a:cubicBezTo>
                  <a:lnTo>
                    <a:pt x="22" y="2980"/>
                  </a:lnTo>
                  <a:cubicBezTo>
                    <a:pt x="1" y="3033"/>
                    <a:pt x="41" y="3103"/>
                    <a:pt x="91" y="3103"/>
                  </a:cubicBezTo>
                  <a:cubicBezTo>
                    <a:pt x="101" y="3103"/>
                    <a:pt x="112" y="3100"/>
                    <a:pt x="122" y="3094"/>
                  </a:cubicBezTo>
                  <a:lnTo>
                    <a:pt x="751" y="2880"/>
                  </a:lnTo>
                  <a:cubicBezTo>
                    <a:pt x="758" y="2873"/>
                    <a:pt x="767" y="2870"/>
                    <a:pt x="777" y="2870"/>
                  </a:cubicBezTo>
                  <a:cubicBezTo>
                    <a:pt x="801" y="2870"/>
                    <a:pt x="830" y="2890"/>
                    <a:pt x="839" y="2918"/>
                  </a:cubicBezTo>
                  <a:lnTo>
                    <a:pt x="1015" y="3471"/>
                  </a:lnTo>
                  <a:cubicBezTo>
                    <a:pt x="1022" y="3505"/>
                    <a:pt x="1056" y="3525"/>
                    <a:pt x="1089" y="3525"/>
                  </a:cubicBezTo>
                  <a:cubicBezTo>
                    <a:pt x="1116" y="3525"/>
                    <a:pt x="1142" y="3512"/>
                    <a:pt x="1154" y="3483"/>
                  </a:cubicBezTo>
                  <a:lnTo>
                    <a:pt x="1392" y="3043"/>
                  </a:lnTo>
                  <a:cubicBezTo>
                    <a:pt x="1405" y="3018"/>
                    <a:pt x="1430" y="3006"/>
                    <a:pt x="1455" y="3006"/>
                  </a:cubicBezTo>
                  <a:cubicBezTo>
                    <a:pt x="1493" y="3006"/>
                    <a:pt x="1531" y="3031"/>
                    <a:pt x="1531" y="3081"/>
                  </a:cubicBezTo>
                  <a:cubicBezTo>
                    <a:pt x="1531" y="3128"/>
                    <a:pt x="1579" y="3154"/>
                    <a:pt x="1620" y="3154"/>
                  </a:cubicBezTo>
                  <a:cubicBezTo>
                    <a:pt x="1634" y="3154"/>
                    <a:pt x="1647" y="3150"/>
                    <a:pt x="1657" y="3144"/>
                  </a:cubicBezTo>
                  <a:lnTo>
                    <a:pt x="1996" y="2905"/>
                  </a:lnTo>
                  <a:cubicBezTo>
                    <a:pt x="2006" y="2900"/>
                    <a:pt x="2021" y="2897"/>
                    <a:pt x="2037" y="2897"/>
                  </a:cubicBezTo>
                  <a:cubicBezTo>
                    <a:pt x="2059" y="2897"/>
                    <a:pt x="2082" y="2903"/>
                    <a:pt x="2097" y="2918"/>
                  </a:cubicBezTo>
                  <a:lnTo>
                    <a:pt x="2449" y="3345"/>
                  </a:lnTo>
                  <a:cubicBezTo>
                    <a:pt x="2468" y="3369"/>
                    <a:pt x="2492" y="3380"/>
                    <a:pt x="2515" y="3380"/>
                  </a:cubicBezTo>
                  <a:cubicBezTo>
                    <a:pt x="2553" y="3380"/>
                    <a:pt x="2587" y="3350"/>
                    <a:pt x="2587" y="3295"/>
                  </a:cubicBezTo>
                  <a:lnTo>
                    <a:pt x="2562" y="2779"/>
                  </a:lnTo>
                  <a:cubicBezTo>
                    <a:pt x="2545" y="2728"/>
                    <a:pt x="2587" y="2694"/>
                    <a:pt x="2631" y="2694"/>
                  </a:cubicBezTo>
                  <a:cubicBezTo>
                    <a:pt x="2651" y="2694"/>
                    <a:pt x="2672" y="2701"/>
                    <a:pt x="2688" y="2716"/>
                  </a:cubicBezTo>
                  <a:lnTo>
                    <a:pt x="2813" y="2842"/>
                  </a:lnTo>
                  <a:cubicBezTo>
                    <a:pt x="2834" y="2858"/>
                    <a:pt x="2855" y="2865"/>
                    <a:pt x="2875" y="2865"/>
                  </a:cubicBezTo>
                  <a:cubicBezTo>
                    <a:pt x="2917" y="2865"/>
                    <a:pt x="2952" y="2834"/>
                    <a:pt x="2952" y="2792"/>
                  </a:cubicBezTo>
                  <a:lnTo>
                    <a:pt x="2964" y="2402"/>
                  </a:lnTo>
                  <a:cubicBezTo>
                    <a:pt x="2964" y="2350"/>
                    <a:pt x="2999" y="2323"/>
                    <a:pt x="3040" y="2323"/>
                  </a:cubicBezTo>
                  <a:cubicBezTo>
                    <a:pt x="3048" y="2323"/>
                    <a:pt x="3057" y="2324"/>
                    <a:pt x="3065" y="2327"/>
                  </a:cubicBezTo>
                  <a:lnTo>
                    <a:pt x="3656" y="2503"/>
                  </a:lnTo>
                  <a:cubicBezTo>
                    <a:pt x="3661" y="2504"/>
                    <a:pt x="3667" y="2504"/>
                    <a:pt x="3672" y="2504"/>
                  </a:cubicBezTo>
                  <a:cubicBezTo>
                    <a:pt x="3729" y="2504"/>
                    <a:pt x="3779" y="2447"/>
                    <a:pt x="3757" y="2389"/>
                  </a:cubicBezTo>
                  <a:lnTo>
                    <a:pt x="3492" y="1824"/>
                  </a:lnTo>
                  <a:cubicBezTo>
                    <a:pt x="3455" y="1773"/>
                    <a:pt x="3492" y="1736"/>
                    <a:pt x="3530" y="1710"/>
                  </a:cubicBezTo>
                  <a:lnTo>
                    <a:pt x="4058" y="1610"/>
                  </a:lnTo>
                  <a:cubicBezTo>
                    <a:pt x="4134" y="1585"/>
                    <a:pt x="4146" y="1484"/>
                    <a:pt x="4096" y="1446"/>
                  </a:cubicBezTo>
                  <a:lnTo>
                    <a:pt x="3782" y="1321"/>
                  </a:lnTo>
                  <a:cubicBezTo>
                    <a:pt x="3719" y="1308"/>
                    <a:pt x="3719" y="1195"/>
                    <a:pt x="3794" y="1182"/>
                  </a:cubicBezTo>
                  <a:cubicBezTo>
                    <a:pt x="3895" y="1145"/>
                    <a:pt x="3983" y="1132"/>
                    <a:pt x="4008" y="1132"/>
                  </a:cubicBezTo>
                  <a:cubicBezTo>
                    <a:pt x="4033" y="1132"/>
                    <a:pt x="3694" y="956"/>
                    <a:pt x="3518" y="880"/>
                  </a:cubicBezTo>
                  <a:cubicBezTo>
                    <a:pt x="3467" y="843"/>
                    <a:pt x="3455" y="805"/>
                    <a:pt x="3480" y="755"/>
                  </a:cubicBezTo>
                  <a:lnTo>
                    <a:pt x="3832" y="315"/>
                  </a:lnTo>
                  <a:cubicBezTo>
                    <a:pt x="3875" y="261"/>
                    <a:pt x="3836" y="181"/>
                    <a:pt x="3769" y="181"/>
                  </a:cubicBezTo>
                  <a:cubicBezTo>
                    <a:pt x="3757" y="181"/>
                    <a:pt x="3745" y="183"/>
                    <a:pt x="3731" y="189"/>
                  </a:cubicBezTo>
                  <a:lnTo>
                    <a:pt x="3254" y="378"/>
                  </a:lnTo>
                  <a:cubicBezTo>
                    <a:pt x="3242" y="381"/>
                    <a:pt x="3230" y="382"/>
                    <a:pt x="3219" y="382"/>
                  </a:cubicBezTo>
                  <a:cubicBezTo>
                    <a:pt x="3151" y="382"/>
                    <a:pt x="3109" y="319"/>
                    <a:pt x="3153" y="264"/>
                  </a:cubicBezTo>
                  <a:cubicBezTo>
                    <a:pt x="3191" y="201"/>
                    <a:pt x="3153" y="139"/>
                    <a:pt x="3090" y="139"/>
                  </a:cubicBezTo>
                  <a:lnTo>
                    <a:pt x="2788" y="139"/>
                  </a:lnTo>
                  <a:cubicBezTo>
                    <a:pt x="2763" y="139"/>
                    <a:pt x="2725" y="113"/>
                    <a:pt x="2713" y="76"/>
                  </a:cubicBezTo>
                  <a:lnTo>
                    <a:pt x="27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9" name="Google Shape;7609;p76"/>
          <p:cNvGrpSpPr/>
          <p:nvPr/>
        </p:nvGrpSpPr>
        <p:grpSpPr>
          <a:xfrm flipH="1">
            <a:off x="1584466" y="334411"/>
            <a:ext cx="1900565" cy="1821035"/>
            <a:chOff x="1743566" y="376861"/>
            <a:chExt cx="1900565" cy="1821035"/>
          </a:xfrm>
        </p:grpSpPr>
        <p:sp>
          <p:nvSpPr>
            <p:cNvPr id="7610" name="Google Shape;7610;p76"/>
            <p:cNvSpPr/>
            <p:nvPr/>
          </p:nvSpPr>
          <p:spPr>
            <a:xfrm rot="3201570">
              <a:off x="2102034" y="1130421"/>
              <a:ext cx="118136" cy="51855"/>
            </a:xfrm>
            <a:custGeom>
              <a:avLst/>
              <a:gdLst/>
              <a:ahLst/>
              <a:cxnLst/>
              <a:rect l="l" t="t" r="r" b="b"/>
              <a:pathLst>
                <a:path w="303" h="133" extrusionOk="0">
                  <a:moveTo>
                    <a:pt x="23" y="1"/>
                  </a:moveTo>
                  <a:cubicBezTo>
                    <a:pt x="19" y="1"/>
                    <a:pt x="13" y="6"/>
                    <a:pt x="13" y="6"/>
                  </a:cubicBezTo>
                  <a:cubicBezTo>
                    <a:pt x="1" y="6"/>
                    <a:pt x="13" y="32"/>
                    <a:pt x="13" y="32"/>
                  </a:cubicBezTo>
                  <a:cubicBezTo>
                    <a:pt x="51" y="44"/>
                    <a:pt x="76" y="69"/>
                    <a:pt x="127" y="94"/>
                  </a:cubicBezTo>
                  <a:cubicBezTo>
                    <a:pt x="177" y="107"/>
                    <a:pt x="202" y="120"/>
                    <a:pt x="252" y="132"/>
                  </a:cubicBezTo>
                  <a:cubicBezTo>
                    <a:pt x="261" y="132"/>
                    <a:pt x="269" y="127"/>
                    <a:pt x="281" y="127"/>
                  </a:cubicBezTo>
                  <a:cubicBezTo>
                    <a:pt x="287" y="127"/>
                    <a:pt x="294" y="128"/>
                    <a:pt x="303" y="132"/>
                  </a:cubicBezTo>
                  <a:cubicBezTo>
                    <a:pt x="303" y="120"/>
                    <a:pt x="303" y="107"/>
                    <a:pt x="278" y="94"/>
                  </a:cubicBezTo>
                  <a:cubicBezTo>
                    <a:pt x="240" y="69"/>
                    <a:pt x="202" y="57"/>
                    <a:pt x="152" y="44"/>
                  </a:cubicBezTo>
                  <a:cubicBezTo>
                    <a:pt x="127" y="32"/>
                    <a:pt x="76" y="6"/>
                    <a:pt x="26" y="6"/>
                  </a:cubicBezTo>
                  <a:cubicBezTo>
                    <a:pt x="26" y="2"/>
                    <a:pt x="25" y="1"/>
                    <a:pt x="23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76"/>
            <p:cNvSpPr/>
            <p:nvPr/>
          </p:nvSpPr>
          <p:spPr>
            <a:xfrm rot="3201570">
              <a:off x="2112672" y="645719"/>
              <a:ext cx="1270257" cy="1279231"/>
            </a:xfrm>
            <a:custGeom>
              <a:avLst/>
              <a:gdLst/>
              <a:ahLst/>
              <a:cxnLst/>
              <a:rect l="l" t="t" r="r" b="b"/>
              <a:pathLst>
                <a:path w="3258" h="3281" extrusionOk="0">
                  <a:moveTo>
                    <a:pt x="2604" y="0"/>
                  </a:moveTo>
                  <a:lnTo>
                    <a:pt x="1" y="2804"/>
                  </a:lnTo>
                  <a:cubicBezTo>
                    <a:pt x="114" y="2892"/>
                    <a:pt x="239" y="2993"/>
                    <a:pt x="378" y="3081"/>
                  </a:cubicBezTo>
                  <a:cubicBezTo>
                    <a:pt x="617" y="3229"/>
                    <a:pt x="877" y="3280"/>
                    <a:pt x="1134" y="3280"/>
                  </a:cubicBezTo>
                  <a:cubicBezTo>
                    <a:pt x="1270" y="3280"/>
                    <a:pt x="1404" y="3266"/>
                    <a:pt x="1535" y="3244"/>
                  </a:cubicBezTo>
                  <a:cubicBezTo>
                    <a:pt x="2239" y="3093"/>
                    <a:pt x="2842" y="2628"/>
                    <a:pt x="3107" y="1962"/>
                  </a:cubicBezTo>
                  <a:cubicBezTo>
                    <a:pt x="3107" y="1949"/>
                    <a:pt x="3132" y="1949"/>
                    <a:pt x="3132" y="1937"/>
                  </a:cubicBezTo>
                  <a:cubicBezTo>
                    <a:pt x="3207" y="1698"/>
                    <a:pt x="3257" y="1446"/>
                    <a:pt x="3207" y="1182"/>
                  </a:cubicBezTo>
                  <a:cubicBezTo>
                    <a:pt x="3144" y="805"/>
                    <a:pt x="2943" y="365"/>
                    <a:pt x="2604" y="0"/>
                  </a:cubicBezTo>
                  <a:close/>
                </a:path>
              </a:pathLst>
            </a:custGeom>
            <a:solidFill>
              <a:srgbClr val="87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2" name="Google Shape;7612;p76"/>
            <p:cNvSpPr/>
            <p:nvPr/>
          </p:nvSpPr>
          <p:spPr>
            <a:xfrm rot="3201570">
              <a:off x="3028255" y="1132426"/>
              <a:ext cx="279550" cy="828907"/>
            </a:xfrm>
            <a:custGeom>
              <a:avLst/>
              <a:gdLst/>
              <a:ahLst/>
              <a:cxnLst/>
              <a:rect l="l" t="t" r="r" b="b"/>
              <a:pathLst>
                <a:path w="717" h="2126" extrusionOk="0">
                  <a:moveTo>
                    <a:pt x="51" y="0"/>
                  </a:moveTo>
                  <a:lnTo>
                    <a:pt x="1" y="50"/>
                  </a:lnTo>
                  <a:cubicBezTo>
                    <a:pt x="365" y="428"/>
                    <a:pt x="592" y="893"/>
                    <a:pt x="642" y="1308"/>
                  </a:cubicBezTo>
                  <a:cubicBezTo>
                    <a:pt x="684" y="1530"/>
                    <a:pt x="655" y="1752"/>
                    <a:pt x="600" y="1952"/>
                  </a:cubicBezTo>
                  <a:lnTo>
                    <a:pt x="600" y="1952"/>
                  </a:lnTo>
                  <a:cubicBezTo>
                    <a:pt x="682" y="1731"/>
                    <a:pt x="716" y="1487"/>
                    <a:pt x="680" y="1220"/>
                  </a:cubicBezTo>
                  <a:cubicBezTo>
                    <a:pt x="617" y="830"/>
                    <a:pt x="390" y="377"/>
                    <a:pt x="51" y="0"/>
                  </a:cubicBezTo>
                  <a:close/>
                  <a:moveTo>
                    <a:pt x="600" y="1952"/>
                  </a:moveTo>
                  <a:lnTo>
                    <a:pt x="600" y="1952"/>
                  </a:lnTo>
                  <a:cubicBezTo>
                    <a:pt x="597" y="1959"/>
                    <a:pt x="595" y="1967"/>
                    <a:pt x="592" y="1974"/>
                  </a:cubicBezTo>
                  <a:cubicBezTo>
                    <a:pt x="592" y="1979"/>
                    <a:pt x="591" y="1983"/>
                    <a:pt x="591" y="1986"/>
                  </a:cubicBezTo>
                  <a:lnTo>
                    <a:pt x="591" y="1986"/>
                  </a:lnTo>
                  <a:cubicBezTo>
                    <a:pt x="594" y="1974"/>
                    <a:pt x="597" y="1963"/>
                    <a:pt x="600" y="1952"/>
                  </a:cubicBezTo>
                  <a:close/>
                  <a:moveTo>
                    <a:pt x="591" y="1986"/>
                  </a:moveTo>
                  <a:lnTo>
                    <a:pt x="591" y="1986"/>
                  </a:lnTo>
                  <a:cubicBezTo>
                    <a:pt x="590" y="1988"/>
                    <a:pt x="590" y="1989"/>
                    <a:pt x="589" y="1991"/>
                  </a:cubicBezTo>
                  <a:lnTo>
                    <a:pt x="589" y="1991"/>
                  </a:lnTo>
                  <a:cubicBezTo>
                    <a:pt x="590" y="1990"/>
                    <a:pt x="590" y="1988"/>
                    <a:pt x="591" y="1986"/>
                  </a:cubicBezTo>
                  <a:close/>
                  <a:moveTo>
                    <a:pt x="589" y="1991"/>
                  </a:moveTo>
                  <a:lnTo>
                    <a:pt x="589" y="1991"/>
                  </a:lnTo>
                  <a:cubicBezTo>
                    <a:pt x="585" y="2001"/>
                    <a:pt x="579" y="2003"/>
                    <a:pt x="579" y="2012"/>
                  </a:cubicBezTo>
                  <a:cubicBezTo>
                    <a:pt x="569" y="2041"/>
                    <a:pt x="560" y="2071"/>
                    <a:pt x="544" y="2100"/>
                  </a:cubicBezTo>
                  <a:lnTo>
                    <a:pt x="544" y="2100"/>
                  </a:lnTo>
                  <a:cubicBezTo>
                    <a:pt x="549" y="2096"/>
                    <a:pt x="554" y="2093"/>
                    <a:pt x="554" y="2088"/>
                  </a:cubicBezTo>
                  <a:cubicBezTo>
                    <a:pt x="554" y="2088"/>
                    <a:pt x="566" y="2075"/>
                    <a:pt x="566" y="2062"/>
                  </a:cubicBezTo>
                  <a:cubicBezTo>
                    <a:pt x="574" y="2039"/>
                    <a:pt x="582" y="2015"/>
                    <a:pt x="589" y="1991"/>
                  </a:cubicBezTo>
                  <a:close/>
                  <a:moveTo>
                    <a:pt x="544" y="2100"/>
                  </a:moveTo>
                  <a:cubicBezTo>
                    <a:pt x="537" y="2105"/>
                    <a:pt x="529" y="2111"/>
                    <a:pt x="529" y="2125"/>
                  </a:cubicBezTo>
                  <a:cubicBezTo>
                    <a:pt x="534" y="2117"/>
                    <a:pt x="539" y="2108"/>
                    <a:pt x="544" y="2100"/>
                  </a:cubicBezTo>
                  <a:close/>
                </a:path>
              </a:pathLst>
            </a:custGeom>
            <a:solidFill>
              <a:srgbClr val="87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3" name="Google Shape;7613;p76"/>
            <p:cNvSpPr/>
            <p:nvPr/>
          </p:nvSpPr>
          <p:spPr>
            <a:xfrm rot="3201570">
              <a:off x="3103674" y="1138635"/>
              <a:ext cx="270193" cy="809413"/>
            </a:xfrm>
            <a:custGeom>
              <a:avLst/>
              <a:gdLst/>
              <a:ahLst/>
              <a:cxnLst/>
              <a:rect l="l" t="t" r="r" b="b"/>
              <a:pathLst>
                <a:path w="693" h="2076" extrusionOk="0">
                  <a:moveTo>
                    <a:pt x="39" y="0"/>
                  </a:moveTo>
                  <a:lnTo>
                    <a:pt x="1" y="51"/>
                  </a:lnTo>
                  <a:cubicBezTo>
                    <a:pt x="328" y="428"/>
                    <a:pt x="542" y="868"/>
                    <a:pt x="604" y="1258"/>
                  </a:cubicBezTo>
                  <a:cubicBezTo>
                    <a:pt x="650" y="1499"/>
                    <a:pt x="612" y="1740"/>
                    <a:pt x="548" y="1953"/>
                  </a:cubicBezTo>
                  <a:lnTo>
                    <a:pt x="548" y="1953"/>
                  </a:lnTo>
                  <a:cubicBezTo>
                    <a:pt x="555" y="1948"/>
                    <a:pt x="567" y="1945"/>
                    <a:pt x="567" y="1937"/>
                  </a:cubicBezTo>
                  <a:cubicBezTo>
                    <a:pt x="642" y="1698"/>
                    <a:pt x="692" y="1447"/>
                    <a:pt x="642" y="1182"/>
                  </a:cubicBezTo>
                  <a:cubicBezTo>
                    <a:pt x="579" y="805"/>
                    <a:pt x="378" y="365"/>
                    <a:pt x="39" y="0"/>
                  </a:cubicBezTo>
                  <a:close/>
                  <a:moveTo>
                    <a:pt x="548" y="1953"/>
                  </a:moveTo>
                  <a:cubicBezTo>
                    <a:pt x="544" y="1955"/>
                    <a:pt x="542" y="1958"/>
                    <a:pt x="542" y="1962"/>
                  </a:cubicBezTo>
                  <a:cubicBezTo>
                    <a:pt x="529" y="2000"/>
                    <a:pt x="516" y="2038"/>
                    <a:pt x="491" y="2075"/>
                  </a:cubicBezTo>
                  <a:cubicBezTo>
                    <a:pt x="516" y="2063"/>
                    <a:pt x="516" y="2063"/>
                    <a:pt x="516" y="2038"/>
                  </a:cubicBezTo>
                  <a:cubicBezTo>
                    <a:pt x="516" y="2038"/>
                    <a:pt x="529" y="2025"/>
                    <a:pt x="529" y="2012"/>
                  </a:cubicBezTo>
                  <a:cubicBezTo>
                    <a:pt x="535" y="1993"/>
                    <a:pt x="542" y="1973"/>
                    <a:pt x="548" y="1953"/>
                  </a:cubicBezTo>
                  <a:close/>
                </a:path>
              </a:pathLst>
            </a:custGeom>
            <a:solidFill>
              <a:srgbClr val="87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4" name="Google Shape;7614;p76"/>
            <p:cNvSpPr/>
            <p:nvPr/>
          </p:nvSpPr>
          <p:spPr>
            <a:xfrm rot="3201570">
              <a:off x="2004819" y="635287"/>
              <a:ext cx="1299499" cy="1304184"/>
            </a:xfrm>
            <a:custGeom>
              <a:avLst/>
              <a:gdLst/>
              <a:ahLst/>
              <a:cxnLst/>
              <a:rect l="l" t="t" r="r" b="b"/>
              <a:pathLst>
                <a:path w="3333" h="3345" extrusionOk="0">
                  <a:moveTo>
                    <a:pt x="2641" y="0"/>
                  </a:moveTo>
                  <a:lnTo>
                    <a:pt x="0" y="2805"/>
                  </a:lnTo>
                  <a:cubicBezTo>
                    <a:pt x="114" y="2918"/>
                    <a:pt x="265" y="3031"/>
                    <a:pt x="453" y="3157"/>
                  </a:cubicBezTo>
                  <a:cubicBezTo>
                    <a:pt x="690" y="3295"/>
                    <a:pt x="952" y="3344"/>
                    <a:pt x="1211" y="3344"/>
                  </a:cubicBezTo>
                  <a:cubicBezTo>
                    <a:pt x="1351" y="3344"/>
                    <a:pt x="1490" y="3330"/>
                    <a:pt x="1623" y="3308"/>
                  </a:cubicBezTo>
                  <a:cubicBezTo>
                    <a:pt x="2327" y="3169"/>
                    <a:pt x="2918" y="2704"/>
                    <a:pt x="3194" y="2038"/>
                  </a:cubicBezTo>
                  <a:cubicBezTo>
                    <a:pt x="3194" y="2025"/>
                    <a:pt x="3207" y="2025"/>
                    <a:pt x="3207" y="2012"/>
                  </a:cubicBezTo>
                  <a:cubicBezTo>
                    <a:pt x="3283" y="1774"/>
                    <a:pt x="3333" y="1522"/>
                    <a:pt x="3283" y="1258"/>
                  </a:cubicBezTo>
                  <a:cubicBezTo>
                    <a:pt x="3220" y="856"/>
                    <a:pt x="2993" y="390"/>
                    <a:pt x="2641" y="0"/>
                  </a:cubicBezTo>
                  <a:close/>
                </a:path>
              </a:pathLst>
            </a:custGeom>
            <a:solidFill>
              <a:srgbClr val="6CA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5" name="Google Shape;7615;p76"/>
            <p:cNvSpPr/>
            <p:nvPr/>
          </p:nvSpPr>
          <p:spPr>
            <a:xfrm rot="3201570">
              <a:off x="1697035" y="1247791"/>
              <a:ext cx="1245694" cy="509977"/>
            </a:xfrm>
            <a:custGeom>
              <a:avLst/>
              <a:gdLst/>
              <a:ahLst/>
              <a:cxnLst/>
              <a:rect l="l" t="t" r="r" b="b"/>
              <a:pathLst>
                <a:path w="3195" h="1308" extrusionOk="0">
                  <a:moveTo>
                    <a:pt x="3194" y="1"/>
                  </a:moveTo>
                  <a:cubicBezTo>
                    <a:pt x="2905" y="604"/>
                    <a:pt x="2339" y="1019"/>
                    <a:pt x="1686" y="1145"/>
                  </a:cubicBezTo>
                  <a:cubicBezTo>
                    <a:pt x="1553" y="1167"/>
                    <a:pt x="1414" y="1181"/>
                    <a:pt x="1274" y="1181"/>
                  </a:cubicBezTo>
                  <a:cubicBezTo>
                    <a:pt x="1015" y="1181"/>
                    <a:pt x="752" y="1133"/>
                    <a:pt x="516" y="994"/>
                  </a:cubicBezTo>
                  <a:cubicBezTo>
                    <a:pt x="340" y="881"/>
                    <a:pt x="202" y="793"/>
                    <a:pt x="89" y="680"/>
                  </a:cubicBezTo>
                  <a:lnTo>
                    <a:pt x="0" y="768"/>
                  </a:lnTo>
                  <a:cubicBezTo>
                    <a:pt x="114" y="881"/>
                    <a:pt x="265" y="994"/>
                    <a:pt x="453" y="1120"/>
                  </a:cubicBezTo>
                  <a:cubicBezTo>
                    <a:pt x="690" y="1258"/>
                    <a:pt x="952" y="1307"/>
                    <a:pt x="1211" y="1307"/>
                  </a:cubicBezTo>
                  <a:cubicBezTo>
                    <a:pt x="1351" y="1307"/>
                    <a:pt x="1490" y="1293"/>
                    <a:pt x="1623" y="1271"/>
                  </a:cubicBezTo>
                  <a:cubicBezTo>
                    <a:pt x="2327" y="1145"/>
                    <a:pt x="2918" y="667"/>
                    <a:pt x="3194" y="1"/>
                  </a:cubicBezTo>
                  <a:close/>
                </a:path>
              </a:pathLst>
            </a:custGeom>
            <a:solidFill>
              <a:schemeClr val="accent1">
                <a:alpha val="660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6" name="Google Shape;7616;p76"/>
            <p:cNvSpPr/>
            <p:nvPr/>
          </p:nvSpPr>
          <p:spPr>
            <a:xfrm rot="3201570">
              <a:off x="2011953" y="959271"/>
              <a:ext cx="927155" cy="715059"/>
            </a:xfrm>
            <a:custGeom>
              <a:avLst/>
              <a:gdLst/>
              <a:ahLst/>
              <a:cxnLst/>
              <a:rect l="l" t="t" r="r" b="b"/>
              <a:pathLst>
                <a:path w="2378" h="1834" extrusionOk="0">
                  <a:moveTo>
                    <a:pt x="1283" y="1"/>
                  </a:moveTo>
                  <a:lnTo>
                    <a:pt x="1" y="1359"/>
                  </a:lnTo>
                  <a:cubicBezTo>
                    <a:pt x="164" y="1497"/>
                    <a:pt x="365" y="1623"/>
                    <a:pt x="629" y="1736"/>
                  </a:cubicBezTo>
                  <a:cubicBezTo>
                    <a:pt x="799" y="1805"/>
                    <a:pt x="961" y="1834"/>
                    <a:pt x="1113" y="1834"/>
                  </a:cubicBezTo>
                  <a:cubicBezTo>
                    <a:pt x="1379" y="1834"/>
                    <a:pt x="1616" y="1747"/>
                    <a:pt x="1824" y="1636"/>
                  </a:cubicBezTo>
                  <a:cubicBezTo>
                    <a:pt x="2314" y="1372"/>
                    <a:pt x="2377" y="680"/>
                    <a:pt x="1925" y="340"/>
                  </a:cubicBezTo>
                  <a:cubicBezTo>
                    <a:pt x="1723" y="177"/>
                    <a:pt x="1497" y="64"/>
                    <a:pt x="1283" y="1"/>
                  </a:cubicBezTo>
                  <a:close/>
                </a:path>
              </a:pathLst>
            </a:cu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7" name="Google Shape;7617;p76"/>
            <p:cNvSpPr/>
            <p:nvPr/>
          </p:nvSpPr>
          <p:spPr>
            <a:xfrm rot="3201570">
              <a:off x="2909870" y="1080333"/>
              <a:ext cx="436675" cy="784850"/>
            </a:xfrm>
            <a:custGeom>
              <a:avLst/>
              <a:gdLst/>
              <a:ahLst/>
              <a:cxnLst/>
              <a:rect l="l" t="t" r="r" b="b"/>
              <a:pathLst>
                <a:path w="1120" h="2013" extrusionOk="0">
                  <a:moveTo>
                    <a:pt x="428" y="0"/>
                  </a:moveTo>
                  <a:lnTo>
                    <a:pt x="1" y="466"/>
                  </a:lnTo>
                  <a:cubicBezTo>
                    <a:pt x="478" y="931"/>
                    <a:pt x="805" y="1622"/>
                    <a:pt x="994" y="2012"/>
                  </a:cubicBezTo>
                  <a:cubicBezTo>
                    <a:pt x="1070" y="1786"/>
                    <a:pt x="1120" y="1534"/>
                    <a:pt x="1070" y="1258"/>
                  </a:cubicBezTo>
                  <a:cubicBezTo>
                    <a:pt x="1007" y="868"/>
                    <a:pt x="780" y="403"/>
                    <a:pt x="428" y="0"/>
                  </a:cubicBezTo>
                  <a:close/>
                </a:path>
              </a:pathLst>
            </a:custGeom>
            <a:solidFill>
              <a:schemeClr val="accent1">
                <a:alpha val="660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8" name="Google Shape;7618;p76"/>
            <p:cNvSpPr/>
            <p:nvPr/>
          </p:nvSpPr>
          <p:spPr>
            <a:xfrm rot="3201570">
              <a:off x="2271155" y="1304072"/>
              <a:ext cx="49516" cy="139581"/>
            </a:xfrm>
            <a:custGeom>
              <a:avLst/>
              <a:gdLst/>
              <a:ahLst/>
              <a:cxnLst/>
              <a:rect l="l" t="t" r="r" b="b"/>
              <a:pathLst>
                <a:path w="127" h="358" extrusionOk="0">
                  <a:moveTo>
                    <a:pt x="101" y="1"/>
                  </a:moveTo>
                  <a:cubicBezTo>
                    <a:pt x="89" y="1"/>
                    <a:pt x="76" y="1"/>
                    <a:pt x="76" y="26"/>
                  </a:cubicBezTo>
                  <a:cubicBezTo>
                    <a:pt x="64" y="89"/>
                    <a:pt x="39" y="126"/>
                    <a:pt x="26" y="177"/>
                  </a:cubicBezTo>
                  <a:cubicBezTo>
                    <a:pt x="13" y="227"/>
                    <a:pt x="1" y="290"/>
                    <a:pt x="1" y="340"/>
                  </a:cubicBezTo>
                  <a:cubicBezTo>
                    <a:pt x="1" y="349"/>
                    <a:pt x="1" y="358"/>
                    <a:pt x="10" y="358"/>
                  </a:cubicBezTo>
                  <a:cubicBezTo>
                    <a:pt x="13" y="358"/>
                    <a:pt x="19" y="356"/>
                    <a:pt x="26" y="353"/>
                  </a:cubicBezTo>
                  <a:cubicBezTo>
                    <a:pt x="30" y="356"/>
                    <a:pt x="34" y="358"/>
                    <a:pt x="40" y="358"/>
                  </a:cubicBezTo>
                  <a:cubicBezTo>
                    <a:pt x="52" y="358"/>
                    <a:pt x="67" y="349"/>
                    <a:pt x="76" y="340"/>
                  </a:cubicBezTo>
                  <a:cubicBezTo>
                    <a:pt x="89" y="290"/>
                    <a:pt x="101" y="227"/>
                    <a:pt x="101" y="177"/>
                  </a:cubicBezTo>
                  <a:cubicBezTo>
                    <a:pt x="127" y="126"/>
                    <a:pt x="127" y="63"/>
                    <a:pt x="127" y="26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9" name="Google Shape;7619;p76"/>
            <p:cNvSpPr/>
            <p:nvPr/>
          </p:nvSpPr>
          <p:spPr>
            <a:xfrm rot="3201570">
              <a:off x="2233972" y="1230059"/>
              <a:ext cx="79147" cy="125545"/>
            </a:xfrm>
            <a:custGeom>
              <a:avLst/>
              <a:gdLst/>
              <a:ahLst/>
              <a:cxnLst/>
              <a:rect l="l" t="t" r="r" b="b"/>
              <a:pathLst>
                <a:path w="203" h="322" extrusionOk="0">
                  <a:moveTo>
                    <a:pt x="185" y="1"/>
                  </a:moveTo>
                  <a:cubicBezTo>
                    <a:pt x="180" y="1"/>
                    <a:pt x="177" y="4"/>
                    <a:pt x="177" y="10"/>
                  </a:cubicBezTo>
                  <a:cubicBezTo>
                    <a:pt x="139" y="61"/>
                    <a:pt x="114" y="98"/>
                    <a:pt x="76" y="149"/>
                  </a:cubicBezTo>
                  <a:cubicBezTo>
                    <a:pt x="51" y="186"/>
                    <a:pt x="13" y="237"/>
                    <a:pt x="1" y="287"/>
                  </a:cubicBezTo>
                  <a:lnTo>
                    <a:pt x="1" y="312"/>
                  </a:lnTo>
                  <a:cubicBezTo>
                    <a:pt x="7" y="318"/>
                    <a:pt x="20" y="321"/>
                    <a:pt x="32" y="321"/>
                  </a:cubicBezTo>
                  <a:cubicBezTo>
                    <a:pt x="45" y="321"/>
                    <a:pt x="57" y="318"/>
                    <a:pt x="64" y="312"/>
                  </a:cubicBezTo>
                  <a:cubicBezTo>
                    <a:pt x="89" y="262"/>
                    <a:pt x="127" y="224"/>
                    <a:pt x="139" y="174"/>
                  </a:cubicBezTo>
                  <a:cubicBezTo>
                    <a:pt x="177" y="123"/>
                    <a:pt x="190" y="86"/>
                    <a:pt x="202" y="35"/>
                  </a:cubicBezTo>
                  <a:lnTo>
                    <a:pt x="202" y="10"/>
                  </a:lnTo>
                  <a:cubicBezTo>
                    <a:pt x="196" y="4"/>
                    <a:pt x="190" y="1"/>
                    <a:pt x="185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0" name="Google Shape;7620;p76"/>
            <p:cNvSpPr/>
            <p:nvPr/>
          </p:nvSpPr>
          <p:spPr>
            <a:xfrm rot="3201570">
              <a:off x="2362663" y="1431192"/>
              <a:ext cx="69010" cy="138021"/>
            </a:xfrm>
            <a:custGeom>
              <a:avLst/>
              <a:gdLst/>
              <a:ahLst/>
              <a:cxnLst/>
              <a:rect l="l" t="t" r="r" b="b"/>
              <a:pathLst>
                <a:path w="177" h="354" extrusionOk="0">
                  <a:moveTo>
                    <a:pt x="13" y="1"/>
                  </a:moveTo>
                  <a:cubicBezTo>
                    <a:pt x="1" y="1"/>
                    <a:pt x="1" y="1"/>
                    <a:pt x="1" y="14"/>
                  </a:cubicBezTo>
                  <a:cubicBezTo>
                    <a:pt x="13" y="76"/>
                    <a:pt x="26" y="127"/>
                    <a:pt x="51" y="177"/>
                  </a:cubicBezTo>
                  <a:cubicBezTo>
                    <a:pt x="64" y="227"/>
                    <a:pt x="76" y="265"/>
                    <a:pt x="114" y="315"/>
                  </a:cubicBezTo>
                  <a:cubicBezTo>
                    <a:pt x="114" y="328"/>
                    <a:pt x="126" y="328"/>
                    <a:pt x="139" y="353"/>
                  </a:cubicBezTo>
                  <a:cubicBezTo>
                    <a:pt x="152" y="353"/>
                    <a:pt x="177" y="315"/>
                    <a:pt x="177" y="303"/>
                  </a:cubicBezTo>
                  <a:cubicBezTo>
                    <a:pt x="152" y="252"/>
                    <a:pt x="139" y="202"/>
                    <a:pt x="114" y="164"/>
                  </a:cubicBezTo>
                  <a:cubicBezTo>
                    <a:pt x="89" y="114"/>
                    <a:pt x="64" y="64"/>
                    <a:pt x="26" y="14"/>
                  </a:cubicBezTo>
                  <a:cubicBezTo>
                    <a:pt x="26" y="1"/>
                    <a:pt x="13" y="1"/>
                    <a:pt x="13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1" name="Google Shape;7621;p76"/>
            <p:cNvSpPr/>
            <p:nvPr/>
          </p:nvSpPr>
          <p:spPr>
            <a:xfrm rot="3201570">
              <a:off x="2770404" y="1455888"/>
              <a:ext cx="138021" cy="54195"/>
            </a:xfrm>
            <a:custGeom>
              <a:avLst/>
              <a:gdLst/>
              <a:ahLst/>
              <a:cxnLst/>
              <a:rect l="l" t="t" r="r" b="b"/>
              <a:pathLst>
                <a:path w="354" h="139" extrusionOk="0">
                  <a:moveTo>
                    <a:pt x="14" y="0"/>
                  </a:moveTo>
                  <a:lnTo>
                    <a:pt x="1" y="13"/>
                  </a:lnTo>
                  <a:cubicBezTo>
                    <a:pt x="1" y="25"/>
                    <a:pt x="1" y="50"/>
                    <a:pt x="14" y="50"/>
                  </a:cubicBezTo>
                  <a:cubicBezTo>
                    <a:pt x="64" y="75"/>
                    <a:pt x="102" y="88"/>
                    <a:pt x="152" y="113"/>
                  </a:cubicBezTo>
                  <a:cubicBezTo>
                    <a:pt x="202" y="126"/>
                    <a:pt x="265" y="138"/>
                    <a:pt x="315" y="138"/>
                  </a:cubicBezTo>
                  <a:cubicBezTo>
                    <a:pt x="328" y="138"/>
                    <a:pt x="340" y="126"/>
                    <a:pt x="340" y="113"/>
                  </a:cubicBezTo>
                  <a:cubicBezTo>
                    <a:pt x="353" y="88"/>
                    <a:pt x="340" y="75"/>
                    <a:pt x="328" y="63"/>
                  </a:cubicBezTo>
                  <a:cubicBezTo>
                    <a:pt x="278" y="25"/>
                    <a:pt x="215" y="25"/>
                    <a:pt x="164" y="13"/>
                  </a:cubicBezTo>
                  <a:cubicBezTo>
                    <a:pt x="127" y="13"/>
                    <a:pt x="64" y="0"/>
                    <a:pt x="14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2" name="Google Shape;7622;p76"/>
            <p:cNvSpPr/>
            <p:nvPr/>
          </p:nvSpPr>
          <p:spPr>
            <a:xfrm rot="3201570">
              <a:off x="2962261" y="1304511"/>
              <a:ext cx="132952" cy="69011"/>
            </a:xfrm>
            <a:custGeom>
              <a:avLst/>
              <a:gdLst/>
              <a:ahLst/>
              <a:cxnLst/>
              <a:rect l="l" t="t" r="r" b="b"/>
              <a:pathLst>
                <a:path w="341" h="177" extrusionOk="0">
                  <a:moveTo>
                    <a:pt x="290" y="0"/>
                  </a:moveTo>
                  <a:cubicBezTo>
                    <a:pt x="252" y="13"/>
                    <a:pt x="202" y="51"/>
                    <a:pt x="152" y="63"/>
                  </a:cubicBezTo>
                  <a:cubicBezTo>
                    <a:pt x="102" y="88"/>
                    <a:pt x="64" y="113"/>
                    <a:pt x="14" y="139"/>
                  </a:cubicBezTo>
                  <a:cubicBezTo>
                    <a:pt x="1" y="139"/>
                    <a:pt x="1" y="139"/>
                    <a:pt x="1" y="151"/>
                  </a:cubicBezTo>
                  <a:cubicBezTo>
                    <a:pt x="1" y="176"/>
                    <a:pt x="1" y="176"/>
                    <a:pt x="14" y="176"/>
                  </a:cubicBezTo>
                  <a:cubicBezTo>
                    <a:pt x="76" y="176"/>
                    <a:pt x="127" y="151"/>
                    <a:pt x="164" y="139"/>
                  </a:cubicBezTo>
                  <a:cubicBezTo>
                    <a:pt x="215" y="126"/>
                    <a:pt x="265" y="113"/>
                    <a:pt x="315" y="76"/>
                  </a:cubicBezTo>
                  <a:cubicBezTo>
                    <a:pt x="328" y="63"/>
                    <a:pt x="328" y="51"/>
                    <a:pt x="340" y="25"/>
                  </a:cubicBezTo>
                  <a:cubicBezTo>
                    <a:pt x="340" y="13"/>
                    <a:pt x="315" y="0"/>
                    <a:pt x="290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3" name="Google Shape;7623;p76"/>
            <p:cNvSpPr/>
            <p:nvPr/>
          </p:nvSpPr>
          <p:spPr>
            <a:xfrm rot="3201570">
              <a:off x="2710380" y="1545605"/>
              <a:ext cx="83826" cy="59263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1" y="0"/>
                  </a:moveTo>
                  <a:lnTo>
                    <a:pt x="1" y="13"/>
                  </a:lnTo>
                  <a:cubicBezTo>
                    <a:pt x="13" y="51"/>
                    <a:pt x="38" y="63"/>
                    <a:pt x="76" y="88"/>
                  </a:cubicBezTo>
                  <a:cubicBezTo>
                    <a:pt x="101" y="114"/>
                    <a:pt x="139" y="139"/>
                    <a:pt x="164" y="151"/>
                  </a:cubicBezTo>
                  <a:lnTo>
                    <a:pt x="202" y="151"/>
                  </a:lnTo>
                  <a:cubicBezTo>
                    <a:pt x="214" y="139"/>
                    <a:pt x="214" y="126"/>
                    <a:pt x="202" y="114"/>
                  </a:cubicBezTo>
                  <a:cubicBezTo>
                    <a:pt x="164" y="76"/>
                    <a:pt x="139" y="63"/>
                    <a:pt x="101" y="51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4" name="Google Shape;7624;p76"/>
            <p:cNvSpPr/>
            <p:nvPr/>
          </p:nvSpPr>
          <p:spPr>
            <a:xfrm rot="3201570">
              <a:off x="2607645" y="1574600"/>
              <a:ext cx="88505" cy="59263"/>
            </a:xfrm>
            <a:custGeom>
              <a:avLst/>
              <a:gdLst/>
              <a:ahLst/>
              <a:cxnLst/>
              <a:rect l="l" t="t" r="r" b="b"/>
              <a:pathLst>
                <a:path w="227" h="152" extrusionOk="0">
                  <a:moveTo>
                    <a:pt x="0" y="1"/>
                  </a:moveTo>
                  <a:lnTo>
                    <a:pt x="0" y="13"/>
                  </a:lnTo>
                  <a:cubicBezTo>
                    <a:pt x="13" y="51"/>
                    <a:pt x="50" y="64"/>
                    <a:pt x="76" y="89"/>
                  </a:cubicBezTo>
                  <a:cubicBezTo>
                    <a:pt x="113" y="114"/>
                    <a:pt x="138" y="139"/>
                    <a:pt x="176" y="152"/>
                  </a:cubicBezTo>
                  <a:lnTo>
                    <a:pt x="201" y="152"/>
                  </a:lnTo>
                  <a:cubicBezTo>
                    <a:pt x="226" y="139"/>
                    <a:pt x="226" y="127"/>
                    <a:pt x="201" y="114"/>
                  </a:cubicBezTo>
                  <a:cubicBezTo>
                    <a:pt x="176" y="76"/>
                    <a:pt x="138" y="64"/>
                    <a:pt x="113" y="51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5" name="Google Shape;7625;p76"/>
            <p:cNvSpPr/>
            <p:nvPr/>
          </p:nvSpPr>
          <p:spPr>
            <a:xfrm rot="3201570">
              <a:off x="2426037" y="1544222"/>
              <a:ext cx="78758" cy="79148"/>
            </a:xfrm>
            <a:custGeom>
              <a:avLst/>
              <a:gdLst/>
              <a:ahLst/>
              <a:cxnLst/>
              <a:rect l="l" t="t" r="r" b="b"/>
              <a:pathLst>
                <a:path w="202" h="203" extrusionOk="0">
                  <a:moveTo>
                    <a:pt x="1" y="1"/>
                  </a:moveTo>
                  <a:lnTo>
                    <a:pt x="1" y="13"/>
                  </a:lnTo>
                  <a:cubicBezTo>
                    <a:pt x="13" y="51"/>
                    <a:pt x="51" y="76"/>
                    <a:pt x="64" y="114"/>
                  </a:cubicBezTo>
                  <a:cubicBezTo>
                    <a:pt x="101" y="139"/>
                    <a:pt x="114" y="177"/>
                    <a:pt x="139" y="189"/>
                  </a:cubicBezTo>
                  <a:cubicBezTo>
                    <a:pt x="164" y="189"/>
                    <a:pt x="177" y="189"/>
                    <a:pt x="177" y="202"/>
                  </a:cubicBezTo>
                  <a:cubicBezTo>
                    <a:pt x="189" y="189"/>
                    <a:pt x="202" y="177"/>
                    <a:pt x="189" y="164"/>
                  </a:cubicBezTo>
                  <a:cubicBezTo>
                    <a:pt x="177" y="127"/>
                    <a:pt x="139" y="114"/>
                    <a:pt x="114" y="76"/>
                  </a:cubicBezTo>
                  <a:cubicBezTo>
                    <a:pt x="76" y="51"/>
                    <a:pt x="51" y="13"/>
                    <a:pt x="13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6" name="Google Shape;7626;p76"/>
            <p:cNvSpPr/>
            <p:nvPr/>
          </p:nvSpPr>
          <p:spPr>
            <a:xfrm rot="3201570">
              <a:off x="2297060" y="1415343"/>
              <a:ext cx="34700" cy="103321"/>
            </a:xfrm>
            <a:custGeom>
              <a:avLst/>
              <a:gdLst/>
              <a:ahLst/>
              <a:cxnLst/>
              <a:rect l="l" t="t" r="r" b="b"/>
              <a:pathLst>
                <a:path w="89" h="265" extrusionOk="0">
                  <a:moveTo>
                    <a:pt x="26" y="0"/>
                  </a:moveTo>
                  <a:cubicBezTo>
                    <a:pt x="1" y="0"/>
                    <a:pt x="1" y="13"/>
                    <a:pt x="1" y="13"/>
                  </a:cubicBezTo>
                  <a:lnTo>
                    <a:pt x="1" y="126"/>
                  </a:lnTo>
                  <a:cubicBezTo>
                    <a:pt x="1" y="151"/>
                    <a:pt x="1" y="202"/>
                    <a:pt x="26" y="227"/>
                  </a:cubicBezTo>
                  <a:lnTo>
                    <a:pt x="51" y="265"/>
                  </a:lnTo>
                  <a:cubicBezTo>
                    <a:pt x="76" y="265"/>
                    <a:pt x="89" y="252"/>
                    <a:pt x="89" y="227"/>
                  </a:cubicBezTo>
                  <a:cubicBezTo>
                    <a:pt x="89" y="202"/>
                    <a:pt x="89" y="151"/>
                    <a:pt x="76" y="126"/>
                  </a:cubicBezTo>
                  <a:cubicBezTo>
                    <a:pt x="51" y="88"/>
                    <a:pt x="51" y="38"/>
                    <a:pt x="38" y="13"/>
                  </a:cubicBezTo>
                  <a:cubicBezTo>
                    <a:pt x="38" y="0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7" name="Google Shape;7627;p76"/>
            <p:cNvSpPr/>
            <p:nvPr/>
          </p:nvSpPr>
          <p:spPr>
            <a:xfrm rot="3201570">
              <a:off x="2496020" y="1518213"/>
              <a:ext cx="73689" cy="74079"/>
            </a:xfrm>
            <a:custGeom>
              <a:avLst/>
              <a:gdLst/>
              <a:ahLst/>
              <a:cxnLst/>
              <a:rect l="l" t="t" r="r" b="b"/>
              <a:pathLst>
                <a:path w="189" h="190" extrusionOk="0">
                  <a:moveTo>
                    <a:pt x="0" y="1"/>
                  </a:moveTo>
                  <a:lnTo>
                    <a:pt x="0" y="26"/>
                  </a:lnTo>
                  <a:cubicBezTo>
                    <a:pt x="13" y="51"/>
                    <a:pt x="50" y="89"/>
                    <a:pt x="63" y="114"/>
                  </a:cubicBezTo>
                  <a:lnTo>
                    <a:pt x="138" y="189"/>
                  </a:lnTo>
                  <a:lnTo>
                    <a:pt x="151" y="189"/>
                  </a:lnTo>
                  <a:cubicBezTo>
                    <a:pt x="176" y="189"/>
                    <a:pt x="189" y="177"/>
                    <a:pt x="176" y="164"/>
                  </a:cubicBezTo>
                  <a:lnTo>
                    <a:pt x="88" y="89"/>
                  </a:lnTo>
                  <a:cubicBezTo>
                    <a:pt x="75" y="51"/>
                    <a:pt x="50" y="26"/>
                    <a:pt x="13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8" name="Google Shape;7628;p76"/>
            <p:cNvSpPr/>
            <p:nvPr/>
          </p:nvSpPr>
          <p:spPr>
            <a:xfrm rot="3201570">
              <a:off x="2742056" y="1517464"/>
              <a:ext cx="103320" cy="29632"/>
            </a:xfrm>
            <a:custGeom>
              <a:avLst/>
              <a:gdLst/>
              <a:ahLst/>
              <a:cxnLst/>
              <a:rect l="l" t="t" r="r" b="b"/>
              <a:pathLst>
                <a:path w="265" h="76" extrusionOk="0">
                  <a:moveTo>
                    <a:pt x="13" y="0"/>
                  </a:moveTo>
                  <a:cubicBezTo>
                    <a:pt x="0" y="0"/>
                    <a:pt x="0" y="13"/>
                    <a:pt x="0" y="13"/>
                  </a:cubicBezTo>
                  <a:lnTo>
                    <a:pt x="13" y="38"/>
                  </a:lnTo>
                  <a:cubicBezTo>
                    <a:pt x="51" y="51"/>
                    <a:pt x="88" y="63"/>
                    <a:pt x="126" y="63"/>
                  </a:cubicBezTo>
                  <a:cubicBezTo>
                    <a:pt x="151" y="76"/>
                    <a:pt x="202" y="76"/>
                    <a:pt x="239" y="76"/>
                  </a:cubicBezTo>
                  <a:cubicBezTo>
                    <a:pt x="252" y="76"/>
                    <a:pt x="264" y="63"/>
                    <a:pt x="252" y="51"/>
                  </a:cubicBezTo>
                  <a:cubicBezTo>
                    <a:pt x="264" y="38"/>
                    <a:pt x="252" y="13"/>
                    <a:pt x="239" y="13"/>
                  </a:cubicBezTo>
                  <a:cubicBezTo>
                    <a:pt x="202" y="0"/>
                    <a:pt x="151" y="0"/>
                    <a:pt x="126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9" name="Google Shape;7629;p76"/>
            <p:cNvSpPr/>
            <p:nvPr/>
          </p:nvSpPr>
          <p:spPr>
            <a:xfrm rot="3201570">
              <a:off x="2180116" y="1167051"/>
              <a:ext cx="69010" cy="82657"/>
            </a:xfrm>
            <a:custGeom>
              <a:avLst/>
              <a:gdLst/>
              <a:ahLst/>
              <a:cxnLst/>
              <a:rect l="l" t="t" r="r" b="b"/>
              <a:pathLst>
                <a:path w="177" h="212" extrusionOk="0">
                  <a:moveTo>
                    <a:pt x="151" y="1"/>
                  </a:moveTo>
                  <a:cubicBezTo>
                    <a:pt x="126" y="14"/>
                    <a:pt x="101" y="51"/>
                    <a:pt x="76" y="76"/>
                  </a:cubicBezTo>
                  <a:cubicBezTo>
                    <a:pt x="63" y="114"/>
                    <a:pt x="26" y="139"/>
                    <a:pt x="13" y="177"/>
                  </a:cubicBezTo>
                  <a:cubicBezTo>
                    <a:pt x="0" y="190"/>
                    <a:pt x="0" y="202"/>
                    <a:pt x="13" y="202"/>
                  </a:cubicBezTo>
                  <a:cubicBezTo>
                    <a:pt x="19" y="208"/>
                    <a:pt x="29" y="212"/>
                    <a:pt x="38" y="212"/>
                  </a:cubicBezTo>
                  <a:cubicBezTo>
                    <a:pt x="48" y="212"/>
                    <a:pt x="57" y="208"/>
                    <a:pt x="63" y="202"/>
                  </a:cubicBezTo>
                  <a:cubicBezTo>
                    <a:pt x="88" y="177"/>
                    <a:pt x="101" y="139"/>
                    <a:pt x="126" y="114"/>
                  </a:cubicBezTo>
                  <a:lnTo>
                    <a:pt x="176" y="14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0" name="Google Shape;7630;p76"/>
            <p:cNvSpPr/>
            <p:nvPr/>
          </p:nvSpPr>
          <p:spPr>
            <a:xfrm rot="3201570">
              <a:off x="2972738" y="1177271"/>
              <a:ext cx="83436" cy="76029"/>
            </a:xfrm>
            <a:custGeom>
              <a:avLst/>
              <a:gdLst/>
              <a:ahLst/>
              <a:cxnLst/>
              <a:rect l="l" t="t" r="r" b="b"/>
              <a:pathLst>
                <a:path w="214" h="195" extrusionOk="0">
                  <a:moveTo>
                    <a:pt x="174" y="1"/>
                  </a:moveTo>
                  <a:cubicBezTo>
                    <a:pt x="170" y="1"/>
                    <a:pt x="167" y="2"/>
                    <a:pt x="164" y="6"/>
                  </a:cubicBezTo>
                  <a:cubicBezTo>
                    <a:pt x="126" y="31"/>
                    <a:pt x="113" y="56"/>
                    <a:pt x="88" y="94"/>
                  </a:cubicBezTo>
                  <a:cubicBezTo>
                    <a:pt x="50" y="119"/>
                    <a:pt x="25" y="157"/>
                    <a:pt x="0" y="182"/>
                  </a:cubicBezTo>
                  <a:lnTo>
                    <a:pt x="0" y="194"/>
                  </a:lnTo>
                  <a:lnTo>
                    <a:pt x="25" y="194"/>
                  </a:lnTo>
                  <a:cubicBezTo>
                    <a:pt x="50" y="182"/>
                    <a:pt x="88" y="157"/>
                    <a:pt x="113" y="132"/>
                  </a:cubicBezTo>
                  <a:cubicBezTo>
                    <a:pt x="151" y="106"/>
                    <a:pt x="176" y="94"/>
                    <a:pt x="189" y="56"/>
                  </a:cubicBezTo>
                  <a:cubicBezTo>
                    <a:pt x="189" y="44"/>
                    <a:pt x="214" y="31"/>
                    <a:pt x="214" y="31"/>
                  </a:cubicBezTo>
                  <a:cubicBezTo>
                    <a:pt x="196" y="13"/>
                    <a:pt x="184" y="1"/>
                    <a:pt x="174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1" name="Google Shape;7631;p76"/>
            <p:cNvSpPr/>
            <p:nvPr/>
          </p:nvSpPr>
          <p:spPr>
            <a:xfrm rot="3201570">
              <a:off x="2894604" y="1356202"/>
              <a:ext cx="108389" cy="29632"/>
            </a:xfrm>
            <a:custGeom>
              <a:avLst/>
              <a:gdLst/>
              <a:ahLst/>
              <a:cxnLst/>
              <a:rect l="l" t="t" r="r" b="b"/>
              <a:pathLst>
                <a:path w="278" h="76" extrusionOk="0">
                  <a:moveTo>
                    <a:pt x="240" y="0"/>
                  </a:moveTo>
                  <a:cubicBezTo>
                    <a:pt x="215" y="0"/>
                    <a:pt x="164" y="13"/>
                    <a:pt x="127" y="13"/>
                  </a:cubicBezTo>
                  <a:cubicBezTo>
                    <a:pt x="101" y="38"/>
                    <a:pt x="51" y="38"/>
                    <a:pt x="26" y="51"/>
                  </a:cubicBezTo>
                  <a:cubicBezTo>
                    <a:pt x="1" y="51"/>
                    <a:pt x="1" y="63"/>
                    <a:pt x="1" y="63"/>
                  </a:cubicBezTo>
                  <a:cubicBezTo>
                    <a:pt x="1" y="76"/>
                    <a:pt x="26" y="76"/>
                    <a:pt x="26" y="76"/>
                  </a:cubicBezTo>
                  <a:lnTo>
                    <a:pt x="127" y="76"/>
                  </a:lnTo>
                  <a:cubicBezTo>
                    <a:pt x="164" y="76"/>
                    <a:pt x="215" y="76"/>
                    <a:pt x="240" y="63"/>
                  </a:cubicBezTo>
                  <a:cubicBezTo>
                    <a:pt x="240" y="51"/>
                    <a:pt x="252" y="51"/>
                    <a:pt x="277" y="38"/>
                  </a:cubicBezTo>
                  <a:cubicBezTo>
                    <a:pt x="277" y="13"/>
                    <a:pt x="252" y="0"/>
                    <a:pt x="240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2" name="Google Shape;7632;p76"/>
            <p:cNvSpPr/>
            <p:nvPr/>
          </p:nvSpPr>
          <p:spPr>
            <a:xfrm rot="3201570">
              <a:off x="2342209" y="938784"/>
              <a:ext cx="628111" cy="590684"/>
            </a:xfrm>
            <a:custGeom>
              <a:avLst/>
              <a:gdLst/>
              <a:ahLst/>
              <a:cxnLst/>
              <a:rect l="l" t="t" r="r" b="b"/>
              <a:pathLst>
                <a:path w="1611" h="1515" extrusionOk="0">
                  <a:moveTo>
                    <a:pt x="1120" y="0"/>
                  </a:moveTo>
                  <a:lnTo>
                    <a:pt x="1" y="1182"/>
                  </a:lnTo>
                  <a:lnTo>
                    <a:pt x="1" y="1308"/>
                  </a:lnTo>
                  <a:cubicBezTo>
                    <a:pt x="1" y="1321"/>
                    <a:pt x="14" y="1333"/>
                    <a:pt x="51" y="1333"/>
                  </a:cubicBezTo>
                  <a:lnTo>
                    <a:pt x="303" y="1258"/>
                  </a:lnTo>
                  <a:cubicBezTo>
                    <a:pt x="315" y="1258"/>
                    <a:pt x="328" y="1258"/>
                    <a:pt x="328" y="1270"/>
                  </a:cubicBezTo>
                  <a:lnTo>
                    <a:pt x="366" y="1371"/>
                  </a:lnTo>
                  <a:cubicBezTo>
                    <a:pt x="366" y="1380"/>
                    <a:pt x="378" y="1389"/>
                    <a:pt x="394" y="1389"/>
                  </a:cubicBezTo>
                  <a:cubicBezTo>
                    <a:pt x="401" y="1389"/>
                    <a:pt x="409" y="1387"/>
                    <a:pt x="416" y="1384"/>
                  </a:cubicBezTo>
                  <a:cubicBezTo>
                    <a:pt x="421" y="1378"/>
                    <a:pt x="429" y="1375"/>
                    <a:pt x="435" y="1375"/>
                  </a:cubicBezTo>
                  <a:cubicBezTo>
                    <a:pt x="445" y="1375"/>
                    <a:pt x="454" y="1381"/>
                    <a:pt x="454" y="1396"/>
                  </a:cubicBezTo>
                  <a:lnTo>
                    <a:pt x="454" y="1421"/>
                  </a:lnTo>
                  <a:cubicBezTo>
                    <a:pt x="454" y="1440"/>
                    <a:pt x="474" y="1451"/>
                    <a:pt x="490" y="1451"/>
                  </a:cubicBezTo>
                  <a:cubicBezTo>
                    <a:pt x="495" y="1451"/>
                    <a:pt x="501" y="1450"/>
                    <a:pt x="504" y="1447"/>
                  </a:cubicBezTo>
                  <a:lnTo>
                    <a:pt x="642" y="1321"/>
                  </a:lnTo>
                  <a:cubicBezTo>
                    <a:pt x="650" y="1313"/>
                    <a:pt x="658" y="1310"/>
                    <a:pt x="665" y="1310"/>
                  </a:cubicBezTo>
                  <a:cubicBezTo>
                    <a:pt x="681" y="1310"/>
                    <a:pt x="693" y="1325"/>
                    <a:pt x="693" y="1333"/>
                  </a:cubicBezTo>
                  <a:lnTo>
                    <a:pt x="730" y="1484"/>
                  </a:lnTo>
                  <a:cubicBezTo>
                    <a:pt x="730" y="1503"/>
                    <a:pt x="744" y="1514"/>
                    <a:pt x="756" y="1514"/>
                  </a:cubicBezTo>
                  <a:cubicBezTo>
                    <a:pt x="760" y="1514"/>
                    <a:pt x="765" y="1513"/>
                    <a:pt x="768" y="1509"/>
                  </a:cubicBezTo>
                  <a:lnTo>
                    <a:pt x="856" y="1447"/>
                  </a:lnTo>
                  <a:cubicBezTo>
                    <a:pt x="862" y="1434"/>
                    <a:pt x="869" y="1428"/>
                    <a:pt x="873" y="1428"/>
                  </a:cubicBezTo>
                  <a:cubicBezTo>
                    <a:pt x="878" y="1428"/>
                    <a:pt x="881" y="1434"/>
                    <a:pt x="881" y="1447"/>
                  </a:cubicBezTo>
                  <a:lnTo>
                    <a:pt x="957" y="1484"/>
                  </a:lnTo>
                  <a:cubicBezTo>
                    <a:pt x="964" y="1492"/>
                    <a:pt x="971" y="1495"/>
                    <a:pt x="978" y="1495"/>
                  </a:cubicBezTo>
                  <a:cubicBezTo>
                    <a:pt x="994" y="1495"/>
                    <a:pt x="1007" y="1477"/>
                    <a:pt x="1007" y="1459"/>
                  </a:cubicBezTo>
                  <a:lnTo>
                    <a:pt x="982" y="1258"/>
                  </a:lnTo>
                  <a:cubicBezTo>
                    <a:pt x="982" y="1230"/>
                    <a:pt x="989" y="1215"/>
                    <a:pt x="1003" y="1215"/>
                  </a:cubicBezTo>
                  <a:cubicBezTo>
                    <a:pt x="1008" y="1215"/>
                    <a:pt x="1013" y="1217"/>
                    <a:pt x="1020" y="1220"/>
                  </a:cubicBezTo>
                  <a:lnTo>
                    <a:pt x="1321" y="1384"/>
                  </a:lnTo>
                  <a:cubicBezTo>
                    <a:pt x="1326" y="1385"/>
                    <a:pt x="1331" y="1386"/>
                    <a:pt x="1336" y="1386"/>
                  </a:cubicBezTo>
                  <a:cubicBezTo>
                    <a:pt x="1365" y="1386"/>
                    <a:pt x="1382" y="1355"/>
                    <a:pt x="1372" y="1333"/>
                  </a:cubicBezTo>
                  <a:lnTo>
                    <a:pt x="1233" y="1082"/>
                  </a:lnTo>
                  <a:cubicBezTo>
                    <a:pt x="1208" y="1044"/>
                    <a:pt x="1246" y="1032"/>
                    <a:pt x="1258" y="1032"/>
                  </a:cubicBezTo>
                  <a:lnTo>
                    <a:pt x="1372" y="1069"/>
                  </a:lnTo>
                  <a:cubicBezTo>
                    <a:pt x="1374" y="1071"/>
                    <a:pt x="1377" y="1071"/>
                    <a:pt x="1380" y="1071"/>
                  </a:cubicBezTo>
                  <a:cubicBezTo>
                    <a:pt x="1402" y="1071"/>
                    <a:pt x="1419" y="1030"/>
                    <a:pt x="1397" y="1019"/>
                  </a:cubicBezTo>
                  <a:lnTo>
                    <a:pt x="1384" y="956"/>
                  </a:lnTo>
                  <a:cubicBezTo>
                    <a:pt x="1372" y="944"/>
                    <a:pt x="1384" y="906"/>
                    <a:pt x="1397" y="906"/>
                  </a:cubicBezTo>
                  <a:lnTo>
                    <a:pt x="1447" y="893"/>
                  </a:lnTo>
                  <a:cubicBezTo>
                    <a:pt x="1485" y="893"/>
                    <a:pt x="1485" y="843"/>
                    <a:pt x="1460" y="830"/>
                  </a:cubicBezTo>
                  <a:lnTo>
                    <a:pt x="1271" y="705"/>
                  </a:lnTo>
                  <a:cubicBezTo>
                    <a:pt x="1258" y="692"/>
                    <a:pt x="1258" y="654"/>
                    <a:pt x="1271" y="654"/>
                  </a:cubicBezTo>
                  <a:lnTo>
                    <a:pt x="1573" y="516"/>
                  </a:lnTo>
                  <a:cubicBezTo>
                    <a:pt x="1611" y="503"/>
                    <a:pt x="1585" y="453"/>
                    <a:pt x="1560" y="453"/>
                  </a:cubicBezTo>
                  <a:lnTo>
                    <a:pt x="1246" y="415"/>
                  </a:lnTo>
                  <a:cubicBezTo>
                    <a:pt x="1208" y="415"/>
                    <a:pt x="1208" y="390"/>
                    <a:pt x="1233" y="378"/>
                  </a:cubicBezTo>
                  <a:lnTo>
                    <a:pt x="1309" y="277"/>
                  </a:lnTo>
                  <a:cubicBezTo>
                    <a:pt x="1321" y="264"/>
                    <a:pt x="1309" y="252"/>
                    <a:pt x="1296" y="227"/>
                  </a:cubicBezTo>
                  <a:lnTo>
                    <a:pt x="1108" y="151"/>
                  </a:lnTo>
                  <a:cubicBezTo>
                    <a:pt x="1082" y="139"/>
                    <a:pt x="1070" y="126"/>
                    <a:pt x="1082" y="101"/>
                  </a:cubicBezTo>
                  <a:lnTo>
                    <a:pt x="1108" y="88"/>
                  </a:lnTo>
                  <a:lnTo>
                    <a:pt x="1170" y="38"/>
                  </a:lnTo>
                  <a:cubicBezTo>
                    <a:pt x="1183" y="26"/>
                    <a:pt x="1183" y="0"/>
                    <a:pt x="1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7314;p74">
            <a:extLst>
              <a:ext uri="{FF2B5EF4-FFF2-40B4-BE49-F238E27FC236}">
                <a16:creationId xmlns:a16="http://schemas.microsoft.com/office/drawing/2014/main" id="{37A4BEB0-A1AC-2E18-98B5-273A8EF30F1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7350" y="2161997"/>
            <a:ext cx="4677825" cy="82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시스템 및 테이블 구조</a:t>
            </a:r>
            <a:endParaRPr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1">
          <a:extLst>
            <a:ext uri="{FF2B5EF4-FFF2-40B4-BE49-F238E27FC236}">
              <a16:creationId xmlns:a16="http://schemas.microsoft.com/office/drawing/2014/main" id="{A0277BEC-EF1F-D07F-F96F-8189D1970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:a16="http://schemas.microsoft.com/office/drawing/2014/main" id="{39E77117-CE37-EB95-088F-494EFD98F7E4}"/>
              </a:ext>
            </a:extLst>
          </p:cNvPr>
          <p:cNvGrpSpPr/>
          <p:nvPr/>
        </p:nvGrpSpPr>
        <p:grpSpPr>
          <a:xfrm>
            <a:off x="818821" y="893088"/>
            <a:ext cx="7506358" cy="3850819"/>
            <a:chOff x="302642" y="881438"/>
            <a:chExt cx="7506358" cy="385081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C198322-4553-8B11-59E7-AFD712B7829A}"/>
                </a:ext>
              </a:extLst>
            </p:cNvPr>
            <p:cNvSpPr/>
            <p:nvPr/>
          </p:nvSpPr>
          <p:spPr>
            <a:xfrm>
              <a:off x="3155821" y="893088"/>
              <a:ext cx="1800000" cy="383916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BBE4C2A2-9DAA-8AE0-8C71-919FBF932A23}"/>
                </a:ext>
              </a:extLst>
            </p:cNvPr>
            <p:cNvSpPr/>
            <p:nvPr/>
          </p:nvSpPr>
          <p:spPr>
            <a:xfrm>
              <a:off x="3155821" y="893088"/>
              <a:ext cx="1800000" cy="49380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메인 메뉴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C254A1D-9E0F-C636-4ADC-5B13A6602006}"/>
                </a:ext>
              </a:extLst>
            </p:cNvPr>
            <p:cNvSpPr/>
            <p:nvPr/>
          </p:nvSpPr>
          <p:spPr>
            <a:xfrm>
              <a:off x="3155821" y="2960700"/>
              <a:ext cx="1800000" cy="4938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식당 조건 검색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F4BAB0D-F613-7DEB-71D6-B49B406EBA12}"/>
                </a:ext>
              </a:extLst>
            </p:cNvPr>
            <p:cNvSpPr/>
            <p:nvPr/>
          </p:nvSpPr>
          <p:spPr>
            <a:xfrm>
              <a:off x="3155821" y="1926894"/>
              <a:ext cx="1800000" cy="4938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랜덤 식당 추천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4DE015C-FDAD-A401-3A2B-D4AE1C9990FF}"/>
                </a:ext>
              </a:extLst>
            </p:cNvPr>
            <p:cNvSpPr/>
            <p:nvPr/>
          </p:nvSpPr>
          <p:spPr>
            <a:xfrm>
              <a:off x="3155821" y="3994506"/>
              <a:ext cx="1800000" cy="4938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C R U D</a:t>
              </a:r>
              <a:endPara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3335CB1-C62A-04C1-8E36-FE7DEDA2A2D5}"/>
                </a:ext>
              </a:extLst>
            </p:cNvPr>
            <p:cNvSpPr/>
            <p:nvPr/>
          </p:nvSpPr>
          <p:spPr>
            <a:xfrm>
              <a:off x="6009000" y="893088"/>
              <a:ext cx="1800000" cy="3839168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C74E66C-7AB0-54D2-8EB7-251869F72AF1}"/>
                </a:ext>
              </a:extLst>
            </p:cNvPr>
            <p:cNvSpPr/>
            <p:nvPr/>
          </p:nvSpPr>
          <p:spPr>
            <a:xfrm>
              <a:off x="6009000" y="893088"/>
              <a:ext cx="1800000" cy="49380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서브 메뉴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C034E90-0F3B-4CE2-216A-2C782277B283}"/>
                </a:ext>
              </a:extLst>
            </p:cNvPr>
            <p:cNvSpPr/>
            <p:nvPr/>
          </p:nvSpPr>
          <p:spPr>
            <a:xfrm>
              <a:off x="6009000" y="1433094"/>
              <a:ext cx="1800000" cy="4938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식당 전체 조회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8AF0B0F-DA9E-D63D-58D2-BF2FD50DE72C}"/>
                </a:ext>
              </a:extLst>
            </p:cNvPr>
            <p:cNvSpPr/>
            <p:nvPr/>
          </p:nvSpPr>
          <p:spPr>
            <a:xfrm>
              <a:off x="6009000" y="2077950"/>
              <a:ext cx="1800000" cy="4938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식당 데이터 검색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67DC39F-B5AE-FBE7-DCCC-ABA2A9C84E9B}"/>
                </a:ext>
              </a:extLst>
            </p:cNvPr>
            <p:cNvSpPr/>
            <p:nvPr/>
          </p:nvSpPr>
          <p:spPr>
            <a:xfrm>
              <a:off x="6009000" y="2722806"/>
              <a:ext cx="1800000" cy="4938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식당 데이터 입력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AC75D97-4982-3838-19C4-36281DD27416}"/>
                </a:ext>
              </a:extLst>
            </p:cNvPr>
            <p:cNvSpPr/>
            <p:nvPr/>
          </p:nvSpPr>
          <p:spPr>
            <a:xfrm>
              <a:off x="6009000" y="3367662"/>
              <a:ext cx="1800000" cy="4938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식당 데이터 수정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B2B8D34-5333-197F-6E50-0F803D09940A}"/>
                </a:ext>
              </a:extLst>
            </p:cNvPr>
            <p:cNvSpPr/>
            <p:nvPr/>
          </p:nvSpPr>
          <p:spPr>
            <a:xfrm>
              <a:off x="6009000" y="4014659"/>
              <a:ext cx="1800000" cy="4938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식당 데이터 삭제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79F698B2-4F2D-BAF2-9D60-C5DB9BB17A45}"/>
                </a:ext>
              </a:extLst>
            </p:cNvPr>
            <p:cNvSpPr/>
            <p:nvPr/>
          </p:nvSpPr>
          <p:spPr>
            <a:xfrm>
              <a:off x="302642" y="1926894"/>
              <a:ext cx="1800000" cy="4938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프로그램 시작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E3FF988-9704-9BB1-BD4B-B6261F6B7129}"/>
                </a:ext>
              </a:extLst>
            </p:cNvPr>
            <p:cNvSpPr/>
            <p:nvPr/>
          </p:nvSpPr>
          <p:spPr>
            <a:xfrm>
              <a:off x="302642" y="3367662"/>
              <a:ext cx="1800000" cy="493800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프로그램 종료</a:t>
              </a:r>
            </a:p>
          </p:txBody>
        </p:sp>
        <p:cxnSp>
          <p:nvCxnSpPr>
            <p:cNvPr id="27" name="연결선: 구부러짐 26">
              <a:extLst>
                <a:ext uri="{FF2B5EF4-FFF2-40B4-BE49-F238E27FC236}">
                  <a16:creationId xmlns:a16="http://schemas.microsoft.com/office/drawing/2014/main" id="{8B78C39D-7967-FD96-C35E-1C5CB61BA34B}"/>
                </a:ext>
              </a:extLst>
            </p:cNvPr>
            <p:cNvCxnSpPr>
              <a:cxnSpLocks/>
              <a:stCxn id="17" idx="0"/>
              <a:endCxn id="3" idx="1"/>
            </p:cNvCxnSpPr>
            <p:nvPr/>
          </p:nvCxnSpPr>
          <p:spPr>
            <a:xfrm rot="5400000" flipH="1" flipV="1">
              <a:off x="1785778" y="556852"/>
              <a:ext cx="786906" cy="1953179"/>
            </a:xfrm>
            <a:prstGeom prst="curved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구부러짐 28">
              <a:extLst>
                <a:ext uri="{FF2B5EF4-FFF2-40B4-BE49-F238E27FC236}">
                  <a16:creationId xmlns:a16="http://schemas.microsoft.com/office/drawing/2014/main" id="{2A572AC1-AA8D-FCB7-3205-11EF0D87D850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4955821" y="1139988"/>
              <a:ext cx="1053179" cy="310141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87C651B1-BB12-738C-93AE-161EF1B0E1D5}"/>
                </a:ext>
              </a:extLst>
            </p:cNvPr>
            <p:cNvCxnSpPr>
              <a:cxnSpLocks/>
              <a:stCxn id="7" idx="2"/>
              <a:endCxn id="18" idx="2"/>
            </p:cNvCxnSpPr>
            <p:nvPr/>
          </p:nvCxnSpPr>
          <p:spPr>
            <a:xfrm rot="5400000" flipH="1">
              <a:off x="2193835" y="2870270"/>
              <a:ext cx="870794" cy="2853179"/>
            </a:xfrm>
            <a:prstGeom prst="curvedConnector3">
              <a:avLst>
                <a:gd name="adj1" fmla="val -36537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구부러짐 34">
              <a:extLst>
                <a:ext uri="{FF2B5EF4-FFF2-40B4-BE49-F238E27FC236}">
                  <a16:creationId xmlns:a16="http://schemas.microsoft.com/office/drawing/2014/main" id="{5DB936A4-1445-7A20-CBA4-F2F0E1CB1D21}"/>
                </a:ext>
              </a:extLst>
            </p:cNvPr>
            <p:cNvCxnSpPr>
              <a:cxnSpLocks/>
              <a:stCxn id="11" idx="0"/>
              <a:endCxn id="3" idx="0"/>
            </p:cNvCxnSpPr>
            <p:nvPr/>
          </p:nvCxnSpPr>
          <p:spPr>
            <a:xfrm rot="16200000" flipV="1">
              <a:off x="5479761" y="-536152"/>
              <a:ext cx="18000" cy="2853179"/>
            </a:xfrm>
            <a:prstGeom prst="curvedConnector3">
              <a:avLst>
                <a:gd name="adj1" fmla="val 3395858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Google Shape;7041;p67">
            <a:extLst>
              <a:ext uri="{FF2B5EF4-FFF2-40B4-BE49-F238E27FC236}">
                <a16:creationId xmlns:a16="http://schemas.microsoft.com/office/drawing/2014/main" id="{EE1C6644-4BB2-F955-6EBD-4272C6D71BD4}"/>
              </a:ext>
            </a:extLst>
          </p:cNvPr>
          <p:cNvSpPr txBox="1">
            <a:spLocks/>
          </p:cNvSpPr>
          <p:nvPr/>
        </p:nvSpPr>
        <p:spPr>
          <a:xfrm>
            <a:off x="967232" y="399288"/>
            <a:ext cx="1908048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acifico"/>
              <a:buNone/>
              <a:defRPr sz="5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시스템 구조</a:t>
            </a:r>
          </a:p>
        </p:txBody>
      </p:sp>
    </p:spTree>
    <p:extLst>
      <p:ext uri="{BB962C8B-B14F-4D97-AF65-F5344CB8AC3E}">
        <p14:creationId xmlns:p14="http://schemas.microsoft.com/office/powerpoint/2010/main" val="151775164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1">
          <a:extLst>
            <a:ext uri="{FF2B5EF4-FFF2-40B4-BE49-F238E27FC236}">
              <a16:creationId xmlns:a16="http://schemas.microsoft.com/office/drawing/2014/main" id="{95AADBC8-3418-BDFC-BAA6-9C8B3E7A9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1;p67">
            <a:extLst>
              <a:ext uri="{FF2B5EF4-FFF2-40B4-BE49-F238E27FC236}">
                <a16:creationId xmlns:a16="http://schemas.microsoft.com/office/drawing/2014/main" id="{4C442C1B-28CC-68AD-9341-C9BBAE30ADBD}"/>
              </a:ext>
            </a:extLst>
          </p:cNvPr>
          <p:cNvSpPr txBox="1">
            <a:spLocks/>
          </p:cNvSpPr>
          <p:nvPr/>
        </p:nvSpPr>
        <p:spPr>
          <a:xfrm>
            <a:off x="967232" y="399288"/>
            <a:ext cx="1908048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acifico"/>
              <a:buNone/>
              <a:defRPr sz="5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테이블 구조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EE792C-1463-D2A3-93B7-E89AA7AD06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089" b="6617"/>
          <a:stretch/>
        </p:blipFill>
        <p:spPr>
          <a:xfrm>
            <a:off x="781935" y="1214120"/>
            <a:ext cx="7580130" cy="32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0402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ood Pattern XL by Slidesgo">
  <a:themeElements>
    <a:clrScheme name="Simple Light">
      <a:dk1>
        <a:srgbClr val="434343"/>
      </a:dk1>
      <a:lt1>
        <a:srgbClr val="FFFFFF"/>
      </a:lt1>
      <a:dk2>
        <a:srgbClr val="D2F2EC"/>
      </a:dk2>
      <a:lt2>
        <a:srgbClr val="93D9CF"/>
      </a:lt2>
      <a:accent1>
        <a:srgbClr val="43742A"/>
      </a:accent1>
      <a:accent2>
        <a:srgbClr val="FFBBB4"/>
      </a:accent2>
      <a:accent3>
        <a:srgbClr val="FF5F51"/>
      </a:accent3>
      <a:accent4>
        <a:srgbClr val="FF842F"/>
      </a:accent4>
      <a:accent5>
        <a:srgbClr val="FFE76E"/>
      </a:accent5>
      <a:accent6>
        <a:srgbClr val="FFEF9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318</Words>
  <Application>Microsoft Office PowerPoint</Application>
  <PresentationFormat>화면 슬라이드 쇼(16:9)</PresentationFormat>
  <Paragraphs>105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나눔스퀘어라운드 Regular</vt:lpstr>
      <vt:lpstr>Lato Black</vt:lpstr>
      <vt:lpstr>Pacifico</vt:lpstr>
      <vt:lpstr>Arial</vt:lpstr>
      <vt:lpstr>Lato</vt:lpstr>
      <vt:lpstr>Food Pattern XL by Slidesgo</vt:lpstr>
      <vt:lpstr>오늘 뭐 먹지 ?</vt:lpstr>
      <vt:lpstr>Introduction</vt:lpstr>
      <vt:lpstr>목 차</vt:lpstr>
      <vt:lpstr>01</vt:lpstr>
      <vt:lpstr>PowerPoint 프레젠테이션</vt:lpstr>
      <vt:lpstr>PowerPoint 프레젠테이션</vt:lpstr>
      <vt:lpstr>02</vt:lpstr>
      <vt:lpstr>PowerPoint 프레젠테이션</vt:lpstr>
      <vt:lpstr>PowerPoint 프레젠테이션</vt:lpstr>
      <vt:lpstr>03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04</vt:lpstr>
      <vt:lpstr>PowerPoint 프레젠테이션</vt:lpstr>
      <vt:lpstr>PowerPoint 프레젠테이션</vt:lpstr>
      <vt:lpstr>PowerPoint 프레젠테이션</vt:lpstr>
      <vt:lpstr>PowerPoint 프레젠테이션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아카데미02 퍼스트존</cp:lastModifiedBy>
  <cp:revision>76</cp:revision>
  <dcterms:modified xsi:type="dcterms:W3CDTF">2024-10-30T05:38:08Z</dcterms:modified>
</cp:coreProperties>
</file>