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1235B-BBAF-42BB-9B32-540C569E82DD}" v="34" dt="2020-11-17T19:56:14.121"/>
    <p1510:client id="{43D414E2-0264-4C4D-B8D7-72335AF2BBF0}" v="634" dt="2020-11-18T03:00:20.947"/>
    <p1510:client id="{CD25DE94-A394-497C-B205-FD87F2EB48E2}" v="70" dt="2020-11-17T20:47:14.705"/>
    <p1510:client id="{DF271AD5-FBD8-406F-ADFC-2524CC3B4F3D}" v="36" dt="2020-11-17T20:08:03.620"/>
    <p1510:client id="{ECE2D620-02B5-4593-B18C-5B9D4AE15E59}" v="669" dt="2020-11-17T21:36:10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TIRKEY" userId="S::n_tirkey@cs.iitr.ac.in::d8ccb9fb-77ea-4dba-9337-9899355d891d" providerId="AD" clId="Web-{0631235B-BBAF-42BB-9B32-540C569E82DD}"/>
    <pc:docChg chg="modSld">
      <pc:chgData name="NIKHIL TIRKEY" userId="S::n_tirkey@cs.iitr.ac.in::d8ccb9fb-77ea-4dba-9337-9899355d891d" providerId="AD" clId="Web-{0631235B-BBAF-42BB-9B32-540C569E82DD}" dt="2020-11-17T19:56:14.121" v="33" actId="20577"/>
      <pc:docMkLst>
        <pc:docMk/>
      </pc:docMkLst>
      <pc:sldChg chg="modSp">
        <pc:chgData name="NIKHIL TIRKEY" userId="S::n_tirkey@cs.iitr.ac.in::d8ccb9fb-77ea-4dba-9337-9899355d891d" providerId="AD" clId="Web-{0631235B-BBAF-42BB-9B32-540C569E82DD}" dt="2020-11-17T19:56:14.121" v="32" actId="20577"/>
        <pc:sldMkLst>
          <pc:docMk/>
          <pc:sldMk cId="109857222" sldId="256"/>
        </pc:sldMkLst>
        <pc:spChg chg="mod">
          <ac:chgData name="NIKHIL TIRKEY" userId="S::n_tirkey@cs.iitr.ac.in::d8ccb9fb-77ea-4dba-9337-9899355d891d" providerId="AD" clId="Web-{0631235B-BBAF-42BB-9B32-540C569E82DD}" dt="2020-11-17T19:56:14.121" v="3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NIKHIL TIRKEY" userId="S::n_tirkey@cs.iitr.ac.in::d8ccb9fb-77ea-4dba-9337-9899355d891d" providerId="AD" clId="Web-{ECE2D620-02B5-4593-B18C-5B9D4AE15E59}"/>
    <pc:docChg chg="addSld delSld modSld">
      <pc:chgData name="NIKHIL TIRKEY" userId="S::n_tirkey@cs.iitr.ac.in::d8ccb9fb-77ea-4dba-9337-9899355d891d" providerId="AD" clId="Web-{ECE2D620-02B5-4593-B18C-5B9D4AE15E59}" dt="2020-11-17T21:36:10.436" v="658" actId="20577"/>
      <pc:docMkLst>
        <pc:docMk/>
      </pc:docMkLst>
      <pc:sldChg chg="modSp new">
        <pc:chgData name="NIKHIL TIRKEY" userId="S::n_tirkey@cs.iitr.ac.in::d8ccb9fb-77ea-4dba-9337-9899355d891d" providerId="AD" clId="Web-{ECE2D620-02B5-4593-B18C-5B9D4AE15E59}" dt="2020-11-17T21:17:55.364" v="116" actId="20577"/>
        <pc:sldMkLst>
          <pc:docMk/>
          <pc:sldMk cId="3368358762" sldId="261"/>
        </pc:sldMkLst>
        <pc:spChg chg="mod">
          <ac:chgData name="NIKHIL TIRKEY" userId="S::n_tirkey@cs.iitr.ac.in::d8ccb9fb-77ea-4dba-9337-9899355d891d" providerId="AD" clId="Web-{ECE2D620-02B5-4593-B18C-5B9D4AE15E59}" dt="2020-11-17T21:06:47.878" v="41" actId="20577"/>
          <ac:spMkLst>
            <pc:docMk/>
            <pc:sldMk cId="3368358762" sldId="261"/>
            <ac:spMk id="2" creationId="{BE55621E-AF9D-49D3-8428-18DF4D57C8AE}"/>
          </ac:spMkLst>
        </pc:spChg>
        <pc:spChg chg="mod">
          <ac:chgData name="NIKHIL TIRKEY" userId="S::n_tirkey@cs.iitr.ac.in::d8ccb9fb-77ea-4dba-9337-9899355d891d" providerId="AD" clId="Web-{ECE2D620-02B5-4593-B18C-5B9D4AE15E59}" dt="2020-11-17T21:17:55.364" v="116" actId="20577"/>
          <ac:spMkLst>
            <pc:docMk/>
            <pc:sldMk cId="3368358762" sldId="261"/>
            <ac:spMk id="3" creationId="{0354CDDA-043E-4988-A318-8C8DBA3D1A14}"/>
          </ac:spMkLst>
        </pc:spChg>
      </pc:sldChg>
      <pc:sldChg chg="modSp new">
        <pc:chgData name="NIKHIL TIRKEY" userId="S::n_tirkey@cs.iitr.ac.in::d8ccb9fb-77ea-4dba-9337-9899355d891d" providerId="AD" clId="Web-{ECE2D620-02B5-4593-B18C-5B9D4AE15E59}" dt="2020-11-17T21:14:48.218" v="96" actId="20577"/>
        <pc:sldMkLst>
          <pc:docMk/>
          <pc:sldMk cId="504362085" sldId="262"/>
        </pc:sldMkLst>
        <pc:spChg chg="mod">
          <ac:chgData name="NIKHIL TIRKEY" userId="S::n_tirkey@cs.iitr.ac.in::d8ccb9fb-77ea-4dba-9337-9899355d891d" providerId="AD" clId="Web-{ECE2D620-02B5-4593-B18C-5B9D4AE15E59}" dt="2020-11-17T21:11:09.635" v="57" actId="20577"/>
          <ac:spMkLst>
            <pc:docMk/>
            <pc:sldMk cId="504362085" sldId="262"/>
            <ac:spMk id="2" creationId="{5564E64F-2BFF-439B-89E6-54DC7138388C}"/>
          </ac:spMkLst>
        </pc:spChg>
        <pc:spChg chg="mod">
          <ac:chgData name="NIKHIL TIRKEY" userId="S::n_tirkey@cs.iitr.ac.in::d8ccb9fb-77ea-4dba-9337-9899355d891d" providerId="AD" clId="Web-{ECE2D620-02B5-4593-B18C-5B9D4AE15E59}" dt="2020-11-17T21:14:48.218" v="96" actId="20577"/>
          <ac:spMkLst>
            <pc:docMk/>
            <pc:sldMk cId="504362085" sldId="262"/>
            <ac:spMk id="3" creationId="{EF542220-7F13-4C19-8D74-E33EFAED12D1}"/>
          </ac:spMkLst>
        </pc:spChg>
      </pc:sldChg>
      <pc:sldChg chg="modSp new">
        <pc:chgData name="NIKHIL TIRKEY" userId="S::n_tirkey@cs.iitr.ac.in::d8ccb9fb-77ea-4dba-9337-9899355d891d" providerId="AD" clId="Web-{ECE2D620-02B5-4593-B18C-5B9D4AE15E59}" dt="2020-11-17T21:18:38.537" v="120" actId="20577"/>
        <pc:sldMkLst>
          <pc:docMk/>
          <pc:sldMk cId="59311544" sldId="263"/>
        </pc:sldMkLst>
        <pc:spChg chg="mod">
          <ac:chgData name="NIKHIL TIRKEY" userId="S::n_tirkey@cs.iitr.ac.in::d8ccb9fb-77ea-4dba-9337-9899355d891d" providerId="AD" clId="Web-{ECE2D620-02B5-4593-B18C-5B9D4AE15E59}" dt="2020-11-17T21:15:32.048" v="111" actId="20577"/>
          <ac:spMkLst>
            <pc:docMk/>
            <pc:sldMk cId="59311544" sldId="263"/>
            <ac:spMk id="2" creationId="{269D1172-088C-4DC1-A2D4-BC1D15A57E83}"/>
          </ac:spMkLst>
        </pc:spChg>
        <pc:spChg chg="mod">
          <ac:chgData name="NIKHIL TIRKEY" userId="S::n_tirkey@cs.iitr.ac.in::d8ccb9fb-77ea-4dba-9337-9899355d891d" providerId="AD" clId="Web-{ECE2D620-02B5-4593-B18C-5B9D4AE15E59}" dt="2020-11-17T21:18:38.537" v="120" actId="20577"/>
          <ac:spMkLst>
            <pc:docMk/>
            <pc:sldMk cId="59311544" sldId="263"/>
            <ac:spMk id="3" creationId="{661EE5F7-ACC8-4F77-A4C0-F7FE89C3110F}"/>
          </ac:spMkLst>
        </pc:spChg>
      </pc:sldChg>
      <pc:sldChg chg="addSp delSp modSp new">
        <pc:chgData name="NIKHIL TIRKEY" userId="S::n_tirkey@cs.iitr.ac.in::d8ccb9fb-77ea-4dba-9337-9899355d891d" providerId="AD" clId="Web-{ECE2D620-02B5-4593-B18C-5B9D4AE15E59}" dt="2020-11-17T21:36:10.436" v="657" actId="20577"/>
        <pc:sldMkLst>
          <pc:docMk/>
          <pc:sldMk cId="2816774111" sldId="264"/>
        </pc:sldMkLst>
        <pc:spChg chg="mod">
          <ac:chgData name="NIKHIL TIRKEY" userId="S::n_tirkey@cs.iitr.ac.in::d8ccb9fb-77ea-4dba-9337-9899355d891d" providerId="AD" clId="Web-{ECE2D620-02B5-4593-B18C-5B9D4AE15E59}" dt="2020-11-17T21:18:56.287" v="161" actId="20577"/>
          <ac:spMkLst>
            <pc:docMk/>
            <pc:sldMk cId="2816774111" sldId="264"/>
            <ac:spMk id="2" creationId="{D129CF84-E951-449C-95F2-930DC668B511}"/>
          </ac:spMkLst>
        </pc:spChg>
        <pc:spChg chg="mod">
          <ac:chgData name="NIKHIL TIRKEY" userId="S::n_tirkey@cs.iitr.ac.in::d8ccb9fb-77ea-4dba-9337-9899355d891d" providerId="AD" clId="Web-{ECE2D620-02B5-4593-B18C-5B9D4AE15E59}" dt="2020-11-17T21:36:10.436" v="657" actId="20577"/>
          <ac:spMkLst>
            <pc:docMk/>
            <pc:sldMk cId="2816774111" sldId="264"/>
            <ac:spMk id="3" creationId="{40DE9413-12C0-4B61-BA09-5E4F80218585}"/>
          </ac:spMkLst>
        </pc:spChg>
        <pc:picChg chg="add del mod">
          <ac:chgData name="NIKHIL TIRKEY" userId="S::n_tirkey@cs.iitr.ac.in::d8ccb9fb-77ea-4dba-9337-9899355d891d" providerId="AD" clId="Web-{ECE2D620-02B5-4593-B18C-5B9D4AE15E59}" dt="2020-11-17T21:26:14.047" v="439"/>
          <ac:picMkLst>
            <pc:docMk/>
            <pc:sldMk cId="2816774111" sldId="264"/>
            <ac:picMk id="4" creationId="{D3F19DAE-BFF0-4B39-9DE3-7E7FA088E7D6}"/>
          </ac:picMkLst>
        </pc:picChg>
      </pc:sldChg>
      <pc:sldChg chg="addSp modSp new">
        <pc:chgData name="NIKHIL TIRKEY" userId="S::n_tirkey@cs.iitr.ac.in::d8ccb9fb-77ea-4dba-9337-9899355d891d" providerId="AD" clId="Web-{ECE2D620-02B5-4593-B18C-5B9D4AE15E59}" dt="2020-11-17T21:28:41.644" v="536" actId="14100"/>
        <pc:sldMkLst>
          <pc:docMk/>
          <pc:sldMk cId="1935569375" sldId="265"/>
        </pc:sldMkLst>
        <pc:spChg chg="mod">
          <ac:chgData name="NIKHIL TIRKEY" userId="S::n_tirkey@cs.iitr.ac.in::d8ccb9fb-77ea-4dba-9337-9899355d891d" providerId="AD" clId="Web-{ECE2D620-02B5-4593-B18C-5B9D4AE15E59}" dt="2020-11-17T21:27:47.752" v="524" actId="20577"/>
          <ac:spMkLst>
            <pc:docMk/>
            <pc:sldMk cId="1935569375" sldId="265"/>
            <ac:spMk id="3" creationId="{650D2DBF-3C5F-49C2-8D84-8251274CA1E0}"/>
          </ac:spMkLst>
        </pc:spChg>
        <pc:spChg chg="mod">
          <ac:chgData name="NIKHIL TIRKEY" userId="S::n_tirkey@cs.iitr.ac.in::d8ccb9fb-77ea-4dba-9337-9899355d891d" providerId="AD" clId="Web-{ECE2D620-02B5-4593-B18C-5B9D4AE15E59}" dt="2020-11-17T21:27:20.252" v="499" actId="20577"/>
          <ac:spMkLst>
            <pc:docMk/>
            <pc:sldMk cId="1935569375" sldId="265"/>
            <ac:spMk id="4" creationId="{CCC215F3-20AB-4133-B565-DC9FE7200FB1}"/>
          </ac:spMkLst>
        </pc:spChg>
        <pc:picChg chg="add mod">
          <ac:chgData name="NIKHIL TIRKEY" userId="S::n_tirkey@cs.iitr.ac.in::d8ccb9fb-77ea-4dba-9337-9899355d891d" providerId="AD" clId="Web-{ECE2D620-02B5-4593-B18C-5B9D4AE15E59}" dt="2020-11-17T21:28:41.644" v="536" actId="14100"/>
          <ac:picMkLst>
            <pc:docMk/>
            <pc:sldMk cId="1935569375" sldId="265"/>
            <ac:picMk id="5" creationId="{BABD6D20-C002-4DAE-BC5B-82A1546418A3}"/>
          </ac:picMkLst>
        </pc:picChg>
        <pc:picChg chg="add mod">
          <ac:chgData name="NIKHIL TIRKEY" userId="S::n_tirkey@cs.iitr.ac.in::d8ccb9fb-77ea-4dba-9337-9899355d891d" providerId="AD" clId="Web-{ECE2D620-02B5-4593-B18C-5B9D4AE15E59}" dt="2020-11-17T21:28:38.160" v="535" actId="1076"/>
          <ac:picMkLst>
            <pc:docMk/>
            <pc:sldMk cId="1935569375" sldId="265"/>
            <ac:picMk id="6" creationId="{4AECC01C-3E8A-450F-88E1-C733943FEE88}"/>
          </ac:picMkLst>
        </pc:picChg>
      </pc:sldChg>
      <pc:sldChg chg="new del">
        <pc:chgData name="NIKHIL TIRKEY" userId="S::n_tirkey@cs.iitr.ac.in::d8ccb9fb-77ea-4dba-9337-9899355d891d" providerId="AD" clId="Web-{ECE2D620-02B5-4593-B18C-5B9D4AE15E59}" dt="2020-11-17T21:29:47.787" v="564"/>
        <pc:sldMkLst>
          <pc:docMk/>
          <pc:sldMk cId="207476136" sldId="266"/>
        </pc:sldMkLst>
      </pc:sldChg>
      <pc:sldChg chg="addSp modSp new">
        <pc:chgData name="NIKHIL TIRKEY" userId="S::n_tirkey@cs.iitr.ac.in::d8ccb9fb-77ea-4dba-9337-9899355d891d" providerId="AD" clId="Web-{ECE2D620-02B5-4593-B18C-5B9D4AE15E59}" dt="2020-11-17T21:32:24.931" v="652" actId="14100"/>
        <pc:sldMkLst>
          <pc:docMk/>
          <pc:sldMk cId="432210992" sldId="266"/>
        </pc:sldMkLst>
        <pc:spChg chg="mod">
          <ac:chgData name="NIKHIL TIRKEY" userId="S::n_tirkey@cs.iitr.ac.in::d8ccb9fb-77ea-4dba-9337-9899355d891d" providerId="AD" clId="Web-{ECE2D620-02B5-4593-B18C-5B9D4AE15E59}" dt="2020-11-17T21:30:10.241" v="581" actId="20577"/>
          <ac:spMkLst>
            <pc:docMk/>
            <pc:sldMk cId="432210992" sldId="266"/>
            <ac:spMk id="2" creationId="{F4ECBC94-B931-4E38-ACAD-F0AEAD85A75B}"/>
          </ac:spMkLst>
        </pc:spChg>
        <pc:spChg chg="mod">
          <ac:chgData name="NIKHIL TIRKEY" userId="S::n_tirkey@cs.iitr.ac.in::d8ccb9fb-77ea-4dba-9337-9899355d891d" providerId="AD" clId="Web-{ECE2D620-02B5-4593-B18C-5B9D4AE15E59}" dt="2020-11-17T21:31:48.180" v="639" actId="20577"/>
          <ac:spMkLst>
            <pc:docMk/>
            <pc:sldMk cId="432210992" sldId="266"/>
            <ac:spMk id="3" creationId="{B06AB96E-C557-4E84-83F5-20760594787E}"/>
          </ac:spMkLst>
        </pc:spChg>
        <pc:spChg chg="mod">
          <ac:chgData name="NIKHIL TIRKEY" userId="S::n_tirkey@cs.iitr.ac.in::d8ccb9fb-77ea-4dba-9337-9899355d891d" providerId="AD" clId="Web-{ECE2D620-02B5-4593-B18C-5B9D4AE15E59}" dt="2020-11-17T21:32:06.462" v="647" actId="20577"/>
          <ac:spMkLst>
            <pc:docMk/>
            <pc:sldMk cId="432210992" sldId="266"/>
            <ac:spMk id="4" creationId="{48062786-8280-448F-A424-2D55752FBD68}"/>
          </ac:spMkLst>
        </pc:spChg>
        <pc:picChg chg="add mod">
          <ac:chgData name="NIKHIL TIRKEY" userId="S::n_tirkey@cs.iitr.ac.in::d8ccb9fb-77ea-4dba-9337-9899355d891d" providerId="AD" clId="Web-{ECE2D620-02B5-4593-B18C-5B9D4AE15E59}" dt="2020-11-17T21:32:03.274" v="646" actId="14100"/>
          <ac:picMkLst>
            <pc:docMk/>
            <pc:sldMk cId="432210992" sldId="266"/>
            <ac:picMk id="5" creationId="{DE923C6F-E6ED-418E-8D06-B281E114E52E}"/>
          </ac:picMkLst>
        </pc:picChg>
        <pc:picChg chg="add mod">
          <ac:chgData name="NIKHIL TIRKEY" userId="S::n_tirkey@cs.iitr.ac.in::d8ccb9fb-77ea-4dba-9337-9899355d891d" providerId="AD" clId="Web-{ECE2D620-02B5-4593-B18C-5B9D4AE15E59}" dt="2020-11-17T21:32:24.931" v="652" actId="14100"/>
          <ac:picMkLst>
            <pc:docMk/>
            <pc:sldMk cId="432210992" sldId="266"/>
            <ac:picMk id="6" creationId="{2538D59B-81BF-4D18-85F4-CDC405B3D056}"/>
          </ac:picMkLst>
        </pc:picChg>
      </pc:sldChg>
    </pc:docChg>
  </pc:docChgLst>
  <pc:docChgLst>
    <pc:chgData name="NIKHIL TIRKEY" userId="S::n_tirkey@cs.iitr.ac.in::d8ccb9fb-77ea-4dba-9337-9899355d891d" providerId="AD" clId="Web-{CD25DE94-A394-497C-B205-FD87F2EB48E2}"/>
    <pc:docChg chg="addSld modSld">
      <pc:chgData name="NIKHIL TIRKEY" userId="S::n_tirkey@cs.iitr.ac.in::d8ccb9fb-77ea-4dba-9337-9899355d891d" providerId="AD" clId="Web-{CD25DE94-A394-497C-B205-FD87F2EB48E2}" dt="2020-11-17T20:47:11.049" v="67" actId="20577"/>
      <pc:docMkLst>
        <pc:docMk/>
      </pc:docMkLst>
      <pc:sldChg chg="modSp">
        <pc:chgData name="NIKHIL TIRKEY" userId="S::n_tirkey@cs.iitr.ac.in::d8ccb9fb-77ea-4dba-9337-9899355d891d" providerId="AD" clId="Web-{CD25DE94-A394-497C-B205-FD87F2EB48E2}" dt="2020-11-17T20:31:55.685" v="8" actId="20577"/>
        <pc:sldMkLst>
          <pc:docMk/>
          <pc:sldMk cId="1682680916" sldId="258"/>
        </pc:sldMkLst>
        <pc:spChg chg="mod">
          <ac:chgData name="NIKHIL TIRKEY" userId="S::n_tirkey@cs.iitr.ac.in::d8ccb9fb-77ea-4dba-9337-9899355d891d" providerId="AD" clId="Web-{CD25DE94-A394-497C-B205-FD87F2EB48E2}" dt="2020-11-17T20:31:53.169" v="6" actId="20577"/>
          <ac:spMkLst>
            <pc:docMk/>
            <pc:sldMk cId="1682680916" sldId="258"/>
            <ac:spMk id="2" creationId="{05D29D75-97DA-4476-9B3A-0838BD02539D}"/>
          </ac:spMkLst>
        </pc:spChg>
        <pc:spChg chg="mod">
          <ac:chgData name="NIKHIL TIRKEY" userId="S::n_tirkey@cs.iitr.ac.in::d8ccb9fb-77ea-4dba-9337-9899355d891d" providerId="AD" clId="Web-{CD25DE94-A394-497C-B205-FD87F2EB48E2}" dt="2020-11-17T20:31:55.685" v="8" actId="20577"/>
          <ac:spMkLst>
            <pc:docMk/>
            <pc:sldMk cId="1682680916" sldId="258"/>
            <ac:spMk id="3" creationId="{2619AD99-4E68-4C09-9A9C-2178E0A597E5}"/>
          </ac:spMkLst>
        </pc:spChg>
      </pc:sldChg>
      <pc:sldChg chg="modSp new">
        <pc:chgData name="NIKHIL TIRKEY" userId="S::n_tirkey@cs.iitr.ac.in::d8ccb9fb-77ea-4dba-9337-9899355d891d" providerId="AD" clId="Web-{CD25DE94-A394-497C-B205-FD87F2EB48E2}" dt="2020-11-17T20:47:11.033" v="66" actId="20577"/>
        <pc:sldMkLst>
          <pc:docMk/>
          <pc:sldMk cId="3408788916" sldId="259"/>
        </pc:sldMkLst>
        <pc:spChg chg="mod">
          <ac:chgData name="NIKHIL TIRKEY" userId="S::n_tirkey@cs.iitr.ac.in::d8ccb9fb-77ea-4dba-9337-9899355d891d" providerId="AD" clId="Web-{CD25DE94-A394-497C-B205-FD87F2EB48E2}" dt="2020-11-17T20:42:00.526" v="14" actId="20577"/>
          <ac:spMkLst>
            <pc:docMk/>
            <pc:sldMk cId="3408788916" sldId="259"/>
            <ac:spMk id="2" creationId="{EB6E267F-52C9-47FF-9CF6-C2374B373401}"/>
          </ac:spMkLst>
        </pc:spChg>
        <pc:spChg chg="mod">
          <ac:chgData name="NIKHIL TIRKEY" userId="S::n_tirkey@cs.iitr.ac.in::d8ccb9fb-77ea-4dba-9337-9899355d891d" providerId="AD" clId="Web-{CD25DE94-A394-497C-B205-FD87F2EB48E2}" dt="2020-11-17T20:47:11.033" v="66" actId="20577"/>
          <ac:spMkLst>
            <pc:docMk/>
            <pc:sldMk cId="3408788916" sldId="259"/>
            <ac:spMk id="3" creationId="{73074970-8525-4B52-BEFF-BB229E8D237E}"/>
          </ac:spMkLst>
        </pc:spChg>
      </pc:sldChg>
      <pc:sldChg chg="modSp new">
        <pc:chgData name="NIKHIL TIRKEY" userId="S::n_tirkey@cs.iitr.ac.in::d8ccb9fb-77ea-4dba-9337-9899355d891d" providerId="AD" clId="Web-{CD25DE94-A394-497C-B205-FD87F2EB48E2}" dt="2020-11-17T20:45:06.453" v="48" actId="20577"/>
        <pc:sldMkLst>
          <pc:docMk/>
          <pc:sldMk cId="3125378542" sldId="260"/>
        </pc:sldMkLst>
        <pc:spChg chg="mod">
          <ac:chgData name="NIKHIL TIRKEY" userId="S::n_tirkey@cs.iitr.ac.in::d8ccb9fb-77ea-4dba-9337-9899355d891d" providerId="AD" clId="Web-{CD25DE94-A394-497C-B205-FD87F2EB48E2}" dt="2020-11-17T20:43:36.966" v="33" actId="20577"/>
          <ac:spMkLst>
            <pc:docMk/>
            <pc:sldMk cId="3125378542" sldId="260"/>
            <ac:spMk id="2" creationId="{7A143289-C65D-405D-A495-8AB8B82E0C3D}"/>
          </ac:spMkLst>
        </pc:spChg>
        <pc:spChg chg="mod">
          <ac:chgData name="NIKHIL TIRKEY" userId="S::n_tirkey@cs.iitr.ac.in::d8ccb9fb-77ea-4dba-9337-9899355d891d" providerId="AD" clId="Web-{CD25DE94-A394-497C-B205-FD87F2EB48E2}" dt="2020-11-17T20:45:06.453" v="48" actId="20577"/>
          <ac:spMkLst>
            <pc:docMk/>
            <pc:sldMk cId="3125378542" sldId="260"/>
            <ac:spMk id="3" creationId="{6846F973-74B6-4626-9C5C-46D6464E6340}"/>
          </ac:spMkLst>
        </pc:spChg>
      </pc:sldChg>
    </pc:docChg>
  </pc:docChgLst>
  <pc:docChgLst>
    <pc:chgData name="VATSAL TIWARI" userId="S::v_tiwari@cs.iitr.ac.in::aadc38f1-f8f0-4f85-bb70-013400e5cb5d" providerId="AD" clId="Web-{43D414E2-0264-4C4D-B8D7-72335AF2BBF0}"/>
    <pc:docChg chg="addSld modSld">
      <pc:chgData name="VATSAL TIWARI" userId="S::v_tiwari@cs.iitr.ac.in::aadc38f1-f8f0-4f85-bb70-013400e5cb5d" providerId="AD" clId="Web-{43D414E2-0264-4C4D-B8D7-72335AF2BBF0}" dt="2020-11-18T03:00:18.432" v="629" actId="20577"/>
      <pc:docMkLst>
        <pc:docMk/>
      </pc:docMkLst>
      <pc:sldChg chg="modSp">
        <pc:chgData name="VATSAL TIWARI" userId="S::v_tiwari@cs.iitr.ac.in::aadc38f1-f8f0-4f85-bb70-013400e5cb5d" providerId="AD" clId="Web-{43D414E2-0264-4C4D-B8D7-72335AF2BBF0}" dt="2020-11-18T02:57:16.193" v="281" actId="20577"/>
        <pc:sldMkLst>
          <pc:docMk/>
          <pc:sldMk cId="59311544" sldId="263"/>
        </pc:sldMkLst>
        <pc:spChg chg="mod">
          <ac:chgData name="VATSAL TIWARI" userId="S::v_tiwari@cs.iitr.ac.in::aadc38f1-f8f0-4f85-bb70-013400e5cb5d" providerId="AD" clId="Web-{43D414E2-0264-4C4D-B8D7-72335AF2BBF0}" dt="2020-11-18T02:55:31.285" v="82" actId="20577"/>
          <ac:spMkLst>
            <pc:docMk/>
            <pc:sldMk cId="59311544" sldId="263"/>
            <ac:spMk id="2" creationId="{269D1172-088C-4DC1-A2D4-BC1D15A57E83}"/>
          </ac:spMkLst>
        </pc:spChg>
        <pc:spChg chg="mod">
          <ac:chgData name="VATSAL TIWARI" userId="S::v_tiwari@cs.iitr.ac.in::aadc38f1-f8f0-4f85-bb70-013400e5cb5d" providerId="AD" clId="Web-{43D414E2-0264-4C4D-B8D7-72335AF2BBF0}" dt="2020-11-18T02:57:16.193" v="281" actId="20577"/>
          <ac:spMkLst>
            <pc:docMk/>
            <pc:sldMk cId="59311544" sldId="263"/>
            <ac:spMk id="3" creationId="{661EE5F7-ACC8-4F77-A4C0-F7FE89C3110F}"/>
          </ac:spMkLst>
        </pc:spChg>
      </pc:sldChg>
      <pc:sldChg chg="modSp new">
        <pc:chgData name="VATSAL TIWARI" userId="S::v_tiwari@cs.iitr.ac.in::aadc38f1-f8f0-4f85-bb70-013400e5cb5d" providerId="AD" clId="Web-{43D414E2-0264-4C4D-B8D7-72335AF2BBF0}" dt="2020-11-18T03:00:16.119" v="627" actId="20577"/>
        <pc:sldMkLst>
          <pc:docMk/>
          <pc:sldMk cId="2033863727" sldId="267"/>
        </pc:sldMkLst>
        <pc:spChg chg="mod">
          <ac:chgData name="VATSAL TIWARI" userId="S::v_tiwari@cs.iitr.ac.in::aadc38f1-f8f0-4f85-bb70-013400e5cb5d" providerId="AD" clId="Web-{43D414E2-0264-4C4D-B8D7-72335AF2BBF0}" dt="2020-11-18T03:00:16.119" v="627" actId="20577"/>
          <ac:spMkLst>
            <pc:docMk/>
            <pc:sldMk cId="2033863727" sldId="267"/>
            <ac:spMk id="2" creationId="{F8CA6ACB-12E1-4C07-9015-6EFCC10F8845}"/>
          </ac:spMkLst>
        </pc:spChg>
        <pc:spChg chg="mod">
          <ac:chgData name="VATSAL TIWARI" userId="S::v_tiwari@cs.iitr.ac.in::aadc38f1-f8f0-4f85-bb70-013400e5cb5d" providerId="AD" clId="Web-{43D414E2-0264-4C4D-B8D7-72335AF2BBF0}" dt="2020-11-18T03:00:01.260" v="613" actId="20577"/>
          <ac:spMkLst>
            <pc:docMk/>
            <pc:sldMk cId="2033863727" sldId="267"/>
            <ac:spMk id="3" creationId="{7952C12E-4E8B-4E76-8609-A1E0A5F6ADEC}"/>
          </ac:spMkLst>
        </pc:spChg>
      </pc:sldChg>
    </pc:docChg>
  </pc:docChgLst>
  <pc:docChgLst>
    <pc:chgData name="NIKHIL TIRKEY" userId="S::n_tirkey@cs.iitr.ac.in::d8ccb9fb-77ea-4dba-9337-9899355d891d" providerId="AD" clId="Web-{DF271AD5-FBD8-406F-ADFC-2524CC3B4F3D}"/>
    <pc:docChg chg="addSld modSld addMainMaster delMainMaster">
      <pc:chgData name="NIKHIL TIRKEY" userId="S::n_tirkey@cs.iitr.ac.in::d8ccb9fb-77ea-4dba-9337-9899355d891d" providerId="AD" clId="Web-{DF271AD5-FBD8-406F-ADFC-2524CC3B4F3D}" dt="2020-11-17T20:08:03.620" v="37"/>
      <pc:docMkLst>
        <pc:docMk/>
      </pc:docMkLst>
      <pc:sldChg chg="addSp delSp modSp mod setBg modClrScheme chgLayout">
        <pc:chgData name="NIKHIL TIRKEY" userId="S::n_tirkey@cs.iitr.ac.in::d8ccb9fb-77ea-4dba-9337-9899355d891d" providerId="AD" clId="Web-{DF271AD5-FBD8-406F-ADFC-2524CC3B4F3D}" dt="2020-11-17T19:59:25.200" v="21" actId="20577"/>
        <pc:sldMkLst>
          <pc:docMk/>
          <pc:sldMk cId="109857222" sldId="256"/>
        </pc:sldMkLst>
        <pc:spChg chg="mod">
          <ac:chgData name="NIKHIL TIRKEY" userId="S::n_tirkey@cs.iitr.ac.in::d8ccb9fb-77ea-4dba-9337-9899355d891d" providerId="AD" clId="Web-{DF271AD5-FBD8-406F-ADFC-2524CC3B4F3D}" dt="2020-11-17T19:58:03.323" v="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KHIL TIRKEY" userId="S::n_tirkey@cs.iitr.ac.in::d8ccb9fb-77ea-4dba-9337-9899355d891d" providerId="AD" clId="Web-{DF271AD5-FBD8-406F-ADFC-2524CC3B4F3D}" dt="2020-11-17T19:59:25.200" v="21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IKHIL TIRKEY" userId="S::n_tirkey@cs.iitr.ac.in::d8ccb9fb-77ea-4dba-9337-9899355d891d" providerId="AD" clId="Web-{DF271AD5-FBD8-406F-ADFC-2524CC3B4F3D}" dt="2020-11-17T19:58:03.245" v="3"/>
          <ac:spMkLst>
            <pc:docMk/>
            <pc:sldMk cId="109857222" sldId="256"/>
            <ac:spMk id="5" creationId="{A8384FB5-9ADC-4DDC-881B-597D56F5B15D}"/>
          </ac:spMkLst>
        </pc:spChg>
        <pc:spChg chg="add del">
          <ac:chgData name="NIKHIL TIRKEY" userId="S::n_tirkey@cs.iitr.ac.in::d8ccb9fb-77ea-4dba-9337-9899355d891d" providerId="AD" clId="Web-{DF271AD5-FBD8-406F-ADFC-2524CC3B4F3D}" dt="2020-11-17T19:58:03.245" v="3"/>
          <ac:spMkLst>
            <pc:docMk/>
            <pc:sldMk cId="109857222" sldId="256"/>
            <ac:spMk id="6" creationId="{0AF57B88-1D4C-41FA-A761-EC1DD10C35CB}"/>
          </ac:spMkLst>
        </pc:spChg>
        <pc:spChg chg="add del">
          <ac:chgData name="NIKHIL TIRKEY" userId="S::n_tirkey@cs.iitr.ac.in::d8ccb9fb-77ea-4dba-9337-9899355d891d" providerId="AD" clId="Web-{DF271AD5-FBD8-406F-ADFC-2524CC3B4F3D}" dt="2020-11-17T19:58:03.245" v="3"/>
          <ac:spMkLst>
            <pc:docMk/>
            <pc:sldMk cId="109857222" sldId="256"/>
            <ac:spMk id="7" creationId="{D2548F45-5164-4ABB-8212-7F293FDED8D4}"/>
          </ac:spMkLst>
        </pc:spChg>
        <pc:spChg chg="add del">
          <ac:chgData name="NIKHIL TIRKEY" userId="S::n_tirkey@cs.iitr.ac.in::d8ccb9fb-77ea-4dba-9337-9899355d891d" providerId="AD" clId="Web-{DF271AD5-FBD8-406F-ADFC-2524CC3B4F3D}" dt="2020-11-17T19:57:59.010" v="1"/>
          <ac:spMkLst>
            <pc:docMk/>
            <pc:sldMk cId="109857222" sldId="256"/>
            <ac:spMk id="9" creationId="{F1174801-1395-44C5-9B00-CCAC45C056E7}"/>
          </ac:spMkLst>
        </pc:spChg>
        <pc:spChg chg="add">
          <ac:chgData name="NIKHIL TIRKEY" userId="S::n_tirkey@cs.iitr.ac.in::d8ccb9fb-77ea-4dba-9337-9899355d891d" providerId="AD" clId="Web-{DF271AD5-FBD8-406F-ADFC-2524CC3B4F3D}" dt="2020-11-17T19:58:03.323" v="4"/>
          <ac:spMkLst>
            <pc:docMk/>
            <pc:sldMk cId="109857222" sldId="256"/>
            <ac:spMk id="10" creationId="{F1174801-1395-44C5-9B00-CCAC45C056E7}"/>
          </ac:spMkLst>
        </pc:spChg>
        <pc:spChg chg="add del">
          <ac:chgData name="NIKHIL TIRKEY" userId="S::n_tirkey@cs.iitr.ac.in::d8ccb9fb-77ea-4dba-9337-9899355d891d" providerId="AD" clId="Web-{DF271AD5-FBD8-406F-ADFC-2524CC3B4F3D}" dt="2020-11-17T19:57:59.010" v="1"/>
          <ac:spMkLst>
            <pc:docMk/>
            <pc:sldMk cId="109857222" sldId="256"/>
            <ac:spMk id="11" creationId="{996DFAFB-BCE1-4BEC-82FB-D574234DEF0A}"/>
          </ac:spMkLst>
        </pc:spChg>
        <pc:spChg chg="add">
          <ac:chgData name="NIKHIL TIRKEY" userId="S::n_tirkey@cs.iitr.ac.in::d8ccb9fb-77ea-4dba-9337-9899355d891d" providerId="AD" clId="Web-{DF271AD5-FBD8-406F-ADFC-2524CC3B4F3D}" dt="2020-11-17T19:58:03.323" v="4"/>
          <ac:spMkLst>
            <pc:docMk/>
            <pc:sldMk cId="109857222" sldId="256"/>
            <ac:spMk id="12" creationId="{996DFAFB-BCE1-4BEC-82FB-D574234DEF0A}"/>
          </ac:spMkLst>
        </pc:spChg>
        <pc:spChg chg="add del">
          <ac:chgData name="NIKHIL TIRKEY" userId="S::n_tirkey@cs.iitr.ac.in::d8ccb9fb-77ea-4dba-9337-9899355d891d" providerId="AD" clId="Web-{DF271AD5-FBD8-406F-ADFC-2524CC3B4F3D}" dt="2020-11-17T19:58:03.245" v="3"/>
          <ac:spMkLst>
            <pc:docMk/>
            <pc:sldMk cId="109857222" sldId="256"/>
            <ac:spMk id="15" creationId="{5E81CCFB-7BEF-4186-86FB-D09450B4D02D}"/>
          </ac:spMkLst>
        </pc:spChg>
        <pc:grpChg chg="add del">
          <ac:chgData name="NIKHIL TIRKEY" userId="S::n_tirkey@cs.iitr.ac.in::d8ccb9fb-77ea-4dba-9337-9899355d891d" providerId="AD" clId="Web-{DF271AD5-FBD8-406F-ADFC-2524CC3B4F3D}" dt="2020-11-17T19:57:59.010" v="1"/>
          <ac:grpSpMkLst>
            <pc:docMk/>
            <pc:sldMk cId="109857222" sldId="256"/>
            <ac:grpSpMk id="13" creationId="{F99A87B6-0764-47AD-BF24-B54A16F9445B}"/>
          </ac:grpSpMkLst>
        </pc:grpChg>
        <pc:grpChg chg="add">
          <ac:chgData name="NIKHIL TIRKEY" userId="S::n_tirkey@cs.iitr.ac.in::d8ccb9fb-77ea-4dba-9337-9899355d891d" providerId="AD" clId="Web-{DF271AD5-FBD8-406F-ADFC-2524CC3B4F3D}" dt="2020-11-17T19:58:03.323" v="4"/>
          <ac:grpSpMkLst>
            <pc:docMk/>
            <pc:sldMk cId="109857222" sldId="256"/>
            <ac:grpSpMk id="22" creationId="{F99A87B6-0764-47AD-BF24-B54A16F9445B}"/>
          </ac:grpSpMkLst>
        </pc:grpChg>
        <pc:grpChg chg="add del">
          <ac:chgData name="NIKHIL TIRKEY" userId="S::n_tirkey@cs.iitr.ac.in::d8ccb9fb-77ea-4dba-9337-9899355d891d" providerId="AD" clId="Web-{DF271AD5-FBD8-406F-ADFC-2524CC3B4F3D}" dt="2020-11-17T19:57:59.010" v="1"/>
          <ac:grpSpMkLst>
            <pc:docMk/>
            <pc:sldMk cId="109857222" sldId="256"/>
            <ac:grpSpMk id="23" creationId="{5C0E6139-8A19-4905-87E2-E547D7B7F1AF}"/>
          </ac:grpSpMkLst>
        </pc:grpChg>
        <pc:grpChg chg="add del">
          <ac:chgData name="NIKHIL TIRKEY" userId="S::n_tirkey@cs.iitr.ac.in::d8ccb9fb-77ea-4dba-9337-9899355d891d" providerId="AD" clId="Web-{DF271AD5-FBD8-406F-ADFC-2524CC3B4F3D}" dt="2020-11-17T19:57:59.010" v="1"/>
          <ac:grpSpMkLst>
            <pc:docMk/>
            <pc:sldMk cId="109857222" sldId="256"/>
            <ac:grpSpMk id="27" creationId="{EE8A2E90-75F0-4F59-AE03-FE737F410E1A}"/>
          </ac:grpSpMkLst>
        </pc:grpChg>
        <pc:grpChg chg="add">
          <ac:chgData name="NIKHIL TIRKEY" userId="S::n_tirkey@cs.iitr.ac.in::d8ccb9fb-77ea-4dba-9337-9899355d891d" providerId="AD" clId="Web-{DF271AD5-FBD8-406F-ADFC-2524CC3B4F3D}" dt="2020-11-17T19:58:03.323" v="4"/>
          <ac:grpSpMkLst>
            <pc:docMk/>
            <pc:sldMk cId="109857222" sldId="256"/>
            <ac:grpSpMk id="38" creationId="{5C0E6139-8A19-4905-87E2-E547D7B7F1AF}"/>
          </ac:grpSpMkLst>
        </pc:grpChg>
        <pc:grpChg chg="add">
          <ac:chgData name="NIKHIL TIRKEY" userId="S::n_tirkey@cs.iitr.ac.in::d8ccb9fb-77ea-4dba-9337-9899355d891d" providerId="AD" clId="Web-{DF271AD5-FBD8-406F-ADFC-2524CC3B4F3D}" dt="2020-11-17T19:58:03.323" v="4"/>
          <ac:grpSpMkLst>
            <pc:docMk/>
            <pc:sldMk cId="109857222" sldId="256"/>
            <ac:grpSpMk id="39" creationId="{EE8A2E90-75F0-4F59-AE03-FE737F410E1A}"/>
          </ac:grpSpMkLst>
        </pc:grpChg>
        <pc:picChg chg="add del">
          <ac:chgData name="NIKHIL TIRKEY" userId="S::n_tirkey@cs.iitr.ac.in::d8ccb9fb-77ea-4dba-9337-9899355d891d" providerId="AD" clId="Web-{DF271AD5-FBD8-406F-ADFC-2524CC3B4F3D}" dt="2020-11-17T19:57:59.010" v="1"/>
          <ac:picMkLst>
            <pc:docMk/>
            <pc:sldMk cId="109857222" sldId="256"/>
            <ac:picMk id="4" creationId="{AC9F6D86-9AE0-4645-9A0B-8BB831A87132}"/>
          </ac:picMkLst>
        </pc:picChg>
        <pc:picChg chg="add del">
          <ac:chgData name="NIKHIL TIRKEY" userId="S::n_tirkey@cs.iitr.ac.in::d8ccb9fb-77ea-4dba-9337-9899355d891d" providerId="AD" clId="Web-{DF271AD5-FBD8-406F-ADFC-2524CC3B4F3D}" dt="2020-11-17T19:58:03.245" v="3"/>
          <ac:picMkLst>
            <pc:docMk/>
            <pc:sldMk cId="109857222" sldId="256"/>
            <ac:picMk id="8" creationId="{7F12E44C-9B44-4139-AF0F-DB324BD0662E}"/>
          </ac:picMkLst>
        </pc:picChg>
        <pc:picChg chg="add">
          <ac:chgData name="NIKHIL TIRKEY" userId="S::n_tirkey@cs.iitr.ac.in::d8ccb9fb-77ea-4dba-9337-9899355d891d" providerId="AD" clId="Web-{DF271AD5-FBD8-406F-ADFC-2524CC3B4F3D}" dt="2020-11-17T19:58:03.323" v="4"/>
          <ac:picMkLst>
            <pc:docMk/>
            <pc:sldMk cId="109857222" sldId="256"/>
            <ac:picMk id="37" creationId="{AC9F6D86-9AE0-4645-9A0B-8BB831A87132}"/>
          </ac:picMkLst>
        </pc:picChg>
      </pc:sldChg>
      <pc:sldChg chg="modSp new">
        <pc:chgData name="NIKHIL TIRKEY" userId="S::n_tirkey@cs.iitr.ac.in::d8ccb9fb-77ea-4dba-9337-9899355d891d" providerId="AD" clId="Web-{DF271AD5-FBD8-406F-ADFC-2524CC3B4F3D}" dt="2020-11-17T20:08:03.151" v="35" actId="20577"/>
        <pc:sldMkLst>
          <pc:docMk/>
          <pc:sldMk cId="2213724826" sldId="257"/>
        </pc:sldMkLst>
        <pc:spChg chg="mod">
          <ac:chgData name="NIKHIL TIRKEY" userId="S::n_tirkey@cs.iitr.ac.in::d8ccb9fb-77ea-4dba-9337-9899355d891d" providerId="AD" clId="Web-{DF271AD5-FBD8-406F-ADFC-2524CC3B4F3D}" dt="2020-11-17T20:04:33.552" v="28" actId="20577"/>
          <ac:spMkLst>
            <pc:docMk/>
            <pc:sldMk cId="2213724826" sldId="257"/>
            <ac:spMk id="2" creationId="{B24579C3-0E53-4442-A176-F22E47A7D7DA}"/>
          </ac:spMkLst>
        </pc:spChg>
        <pc:spChg chg="mod">
          <ac:chgData name="NIKHIL TIRKEY" userId="S::n_tirkey@cs.iitr.ac.in::d8ccb9fb-77ea-4dba-9337-9899355d891d" providerId="AD" clId="Web-{DF271AD5-FBD8-406F-ADFC-2524CC3B4F3D}" dt="2020-11-17T20:08:03.151" v="35" actId="20577"/>
          <ac:spMkLst>
            <pc:docMk/>
            <pc:sldMk cId="2213724826" sldId="257"/>
            <ac:spMk id="3" creationId="{0FFD32C7-1696-4146-B585-FC91C2DA4655}"/>
          </ac:spMkLst>
        </pc:spChg>
      </pc:sldChg>
      <pc:sldChg chg="new">
        <pc:chgData name="NIKHIL TIRKEY" userId="S::n_tirkey@cs.iitr.ac.in::d8ccb9fb-77ea-4dba-9337-9899355d891d" providerId="AD" clId="Web-{DF271AD5-FBD8-406F-ADFC-2524CC3B4F3D}" dt="2020-11-17T20:08:03.620" v="37"/>
        <pc:sldMkLst>
          <pc:docMk/>
          <pc:sldMk cId="1682680916" sldId="258"/>
        </pc:sldMkLst>
      </pc:sldChg>
      <pc:sldMasterChg chg="add del addSldLayout delSldLayout">
        <pc:chgData name="NIKHIL TIRKEY" userId="S::n_tirkey@cs.iitr.ac.in::d8ccb9fb-77ea-4dba-9337-9899355d891d" providerId="AD" clId="Web-{DF271AD5-FBD8-406F-ADFC-2524CC3B4F3D}" dt="2020-11-17T19:58:03.323" v="4"/>
        <pc:sldMasterMkLst>
          <pc:docMk/>
          <pc:sldMasterMk cId="2460954070" sldId="2147483660"/>
        </pc:sldMasterMkLst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NIKHIL TIRKEY" userId="S::n_tirkey@cs.iitr.ac.in::d8ccb9fb-77ea-4dba-9337-9899355d891d" providerId="AD" clId="Web-{DF271AD5-FBD8-406F-ADFC-2524CC3B4F3D}" dt="2020-11-17T19:58:03.323" v="4"/>
        <pc:sldMasterMkLst>
          <pc:docMk/>
          <pc:sldMasterMk cId="2465204469" sldId="2147483685"/>
        </pc:sldMasterMkLst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5204469" sldId="2147483685"/>
            <pc:sldLayoutMk cId="3699984424" sldId="2147483674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5204469" sldId="2147483685"/>
            <pc:sldLayoutMk cId="1181448311" sldId="2147483675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5204469" sldId="2147483685"/>
            <pc:sldLayoutMk cId="4042722959" sldId="2147483676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5204469" sldId="2147483685"/>
            <pc:sldLayoutMk cId="3684756268" sldId="2147483677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5204469" sldId="2147483685"/>
            <pc:sldLayoutMk cId="1239874749" sldId="2147483678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5204469" sldId="2147483685"/>
            <pc:sldLayoutMk cId="4125301888" sldId="2147483679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5204469" sldId="2147483685"/>
            <pc:sldLayoutMk cId="531404002" sldId="2147483680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5204469" sldId="2147483685"/>
            <pc:sldLayoutMk cId="2355511989" sldId="2147483681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5204469" sldId="2147483685"/>
            <pc:sldLayoutMk cId="2366477" sldId="2147483682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5204469" sldId="2147483685"/>
            <pc:sldLayoutMk cId="2578071249" sldId="2147483683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323" v="4"/>
          <pc:sldLayoutMkLst>
            <pc:docMk/>
            <pc:sldMasterMk cId="2465204469" sldId="2147483685"/>
            <pc:sldLayoutMk cId="3735816645" sldId="2147483684"/>
          </pc:sldLayoutMkLst>
        </pc:sldLayoutChg>
      </pc:sldMasterChg>
      <pc:sldMasterChg chg="add del addSldLayout delSldLayout">
        <pc:chgData name="NIKHIL TIRKEY" userId="S::n_tirkey@cs.iitr.ac.in::d8ccb9fb-77ea-4dba-9337-9899355d891d" providerId="AD" clId="Web-{DF271AD5-FBD8-406F-ADFC-2524CC3B4F3D}" dt="2020-11-17T19:58:03.245" v="3"/>
        <pc:sldMasterMkLst>
          <pc:docMk/>
          <pc:sldMasterMk cId="63149831" sldId="2147483738"/>
        </pc:sldMasterMkLst>
        <pc:sldLayoutChg chg="add del">
          <pc:chgData name="NIKHIL TIRKEY" userId="S::n_tirkey@cs.iitr.ac.in::d8ccb9fb-77ea-4dba-9337-9899355d891d" providerId="AD" clId="Web-{DF271AD5-FBD8-406F-ADFC-2524CC3B4F3D}" dt="2020-11-17T19:58:03.245" v="3"/>
          <pc:sldLayoutMkLst>
            <pc:docMk/>
            <pc:sldMasterMk cId="63149831" sldId="2147483738"/>
            <pc:sldLayoutMk cId="2743718304" sldId="2147483727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245" v="3"/>
          <pc:sldLayoutMkLst>
            <pc:docMk/>
            <pc:sldMasterMk cId="63149831" sldId="2147483738"/>
            <pc:sldLayoutMk cId="1162548264" sldId="2147483728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245" v="3"/>
          <pc:sldLayoutMkLst>
            <pc:docMk/>
            <pc:sldMasterMk cId="63149831" sldId="2147483738"/>
            <pc:sldLayoutMk cId="3133107088" sldId="2147483729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245" v="3"/>
          <pc:sldLayoutMkLst>
            <pc:docMk/>
            <pc:sldMasterMk cId="63149831" sldId="2147483738"/>
            <pc:sldLayoutMk cId="445018165" sldId="2147483730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245" v="3"/>
          <pc:sldLayoutMkLst>
            <pc:docMk/>
            <pc:sldMasterMk cId="63149831" sldId="2147483738"/>
            <pc:sldLayoutMk cId="304340416" sldId="2147483731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245" v="3"/>
          <pc:sldLayoutMkLst>
            <pc:docMk/>
            <pc:sldMasterMk cId="63149831" sldId="2147483738"/>
            <pc:sldLayoutMk cId="1881018401" sldId="2147483732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245" v="3"/>
          <pc:sldLayoutMkLst>
            <pc:docMk/>
            <pc:sldMasterMk cId="63149831" sldId="2147483738"/>
            <pc:sldLayoutMk cId="2248210625" sldId="2147483733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245" v="3"/>
          <pc:sldLayoutMkLst>
            <pc:docMk/>
            <pc:sldMasterMk cId="63149831" sldId="2147483738"/>
            <pc:sldLayoutMk cId="3384830321" sldId="2147483734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245" v="3"/>
          <pc:sldLayoutMkLst>
            <pc:docMk/>
            <pc:sldMasterMk cId="63149831" sldId="2147483738"/>
            <pc:sldLayoutMk cId="2455716177" sldId="2147483735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245" v="3"/>
          <pc:sldLayoutMkLst>
            <pc:docMk/>
            <pc:sldMasterMk cId="63149831" sldId="2147483738"/>
            <pc:sldLayoutMk cId="2913102617" sldId="2147483736"/>
          </pc:sldLayoutMkLst>
        </pc:sldLayoutChg>
        <pc:sldLayoutChg chg="add del">
          <pc:chgData name="NIKHIL TIRKEY" userId="S::n_tirkey@cs.iitr.ac.in::d8ccb9fb-77ea-4dba-9337-9899355d891d" providerId="AD" clId="Web-{DF271AD5-FBD8-406F-ADFC-2524CC3B4F3D}" dt="2020-11-17T19:58:03.245" v="3"/>
          <pc:sldLayoutMkLst>
            <pc:docMk/>
            <pc:sldMasterMk cId="63149831" sldId="2147483738"/>
            <pc:sldLayoutMk cId="1534644404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5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1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7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8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4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0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/>
          </a:bodyPr>
          <a:lstStyle/>
          <a:p>
            <a:pPr algn="l"/>
            <a:r>
              <a:rPr lang="en-GB" sz="5400">
                <a:cs typeface="Calibri Light"/>
              </a:rPr>
              <a:t>Multimedia Sharing Application</a:t>
            </a:r>
            <a:endParaRPr lang="en-GB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3016" y="3928246"/>
            <a:ext cx="4798446" cy="2865150"/>
          </a:xfrm>
        </p:spPr>
        <p:txBody>
          <a:bodyPr anchor="t">
            <a:normAutofit fontScale="77500" lnSpcReduction="20000"/>
          </a:bodyPr>
          <a:lstStyle/>
          <a:p>
            <a:pPr algn="l"/>
            <a:r>
              <a:rPr lang="en-GB" sz="2200" dirty="0">
                <a:ea typeface="+mn-lt"/>
                <a:cs typeface="+mn-lt"/>
              </a:rPr>
              <a:t>Group 5 </a:t>
            </a:r>
            <a:endParaRPr lang="en-US"/>
          </a:p>
          <a:p>
            <a:pPr algn="l"/>
            <a:r>
              <a:rPr lang="en-GB" sz="2200" dirty="0">
                <a:ea typeface="+mn-lt"/>
                <a:cs typeface="+mn-lt"/>
              </a:rPr>
              <a:t>20535003 – Aman Juyal </a:t>
            </a:r>
            <a:endParaRPr lang="en-GB"/>
          </a:p>
          <a:p>
            <a:pPr algn="l"/>
            <a:r>
              <a:rPr lang="en-GB" sz="2200" dirty="0">
                <a:ea typeface="+mn-lt"/>
                <a:cs typeface="+mn-lt"/>
              </a:rPr>
              <a:t>20535018 – Nikhil Tirkey </a:t>
            </a:r>
            <a:endParaRPr lang="en-GB"/>
          </a:p>
          <a:p>
            <a:pPr algn="l"/>
            <a:r>
              <a:rPr lang="en-GB" sz="2200" dirty="0">
                <a:ea typeface="+mn-lt"/>
                <a:cs typeface="+mn-lt"/>
              </a:rPr>
              <a:t>20535019 – </a:t>
            </a:r>
            <a:r>
              <a:rPr lang="en-GB" sz="2200" dirty="0" err="1">
                <a:ea typeface="+mn-lt"/>
                <a:cs typeface="+mn-lt"/>
              </a:rPr>
              <a:t>Pamanand</a:t>
            </a:r>
            <a:r>
              <a:rPr lang="en-GB" sz="2200" dirty="0">
                <a:ea typeface="+mn-lt"/>
                <a:cs typeface="+mn-lt"/>
              </a:rPr>
              <a:t> Kumar </a:t>
            </a:r>
            <a:endParaRPr lang="en-GB"/>
          </a:p>
          <a:p>
            <a:pPr algn="l"/>
            <a:r>
              <a:rPr lang="en-GB" sz="2200" dirty="0">
                <a:ea typeface="+mn-lt"/>
                <a:cs typeface="+mn-lt"/>
              </a:rPr>
              <a:t>20535028 – Suman Narayan </a:t>
            </a:r>
            <a:endParaRPr lang="en-GB"/>
          </a:p>
          <a:p>
            <a:pPr algn="l"/>
            <a:r>
              <a:rPr lang="en-GB" sz="2200" dirty="0">
                <a:ea typeface="+mn-lt"/>
                <a:cs typeface="+mn-lt"/>
              </a:rPr>
              <a:t>20535032 - Vatsal Tiwari </a:t>
            </a:r>
            <a:endParaRPr lang="en-GB" dirty="0"/>
          </a:p>
          <a:p>
            <a:pPr algn="l"/>
            <a:r>
              <a:rPr lang="en-GB" sz="2200" dirty="0">
                <a:ea typeface="+mn-lt"/>
                <a:cs typeface="+mn-lt"/>
              </a:rPr>
              <a:t>20535033 – Vikash </a:t>
            </a:r>
            <a:r>
              <a:rPr lang="en-GB" sz="2200" dirty="0" err="1">
                <a:ea typeface="+mn-lt"/>
                <a:cs typeface="+mn-lt"/>
              </a:rPr>
              <a:t>Banjare</a:t>
            </a:r>
            <a:r>
              <a:rPr lang="en-GB" sz="2200" dirty="0">
                <a:ea typeface="+mn-lt"/>
                <a:cs typeface="+mn-lt"/>
              </a:rPr>
              <a:t> </a:t>
            </a:r>
            <a:endParaRPr lang="en-GB" dirty="0">
              <a:ea typeface="+mn-lt"/>
              <a:cs typeface="+mn-lt"/>
            </a:endParaRPr>
          </a:p>
          <a:p>
            <a:pPr algn="l"/>
            <a:r>
              <a:rPr lang="en-GB" sz="2200" dirty="0">
                <a:ea typeface="+mn-lt"/>
                <a:cs typeface="+mn-lt"/>
              </a:rPr>
              <a:t>20535034 – Vivek Suryavanshi</a:t>
            </a:r>
            <a:endParaRPr lang="en-GB"/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AC9F6D86-9AE0-4645-9A0B-8BB831A87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84" r="1265" b="4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38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CF84-E951-449C-95F2-930DC668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Posterama"/>
              </a:rPr>
              <a:t>GUI Implementation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9413-12C0-4B61-BA09-5E4F80218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Tkinter</a:t>
            </a:r>
            <a:r>
              <a:rPr lang="en-GB" dirty="0"/>
              <a:t> </a:t>
            </a:r>
            <a:r>
              <a:rPr lang="en-GB" dirty="0">
                <a:ea typeface="+mn-lt"/>
                <a:cs typeface="+mn-lt"/>
              </a:rPr>
              <a:t>is the Python interface </a:t>
            </a:r>
            <a:r>
              <a:rPr lang="en-GB" dirty="0"/>
              <a:t> used to create GUI for both the sender and receiver.</a:t>
            </a:r>
            <a:endParaRPr lang="en-US" dirty="0"/>
          </a:p>
          <a:p>
            <a:r>
              <a:rPr lang="en-GB" dirty="0"/>
              <a:t>The GUI displays information like connected and sending file at senders window and downloading file and finished status at receivers window.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77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BAEE-128F-4854-962E-69C09458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2DBF-3C5F-49C2-8D84-8251274CA1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Sender Window(sending status)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215F3-20AB-4133-B565-DC9FE7200F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Receiver Window(finished status)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BD6D20-C002-4DAE-BC5B-82A15464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07" y="2783067"/>
            <a:ext cx="3573583" cy="3949095"/>
          </a:xfrm>
          <a:prstGeom prst="rect">
            <a:avLst/>
          </a:prstGeom>
        </p:spPr>
      </p:pic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AECC01C-3E8A-450F-88E1-C733943FE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477" y="2822889"/>
            <a:ext cx="3641969" cy="390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6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BC94-B931-4E38-ACAD-F0AEAD85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Posterama"/>
              </a:rPr>
              <a:t>Result &amp;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B96E-C557-4E84-83F5-2076059478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Single thread</a:t>
            </a:r>
            <a:r>
              <a:rPr lang="en-GB" dirty="0">
                <a:ea typeface="+mn-lt"/>
                <a:cs typeface="+mn-lt"/>
              </a:rPr>
              <a:t>(time elapsed)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62786-8280-448F-A424-2D55752FBD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Multi thread(time elapsed)</a:t>
            </a:r>
          </a:p>
          <a:p>
            <a:endParaRPr lang="en-GB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E923C6F-E6ED-418E-8D06-B281E114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7" y="2565395"/>
            <a:ext cx="4911967" cy="3046056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538D59B-81BF-4D18-85F4-CDC405B3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46" y="2560813"/>
            <a:ext cx="5478584" cy="30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1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79C3-0E53-4442-A176-F22E47A7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Project Description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D32C7-1696-4146-B585-FC91C2DA4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Develop an application which can share large multimedia files between two nodes o the same network using socket programming. Further optimize the application using multithreading to run faster for larger files. Show performance gain in multithreading over a single threaded program.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72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9D75-97DA-4476-9B3A-0838BD02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Socket programming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9AD99-4E68-4C09-9A9C-2178E0A59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Socket programming is a way of connecting two nodes on a network to communicate with each other. One socket(node) listens on a particular port at an IP, while other socket reaches out to the other to form a connection. Server forms the listener socket while client reaches out to the server.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268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267F-52C9-47FF-9CF6-C2374B37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Sender Connection Establishment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4970-8525-4B52-BEFF-BB229E8D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venir Next LT Pro"/>
              <a:buChar char="+"/>
            </a:pPr>
            <a:r>
              <a:rPr lang="en-GB" dirty="0">
                <a:ea typeface="+mn-lt"/>
                <a:cs typeface="+mn-lt"/>
              </a:rPr>
              <a:t>First of all we import socket which is necessary.</a:t>
            </a:r>
            <a:endParaRPr lang="en-US" dirty="0"/>
          </a:p>
          <a:p>
            <a:pPr>
              <a:buFont typeface="Avenir Next LT Pro"/>
              <a:buChar char="+"/>
            </a:pPr>
            <a:r>
              <a:rPr lang="en-GB" dirty="0">
                <a:ea typeface="+mn-lt"/>
                <a:cs typeface="+mn-lt"/>
              </a:rPr>
              <a:t>Then we made a socket object and reserved a port on our pc.</a:t>
            </a:r>
            <a:endParaRPr lang="en-GB" dirty="0"/>
          </a:p>
          <a:p>
            <a:pPr>
              <a:buFont typeface="Avenir Next LT Pro"/>
              <a:buChar char="+"/>
            </a:pPr>
            <a:r>
              <a:rPr lang="en-GB" dirty="0">
                <a:ea typeface="+mn-lt"/>
                <a:cs typeface="+mn-lt"/>
              </a:rPr>
              <a:t>After that we </a:t>
            </a:r>
            <a:r>
              <a:rPr lang="en-GB" dirty="0" err="1">
                <a:ea typeface="+mn-lt"/>
                <a:cs typeface="+mn-lt"/>
              </a:rPr>
              <a:t>binded</a:t>
            </a:r>
            <a:r>
              <a:rPr lang="en-GB" dirty="0">
                <a:ea typeface="+mn-lt"/>
                <a:cs typeface="+mn-lt"/>
              </a:rPr>
              <a:t> our server to the specified port. Passing an empty string means that the server can listen to incoming connections from other computers as well.</a:t>
            </a:r>
            <a:endParaRPr lang="en-GB" dirty="0"/>
          </a:p>
          <a:p>
            <a:pPr>
              <a:buFont typeface="Avenir Next LT Pro"/>
              <a:buChar char="+"/>
            </a:pPr>
            <a:r>
              <a:rPr lang="en-GB" dirty="0">
                <a:ea typeface="+mn-lt"/>
                <a:cs typeface="+mn-lt"/>
              </a:rPr>
              <a:t>After that we put the server into listen mode.</a:t>
            </a:r>
            <a:endParaRPr lang="en-GB" dirty="0"/>
          </a:p>
          <a:p>
            <a:pPr>
              <a:buFont typeface="Avenir Next LT Pro"/>
              <a:buChar char="+"/>
            </a:pPr>
            <a:r>
              <a:rPr lang="en-GB" dirty="0">
                <a:ea typeface="+mn-lt"/>
                <a:cs typeface="+mn-lt"/>
              </a:rPr>
              <a:t>At last we make a while loop and start to accept all incoming connections and close those connections after a thank you message to all connected sockets.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78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3289-C65D-405D-A495-8AB8B82E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Receiver Connection Establishment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F973-74B6-4626-9C5C-46D6464E6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First of all we make a socket object.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Then we connect to sender on the port on which our server runs and lastly we receive data from the server and close the connection.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37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621E-AF9D-49D3-8428-18DF4D57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Posterama"/>
              </a:rPr>
              <a:t>Single Thread File Transfer: Sender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CDDA-043E-4988-A318-8C8DBA3D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 A socket is created and the IP and port are bound to it.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The sender then enters to listening mode and waits for the receiver to establish connection.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Once the connection is established the sender sends the file name and file size to the receiver and then starts transmitting the data.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35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E64F-2BFF-439B-89E6-54DC7138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Single Thread File Transfer: Receiver</a:t>
            </a:r>
          </a:p>
          <a:p>
            <a:endParaRPr lang="en-GB" dirty="0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2220-7F13-4C19-8D74-E33EFAED1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. A socket is created and is connected to the IP and port of the host.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The receiver then establishes the connection using the sockets.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Once the connection is established the receiver receives the file name and file size from the sender.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36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172-088C-4DC1-A2D4-BC1D15A5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Multithread File Transfer-Sender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E5F7-ACC8-4F77-A4C0-F7FE89C3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Once the connection is established the sender sends the file name and file size, along with the file type to the receiver and then starts transmitting the data.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The file is divided into chunks of fixed size and then the program uses multiple threads to send these chunks of the file to the receiver .</a:t>
            </a:r>
          </a:p>
          <a:p>
            <a:r>
              <a:rPr lang="en-GB" dirty="0"/>
              <a:t>As soon as a thread receives 'READY' from receiver, it sends the chunk assigned to it along with its information.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1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6ACB-12E1-4C07-9015-6EFCC10F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Multithread File Transfer-Recipient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2C12E-4E8B-4E76-8609-A1E0A5F6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sender sends a "READY" message to notify the sender that it is ready to receive bytes.</a:t>
            </a:r>
          </a:p>
          <a:p>
            <a:r>
              <a:rPr lang="en-US" dirty="0"/>
              <a:t>It receives the chunk info first, and then goes on receive and write the data into file accordingly.</a:t>
            </a:r>
          </a:p>
          <a:p>
            <a:r>
              <a:rPr lang="en-US" dirty="0"/>
              <a:t>Chunk info consists of &lt;chunk id, chunk size&gt; separated by a delimiter.</a:t>
            </a:r>
          </a:p>
        </p:txBody>
      </p:sp>
    </p:spTree>
    <p:extLst>
      <p:ext uri="{BB962C8B-B14F-4D97-AF65-F5344CB8AC3E}">
        <p14:creationId xmlns:p14="http://schemas.microsoft.com/office/powerpoint/2010/main" val="203386372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0F3F0"/>
      </a:lt2>
      <a:accent1>
        <a:srgbClr val="DE32D5"/>
      </a:accent1>
      <a:accent2>
        <a:srgbClr val="8D20CC"/>
      </a:accent2>
      <a:accent3>
        <a:srgbClr val="5832DE"/>
      </a:accent3>
      <a:accent4>
        <a:srgbClr val="2547CD"/>
      </a:accent4>
      <a:accent5>
        <a:srgbClr val="329CDE"/>
      </a:accent5>
      <a:accent6>
        <a:srgbClr val="1FC0BB"/>
      </a:accent6>
      <a:hlink>
        <a:srgbClr val="3F79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9849BFC7E7814898E876442BDE8507" ma:contentTypeVersion="7" ma:contentTypeDescription="Create a new document." ma:contentTypeScope="" ma:versionID="8343138d34186ac21f0a31f72d058ccf">
  <xsd:schema xmlns:xsd="http://www.w3.org/2001/XMLSchema" xmlns:xs="http://www.w3.org/2001/XMLSchema" xmlns:p="http://schemas.microsoft.com/office/2006/metadata/properties" xmlns:ns2="c29a998e-f34c-4389-a492-f53d4fac65b9" targetNamespace="http://schemas.microsoft.com/office/2006/metadata/properties" ma:root="true" ma:fieldsID="ec5554365af8fbf0483fb2469dc17357" ns2:_="">
    <xsd:import namespace="c29a998e-f34c-4389-a492-f53d4fac6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a998e-f34c-4389-a492-f53d4fac6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7AFC9F-6B06-4C34-AA5B-17A79E10C4C6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c29a998e-f34c-4389-a492-f53d4fac65b9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8E7048D-0A7D-490B-A0A3-A4FDA667EE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9a998e-f34c-4389-a492-f53d4fac65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351617-9C3D-4FBB-BDDB-F5CC793791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354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AvenirNext LT Pro Medium</vt:lpstr>
      <vt:lpstr>Calibri Light</vt:lpstr>
      <vt:lpstr>Posterama</vt:lpstr>
      <vt:lpstr>Segoe UI Semilight</vt:lpstr>
      <vt:lpstr>ExploreVTI</vt:lpstr>
      <vt:lpstr>Multimedia Sharing Application</vt:lpstr>
      <vt:lpstr>Project Description </vt:lpstr>
      <vt:lpstr>Socket programming</vt:lpstr>
      <vt:lpstr>Sender Connection Establishment</vt:lpstr>
      <vt:lpstr>Receiver Connection Establishment</vt:lpstr>
      <vt:lpstr>Single Thread File Transfer: Sender</vt:lpstr>
      <vt:lpstr>Single Thread File Transfer: Receiver </vt:lpstr>
      <vt:lpstr>Multithread File Transfer-Sender</vt:lpstr>
      <vt:lpstr>Multithread File Transfer-Recipient</vt:lpstr>
      <vt:lpstr>GUI Implementation</vt:lpstr>
      <vt:lpstr>PowerPoint Presentation</vt:lpstr>
      <vt:lpstr>Result &amp;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Vatsal</dc:creator>
  <cp:lastModifiedBy>VATSAL TIWARI</cp:lastModifiedBy>
  <cp:revision>254</cp:revision>
  <dcterms:created xsi:type="dcterms:W3CDTF">2020-11-17T19:54:19Z</dcterms:created>
  <dcterms:modified xsi:type="dcterms:W3CDTF">2020-11-18T19:08:56Z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0x0101000E9849BFC7E7814898E876442BDE8507</vt:lpwstr>
  </property>
</Properties>
</file>