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2083" r="0" b="2166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64771">
            <a:off x="1462799" y="-762394"/>
            <a:ext cx="3697413" cy="3697413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714204" y="1028700"/>
            <a:ext cx="10960181" cy="8229600"/>
            <a:chOff x="0" y="0"/>
            <a:chExt cx="8456930" cy="63500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F9EFF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0FD71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82210">
            <a:off x="15548770" y="1966014"/>
            <a:ext cx="3039460" cy="303946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186084" y="3896836"/>
            <a:ext cx="9915833" cy="253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7"/>
              </a:lnSpc>
            </a:pPr>
            <a:r>
              <a:rPr lang="en-US" sz="8649">
                <a:solidFill>
                  <a:srgbClr val="171717"/>
                </a:solidFill>
                <a:latin typeface="Raleway"/>
              </a:rPr>
              <a:t>ИГРА</a:t>
            </a:r>
          </a:p>
          <a:p>
            <a:pPr algn="ctr">
              <a:lnSpc>
                <a:spcPts val="9947"/>
              </a:lnSpc>
            </a:pPr>
            <a:r>
              <a:rPr lang="en-US" sz="8649">
                <a:solidFill>
                  <a:srgbClr val="171717"/>
                </a:solidFill>
                <a:latin typeface="Raleway"/>
              </a:rPr>
              <a:t>4 В РЯД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405472" y="7334250"/>
            <a:ext cx="4092356" cy="4114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989971">
            <a:off x="860913" y="6408386"/>
            <a:ext cx="1922630" cy="1922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rcRect l="0" t="22083" r="0" b="2166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23449">
            <a:off x="4635502" y="-1029431"/>
            <a:ext cx="3360159" cy="2058861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28700" y="1804409"/>
            <a:ext cx="6676846" cy="6678182"/>
            <a:chOff x="0" y="0"/>
            <a:chExt cx="6348730" cy="6350000"/>
          </a:xfrm>
        </p:grpSpPr>
        <p:sp>
          <p:nvSpPr>
            <p:cNvPr name="Freeform 5" id="5"/>
            <p:cNvSpPr/>
            <p:nvPr/>
          </p:nvSpPr>
          <p:spPr>
            <a:xfrm>
              <a:off x="12700" y="524510"/>
              <a:ext cx="6324600" cy="5812790"/>
            </a:xfrm>
            <a:custGeom>
              <a:avLst/>
              <a:gdLst/>
              <a:ahLst/>
              <a:cxnLst/>
              <a:rect r="r" b="b" t="t" l="l"/>
              <a:pathLst>
                <a:path h="5812790" w="6324600">
                  <a:moveTo>
                    <a:pt x="6323330" y="591820"/>
                  </a:moveTo>
                  <a:lnTo>
                    <a:pt x="6324600" y="5812790"/>
                  </a:lnTo>
                  <a:lnTo>
                    <a:pt x="6324600" y="5812790"/>
                  </a:lnTo>
                  <a:lnTo>
                    <a:pt x="0" y="5812790"/>
                  </a:lnTo>
                  <a:lnTo>
                    <a:pt x="0" y="0"/>
                  </a:lnTo>
                  <a:lnTo>
                    <a:pt x="6323330" y="0"/>
                  </a:lnTo>
                  <a:moveTo>
                    <a:pt x="6323330" y="0"/>
                  </a:moveTo>
                  <a:lnTo>
                    <a:pt x="6323330" y="59182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12700" y="12700"/>
              <a:ext cx="6324600" cy="511810"/>
            </a:xfrm>
            <a:custGeom>
              <a:avLst/>
              <a:gdLst/>
              <a:ahLst/>
              <a:cxnLst/>
              <a:rect r="r" b="b" t="t" l="l"/>
              <a:pathLst>
                <a:path h="511810" w="6324600">
                  <a:moveTo>
                    <a:pt x="6323330" y="0"/>
                  </a:moveTo>
                  <a:lnTo>
                    <a:pt x="6323330" y="232410"/>
                  </a:lnTo>
                  <a:moveTo>
                    <a:pt x="6323330" y="232410"/>
                  </a:moveTo>
                  <a:lnTo>
                    <a:pt x="6324600" y="511810"/>
                  </a:lnTo>
                  <a:lnTo>
                    <a:pt x="6324600" y="511810"/>
                  </a:lnTo>
                  <a:lnTo>
                    <a:pt x="0" y="511810"/>
                  </a:lnTo>
                  <a:lnTo>
                    <a:pt x="0" y="0"/>
                  </a:lnTo>
                  <a:lnTo>
                    <a:pt x="6323330" y="0"/>
                  </a:lnTo>
                </a:path>
              </a:pathLst>
            </a:custGeom>
            <a:solidFill>
              <a:srgbClr val="FF9E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5062220" y="129540"/>
              <a:ext cx="1275080" cy="6207760"/>
            </a:xfrm>
            <a:custGeom>
              <a:avLst/>
              <a:gdLst/>
              <a:ahLst/>
              <a:cxnLst/>
              <a:rect r="r" b="b" t="t" l="l"/>
              <a:pathLst>
                <a:path h="6207760" w="1275080">
                  <a:moveTo>
                    <a:pt x="1275080" y="6207760"/>
                  </a:moveTo>
                  <a:lnTo>
                    <a:pt x="1037590" y="6207760"/>
                  </a:lnTo>
                  <a:lnTo>
                    <a:pt x="1037590" y="394970"/>
                  </a:lnTo>
                  <a:lnTo>
                    <a:pt x="1275080" y="394970"/>
                  </a:lnTo>
                  <a:lnTo>
                    <a:pt x="1275080" y="6207760"/>
                  </a:lnTo>
                  <a:close/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6099810" y="1642110"/>
              <a:ext cx="237490" cy="2237740"/>
            </a:xfrm>
            <a:custGeom>
              <a:avLst/>
              <a:gdLst/>
              <a:ahLst/>
              <a:cxnLst/>
              <a:rect r="r" b="b" t="t" l="l"/>
              <a:pathLst>
                <a:path h="2237740" w="237490">
                  <a:moveTo>
                    <a:pt x="237490" y="0"/>
                  </a:moveTo>
                  <a:lnTo>
                    <a:pt x="237490" y="2237740"/>
                  </a:lnTo>
                  <a:lnTo>
                    <a:pt x="0" y="223774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237490" y="0"/>
                  </a:lnTo>
                </a:path>
              </a:pathLst>
            </a:custGeom>
            <a:solidFill>
              <a:srgbClr val="F0FD71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12700" y="6350000"/>
                  </a:moveTo>
                  <a:cubicBezTo>
                    <a:pt x="6350" y="6350000"/>
                    <a:pt x="0" y="6344920"/>
                    <a:pt x="0" y="6337300"/>
                  </a:cubicBezTo>
                  <a:lnTo>
                    <a:pt x="0" y="12700"/>
                  </a:lnTo>
                  <a:cubicBezTo>
                    <a:pt x="0" y="6350"/>
                    <a:pt x="6350" y="0"/>
                    <a:pt x="12700" y="0"/>
                  </a:cubicBezTo>
                  <a:lnTo>
                    <a:pt x="6337300" y="0"/>
                  </a:lnTo>
                  <a:cubicBezTo>
                    <a:pt x="6341110" y="0"/>
                    <a:pt x="6344920" y="1270"/>
                    <a:pt x="6346190" y="5080"/>
                  </a:cubicBezTo>
                  <a:cubicBezTo>
                    <a:pt x="6348730" y="7620"/>
                    <a:pt x="6348730" y="10160"/>
                    <a:pt x="6348730" y="13970"/>
                  </a:cubicBezTo>
                  <a:lnTo>
                    <a:pt x="6348730" y="524510"/>
                  </a:lnTo>
                  <a:lnTo>
                    <a:pt x="6348730" y="6337300"/>
                  </a:lnTo>
                  <a:cubicBezTo>
                    <a:pt x="6348730" y="6343650"/>
                    <a:pt x="6343650" y="6350000"/>
                    <a:pt x="6336030" y="6350000"/>
                  </a:cubicBezTo>
                  <a:lnTo>
                    <a:pt x="12700" y="6350000"/>
                  </a:lnTo>
                  <a:close/>
                  <a:moveTo>
                    <a:pt x="6323330" y="6323330"/>
                  </a:moveTo>
                  <a:lnTo>
                    <a:pt x="6323330" y="3892550"/>
                  </a:lnTo>
                  <a:lnTo>
                    <a:pt x="6112510" y="3892550"/>
                  </a:lnTo>
                  <a:lnTo>
                    <a:pt x="6112510" y="6323330"/>
                  </a:lnTo>
                  <a:lnTo>
                    <a:pt x="6323330" y="6323330"/>
                  </a:lnTo>
                  <a:close/>
                  <a:moveTo>
                    <a:pt x="6085840" y="6323330"/>
                  </a:moveTo>
                  <a:lnTo>
                    <a:pt x="6085840" y="537210"/>
                  </a:lnTo>
                  <a:lnTo>
                    <a:pt x="26670" y="537210"/>
                  </a:lnTo>
                  <a:lnTo>
                    <a:pt x="26670" y="6323330"/>
                  </a:lnTo>
                  <a:lnTo>
                    <a:pt x="6085840" y="6323330"/>
                  </a:lnTo>
                  <a:close/>
                  <a:moveTo>
                    <a:pt x="6323330" y="3865880"/>
                  </a:moveTo>
                  <a:lnTo>
                    <a:pt x="6323330" y="1656080"/>
                  </a:lnTo>
                  <a:lnTo>
                    <a:pt x="6112510" y="1656080"/>
                  </a:lnTo>
                  <a:lnTo>
                    <a:pt x="6112510" y="3865880"/>
                  </a:lnTo>
                  <a:lnTo>
                    <a:pt x="6323330" y="3865880"/>
                  </a:lnTo>
                  <a:close/>
                  <a:moveTo>
                    <a:pt x="6323330" y="1629410"/>
                  </a:moveTo>
                  <a:lnTo>
                    <a:pt x="6323330" y="537210"/>
                  </a:lnTo>
                  <a:lnTo>
                    <a:pt x="6112510" y="537210"/>
                  </a:lnTo>
                  <a:lnTo>
                    <a:pt x="6112510" y="1629410"/>
                  </a:lnTo>
                  <a:lnTo>
                    <a:pt x="6323330" y="1629410"/>
                  </a:lnTo>
                  <a:close/>
                  <a:moveTo>
                    <a:pt x="6324600" y="511810"/>
                  </a:moveTo>
                  <a:lnTo>
                    <a:pt x="6324600" y="26670"/>
                  </a:lnTo>
                  <a:lnTo>
                    <a:pt x="26670" y="26670"/>
                  </a:lnTo>
                  <a:lnTo>
                    <a:pt x="26670" y="511810"/>
                  </a:lnTo>
                  <a:lnTo>
                    <a:pt x="6324600" y="511810"/>
                  </a:lnTo>
                  <a:close/>
                  <a:moveTo>
                    <a:pt x="5888990" y="421640"/>
                  </a:moveTo>
                  <a:cubicBezTo>
                    <a:pt x="5882640" y="421640"/>
                    <a:pt x="5876290" y="416560"/>
                    <a:pt x="5876290" y="408940"/>
                  </a:cubicBezTo>
                  <a:lnTo>
                    <a:pt x="5876290" y="129540"/>
                  </a:lnTo>
                  <a:cubicBezTo>
                    <a:pt x="5876290" y="121920"/>
                    <a:pt x="5882640" y="116840"/>
                    <a:pt x="5888990" y="116840"/>
                  </a:cubicBezTo>
                  <a:lnTo>
                    <a:pt x="6168390" y="116840"/>
                  </a:lnTo>
                  <a:cubicBezTo>
                    <a:pt x="6174740" y="116840"/>
                    <a:pt x="6181090" y="121920"/>
                    <a:pt x="6181090" y="129540"/>
                  </a:cubicBezTo>
                  <a:lnTo>
                    <a:pt x="6181090" y="408940"/>
                  </a:lnTo>
                  <a:cubicBezTo>
                    <a:pt x="6181090" y="415290"/>
                    <a:pt x="6176010" y="421640"/>
                    <a:pt x="6168390" y="421640"/>
                  </a:cubicBezTo>
                  <a:lnTo>
                    <a:pt x="5888990" y="421640"/>
                  </a:lnTo>
                  <a:close/>
                  <a:moveTo>
                    <a:pt x="6155690" y="394970"/>
                  </a:moveTo>
                  <a:lnTo>
                    <a:pt x="6155690" y="142240"/>
                  </a:lnTo>
                  <a:lnTo>
                    <a:pt x="5902960" y="142240"/>
                  </a:lnTo>
                  <a:lnTo>
                    <a:pt x="5902960" y="394970"/>
                  </a:lnTo>
                  <a:cubicBezTo>
                    <a:pt x="5902960" y="394970"/>
                    <a:pt x="6155690" y="394970"/>
                    <a:pt x="6155690" y="394970"/>
                  </a:cubicBezTo>
                  <a:close/>
                  <a:moveTo>
                    <a:pt x="5476240" y="421640"/>
                  </a:moveTo>
                  <a:cubicBezTo>
                    <a:pt x="5469890" y="421640"/>
                    <a:pt x="5463540" y="416560"/>
                    <a:pt x="5463540" y="408940"/>
                  </a:cubicBezTo>
                  <a:lnTo>
                    <a:pt x="5463540" y="129540"/>
                  </a:lnTo>
                  <a:cubicBezTo>
                    <a:pt x="5463540" y="123190"/>
                    <a:pt x="5468620" y="116840"/>
                    <a:pt x="5476240" y="116840"/>
                  </a:cubicBezTo>
                  <a:lnTo>
                    <a:pt x="5755640" y="116840"/>
                  </a:lnTo>
                  <a:cubicBezTo>
                    <a:pt x="5760720" y="116840"/>
                    <a:pt x="5764530" y="118110"/>
                    <a:pt x="5765800" y="120650"/>
                  </a:cubicBezTo>
                  <a:cubicBezTo>
                    <a:pt x="5768340" y="123190"/>
                    <a:pt x="5768340" y="125730"/>
                    <a:pt x="5768340" y="129540"/>
                  </a:cubicBezTo>
                  <a:lnTo>
                    <a:pt x="5768340" y="407670"/>
                  </a:lnTo>
                  <a:cubicBezTo>
                    <a:pt x="5768340" y="414020"/>
                    <a:pt x="5763260" y="420370"/>
                    <a:pt x="5755640" y="420370"/>
                  </a:cubicBezTo>
                  <a:lnTo>
                    <a:pt x="5476240" y="420370"/>
                  </a:lnTo>
                  <a:lnTo>
                    <a:pt x="5476240" y="421640"/>
                  </a:lnTo>
                  <a:close/>
                  <a:moveTo>
                    <a:pt x="5741670" y="394970"/>
                  </a:moveTo>
                  <a:lnTo>
                    <a:pt x="5741670" y="142240"/>
                  </a:lnTo>
                  <a:lnTo>
                    <a:pt x="5488940" y="142240"/>
                  </a:lnTo>
                  <a:lnTo>
                    <a:pt x="5488940" y="394970"/>
                  </a:lnTo>
                  <a:cubicBezTo>
                    <a:pt x="5488940" y="394970"/>
                    <a:pt x="5741670" y="394970"/>
                    <a:pt x="5741670" y="394970"/>
                  </a:cubicBezTo>
                  <a:close/>
                  <a:moveTo>
                    <a:pt x="5062220" y="421640"/>
                  </a:moveTo>
                  <a:cubicBezTo>
                    <a:pt x="5055870" y="421640"/>
                    <a:pt x="5049520" y="416560"/>
                    <a:pt x="5049520" y="408940"/>
                  </a:cubicBezTo>
                  <a:lnTo>
                    <a:pt x="5049520" y="129540"/>
                  </a:lnTo>
                  <a:cubicBezTo>
                    <a:pt x="5049520" y="123190"/>
                    <a:pt x="5054600" y="116840"/>
                    <a:pt x="5062220" y="116840"/>
                  </a:cubicBezTo>
                  <a:lnTo>
                    <a:pt x="5341620" y="116840"/>
                  </a:lnTo>
                  <a:cubicBezTo>
                    <a:pt x="5346700" y="116840"/>
                    <a:pt x="5350510" y="118110"/>
                    <a:pt x="5351780" y="120650"/>
                  </a:cubicBezTo>
                  <a:cubicBezTo>
                    <a:pt x="5354320" y="123190"/>
                    <a:pt x="5354320" y="125730"/>
                    <a:pt x="5354320" y="129540"/>
                  </a:cubicBezTo>
                  <a:lnTo>
                    <a:pt x="5354320" y="407670"/>
                  </a:lnTo>
                  <a:cubicBezTo>
                    <a:pt x="5354320" y="414020"/>
                    <a:pt x="5349240" y="420370"/>
                    <a:pt x="5341620" y="420370"/>
                  </a:cubicBezTo>
                  <a:lnTo>
                    <a:pt x="5062220" y="420370"/>
                  </a:lnTo>
                  <a:lnTo>
                    <a:pt x="5062220" y="421640"/>
                  </a:lnTo>
                  <a:close/>
                  <a:moveTo>
                    <a:pt x="5328920" y="394970"/>
                  </a:moveTo>
                  <a:lnTo>
                    <a:pt x="5328920" y="142240"/>
                  </a:lnTo>
                  <a:lnTo>
                    <a:pt x="5076190" y="142240"/>
                  </a:lnTo>
                  <a:lnTo>
                    <a:pt x="5076190" y="394970"/>
                  </a:lnTo>
                  <a:cubicBezTo>
                    <a:pt x="5076190" y="394970"/>
                    <a:pt x="5328920" y="394970"/>
                    <a:pt x="5328920" y="394970"/>
                  </a:cubicBezTo>
                  <a:close/>
                  <a:moveTo>
                    <a:pt x="6098540" y="351790"/>
                  </a:moveTo>
                  <a:cubicBezTo>
                    <a:pt x="6096000" y="351790"/>
                    <a:pt x="6092190" y="350520"/>
                    <a:pt x="6089650" y="349250"/>
                  </a:cubicBezTo>
                  <a:lnTo>
                    <a:pt x="6028690" y="288290"/>
                  </a:lnTo>
                  <a:lnTo>
                    <a:pt x="5967730" y="349250"/>
                  </a:lnTo>
                  <a:cubicBezTo>
                    <a:pt x="5963920" y="353060"/>
                    <a:pt x="5961380" y="353060"/>
                    <a:pt x="5958840" y="353060"/>
                  </a:cubicBezTo>
                  <a:cubicBezTo>
                    <a:pt x="5956300" y="353060"/>
                    <a:pt x="5952490" y="351790"/>
                    <a:pt x="5949950" y="350520"/>
                  </a:cubicBezTo>
                  <a:cubicBezTo>
                    <a:pt x="5944870" y="345440"/>
                    <a:pt x="5944870" y="336550"/>
                    <a:pt x="5948680" y="331470"/>
                  </a:cubicBezTo>
                  <a:lnTo>
                    <a:pt x="6009640" y="270510"/>
                  </a:lnTo>
                  <a:lnTo>
                    <a:pt x="5948680" y="209550"/>
                  </a:lnTo>
                  <a:cubicBezTo>
                    <a:pt x="5943600" y="204470"/>
                    <a:pt x="5943600" y="195580"/>
                    <a:pt x="5948680" y="190500"/>
                  </a:cubicBezTo>
                  <a:cubicBezTo>
                    <a:pt x="5951220" y="187960"/>
                    <a:pt x="5953760" y="186690"/>
                    <a:pt x="5957570" y="186690"/>
                  </a:cubicBezTo>
                  <a:cubicBezTo>
                    <a:pt x="5961380" y="186690"/>
                    <a:pt x="5965190" y="187960"/>
                    <a:pt x="5966460" y="190500"/>
                  </a:cubicBezTo>
                  <a:lnTo>
                    <a:pt x="6027420" y="251460"/>
                  </a:lnTo>
                  <a:lnTo>
                    <a:pt x="6088380" y="190500"/>
                  </a:lnTo>
                  <a:cubicBezTo>
                    <a:pt x="6090920" y="187960"/>
                    <a:pt x="6093460" y="186690"/>
                    <a:pt x="6097270" y="186690"/>
                  </a:cubicBezTo>
                  <a:cubicBezTo>
                    <a:pt x="6101080" y="186690"/>
                    <a:pt x="6104890" y="187960"/>
                    <a:pt x="6106160" y="190500"/>
                  </a:cubicBezTo>
                  <a:cubicBezTo>
                    <a:pt x="6108700" y="193040"/>
                    <a:pt x="6109970" y="196850"/>
                    <a:pt x="6109970" y="201930"/>
                  </a:cubicBezTo>
                  <a:cubicBezTo>
                    <a:pt x="6109970" y="205740"/>
                    <a:pt x="6108700" y="208280"/>
                    <a:pt x="6106160" y="209550"/>
                  </a:cubicBezTo>
                  <a:lnTo>
                    <a:pt x="6046470" y="269240"/>
                  </a:lnTo>
                  <a:lnTo>
                    <a:pt x="6107430" y="330200"/>
                  </a:lnTo>
                  <a:cubicBezTo>
                    <a:pt x="6112510" y="335280"/>
                    <a:pt x="6112510" y="344170"/>
                    <a:pt x="6107430" y="349250"/>
                  </a:cubicBezTo>
                  <a:cubicBezTo>
                    <a:pt x="6104890" y="351790"/>
                    <a:pt x="6101080" y="351790"/>
                    <a:pt x="6098540" y="351790"/>
                  </a:cubicBezTo>
                  <a:close/>
                  <a:moveTo>
                    <a:pt x="5538470" y="351790"/>
                  </a:moveTo>
                  <a:cubicBezTo>
                    <a:pt x="5532120" y="351790"/>
                    <a:pt x="5525770" y="345440"/>
                    <a:pt x="5525770" y="339090"/>
                  </a:cubicBezTo>
                  <a:lnTo>
                    <a:pt x="5525770" y="199390"/>
                  </a:lnTo>
                  <a:cubicBezTo>
                    <a:pt x="5525770" y="193040"/>
                    <a:pt x="5530850" y="186690"/>
                    <a:pt x="5538470" y="186690"/>
                  </a:cubicBezTo>
                  <a:lnTo>
                    <a:pt x="5692140" y="186690"/>
                  </a:lnTo>
                  <a:cubicBezTo>
                    <a:pt x="5698490" y="186690"/>
                    <a:pt x="5704840" y="191770"/>
                    <a:pt x="5704840" y="199390"/>
                  </a:cubicBezTo>
                  <a:lnTo>
                    <a:pt x="5704840" y="339090"/>
                  </a:lnTo>
                  <a:cubicBezTo>
                    <a:pt x="5704840" y="345440"/>
                    <a:pt x="5699760" y="351790"/>
                    <a:pt x="5692140" y="351790"/>
                  </a:cubicBezTo>
                  <a:lnTo>
                    <a:pt x="5538470" y="351790"/>
                  </a:lnTo>
                  <a:close/>
                  <a:moveTo>
                    <a:pt x="5679440" y="325120"/>
                  </a:moveTo>
                  <a:lnTo>
                    <a:pt x="5679440" y="245110"/>
                  </a:lnTo>
                  <a:lnTo>
                    <a:pt x="5551170" y="245110"/>
                  </a:lnTo>
                  <a:lnTo>
                    <a:pt x="5551170" y="325120"/>
                  </a:lnTo>
                  <a:cubicBezTo>
                    <a:pt x="5551170" y="325120"/>
                    <a:pt x="5679440" y="325120"/>
                    <a:pt x="5679440" y="325120"/>
                  </a:cubicBezTo>
                  <a:close/>
                  <a:moveTo>
                    <a:pt x="5116830" y="351790"/>
                  </a:moveTo>
                  <a:cubicBezTo>
                    <a:pt x="5109210" y="351790"/>
                    <a:pt x="5104130" y="345440"/>
                    <a:pt x="5104130" y="339090"/>
                  </a:cubicBezTo>
                  <a:cubicBezTo>
                    <a:pt x="5104130" y="331470"/>
                    <a:pt x="5110480" y="326390"/>
                    <a:pt x="5116830" y="326390"/>
                  </a:cubicBezTo>
                  <a:lnTo>
                    <a:pt x="5288280" y="326390"/>
                  </a:lnTo>
                  <a:cubicBezTo>
                    <a:pt x="5295900" y="326390"/>
                    <a:pt x="5300980" y="332740"/>
                    <a:pt x="5300980" y="339090"/>
                  </a:cubicBezTo>
                  <a:cubicBezTo>
                    <a:pt x="5300980" y="346710"/>
                    <a:pt x="5294630" y="351790"/>
                    <a:pt x="5288280" y="351790"/>
                  </a:cubicBezTo>
                  <a:lnTo>
                    <a:pt x="5116830" y="351790"/>
                  </a:lnTo>
                  <a:close/>
                </a:path>
              </a:pathLst>
            </a:custGeom>
            <a:solidFill>
              <a:srgbClr val="171717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63701" y="7665430"/>
            <a:ext cx="3984802" cy="2093832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8859330" y="2623640"/>
            <a:ext cx="8523353" cy="749619"/>
            <a:chOff x="0" y="0"/>
            <a:chExt cx="11364471" cy="999493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17261"/>
              <a:ext cx="849212" cy="849212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1286280" y="-66675"/>
              <a:ext cx="10078191" cy="675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53094" indent="-326547" lvl="1">
                <a:lnSpc>
                  <a:spcPts val="4234"/>
                </a:lnSpc>
                <a:buFont typeface="Arial"/>
                <a:buChar char="•"/>
              </a:pPr>
              <a:r>
                <a:rPr lang="en-US" sz="3024">
                  <a:solidFill>
                    <a:srgbClr val="171717"/>
                  </a:solidFill>
                  <a:latin typeface="Raleway"/>
                </a:rPr>
                <a:t>Игра предназначена на двух игроков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59330" y="4731385"/>
            <a:ext cx="8523353" cy="1070611"/>
            <a:chOff x="0" y="0"/>
            <a:chExt cx="11364471" cy="1427481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17261"/>
              <a:ext cx="849212" cy="849212"/>
            </a:xfrm>
            <a:prstGeom prst="rect">
              <a:avLst/>
            </a:prstGeom>
          </p:spPr>
        </p:pic>
        <p:sp>
          <p:nvSpPr>
            <p:cNvPr name="TextBox 16" id="16"/>
            <p:cNvSpPr txBox="true"/>
            <p:nvPr/>
          </p:nvSpPr>
          <p:spPr>
            <a:xfrm rot="0">
              <a:off x="1286280" y="-57150"/>
              <a:ext cx="10078191" cy="135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171717"/>
                  </a:solidFill>
                  <a:latin typeface="Raleway"/>
                </a:rPr>
                <a:t>2. Каждый игрок ходит по очереди</a:t>
              </a:r>
            </a:p>
            <a:p>
              <a:pPr>
                <a:lnSpc>
                  <a:spcPts val="41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859330" y="6742894"/>
            <a:ext cx="8523353" cy="1548130"/>
            <a:chOff x="0" y="0"/>
            <a:chExt cx="11364471" cy="2064174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17261"/>
              <a:ext cx="849212" cy="849212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1286280" y="-66675"/>
              <a:ext cx="10078191" cy="2097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34"/>
                </a:lnSpc>
              </a:pPr>
              <a:r>
                <a:rPr lang="en-US" sz="3024">
                  <a:solidFill>
                    <a:srgbClr val="171717"/>
                  </a:solidFill>
                  <a:latin typeface="Raleway"/>
                </a:rPr>
                <a:t>3. Требуется собрать 4 фишки в ряд по горизонтали, вертикали или по диогонали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872074" y="3993195"/>
            <a:ext cx="4990099" cy="255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171717"/>
                </a:solidFill>
                <a:latin typeface="Raleway"/>
              </a:rPr>
              <a:t>Как играть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2083" r="0" b="2166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498768" y="4605187"/>
            <a:ext cx="4302281" cy="4653113"/>
            <a:chOff x="0" y="0"/>
            <a:chExt cx="18751238" cy="20280321"/>
          </a:xfrm>
        </p:grpSpPr>
        <p:sp>
          <p:nvSpPr>
            <p:cNvPr name="Freeform 4" id="4"/>
            <p:cNvSpPr/>
            <p:nvPr/>
          </p:nvSpPr>
          <p:spPr>
            <a:xfrm>
              <a:off x="72390" y="72390"/>
              <a:ext cx="18606457" cy="20135541"/>
            </a:xfrm>
            <a:custGeom>
              <a:avLst/>
              <a:gdLst/>
              <a:ahLst/>
              <a:cxnLst/>
              <a:rect r="r" b="b" t="t" l="l"/>
              <a:pathLst>
                <a:path h="20135541" w="18606457">
                  <a:moveTo>
                    <a:pt x="0" y="0"/>
                  </a:moveTo>
                  <a:lnTo>
                    <a:pt x="18606457" y="0"/>
                  </a:lnTo>
                  <a:lnTo>
                    <a:pt x="18606457" y="20135541"/>
                  </a:lnTo>
                  <a:lnTo>
                    <a:pt x="0" y="20135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18751238" cy="20280320"/>
            </a:xfrm>
            <a:custGeom>
              <a:avLst/>
              <a:gdLst/>
              <a:ahLst/>
              <a:cxnLst/>
              <a:rect r="r" b="b" t="t" l="l"/>
              <a:pathLst>
                <a:path h="20280320" w="18751238">
                  <a:moveTo>
                    <a:pt x="18606458" y="20135540"/>
                  </a:moveTo>
                  <a:lnTo>
                    <a:pt x="18751238" y="20135540"/>
                  </a:lnTo>
                  <a:lnTo>
                    <a:pt x="18751238" y="20280320"/>
                  </a:lnTo>
                  <a:lnTo>
                    <a:pt x="18606458" y="20280320"/>
                  </a:lnTo>
                  <a:lnTo>
                    <a:pt x="18606458" y="2013554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135541"/>
                  </a:lnTo>
                  <a:lnTo>
                    <a:pt x="0" y="20135541"/>
                  </a:lnTo>
                  <a:lnTo>
                    <a:pt x="0" y="144780"/>
                  </a:lnTo>
                  <a:close/>
                  <a:moveTo>
                    <a:pt x="0" y="20135541"/>
                  </a:moveTo>
                  <a:lnTo>
                    <a:pt x="144780" y="20135541"/>
                  </a:lnTo>
                  <a:lnTo>
                    <a:pt x="144780" y="20280320"/>
                  </a:lnTo>
                  <a:lnTo>
                    <a:pt x="0" y="20280320"/>
                  </a:lnTo>
                  <a:lnTo>
                    <a:pt x="0" y="20135540"/>
                  </a:lnTo>
                  <a:close/>
                  <a:moveTo>
                    <a:pt x="18606458" y="144780"/>
                  </a:moveTo>
                  <a:lnTo>
                    <a:pt x="18751238" y="144780"/>
                  </a:lnTo>
                  <a:lnTo>
                    <a:pt x="18751238" y="20135541"/>
                  </a:lnTo>
                  <a:lnTo>
                    <a:pt x="18606458" y="20135541"/>
                  </a:lnTo>
                  <a:lnTo>
                    <a:pt x="18606458" y="144780"/>
                  </a:lnTo>
                  <a:close/>
                  <a:moveTo>
                    <a:pt x="144780" y="20135540"/>
                  </a:moveTo>
                  <a:lnTo>
                    <a:pt x="18606458" y="20135540"/>
                  </a:lnTo>
                  <a:lnTo>
                    <a:pt x="18606458" y="20280320"/>
                  </a:lnTo>
                  <a:lnTo>
                    <a:pt x="144780" y="20280320"/>
                  </a:lnTo>
                  <a:lnTo>
                    <a:pt x="144780" y="20135540"/>
                  </a:lnTo>
                  <a:close/>
                  <a:moveTo>
                    <a:pt x="18606458" y="0"/>
                  </a:moveTo>
                  <a:lnTo>
                    <a:pt x="18751238" y="0"/>
                  </a:lnTo>
                  <a:lnTo>
                    <a:pt x="18751238" y="144780"/>
                  </a:lnTo>
                  <a:lnTo>
                    <a:pt x="18606458" y="144780"/>
                  </a:lnTo>
                  <a:lnTo>
                    <a:pt x="1860645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606458" y="0"/>
                  </a:lnTo>
                  <a:lnTo>
                    <a:pt x="1860645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992859" y="4605187"/>
            <a:ext cx="4302281" cy="4653113"/>
            <a:chOff x="0" y="0"/>
            <a:chExt cx="18751238" cy="20280321"/>
          </a:xfrm>
        </p:grpSpPr>
        <p:sp>
          <p:nvSpPr>
            <p:cNvPr name="Freeform 7" id="7"/>
            <p:cNvSpPr/>
            <p:nvPr/>
          </p:nvSpPr>
          <p:spPr>
            <a:xfrm>
              <a:off x="72390" y="72390"/>
              <a:ext cx="18606457" cy="20135541"/>
            </a:xfrm>
            <a:custGeom>
              <a:avLst/>
              <a:gdLst/>
              <a:ahLst/>
              <a:cxnLst/>
              <a:rect r="r" b="b" t="t" l="l"/>
              <a:pathLst>
                <a:path h="20135541" w="18606457">
                  <a:moveTo>
                    <a:pt x="0" y="0"/>
                  </a:moveTo>
                  <a:lnTo>
                    <a:pt x="18606457" y="0"/>
                  </a:lnTo>
                  <a:lnTo>
                    <a:pt x="18606457" y="20135541"/>
                  </a:lnTo>
                  <a:lnTo>
                    <a:pt x="0" y="20135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8751238" cy="20280320"/>
            </a:xfrm>
            <a:custGeom>
              <a:avLst/>
              <a:gdLst/>
              <a:ahLst/>
              <a:cxnLst/>
              <a:rect r="r" b="b" t="t" l="l"/>
              <a:pathLst>
                <a:path h="20280320" w="18751238">
                  <a:moveTo>
                    <a:pt x="18606458" y="20135540"/>
                  </a:moveTo>
                  <a:lnTo>
                    <a:pt x="18751238" y="20135540"/>
                  </a:lnTo>
                  <a:lnTo>
                    <a:pt x="18751238" y="20280320"/>
                  </a:lnTo>
                  <a:lnTo>
                    <a:pt x="18606458" y="20280320"/>
                  </a:lnTo>
                  <a:lnTo>
                    <a:pt x="18606458" y="2013554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135541"/>
                  </a:lnTo>
                  <a:lnTo>
                    <a:pt x="0" y="20135541"/>
                  </a:lnTo>
                  <a:lnTo>
                    <a:pt x="0" y="144780"/>
                  </a:lnTo>
                  <a:close/>
                  <a:moveTo>
                    <a:pt x="0" y="20135541"/>
                  </a:moveTo>
                  <a:lnTo>
                    <a:pt x="144780" y="20135541"/>
                  </a:lnTo>
                  <a:lnTo>
                    <a:pt x="144780" y="20280320"/>
                  </a:lnTo>
                  <a:lnTo>
                    <a:pt x="0" y="20280320"/>
                  </a:lnTo>
                  <a:lnTo>
                    <a:pt x="0" y="20135540"/>
                  </a:lnTo>
                  <a:close/>
                  <a:moveTo>
                    <a:pt x="18606458" y="144780"/>
                  </a:moveTo>
                  <a:lnTo>
                    <a:pt x="18751238" y="144780"/>
                  </a:lnTo>
                  <a:lnTo>
                    <a:pt x="18751238" y="20135541"/>
                  </a:lnTo>
                  <a:lnTo>
                    <a:pt x="18606458" y="20135541"/>
                  </a:lnTo>
                  <a:lnTo>
                    <a:pt x="18606458" y="144780"/>
                  </a:lnTo>
                  <a:close/>
                  <a:moveTo>
                    <a:pt x="144780" y="20135540"/>
                  </a:moveTo>
                  <a:lnTo>
                    <a:pt x="18606458" y="20135540"/>
                  </a:lnTo>
                  <a:lnTo>
                    <a:pt x="18606458" y="20280320"/>
                  </a:lnTo>
                  <a:lnTo>
                    <a:pt x="144780" y="20280320"/>
                  </a:lnTo>
                  <a:lnTo>
                    <a:pt x="144780" y="20135540"/>
                  </a:lnTo>
                  <a:close/>
                  <a:moveTo>
                    <a:pt x="18606458" y="0"/>
                  </a:moveTo>
                  <a:lnTo>
                    <a:pt x="18751238" y="0"/>
                  </a:lnTo>
                  <a:lnTo>
                    <a:pt x="18751238" y="144780"/>
                  </a:lnTo>
                  <a:lnTo>
                    <a:pt x="18606458" y="144780"/>
                  </a:lnTo>
                  <a:lnTo>
                    <a:pt x="1860645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606458" y="0"/>
                  </a:lnTo>
                  <a:lnTo>
                    <a:pt x="1860645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486950" y="4605187"/>
            <a:ext cx="4302281" cy="4653113"/>
            <a:chOff x="0" y="0"/>
            <a:chExt cx="18751238" cy="20280321"/>
          </a:xfrm>
        </p:grpSpPr>
        <p:sp>
          <p:nvSpPr>
            <p:cNvPr name="Freeform 10" id="10"/>
            <p:cNvSpPr/>
            <p:nvPr/>
          </p:nvSpPr>
          <p:spPr>
            <a:xfrm>
              <a:off x="72390" y="72390"/>
              <a:ext cx="18606457" cy="20135541"/>
            </a:xfrm>
            <a:custGeom>
              <a:avLst/>
              <a:gdLst/>
              <a:ahLst/>
              <a:cxnLst/>
              <a:rect r="r" b="b" t="t" l="l"/>
              <a:pathLst>
                <a:path h="20135541" w="18606457">
                  <a:moveTo>
                    <a:pt x="0" y="0"/>
                  </a:moveTo>
                  <a:lnTo>
                    <a:pt x="18606457" y="0"/>
                  </a:lnTo>
                  <a:lnTo>
                    <a:pt x="18606457" y="20135541"/>
                  </a:lnTo>
                  <a:lnTo>
                    <a:pt x="0" y="20135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8751238" cy="20280320"/>
            </a:xfrm>
            <a:custGeom>
              <a:avLst/>
              <a:gdLst/>
              <a:ahLst/>
              <a:cxnLst/>
              <a:rect r="r" b="b" t="t" l="l"/>
              <a:pathLst>
                <a:path h="20280320" w="18751238">
                  <a:moveTo>
                    <a:pt x="18606458" y="20135540"/>
                  </a:moveTo>
                  <a:lnTo>
                    <a:pt x="18751238" y="20135540"/>
                  </a:lnTo>
                  <a:lnTo>
                    <a:pt x="18751238" y="20280320"/>
                  </a:lnTo>
                  <a:lnTo>
                    <a:pt x="18606458" y="20280320"/>
                  </a:lnTo>
                  <a:lnTo>
                    <a:pt x="18606458" y="2013554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135541"/>
                  </a:lnTo>
                  <a:lnTo>
                    <a:pt x="0" y="20135541"/>
                  </a:lnTo>
                  <a:lnTo>
                    <a:pt x="0" y="144780"/>
                  </a:lnTo>
                  <a:close/>
                  <a:moveTo>
                    <a:pt x="0" y="20135541"/>
                  </a:moveTo>
                  <a:lnTo>
                    <a:pt x="144780" y="20135541"/>
                  </a:lnTo>
                  <a:lnTo>
                    <a:pt x="144780" y="20280320"/>
                  </a:lnTo>
                  <a:lnTo>
                    <a:pt x="0" y="20280320"/>
                  </a:lnTo>
                  <a:lnTo>
                    <a:pt x="0" y="20135540"/>
                  </a:lnTo>
                  <a:close/>
                  <a:moveTo>
                    <a:pt x="18606458" y="144780"/>
                  </a:moveTo>
                  <a:lnTo>
                    <a:pt x="18751238" y="144780"/>
                  </a:lnTo>
                  <a:lnTo>
                    <a:pt x="18751238" y="20135541"/>
                  </a:lnTo>
                  <a:lnTo>
                    <a:pt x="18606458" y="20135541"/>
                  </a:lnTo>
                  <a:lnTo>
                    <a:pt x="18606458" y="144780"/>
                  </a:lnTo>
                  <a:close/>
                  <a:moveTo>
                    <a:pt x="144780" y="20135540"/>
                  </a:moveTo>
                  <a:lnTo>
                    <a:pt x="18606458" y="20135540"/>
                  </a:lnTo>
                  <a:lnTo>
                    <a:pt x="18606458" y="20280320"/>
                  </a:lnTo>
                  <a:lnTo>
                    <a:pt x="144780" y="20280320"/>
                  </a:lnTo>
                  <a:lnTo>
                    <a:pt x="144780" y="20135540"/>
                  </a:lnTo>
                  <a:close/>
                  <a:moveTo>
                    <a:pt x="18606458" y="0"/>
                  </a:moveTo>
                  <a:lnTo>
                    <a:pt x="18751238" y="0"/>
                  </a:lnTo>
                  <a:lnTo>
                    <a:pt x="18751238" y="144780"/>
                  </a:lnTo>
                  <a:lnTo>
                    <a:pt x="18606458" y="144780"/>
                  </a:lnTo>
                  <a:lnTo>
                    <a:pt x="1860645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606458" y="0"/>
                  </a:lnTo>
                  <a:lnTo>
                    <a:pt x="1860645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71717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23608" y="1438142"/>
            <a:ext cx="1765623" cy="20574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498768" y="1228592"/>
            <a:ext cx="9796372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Raleway"/>
              </a:rPr>
              <a:t>Разработка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22023" y="5267325"/>
            <a:ext cx="3443954" cy="287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7"/>
              </a:lnSpc>
            </a:pPr>
            <a:r>
              <a:rPr lang="en-US" sz="3425">
                <a:solidFill>
                  <a:srgbClr val="171717"/>
                </a:solidFill>
                <a:latin typeface="Raleway"/>
              </a:rPr>
              <a:t>В игре пристутствует фоновая музыка и звуковое сопровождение ходов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16114" y="5276850"/>
            <a:ext cx="3443954" cy="208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4925">
                <a:solidFill>
                  <a:srgbClr val="171717"/>
                </a:solidFill>
                <a:latin typeface="Raleway"/>
              </a:rPr>
              <a:t>Счет побед каждого игрока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27932" y="4949349"/>
            <a:ext cx="3443954" cy="616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7"/>
              </a:lnSpc>
            </a:pPr>
            <a:r>
              <a:rPr lang="en-US" sz="4325">
                <a:solidFill>
                  <a:srgbClr val="171717"/>
                </a:solidFill>
                <a:latin typeface="Raleway"/>
              </a:rPr>
              <a:t>Технологии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27932" y="6450251"/>
            <a:ext cx="3443954" cy="710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4925">
                <a:solidFill>
                  <a:srgbClr val="171717"/>
                </a:solidFill>
                <a:latin typeface="Raleway"/>
              </a:rPr>
              <a:t>Python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27932" y="7809226"/>
            <a:ext cx="3443954" cy="710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4925">
                <a:solidFill>
                  <a:srgbClr val="171717"/>
                </a:solidFill>
                <a:latin typeface="Raleway"/>
              </a:rPr>
              <a:t>PyGame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DAE2plwxbfk</dc:identifier>
  <dcterms:modified xsi:type="dcterms:W3CDTF">2011-08-01T06:04:30Z</dcterms:modified>
  <cp:revision>1</cp:revision>
  <dc:title>Игра 4 в ряд</dc:title>
</cp:coreProperties>
</file>