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0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43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0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3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5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1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04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4338-09B0-4CD4-960C-0A95EDB008F5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4170-C9C6-4FC7-A3E3-0F2A6A165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</p:spTree>
    <p:extLst>
      <p:ext uri="{BB962C8B-B14F-4D97-AF65-F5344CB8AC3E}">
        <p14:creationId xmlns:p14="http://schemas.microsoft.com/office/powerpoint/2010/main" val="94394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7" y="463527"/>
            <a:ext cx="10835816" cy="596042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644662" y="1237584"/>
            <a:ext cx="2990052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Análogo ao absoluto da amplitude do som</a:t>
            </a:r>
          </a:p>
        </p:txBody>
      </p:sp>
    </p:spTree>
    <p:extLst>
      <p:ext uri="{BB962C8B-B14F-4D97-AF65-F5344CB8AC3E}">
        <p14:creationId xmlns:p14="http://schemas.microsoft.com/office/powerpoint/2010/main" val="15868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3024554" y="5354515"/>
            <a:ext cx="7429500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5838092" y="5169849"/>
            <a:ext cx="22420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Comprimento</a:t>
            </a:r>
          </a:p>
        </p:txBody>
      </p:sp>
    </p:spTree>
    <p:extLst>
      <p:ext uri="{BB962C8B-B14F-4D97-AF65-F5344CB8AC3E}">
        <p14:creationId xmlns:p14="http://schemas.microsoft.com/office/powerpoint/2010/main" val="3930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sp>
        <p:nvSpPr>
          <p:cNvPr id="2" name="Elipse 1"/>
          <p:cNvSpPr/>
          <p:nvPr/>
        </p:nvSpPr>
        <p:spPr>
          <a:xfrm>
            <a:off x="5257800" y="553915"/>
            <a:ext cx="325316" cy="34221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>
            <a:cxnSpLocks/>
            <a:stCxn id="2" idx="4"/>
          </p:cNvCxnSpPr>
          <p:nvPr/>
        </p:nvCxnSpPr>
        <p:spPr>
          <a:xfrm>
            <a:off x="5420458" y="896133"/>
            <a:ext cx="0" cy="250649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cxnSpLocks/>
          </p:cNvCxnSpPr>
          <p:nvPr/>
        </p:nvCxnSpPr>
        <p:spPr>
          <a:xfrm>
            <a:off x="2861896" y="3261945"/>
            <a:ext cx="2558562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672987" y="3077279"/>
            <a:ext cx="93638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Ataque</a:t>
            </a:r>
          </a:p>
        </p:txBody>
      </p:sp>
    </p:spTree>
    <p:extLst>
      <p:ext uri="{BB962C8B-B14F-4D97-AF65-F5344CB8AC3E}">
        <p14:creationId xmlns:p14="http://schemas.microsoft.com/office/powerpoint/2010/main" val="28202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sp>
        <p:nvSpPr>
          <p:cNvPr id="2" name="Elipse 1"/>
          <p:cNvSpPr/>
          <p:nvPr/>
        </p:nvSpPr>
        <p:spPr>
          <a:xfrm>
            <a:off x="5257800" y="553915"/>
            <a:ext cx="325316" cy="34221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>
            <a:cxnSpLocks/>
            <a:stCxn id="2" idx="4"/>
          </p:cNvCxnSpPr>
          <p:nvPr/>
        </p:nvCxnSpPr>
        <p:spPr>
          <a:xfrm>
            <a:off x="5420458" y="896133"/>
            <a:ext cx="0" cy="250649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cxnSpLocks/>
          </p:cNvCxnSpPr>
          <p:nvPr/>
        </p:nvCxnSpPr>
        <p:spPr>
          <a:xfrm>
            <a:off x="2861896" y="3261945"/>
            <a:ext cx="2558562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672987" y="3077279"/>
            <a:ext cx="93638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Ataque</a:t>
            </a:r>
          </a:p>
        </p:txBody>
      </p:sp>
      <p:sp>
        <p:nvSpPr>
          <p:cNvPr id="9" name="Elipse 8"/>
          <p:cNvSpPr/>
          <p:nvPr/>
        </p:nvSpPr>
        <p:spPr>
          <a:xfrm>
            <a:off x="8258908" y="1128346"/>
            <a:ext cx="325316" cy="34221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>
            <a:cxnSpLocks/>
          </p:cNvCxnSpPr>
          <p:nvPr/>
        </p:nvCxnSpPr>
        <p:spPr>
          <a:xfrm>
            <a:off x="8421566" y="1470564"/>
            <a:ext cx="0" cy="2330643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cxnSpLocks/>
          </p:cNvCxnSpPr>
          <p:nvPr/>
        </p:nvCxnSpPr>
        <p:spPr>
          <a:xfrm>
            <a:off x="2861896" y="3801207"/>
            <a:ext cx="5559670" cy="0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281979" y="3616541"/>
            <a:ext cx="1127613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Ataque2</a:t>
            </a:r>
          </a:p>
        </p:txBody>
      </p:sp>
      <p:sp>
        <p:nvSpPr>
          <p:cNvPr id="15" name="Elipse 14"/>
          <p:cNvSpPr/>
          <p:nvPr/>
        </p:nvSpPr>
        <p:spPr>
          <a:xfrm>
            <a:off x="4714624" y="1128346"/>
            <a:ext cx="325316" cy="34221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cxnSpLocks/>
          </p:cNvCxnSpPr>
          <p:nvPr/>
        </p:nvCxnSpPr>
        <p:spPr>
          <a:xfrm>
            <a:off x="2861896" y="1761391"/>
            <a:ext cx="1947496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354266" y="1576725"/>
            <a:ext cx="1024303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Ataque3</a:t>
            </a:r>
          </a:p>
        </p:txBody>
      </p:sp>
      <p:cxnSp>
        <p:nvCxnSpPr>
          <p:cNvPr id="19" name="Conector reto 18"/>
          <p:cNvCxnSpPr>
            <a:cxnSpLocks/>
          </p:cNvCxnSpPr>
          <p:nvPr/>
        </p:nvCxnSpPr>
        <p:spPr>
          <a:xfrm>
            <a:off x="4877282" y="1479383"/>
            <a:ext cx="0" cy="282008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ta: Curva para Baixo 21"/>
          <p:cNvSpPr/>
          <p:nvPr/>
        </p:nvSpPr>
        <p:spPr>
          <a:xfrm rot="729619">
            <a:off x="5581721" y="192517"/>
            <a:ext cx="3125491" cy="6400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: Curva para Cima 23"/>
          <p:cNvSpPr/>
          <p:nvPr/>
        </p:nvSpPr>
        <p:spPr>
          <a:xfrm rot="9690915">
            <a:off x="4393559" y="192541"/>
            <a:ext cx="947110" cy="461528"/>
          </a:xfrm>
          <a:prstGeom prst="curvedUpArrow">
            <a:avLst>
              <a:gd name="adj1" fmla="val 18303"/>
              <a:gd name="adj2" fmla="val 38702"/>
              <a:gd name="adj3" fmla="val 24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7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871189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>
          <a:xfrm>
            <a:off x="4755174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>
            <a:off x="8995997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3768841" y="2375452"/>
            <a:ext cx="0" cy="226612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cxnSpLocks/>
          </p:cNvCxnSpPr>
          <p:nvPr/>
        </p:nvCxnSpPr>
        <p:spPr>
          <a:xfrm flipH="1">
            <a:off x="3540242" y="2375452"/>
            <a:ext cx="45719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</p:cNvCxnSpPr>
          <p:nvPr/>
        </p:nvCxnSpPr>
        <p:spPr>
          <a:xfrm flipH="1">
            <a:off x="3540242" y="4654826"/>
            <a:ext cx="45719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013594" y="3306551"/>
            <a:ext cx="150673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Desv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Pad</a:t>
            </a:r>
            <a:r>
              <a:rPr lang="pt-BR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8" name="Chave Esquerda 27"/>
          <p:cNvSpPr/>
          <p:nvPr/>
        </p:nvSpPr>
        <p:spPr>
          <a:xfrm rot="16200000">
            <a:off x="3458584" y="4873723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have Esquerda 28"/>
          <p:cNvSpPr/>
          <p:nvPr/>
        </p:nvSpPr>
        <p:spPr>
          <a:xfrm rot="16200000">
            <a:off x="5603737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Esquerda 29"/>
          <p:cNvSpPr/>
          <p:nvPr/>
        </p:nvSpPr>
        <p:spPr>
          <a:xfrm rot="16200000">
            <a:off x="7758704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Esquerda 30"/>
          <p:cNvSpPr/>
          <p:nvPr/>
        </p:nvSpPr>
        <p:spPr>
          <a:xfrm rot="16200000">
            <a:off x="9837497" y="487372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88010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1º Quartil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02525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2º Quartil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18022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3º Quartil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25901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4º Quartil</a:t>
            </a:r>
          </a:p>
        </p:txBody>
      </p:sp>
    </p:spTree>
    <p:extLst>
      <p:ext uri="{BB962C8B-B14F-4D97-AF65-F5344CB8AC3E}">
        <p14:creationId xmlns:p14="http://schemas.microsoft.com/office/powerpoint/2010/main" val="51441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871189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>
          <a:xfrm>
            <a:off x="4755174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>
            <a:off x="8995997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3768841" y="2375452"/>
            <a:ext cx="0" cy="226612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cxnSpLocks/>
          </p:cNvCxnSpPr>
          <p:nvPr/>
        </p:nvCxnSpPr>
        <p:spPr>
          <a:xfrm flipH="1">
            <a:off x="3540242" y="2375452"/>
            <a:ext cx="45719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</p:cNvCxnSpPr>
          <p:nvPr/>
        </p:nvCxnSpPr>
        <p:spPr>
          <a:xfrm flipH="1">
            <a:off x="3540242" y="4654826"/>
            <a:ext cx="45719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013594" y="3306551"/>
            <a:ext cx="150673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Desv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Pad</a:t>
            </a:r>
            <a:r>
              <a:rPr lang="pt-BR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8" name="Chave Esquerda 27"/>
          <p:cNvSpPr/>
          <p:nvPr/>
        </p:nvSpPr>
        <p:spPr>
          <a:xfrm rot="16200000">
            <a:off x="3458584" y="4873723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have Esquerda 28"/>
          <p:cNvSpPr/>
          <p:nvPr/>
        </p:nvSpPr>
        <p:spPr>
          <a:xfrm rot="16200000">
            <a:off x="5603737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Esquerda 29"/>
          <p:cNvSpPr/>
          <p:nvPr/>
        </p:nvSpPr>
        <p:spPr>
          <a:xfrm rot="16200000">
            <a:off x="7758704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Esquerda 30"/>
          <p:cNvSpPr/>
          <p:nvPr/>
        </p:nvSpPr>
        <p:spPr>
          <a:xfrm rot="16200000">
            <a:off x="9837497" y="487372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88010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1º Quartil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02525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2º Quartil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18022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3º Quartil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25901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4º Quartil</a:t>
            </a:r>
          </a:p>
        </p:txBody>
      </p:sp>
      <p:cxnSp>
        <p:nvCxnSpPr>
          <p:cNvPr id="19" name="Conector de Seta Reta 18"/>
          <p:cNvCxnSpPr>
            <a:cxnSpLocks/>
          </p:cNvCxnSpPr>
          <p:nvPr/>
        </p:nvCxnSpPr>
        <p:spPr>
          <a:xfrm>
            <a:off x="5869310" y="1252330"/>
            <a:ext cx="0" cy="3975653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</p:cNvCxnSpPr>
          <p:nvPr/>
        </p:nvCxnSpPr>
        <p:spPr>
          <a:xfrm flipH="1">
            <a:off x="5640711" y="1252330"/>
            <a:ext cx="457197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</p:cNvCxnSpPr>
          <p:nvPr/>
        </p:nvCxnSpPr>
        <p:spPr>
          <a:xfrm flipH="1">
            <a:off x="5640711" y="5227983"/>
            <a:ext cx="457197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092390" y="3306551"/>
            <a:ext cx="15067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Desv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Pad</a:t>
            </a:r>
            <a:r>
              <a:rPr lang="pt-BR" dirty="0">
                <a:solidFill>
                  <a:schemeClr val="bg1"/>
                </a:solidFill>
              </a:rPr>
              <a:t> 2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>
            <a:off x="8019475" y="1798983"/>
            <a:ext cx="0" cy="285584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7790876" y="1798983"/>
            <a:ext cx="457197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790876" y="4625009"/>
            <a:ext cx="457197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266105" y="3042206"/>
            <a:ext cx="150673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Desv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Pad</a:t>
            </a:r>
            <a:r>
              <a:rPr lang="pt-BR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0300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871189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>
          <a:xfrm>
            <a:off x="4755174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>
            <a:off x="8995997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3633472" y="2286000"/>
            <a:ext cx="0" cy="993913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230681" y="2599947"/>
            <a:ext cx="80558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Max 1</a:t>
            </a:r>
          </a:p>
        </p:txBody>
      </p:sp>
      <p:sp>
        <p:nvSpPr>
          <p:cNvPr id="28" name="Chave Esquerda 27"/>
          <p:cNvSpPr/>
          <p:nvPr/>
        </p:nvSpPr>
        <p:spPr>
          <a:xfrm rot="16200000">
            <a:off x="3458584" y="4873723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have Esquerda 28"/>
          <p:cNvSpPr/>
          <p:nvPr/>
        </p:nvSpPr>
        <p:spPr>
          <a:xfrm rot="16200000">
            <a:off x="5603737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Esquerda 29"/>
          <p:cNvSpPr/>
          <p:nvPr/>
        </p:nvSpPr>
        <p:spPr>
          <a:xfrm rot="16200000">
            <a:off x="7758704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Esquerda 30"/>
          <p:cNvSpPr/>
          <p:nvPr/>
        </p:nvSpPr>
        <p:spPr>
          <a:xfrm rot="16200000">
            <a:off x="9837497" y="487372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88010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1º Quartil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02525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2º Quartil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18022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3º Quartil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25901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4º Quartil</a:t>
            </a:r>
          </a:p>
        </p:txBody>
      </p:sp>
      <p:cxnSp>
        <p:nvCxnSpPr>
          <p:cNvPr id="22" name="Conector de Seta Reta 21"/>
          <p:cNvCxnSpPr>
            <a:cxnSpLocks/>
          </p:cNvCxnSpPr>
          <p:nvPr/>
        </p:nvCxnSpPr>
        <p:spPr>
          <a:xfrm flipH="1">
            <a:off x="2961349" y="2289313"/>
            <a:ext cx="784255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</p:cNvCxnSpPr>
          <p:nvPr/>
        </p:nvCxnSpPr>
        <p:spPr>
          <a:xfrm flipH="1">
            <a:off x="2914455" y="3279913"/>
            <a:ext cx="784255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3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2" y="371095"/>
            <a:ext cx="9463575" cy="6240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6871189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>
          <a:xfrm>
            <a:off x="4755174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>
            <a:off x="8995997" y="448408"/>
            <a:ext cx="0" cy="5240215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3633472" y="2286000"/>
            <a:ext cx="0" cy="993913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230681" y="2599947"/>
            <a:ext cx="80558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Max 1</a:t>
            </a:r>
          </a:p>
        </p:txBody>
      </p:sp>
      <p:sp>
        <p:nvSpPr>
          <p:cNvPr id="28" name="Chave Esquerda 27"/>
          <p:cNvSpPr/>
          <p:nvPr/>
        </p:nvSpPr>
        <p:spPr>
          <a:xfrm rot="16200000">
            <a:off x="3458584" y="4873723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have Esquerda 28"/>
          <p:cNvSpPr/>
          <p:nvPr/>
        </p:nvSpPr>
        <p:spPr>
          <a:xfrm rot="16200000">
            <a:off x="5603737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Esquerda 29"/>
          <p:cNvSpPr/>
          <p:nvPr/>
        </p:nvSpPr>
        <p:spPr>
          <a:xfrm rot="16200000">
            <a:off x="7758704" y="487996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Esquerda 30"/>
          <p:cNvSpPr/>
          <p:nvPr/>
        </p:nvSpPr>
        <p:spPr>
          <a:xfrm rot="16200000">
            <a:off x="9837497" y="4873722"/>
            <a:ext cx="349778" cy="1747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88010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1º Quartil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02525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2º Quartil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180224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3º Quartil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259017" y="5971302"/>
            <a:ext cx="1506737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4º Quartil</a:t>
            </a:r>
          </a:p>
        </p:txBody>
      </p:sp>
      <p:cxnSp>
        <p:nvCxnSpPr>
          <p:cNvPr id="22" name="Conector de Seta Reta 21"/>
          <p:cNvCxnSpPr>
            <a:cxnSpLocks/>
          </p:cNvCxnSpPr>
          <p:nvPr/>
        </p:nvCxnSpPr>
        <p:spPr>
          <a:xfrm flipH="1">
            <a:off x="2759635" y="708991"/>
            <a:ext cx="2779795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</p:cNvCxnSpPr>
          <p:nvPr/>
        </p:nvCxnSpPr>
        <p:spPr>
          <a:xfrm flipH="1">
            <a:off x="2595337" y="2282687"/>
            <a:ext cx="1038135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</p:cNvCxnSpPr>
          <p:nvPr/>
        </p:nvCxnSpPr>
        <p:spPr>
          <a:xfrm flipH="1">
            <a:off x="2694649" y="1229140"/>
            <a:ext cx="5689561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539430" y="708991"/>
            <a:ext cx="0" cy="2570922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>
            <a:off x="8384210" y="1270552"/>
            <a:ext cx="0" cy="2024269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061385" y="1809786"/>
            <a:ext cx="100829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Max 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924443" y="2128598"/>
            <a:ext cx="91953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Max 3</a:t>
            </a:r>
          </a:p>
        </p:txBody>
      </p:sp>
    </p:spTree>
    <p:extLst>
      <p:ext uri="{BB962C8B-B14F-4D97-AF65-F5344CB8AC3E}">
        <p14:creationId xmlns:p14="http://schemas.microsoft.com/office/powerpoint/2010/main" val="36616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93" y="208884"/>
            <a:ext cx="9173823" cy="50462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488724" y="372913"/>
            <a:ext cx="169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Letra J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44662" y="1237584"/>
            <a:ext cx="2206869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Análogo ao absoluto da amplitude do som</a:t>
            </a:r>
          </a:p>
        </p:txBody>
      </p:sp>
    </p:spTree>
    <p:extLst>
      <p:ext uri="{BB962C8B-B14F-4D97-AF65-F5344CB8AC3E}">
        <p14:creationId xmlns:p14="http://schemas.microsoft.com/office/powerpoint/2010/main" val="3744319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8</cp:revision>
  <dcterms:created xsi:type="dcterms:W3CDTF">2017-04-18T04:02:08Z</dcterms:created>
  <dcterms:modified xsi:type="dcterms:W3CDTF">2017-04-18T05:01:40Z</dcterms:modified>
</cp:coreProperties>
</file>