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7fA5pRwT7Hvk+iLnbgK7VXBZ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customschemas.google.com/relationships/presentationmetadata" Target="metadata"/><Relationship Id="rId16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0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0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0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8" name="Google Shape;98;p2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2" name="Google Shape;132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9" name="Google Shape;139;p2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46" name="Google Shape;146;p2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1" name="Google Shape;5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zh-TW"/>
              <a:t>記憶考驗遊戲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1204403" y="417908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說明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2" y="2681219"/>
            <a:ext cx="9601196" cy="359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9461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遊戲開始時玩家必須在一定時間內記住圖片位置，接著圖片會覆蓋，並以問號圖片</a:t>
            </a: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顯示在每個picturebox</a:t>
            </a: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，玩家可點選想要翻開的圖片，相同時圖片翻開後就直到遊戲結束，否則圖片會重新覆蓋並開始，且玩家必須在時間內完成，不然也算失敗，遊戲時長為20秒。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初級 : 圖片為8張，記憶時間為8秒。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中級 : 圖片為10張，記憶時間為8秒。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高級 : 圖片為12張，記憶時間為8秒。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  P.S : 圖片兩兩一對，每次遊玩圖片位置要亂數洗牌。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計分方式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剩餘秒數*(100/點擊圖片次數)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流程</a:t>
            </a:r>
            <a:endParaRPr/>
          </a:p>
        </p:txBody>
      </p:sp>
      <p:grpSp>
        <p:nvGrpSpPr>
          <p:cNvPr id="170" name="Google Shape;170;p4"/>
          <p:cNvGrpSpPr/>
          <p:nvPr/>
        </p:nvGrpSpPr>
        <p:grpSpPr>
          <a:xfrm>
            <a:off x="2085412" y="2558845"/>
            <a:ext cx="8021174" cy="3315110"/>
            <a:chOff x="790012" y="1382"/>
            <a:chExt cx="8021174" cy="3315110"/>
          </a:xfrm>
        </p:grpSpPr>
        <p:sp>
          <p:nvSpPr>
            <p:cNvPr id="171" name="Google Shape;171;p4"/>
            <p:cNvSpPr/>
            <p:nvPr/>
          </p:nvSpPr>
          <p:spPr>
            <a:xfrm>
              <a:off x="3106471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3344441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選擇難度</a:t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957929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6195898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開始</a:t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949142" y="1390537"/>
              <a:ext cx="5702915" cy="5025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83"/>
                  </a:lnTo>
                  <a:lnTo>
                    <a:pt x="0" y="6408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4657405" y="1639171"/>
              <a:ext cx="28638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進行遊戲</a:t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106471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3344441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時間內達成</a:t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957929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6195898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顯示成功訊息，並計分</a:t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按下messagebox確認後，回到初始介面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流程</a:t>
            </a:r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085412" y="2558845"/>
            <a:ext cx="8021174" cy="3315110"/>
            <a:chOff x="790012" y="1382"/>
            <a:chExt cx="8021174" cy="3315110"/>
          </a:xfrm>
        </p:grpSpPr>
        <p:sp>
          <p:nvSpPr>
            <p:cNvPr id="199" name="Google Shape;199;p5"/>
            <p:cNvSpPr/>
            <p:nvPr/>
          </p:nvSpPr>
          <p:spPr>
            <a:xfrm>
              <a:off x="3106471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3344441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選擇難度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957929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6195898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開始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949142" y="1390537"/>
              <a:ext cx="5702915" cy="5025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83"/>
                  </a:lnTo>
                  <a:lnTo>
                    <a:pt x="0" y="6408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4657405" y="1639171"/>
              <a:ext cx="28638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進行遊戲</a:t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106471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3344441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時間內未達成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957929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6195898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顯示失敗訊息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按下messagebox確認後，回到初始介面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1419689" y="303287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示意圖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902" y="1543790"/>
            <a:ext cx="4130398" cy="42675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9152878" y="5113539"/>
            <a:ext cx="1606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初始頁面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226" y="1535266"/>
            <a:ext cx="6195597" cy="37874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9065118" y="1535266"/>
            <a:ext cx="1790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遊玩頁面 : 圖片以初級為例、以此類推中高級。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9065118" y="2805344"/>
            <a:ext cx="1934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Label1:顯示圖片剩餘查看秒數</a:t>
            </a:r>
            <a:endParaRPr/>
          </a:p>
        </p:txBody>
      </p:sp>
      <p:sp>
        <p:nvSpPr>
          <p:cNvPr id="239" name="Google Shape;239;p8"/>
          <p:cNvSpPr txBox="1"/>
          <p:nvPr/>
        </p:nvSpPr>
        <p:spPr>
          <a:xfrm>
            <a:off x="9065118" y="3994951"/>
            <a:ext cx="20053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Label2:檢視圖片完後，開始遊戲，顯示遊戲剩餘秒數。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2021-12-30T15:37:30Z</dcterms:created>
</cp:coreProperties>
</file>