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Garamond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7fA5pRwT7Hvk+iLnbgK7VXBZI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aramond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italic.fntdata"/><Relationship Id="rId14" Type="http://schemas.openxmlformats.org/officeDocument/2006/relationships/font" Target="fonts/Garamond-bold.fntdata"/><Relationship Id="rId17" Type="http://customschemas.google.com/relationships/presentationmetadata" Target="metadata"/><Relationship Id="rId16" Type="http://schemas.openxmlformats.org/officeDocument/2006/relationships/font" Target="fonts/Garamon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0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0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0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標題)">
  <p:cSld name="全景圖片 (含標題)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98" name="Google Shape;98;p20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1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3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2" name="Google Shape;132;p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9" name="Google Shape;139;p2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46" name="Google Shape;146;p26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0" name="Google Shape;40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1" name="Google Shape;51;p1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5" name="Google Shape;65;p16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9" name="Google Shape;69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7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6.xml"/><Relationship Id="rId21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4.jpg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9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zh-TW"/>
              <a:t>記憶考驗遊戲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1204403" y="417908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說明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295402" y="2681219"/>
            <a:ext cx="9601196" cy="3595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9461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zh-TW">
                <a:latin typeface="PMingLiu-ExtB"/>
                <a:ea typeface="PMingLiu-ExtB"/>
                <a:cs typeface="PMingLiu-ExtB"/>
                <a:sym typeface="PMingLiu-ExtB"/>
              </a:rPr>
              <a:t>遊戲開始時玩家必須在一定時間內記住圖片位置，接著圖片會覆蓋，並以問號圖片</a:t>
            </a:r>
            <a:r>
              <a:rPr lang="zh-TW">
                <a:latin typeface="PMingLiu-ExtB"/>
                <a:ea typeface="PMingLiu-ExtB"/>
                <a:cs typeface="PMingLiu-ExtB"/>
                <a:sym typeface="PMingLiu-ExtB"/>
              </a:rPr>
              <a:t>顯示在每個picturebox</a:t>
            </a:r>
            <a:r>
              <a:rPr lang="zh-TW">
                <a:latin typeface="PMingLiu-ExtB"/>
                <a:ea typeface="PMingLiu-ExtB"/>
                <a:cs typeface="PMingLiu-ExtB"/>
                <a:sym typeface="PMingLiu-ExtB"/>
              </a:rPr>
              <a:t>，玩家可點選想要翻開的圖片，相同時圖片翻開後就直到遊戲結束，否則圖片會重新覆蓋並開始，且玩家必須在時間內完成，不然也算失敗，遊戲時長為20秒。</a:t>
            </a:r>
            <a:endParaRPr>
              <a:latin typeface="PMingLiu-ExtB"/>
              <a:ea typeface="PMingLiu-ExtB"/>
              <a:cs typeface="PMingLiu-ExtB"/>
              <a:sym typeface="PMingLiu-ExtB"/>
            </a:endParaRPr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15000"/>
              <a:buChar char="•"/>
            </a:pPr>
            <a:r>
              <a:rPr lang="zh-TW">
                <a:latin typeface="PMingLiu-ExtB"/>
                <a:ea typeface="PMingLiu-ExtB"/>
                <a:cs typeface="PMingLiu-ExtB"/>
                <a:sym typeface="PMingLiu-ExtB"/>
              </a:rPr>
              <a:t>初級 : 圖片為8張，記憶時間為8秒。</a:t>
            </a:r>
            <a:endParaRPr>
              <a:latin typeface="PMingLiu-ExtB"/>
              <a:ea typeface="PMingLiu-ExtB"/>
              <a:cs typeface="PMingLiu-ExtB"/>
              <a:sym typeface="PMingLiu-ExtB"/>
            </a:endParaRPr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15000"/>
              <a:buChar char="•"/>
            </a:pPr>
            <a:r>
              <a:rPr lang="zh-TW">
                <a:latin typeface="PMingLiu-ExtB"/>
                <a:ea typeface="PMingLiu-ExtB"/>
                <a:cs typeface="PMingLiu-ExtB"/>
                <a:sym typeface="PMingLiu-ExtB"/>
              </a:rPr>
              <a:t>中級 : 圖片為10張，記憶時間為8秒。</a:t>
            </a:r>
            <a:endParaRPr>
              <a:latin typeface="PMingLiu-ExtB"/>
              <a:ea typeface="PMingLiu-ExtB"/>
              <a:cs typeface="PMingLiu-ExtB"/>
              <a:sym typeface="PMingLiu-ExtB"/>
            </a:endParaRPr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15000"/>
              <a:buChar char="•"/>
            </a:pPr>
            <a:r>
              <a:rPr lang="zh-TW">
                <a:latin typeface="PMingLiu-ExtB"/>
                <a:ea typeface="PMingLiu-ExtB"/>
                <a:cs typeface="PMingLiu-ExtB"/>
                <a:sym typeface="PMingLiu-ExtB"/>
              </a:rPr>
              <a:t>高級 : 圖片為12張，記憶時間為8秒。</a:t>
            </a:r>
            <a:endParaRPr>
              <a:latin typeface="PMingLiu-ExtB"/>
              <a:ea typeface="PMingLiu-ExtB"/>
              <a:cs typeface="PMingLiu-ExtB"/>
              <a:sym typeface="PMingLiu-ExtB"/>
            </a:endParaRPr>
          </a:p>
          <a:p>
            <a:pPr indent="-259461" lvl="0" marL="285750" rtl="0" algn="l">
              <a:spcBef>
                <a:spcPts val="1080"/>
              </a:spcBef>
              <a:spcAft>
                <a:spcPts val="0"/>
              </a:spcAft>
              <a:buSzPct val="115000"/>
              <a:buChar char="•"/>
            </a:pPr>
            <a:r>
              <a:rPr lang="zh-TW">
                <a:latin typeface="PMingLiu-ExtB"/>
                <a:ea typeface="PMingLiu-ExtB"/>
                <a:cs typeface="PMingLiu-ExtB"/>
                <a:sym typeface="PMingLiu-ExtB"/>
              </a:rPr>
              <a:t>  P.S : 圖片兩兩一對，每次遊玩圖片位置要亂數洗牌。</a:t>
            </a:r>
            <a:endParaRPr>
              <a:latin typeface="PMingLiu-ExtB"/>
              <a:ea typeface="PMingLiu-ExtB"/>
              <a:cs typeface="PMingLiu-ExtB"/>
              <a:sym typeface="PMingLiu-ExtB"/>
            </a:endParaRPr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>
              <a:latin typeface="PMingLiu-ExtB"/>
              <a:ea typeface="PMingLiu-ExtB"/>
              <a:cs typeface="PMingLiu-ExtB"/>
              <a:sym typeface="PMingLiu-ExtB"/>
            </a:endParaRPr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>
              <a:latin typeface="PMingLiu-ExtB"/>
              <a:ea typeface="PMingLiu-ExtB"/>
              <a:cs typeface="PMingLiu-ExtB"/>
              <a:sym typeface="PMingLiu-Ext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計分方式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zh-TW"/>
              <a:t>剩餘秒數*(100/點擊圖片次數)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流程</a:t>
            </a:r>
            <a:endParaRPr/>
          </a:p>
        </p:txBody>
      </p:sp>
      <p:grpSp>
        <p:nvGrpSpPr>
          <p:cNvPr id="170" name="Google Shape;170;p4"/>
          <p:cNvGrpSpPr/>
          <p:nvPr/>
        </p:nvGrpSpPr>
        <p:grpSpPr>
          <a:xfrm>
            <a:off x="2085412" y="2558845"/>
            <a:ext cx="8021174" cy="3315110"/>
            <a:chOff x="790012" y="1382"/>
            <a:chExt cx="8021174" cy="3315110"/>
          </a:xfrm>
        </p:grpSpPr>
        <p:sp>
          <p:nvSpPr>
            <p:cNvPr id="171" name="Google Shape;171;p4"/>
            <p:cNvSpPr/>
            <p:nvPr/>
          </p:nvSpPr>
          <p:spPr>
            <a:xfrm>
              <a:off x="3106471" y="651140"/>
              <a:ext cx="5025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3344441" y="694194"/>
              <a:ext cx="2665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0012" y="1382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 txBox="1"/>
            <p:nvPr/>
          </p:nvSpPr>
          <p:spPr>
            <a:xfrm>
              <a:off x="790012" y="1382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選擇難度</a:t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957929" y="651140"/>
              <a:ext cx="5025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6195898" y="694194"/>
              <a:ext cx="2665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41470" y="1382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3641470" y="1382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開始</a:t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1949142" y="1390537"/>
              <a:ext cx="5702915" cy="50259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4083"/>
                  </a:lnTo>
                  <a:lnTo>
                    <a:pt x="0" y="64083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 txBox="1"/>
            <p:nvPr/>
          </p:nvSpPr>
          <p:spPr>
            <a:xfrm>
              <a:off x="4657405" y="1639171"/>
              <a:ext cx="28638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492928" y="1382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6492928" y="1382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進行遊戲</a:t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106471" y="2575294"/>
              <a:ext cx="5025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3344441" y="2618348"/>
              <a:ext cx="2665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790012" y="1925537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790012" y="1925537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時間內達成</a:t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5957929" y="2575294"/>
              <a:ext cx="5025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6195898" y="2618348"/>
              <a:ext cx="2665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641470" y="1925537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3641470" y="1925537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顯示成功訊息，並計分</a:t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6492928" y="1925537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6492928" y="1925537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按下messagebox確認後，回到初始介面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流程</a:t>
            </a:r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085412" y="2558845"/>
            <a:ext cx="8021174" cy="3315110"/>
            <a:chOff x="790012" y="1382"/>
            <a:chExt cx="8021174" cy="3315110"/>
          </a:xfrm>
        </p:grpSpPr>
        <p:sp>
          <p:nvSpPr>
            <p:cNvPr id="199" name="Google Shape;199;p5"/>
            <p:cNvSpPr/>
            <p:nvPr/>
          </p:nvSpPr>
          <p:spPr>
            <a:xfrm>
              <a:off x="3106471" y="651140"/>
              <a:ext cx="5025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3344441" y="694194"/>
              <a:ext cx="2665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790012" y="1382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790012" y="1382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選擇難度</a:t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957929" y="651140"/>
              <a:ext cx="5025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 txBox="1"/>
            <p:nvPr/>
          </p:nvSpPr>
          <p:spPr>
            <a:xfrm>
              <a:off x="6195898" y="694194"/>
              <a:ext cx="2665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3641470" y="1382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 txBox="1"/>
            <p:nvPr/>
          </p:nvSpPr>
          <p:spPr>
            <a:xfrm>
              <a:off x="3641470" y="1382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開始</a:t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949142" y="1390537"/>
              <a:ext cx="5702915" cy="50259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4083"/>
                  </a:lnTo>
                  <a:lnTo>
                    <a:pt x="0" y="64083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 txBox="1"/>
            <p:nvPr/>
          </p:nvSpPr>
          <p:spPr>
            <a:xfrm>
              <a:off x="4657405" y="1639171"/>
              <a:ext cx="28638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6492928" y="1382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6492928" y="1382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進行遊戲</a:t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106471" y="2575294"/>
              <a:ext cx="5025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 txBox="1"/>
            <p:nvPr/>
          </p:nvSpPr>
          <p:spPr>
            <a:xfrm>
              <a:off x="3344441" y="2618348"/>
              <a:ext cx="2665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90012" y="1925537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790012" y="1925537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時間內未達成</a:t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957929" y="2575294"/>
              <a:ext cx="5025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82992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 txBox="1"/>
            <p:nvPr/>
          </p:nvSpPr>
          <p:spPr>
            <a:xfrm>
              <a:off x="6195898" y="2618348"/>
              <a:ext cx="26659" cy="5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aramond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641470" y="1925537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3641470" y="1925537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顯示失敗訊息</a:t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492928" y="1925537"/>
              <a:ext cx="2318258" cy="1390955"/>
            </a:xfrm>
            <a:prstGeom prst="rect">
              <a:avLst/>
            </a:prstGeom>
            <a:solidFill>
              <a:srgbClr val="8299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 txBox="1"/>
            <p:nvPr/>
          </p:nvSpPr>
          <p:spPr>
            <a:xfrm>
              <a:off x="6492928" y="1925537"/>
              <a:ext cx="2318258" cy="1390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575" lIns="163575" spcFirstLastPara="1" rIns="163575" wrap="square" tIns="163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aramond"/>
                <a:buNone/>
              </a:pPr>
              <a:r>
                <a:rPr b="0" i="0" lang="zh-TW" sz="2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按下messagebox確認後，回到初始介面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 txBox="1"/>
          <p:nvPr>
            <p:ph type="title"/>
          </p:nvPr>
        </p:nvSpPr>
        <p:spPr>
          <a:xfrm>
            <a:off x="1419689" y="3032874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zh-TW"/>
              <a:t>示意圖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902" y="1543790"/>
            <a:ext cx="4130398" cy="426757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7"/>
          <p:cNvSpPr txBox="1"/>
          <p:nvPr/>
        </p:nvSpPr>
        <p:spPr>
          <a:xfrm>
            <a:off x="9152878" y="5113539"/>
            <a:ext cx="16068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初始頁面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6226" y="1535266"/>
            <a:ext cx="6195597" cy="378746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8"/>
          <p:cNvSpPr txBox="1"/>
          <p:nvPr/>
        </p:nvSpPr>
        <p:spPr>
          <a:xfrm>
            <a:off x="9065118" y="1535266"/>
            <a:ext cx="17907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遊玩頁面 : 圖片以初級為例、以此類推中高級。</a:t>
            </a:r>
            <a:endParaRPr/>
          </a:p>
        </p:txBody>
      </p:sp>
      <p:sp>
        <p:nvSpPr>
          <p:cNvPr id="238" name="Google Shape;238;p8"/>
          <p:cNvSpPr txBox="1"/>
          <p:nvPr/>
        </p:nvSpPr>
        <p:spPr>
          <a:xfrm>
            <a:off x="9065118" y="2805344"/>
            <a:ext cx="19343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Label1:顯示圖片剩餘查看秒數</a:t>
            </a:r>
            <a:endParaRPr/>
          </a:p>
        </p:txBody>
      </p:sp>
      <p:sp>
        <p:nvSpPr>
          <p:cNvPr id="239" name="Google Shape;239;p8"/>
          <p:cNvSpPr txBox="1"/>
          <p:nvPr/>
        </p:nvSpPr>
        <p:spPr>
          <a:xfrm>
            <a:off x="9065118" y="3994951"/>
            <a:ext cx="20053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Label2:檢視圖片完後，開始遊戲，顯示遊戲剩餘秒數。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有機">
  <a:themeElements>
    <a:clrScheme name="有機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2021-12-30T15:37:30Z</dcterms:created>
  <dc:creator>李昱</dc:creator>
</cp:coreProperties>
</file>