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F8F15"/>
    <a:srgbClr val="5CE0E6"/>
    <a:srgbClr val="00FF00"/>
    <a:srgbClr val="FFFFFF"/>
    <a:srgbClr val="86F8FF"/>
    <a:srgbClr val="6DFFFF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0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46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3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6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39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8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38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5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2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36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0DC3-8A00-434F-B2D0-20CEE011FD50}" type="datetimeFigureOut">
              <a:rPr lang="es-MX" smtClean="0"/>
              <a:t>16/07/2019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CB16-D336-4595-91C1-0EBFE3825C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63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6" y="162989"/>
            <a:ext cx="1853526" cy="33676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19" y="3530600"/>
            <a:ext cx="1874646" cy="12022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87" y="4732867"/>
            <a:ext cx="1853526" cy="168787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93419" y="162989"/>
            <a:ext cx="1866179" cy="62577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1526509" y="2497667"/>
            <a:ext cx="1699291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 flipH="1">
            <a:off x="2861732" y="2174263"/>
            <a:ext cx="2099734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Disminuir espacio entre icono y titulo naranja</a:t>
            </a:r>
            <a:endParaRPr lang="es-MX" dirty="0"/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1100667" y="1100663"/>
            <a:ext cx="2573867" cy="23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 flipH="1">
            <a:off x="3014131" y="641794"/>
            <a:ext cx="2514601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Poner la palabra</a:t>
            </a:r>
          </a:p>
          <a:p>
            <a:pPr algn="ctr"/>
            <a:r>
              <a:rPr lang="es-MX" dirty="0" smtClean="0"/>
              <a:t>“¡Hola!” mas naranja</a:t>
            </a:r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 flipH="1">
            <a:off x="3522133" y="4832797"/>
            <a:ext cx="2099734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Línea divisoria</a:t>
            </a:r>
            <a:endParaRPr lang="es-MX" dirty="0"/>
          </a:p>
        </p:txBody>
      </p:sp>
      <p:sp>
        <p:nvSpPr>
          <p:cNvPr id="32" name="Rectángulo 31"/>
          <p:cNvSpPr/>
          <p:nvPr/>
        </p:nvSpPr>
        <p:spPr>
          <a:xfrm>
            <a:off x="610353" y="4741336"/>
            <a:ext cx="1836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de flecha 32"/>
          <p:cNvCxnSpPr/>
          <p:nvPr/>
        </p:nvCxnSpPr>
        <p:spPr>
          <a:xfrm flipH="1" flipV="1">
            <a:off x="2305444" y="4766736"/>
            <a:ext cx="1369090" cy="3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618817" y="3572938"/>
            <a:ext cx="1836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/>
          <p:cNvSpPr/>
          <p:nvPr/>
        </p:nvSpPr>
        <p:spPr>
          <a:xfrm>
            <a:off x="7213600" y="1879601"/>
            <a:ext cx="4233333" cy="2633134"/>
          </a:xfrm>
          <a:prstGeom prst="ellipse">
            <a:avLst/>
          </a:prstGeom>
          <a:solidFill>
            <a:srgbClr val="EF8F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/>
              <a:t>ALUMNOS</a:t>
            </a:r>
          </a:p>
          <a:p>
            <a:pPr algn="ctr"/>
            <a:r>
              <a:rPr lang="es-MX" sz="4400" dirty="0" err="1" smtClean="0"/>
              <a:t>movil</a:t>
            </a:r>
            <a:endParaRPr lang="es-MX" sz="4400" dirty="0"/>
          </a:p>
        </p:txBody>
      </p:sp>
      <p:cxnSp>
        <p:nvCxnSpPr>
          <p:cNvPr id="39" name="Conector recto de flecha 38"/>
          <p:cNvCxnSpPr/>
          <p:nvPr/>
        </p:nvCxnSpPr>
        <p:spPr>
          <a:xfrm flipH="1" flipV="1">
            <a:off x="1806599" y="835660"/>
            <a:ext cx="1732470" cy="18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 flipH="1">
            <a:off x="2861728" y="3097132"/>
            <a:ext cx="2099734" cy="51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Quitar espacio o dejarlo mínimo</a:t>
            </a:r>
            <a:endParaRPr lang="es-MX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 flipV="1">
            <a:off x="1526509" y="3164864"/>
            <a:ext cx="1572291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lipse 35"/>
          <p:cNvSpPr/>
          <p:nvPr/>
        </p:nvSpPr>
        <p:spPr>
          <a:xfrm>
            <a:off x="8305800" y="265547"/>
            <a:ext cx="3886200" cy="2633134"/>
          </a:xfrm>
          <a:prstGeom prst="ellipse">
            <a:avLst/>
          </a:prstGeom>
          <a:solidFill>
            <a:srgbClr val="EF8F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/>
              <a:t>ALUMNOS</a:t>
            </a:r>
          </a:p>
          <a:p>
            <a:pPr algn="ctr"/>
            <a:r>
              <a:rPr lang="es-MX" sz="4400" dirty="0" err="1" smtClean="0"/>
              <a:t>compu</a:t>
            </a:r>
            <a:endParaRPr lang="es-MX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699346"/>
            <a:ext cx="7780868" cy="4398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ángulo 19"/>
          <p:cNvSpPr/>
          <p:nvPr/>
        </p:nvSpPr>
        <p:spPr>
          <a:xfrm flipH="1">
            <a:off x="8822283" y="4062331"/>
            <a:ext cx="2099734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Poner siempre en pie de pagina (</a:t>
            </a:r>
            <a:r>
              <a:rPr lang="es-MX" dirty="0" err="1" smtClean="0"/>
              <a:t>footer</a:t>
            </a:r>
            <a:r>
              <a:rPr lang="es-MX" dirty="0" smtClean="0"/>
              <a:t>)</a:t>
            </a:r>
            <a:endParaRPr lang="es-MX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 flipV="1">
            <a:off x="7636933" y="3793067"/>
            <a:ext cx="1549419" cy="5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 flipH="1">
            <a:off x="8974683" y="3071729"/>
            <a:ext cx="2827850" cy="83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Hacer mas parte la sección de gris y dejar en medio los iconos</a:t>
            </a:r>
            <a:endParaRPr lang="es-MX" dirty="0"/>
          </a:p>
        </p:txBody>
      </p:sp>
      <p:cxnSp>
        <p:nvCxnSpPr>
          <p:cNvPr id="23" name="Conector recto de flecha 22"/>
          <p:cNvCxnSpPr/>
          <p:nvPr/>
        </p:nvCxnSpPr>
        <p:spPr>
          <a:xfrm flipH="1" flipV="1">
            <a:off x="7789333" y="2802465"/>
            <a:ext cx="1549419" cy="5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0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6" y="162989"/>
            <a:ext cx="1853526" cy="33676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19" y="3530600"/>
            <a:ext cx="1874646" cy="12022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87" y="4732867"/>
            <a:ext cx="1853526" cy="168787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93419" y="162989"/>
            <a:ext cx="1866179" cy="62577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610353" y="4741336"/>
            <a:ext cx="1836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/>
          <p:cNvSpPr/>
          <p:nvPr/>
        </p:nvSpPr>
        <p:spPr>
          <a:xfrm>
            <a:off x="618817" y="3572938"/>
            <a:ext cx="1836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/>
          <p:cNvSpPr/>
          <p:nvPr/>
        </p:nvSpPr>
        <p:spPr>
          <a:xfrm>
            <a:off x="7213600" y="1879601"/>
            <a:ext cx="4233333" cy="263313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smtClean="0"/>
              <a:t>PROFESOR</a:t>
            </a:r>
            <a:endParaRPr lang="es-MX" sz="44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2"/>
          <a:srcRect b="87744"/>
          <a:stretch/>
        </p:blipFill>
        <p:spPr>
          <a:xfrm>
            <a:off x="3319691" y="171455"/>
            <a:ext cx="1853526" cy="41274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/>
          <a:srcRect t="76246"/>
          <a:stretch/>
        </p:blipFill>
        <p:spPr>
          <a:xfrm>
            <a:off x="3328159" y="4749802"/>
            <a:ext cx="1853526" cy="40093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3311224" y="171454"/>
            <a:ext cx="1866179" cy="49847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3336622" y="651926"/>
            <a:ext cx="1836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/>
          <p:cNvSpPr/>
          <p:nvPr/>
        </p:nvSpPr>
        <p:spPr>
          <a:xfrm>
            <a:off x="610353" y="2827866"/>
            <a:ext cx="1836000" cy="70273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605358" y="2795257"/>
            <a:ext cx="184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EF8F15"/>
                </a:solidFill>
              </a:rPr>
              <a:t>Registrar códigos</a:t>
            </a:r>
          </a:p>
          <a:p>
            <a:pPr algn="ctr"/>
            <a:r>
              <a:rPr lang="es-MX" sz="800" dirty="0" smtClean="0"/>
              <a:t>Aquí puedes subir los códigos </a:t>
            </a:r>
          </a:p>
          <a:p>
            <a:pPr algn="ctr"/>
            <a:r>
              <a:rPr lang="es-MX" sz="800" dirty="0" smtClean="0"/>
              <a:t>que tengas</a:t>
            </a:r>
            <a:endParaRPr lang="es-MX" sz="1000" dirty="0"/>
          </a:p>
        </p:txBody>
      </p:sp>
      <p:sp>
        <p:nvSpPr>
          <p:cNvPr id="25" name="Rectángulo 24"/>
          <p:cNvSpPr/>
          <p:nvPr/>
        </p:nvSpPr>
        <p:spPr>
          <a:xfrm>
            <a:off x="618817" y="4030132"/>
            <a:ext cx="1836000" cy="70273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613822" y="3997523"/>
            <a:ext cx="184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EF8F15"/>
                </a:solidFill>
              </a:rPr>
              <a:t>Historial de códigos</a:t>
            </a:r>
          </a:p>
          <a:p>
            <a:pPr algn="ctr"/>
            <a:r>
              <a:rPr lang="es-MX" sz="800" dirty="0" smtClean="0"/>
              <a:t>Verifica los pagos de tus códigos</a:t>
            </a:r>
            <a:endParaRPr lang="es-MX" sz="1000" dirty="0"/>
          </a:p>
        </p:txBody>
      </p:sp>
      <p:sp>
        <p:nvSpPr>
          <p:cNvPr id="35" name="Rectángulo 34"/>
          <p:cNvSpPr/>
          <p:nvPr/>
        </p:nvSpPr>
        <p:spPr>
          <a:xfrm>
            <a:off x="618820" y="4792134"/>
            <a:ext cx="1836000" cy="122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4"/>
          <a:srcRect t="76246"/>
          <a:stretch/>
        </p:blipFill>
        <p:spPr>
          <a:xfrm>
            <a:off x="610350" y="6011330"/>
            <a:ext cx="1853526" cy="400938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5">
            <a:clrChange>
              <a:clrFrom>
                <a:srgbClr val="E4E6E7"/>
              </a:clrFrom>
              <a:clrTo>
                <a:srgbClr val="E4E6E7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275027" y="4815013"/>
            <a:ext cx="534740" cy="533442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613820" y="5343722"/>
            <a:ext cx="184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EF8F15"/>
                </a:solidFill>
              </a:rPr>
              <a:t>Mis datos personales</a:t>
            </a:r>
          </a:p>
          <a:p>
            <a:pPr algn="ctr"/>
            <a:r>
              <a:rPr lang="es-MX" sz="800" dirty="0" smtClean="0"/>
              <a:t>Valida o actualiza tus datos</a:t>
            </a:r>
            <a:endParaRPr lang="es-MX" sz="1000" dirty="0"/>
          </a:p>
        </p:txBody>
      </p:sp>
      <p:sp>
        <p:nvSpPr>
          <p:cNvPr id="41" name="Rectángulo 40"/>
          <p:cNvSpPr/>
          <p:nvPr/>
        </p:nvSpPr>
        <p:spPr>
          <a:xfrm>
            <a:off x="3328159" y="651922"/>
            <a:ext cx="1836000" cy="129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323159" y="1203510"/>
            <a:ext cx="184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rgbClr val="EF8F15"/>
                </a:solidFill>
              </a:rPr>
              <a:t>Mis materias</a:t>
            </a:r>
          </a:p>
          <a:p>
            <a:pPr algn="ctr"/>
            <a:r>
              <a:rPr lang="es-MX" sz="800" dirty="0"/>
              <a:t>Revisa </a:t>
            </a:r>
            <a:r>
              <a:rPr lang="es-MX" sz="800" dirty="0" smtClean="0"/>
              <a:t>y actualiza las </a:t>
            </a:r>
            <a:r>
              <a:rPr lang="es-MX" sz="800" dirty="0"/>
              <a:t>materias que</a:t>
            </a:r>
          </a:p>
          <a:p>
            <a:pPr algn="ctr"/>
            <a:r>
              <a:rPr lang="es-MX" sz="800" dirty="0"/>
              <a:t>puedes impartir</a:t>
            </a:r>
            <a:endParaRPr lang="es-MX" sz="1000" dirty="0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01299" y="755647"/>
            <a:ext cx="1156975" cy="57596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3328157" y="1998122"/>
            <a:ext cx="1836000" cy="138486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0371" y="1999192"/>
            <a:ext cx="1160608" cy="764946"/>
          </a:xfrm>
          <a:prstGeom prst="rect">
            <a:avLst/>
          </a:prstGeom>
        </p:spPr>
      </p:pic>
      <p:sp>
        <p:nvSpPr>
          <p:cNvPr id="44" name="CuadroTexto 43"/>
          <p:cNvSpPr txBox="1"/>
          <p:nvPr/>
        </p:nvSpPr>
        <p:spPr>
          <a:xfrm>
            <a:off x="3311224" y="2657817"/>
            <a:ext cx="187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EF8F15"/>
                </a:solidFill>
              </a:rPr>
              <a:t>Mis zonas de clase</a:t>
            </a:r>
          </a:p>
          <a:p>
            <a:pPr algn="ctr"/>
            <a:r>
              <a:rPr lang="es-MX" sz="800" dirty="0"/>
              <a:t>Revisa las zonas donde</a:t>
            </a:r>
          </a:p>
          <a:p>
            <a:pPr algn="ctr"/>
            <a:r>
              <a:rPr lang="es-MX" sz="800" dirty="0"/>
              <a:t>impartirás tus clases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336621" y="3454395"/>
            <a:ext cx="1836000" cy="129540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50121" y="3496727"/>
            <a:ext cx="588383" cy="790640"/>
          </a:xfrm>
          <a:prstGeom prst="rect">
            <a:avLst/>
          </a:prstGeom>
          <a:ln>
            <a:noFill/>
          </a:ln>
        </p:spPr>
      </p:pic>
      <p:sp>
        <p:nvSpPr>
          <p:cNvPr id="49" name="CuadroTexto 48"/>
          <p:cNvSpPr txBox="1"/>
          <p:nvPr/>
        </p:nvSpPr>
        <p:spPr>
          <a:xfrm>
            <a:off x="3388625" y="4179525"/>
            <a:ext cx="173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EF8F15"/>
                </a:solidFill>
              </a:rPr>
              <a:t>Mis pagos</a:t>
            </a:r>
          </a:p>
          <a:p>
            <a:pPr algn="ctr"/>
            <a:r>
              <a:rPr lang="es-MX" sz="800" dirty="0"/>
              <a:t>Verifica los pagos efectuados</a:t>
            </a:r>
          </a:p>
        </p:txBody>
      </p:sp>
    </p:spTree>
    <p:extLst>
      <p:ext uri="{BB962C8B-B14F-4D97-AF65-F5344CB8AC3E}">
        <p14:creationId xmlns:p14="http://schemas.microsoft.com/office/powerpoint/2010/main" val="2926848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6705</TotalTime>
  <Words>102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55</cp:revision>
  <dcterms:created xsi:type="dcterms:W3CDTF">2019-01-09T00:12:54Z</dcterms:created>
  <dcterms:modified xsi:type="dcterms:W3CDTF">2019-07-16T22:26:05Z</dcterms:modified>
</cp:coreProperties>
</file>