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8" r:id="rId3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94"/>
  </p:normalViewPr>
  <p:slideViewPr>
    <p:cSldViewPr snapToGrid="0" snapToObjects="1">
      <p:cViewPr varScale="1">
        <p:scale>
          <a:sx n="93" d="100"/>
          <a:sy n="93" d="100"/>
        </p:scale>
        <p:origin x="3312" y="200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E65B0-EE40-C345-A0EF-EEF07A4813D7}" type="datetimeFigureOut">
              <a:rPr lang="en-US" smtClean="0"/>
              <a:t>4/14/20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52223-DCEC-9A4C-A9B8-DDD0DE23F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164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E65B0-EE40-C345-A0EF-EEF07A4813D7}" type="datetimeFigureOut">
              <a:rPr lang="en-US" smtClean="0"/>
              <a:t>4/14/20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52223-DCEC-9A4C-A9B8-DDD0DE23F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425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E65B0-EE40-C345-A0EF-EEF07A4813D7}" type="datetimeFigureOut">
              <a:rPr lang="en-US" smtClean="0"/>
              <a:t>4/14/20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52223-DCEC-9A4C-A9B8-DDD0DE23F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354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E65B0-EE40-C345-A0EF-EEF07A4813D7}" type="datetimeFigureOut">
              <a:rPr lang="en-US" smtClean="0"/>
              <a:t>4/14/20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52223-DCEC-9A4C-A9B8-DDD0DE23F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645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E65B0-EE40-C345-A0EF-EEF07A4813D7}" type="datetimeFigureOut">
              <a:rPr lang="en-US" smtClean="0"/>
              <a:t>4/14/20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52223-DCEC-9A4C-A9B8-DDD0DE23F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172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E65B0-EE40-C345-A0EF-EEF07A4813D7}" type="datetimeFigureOut">
              <a:rPr lang="en-US" smtClean="0"/>
              <a:t>4/14/20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52223-DCEC-9A4C-A9B8-DDD0DE23F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359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E65B0-EE40-C345-A0EF-EEF07A4813D7}" type="datetimeFigureOut">
              <a:rPr lang="en-US" smtClean="0"/>
              <a:t>4/14/20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52223-DCEC-9A4C-A9B8-DDD0DE23F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14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E65B0-EE40-C345-A0EF-EEF07A4813D7}" type="datetimeFigureOut">
              <a:rPr lang="en-US" smtClean="0"/>
              <a:t>4/14/20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52223-DCEC-9A4C-A9B8-DDD0DE23F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69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E65B0-EE40-C345-A0EF-EEF07A4813D7}" type="datetimeFigureOut">
              <a:rPr lang="en-US" smtClean="0"/>
              <a:t>4/14/20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52223-DCEC-9A4C-A9B8-DDD0DE23F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742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E65B0-EE40-C345-A0EF-EEF07A4813D7}" type="datetimeFigureOut">
              <a:rPr lang="en-US" smtClean="0"/>
              <a:t>4/14/20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52223-DCEC-9A4C-A9B8-DDD0DE23F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407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E65B0-EE40-C345-A0EF-EEF07A4813D7}" type="datetimeFigureOut">
              <a:rPr lang="en-US" smtClean="0"/>
              <a:t>4/14/20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52223-DCEC-9A4C-A9B8-DDD0DE23F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301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2E65B0-EE40-C345-A0EF-EEF07A4813D7}" type="datetimeFigureOut">
              <a:rPr lang="en-US" smtClean="0"/>
              <a:t>4/14/20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852223-DCEC-9A4C-A9B8-DDD0DE23F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503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0AB9D8D6-B07C-044E-BA17-EB3C783F5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440" y="223478"/>
            <a:ext cx="5915025" cy="447793"/>
          </a:xfrm>
        </p:spPr>
        <p:txBody>
          <a:bodyPr>
            <a:normAutofit fontScale="90000"/>
          </a:bodyPr>
          <a:lstStyle/>
          <a:p>
            <a:r>
              <a:rPr lang="en-US" dirty="0"/>
              <a:t>Mask Half-Pattern (large)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835AAAA-8F14-9446-B28F-70B3BE4BEE3E}"/>
              </a:ext>
            </a:extLst>
          </p:cNvPr>
          <p:cNvSpPr/>
          <p:nvPr/>
        </p:nvSpPr>
        <p:spPr>
          <a:xfrm>
            <a:off x="521907" y="725316"/>
            <a:ext cx="513299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Notice size of printed pattern.  Adjust scale to print desired size.</a:t>
            </a:r>
          </a:p>
          <a:p>
            <a:endParaRPr lang="en-US" sz="1400" dirty="0"/>
          </a:p>
          <a:p>
            <a:r>
              <a:rPr lang="en-US" sz="1400" dirty="0"/>
              <a:t>To form full pattern, fold back on center line.  Fold 8 ½ x 11 paper in the middle and place in the center line crease or pattern.  Cut both.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0EB5804-1FD3-FA4E-80A5-043D6BFC03C2}"/>
              </a:ext>
            </a:extLst>
          </p:cNvPr>
          <p:cNvGrpSpPr/>
          <p:nvPr/>
        </p:nvGrpSpPr>
        <p:grpSpPr>
          <a:xfrm>
            <a:off x="931463" y="1987575"/>
            <a:ext cx="5111773" cy="6416096"/>
            <a:chOff x="931463" y="1987575"/>
            <a:chExt cx="5111773" cy="6416096"/>
          </a:xfrm>
        </p:grpSpPr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19CE8001-6A1C-AC4E-B2D4-9197FB7CB889}"/>
                </a:ext>
              </a:extLst>
            </p:cNvPr>
            <p:cNvCxnSpPr>
              <a:cxnSpLocks/>
            </p:cNvCxnSpPr>
            <p:nvPr/>
          </p:nvCxnSpPr>
          <p:spPr>
            <a:xfrm>
              <a:off x="4826175" y="1988128"/>
              <a:ext cx="1136871" cy="1384716"/>
            </a:xfrm>
            <a:prstGeom prst="line">
              <a:avLst/>
            </a:prstGeom>
            <a:ln w="127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5E01BF4C-6CC9-5240-81A8-8A0E305A112C}"/>
                </a:ext>
              </a:extLst>
            </p:cNvPr>
            <p:cNvSpPr txBox="1"/>
            <p:nvPr/>
          </p:nvSpPr>
          <p:spPr>
            <a:xfrm rot="3150967">
              <a:off x="5019504" y="2402975"/>
              <a:ext cx="93006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1. nose dart</a:t>
              </a:r>
            </a:p>
          </p:txBody>
        </p: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17BCCA9E-0D2C-4942-872E-1A37F82DF373}"/>
                </a:ext>
              </a:extLst>
            </p:cNvPr>
            <p:cNvCxnSpPr>
              <a:cxnSpLocks/>
            </p:cNvCxnSpPr>
            <p:nvPr/>
          </p:nvCxnSpPr>
          <p:spPr>
            <a:xfrm>
              <a:off x="931463" y="6810769"/>
              <a:ext cx="3893944" cy="1576777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EBEEFD49-116D-9E43-9A7B-ECADC5C9866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25407" y="6791697"/>
              <a:ext cx="1142957" cy="1611974"/>
            </a:xfrm>
            <a:prstGeom prst="line">
              <a:avLst/>
            </a:prstGeom>
            <a:ln w="127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004C548E-AF6A-554F-A0E8-8AD57D636AD1}"/>
                </a:ext>
              </a:extLst>
            </p:cNvPr>
            <p:cNvSpPr/>
            <p:nvPr/>
          </p:nvSpPr>
          <p:spPr>
            <a:xfrm>
              <a:off x="947251" y="1987575"/>
              <a:ext cx="3878156" cy="1384995"/>
            </a:xfrm>
            <a:custGeom>
              <a:avLst/>
              <a:gdLst>
                <a:gd name="connsiteX0" fmla="*/ 0 w 3883632"/>
                <a:gd name="connsiteY0" fmla="*/ 1407560 h 1407560"/>
                <a:gd name="connsiteX1" fmla="*/ 1202076 w 3883632"/>
                <a:gd name="connsiteY1" fmla="*/ 1397286 h 1407560"/>
                <a:gd name="connsiteX2" fmla="*/ 2178121 w 3883632"/>
                <a:gd name="connsiteY2" fmla="*/ 1356189 h 1407560"/>
                <a:gd name="connsiteX3" fmla="*/ 3174715 w 3883632"/>
                <a:gd name="connsiteY3" fmla="*/ 986319 h 1407560"/>
                <a:gd name="connsiteX4" fmla="*/ 3883632 w 3883632"/>
                <a:gd name="connsiteY4" fmla="*/ 0 h 1407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83632" h="1407560">
                  <a:moveTo>
                    <a:pt x="0" y="1407560"/>
                  </a:moveTo>
                  <a:lnTo>
                    <a:pt x="1202076" y="1397286"/>
                  </a:lnTo>
                  <a:cubicBezTo>
                    <a:pt x="1565096" y="1388724"/>
                    <a:pt x="1849348" y="1424684"/>
                    <a:pt x="2178121" y="1356189"/>
                  </a:cubicBezTo>
                  <a:cubicBezTo>
                    <a:pt x="2506894" y="1287694"/>
                    <a:pt x="2890463" y="1212350"/>
                    <a:pt x="3174715" y="986319"/>
                  </a:cubicBezTo>
                  <a:cubicBezTo>
                    <a:pt x="3458967" y="760287"/>
                    <a:pt x="3671299" y="380143"/>
                    <a:pt x="3883632" y="0"/>
                  </a:cubicBezTo>
                </a:path>
              </a:pathLst>
            </a:cu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66EB8D68-38D7-0042-8B13-33789934ADE7}"/>
                </a:ext>
              </a:extLst>
            </p:cNvPr>
            <p:cNvCxnSpPr>
              <a:cxnSpLocks/>
              <a:endCxn id="59" idx="4"/>
            </p:cNvCxnSpPr>
            <p:nvPr/>
          </p:nvCxnSpPr>
          <p:spPr>
            <a:xfrm flipH="1" flipV="1">
              <a:off x="4825407" y="1987575"/>
              <a:ext cx="1145908" cy="55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7BFF497E-BE02-504C-9235-38052C147350}"/>
                </a:ext>
              </a:extLst>
            </p:cNvPr>
            <p:cNvCxnSpPr>
              <a:cxnSpLocks/>
            </p:cNvCxnSpPr>
            <p:nvPr/>
          </p:nvCxnSpPr>
          <p:spPr>
            <a:xfrm>
              <a:off x="5971314" y="2002871"/>
              <a:ext cx="1" cy="64008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338A67C4-91A7-6A45-9F58-862B3CA19AF2}"/>
                </a:ext>
              </a:extLst>
            </p:cNvPr>
            <p:cNvCxnSpPr>
              <a:cxnSpLocks/>
            </p:cNvCxnSpPr>
            <p:nvPr/>
          </p:nvCxnSpPr>
          <p:spPr>
            <a:xfrm>
              <a:off x="940908" y="3358882"/>
              <a:ext cx="0" cy="342649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24EE1023-DCF1-3544-86FA-0710FD1540B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25407" y="8387546"/>
              <a:ext cx="112864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Freeform 72">
              <a:extLst>
                <a:ext uri="{FF2B5EF4-FFF2-40B4-BE49-F238E27FC236}">
                  <a16:creationId xmlns:a16="http://schemas.microsoft.com/office/drawing/2014/main" id="{D3178F5F-AFFE-AE47-AE3A-41B87F93C3D0}"/>
                </a:ext>
              </a:extLst>
            </p:cNvPr>
            <p:cNvSpPr/>
            <p:nvPr/>
          </p:nvSpPr>
          <p:spPr>
            <a:xfrm>
              <a:off x="1172410" y="2153775"/>
              <a:ext cx="3797089" cy="1434956"/>
            </a:xfrm>
            <a:custGeom>
              <a:avLst/>
              <a:gdLst>
                <a:gd name="connsiteX0" fmla="*/ 0 w 3883632"/>
                <a:gd name="connsiteY0" fmla="*/ 1407560 h 1407560"/>
                <a:gd name="connsiteX1" fmla="*/ 1202076 w 3883632"/>
                <a:gd name="connsiteY1" fmla="*/ 1397286 h 1407560"/>
                <a:gd name="connsiteX2" fmla="*/ 2178121 w 3883632"/>
                <a:gd name="connsiteY2" fmla="*/ 1356189 h 1407560"/>
                <a:gd name="connsiteX3" fmla="*/ 3174715 w 3883632"/>
                <a:gd name="connsiteY3" fmla="*/ 986319 h 1407560"/>
                <a:gd name="connsiteX4" fmla="*/ 3883632 w 3883632"/>
                <a:gd name="connsiteY4" fmla="*/ 0 h 1407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83632" h="1407560">
                  <a:moveTo>
                    <a:pt x="0" y="1407560"/>
                  </a:moveTo>
                  <a:lnTo>
                    <a:pt x="1202076" y="1397286"/>
                  </a:lnTo>
                  <a:cubicBezTo>
                    <a:pt x="1565096" y="1388724"/>
                    <a:pt x="1849348" y="1424684"/>
                    <a:pt x="2178121" y="1356189"/>
                  </a:cubicBezTo>
                  <a:cubicBezTo>
                    <a:pt x="2506894" y="1287694"/>
                    <a:pt x="2890463" y="1212350"/>
                    <a:pt x="3174715" y="986319"/>
                  </a:cubicBezTo>
                  <a:cubicBezTo>
                    <a:pt x="3458967" y="760287"/>
                    <a:pt x="3671299" y="380143"/>
                    <a:pt x="3883632" y="0"/>
                  </a:cubicBezTo>
                </a:path>
              </a:pathLst>
            </a:custGeom>
            <a:noFill/>
            <a:ln w="19050"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Peter</a:t>
              </a:r>
            </a:p>
          </p:txBody>
        </p: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77919BC9-1ECD-6746-8C60-9C130D622EE6}"/>
                </a:ext>
              </a:extLst>
            </p:cNvPr>
            <p:cNvCxnSpPr>
              <a:cxnSpLocks/>
            </p:cNvCxnSpPr>
            <p:nvPr/>
          </p:nvCxnSpPr>
          <p:spPr>
            <a:xfrm>
              <a:off x="1164143" y="3610526"/>
              <a:ext cx="0" cy="3042237"/>
            </a:xfrm>
            <a:prstGeom prst="line">
              <a:avLst/>
            </a:prstGeom>
            <a:ln w="15875"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AAEAF96E-E627-6F41-89F6-CA0569BE5338}"/>
                </a:ext>
              </a:extLst>
            </p:cNvPr>
            <p:cNvCxnSpPr>
              <a:cxnSpLocks/>
            </p:cNvCxnSpPr>
            <p:nvPr/>
          </p:nvCxnSpPr>
          <p:spPr>
            <a:xfrm>
              <a:off x="1223781" y="6652763"/>
              <a:ext cx="3735195" cy="1479855"/>
            </a:xfrm>
            <a:prstGeom prst="line">
              <a:avLst/>
            </a:prstGeom>
            <a:ln w="15875"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62007AFD-F6B6-B14A-A69D-463F0B631684}"/>
                </a:ext>
              </a:extLst>
            </p:cNvPr>
            <p:cNvSpPr txBox="1"/>
            <p:nvPr/>
          </p:nvSpPr>
          <p:spPr>
            <a:xfrm rot="18550362">
              <a:off x="4891932" y="7590169"/>
              <a:ext cx="1011815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2. chin dart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E94537FC-7FE0-8A4E-9F8C-8901D347DE62}"/>
                </a:ext>
              </a:extLst>
            </p:cNvPr>
            <p:cNvSpPr txBox="1"/>
            <p:nvPr/>
          </p:nvSpPr>
          <p:spPr>
            <a:xfrm rot="1291097">
              <a:off x="2384122" y="7252676"/>
              <a:ext cx="1471172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 7. lower seam ¼”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EF5ABC3A-CBAA-B247-B099-06051CF23C64}"/>
                </a:ext>
              </a:extLst>
            </p:cNvPr>
            <p:cNvSpPr txBox="1"/>
            <p:nvPr/>
          </p:nvSpPr>
          <p:spPr>
            <a:xfrm rot="19754832">
              <a:off x="3655354" y="3387808"/>
              <a:ext cx="18305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3. wire casement front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B425E22C-F079-5546-AA75-8F977242ED14}"/>
                </a:ext>
              </a:extLst>
            </p:cNvPr>
            <p:cNvSpPr txBox="1"/>
            <p:nvPr/>
          </p:nvSpPr>
          <p:spPr>
            <a:xfrm rot="16200000">
              <a:off x="212338" y="5119682"/>
              <a:ext cx="225504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5. side seam ¼” fold to inner</a:t>
              </a:r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BF88CB8C-885B-F54A-BAF0-625DDD8F4FBF}"/>
                </a:ext>
              </a:extLst>
            </p:cNvPr>
            <p:cNvSpPr/>
            <p:nvPr/>
          </p:nvSpPr>
          <p:spPr>
            <a:xfrm>
              <a:off x="5919946" y="3319319"/>
              <a:ext cx="123290" cy="12329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¼ in. </a:t>
              </a:r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2E889B19-23A7-464E-A06E-704B468DA1AA}"/>
                </a:ext>
              </a:extLst>
            </p:cNvPr>
            <p:cNvSpPr/>
            <p:nvPr/>
          </p:nvSpPr>
          <p:spPr>
            <a:xfrm>
              <a:off x="5918236" y="6738898"/>
              <a:ext cx="123290" cy="12329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¼ in. </a:t>
              </a:r>
            </a:p>
          </p:txBody>
        </p:sp>
        <p:sp>
          <p:nvSpPr>
            <p:cNvPr id="89" name="Freeform 88">
              <a:extLst>
                <a:ext uri="{FF2B5EF4-FFF2-40B4-BE49-F238E27FC236}">
                  <a16:creationId xmlns:a16="http://schemas.microsoft.com/office/drawing/2014/main" id="{FBA62853-4459-9F41-894F-96B9FC59C935}"/>
                </a:ext>
              </a:extLst>
            </p:cNvPr>
            <p:cNvSpPr/>
            <p:nvPr/>
          </p:nvSpPr>
          <p:spPr>
            <a:xfrm>
              <a:off x="1215513" y="2468904"/>
              <a:ext cx="4016984" cy="1414488"/>
            </a:xfrm>
            <a:custGeom>
              <a:avLst/>
              <a:gdLst>
                <a:gd name="connsiteX0" fmla="*/ 0 w 3883632"/>
                <a:gd name="connsiteY0" fmla="*/ 1407560 h 1407560"/>
                <a:gd name="connsiteX1" fmla="*/ 1202076 w 3883632"/>
                <a:gd name="connsiteY1" fmla="*/ 1397286 h 1407560"/>
                <a:gd name="connsiteX2" fmla="*/ 2178121 w 3883632"/>
                <a:gd name="connsiteY2" fmla="*/ 1356189 h 1407560"/>
                <a:gd name="connsiteX3" fmla="*/ 3174715 w 3883632"/>
                <a:gd name="connsiteY3" fmla="*/ 986319 h 1407560"/>
                <a:gd name="connsiteX4" fmla="*/ 3883632 w 3883632"/>
                <a:gd name="connsiteY4" fmla="*/ 0 h 1407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83632" h="1407560">
                  <a:moveTo>
                    <a:pt x="0" y="1407560"/>
                  </a:moveTo>
                  <a:lnTo>
                    <a:pt x="1202076" y="1397286"/>
                  </a:lnTo>
                  <a:cubicBezTo>
                    <a:pt x="1565096" y="1388724"/>
                    <a:pt x="1849348" y="1424684"/>
                    <a:pt x="2178121" y="1356189"/>
                  </a:cubicBezTo>
                  <a:cubicBezTo>
                    <a:pt x="2506894" y="1287694"/>
                    <a:pt x="2890463" y="1212350"/>
                    <a:pt x="3174715" y="986319"/>
                  </a:cubicBezTo>
                  <a:cubicBezTo>
                    <a:pt x="3458967" y="760287"/>
                    <a:pt x="3671299" y="380143"/>
                    <a:pt x="3883632" y="0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Peter</a:t>
              </a:r>
            </a:p>
          </p:txBody>
        </p: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8855068C-210F-C949-9DF8-3D4C124B2449}"/>
                </a:ext>
              </a:extLst>
            </p:cNvPr>
            <p:cNvCxnSpPr>
              <a:cxnSpLocks/>
              <a:endCxn id="89" idx="2"/>
            </p:cNvCxnSpPr>
            <p:nvPr/>
          </p:nvCxnSpPr>
          <p:spPr>
            <a:xfrm>
              <a:off x="3293482" y="3277128"/>
              <a:ext cx="174942" cy="554640"/>
            </a:xfrm>
            <a:prstGeom prst="line">
              <a:avLst/>
            </a:prstGeom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8999A7EF-DBDF-EC4B-97F3-B13219367F52}"/>
                </a:ext>
              </a:extLst>
            </p:cNvPr>
            <p:cNvSpPr txBox="1"/>
            <p:nvPr/>
          </p:nvSpPr>
          <p:spPr>
            <a:xfrm>
              <a:off x="1509258" y="3413563"/>
              <a:ext cx="1447832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6. cheek seam ¼”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A7775BCD-C9D5-4A4E-B916-0B50DA8DE070}"/>
                </a:ext>
              </a:extLst>
            </p:cNvPr>
            <p:cNvSpPr txBox="1"/>
            <p:nvPr/>
          </p:nvSpPr>
          <p:spPr>
            <a:xfrm rot="16200000">
              <a:off x="5317504" y="4760503"/>
              <a:ext cx="98257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Center line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DDD47D2-3F2D-734B-A431-A04A0A71A3A1}"/>
                </a:ext>
              </a:extLst>
            </p:cNvPr>
            <p:cNvSpPr/>
            <p:nvPr/>
          </p:nvSpPr>
          <p:spPr>
            <a:xfrm>
              <a:off x="1223781" y="3762333"/>
              <a:ext cx="2173969" cy="3481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F83684D-ED47-C249-A445-D2E639DA543B}"/>
                </a:ext>
              </a:extLst>
            </p:cNvPr>
            <p:cNvSpPr/>
            <p:nvPr/>
          </p:nvSpPr>
          <p:spPr>
            <a:xfrm>
              <a:off x="2179956" y="4743067"/>
              <a:ext cx="252658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Mask Half-Pattern (large)</a:t>
              </a: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E5B4A3ED-89AE-404E-AF9D-8896EBE60F79}"/>
              </a:ext>
            </a:extLst>
          </p:cNvPr>
          <p:cNvGrpSpPr/>
          <p:nvPr/>
        </p:nvGrpSpPr>
        <p:grpSpPr>
          <a:xfrm>
            <a:off x="718880" y="1836955"/>
            <a:ext cx="5252434" cy="6551974"/>
            <a:chOff x="718880" y="1836955"/>
            <a:chExt cx="5252434" cy="6551974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86780EE0-DA6E-2446-AC51-A0AD2DA1B009}"/>
                </a:ext>
              </a:extLst>
            </p:cNvPr>
            <p:cNvSpPr/>
            <p:nvPr/>
          </p:nvSpPr>
          <p:spPr>
            <a:xfrm>
              <a:off x="942114" y="1988129"/>
              <a:ext cx="5029200" cy="6400800"/>
            </a:xfrm>
            <a:prstGeom prst="rect">
              <a:avLst/>
            </a:prstGeom>
            <a:noFill/>
            <a:ln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0EFE926A-BDFB-344C-B8BE-1FEF77C3CA3F}"/>
                </a:ext>
              </a:extLst>
            </p:cNvPr>
            <p:cNvSpPr txBox="1"/>
            <p:nvPr/>
          </p:nvSpPr>
          <p:spPr>
            <a:xfrm>
              <a:off x="1478715" y="1836955"/>
              <a:ext cx="444352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5.5”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BAD59287-1DF5-4C48-8859-389E2C679506}"/>
                </a:ext>
              </a:extLst>
            </p:cNvPr>
            <p:cNvSpPr txBox="1"/>
            <p:nvPr/>
          </p:nvSpPr>
          <p:spPr>
            <a:xfrm>
              <a:off x="718880" y="2555775"/>
              <a:ext cx="351378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7”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43623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0AB9D8D6-B07C-044E-BA17-EB3C783F5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440" y="223478"/>
            <a:ext cx="5915025" cy="447793"/>
          </a:xfrm>
        </p:spPr>
        <p:txBody>
          <a:bodyPr>
            <a:normAutofit fontScale="90000"/>
          </a:bodyPr>
          <a:lstStyle/>
          <a:p>
            <a:r>
              <a:rPr lang="en-US" dirty="0"/>
              <a:t>Mask Half-Pattern (medium)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835AAAA-8F14-9446-B28F-70B3BE4BEE3E}"/>
              </a:ext>
            </a:extLst>
          </p:cNvPr>
          <p:cNvSpPr/>
          <p:nvPr/>
        </p:nvSpPr>
        <p:spPr>
          <a:xfrm>
            <a:off x="514741" y="810069"/>
            <a:ext cx="513299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Notice size of printed pattern.  Adjust scale to print desired size.</a:t>
            </a:r>
          </a:p>
          <a:p>
            <a:endParaRPr lang="en-US" sz="1400" dirty="0"/>
          </a:p>
          <a:p>
            <a:r>
              <a:rPr lang="en-US" sz="1400" dirty="0"/>
              <a:t>To form full pattern, fold back on center line.  Fold 8 ½ x 11 paper in the middle and place in the center line crease or pattern.  Cut both.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B0CB94F-D168-E545-BFA6-76C543008095}"/>
              </a:ext>
            </a:extLst>
          </p:cNvPr>
          <p:cNvSpPr/>
          <p:nvPr/>
        </p:nvSpPr>
        <p:spPr>
          <a:xfrm>
            <a:off x="1094952" y="2150264"/>
            <a:ext cx="4572000" cy="5715000"/>
          </a:xfrm>
          <a:prstGeom prst="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6209F6E-58FD-3243-BD20-DEF870847AF2}"/>
              </a:ext>
            </a:extLst>
          </p:cNvPr>
          <p:cNvSpPr txBox="1"/>
          <p:nvPr/>
        </p:nvSpPr>
        <p:spPr>
          <a:xfrm>
            <a:off x="1631553" y="1999090"/>
            <a:ext cx="327334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5”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56171CA-0902-0A4F-A814-090547E8E720}"/>
              </a:ext>
            </a:extLst>
          </p:cNvPr>
          <p:cNvSpPr txBox="1"/>
          <p:nvPr/>
        </p:nvSpPr>
        <p:spPr>
          <a:xfrm>
            <a:off x="871718" y="2717910"/>
            <a:ext cx="579005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6.25”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755CC79B-1AE9-EB4D-B9C0-752837F8C200}"/>
              </a:ext>
            </a:extLst>
          </p:cNvPr>
          <p:cNvGrpSpPr/>
          <p:nvPr/>
        </p:nvGrpSpPr>
        <p:grpSpPr>
          <a:xfrm>
            <a:off x="1094952" y="2150264"/>
            <a:ext cx="4633632" cy="5715000"/>
            <a:chOff x="931463" y="1987575"/>
            <a:chExt cx="5111773" cy="6416096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200344AC-4192-2542-B7AD-AA6913082283}"/>
                </a:ext>
              </a:extLst>
            </p:cNvPr>
            <p:cNvCxnSpPr>
              <a:cxnSpLocks/>
            </p:cNvCxnSpPr>
            <p:nvPr/>
          </p:nvCxnSpPr>
          <p:spPr>
            <a:xfrm>
              <a:off x="4826175" y="1988128"/>
              <a:ext cx="1136871" cy="1384716"/>
            </a:xfrm>
            <a:prstGeom prst="line">
              <a:avLst/>
            </a:prstGeom>
            <a:ln w="127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8BAAF8F4-D223-A448-97BE-C62AB543A6C3}"/>
                </a:ext>
              </a:extLst>
            </p:cNvPr>
            <p:cNvSpPr txBox="1"/>
            <p:nvPr/>
          </p:nvSpPr>
          <p:spPr>
            <a:xfrm rot="3150967">
              <a:off x="5019504" y="2402975"/>
              <a:ext cx="93006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1. nose dart</a:t>
              </a:r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3795B492-9367-8C48-8A76-2BAEF16D6257}"/>
                </a:ext>
              </a:extLst>
            </p:cNvPr>
            <p:cNvCxnSpPr>
              <a:cxnSpLocks/>
            </p:cNvCxnSpPr>
            <p:nvPr/>
          </p:nvCxnSpPr>
          <p:spPr>
            <a:xfrm>
              <a:off x="931463" y="6810769"/>
              <a:ext cx="3893944" cy="1576777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8BCB49E-CE5E-6847-8C1C-379E6D94542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25407" y="6791697"/>
              <a:ext cx="1142957" cy="1611974"/>
            </a:xfrm>
            <a:prstGeom prst="line">
              <a:avLst/>
            </a:prstGeom>
            <a:ln w="127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Freeform 43">
              <a:extLst>
                <a:ext uri="{FF2B5EF4-FFF2-40B4-BE49-F238E27FC236}">
                  <a16:creationId xmlns:a16="http://schemas.microsoft.com/office/drawing/2014/main" id="{F9E88264-0E07-2B47-B5F2-14D0107829E5}"/>
                </a:ext>
              </a:extLst>
            </p:cNvPr>
            <p:cNvSpPr/>
            <p:nvPr/>
          </p:nvSpPr>
          <p:spPr>
            <a:xfrm>
              <a:off x="947251" y="1987575"/>
              <a:ext cx="3878156" cy="1384995"/>
            </a:xfrm>
            <a:custGeom>
              <a:avLst/>
              <a:gdLst>
                <a:gd name="connsiteX0" fmla="*/ 0 w 3883632"/>
                <a:gd name="connsiteY0" fmla="*/ 1407560 h 1407560"/>
                <a:gd name="connsiteX1" fmla="*/ 1202076 w 3883632"/>
                <a:gd name="connsiteY1" fmla="*/ 1397286 h 1407560"/>
                <a:gd name="connsiteX2" fmla="*/ 2178121 w 3883632"/>
                <a:gd name="connsiteY2" fmla="*/ 1356189 h 1407560"/>
                <a:gd name="connsiteX3" fmla="*/ 3174715 w 3883632"/>
                <a:gd name="connsiteY3" fmla="*/ 986319 h 1407560"/>
                <a:gd name="connsiteX4" fmla="*/ 3883632 w 3883632"/>
                <a:gd name="connsiteY4" fmla="*/ 0 h 1407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83632" h="1407560">
                  <a:moveTo>
                    <a:pt x="0" y="1407560"/>
                  </a:moveTo>
                  <a:lnTo>
                    <a:pt x="1202076" y="1397286"/>
                  </a:lnTo>
                  <a:cubicBezTo>
                    <a:pt x="1565096" y="1388724"/>
                    <a:pt x="1849348" y="1424684"/>
                    <a:pt x="2178121" y="1356189"/>
                  </a:cubicBezTo>
                  <a:cubicBezTo>
                    <a:pt x="2506894" y="1287694"/>
                    <a:pt x="2890463" y="1212350"/>
                    <a:pt x="3174715" y="986319"/>
                  </a:cubicBezTo>
                  <a:cubicBezTo>
                    <a:pt x="3458967" y="760287"/>
                    <a:pt x="3671299" y="380143"/>
                    <a:pt x="3883632" y="0"/>
                  </a:cubicBezTo>
                </a:path>
              </a:pathLst>
            </a:cu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B4FC7701-50BB-A44D-83E8-9648C14D965B}"/>
                </a:ext>
              </a:extLst>
            </p:cNvPr>
            <p:cNvCxnSpPr>
              <a:cxnSpLocks/>
              <a:endCxn id="44" idx="4"/>
            </p:cNvCxnSpPr>
            <p:nvPr/>
          </p:nvCxnSpPr>
          <p:spPr>
            <a:xfrm flipH="1" flipV="1">
              <a:off x="4825407" y="1987575"/>
              <a:ext cx="1145908" cy="55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524ABF56-F333-C746-94C2-446923E3233A}"/>
                </a:ext>
              </a:extLst>
            </p:cNvPr>
            <p:cNvCxnSpPr>
              <a:cxnSpLocks/>
            </p:cNvCxnSpPr>
            <p:nvPr/>
          </p:nvCxnSpPr>
          <p:spPr>
            <a:xfrm>
              <a:off x="5971314" y="2002871"/>
              <a:ext cx="1" cy="64008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465E6122-7B49-9246-BFEA-61A5A329E460}"/>
                </a:ext>
              </a:extLst>
            </p:cNvPr>
            <p:cNvCxnSpPr>
              <a:cxnSpLocks/>
            </p:cNvCxnSpPr>
            <p:nvPr/>
          </p:nvCxnSpPr>
          <p:spPr>
            <a:xfrm>
              <a:off x="940908" y="3358882"/>
              <a:ext cx="0" cy="342649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3811B611-3818-234C-A512-05F550FD522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25407" y="8387546"/>
              <a:ext cx="112864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Freeform 50">
              <a:extLst>
                <a:ext uri="{FF2B5EF4-FFF2-40B4-BE49-F238E27FC236}">
                  <a16:creationId xmlns:a16="http://schemas.microsoft.com/office/drawing/2014/main" id="{4CCB6B6E-699B-464B-BAF6-A2E4FBBD63A9}"/>
                </a:ext>
              </a:extLst>
            </p:cNvPr>
            <p:cNvSpPr/>
            <p:nvPr/>
          </p:nvSpPr>
          <p:spPr>
            <a:xfrm>
              <a:off x="1172410" y="2153775"/>
              <a:ext cx="3797089" cy="1434956"/>
            </a:xfrm>
            <a:custGeom>
              <a:avLst/>
              <a:gdLst>
                <a:gd name="connsiteX0" fmla="*/ 0 w 3883632"/>
                <a:gd name="connsiteY0" fmla="*/ 1407560 h 1407560"/>
                <a:gd name="connsiteX1" fmla="*/ 1202076 w 3883632"/>
                <a:gd name="connsiteY1" fmla="*/ 1397286 h 1407560"/>
                <a:gd name="connsiteX2" fmla="*/ 2178121 w 3883632"/>
                <a:gd name="connsiteY2" fmla="*/ 1356189 h 1407560"/>
                <a:gd name="connsiteX3" fmla="*/ 3174715 w 3883632"/>
                <a:gd name="connsiteY3" fmla="*/ 986319 h 1407560"/>
                <a:gd name="connsiteX4" fmla="*/ 3883632 w 3883632"/>
                <a:gd name="connsiteY4" fmla="*/ 0 h 1407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83632" h="1407560">
                  <a:moveTo>
                    <a:pt x="0" y="1407560"/>
                  </a:moveTo>
                  <a:lnTo>
                    <a:pt x="1202076" y="1397286"/>
                  </a:lnTo>
                  <a:cubicBezTo>
                    <a:pt x="1565096" y="1388724"/>
                    <a:pt x="1849348" y="1424684"/>
                    <a:pt x="2178121" y="1356189"/>
                  </a:cubicBezTo>
                  <a:cubicBezTo>
                    <a:pt x="2506894" y="1287694"/>
                    <a:pt x="2890463" y="1212350"/>
                    <a:pt x="3174715" y="986319"/>
                  </a:cubicBezTo>
                  <a:cubicBezTo>
                    <a:pt x="3458967" y="760287"/>
                    <a:pt x="3671299" y="380143"/>
                    <a:pt x="3883632" y="0"/>
                  </a:cubicBezTo>
                </a:path>
              </a:pathLst>
            </a:custGeom>
            <a:noFill/>
            <a:ln w="19050"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Peter</a:t>
              </a:r>
            </a:p>
          </p:txBody>
        </p: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2820A2D-1FBB-5C47-8AC6-2732967D0F90}"/>
                </a:ext>
              </a:extLst>
            </p:cNvPr>
            <p:cNvCxnSpPr>
              <a:cxnSpLocks/>
            </p:cNvCxnSpPr>
            <p:nvPr/>
          </p:nvCxnSpPr>
          <p:spPr>
            <a:xfrm>
              <a:off x="1164143" y="3610526"/>
              <a:ext cx="0" cy="3042237"/>
            </a:xfrm>
            <a:prstGeom prst="line">
              <a:avLst/>
            </a:prstGeom>
            <a:ln w="15875"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40C0B66-DA50-C043-A282-94C3D6A39861}"/>
                </a:ext>
              </a:extLst>
            </p:cNvPr>
            <p:cNvCxnSpPr>
              <a:cxnSpLocks/>
            </p:cNvCxnSpPr>
            <p:nvPr/>
          </p:nvCxnSpPr>
          <p:spPr>
            <a:xfrm>
              <a:off x="1223781" y="6652763"/>
              <a:ext cx="3740743" cy="1491472"/>
            </a:xfrm>
            <a:prstGeom prst="line">
              <a:avLst/>
            </a:prstGeom>
            <a:ln w="15875"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2C6873D5-8133-ED4C-AD0D-3882CAFD4053}"/>
                </a:ext>
              </a:extLst>
            </p:cNvPr>
            <p:cNvSpPr txBox="1"/>
            <p:nvPr/>
          </p:nvSpPr>
          <p:spPr>
            <a:xfrm rot="18550362">
              <a:off x="4891932" y="7590169"/>
              <a:ext cx="1011815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2. chin dart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18FD8B09-33A7-AE41-8A58-FD4EB442B894}"/>
                </a:ext>
              </a:extLst>
            </p:cNvPr>
            <p:cNvSpPr txBox="1"/>
            <p:nvPr/>
          </p:nvSpPr>
          <p:spPr>
            <a:xfrm rot="1291097">
              <a:off x="2384122" y="7252676"/>
              <a:ext cx="1471172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 7. lower seam ¼”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5231AE83-365C-984F-A180-BC936FEE00C0}"/>
                </a:ext>
              </a:extLst>
            </p:cNvPr>
            <p:cNvSpPr txBox="1"/>
            <p:nvPr/>
          </p:nvSpPr>
          <p:spPr>
            <a:xfrm rot="19754832">
              <a:off x="3655354" y="3387808"/>
              <a:ext cx="18305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3. wire casement front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2AC8D644-A835-864A-A842-91A5C8E1EF77}"/>
                </a:ext>
              </a:extLst>
            </p:cNvPr>
            <p:cNvSpPr txBox="1"/>
            <p:nvPr/>
          </p:nvSpPr>
          <p:spPr>
            <a:xfrm rot="16200000">
              <a:off x="212338" y="5119682"/>
              <a:ext cx="225504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5. side seam ¼” fold to inner</a:t>
              </a:r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199D7D87-7CBE-374C-AF09-DEB590D14598}"/>
                </a:ext>
              </a:extLst>
            </p:cNvPr>
            <p:cNvSpPr/>
            <p:nvPr/>
          </p:nvSpPr>
          <p:spPr>
            <a:xfrm>
              <a:off x="5919946" y="3319319"/>
              <a:ext cx="123290" cy="12329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¼ in. </a:t>
              </a:r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18B3F5E2-94C8-9D45-BEFE-55E5853BDD9E}"/>
                </a:ext>
              </a:extLst>
            </p:cNvPr>
            <p:cNvSpPr/>
            <p:nvPr/>
          </p:nvSpPr>
          <p:spPr>
            <a:xfrm>
              <a:off x="5918236" y="6738898"/>
              <a:ext cx="123290" cy="12329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¼ in. </a:t>
              </a:r>
            </a:p>
          </p:txBody>
        </p:sp>
        <p:sp>
          <p:nvSpPr>
            <p:cNvPr id="66" name="Freeform 65">
              <a:extLst>
                <a:ext uri="{FF2B5EF4-FFF2-40B4-BE49-F238E27FC236}">
                  <a16:creationId xmlns:a16="http://schemas.microsoft.com/office/drawing/2014/main" id="{4582016D-41BB-A349-A87D-AFC29E78C20B}"/>
                </a:ext>
              </a:extLst>
            </p:cNvPr>
            <p:cNvSpPr/>
            <p:nvPr/>
          </p:nvSpPr>
          <p:spPr>
            <a:xfrm>
              <a:off x="1215513" y="2468904"/>
              <a:ext cx="4016984" cy="1414488"/>
            </a:xfrm>
            <a:custGeom>
              <a:avLst/>
              <a:gdLst>
                <a:gd name="connsiteX0" fmla="*/ 0 w 3883632"/>
                <a:gd name="connsiteY0" fmla="*/ 1407560 h 1407560"/>
                <a:gd name="connsiteX1" fmla="*/ 1202076 w 3883632"/>
                <a:gd name="connsiteY1" fmla="*/ 1397286 h 1407560"/>
                <a:gd name="connsiteX2" fmla="*/ 2178121 w 3883632"/>
                <a:gd name="connsiteY2" fmla="*/ 1356189 h 1407560"/>
                <a:gd name="connsiteX3" fmla="*/ 3174715 w 3883632"/>
                <a:gd name="connsiteY3" fmla="*/ 986319 h 1407560"/>
                <a:gd name="connsiteX4" fmla="*/ 3883632 w 3883632"/>
                <a:gd name="connsiteY4" fmla="*/ 0 h 1407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83632" h="1407560">
                  <a:moveTo>
                    <a:pt x="0" y="1407560"/>
                  </a:moveTo>
                  <a:lnTo>
                    <a:pt x="1202076" y="1397286"/>
                  </a:lnTo>
                  <a:cubicBezTo>
                    <a:pt x="1565096" y="1388724"/>
                    <a:pt x="1849348" y="1424684"/>
                    <a:pt x="2178121" y="1356189"/>
                  </a:cubicBezTo>
                  <a:cubicBezTo>
                    <a:pt x="2506894" y="1287694"/>
                    <a:pt x="2890463" y="1212350"/>
                    <a:pt x="3174715" y="986319"/>
                  </a:cubicBezTo>
                  <a:cubicBezTo>
                    <a:pt x="3458967" y="760287"/>
                    <a:pt x="3671299" y="380143"/>
                    <a:pt x="3883632" y="0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Peter</a:t>
              </a:r>
            </a:p>
          </p:txBody>
        </p: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CDEC8C6B-E702-3544-98A2-37015D81D388}"/>
                </a:ext>
              </a:extLst>
            </p:cNvPr>
            <p:cNvCxnSpPr>
              <a:cxnSpLocks/>
              <a:endCxn id="66" idx="2"/>
            </p:cNvCxnSpPr>
            <p:nvPr/>
          </p:nvCxnSpPr>
          <p:spPr>
            <a:xfrm>
              <a:off x="3293482" y="3277128"/>
              <a:ext cx="174942" cy="554640"/>
            </a:xfrm>
            <a:prstGeom prst="line">
              <a:avLst/>
            </a:prstGeom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BACE9999-D61F-AB47-A630-595CE15069E7}"/>
                </a:ext>
              </a:extLst>
            </p:cNvPr>
            <p:cNvSpPr txBox="1"/>
            <p:nvPr/>
          </p:nvSpPr>
          <p:spPr>
            <a:xfrm>
              <a:off x="1509258" y="3413563"/>
              <a:ext cx="1447832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6. cheek seam ¼”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68AEE552-5909-D246-8627-A956E7E985DD}"/>
                </a:ext>
              </a:extLst>
            </p:cNvPr>
            <p:cNvSpPr txBox="1"/>
            <p:nvPr/>
          </p:nvSpPr>
          <p:spPr>
            <a:xfrm rot="16200000">
              <a:off x="5317504" y="4760503"/>
              <a:ext cx="98257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Center line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14656C2E-CF87-A045-AA05-E9313C8CA3D4}"/>
                </a:ext>
              </a:extLst>
            </p:cNvPr>
            <p:cNvSpPr/>
            <p:nvPr/>
          </p:nvSpPr>
          <p:spPr>
            <a:xfrm>
              <a:off x="1223781" y="3762333"/>
              <a:ext cx="2173969" cy="3481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2277DA28-2F91-A44B-920F-2F40EE1DDDCE}"/>
                </a:ext>
              </a:extLst>
            </p:cNvPr>
            <p:cNvSpPr/>
            <p:nvPr/>
          </p:nvSpPr>
          <p:spPr>
            <a:xfrm>
              <a:off x="2179956" y="4743067"/>
              <a:ext cx="3137735" cy="41464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Mask Half-Pattern (medium)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099127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264</TotalTime>
  <Words>204</Words>
  <Application>Microsoft Macintosh PowerPoint</Application>
  <PresentationFormat>Letter Paper (8.5x11 in)</PresentationFormat>
  <Paragraphs>36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Mask Half-Pattern (large)</vt:lpstr>
      <vt:lpstr>Mask Half-Pattern (medium)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CULLER</dc:creator>
  <cp:lastModifiedBy>David CULLER</cp:lastModifiedBy>
  <cp:revision>36</cp:revision>
  <cp:lastPrinted>2020-04-13T23:28:51Z</cp:lastPrinted>
  <dcterms:created xsi:type="dcterms:W3CDTF">2020-03-31T15:08:59Z</dcterms:created>
  <dcterms:modified xsi:type="dcterms:W3CDTF">2020-04-15T00:17:09Z</dcterms:modified>
</cp:coreProperties>
</file>