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5"/>
    <p:restoredTop sz="94675"/>
  </p:normalViewPr>
  <p:slideViewPr>
    <p:cSldViewPr snapToGrid="0" snapToObjects="1">
      <p:cViewPr varScale="1">
        <p:scale>
          <a:sx n="91" d="100"/>
          <a:sy n="91" d="100"/>
        </p:scale>
        <p:origin x="200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F21B-5049-EF48-AA21-8104AA771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29D90-2F30-824F-93BE-97BCFFC18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0D66A-B2C0-D644-938B-C5558580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1ED3-84E9-234A-81A8-0EA5B25598BC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5EDAD-5A8C-0549-BD7F-30CB9796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9718-F380-C34F-9748-31590F61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868-BC4A-0A41-82BA-7DE2908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64B9-1002-734C-99C3-5CF8170A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A0463-3E52-B04E-A530-69CD43287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39ACE-56F6-3143-8F68-772F8EE0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1ED3-84E9-234A-81A8-0EA5B25598BC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A91D-0D31-0247-82EC-54433EB5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B629A-9849-1443-9889-6244C3F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868-BC4A-0A41-82BA-7DE2908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37153-87A0-274B-9462-70318EDF7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AA30A-958B-384E-9576-873502377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B6AEA-F39D-5F4C-BF16-2D45DFE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1ED3-84E9-234A-81A8-0EA5B25598BC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9A7C2-3752-744E-A6A7-9D08703C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CC082-F5D3-EC4A-BC7B-D5F5BCD8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868-BC4A-0A41-82BA-7DE2908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0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A1B6-92DB-0B4E-9AC3-12FDED71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B3811-5296-114A-9E14-DEADF52A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4523F-B092-E94B-9E3B-EC37D46B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1ED3-84E9-234A-81A8-0EA5B25598BC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6D83E-BABE-AD4D-9E4C-0A715A1C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C742-B911-7E46-946C-603CB82A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868-BC4A-0A41-82BA-7DE2908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DF2D-8CC9-F545-9C71-6BCBD3E1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57F45-BA9F-984D-BC4F-60F60C094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686D9-918E-6F4D-8D92-817683CA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1ED3-84E9-234A-81A8-0EA5B25598BC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C73C8-273C-0242-ABDD-D50B07CB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8FCEC-7BC2-794A-B9B7-C4F937DE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868-BC4A-0A41-82BA-7DE2908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1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69B3-62AF-CF44-84E1-CB6EA6D3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08B8-7F17-764C-9F11-F4CA27C99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3DFBB-B8C1-BD42-8797-0E5F0D55E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601A-4C53-AC4B-8CB6-F1BE9B19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1ED3-84E9-234A-81A8-0EA5B25598BC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F7CB6-6346-694E-BA27-34210DAA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7FBF2-5F46-184F-91AB-B6F5554B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868-BC4A-0A41-82BA-7DE2908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93FD-3CCB-BF48-ADD7-6540C624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99B6-5E52-1B41-8763-A4ED89D6A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B4285-1AA6-6342-8699-63ED8E606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E3ACB-9BCB-3245-A85A-DA557EE5A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9D261-981B-ED49-99FF-87B556EB7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97E9B-186F-A444-8536-39C195F3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1ED3-84E9-234A-81A8-0EA5B25598BC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CE9E3-C43F-7148-9DBD-E4671C9E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13635-FC52-5C45-AE6E-8FC1DEB9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868-BC4A-0A41-82BA-7DE2908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7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7406-CF27-5E42-ABE9-0772DD1D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04FF9-1D65-BF45-BC3C-0358F357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1ED3-84E9-234A-81A8-0EA5B25598BC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D66E1-D4FE-C744-A9D4-DD456895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C4778-DC36-EE46-8702-7C0B2F5D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868-BC4A-0A41-82BA-7DE2908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37DE0-FA93-744B-AAEB-C1EDA0A9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1ED3-84E9-234A-81A8-0EA5B25598BC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DAC0A-F79D-2A4E-A945-938C2833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F5F5E-482E-7F4F-9612-3B5B9A71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868-BC4A-0A41-82BA-7DE2908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2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F9D9-C009-7345-A7E3-9FDE9E2F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F0AD-611D-B84E-AA02-1102E2BF5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E9513-F903-B24F-96B0-7AC99AD70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05928-7BD0-A046-BBB8-4673783C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1ED3-84E9-234A-81A8-0EA5B25598BC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4EFBD-347D-FF47-B556-2F4ADE03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A97B2-D665-D24F-B8FC-B917CDCC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868-BC4A-0A41-82BA-7DE2908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9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0F65-2D41-614A-8C6C-E092996C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9BB6D-8D82-B442-B4E1-2CE8D5868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AFF9D-972D-0247-93C8-D927C40A4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3E9F4-8761-FC49-93F7-E6BBE3B6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1ED3-84E9-234A-81A8-0EA5B25598BC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5457B-0DCF-0545-BFA6-E28B68C0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90533-3FE7-FE4D-917A-6A8E6AF4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868-BC4A-0A41-82BA-7DE2908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C72C1-C2AB-8E49-B9CC-8C204BDB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B657E-DD5B-B24C-A29A-FCBA639E6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FD019-FDBC-8149-935C-D6C3125BC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31ED3-84E9-234A-81A8-0EA5B25598BC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536C5-81C8-BA45-8E1E-9BD48BCA5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2E13B-E925-3046-839F-F12402F4F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0868-BC4A-0A41-82BA-7DE2908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3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cyberpatriot.org/competition/training-materials/training-modu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cpvii/Training+materials/Unit+Two+-+Cyber+Ethics+and+Online+Safety.pdf" TargetMode="External"/><Relationship Id="rId2" Type="http://schemas.openxmlformats.org/officeDocument/2006/relationships/hyperlink" Target="https://s3.amazonaws.com/cpvii/Training+materials/Unit+One+-+Introduction+to+CyberPatriot+and+Cyber+Securit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3.amazonaws.com/cpvii/Training+materials/Unit+Four+-+Principles+of+Cybersecurity.pdf" TargetMode="External"/><Relationship Id="rId4" Type="http://schemas.openxmlformats.org/officeDocument/2006/relationships/hyperlink" Target="https://s3.amazonaws.com/cpvii/Training+materials/Unit+Three+-+Computer+Basics+and+Virtual+Machines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cpvii/Training+materials/Unit+Five+-+Microsoft+Windows+Security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hyperlink" Target="https://s3.amazonaws.com/cpvii/Training+materials/Unit+Six+-+Windows+File+Protections+and+Monitoring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cpvii/Training+materials/Unit+Eight+-+Ubuntu+Security.pdf" TargetMode="External"/><Relationship Id="rId2" Type="http://schemas.openxmlformats.org/officeDocument/2006/relationships/hyperlink" Target="https://s3.amazonaws.com/cpvii/Training+materials/Unit+Seven+-+Introduction+to+Linux+and+Ubuntu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6000" r="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06E979-F596-F647-BECD-73CA6FD22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5" y="291089"/>
            <a:ext cx="1233054" cy="5846475"/>
          </a:xfrm>
        </p:spPr>
        <p:txBody>
          <a:bodyPr vert="wordArtVert"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radley Hand" pitchFamily="2" charset="77"/>
              </a:rPr>
              <a:t>LUCKY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EE23CA88-88AD-F14F-8110-C4465A0A2007}"/>
              </a:ext>
            </a:extLst>
          </p:cNvPr>
          <p:cNvSpPr txBox="1">
            <a:spLocks/>
          </p:cNvSpPr>
          <p:nvPr/>
        </p:nvSpPr>
        <p:spPr>
          <a:xfrm>
            <a:off x="10487891" y="291088"/>
            <a:ext cx="1233054" cy="5846475"/>
          </a:xfrm>
          <a:prstGeom prst="rect">
            <a:avLst/>
          </a:prstGeom>
        </p:spPr>
        <p:txBody>
          <a:bodyPr vert="wordArtVert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50"/>
                </a:solidFill>
                <a:latin typeface="Bradley Hand" pitchFamily="2" charset="77"/>
              </a:rPr>
              <a:t>CHARMS</a:t>
            </a:r>
          </a:p>
        </p:txBody>
      </p:sp>
    </p:spTree>
    <p:extLst>
      <p:ext uri="{BB962C8B-B14F-4D97-AF65-F5344CB8AC3E}">
        <p14:creationId xmlns:p14="http://schemas.microsoft.com/office/powerpoint/2010/main" val="40098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C71C-5645-6649-A7D2-A786FDE2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radley Hand" pitchFamily="2" charset="77"/>
              </a:rPr>
              <a:t>Lucky Charms</a:t>
            </a:r>
            <a:r>
              <a:rPr lang="en-US" dirty="0"/>
              <a:t>  </a:t>
            </a:r>
            <a:r>
              <a:rPr lang="en-US" sz="4000" dirty="0"/>
              <a:t>engineering knowledge base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822A-93F3-034A-B1E3-85241F20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975"/>
          </a:xfrm>
        </p:spPr>
        <p:txBody>
          <a:bodyPr>
            <a:normAutofit/>
          </a:bodyPr>
          <a:lstStyle/>
          <a:p>
            <a:r>
              <a:rPr lang="en-US" dirty="0"/>
              <a:t>The following training materials were downloaded from the </a:t>
            </a:r>
            <a:r>
              <a:rPr lang="en-US" dirty="0">
                <a:hlinkClick r:id="rId2"/>
              </a:rPr>
              <a:t>Cyber Patriots Training Material Site</a:t>
            </a:r>
            <a:r>
              <a:rPr lang="en-US" dirty="0"/>
              <a:t> and provides a good introduction to the operating systems and more importantly cyber security. </a:t>
            </a:r>
          </a:p>
          <a:p>
            <a:pPr lvl="1"/>
            <a:r>
              <a:rPr lang="en-US" dirty="0"/>
              <a:t>I’ll split the training into 3 modules: Cyber Security, Windows, Linux. There will be a link to the original pdfs. The slide’s notes section will hold any commentary. </a:t>
            </a:r>
          </a:p>
          <a:p>
            <a:pPr lvl="1"/>
            <a:r>
              <a:rPr lang="en-US" dirty="0"/>
              <a:t>Questions are welcome and highly encouraged. </a:t>
            </a:r>
          </a:p>
          <a:p>
            <a:pPr lvl="2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9F885A-7A59-7641-9830-E7269A91FF94}"/>
              </a:ext>
            </a:extLst>
          </p:cNvPr>
          <p:cNvSpPr txBox="1"/>
          <p:nvPr/>
        </p:nvSpPr>
        <p:spPr>
          <a:xfrm>
            <a:off x="5943600" y="3588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6C7F-45B0-FA4A-8861-4AAC22B5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Security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868FF4E-2E46-8240-8784-E472036F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Unit One - Introduction to CyberPatriot and Cyber Security</a:t>
            </a:r>
            <a:endParaRPr lang="en-US" dirty="0"/>
          </a:p>
          <a:p>
            <a:r>
              <a:rPr lang="en-US" dirty="0">
                <a:hlinkClick r:id="rId3"/>
              </a:rPr>
              <a:t>Unit Two - Cyber Ethics and Online Safety</a:t>
            </a:r>
            <a:endParaRPr lang="en-US" dirty="0"/>
          </a:p>
          <a:p>
            <a:r>
              <a:rPr lang="en-US" dirty="0">
                <a:hlinkClick r:id="rId4"/>
              </a:rPr>
              <a:t>Unit Three - Computer Basics and Virtual Machines</a:t>
            </a:r>
            <a:endParaRPr lang="en-US" dirty="0"/>
          </a:p>
          <a:p>
            <a:r>
              <a:rPr lang="en-US" dirty="0">
                <a:hlinkClick r:id="rId5"/>
              </a:rPr>
              <a:t>Unit Four - Principles of Cybersecurity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2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FD93-2260-4241-A25D-B8ABE9B3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2D74-1611-1E42-9EEE-82153F2B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Windows Security</a:t>
            </a:r>
            <a:endParaRPr lang="en-US" dirty="0"/>
          </a:p>
          <a:p>
            <a:r>
              <a:rPr lang="en-US" dirty="0">
                <a:hlinkClick r:id="rId4"/>
              </a:rPr>
              <a:t>Windows File Protections and Monitoring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7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01DF-31B9-BD49-B657-0149817B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1966A-0CFD-B44A-B322-9273DB132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Introduction to Linux and Ubuntu</a:t>
            </a:r>
            <a:endParaRPr lang="en-US" dirty="0"/>
          </a:p>
          <a:p>
            <a:r>
              <a:rPr lang="en-US" dirty="0">
                <a:hlinkClick r:id="rId3"/>
              </a:rPr>
              <a:t>Ubuntu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4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92062B-9965-A942-9139-ADE7502AB11C}" vid="{24D47DF8-37E1-B145-9D80-63C6CB092B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125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</vt:lpstr>
      <vt:lpstr>Calibri</vt:lpstr>
      <vt:lpstr>Calibri Light</vt:lpstr>
      <vt:lpstr>Office Theme</vt:lpstr>
      <vt:lpstr>LUCKY</vt:lpstr>
      <vt:lpstr>Lucky Charms  engineering knowledge base </vt:lpstr>
      <vt:lpstr>Cyber Security</vt:lpstr>
      <vt:lpstr>Windows</vt:lpstr>
      <vt:lpstr>Linux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</dc:title>
  <dc:creator>Michael Robbins</dc:creator>
  <cp:lastModifiedBy>Michael Robbins</cp:lastModifiedBy>
  <cp:revision>9</cp:revision>
  <dcterms:created xsi:type="dcterms:W3CDTF">2020-12-13T14:42:05Z</dcterms:created>
  <dcterms:modified xsi:type="dcterms:W3CDTF">2020-12-14T00:59:06Z</dcterms:modified>
</cp:coreProperties>
</file>