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08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424F-426E-026E-75F9-172E4D1E0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06EE-EDFD-6E71-EF1F-C0C226A1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6C46-72E0-3A57-539F-66EBD2B0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AA40-4137-634F-19AA-73216042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1000-793E-B7A9-03D4-287DFBC1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BED3-80E8-373C-4AFA-EA0BA935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6BA75-D09D-7C02-849C-A9AD19F0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CED9-8E36-2C83-1FA4-51A4DDD1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A9BB-3CBA-FE25-1E6B-2E30544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428E-3B3A-8E45-3326-DCE9BB02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B1162-00D4-E6C7-B7EB-2648763ED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316AB-5C9A-08C7-73C0-4F486030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CD3D-ADC1-EED6-AFF1-14D3F4F3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09AC-F391-7EA3-2589-511A3109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460D-6DCD-AEF1-155F-3B1794CE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D15-9B7A-C183-1C6C-C7D357AC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9CF9-5D59-0807-75BA-DD3DC6A2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C93B-F730-7424-F631-0738E44A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3C54-8269-B8E7-CB55-EA69F45C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0C63-D069-DA55-1C20-66FEC7F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C4B4-D618-0BCC-4991-AB9F4504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111-1CDA-C5C9-B377-5B6BD2A4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4A28-C57D-52F2-FA37-E56A0A1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EBC7-E917-EFF5-DE8F-3807FEFA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4278-CC78-F992-8D8C-1D412AA5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A1F5-101F-0018-576C-CB11DE56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967-DA46-5D12-6BBE-E2BE976B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7A5B3-BB78-E087-3958-A4BAF8E3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A74D-4027-DE0D-3437-A9EA83AF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AD1-3B29-6F0C-4264-D16E188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66D7-304C-450C-C884-06F73F03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414-782D-736A-9873-B5D793F2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1A6E-D00B-6E35-0E73-2F10B2E0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7B5F-EB38-498C-2EA6-10C2E25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7DE2A-FA17-4803-CA98-21AC6D69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27B9-5810-01AA-A981-479BCB57F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14FA4-1D99-4298-9BC4-2B3D4BC9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46B58-EC4D-AB83-0A9E-1D0DB774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6F6CD-524F-F74C-3D65-9B16DF6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7FB8-5690-F465-0C73-F7BD4A1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B9EE2-F8DA-DA72-E9E0-EB8B3CF8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C07BB-E249-313F-FD7C-1E5A1D84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0BC8B-9C76-E1AA-E1C4-7B2796A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2F33-509F-50C7-EB2C-C5B39FBF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3DD0C-3411-D5C5-047B-435E05A2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B6A6-5D80-B4C7-D4A9-33D06C49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467-BE0F-C82C-2D17-1C1BB612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5A6B-B87E-6C6E-1BA3-8D145307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7BEB4-6A11-4FE8-68D9-3A29E9A7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7AA2-5670-8776-3490-E24FF8F9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2455-F08E-FEA1-B052-79B5DEE4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C86A-67B1-4BC8-791C-E7006E0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97C8-9E79-6D23-CE11-ADC6132F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370CF-B034-2E35-C8B1-0392A703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0E24-673B-698A-8106-66CB8C99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68D7-C6ED-954B-DB95-7AC752D7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1C0F4-3264-2F0F-9C82-F42B2EC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CD5D-D1D0-F81A-D38C-256D67D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E0BA0-831D-10FE-78C4-76E7CCE8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FB7D-4495-9F19-CC90-03C39A49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C6FC-D63F-CD3C-9178-F87BC684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0550-C4CF-2147-B7B2-8456B69445C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0EDA-6762-5F95-81FD-C223DD9E2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2CD6-0FA0-EBE8-2F5A-AB938BAD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2FA6-9C34-3C42-AE36-66CC6768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C8C-783D-1509-D632-F505E80E9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387B0-20E3-CCEC-D2DD-6377F6AEF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330-AC49-FD15-525A-858C1D3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1.  Modify </a:t>
            </a:r>
            <a:r>
              <a:rPr lang="en-US" i="1" dirty="0">
                <a:solidFill>
                  <a:srgbClr val="FF0000"/>
                </a:solidFill>
              </a:rPr>
              <a:t>linux-5.10.140/kernel/</a:t>
            </a:r>
            <a:r>
              <a:rPr lang="en-US" i="1" dirty="0" err="1">
                <a:solidFill>
                  <a:srgbClr val="FF0000"/>
                </a:solidFill>
              </a:rPr>
              <a:t>sys.c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A4B-2BC2-9E89-AE83-0C7F7369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Keep track of the messages using a linked list allocated in kernel space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kmalloc</a:t>
            </a:r>
            <a:r>
              <a:rPr lang="en-US" dirty="0"/>
              <a:t>() and </a:t>
            </a:r>
            <a:r>
              <a:rPr lang="en-US" dirty="0" err="1"/>
              <a:t>kfree</a:t>
            </a:r>
            <a:r>
              <a:rPr lang="en-US" dirty="0"/>
              <a:t>()</a:t>
            </a:r>
          </a:p>
          <a:p>
            <a:pPr lvl="2"/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GFP_KERNEL </a:t>
            </a:r>
            <a:r>
              <a:rPr lang="en-US" sz="2200" dirty="0"/>
              <a:t>for the mode</a:t>
            </a:r>
          </a:p>
          <a:p>
            <a:pPr lvl="2"/>
            <a:r>
              <a:rPr lang="en-US" sz="2200" dirty="0"/>
              <a:t>Allocated node to be freed after the message is copied to the recipient user</a:t>
            </a:r>
          </a:p>
          <a:p>
            <a:pPr lvl="2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D7BE-27CB-107A-9B77-C97B7EC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Modify </a:t>
            </a:r>
            <a:r>
              <a:rPr lang="en-US" i="1" dirty="0">
                <a:solidFill>
                  <a:srgbClr val="FF0000"/>
                </a:solidFill>
              </a:rPr>
              <a:t>include/</a:t>
            </a:r>
            <a:r>
              <a:rPr lang="en-US" i="1" dirty="0" err="1">
                <a:solidFill>
                  <a:srgbClr val="FF0000"/>
                </a:solidFill>
              </a:rPr>
              <a:t>linux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syscalls.h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CB93-52F9-5908-47D3-56CDFF93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 full </a:t>
            </a:r>
            <a:r>
              <a:rPr lang="en-US" dirty="0">
                <a:solidFill>
                  <a:srgbClr val="FF0000"/>
                </a:solidFill>
              </a:rPr>
              <a:t>prototypes</a:t>
            </a:r>
            <a:r>
              <a:rPr lang="en-US" dirty="0"/>
              <a:t> of the two new system calls, without using the DEFINE macro from </a:t>
            </a:r>
            <a:r>
              <a:rPr lang="en-US" dirty="0" err="1"/>
              <a:t>sys.c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0A75-5E74-1025-8170-B95BCAC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Modify </a:t>
            </a:r>
            <a:r>
              <a:rPr lang="en-US" i="1" dirty="0">
                <a:solidFill>
                  <a:srgbClr val="FF0000"/>
                </a:solidFill>
              </a:rPr>
              <a:t>include/</a:t>
            </a:r>
            <a:r>
              <a:rPr lang="en-US" i="1" dirty="0" err="1">
                <a:solidFill>
                  <a:srgbClr val="FF0000"/>
                </a:solidFill>
              </a:rPr>
              <a:t>uapi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asm</a:t>
            </a:r>
            <a:r>
              <a:rPr lang="en-US" i="1" dirty="0">
                <a:solidFill>
                  <a:srgbClr val="FF0000"/>
                </a:solidFill>
              </a:rPr>
              <a:t>-generic/</a:t>
            </a:r>
            <a:r>
              <a:rPr lang="en-US" i="1" dirty="0" err="1">
                <a:solidFill>
                  <a:srgbClr val="FF0000"/>
                </a:solidFill>
              </a:rPr>
              <a:t>unistd.h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C48A-E64E-C37B-A6F8-5EBCE635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Add</a:t>
            </a:r>
            <a:r>
              <a:rPr lang="en-US" dirty="0">
                <a:effectLst/>
                <a:latin typeface="Calibri" panose="020F0502020204030204" pitchFamily="34" charset="0"/>
              </a:rPr>
              <a:t> system calls numbered 441 and 442.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</a:rPr>
              <a:t>Increase __</a:t>
            </a:r>
            <a:r>
              <a:rPr lang="en-US" dirty="0" err="1">
                <a:effectLst/>
                <a:latin typeface="Calibri" panose="020F0502020204030204" pitchFamily="34" charset="0"/>
              </a:rPr>
              <a:t>NR_syscalls</a:t>
            </a:r>
            <a:r>
              <a:rPr lang="en-US" dirty="0">
                <a:effectLst/>
                <a:latin typeface="Calibri" panose="020F0502020204030204" pitchFamily="34" charset="0"/>
              </a:rPr>
              <a:t> to 443 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A841-7445-1341-0963-B45CE9C5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Modify </a:t>
            </a:r>
            <a:r>
              <a:rPr lang="en-US" i="1" dirty="0">
                <a:solidFill>
                  <a:srgbClr val="FF0000"/>
                </a:solidFill>
              </a:rPr>
              <a:t>arch/x86/entry/</a:t>
            </a:r>
            <a:r>
              <a:rPr lang="en-US" i="1" dirty="0" err="1">
                <a:solidFill>
                  <a:srgbClr val="FF0000"/>
                </a:solidFill>
              </a:rPr>
              <a:t>syscalls</a:t>
            </a:r>
            <a:r>
              <a:rPr lang="en-US" i="1" dirty="0">
                <a:solidFill>
                  <a:srgbClr val="FF0000"/>
                </a:solidFill>
              </a:rPr>
              <a:t>/syscall_64.tbl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7CF731C-AF3A-A333-95F6-8D85AB18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0085"/>
            <a:ext cx="10515600" cy="1583786"/>
          </a:xfrm>
        </p:spPr>
      </p:pic>
    </p:spTree>
    <p:extLst>
      <p:ext uri="{BB962C8B-B14F-4D97-AF65-F5344CB8AC3E}">
        <p14:creationId xmlns:p14="http://schemas.microsoft.com/office/powerpoint/2010/main" val="422009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4C70-CE07-8C6F-5366-B8B50712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365125"/>
            <a:ext cx="11059886" cy="1325563"/>
          </a:xfrm>
        </p:spPr>
        <p:txBody>
          <a:bodyPr/>
          <a:lstStyle/>
          <a:p>
            <a:r>
              <a:rPr lang="en-US" dirty="0"/>
              <a:t>5. Modify </a:t>
            </a:r>
            <a:r>
              <a:rPr lang="en-US" i="1" dirty="0">
                <a:solidFill>
                  <a:srgbClr val="FF0000"/>
                </a:solidFill>
              </a:rPr>
              <a:t>arch/x86/entry/</a:t>
            </a:r>
            <a:r>
              <a:rPr lang="en-US" i="1" dirty="0" err="1">
                <a:solidFill>
                  <a:srgbClr val="FF0000"/>
                </a:solidFill>
              </a:rPr>
              <a:t>syscalls</a:t>
            </a:r>
            <a:r>
              <a:rPr lang="en-US" i="1" dirty="0">
                <a:solidFill>
                  <a:srgbClr val="FF0000"/>
                </a:solidFill>
              </a:rPr>
              <a:t>/syscall_32.tbl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E7651-754F-657F-E4A1-FAA4E9E28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10" y="2933269"/>
            <a:ext cx="9005780" cy="991462"/>
          </a:xfrm>
        </p:spPr>
      </p:pic>
    </p:spTree>
    <p:extLst>
      <p:ext uri="{BB962C8B-B14F-4D97-AF65-F5344CB8AC3E}">
        <p14:creationId xmlns:p14="http://schemas.microsoft.com/office/powerpoint/2010/main" val="375503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479A-2B8A-31D1-7E33-0761038A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do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945E-C624-072C-47C2-FC85EB0D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Rebuild the Kernel</a:t>
            </a:r>
          </a:p>
          <a:p>
            <a:endParaRPr lang="en-US" dirty="0"/>
          </a:p>
          <a:p>
            <a:r>
              <a:rPr lang="en-US" dirty="0"/>
              <a:t>Install the rebuilt kernel</a:t>
            </a:r>
          </a:p>
          <a:p>
            <a:endParaRPr lang="en-US" dirty="0"/>
          </a:p>
          <a:p>
            <a:r>
              <a:rPr lang="en-US" dirty="0"/>
              <a:t>After this, you may only change the </a:t>
            </a:r>
            <a:r>
              <a:rPr lang="en-US" dirty="0" err="1"/>
              <a:t>sys.c</a:t>
            </a:r>
            <a:r>
              <a:rPr lang="en-US" dirty="0"/>
              <a:t> file as per need</a:t>
            </a:r>
          </a:p>
          <a:p>
            <a:pPr lvl="1"/>
            <a:r>
              <a:rPr lang="en-US" dirty="0"/>
              <a:t>Building kernel will be quicker when only </a:t>
            </a:r>
            <a:r>
              <a:rPr lang="en-US" dirty="0" err="1"/>
              <a:t>sys.c</a:t>
            </a:r>
            <a:r>
              <a:rPr lang="en-US" dirty="0"/>
              <a:t> is changed</a:t>
            </a:r>
          </a:p>
        </p:txBody>
      </p:sp>
    </p:spTree>
    <p:extLst>
      <p:ext uri="{BB962C8B-B14F-4D97-AF65-F5344CB8AC3E}">
        <p14:creationId xmlns:p14="http://schemas.microsoft.com/office/powerpoint/2010/main" val="79286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9BB7-F68C-C314-2DA0-AD96ADC1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osmsg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79B0-44BE-399D-55A3-FE5E8975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the system calls you added</a:t>
            </a:r>
          </a:p>
          <a:p>
            <a:endParaRPr lang="en-US" dirty="0"/>
          </a:p>
          <a:p>
            <a:r>
              <a:rPr lang="en-US" dirty="0"/>
              <a:t>You can call a system call like 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(441, to, msg, from); </a:t>
            </a:r>
          </a:p>
          <a:p>
            <a:pPr lvl="2"/>
            <a:r>
              <a:rPr lang="en-US" dirty="0"/>
              <a:t>to = name of the recipient user</a:t>
            </a:r>
          </a:p>
          <a:p>
            <a:pPr lvl="2"/>
            <a:r>
              <a:rPr lang="en-US" dirty="0"/>
              <a:t>msg = message to be sent </a:t>
            </a:r>
          </a:p>
          <a:p>
            <a:pPr lvl="2"/>
            <a:r>
              <a:rPr lang="en-US" dirty="0"/>
              <a:t>from = sending user name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4510-D9BB-4462-A9CD-8AA702BD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878A-662E-03FA-ADDB-D50BF3C3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with a username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) and password 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osmsg</a:t>
            </a:r>
            <a:r>
              <a:rPr lang="en-US" dirty="0"/>
              <a:t> with –s flag for sending a message to another user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i="1" dirty="0"/>
              <a:t>user2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create a shell script to send multiple messages at once</a:t>
            </a:r>
          </a:p>
          <a:p>
            <a:pPr lvl="1"/>
            <a:endParaRPr lang="en-US" dirty="0"/>
          </a:p>
          <a:p>
            <a:r>
              <a:rPr lang="en-US" dirty="0"/>
              <a:t>Switch to another user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i="1" dirty="0"/>
              <a:t>user2</a:t>
            </a:r>
            <a:r>
              <a:rPr lang="en-US" dirty="0"/>
              <a:t>) using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dirty="0"/>
              <a:t>command</a:t>
            </a:r>
          </a:p>
          <a:p>
            <a:pPr lvl="1"/>
            <a:r>
              <a:rPr lang="en-US" i="1" dirty="0" err="1"/>
              <a:t>su</a:t>
            </a:r>
            <a:r>
              <a:rPr lang="en-US" i="1" dirty="0"/>
              <a:t> user2 </a:t>
            </a:r>
            <a:r>
              <a:rPr lang="en-US" dirty="0"/>
              <a:t> will switch to </a:t>
            </a:r>
            <a:r>
              <a:rPr lang="en-US" i="1" dirty="0"/>
              <a:t>user2</a:t>
            </a:r>
          </a:p>
          <a:p>
            <a:pPr lvl="1"/>
            <a:r>
              <a:rPr lang="en-US" dirty="0"/>
              <a:t>Use command </a:t>
            </a:r>
            <a:r>
              <a:rPr lang="en-US" i="1" dirty="0"/>
              <a:t>passwd</a:t>
            </a:r>
            <a:r>
              <a:rPr lang="en-US" dirty="0"/>
              <a:t> (as root) to change the password of the users </a:t>
            </a:r>
            <a:endParaRPr lang="en-US" i="1" dirty="0"/>
          </a:p>
          <a:p>
            <a:pPr lvl="1"/>
            <a:r>
              <a:rPr lang="en-US" dirty="0"/>
              <a:t>Execute </a:t>
            </a:r>
            <a:r>
              <a:rPr lang="en-US" dirty="0" err="1"/>
              <a:t>osmsg</a:t>
            </a:r>
            <a:r>
              <a:rPr lang="en-US" dirty="0"/>
              <a:t> with –r flag to read the messages that were sent to </a:t>
            </a:r>
            <a:r>
              <a:rPr lang="en-US" i="1" dirty="0"/>
              <a:t>user2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Use the </a:t>
            </a:r>
            <a:r>
              <a:rPr lang="en-US" dirty="0" err="1"/>
              <a:t>linux</a:t>
            </a:r>
            <a:r>
              <a:rPr lang="en-US" dirty="0"/>
              <a:t> command </a:t>
            </a:r>
            <a:r>
              <a:rPr lang="en-US" i="1" dirty="0" err="1"/>
              <a:t>useradd</a:t>
            </a:r>
            <a:r>
              <a:rPr lang="en-US" dirty="0"/>
              <a:t> to add more users to your system </a:t>
            </a:r>
          </a:p>
          <a:p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2C7E-3D27-E2BC-0EE8-B8ED256B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7694-F264-C4FC-E6FD-43267FBB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printk</a:t>
            </a:r>
            <a:r>
              <a:rPr lang="en-US" dirty="0"/>
              <a:t>() only for debugging purposes in the kernel</a:t>
            </a:r>
          </a:p>
          <a:p>
            <a:pPr lvl="1"/>
            <a:r>
              <a:rPr lang="en-US" dirty="0"/>
              <a:t>Make sure to remove these in the final submission</a:t>
            </a:r>
          </a:p>
          <a:p>
            <a:endParaRPr lang="en-US" dirty="0"/>
          </a:p>
          <a:p>
            <a:r>
              <a:rPr lang="en-US" dirty="0"/>
              <a:t>You can get the current user’s name using </a:t>
            </a:r>
            <a:r>
              <a:rPr lang="en-US" dirty="0" err="1"/>
              <a:t>getenv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Make sure you go through the project description pdf thoroughly</a:t>
            </a:r>
          </a:p>
        </p:txBody>
      </p:sp>
    </p:spTree>
    <p:extLst>
      <p:ext uri="{BB962C8B-B14F-4D97-AF65-F5344CB8AC3E}">
        <p14:creationId xmlns:p14="http://schemas.microsoft.com/office/powerpoint/2010/main" val="855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5920-9A5A-C667-F464-DD320D6F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pthread_join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4021-3F79-AA18-BA2A-E882D0FE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pthread_join</a:t>
            </a:r>
            <a:r>
              <a:rPr lang="en-US" b="1" dirty="0">
                <a:solidFill>
                  <a:srgbClr val="FF0000"/>
                </a:solidFill>
              </a:rPr>
              <a:t>() </a:t>
            </a:r>
            <a:r>
              <a:rPr lang="en-US" dirty="0"/>
              <a:t>will suspend execution of the thread that has called it unless the target thread terminates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useful in cases when you want to wait for thread/s to terminate before further processing in main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4F7A-0D7B-CE78-A597-9B391E07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0" y="2766218"/>
            <a:ext cx="2857500" cy="1325563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8904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36762-9211-8354-E167-8442E62D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6E263-E8FA-F017-C56D-6B7B25209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6EF2-DBE3-3D64-2717-937B3DE1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4750-FD01-7452-E9D6-80E97CD4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own system calls by modifying some files in the kernel</a:t>
            </a:r>
          </a:p>
          <a:p>
            <a:endParaRPr lang="en-US" dirty="0"/>
          </a:p>
          <a:p>
            <a:r>
              <a:rPr lang="en-US" dirty="0"/>
              <a:t>Test the system calls that you added</a:t>
            </a:r>
          </a:p>
        </p:txBody>
      </p:sp>
    </p:spTree>
    <p:extLst>
      <p:ext uri="{BB962C8B-B14F-4D97-AF65-F5344CB8AC3E}">
        <p14:creationId xmlns:p14="http://schemas.microsoft.com/office/powerpoint/2010/main" val="18515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43E2-B5F7-9BBE-A084-356091C9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Set up the kernel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3A08-6FEC-6A2F-4CA4-F49CC086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Before you do anything,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you </a:t>
            </a:r>
            <a:r>
              <a:rPr lang="en-US" dirty="0">
                <a:solidFill>
                  <a:srgbClr val="FF0000"/>
                </a:solidFill>
              </a:rPr>
              <a:t>set up the kernel source</a:t>
            </a:r>
          </a:p>
          <a:p>
            <a:pPr lvl="2"/>
            <a:r>
              <a:rPr lang="en-US" dirty="0"/>
              <a:t>This will likely take more than an hour!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07F64F-7048-D23A-103A-AA13409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system calls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09AC2-A575-941D-A85F-C9B83D6FD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330-AC49-FD15-525A-858C1D3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1. Modify </a:t>
            </a:r>
            <a:r>
              <a:rPr lang="en-US" i="1" dirty="0">
                <a:solidFill>
                  <a:srgbClr val="FF0000"/>
                </a:solidFill>
              </a:rPr>
              <a:t>linux-5.10.140/kernel/</a:t>
            </a:r>
            <a:r>
              <a:rPr lang="en-US" i="1" dirty="0" err="1">
                <a:solidFill>
                  <a:srgbClr val="FF0000"/>
                </a:solidFill>
              </a:rPr>
              <a:t>sys.c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A4B-2BC2-9E89-AE83-0C7F7369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contain actual implementation of your </a:t>
            </a:r>
            <a:r>
              <a:rPr lang="en-US" dirty="0" err="1"/>
              <a:t>syscalls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 </a:t>
            </a:r>
            <a:r>
              <a:rPr lang="en-US" i="1" dirty="0" err="1"/>
              <a:t>asmlinkage</a:t>
            </a:r>
            <a:r>
              <a:rPr lang="en-US" i="1" dirty="0"/>
              <a:t> long </a:t>
            </a:r>
            <a:r>
              <a:rPr lang="en-US" i="1" dirty="0">
                <a:solidFill>
                  <a:srgbClr val="FF0000"/>
                </a:solidFill>
              </a:rPr>
              <a:t>sys_cs1550_send_msg</a:t>
            </a:r>
            <a:r>
              <a:rPr lang="en-US" i="1" dirty="0"/>
              <a:t>(const char __user *to, const char __user *msg, const char __user *from)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0 for success and a negative number for error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SYSCALL_DEFINEn</a:t>
            </a:r>
            <a:r>
              <a:rPr lang="en-US" dirty="0"/>
              <a:t>() macro to declare a system call with n parameters 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330-AC49-FD15-525A-858C1D3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1.  Modify </a:t>
            </a:r>
            <a:r>
              <a:rPr lang="en-US" i="1" dirty="0">
                <a:solidFill>
                  <a:srgbClr val="FF0000"/>
                </a:solidFill>
              </a:rPr>
              <a:t>linux-5.10.140/kernel/</a:t>
            </a:r>
            <a:r>
              <a:rPr lang="en-US" i="1" dirty="0" err="1">
                <a:solidFill>
                  <a:srgbClr val="FF0000"/>
                </a:solidFill>
              </a:rPr>
              <a:t>sys.c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A4B-2BC2-9E89-AE83-0C7F7369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i="1" dirty="0" err="1"/>
              <a:t>asmlinkage</a:t>
            </a:r>
            <a:r>
              <a:rPr lang="en-US" i="1" dirty="0"/>
              <a:t> long </a:t>
            </a:r>
            <a:r>
              <a:rPr lang="en-US" i="1" dirty="0">
                <a:solidFill>
                  <a:srgbClr val="FF0000"/>
                </a:solidFill>
              </a:rPr>
              <a:t>sys_cs1550_get_msg</a:t>
            </a:r>
            <a:r>
              <a:rPr lang="en-US" i="1" dirty="0"/>
              <a:t>(const char __user *to, char __user *msg, char __user *from) </a:t>
            </a:r>
          </a:p>
          <a:p>
            <a:pPr lvl="1"/>
            <a:r>
              <a:rPr lang="en-US" dirty="0"/>
              <a:t>The recipient information is passed as input </a:t>
            </a:r>
          </a:p>
          <a:p>
            <a:pPr lvl="1"/>
            <a:r>
              <a:rPr lang="en-US" dirty="0"/>
              <a:t>The message and the sender are copied to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parameter respectively</a:t>
            </a:r>
          </a:p>
          <a:p>
            <a:pPr lvl="2"/>
            <a:r>
              <a:rPr lang="en-US" dirty="0"/>
              <a:t>Copies only one message at a time</a:t>
            </a:r>
          </a:p>
          <a:p>
            <a:pPr lvl="1"/>
            <a:r>
              <a:rPr lang="en-US" dirty="0"/>
              <a:t>return values</a:t>
            </a:r>
          </a:p>
          <a:p>
            <a:pPr lvl="2"/>
            <a:r>
              <a:rPr lang="en-US" dirty="0"/>
              <a:t>1 to indicate that there are more messages to return</a:t>
            </a:r>
          </a:p>
          <a:p>
            <a:pPr lvl="2"/>
            <a:r>
              <a:rPr lang="en-US" dirty="0"/>
              <a:t>0 to indicate that this is the last message</a:t>
            </a:r>
          </a:p>
          <a:p>
            <a:pPr lvl="2"/>
            <a:r>
              <a:rPr lang="en-US" dirty="0"/>
              <a:t>-1 to indicate that there are no messages</a:t>
            </a:r>
          </a:p>
          <a:p>
            <a:pPr lvl="2"/>
            <a:r>
              <a:rPr lang="en-US" dirty="0"/>
              <a:t>Any other negative number to indicate an error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SYSCALL_DEFINEn</a:t>
            </a:r>
            <a:r>
              <a:rPr lang="en-US" dirty="0"/>
              <a:t>() macro to declare a system call with n parameters 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681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Recitation 5</vt:lpstr>
      <vt:lpstr>pthread_join()</vt:lpstr>
      <vt:lpstr>Code Demo</vt:lpstr>
      <vt:lpstr>Project 2</vt:lpstr>
      <vt:lpstr>Overview</vt:lpstr>
      <vt:lpstr>First, Set up the kernel source</vt:lpstr>
      <vt:lpstr>Adding the system calls</vt:lpstr>
      <vt:lpstr>   1. Modify linux-5.10.140/kernel/sys.c  </vt:lpstr>
      <vt:lpstr>  1.  Modify linux-5.10.140/kernel/sys.c  </vt:lpstr>
      <vt:lpstr>  1.  Modify linux-5.10.140/kernel/sys.c  </vt:lpstr>
      <vt:lpstr>2. Modify include/linux/syscalls.h </vt:lpstr>
      <vt:lpstr>3. Modify include/uapi/asm-generic/unistd.h  </vt:lpstr>
      <vt:lpstr>4. Modify arch/x86/entry/syscalls/syscall_64.tbl  </vt:lpstr>
      <vt:lpstr>5. Modify arch/x86/entry/syscalls/syscall_32.tbl </vt:lpstr>
      <vt:lpstr>Now, do the following</vt:lpstr>
      <vt:lpstr>osmsg</vt:lpstr>
      <vt:lpstr>How to test? 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5</dc:title>
  <dc:creator>Das, Debarun</dc:creator>
  <cp:lastModifiedBy>Das, Debarun</cp:lastModifiedBy>
  <cp:revision>17</cp:revision>
  <dcterms:created xsi:type="dcterms:W3CDTF">2023-09-27T20:57:24Z</dcterms:created>
  <dcterms:modified xsi:type="dcterms:W3CDTF">2023-09-29T21:10:23Z</dcterms:modified>
</cp:coreProperties>
</file>