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418D-E6EC-4055-9FF5-1F8C5575C2F5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FEF8-E4C5-4A96-9FEF-E301D8F9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E497-B279-4CC1-B57A-DA6CCCD4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9BE9-8737-449B-835C-E935F1F09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9CEE-24A9-4078-9AE2-3795FB67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232C-7876-4A75-A72A-CB4D1AAC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0574-9F68-4385-9099-FDE61E81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CC1-9E7A-4F97-B325-5699EE41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CC626-6304-4D57-9781-7E4679595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2D4-8D70-499C-AD53-1A5EE4D0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D4A2-E46C-434B-83FB-E4F7CA9A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7959-C225-47DA-9B96-F2EAD58F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3641-7742-4EFF-94F0-8D5596DCD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01F23-4D9F-4D49-8A66-4E3752EB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F882-01A9-4546-8853-22D2BE1D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418C-BB4B-4591-9EE2-F380C6CB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025F-A4B5-4631-8DB5-2074A879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259-AC16-425B-BDF9-E88C04F0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22F3-21DF-47AD-AA3F-42F8BCAC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74CE-9BDE-48B8-9E42-7F82A14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C810-D507-4350-9166-15F9A43A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4445-8E21-436A-A292-2D7DD583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9A30-4B78-42DC-B364-D94FD346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5E0FA-C3BA-4A81-A92C-2B32A20A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9781-123A-406A-A56C-6B4DC667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793-C576-4295-A11E-BAA2AB8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C070-0ACE-45EC-AC94-B5860C05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4190-0810-4FE3-BD95-DCAB18BC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83E9-27C6-4F61-8F55-7321E4642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6DE30-B1E9-4A33-9391-18F6B652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61E4-8F7F-4639-A78B-AC672F21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A225-F6F1-40B2-BD6D-01007A8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AA7E-679C-4E7D-A3D9-A5AE3D80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8B4C-0EF0-45C6-8A0C-0CB413FA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FC6F-BB87-4161-B6C9-4D3F75A1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FB254-F9FA-4ECA-879A-FAD4F0C7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4C5F3-F37F-47E5-87F9-702F0275A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175C5-D43F-45CD-A8A4-93FEB1A32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6F341-40E3-48F1-AAD1-2C6D7D8C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8707E-5E09-4D52-A825-1051D7C3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75595-A68A-4029-AC37-CF4CD295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4E6C-72B6-4230-9811-9D08C92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8A28F-31FC-484D-88CC-815125D5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75514-E713-4490-A8E5-BB36D5ED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BFE43-8665-4EF9-A6F0-524809B3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306B0-3C53-4B1A-A1CF-305DE86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B4552-19EB-4FF2-9EFD-18514EDE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1E72-441F-4642-A895-938659BE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9015-7AE4-47D2-972B-94EBAE90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DB2C-3ABA-47C2-9D7E-38FA2080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3C57B-5A28-4A0D-8438-CA6427D9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991B4-870E-4D63-952E-75BC95C2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9E2E-6BE8-44E8-8B10-529805DF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C47FF-803D-4FBF-A075-488D93F1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33B9-DE29-49FC-84C5-5170656D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81188-187B-4F88-A35E-25CB931E4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CD7E-480C-4FE5-BEF4-84D97C8E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B761-447C-4068-9F62-49D53E63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D5B2-3C2A-4570-92C4-BBEA0ED7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88E4-C351-42B3-A7F7-CA63C8B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F40D7-4DD5-4092-87B9-27A5D6D2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6391-71E8-4F56-8A8D-87CE61CD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7E6A-D84D-4E69-97FE-5FC7959A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F119-E8A0-45AA-8331-363E9861043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B462-AB46-454C-A03F-384E4A593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EC71-F9B3-4AA1-A7E2-BF575468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D868-B479-48E7-891E-DDD93E2DF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328E9-54F7-4EE0-9B5D-2D69D4E64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68B0-86A4-4D5F-AC77-15ABBC64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8AE0-145C-4613-B634-394BEDF9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1DAA-6485-4753-8698-8A9DE51E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Variables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929C61-D12D-473A-8025-27495D10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6" y="1510748"/>
            <a:ext cx="8037367" cy="21120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C3A3D-579F-497A-8D8E-B466F9692127}"/>
              </a:ext>
            </a:extLst>
          </p:cNvPr>
          <p:cNvSpPr txBox="1"/>
          <p:nvPr/>
        </p:nvSpPr>
        <p:spPr>
          <a:xfrm>
            <a:off x="1113183" y="4244009"/>
            <a:ext cx="76233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Type of variable: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word (4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half (2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byte (1 Byte)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2B392-0D71-4075-BDB8-0846F37F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7958" y="6467719"/>
            <a:ext cx="6076083" cy="365125"/>
          </a:xfrm>
        </p:spPr>
        <p:txBody>
          <a:bodyPr/>
          <a:lstStyle/>
          <a:p>
            <a:r>
              <a:rPr lang="en-US" dirty="0"/>
              <a:t>https://luisfnqoliveira.gitlab.io/cs447_s2021/slides/05-Memory-and-Addresses.pdf</a:t>
            </a:r>
          </a:p>
        </p:txBody>
      </p:sp>
    </p:spTree>
    <p:extLst>
      <p:ext uri="{BB962C8B-B14F-4D97-AF65-F5344CB8AC3E}">
        <p14:creationId xmlns:p14="http://schemas.microsoft.com/office/powerpoint/2010/main" val="215731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FD81-02FF-418A-B66C-E885328D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59C9-FA7F-4D2F-BF40-904E5D7F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Load</a:t>
            </a:r>
            <a:r>
              <a:rPr lang="en-US" sz="3600" dirty="0"/>
              <a:t> : Memory -&gt; Register 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sz="3600" dirty="0"/>
              <a:t>: Register -&gt; Memory</a:t>
            </a:r>
          </a:p>
        </p:txBody>
      </p:sp>
    </p:spTree>
    <p:extLst>
      <p:ext uri="{BB962C8B-B14F-4D97-AF65-F5344CB8AC3E}">
        <p14:creationId xmlns:p14="http://schemas.microsoft.com/office/powerpoint/2010/main" val="2290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4233-D757-4118-9B12-2553BBFC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9304-4939-47D9-A012-CC780805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/>
          <a:lstStyle/>
          <a:p>
            <a:r>
              <a:rPr lang="en-US" dirty="0" err="1"/>
              <a:t>lw</a:t>
            </a:r>
            <a:endParaRPr lang="en-US" dirty="0"/>
          </a:p>
          <a:p>
            <a:pPr lvl="1"/>
            <a:r>
              <a:rPr lang="en-US" dirty="0"/>
              <a:t>copy word (4 bytes) at source memory address to destination register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lw</a:t>
            </a:r>
            <a:r>
              <a:rPr lang="en-US" dirty="0"/>
              <a:t> can be replaced with </a:t>
            </a:r>
            <a:r>
              <a:rPr lang="en-US" dirty="0" err="1"/>
              <a:t>lb</a:t>
            </a:r>
            <a:r>
              <a:rPr lang="en-US" dirty="0"/>
              <a:t> or </a:t>
            </a:r>
            <a:r>
              <a:rPr lang="en-US" dirty="0" err="1"/>
              <a:t>lh</a:t>
            </a:r>
            <a:r>
              <a:rPr lang="en-US" dirty="0"/>
              <a:t> depending on the type of variable that is being loaded </a:t>
            </a:r>
          </a:p>
          <a:p>
            <a:pPr lvl="2"/>
            <a:r>
              <a:rPr lang="en-US" dirty="0" err="1"/>
              <a:t>lb</a:t>
            </a:r>
            <a:r>
              <a:rPr lang="en-US" dirty="0"/>
              <a:t> or </a:t>
            </a:r>
            <a:r>
              <a:rPr lang="en-US" dirty="0" err="1"/>
              <a:t>lbu</a:t>
            </a:r>
            <a:r>
              <a:rPr lang="en-US" dirty="0"/>
              <a:t> if variable is of type </a:t>
            </a:r>
            <a:r>
              <a:rPr lang="en-US" i="1" dirty="0"/>
              <a:t>byte</a:t>
            </a:r>
            <a:r>
              <a:rPr lang="en-US" dirty="0"/>
              <a:t> (1 Byte)</a:t>
            </a:r>
          </a:p>
          <a:p>
            <a:pPr lvl="2"/>
            <a:r>
              <a:rPr lang="en-US" dirty="0" err="1"/>
              <a:t>lh</a:t>
            </a:r>
            <a:r>
              <a:rPr lang="en-US" dirty="0"/>
              <a:t> or </a:t>
            </a:r>
            <a:r>
              <a:rPr lang="en-US" dirty="0" err="1"/>
              <a:t>lhu</a:t>
            </a:r>
            <a:r>
              <a:rPr lang="en-US" dirty="0"/>
              <a:t> if variable is of type </a:t>
            </a:r>
            <a:r>
              <a:rPr lang="en-US" i="1" dirty="0"/>
              <a:t>half</a:t>
            </a:r>
            <a:r>
              <a:rPr lang="en-US" dirty="0"/>
              <a:t> (or half word = 2 Bytes)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6F1EB-2385-4144-8311-5F494E7E77B7}"/>
              </a:ext>
            </a:extLst>
          </p:cNvPr>
          <p:cNvSpPr txBox="1"/>
          <p:nvPr/>
        </p:nvSpPr>
        <p:spPr>
          <a:xfrm>
            <a:off x="1341782" y="3044279"/>
            <a:ext cx="3051313" cy="7694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a:   .word 0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lw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t0, a</a:t>
            </a:r>
          </a:p>
        </p:txBody>
      </p:sp>
    </p:spTree>
    <p:extLst>
      <p:ext uri="{BB962C8B-B14F-4D97-AF65-F5344CB8AC3E}">
        <p14:creationId xmlns:p14="http://schemas.microsoft.com/office/powerpoint/2010/main" val="4423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86EEE1-5AB1-4AD4-B84A-E92F1E992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6" y="616227"/>
            <a:ext cx="11148660" cy="597341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AA85F-FF32-4D0E-B046-9AE6EB9C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https://luisfnqoliveira.gitlab.io/cs447_s2021/slides/05-Memory-and-Addresses.pdf</a:t>
            </a:r>
          </a:p>
        </p:txBody>
      </p:sp>
    </p:spTree>
    <p:extLst>
      <p:ext uri="{BB962C8B-B14F-4D97-AF65-F5344CB8AC3E}">
        <p14:creationId xmlns:p14="http://schemas.microsoft.com/office/powerpoint/2010/main" val="144382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9C2D-044C-42A0-8C31-537D4D2A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DC84-AD6C-4011-8FAB-131906CD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9852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la t0, var1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Copy memory address of var1 (a variable defined in the program) into register t0</a:t>
            </a:r>
          </a:p>
          <a:p>
            <a:endParaRPr lang="en-US" dirty="0"/>
          </a:p>
          <a:p>
            <a:r>
              <a:rPr lang="en-US" dirty="0"/>
              <a:t>Indirect Addressing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t2, (t0)</a:t>
            </a:r>
          </a:p>
          <a:p>
            <a:pPr lvl="2"/>
            <a:r>
              <a:rPr lang="en-US" dirty="0"/>
              <a:t>load word at memory address contained in t0 into t2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sw</a:t>
            </a:r>
            <a:r>
              <a:rPr lang="en-US" dirty="0">
                <a:latin typeface="Consolas" panose="020B0609020204030204" pitchFamily="49" charset="0"/>
              </a:rPr>
              <a:t> t2, (t0)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store word in register t2 into memory at address contained in t0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5C647-13D1-4234-ADC9-5D5E38DA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https://minnie.tuhs.org/CompArch/Resources/mips_quick_tutorial.html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27517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6F49-19BC-43B7-8552-C436F8E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CBF8-4B90-4785-9385-0D7FA2DE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9340"/>
          </a:xfrm>
        </p:spPr>
        <p:txBody>
          <a:bodyPr/>
          <a:lstStyle/>
          <a:p>
            <a:r>
              <a:rPr lang="en-US" dirty="0"/>
              <a:t>If memory address of variable x is 0x10010001,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E877F-7358-41B2-98DA-B690B6595CFE}"/>
              </a:ext>
            </a:extLst>
          </p:cNvPr>
          <p:cNvSpPr txBox="1"/>
          <p:nvPr/>
        </p:nvSpPr>
        <p:spPr>
          <a:xfrm>
            <a:off x="1192696" y="3061252"/>
            <a:ext cx="2792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la t0, x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lw</a:t>
            </a:r>
            <a:r>
              <a:rPr lang="en-US" sz="2200" dirty="0">
                <a:latin typeface="Consolas" panose="020B0609020204030204" pitchFamily="49" charset="0"/>
              </a:rPr>
              <a:t> t1, 16(t0)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lw</a:t>
            </a:r>
            <a:r>
              <a:rPr lang="en-US" sz="2200" dirty="0">
                <a:latin typeface="Consolas" panose="020B0609020204030204" pitchFamily="49" charset="0"/>
              </a:rPr>
              <a:t> t1, -12(t0)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582AE-BB88-4DAB-846D-D0CDF11C3626}"/>
              </a:ext>
            </a:extLst>
          </p:cNvPr>
          <p:cNvSpPr txBox="1"/>
          <p:nvPr/>
        </p:nvSpPr>
        <p:spPr>
          <a:xfrm>
            <a:off x="5710032" y="3886201"/>
            <a:ext cx="2792896" cy="11079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t1 stores the value at which memory address?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FA19-AF55-4E5B-83BD-E7E379CA0FE7}"/>
              </a:ext>
            </a:extLst>
          </p:cNvPr>
          <p:cNvCxnSpPr>
            <a:cxnSpLocks/>
          </p:cNvCxnSpPr>
          <p:nvPr/>
        </p:nvCxnSpPr>
        <p:spPr>
          <a:xfrm flipH="1" flipV="1">
            <a:off x="3369365" y="3955774"/>
            <a:ext cx="2340667" cy="178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1DC7E7-DEF7-467C-81E6-EF403E4FE447}"/>
              </a:ext>
            </a:extLst>
          </p:cNvPr>
          <p:cNvCxnSpPr>
            <a:cxnSpLocks/>
          </p:cNvCxnSpPr>
          <p:nvPr/>
        </p:nvCxnSpPr>
        <p:spPr>
          <a:xfrm flipH="1">
            <a:off x="3468757" y="4442791"/>
            <a:ext cx="2241275" cy="21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FC40B-C4D2-4C37-A988-7BC5AF5EC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02310"/>
            <a:ext cx="10949609" cy="855698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E29C75-A20F-444A-8824-BBCC0AF0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https://luisfnqoliveira.gitlab.io/cs447_s2021/slides/05-Memory-and-Addresses.pdf</a:t>
            </a:r>
          </a:p>
        </p:txBody>
      </p:sp>
    </p:spTree>
    <p:extLst>
      <p:ext uri="{BB962C8B-B14F-4D97-AF65-F5344CB8AC3E}">
        <p14:creationId xmlns:p14="http://schemas.microsoft.com/office/powerpoint/2010/main" val="41702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9E1A-47CB-4815-B4AB-6C81BA5D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Immediate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AA63-AFEC-4B23-ACC8-D3B75747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register_destination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value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3000" dirty="0"/>
              <a:t>Loads immediate value in destination register</a:t>
            </a:r>
          </a:p>
        </p:txBody>
      </p:sp>
    </p:spTree>
    <p:extLst>
      <p:ext uri="{BB962C8B-B14F-4D97-AF65-F5344CB8AC3E}">
        <p14:creationId xmlns:p14="http://schemas.microsoft.com/office/powerpoint/2010/main" val="34902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03B5-E0E7-4910-8406-94037DB8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43F1-49FD-4E54-A016-5F40EE5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594"/>
            <a:ext cx="10515600" cy="4351338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1C6DD-F681-4D3F-B740-4B3CD5CD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3" y="2423636"/>
            <a:ext cx="8230313" cy="480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A056D-DFA9-414D-981B-886E91AF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3" y="3542747"/>
            <a:ext cx="7422523" cy="411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C21AA-3434-4CA0-A953-0491F236E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3" y="4516925"/>
            <a:ext cx="8626588" cy="3657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ED168-962F-4D76-B138-20BD5F2E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https://luisfnqoliveira.gitlab.io/cs447_s2021/slides/05-Memory-and-Addresses.pdf</a:t>
            </a:r>
          </a:p>
        </p:txBody>
      </p:sp>
    </p:spTree>
    <p:extLst>
      <p:ext uri="{BB962C8B-B14F-4D97-AF65-F5344CB8AC3E}">
        <p14:creationId xmlns:p14="http://schemas.microsoft.com/office/powerpoint/2010/main" val="173687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311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Lab 2</vt:lpstr>
      <vt:lpstr>MIPS Variables</vt:lpstr>
      <vt:lpstr>Load and Store Instructions</vt:lpstr>
      <vt:lpstr>Load</vt:lpstr>
      <vt:lpstr>PowerPoint Presentation</vt:lpstr>
      <vt:lpstr>Load address</vt:lpstr>
      <vt:lpstr>Exercise</vt:lpstr>
      <vt:lpstr>Load Immediate </vt:lpstr>
      <vt:lpstr>Store Instructions</vt:lpstr>
      <vt:lpstr>Lab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Debarun Das</dc:creator>
  <cp:lastModifiedBy>Debarun Das</cp:lastModifiedBy>
  <cp:revision>47</cp:revision>
  <dcterms:created xsi:type="dcterms:W3CDTF">2021-02-10T08:10:35Z</dcterms:created>
  <dcterms:modified xsi:type="dcterms:W3CDTF">2021-02-24T20:29:09Z</dcterms:modified>
</cp:coreProperties>
</file>