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8F5EE-4862-40A2-A1B1-DDF37BFF973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23B33-FADC-40CF-9D0A-677C4B37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D2C2-727C-481A-AFE2-B0AB60AE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9BA51-DD5C-4220-B9E7-71678CF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5951-1D85-4113-8CD8-E1200381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34D8-7C1E-463E-9DC1-3A63358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9088-F7C7-4561-8A7E-1BB04E69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3C0A-E08C-4ECE-8F05-7E17236D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2372-D195-440A-874B-0DBBF572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F47B-4CAB-439B-84DB-4D2079D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0020-DBFE-4631-9EA5-D19E108F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E200-4ECB-4F0B-9EC9-7FBEC22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45557-4832-4A22-828A-E2D755F6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82F3-FC81-458B-9DA5-DEA50A8D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59E1-649F-4687-861A-3CA2BFD3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6222-43FD-465D-863B-A227714B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7A67-8719-4D7F-BBEC-8C20C9E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B046-314F-4CAE-83E7-1E52A1B2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16F9-ED16-4579-907E-2279BD2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F9DB-C355-4532-9125-8994190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288E-598A-4A79-B76A-0DD2247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2CBD-8389-4083-9796-3E95DE45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FCA8-187B-42EB-B44B-D68204DE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CD301-2CCE-4C40-9ED5-B720C7B8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137B-219F-4FA6-8460-842AD38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4DB3-5E59-4D9E-AFCE-87DC6448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E59A-2ABC-4BC3-B2B3-4E2FD31E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0A9E-2C9C-4671-A240-727ADBEC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64CA-96E3-4C99-97DD-7399D9C56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0156-923C-400C-8B25-7BB03D82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18039-304A-4EC8-BE3C-28A5245B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4ED7-4AFC-464E-8C2D-67E76421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E011-D7FE-431F-857C-A2D1B58E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D35C-334C-42F5-854F-9E0E90AF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0E0E-3D58-49EE-BEA3-E06A4E7D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9BC6-7676-4C15-97E0-58CF2B27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71B0C-A78B-4B81-9CCE-BB130DDC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12AF5-8B9A-474B-B69F-6E0226E8D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BBFCE-08AA-4449-828B-D5A54535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9759-EE63-463B-A9E5-29F71860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F9CC-AE35-4895-9434-5E3D2CCA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F44-40FD-421F-B876-6C7AC6A3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09A89-285C-483C-9A96-93644286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A4116-B328-4576-B69C-ACB55294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85E82-9C74-407E-A250-2F915008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A41FD-32DE-4AFB-BCAA-C841157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0AC2-8B52-4E7F-856E-16933C6F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9154F-3AB5-4C5A-93CE-578374B7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C857-784E-4430-A3D7-226A7194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27D0-ACBB-491D-903D-B4CF2B09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E4E75-B521-4E11-8A86-220844F1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02113-052E-446A-81EF-0CC9E40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90D5B-B669-4CAB-A995-78100DC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98AB-D368-490E-A53D-1989922F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4778-4D66-447F-A8C9-B28BC1D3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282-1E9D-4327-BFF6-62BE2A73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8481-ABE7-48A2-9BF9-C5544EC1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02A95-1553-4ACC-82FE-BE5F8599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E058-9BE8-4DF1-A6AD-C8200490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9704-7701-4FCF-8B7B-2B8DF2F0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B0F40-1823-4CB8-BD4F-3E47DDC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631D-22B8-4F84-9FCF-06F0FB8C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785B-376E-499D-9837-45895E5AA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94E2-F563-4E64-9435-1DAC7A6AFDB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C73D-44FC-4680-BE72-BBA869D2C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2C12-F524-4173-907F-1417E734A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8345-69F8-4DCF-BE30-90421EC3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34C6-E722-4987-8D23-7FAC63A46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Maps, Lab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308B1-8B88-455F-9162-4C5775D21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531B51F-598D-451A-A0E0-A18298501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66196"/>
                  </p:ext>
                </p:extLst>
              </p:nvPr>
            </p:nvGraphicFramePr>
            <p:xfrm>
              <a:off x="5981698" y="1296133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531B51F-598D-451A-A0E0-A18298501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66196"/>
                  </p:ext>
                </p:extLst>
              </p:nvPr>
            </p:nvGraphicFramePr>
            <p:xfrm>
              <a:off x="5981698" y="1296133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346" t="-99219" r="-3006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316" t="-99219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693" t="-99219" r="-1013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974" t="-99219" r="-197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200787" r="-40328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00787" r="-40328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DACDFBF-DB56-4371-BD65-4D2966B6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Truth Table To K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FA0F04-2985-45AE-AD0A-8FC2EB58B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17907"/>
              </p:ext>
            </p:extLst>
          </p:nvPr>
        </p:nvGraphicFramePr>
        <p:xfrm>
          <a:off x="440634" y="1925016"/>
          <a:ext cx="435002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507">
                  <a:extLst>
                    <a:ext uri="{9D8B030D-6E8A-4147-A177-3AD203B41FA5}">
                      <a16:colId xmlns:a16="http://schemas.microsoft.com/office/drawing/2014/main" val="1028947231"/>
                    </a:ext>
                  </a:extLst>
                </a:gridCol>
                <a:gridCol w="1087507">
                  <a:extLst>
                    <a:ext uri="{9D8B030D-6E8A-4147-A177-3AD203B41FA5}">
                      <a16:colId xmlns:a16="http://schemas.microsoft.com/office/drawing/2014/main" val="3755524083"/>
                    </a:ext>
                  </a:extLst>
                </a:gridCol>
                <a:gridCol w="1087507">
                  <a:extLst>
                    <a:ext uri="{9D8B030D-6E8A-4147-A177-3AD203B41FA5}">
                      <a16:colId xmlns:a16="http://schemas.microsoft.com/office/drawing/2014/main" val="1092360391"/>
                    </a:ext>
                  </a:extLst>
                </a:gridCol>
                <a:gridCol w="1087507">
                  <a:extLst>
                    <a:ext uri="{9D8B030D-6E8A-4147-A177-3AD203B41FA5}">
                      <a16:colId xmlns:a16="http://schemas.microsoft.com/office/drawing/2014/main" val="4199932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71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35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2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83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552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BE2F99-0D9D-4756-A3D2-D4AC1E34DC93}"/>
              </a:ext>
            </a:extLst>
          </p:cNvPr>
          <p:cNvSpPr txBox="1"/>
          <p:nvPr/>
        </p:nvSpPr>
        <p:spPr>
          <a:xfrm>
            <a:off x="1900030" y="5496904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FAA8B-ED10-4395-86C3-A0EFBABB3E81}"/>
              </a:ext>
            </a:extLst>
          </p:cNvPr>
          <p:cNvSpPr/>
          <p:nvPr/>
        </p:nvSpPr>
        <p:spPr>
          <a:xfrm>
            <a:off x="8024190" y="2941983"/>
            <a:ext cx="1490869" cy="556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31A67-8313-4D53-8618-D6ED6D5A05E3}"/>
              </a:ext>
            </a:extLst>
          </p:cNvPr>
          <p:cNvSpPr/>
          <p:nvPr/>
        </p:nvSpPr>
        <p:spPr>
          <a:xfrm>
            <a:off x="8924511" y="3024809"/>
            <a:ext cx="1490869" cy="12457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B8772-E1A4-46AC-A81B-4281F94D8735}"/>
              </a:ext>
            </a:extLst>
          </p:cNvPr>
          <p:cNvSpPr/>
          <p:nvPr/>
        </p:nvSpPr>
        <p:spPr>
          <a:xfrm>
            <a:off x="9827318" y="3710609"/>
            <a:ext cx="1490869" cy="63279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3FAB1-6090-4F22-850A-DF879E74C897}"/>
              </a:ext>
            </a:extLst>
          </p:cNvPr>
          <p:cNvSpPr txBox="1"/>
          <p:nvPr/>
        </p:nvSpPr>
        <p:spPr>
          <a:xfrm>
            <a:off x="8769624" y="96981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94306D-9CE4-47C2-A26D-9D353743DF71}"/>
                  </a:ext>
                </a:extLst>
              </p:cNvPr>
              <p:cNvSpPr txBox="1"/>
              <p:nvPr/>
            </p:nvSpPr>
            <p:spPr>
              <a:xfrm>
                <a:off x="6345304" y="5400637"/>
                <a:ext cx="5158413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94306D-9CE4-47C2-A26D-9D353743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04" y="5400637"/>
                <a:ext cx="5158413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5BD8B-FD53-4874-B376-5D023B5D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7770" y="6492875"/>
            <a:ext cx="5476459" cy="365125"/>
          </a:xfrm>
        </p:spPr>
        <p:txBody>
          <a:bodyPr/>
          <a:lstStyle/>
          <a:p>
            <a:r>
              <a:rPr lang="en-US" dirty="0"/>
              <a:t>http://www.ee.surrey.ac.uk/Projects/Labview/minimisation/karanswers.html</a:t>
            </a:r>
          </a:p>
        </p:txBody>
      </p:sp>
    </p:spTree>
    <p:extLst>
      <p:ext uri="{BB962C8B-B14F-4D97-AF65-F5344CB8AC3E}">
        <p14:creationId xmlns:p14="http://schemas.microsoft.com/office/powerpoint/2010/main" val="15853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E14-22E5-45C5-81A4-927479DB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the Boolean Expression Using K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F1EA77-F3D4-4F6D-8C9B-324EAD46C23B}"/>
                  </a:ext>
                </a:extLst>
              </p:cNvPr>
              <p:cNvSpPr txBox="1"/>
              <p:nvPr/>
            </p:nvSpPr>
            <p:spPr>
              <a:xfrm>
                <a:off x="129208" y="1690688"/>
                <a:ext cx="5158413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F1EA77-F3D4-4F6D-8C9B-324EAD46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8" y="1690688"/>
                <a:ext cx="5158413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D10E843-471B-4B98-ABE5-6C039A87A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291547"/>
                  </p:ext>
                </p:extLst>
              </p:nvPr>
            </p:nvGraphicFramePr>
            <p:xfrm>
              <a:off x="5532783" y="1584367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D10E843-471B-4B98-ABE5-6C039A87A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291547"/>
                  </p:ext>
                </p:extLst>
              </p:nvPr>
            </p:nvGraphicFramePr>
            <p:xfrm>
              <a:off x="5532783" y="1584367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346" t="-99219" r="-300654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346" t="-99219" r="-200654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974" t="-99219" r="-101974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8693" t="-99219" r="-1307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58" t="-200787" r="-403289" b="-1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58" t="-300787" r="-403289" b="-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0EF8ADE-F64B-45F3-A75E-3B68EC6B825A}"/>
              </a:ext>
            </a:extLst>
          </p:cNvPr>
          <p:cNvSpPr/>
          <p:nvPr/>
        </p:nvSpPr>
        <p:spPr>
          <a:xfrm>
            <a:off x="8526946" y="3313043"/>
            <a:ext cx="1490869" cy="12457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B1E10-0525-4616-9D06-80E4E3E0C058}"/>
              </a:ext>
            </a:extLst>
          </p:cNvPr>
          <p:cNvSpPr/>
          <p:nvPr/>
        </p:nvSpPr>
        <p:spPr>
          <a:xfrm>
            <a:off x="9417745" y="3190459"/>
            <a:ext cx="1490869" cy="63279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C71F3-A04D-4F21-8E97-E18E4E0027A7}"/>
                  </a:ext>
                </a:extLst>
              </p:cNvPr>
              <p:cNvSpPr txBox="1"/>
              <p:nvPr/>
            </p:nvSpPr>
            <p:spPr>
              <a:xfrm>
                <a:off x="1633330" y="5638514"/>
                <a:ext cx="5158413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C71F3-A04D-4F21-8E97-E18E4E00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30" y="5638514"/>
                <a:ext cx="5158413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9385D-223F-4D39-96A6-DA239E1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6793" y="6492875"/>
            <a:ext cx="5158413" cy="365125"/>
          </a:xfrm>
        </p:spPr>
        <p:txBody>
          <a:bodyPr/>
          <a:lstStyle/>
          <a:p>
            <a:r>
              <a:rPr lang="en-US"/>
              <a:t>http://www.ee.surrey.ac.uk/Projects/Labview/minimisation/karanswers.html</a:t>
            </a:r>
          </a:p>
        </p:txBody>
      </p:sp>
    </p:spTree>
    <p:extLst>
      <p:ext uri="{BB962C8B-B14F-4D97-AF65-F5344CB8AC3E}">
        <p14:creationId xmlns:p14="http://schemas.microsoft.com/office/powerpoint/2010/main" val="28815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ACF-59C9-4E5B-8AD2-65A321D1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equivalent Minimized 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3C7B0-C08D-49AC-B814-9C601B8BF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Boolean Expression: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3C7B0-C08D-49AC-B814-9C601B8BF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  <a:blipFill>
                <a:blip r:embed="rId2"/>
                <a:stretch>
                  <a:fillRect l="-3266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BC5A62C8-EEF7-4B9C-B733-394430492C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920075"/>
                  </p:ext>
                </p:extLst>
              </p:nvPr>
            </p:nvGraphicFramePr>
            <p:xfrm>
              <a:off x="245165" y="1690688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BC5A62C8-EEF7-4B9C-B733-394430492C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920075"/>
                  </p:ext>
                </p:extLst>
              </p:nvPr>
            </p:nvGraphicFramePr>
            <p:xfrm>
              <a:off x="245165" y="1690688"/>
              <a:ext cx="5575854" cy="3096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346" t="-99219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16" t="-99219" r="-2019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693" t="-99219" r="-1006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974" t="-99219" r="-131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58" t="-200787" r="-40263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58" t="-300787" r="-40263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DBDA9A9-1B58-403E-BDB8-334CD688D53C}"/>
              </a:ext>
            </a:extLst>
          </p:cNvPr>
          <p:cNvSpPr/>
          <p:nvPr/>
        </p:nvSpPr>
        <p:spPr>
          <a:xfrm>
            <a:off x="4992757" y="3329608"/>
            <a:ext cx="1103243" cy="13255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FDAA4-178F-4C65-92B2-251D224AB899}"/>
              </a:ext>
            </a:extLst>
          </p:cNvPr>
          <p:cNvSpPr/>
          <p:nvPr/>
        </p:nvSpPr>
        <p:spPr>
          <a:xfrm>
            <a:off x="1775792" y="3329608"/>
            <a:ext cx="1103243" cy="13255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E4390-1496-496C-85CE-3B3F8826B6B6}"/>
              </a:ext>
            </a:extLst>
          </p:cNvPr>
          <p:cNvSpPr/>
          <p:nvPr/>
        </p:nvSpPr>
        <p:spPr>
          <a:xfrm>
            <a:off x="4217505" y="4088620"/>
            <a:ext cx="1706217" cy="63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739694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739694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346" t="-99219" r="-300654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316" t="-99219" r="-202632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693" t="-99219" r="-101307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974" t="-99219" r="-1974" b="-3992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200787" r="-403289" b="-3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00787" r="-403289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97656" r="-403289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501575" r="-40328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F3E4C53-08F8-452F-8E75-B472546B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Write the equivalent Minimized 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B291A-6984-44CC-B5ED-77E4648DFDF5}"/>
              </a:ext>
            </a:extLst>
          </p:cNvPr>
          <p:cNvSpPr/>
          <p:nvPr/>
        </p:nvSpPr>
        <p:spPr>
          <a:xfrm>
            <a:off x="3485322" y="2693504"/>
            <a:ext cx="1543878" cy="28823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AC8-C7CC-410E-A57A-9DC7FEF8086F}"/>
              </a:ext>
            </a:extLst>
          </p:cNvPr>
          <p:cNvSpPr/>
          <p:nvPr/>
        </p:nvSpPr>
        <p:spPr>
          <a:xfrm>
            <a:off x="2551044" y="4237707"/>
            <a:ext cx="3422373" cy="1218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Boolean Expression: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  <a:blipFill>
                <a:blip r:embed="rId3"/>
                <a:stretch>
                  <a:fillRect l="-3266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329690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329690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346" t="-99219" r="-300654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316" t="-99219" r="-202632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693" t="-99219" r="-101307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974" t="-99219" r="-1974" b="-3992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200787" r="-403289" b="-3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00787" r="-403289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97656" r="-403289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501575" r="-40328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F3E4C53-08F8-452F-8E75-B472546B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Write the equivalent Minimized 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B291A-6984-44CC-B5ED-77E4648DFDF5}"/>
              </a:ext>
            </a:extLst>
          </p:cNvPr>
          <p:cNvSpPr/>
          <p:nvPr/>
        </p:nvSpPr>
        <p:spPr>
          <a:xfrm>
            <a:off x="3485322" y="3467100"/>
            <a:ext cx="1504121" cy="13255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AC8-C7CC-410E-A57A-9DC7FEF8086F}"/>
              </a:ext>
            </a:extLst>
          </p:cNvPr>
          <p:cNvSpPr/>
          <p:nvPr/>
        </p:nvSpPr>
        <p:spPr>
          <a:xfrm>
            <a:off x="2256183" y="49894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Boolean Expression: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  <a:blipFill>
                <a:blip r:embed="rId3"/>
                <a:stretch>
                  <a:fillRect l="-3266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031C9C4-BF2C-4F27-B992-4D6381CE57C7}"/>
              </a:ext>
            </a:extLst>
          </p:cNvPr>
          <p:cNvSpPr/>
          <p:nvPr/>
        </p:nvSpPr>
        <p:spPr>
          <a:xfrm>
            <a:off x="5290931" y="49894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69F-7D78-4FBC-9552-30D77678A737}"/>
              </a:ext>
            </a:extLst>
          </p:cNvPr>
          <p:cNvSpPr/>
          <p:nvPr/>
        </p:nvSpPr>
        <p:spPr>
          <a:xfrm>
            <a:off x="5314122" y="26272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7C3AA-0696-49A4-9957-4BE26D4254B2}"/>
              </a:ext>
            </a:extLst>
          </p:cNvPr>
          <p:cNvSpPr/>
          <p:nvPr/>
        </p:nvSpPr>
        <p:spPr>
          <a:xfrm>
            <a:off x="2213113" y="2640495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122024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F3C36F5-BF40-463D-9D8D-153BDA38F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122024"/>
                  </p:ext>
                </p:extLst>
              </p:nvPr>
            </p:nvGraphicFramePr>
            <p:xfrm>
              <a:off x="520146" y="1024098"/>
              <a:ext cx="5575854" cy="46454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9309">
                      <a:extLst>
                        <a:ext uri="{9D8B030D-6E8A-4147-A177-3AD203B41FA5}">
                          <a16:colId xmlns:a16="http://schemas.microsoft.com/office/drawing/2014/main" val="356110358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855254728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2658015414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62154376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74983352"/>
                        </a:ext>
                      </a:extLst>
                    </a:gridCol>
                    <a:gridCol w="929309">
                      <a:extLst>
                        <a:ext uri="{9D8B030D-6E8A-4147-A177-3AD203B41FA5}">
                          <a16:colId xmlns:a16="http://schemas.microsoft.com/office/drawing/2014/main" val="4039532471"/>
                        </a:ext>
                      </a:extLst>
                    </a:gridCol>
                  </a:tblGrid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5485688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346" t="-99219" r="-300654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316" t="-99219" r="-202632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693" t="-99219" r="-101307" b="-3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974" t="-99219" r="-1974" b="-3992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159650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200787" r="-403289" b="-3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2684585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00787" r="-403289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6452591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397656" r="-403289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20749"/>
                      </a:ext>
                    </a:extLst>
                  </a:tr>
                  <a:tr h="774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8" t="-501575" r="-40328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240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F3E4C53-08F8-452F-8E75-B472546B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Write the equivalent Minimized 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B291A-6984-44CC-B5ED-77E4648DFDF5}"/>
              </a:ext>
            </a:extLst>
          </p:cNvPr>
          <p:cNvSpPr/>
          <p:nvPr/>
        </p:nvSpPr>
        <p:spPr>
          <a:xfrm>
            <a:off x="3485322" y="4283765"/>
            <a:ext cx="1504121" cy="508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AC8-C7CC-410E-A57A-9DC7FEF8086F}"/>
              </a:ext>
            </a:extLst>
          </p:cNvPr>
          <p:cNvSpPr/>
          <p:nvPr/>
        </p:nvSpPr>
        <p:spPr>
          <a:xfrm>
            <a:off x="2256183" y="49894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Boolean Expression: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2F99B16-EE56-4D59-9FA2-45A0C2DE8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4470" y="2117035"/>
                <a:ext cx="3919330" cy="4059928"/>
              </a:xfrm>
              <a:blipFill>
                <a:blip r:embed="rId3"/>
                <a:stretch>
                  <a:fillRect l="-3266" t="-2402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031C9C4-BF2C-4F27-B992-4D6381CE57C7}"/>
              </a:ext>
            </a:extLst>
          </p:cNvPr>
          <p:cNvSpPr/>
          <p:nvPr/>
        </p:nvSpPr>
        <p:spPr>
          <a:xfrm>
            <a:off x="5290931" y="49894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69F-7D78-4FBC-9552-30D77678A737}"/>
              </a:ext>
            </a:extLst>
          </p:cNvPr>
          <p:cNvSpPr/>
          <p:nvPr/>
        </p:nvSpPr>
        <p:spPr>
          <a:xfrm>
            <a:off x="5314122" y="2627243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7C3AA-0696-49A4-9957-4BE26D4254B2}"/>
              </a:ext>
            </a:extLst>
          </p:cNvPr>
          <p:cNvSpPr/>
          <p:nvPr/>
        </p:nvSpPr>
        <p:spPr>
          <a:xfrm>
            <a:off x="2213113" y="2640495"/>
            <a:ext cx="904460" cy="636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7B53E-CA21-4A04-8D80-59FFB6762AF9}"/>
              </a:ext>
            </a:extLst>
          </p:cNvPr>
          <p:cNvSpPr/>
          <p:nvPr/>
        </p:nvSpPr>
        <p:spPr>
          <a:xfrm>
            <a:off x="3385931" y="3467100"/>
            <a:ext cx="689111" cy="13757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353</Words>
  <Application>Microsoft Office PowerPoint</Application>
  <PresentationFormat>Widescreen</PresentationFormat>
  <Paragraphs>218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K Maps, Lab 9</vt:lpstr>
      <vt:lpstr>From Truth Table To K Map</vt:lpstr>
      <vt:lpstr>Minimize the Boolean Expression Using K Map</vt:lpstr>
      <vt:lpstr>Write the equivalent Minimized BE</vt:lpstr>
      <vt:lpstr>Write the equivalent Minimized BE</vt:lpstr>
      <vt:lpstr>Write the equivalent Minimized BE</vt:lpstr>
      <vt:lpstr>Write the equivalent Minimized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Maps, Lab 9</dc:title>
  <dc:creator>Debarun Das</dc:creator>
  <cp:lastModifiedBy>Debarun Das</cp:lastModifiedBy>
  <cp:revision>49</cp:revision>
  <dcterms:created xsi:type="dcterms:W3CDTF">2021-03-31T10:50:24Z</dcterms:created>
  <dcterms:modified xsi:type="dcterms:W3CDTF">2021-04-01T07:40:57Z</dcterms:modified>
</cp:coreProperties>
</file>