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4E62-94FF-4573-8966-143FEBA8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53FCA-930E-4A69-9A1F-DE1873356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A309-5CAA-4E28-B6AB-29B9040E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6CF1-C228-4CC9-B69B-7E817655134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C5AD-BCAF-435E-9FDC-598F7DE7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69CC-D6EB-402B-ADB3-18494E4D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5C04-86DE-48B2-AB33-A4295454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2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4D9F-2D4B-4BC5-9DAB-9F702D66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8EA1C-AC16-43FB-AEBA-A1CC779A6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4AE78-0DBF-4D29-AEC1-B1D2BCDE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6CF1-C228-4CC9-B69B-7E817655134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2D01-841C-4033-A451-42C5DA0C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0C74-8CE3-4257-B2DF-5A920AB0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5C04-86DE-48B2-AB33-A4295454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5244A-4125-4A18-B1C3-C88054534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07A9A-0C7C-47C2-8399-839F17934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BBA4-A784-43E1-B314-7847EEC8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6CF1-C228-4CC9-B69B-7E817655134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2349-D587-42C0-A9D5-122B1F46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0622B-E5BE-44F7-9F44-CACCE61A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5C04-86DE-48B2-AB33-A4295454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3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E810-7AA2-4B16-AE14-E4B6DDD3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17F0-64C9-4C6C-8E3B-B22BE3D3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2EF69-CB0F-417A-B712-24614413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6CF1-C228-4CC9-B69B-7E817655134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E066-6010-41B6-94CC-EBBCEB51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09F6-72C7-44B5-939C-F72EA5C5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5C04-86DE-48B2-AB33-A4295454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2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1FE7-AE71-44CD-B562-78AB00B3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C91C6-5B47-443F-B621-FCD690D2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C68F-FDA9-453D-8DD5-ACCD5E7A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6CF1-C228-4CC9-B69B-7E817655134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8F7BF-35C8-40B9-B0E9-2BD5AAD0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96CEB-D83A-43C3-991D-1E9CCD6C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5C04-86DE-48B2-AB33-A4295454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9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6382-C575-4652-8B7B-AC54E5A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5D0B-BA25-4FC5-82D7-20D45447E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EAEDE-03AE-492A-9810-F04EB6B7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DE229-0902-49A3-83B3-5A7E7BF1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6CF1-C228-4CC9-B69B-7E817655134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1F0FB-6C41-4DD7-AB7F-091ADFFE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6E4BD-C8B6-4C5D-A024-9BE04015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5C04-86DE-48B2-AB33-A4295454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6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506F-DA53-4126-A2FA-7AD80B03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D1F0-1CEA-4265-B56C-573DC7F6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813D5-E02E-4F20-B19F-36AE6A619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53449-4F3E-4B55-B10F-F5F3ABCB8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4CF96-8CA8-46CB-98C1-96C76C4B4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BC0AA-DA9C-403D-BA05-0DDA94CB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6CF1-C228-4CC9-B69B-7E817655134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F5662-7CD9-404B-8874-4CA9D0E1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54808-B21E-4B55-9427-95692B2B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5C04-86DE-48B2-AB33-A4295454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3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AA64-0046-4001-98A0-FB4954C5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0063C-6CF4-4979-AC8D-BD497876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6CF1-C228-4CC9-B69B-7E817655134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10293-0398-4177-983A-545F5EDB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8B297-279A-4ED8-BEFD-DE36FEBB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5C04-86DE-48B2-AB33-A4295454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16604-B689-4913-AB38-F69FECDB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6CF1-C228-4CC9-B69B-7E817655134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4DF71-6A04-4B7A-A89F-9188E35C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B98F1-4F3E-4553-B349-ABB3580C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5C04-86DE-48B2-AB33-A4295454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5DBF-BDD0-4346-A177-BE643297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9F08-3028-4043-B036-5AB09416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B0059-90B1-4692-AAD1-B9FB56065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13DC8-3F47-45ED-8CA2-33B81C00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6CF1-C228-4CC9-B69B-7E817655134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8D4DF-8F55-4B86-8CFF-46895DD2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60258-E2AA-4DC8-8FF9-9D085755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5C04-86DE-48B2-AB33-A4295454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101F-DBFE-4B1C-A4FA-EED3301C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D287E-F724-4E9A-90E3-74902823A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C2A3F-41A8-412F-9C7F-A070B1E49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3BE84-7050-4270-A746-96CCCF15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6CF1-C228-4CC9-B69B-7E817655134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65CEE-BF4F-445F-BD1A-F9DB79CE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AE29E-ED27-4C64-84A6-1E62D68A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5C04-86DE-48B2-AB33-A4295454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2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114B9-CB88-41B7-A92E-E6E13CA6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EFE1-FA01-4907-950B-FED0C46F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EADD-2811-41DC-9E41-130536C5F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6CF1-C228-4CC9-B69B-7E817655134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1F48-A1A8-4D12-969D-F09809A0B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67490-B772-4EDB-B697-29AD41215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95C04-86DE-48B2-AB33-A4295454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9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179D-BCDF-4091-8E5C-FA62B87D1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Floating Point, Lab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C7BAC-521C-4A6B-9F80-008EA5B86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8CCC-9210-43B7-B65E-7E31CE3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F778E-7D2A-4768-BB3B-FA9A8B2F7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122.75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Convert to:</a:t>
                </a:r>
              </a:p>
              <a:p>
                <a:pPr lvl="1"/>
                <a:r>
                  <a:rPr lang="en-US" dirty="0"/>
                  <a:t>Binary</a:t>
                </a:r>
              </a:p>
              <a:p>
                <a:pPr lvl="1"/>
                <a:r>
                  <a:rPr lang="en-US" dirty="0"/>
                  <a:t>Normalized Decimal Scientific Notation</a:t>
                </a:r>
              </a:p>
              <a:p>
                <a:pPr lvl="1"/>
                <a:r>
                  <a:rPr lang="en-US" dirty="0"/>
                  <a:t>Normalized Binary Scientific Notation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F778E-7D2A-4768-BB3B-FA9A8B2F7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0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C81E-DFC5-4A9F-AEA7-F4DD9816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86445-0BDE-4B7D-8E20-303F63150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To Binary</a:t>
                </a:r>
              </a:p>
              <a:p>
                <a:pPr lvl="1"/>
                <a:r>
                  <a:rPr lang="en-US" dirty="0"/>
                  <a:t>122.75</a:t>
                </a:r>
              </a:p>
              <a:p>
                <a:pPr lvl="2"/>
                <a:r>
                  <a:rPr lang="en-US" dirty="0"/>
                  <a:t>122 = 1111010</a:t>
                </a:r>
              </a:p>
              <a:p>
                <a:pPr lvl="2"/>
                <a:r>
                  <a:rPr lang="en-US" dirty="0"/>
                  <a:t>0.75 = .11</a:t>
                </a:r>
              </a:p>
              <a:p>
                <a:pPr lvl="2"/>
                <a:r>
                  <a:rPr lang="en-US" dirty="0"/>
                  <a:t>So, 122.75 = 1111010.11</a:t>
                </a:r>
              </a:p>
              <a:p>
                <a:endParaRPr lang="en-US" dirty="0"/>
              </a:p>
              <a:p>
                <a:r>
                  <a:rPr lang="en-US" dirty="0"/>
                  <a:t>Normalized Decimal Scientific Notation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1.2275∗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Normalized Binary Scientific Notation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1.11101011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86445-0BDE-4B7D-8E20-303F63150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10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C494-AFF5-4E27-A2F5-0A0D49C8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Convert to IEEE 754 format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5F358-35E1-40EF-ABA3-7329F9C4B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6523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9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9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9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𝟏𝟏𝟏𝟎𝟏𝟎𝟏𝟏</m:t>
                      </m:r>
                      <m:r>
                        <a:rPr lang="en-US" sz="39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9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9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9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9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9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en-US" sz="3900" b="1" dirty="0"/>
              </a:p>
              <a:p>
                <a:endParaRPr lang="en-US" dirty="0"/>
              </a:p>
              <a:p>
                <a:r>
                  <a:rPr lang="en-US" dirty="0"/>
                  <a:t>Fraction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11101011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Biased Exponent</a:t>
                </a:r>
              </a:p>
              <a:p>
                <a:pPr lvl="1"/>
                <a:r>
                  <a:rPr lang="en-US" dirty="0"/>
                  <a:t> exp + 127 = 127 + 6 = 133 = 10000101</a:t>
                </a:r>
              </a:p>
              <a:p>
                <a:endParaRPr lang="en-US" dirty="0"/>
              </a:p>
              <a:p>
                <a:r>
                  <a:rPr lang="en-US" dirty="0"/>
                  <a:t>Significand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1.11101011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Sign: </a:t>
                </a:r>
              </a:p>
              <a:p>
                <a:pPr lvl="1"/>
                <a:r>
                  <a:rPr lang="en-US" dirty="0"/>
                  <a:t>0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5F358-35E1-40EF-ABA3-7329F9C4B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65236"/>
              </a:xfrm>
              <a:blipFill>
                <a:blip r:embed="rId2"/>
                <a:stretch>
                  <a:fillRect l="-522" t="-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46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896E-A66E-4B82-AEC4-91AF0403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IEEE 754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A61E8E-2683-41DC-94EE-6C88609E6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896557"/>
              </p:ext>
            </p:extLst>
          </p:nvPr>
        </p:nvGraphicFramePr>
        <p:xfrm>
          <a:off x="838216" y="3243580"/>
          <a:ext cx="10515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2">
                  <a:extLst>
                    <a:ext uri="{9D8B030D-6E8A-4147-A177-3AD203B41FA5}">
                      <a16:colId xmlns:a16="http://schemas.microsoft.com/office/drawing/2014/main" val="399863104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46681022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4909267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4530773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7957092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2997928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34732600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9311871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8994143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0398490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396735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5229618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04706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2426315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6065667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39326393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0594383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4858573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57677300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9261062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724802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94258608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08182448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14689981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45731510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71042588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13600945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3260542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8084994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4481706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1786678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2855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7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7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896E-A66E-4B82-AEC4-91AF0403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IEEE 754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A61E8E-2683-41DC-94EE-6C88609E6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65674"/>
              </p:ext>
            </p:extLst>
          </p:nvPr>
        </p:nvGraphicFramePr>
        <p:xfrm>
          <a:off x="838200" y="3243580"/>
          <a:ext cx="10515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2">
                  <a:extLst>
                    <a:ext uri="{9D8B030D-6E8A-4147-A177-3AD203B41FA5}">
                      <a16:colId xmlns:a16="http://schemas.microsoft.com/office/drawing/2014/main" val="399863104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46681022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4909267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4530773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7957092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2997928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34732600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9311871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8994143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0398490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396735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5229618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04706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2426315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6065667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39326393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0594383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4858573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57677300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9261062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724802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94258608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08182448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14689981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45731510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71042588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13600945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3260542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8084994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4481706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1786678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2855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7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32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6FC0-53C9-4BB8-B382-FFBAAB2A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from IEEE 754 to decimal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A08F81-BC91-445E-A2FD-4602E54CE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470575"/>
              </p:ext>
            </p:extLst>
          </p:nvPr>
        </p:nvGraphicFramePr>
        <p:xfrm>
          <a:off x="838200" y="2090641"/>
          <a:ext cx="10515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2">
                  <a:extLst>
                    <a:ext uri="{9D8B030D-6E8A-4147-A177-3AD203B41FA5}">
                      <a16:colId xmlns:a16="http://schemas.microsoft.com/office/drawing/2014/main" val="399863104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46681022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4909267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4530773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7957092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2997928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34732600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9311871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8994143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0398490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396735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5229618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04706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2426315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6065667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39326393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0594383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4858573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57677300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9261062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724802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94258608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08182448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14689981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45731510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71042588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13600945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3260542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8084994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4481706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1786678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2855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721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3BEEDE-5A54-4A48-B7CA-C1DED7919588}"/>
              </a:ext>
            </a:extLst>
          </p:cNvPr>
          <p:cNvSpPr txBox="1"/>
          <p:nvPr/>
        </p:nvSpPr>
        <p:spPr>
          <a:xfrm>
            <a:off x="838200" y="3081130"/>
            <a:ext cx="105155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Exponent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10000111 -127 = 135-127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Fraction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001110111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6FC0-53C9-4BB8-B382-FFBAAB2A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from IEEE 754 to decimal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A08F81-BC91-445E-A2FD-4602E54CE2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90641"/>
          <a:ext cx="10515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2">
                  <a:extLst>
                    <a:ext uri="{9D8B030D-6E8A-4147-A177-3AD203B41FA5}">
                      <a16:colId xmlns:a16="http://schemas.microsoft.com/office/drawing/2014/main" val="399863104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46681022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4909267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4530773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7957092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2997928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34732600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9311871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8994143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0398490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396735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5229618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04706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2426315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6065667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39326393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0594383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4858573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57677300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9261062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724802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94258608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08182448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14689981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45731510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71042588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13600945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3260542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8084994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4481706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21786678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2855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721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BEEDE-5A54-4A48-B7CA-C1DED7919588}"/>
                  </a:ext>
                </a:extLst>
              </p:cNvPr>
              <p:cNvSpPr txBox="1"/>
              <p:nvPr/>
            </p:nvSpPr>
            <p:spPr>
              <a:xfrm>
                <a:off x="838200" y="3081130"/>
                <a:ext cx="10515584" cy="1950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∗1.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𝑓𝑟𝑎𝑐𝑡𝑖𝑜𝑛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sup>
                    </m:sSup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∗1.001110111 ∗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-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1.001110111 ∗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100111011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=−315.5 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BEEDE-5A54-4A48-B7CA-C1DED7919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1130"/>
                <a:ext cx="10515584" cy="1950919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48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233</Words>
  <Application>Microsoft Office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Floating Point, Lab 7</vt:lpstr>
      <vt:lpstr>Exercise</vt:lpstr>
      <vt:lpstr>Exercise</vt:lpstr>
      <vt:lpstr>Now, Convert to IEEE 754 format</vt:lpstr>
      <vt:lpstr>Convert to IEEE 754</vt:lpstr>
      <vt:lpstr>Convert to IEEE 754</vt:lpstr>
      <vt:lpstr>Convert from IEEE 754 to decimal</vt:lpstr>
      <vt:lpstr>Convert from IEEE 754 to decimal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Point, Lab 7</dc:title>
  <dc:creator>Debarun Das</dc:creator>
  <cp:lastModifiedBy>Debarun Das</cp:lastModifiedBy>
  <cp:revision>28</cp:revision>
  <dcterms:created xsi:type="dcterms:W3CDTF">2021-03-17T11:38:14Z</dcterms:created>
  <dcterms:modified xsi:type="dcterms:W3CDTF">2021-03-17T14:30:26Z</dcterms:modified>
</cp:coreProperties>
</file>