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38AF6-9B13-4184-ABCA-36B442B3041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256F4-FAC6-4D6E-96FA-2F160D7E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C3EE-2356-423E-8BD8-A2CCCDED7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BF79-8019-4673-98E9-E97FF94D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501B-420D-4CF5-926B-B8520967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99D6C-DD4C-4A3D-A9B8-FCB197D4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DA76-D48A-460E-8390-2AAA706E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4F3F-77D4-4598-8BA6-E7AC758D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C882-FDED-4E16-BF8B-61DA082E1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8D5F-5D82-4A6D-A011-A0090B42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6FA0-802F-430C-B3E4-2562E6A3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9F1B-7A3E-4C1F-B57F-0B2E20AF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C451A-0CDC-4F83-83BF-CAB1D5E8A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F179D-09B1-4C22-B1CF-7F069885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DADD-1E02-42A9-9117-97040708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76EB-D4BB-499A-9C2B-DC754335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19D3-B43F-473B-A502-F7E4020A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457D-2C86-4AA0-B049-5254CA9B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5495-4B61-428D-BD6A-236FFD80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64C5-BABC-4BFF-8480-D75EC142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18F6-018A-4143-B983-08A391D1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FB53-E478-4304-91EE-714B47D6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8EA-4B31-47DB-AB10-C9FE0A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1C2A6-6653-4983-92D8-4F8BBC11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7356-38F4-466D-AF2F-8359C8F4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5C12-608C-4056-AD9D-6A37FAD4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B58A-8F02-4075-8CBB-A39504DA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8927-9959-4EC9-9BF3-665AC5EA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7A50-4EFF-4B89-9139-0A77F3BCB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FA68B-AF97-4070-9217-6F269A28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AFE9-2B96-4D5B-B016-2D5BC18B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55DAB-0625-48B0-B037-09D16516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8BB5-21C0-4E13-8287-435396B5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4F27-C35F-46B7-B7A8-9C7C0471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3F1D-E996-4B95-837C-231AD631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6970-B9C3-418A-9AD5-B459A1EE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E8601-D96A-44DB-A26E-D98B40869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645EC-8339-4ACF-8F6A-35F949661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8F507-C6B8-4D64-B80A-977C7F90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D2BD6-2A0D-4EF3-9457-43FD5E8A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2B168-CC8C-41E5-B246-712DB5C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5CDB-4160-4A4C-B1D6-7175B8F8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F1957-C6CA-4C1C-8B57-04EDF25A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BDA7F-D3DC-4211-92C3-7E30D7D0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1CFC-BE19-46E2-80BE-4C02951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5E6F-4688-403C-AA8A-4FC8AAF3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37B91-1879-4B83-89B7-475CD20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2FD0E-2F67-4276-8B50-A2ECC1C6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3A68-7320-4DCB-B54D-AEAF4CC5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4840-EE37-4CB7-B0DB-A393E640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EAB78-118F-4DB6-8FC9-D028BA96D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6894E-F965-4105-BCE2-5AFD6093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8535C-82C7-4A13-8905-615E2C98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8CE89-3851-42BF-AE79-AEBC25B4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4CCD-7B8A-4122-AF66-3040E954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68C88-47A6-408F-B6DD-1D63124BA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0990E-E868-4826-BCC7-57F7ACED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F51D-F644-40F7-B87F-6DBAE30B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7BE7F-6D8B-4C83-B83D-EE9C597B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11C8A-AF3F-4076-896D-F9F4C7C2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2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65032-1A08-4130-996F-777FB13D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2350B-245C-4F2F-A183-E7947256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B4CA8-BDC0-4B4D-A9D3-412C43A82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CF1B-F5EE-447F-A83D-2A2380004B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1D95-E715-4F3B-99E1-9FA09EDE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3F69-D7A6-4C3D-870B-77625D21F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1068C-F0A4-44F7-8066-B50BDC5A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3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5B2F-8006-47CF-9196-366CB8A1B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EEE48-F08B-496F-9127-1B0E77FF5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FF9B-5A5A-4913-81AA-A0AE37DC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4490-E4AB-40D2-BB74-9BBB15BB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binary sequence 10010101, what are following in decimal?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Unsigned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Signed magnitude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1’s complement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63599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FF9B-5A5A-4913-81AA-A0AE37DC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Conversions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24490-E4AB-40D2-BB74-9BBB15BB4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binary sequence 10010101, what are following in decimal?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Unsigned = 149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Signed magnitude = </a:t>
                </a:r>
                <a:r>
                  <a:rPr lang="en-US" dirty="0">
                    <a:solidFill>
                      <a:srgbClr val="FF0000"/>
                    </a:solidFill>
                  </a:rPr>
                  <a:t>1 </a:t>
                </a:r>
                <a:r>
                  <a:rPr lang="en-US" dirty="0"/>
                  <a:t>0010101 = </a:t>
                </a:r>
                <a:r>
                  <a:rPr 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/>
                  <a:t>21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1’s complement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𝑓𝑙𝑖𝑝𝑝𝑒𝑑</m:t>
                        </m:r>
                      </m:e>
                    </m:groupCh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01101010  = </a:t>
                </a:r>
                <a:r>
                  <a:rPr 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/>
                  <a:t>106 (keep the original sign)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2’s complement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𝑙𝑖𝑝𝑝𝑒𝑑</m:t>
                        </m:r>
                      </m:e>
                    </m:groupChr>
                    <m:r>
                      <m:rPr>
                        <m:nor/>
                      </m:rPr>
                      <a:rPr lang="en-US" dirty="0" smtClean="0"/>
                      <m:t>01101010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groupCh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0110101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</m:oMath>
                </a14:m>
                <a:r>
                  <a:rPr lang="en-US" dirty="0"/>
                  <a:t> = </a:t>
                </a:r>
                <a:r>
                  <a:rPr 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/>
                  <a:t>107 (keep the original sign)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24490-E4AB-40D2-BB74-9BBB15BB4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86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FCE0-D21E-4CAC-8F58-EA217B4A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3DE8-D8E7-4F2F-90B6-828E21F6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Solve the Numbers Quiz in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46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EBF7-B348-4A57-9AE5-D32D7AD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and 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7750-240B-42EF-A2B7-7FE7A59D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1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8551639-1606-475F-A7BF-1AF744D27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25" y="298939"/>
            <a:ext cx="3279913" cy="5984402"/>
          </a:xfrm>
        </p:spPr>
      </p:pic>
    </p:spTree>
    <p:extLst>
      <p:ext uri="{BB962C8B-B14F-4D97-AF65-F5344CB8AC3E}">
        <p14:creationId xmlns:p14="http://schemas.microsoft.com/office/powerpoint/2010/main" val="36393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EB22-B452-4E12-BC9A-421731C5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AA88A-732E-47D7-93D5-9EB46304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521" y="1690688"/>
            <a:ext cx="5692633" cy="183856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086F3-1170-47B2-AEA6-31FD986D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1" y="3678341"/>
            <a:ext cx="5692633" cy="206976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4A9C-0400-4C1F-82DD-A35BAD3E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https://www.permadi.com/tutorial/numDecToHex/</a:t>
            </a:r>
          </a:p>
        </p:txBody>
      </p:sp>
    </p:spTree>
    <p:extLst>
      <p:ext uri="{BB962C8B-B14F-4D97-AF65-F5344CB8AC3E}">
        <p14:creationId xmlns:p14="http://schemas.microsoft.com/office/powerpoint/2010/main" val="345059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EEA9-3933-4E90-B20E-E1CF3B21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ACBAF3-91A6-4F77-A301-982563633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34" y="1497633"/>
            <a:ext cx="5459896" cy="451561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8D48-2322-4507-97E3-7176919A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587" y="6310312"/>
            <a:ext cx="6178826" cy="365125"/>
          </a:xfrm>
        </p:spPr>
        <p:txBody>
          <a:bodyPr/>
          <a:lstStyle/>
          <a:p>
            <a:r>
              <a:rPr lang="en-US"/>
              <a:t>https://owlcation.com/stem/How-to-Convert-Decimal-to-Binary-and-Binary-to-Decimal</a:t>
            </a:r>
          </a:p>
        </p:txBody>
      </p:sp>
    </p:spTree>
    <p:extLst>
      <p:ext uri="{BB962C8B-B14F-4D97-AF65-F5344CB8AC3E}">
        <p14:creationId xmlns:p14="http://schemas.microsoft.com/office/powerpoint/2010/main" val="229016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F45E-826C-4C55-B199-97E6B7BF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610F4-6913-404E-B8BA-4403CFE46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72" y="1825625"/>
            <a:ext cx="5599056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5043-48AB-427D-BACF-0F969D5F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3274" y="6310312"/>
            <a:ext cx="6185452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68553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16DB-BA96-4251-ADAA-8482BC32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48CCB-B0FB-488C-9172-ED54BC33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97" y="1825625"/>
            <a:ext cx="5005155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793F-69B7-4A21-B873-A1A0626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7695" y="6377888"/>
            <a:ext cx="5996609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191595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755A-7A1C-4B6B-961B-4D8AECBC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0FA35E3-6FEF-4E3E-BD77-C626A8F84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91" y="2215478"/>
            <a:ext cx="4615877" cy="339019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E27EC-BD9C-4EEB-BC52-28CC2EF5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https://byjus.com/maths/binary-to-octal-conversion/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616D0A-E7CF-4410-A157-0053AF764713}"/>
                  </a:ext>
                </a:extLst>
              </p:cNvPr>
              <p:cNvSpPr txBox="1"/>
              <p:nvPr/>
            </p:nvSpPr>
            <p:spPr>
              <a:xfrm>
                <a:off x="7444410" y="3687417"/>
                <a:ext cx="277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616D0A-E7CF-4410-A157-0053AF76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410" y="3687417"/>
                <a:ext cx="27730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499-8F95-48DC-9CFD-4E3B711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24D3-2122-43CC-836F-707C83C1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the following from hexadecimal to octal: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0x1AF6C  -&gt;  ________ in octal</a:t>
            </a:r>
          </a:p>
        </p:txBody>
      </p:sp>
    </p:spTree>
    <p:extLst>
      <p:ext uri="{BB962C8B-B14F-4D97-AF65-F5344CB8AC3E}">
        <p14:creationId xmlns:p14="http://schemas.microsoft.com/office/powerpoint/2010/main" val="283960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499-8F95-48DC-9CFD-4E3B711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24D3-2122-43CC-836F-707C83C1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the following from hexadecimal to octal: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0x1AF6C</a:t>
            </a:r>
            <a:r>
              <a:rPr lang="en-US" dirty="0"/>
              <a:t>  -&gt;  </a:t>
            </a:r>
            <a:r>
              <a:rPr lang="en-US" u="sng" dirty="0"/>
              <a:t>110444</a:t>
            </a:r>
            <a:r>
              <a:rPr lang="en-US" dirty="0"/>
              <a:t> in decimal -&gt; </a:t>
            </a:r>
            <a:r>
              <a:rPr lang="en-US" u="sng" dirty="0">
                <a:solidFill>
                  <a:srgbClr val="FF0000"/>
                </a:solidFill>
              </a:rPr>
              <a:t>327554</a:t>
            </a:r>
            <a:r>
              <a:rPr lang="en-US" dirty="0"/>
              <a:t> in octal</a:t>
            </a:r>
          </a:p>
        </p:txBody>
      </p:sp>
    </p:spTree>
    <p:extLst>
      <p:ext uri="{BB962C8B-B14F-4D97-AF65-F5344CB8AC3E}">
        <p14:creationId xmlns:p14="http://schemas.microsoft.com/office/powerpoint/2010/main" val="256657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186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Lab 1</vt:lpstr>
      <vt:lpstr>PowerPoint Presentation</vt:lpstr>
      <vt:lpstr>Decimal to Hexadecimal</vt:lpstr>
      <vt:lpstr>Decimal to Binary</vt:lpstr>
      <vt:lpstr>Hexadecimal to Binary</vt:lpstr>
      <vt:lpstr>Binary to Hexadecimal</vt:lpstr>
      <vt:lpstr>Decimal to Octal</vt:lpstr>
      <vt:lpstr>Exercise</vt:lpstr>
      <vt:lpstr>Exercise</vt:lpstr>
      <vt:lpstr>Signed Conversions</vt:lpstr>
      <vt:lpstr>Signed Conversions</vt:lpstr>
      <vt:lpstr>QUIZ</vt:lpstr>
      <vt:lpstr>MIPS and MARS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Debarun Das</dc:creator>
  <cp:lastModifiedBy>Debarun Das</cp:lastModifiedBy>
  <cp:revision>30</cp:revision>
  <dcterms:created xsi:type="dcterms:W3CDTF">2021-02-03T08:16:27Z</dcterms:created>
  <dcterms:modified xsi:type="dcterms:W3CDTF">2021-02-03T14:20:09Z</dcterms:modified>
</cp:coreProperties>
</file>