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9EB0-D0F9-4BDD-8D18-C8BF0CCEC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9078C-DA8D-4A97-A345-3B2E18AFF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C26A-8F09-44FF-86F8-9342573F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004-6DA7-424A-AE02-8026B2598A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3A4D1-6443-43FA-B331-3119FECC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3AB65-3B7E-439A-A634-A2D55995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AD7D-C85C-4B66-B5CA-00E35B77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1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A2E3-8727-4167-B6DF-A060EABE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83067-402D-4EB5-A417-0E7BA6FD5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43F19-0912-44D7-9655-734E0544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004-6DA7-424A-AE02-8026B2598A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F8687-527C-4D06-882C-6AB123A9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076E-29FC-4A45-B66D-49BE1007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AD7D-C85C-4B66-B5CA-00E35B77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9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7039B-31A5-4C65-8709-2AE4E0A75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9031E-E34A-49D3-BF36-9EFF24AA8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DEB54-D57C-4B94-96AB-E66609CD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004-6DA7-424A-AE02-8026B2598A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F30D3-2CCE-4772-A6CE-A0A4F49C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1B505-2433-4360-807F-3B6A9B63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AD7D-C85C-4B66-B5CA-00E35B77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8572-887F-4A76-801F-BE50B096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68F7-F0BA-4140-85D7-41DD0FB4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245D9-5189-452E-AE77-5EEF4F4F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004-6DA7-424A-AE02-8026B2598A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F93A-6BB3-47DE-B3B8-7A686B05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0A23-7183-481A-970B-2EE060A6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AD7D-C85C-4B66-B5CA-00E35B77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5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B7BD-00A5-4F32-AB3F-8BBCDB5E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D95EB-A2CA-4DD5-9B34-40AF6E94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DCEB-1034-4AEF-8F6C-EA02580E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004-6DA7-424A-AE02-8026B2598A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DB1FF-09DE-44CC-87D0-D8ED6F10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532A4-5A11-46F9-A648-EF4B3CC0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AD7D-C85C-4B66-B5CA-00E35B77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0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2F50-FBEE-40F5-9E04-A42B1B81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FA78-038E-4DA6-A045-B8EEAD6DC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58AD5-AAB1-4A51-BDC9-748AE8090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17549-4163-4608-9334-71B0E2D2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004-6DA7-424A-AE02-8026B2598A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C67CC-0B5A-42B6-B651-4B6BF3EF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15270-0852-4B48-8329-65D5D84F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AD7D-C85C-4B66-B5CA-00E35B77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9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0EAE-AC9D-4E8D-B624-0C691716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EA21-BD08-43C2-83FD-406A334B3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594EE-2176-49C7-A5BA-9EC259373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F67A2-2F10-4BF5-BE19-31ED89303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6356A-D077-48D7-A318-967A9EFEB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6C461-5475-4E29-8507-2659AE5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004-6DA7-424A-AE02-8026B2598A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21A91-C8F7-4159-9593-3EBC5011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B1AFB-ADE7-478C-94E8-B045DE12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AD7D-C85C-4B66-B5CA-00E35B77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63D1-70E7-4BF3-B470-101C144B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9A946-582A-4DAA-A7C3-707D1EF9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004-6DA7-424A-AE02-8026B2598A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2BB29-C644-4196-9574-D32E0CE0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8F795-4AF1-45D5-ACB1-73E3E99E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AD7D-C85C-4B66-B5CA-00E35B77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1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B5592-4AFE-44E6-8EAE-69DF8E8B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004-6DA7-424A-AE02-8026B2598A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8E51B-73D0-493B-A903-A63B9062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44E1B-C46B-43FB-8DC4-7F8AE717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AD7D-C85C-4B66-B5CA-00E35B77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0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1317-CB91-44A6-95B4-E2447391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A2B7-D785-49BD-9852-5E3280D61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800F3-CF54-4ADB-A733-79CEEE90D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BE3B0-78BD-404E-A9EC-A24BDC2F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004-6DA7-424A-AE02-8026B2598A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EF18A-6E8A-46BD-A807-93B787A3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62424-2873-4F54-86F1-EC145100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AD7D-C85C-4B66-B5CA-00E35B77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3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DF5D-2021-4B78-83AA-ECDAC756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C551D-F280-4C01-AE23-F71AEFDC7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8C6DE-C5CA-4698-8DAE-582BD854F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9310B-E246-4757-8992-7570D566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004-6DA7-424A-AE02-8026B2598A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18D23-3FA9-4B1C-AE47-037A203A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1159F-3723-47B2-9B58-FCE2D69F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AD7D-C85C-4B66-B5CA-00E35B77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0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7B044-DEFC-43DE-BEC9-D7290206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7A282-1102-4E86-A775-6E6E0E173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EBBC-39CC-453F-8F89-5DF515422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7004-6DA7-424A-AE02-8026B2598A5E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C4332-607C-43BD-AE88-AE7652BE2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525D5-BA60-41AF-BF9A-C317DE9C8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CAD7D-C85C-4B66-B5CA-00E35B77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5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t.zoom.us/j/93043562673" TargetMode="External"/><Relationship Id="rId2" Type="http://schemas.openxmlformats.org/officeDocument/2006/relationships/hyperlink" Target="mailto:ded59@pitt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d59/CS44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C6C7-0AAA-413A-8CF6-A3EC0656D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Recitation 1: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509F9-A6FE-460C-BF31-EDF44C3D5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7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D263-D3A5-45B6-914C-68C0546F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862B-BA00-476E-8953-9C69AB74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contact me by: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ded59@pitt.edu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Office Hours: Wednesday 3:15 to 6:15 pm</a:t>
            </a:r>
          </a:p>
          <a:p>
            <a:pPr lvl="2"/>
            <a:r>
              <a:rPr lang="en-US" dirty="0"/>
              <a:t>Zoom Link: </a:t>
            </a:r>
            <a:r>
              <a:rPr lang="en-US" b="0" i="0" dirty="0">
                <a:solidFill>
                  <a:srgbClr val="232333"/>
                </a:solidFill>
                <a:effectLst/>
                <a:latin typeface="Lato"/>
              </a:rPr>
              <a:t> </a:t>
            </a:r>
            <a:r>
              <a:rPr lang="en-US" b="0" i="0" u="none" strike="noStrike" dirty="0">
                <a:solidFill>
                  <a:srgbClr val="0E71EB"/>
                </a:solidFill>
                <a:effectLst/>
                <a:latin typeface="Lato"/>
                <a:hlinkClick r:id="rId3"/>
              </a:rPr>
              <a:t>https://pitt.zoom.us/j/93043562673</a:t>
            </a:r>
            <a:endParaRPr lang="en-US" b="0" i="0" u="none" strike="noStrike" dirty="0">
              <a:solidFill>
                <a:srgbClr val="0E71EB"/>
              </a:solidFill>
              <a:effectLst/>
              <a:latin typeface="Lato"/>
            </a:endParaRPr>
          </a:p>
          <a:p>
            <a:pPr lvl="2"/>
            <a:r>
              <a:rPr lang="en-US" dirty="0"/>
              <a:t>Office hours are subject to change </a:t>
            </a:r>
          </a:p>
          <a:p>
            <a:pPr lvl="2"/>
            <a:r>
              <a:rPr lang="en-US" dirty="0"/>
              <a:t>If possible, send an email before you drop by in my office hours.</a:t>
            </a:r>
          </a:p>
          <a:p>
            <a:endParaRPr lang="en-US" dirty="0"/>
          </a:p>
          <a:p>
            <a:r>
              <a:rPr lang="en-US" dirty="0"/>
              <a:t>Recitation Slides</a:t>
            </a:r>
          </a:p>
          <a:p>
            <a:pPr lvl="1"/>
            <a:r>
              <a:rPr lang="en-US" dirty="0"/>
              <a:t>Will be available in </a:t>
            </a:r>
            <a:r>
              <a:rPr lang="en-US" dirty="0">
                <a:hlinkClick r:id="rId4"/>
              </a:rPr>
              <a:t>https://github.com/ded59/CS447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0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4B42-AE19-47F8-9E49-4609D823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recitations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571F-A977-4AB7-BEFF-B44192DD6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Examples and/or discussions related to the topics covered in lecture</a:t>
            </a:r>
          </a:p>
          <a:p>
            <a:endParaRPr lang="en-US" dirty="0"/>
          </a:p>
          <a:p>
            <a:r>
              <a:rPr lang="en-US" dirty="0"/>
              <a:t>Discussion of Labs</a:t>
            </a:r>
          </a:p>
          <a:p>
            <a:endParaRPr lang="en-US" dirty="0"/>
          </a:p>
          <a:p>
            <a:r>
              <a:rPr lang="en-US" dirty="0"/>
              <a:t>Quizzes</a:t>
            </a:r>
          </a:p>
        </p:txBody>
      </p:sp>
    </p:spTree>
    <p:extLst>
      <p:ext uri="{BB962C8B-B14F-4D97-AF65-F5344CB8AC3E}">
        <p14:creationId xmlns:p14="http://schemas.microsoft.com/office/powerpoint/2010/main" val="218826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6ED3-BF24-47EE-A8C6-F8D1A789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F9970-346B-4708-A8C4-9AB7EF51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Go to </a:t>
            </a:r>
            <a:r>
              <a:rPr lang="en-US" dirty="0"/>
              <a:t>the Course website and follow the steps under “Resources”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8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115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Office Theme</vt:lpstr>
      <vt:lpstr>Recitation 1: Intro</vt:lpstr>
      <vt:lpstr>Relevant Details</vt:lpstr>
      <vt:lpstr>What will the recitations cover?</vt:lpstr>
      <vt:lpstr>MARS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Debarun Das</dc:creator>
  <cp:lastModifiedBy>Debarun Das</cp:lastModifiedBy>
  <cp:revision>16</cp:revision>
  <dcterms:created xsi:type="dcterms:W3CDTF">2021-01-27T08:24:19Z</dcterms:created>
  <dcterms:modified xsi:type="dcterms:W3CDTF">2021-01-27T16:12:56Z</dcterms:modified>
</cp:coreProperties>
</file>