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8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09A1A-432A-47CE-BE7B-EF55CEFD0E88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C59BE-23AF-4412-B414-81149A54C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7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26191-8008-4EF8-B26B-6613559BB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D2686-4037-4885-B9E4-5BB8D657D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DECA4-36FA-4219-9FDB-D50689ED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8920-7B3E-4908-8101-1CE7C5F41B0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994B8-4642-4195-8417-8E04DBDB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B4E28-CF53-4AD9-B5A0-59481BD0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90CC-CDF0-45D9-8CD8-15AD35BC4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F4F8-B081-4358-9F4C-90D5AF97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43857-A4CA-44AF-9347-0CFC90636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A9A57-C57F-439A-B643-8A20261C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8920-7B3E-4908-8101-1CE7C5F41B0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F68AC-67AF-4067-98A9-8CCB33E2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85BE8-6A85-4EBF-8133-5CF8E3EE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90CC-CDF0-45D9-8CD8-15AD35BC4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7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28E21-04BE-43A7-9008-3A61A395E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A82A5-AC06-404D-8595-FF80AA908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0C06C-A1D0-413F-A738-7589FFED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8920-7B3E-4908-8101-1CE7C5F41B0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8FF8E-18F2-4F98-85DE-64FEC6EE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C5A32-0028-4FAE-BCCA-75D034E3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90CC-CDF0-45D9-8CD8-15AD35BC4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2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BB06-2D9E-431C-8844-2566D663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B6A2E-E481-4B61-AF9D-0BB206296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3AC6D-A5EB-48B2-9B60-C93A756A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8920-7B3E-4908-8101-1CE7C5F41B0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7FA0E-6A0C-4CCA-A63E-A8B3ACBC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3A959-FE43-49D1-B22E-1C9BE243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90CC-CDF0-45D9-8CD8-15AD35BC4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9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E615-316F-49CE-9E6E-2AB80636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922FA-489A-49F2-B59C-452BB8A31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E865F-1667-4556-AAEE-03BF89AF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8920-7B3E-4908-8101-1CE7C5F41B0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D6C28-DB80-445C-874C-376CDF39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A5D88-1AC2-40CB-A278-0BFE04EA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90CC-CDF0-45D9-8CD8-15AD35BC4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B273-9240-4B78-9C8F-7A9A6160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83DEA-7627-4988-B0AF-2359DC82A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BDB24-47EF-431B-8AD0-8A478C817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71EE8-4152-4837-B0C5-E53C3AC3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8920-7B3E-4908-8101-1CE7C5F41B0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E49A5-F95D-4674-85AC-18CEC98F8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D42AC-BCA1-4389-9889-7B21F633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90CC-CDF0-45D9-8CD8-15AD35BC4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3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45FF-0221-4911-B6A4-F8CCBE54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0BBEC-E331-40D4-BA09-FF637F91A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43B5C-7DAA-4977-A129-797083AA0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45FA54-1678-425C-B47E-123179CC7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3F7CEE-4E28-4C26-8E4A-478EEDB0F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F7A79-BDCC-471B-882B-6B0B8813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8920-7B3E-4908-8101-1CE7C5F41B0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81F6A7-185D-4E0B-8C3F-F15B6113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62682-B8A6-4379-833D-6E3B4CF5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90CC-CDF0-45D9-8CD8-15AD35BC4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9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629A-E3C6-493A-B80C-9459DB5A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66FEA-26E5-471F-B068-EEE566286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8920-7B3E-4908-8101-1CE7C5F41B0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61D7FC-0C9A-466E-8ECD-3810B863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34B66-9946-4324-AA34-49671EB8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90CC-CDF0-45D9-8CD8-15AD35BC4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3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2938C-A8B0-46CB-B357-666B2B74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8920-7B3E-4908-8101-1CE7C5F41B0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193E9B-40F4-4A51-A731-FFBDBD73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8F123-7A58-4AC3-93C5-C9867CAE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90CC-CDF0-45D9-8CD8-15AD35BC4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0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3A36-A1E7-481D-B170-1097E79B7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E1C22-E0F4-4688-96B0-5054362D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EA38A-E77B-49AB-993B-BE0077B5F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00010-DBC0-49B0-84B0-60D25E23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8920-7B3E-4908-8101-1CE7C5F41B0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650D4-1A9A-4B9B-94F7-EC3B87C9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DD71C-A39E-42E4-B781-F2F989DC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90CC-CDF0-45D9-8CD8-15AD35BC4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1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52C6-4A6A-4408-8DA9-40976AC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AFBAF-5878-47BA-BBF7-426418E95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73000-CFDE-42D0-9A6A-0D8500EEF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A07B0-70B2-4874-BE0E-DC1F747F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8920-7B3E-4908-8101-1CE7C5F41B0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E7678-E9E3-41AC-9DC1-623216DB6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6397A-8224-404C-941D-E85D1D98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90CC-CDF0-45D9-8CD8-15AD35BC4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9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F60BC-FC0E-44DD-94DD-D913A1524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DF20D-0F2A-465B-A0BA-B2733C2DB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EEBBD-4F21-4C12-B6DE-522C68EDC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58920-7B3E-4908-8101-1CE7C5F41B0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49253-77E5-4E10-9F40-D0CFE2962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7077F-1425-4DBE-AAF5-2419E1955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890CC-CDF0-45D9-8CD8-15AD35BC4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2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040C-7555-4FF8-9214-2102B9B4D2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Logic Gates, Lab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EAF37-6B07-4B12-B5E3-694BD8C2A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7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072E-3FD1-4EB1-A09F-AB01F1DD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Expression from Truth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9E6158-5825-402D-8569-76B6376F4B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76279"/>
              </p:ext>
            </p:extLst>
          </p:nvPr>
        </p:nvGraphicFramePr>
        <p:xfrm>
          <a:off x="824948" y="1825625"/>
          <a:ext cx="4084984" cy="3621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185">
                  <a:extLst>
                    <a:ext uri="{9D8B030D-6E8A-4147-A177-3AD203B41FA5}">
                      <a16:colId xmlns:a16="http://schemas.microsoft.com/office/drawing/2014/main" val="3593182079"/>
                    </a:ext>
                  </a:extLst>
                </a:gridCol>
                <a:gridCol w="1017933">
                  <a:extLst>
                    <a:ext uri="{9D8B030D-6E8A-4147-A177-3AD203B41FA5}">
                      <a16:colId xmlns:a16="http://schemas.microsoft.com/office/drawing/2014/main" val="2842565995"/>
                    </a:ext>
                  </a:extLst>
                </a:gridCol>
                <a:gridCol w="1017933">
                  <a:extLst>
                    <a:ext uri="{9D8B030D-6E8A-4147-A177-3AD203B41FA5}">
                      <a16:colId xmlns:a16="http://schemas.microsoft.com/office/drawing/2014/main" val="2434835711"/>
                    </a:ext>
                  </a:extLst>
                </a:gridCol>
                <a:gridCol w="1017933">
                  <a:extLst>
                    <a:ext uri="{9D8B030D-6E8A-4147-A177-3AD203B41FA5}">
                      <a16:colId xmlns:a16="http://schemas.microsoft.com/office/drawing/2014/main" val="609256242"/>
                    </a:ext>
                  </a:extLst>
                </a:gridCol>
              </a:tblGrid>
              <a:tr h="4023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Output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105326"/>
                  </a:ext>
                </a:extLst>
              </a:tr>
              <a:tr h="4023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778400"/>
                  </a:ext>
                </a:extLst>
              </a:tr>
              <a:tr h="4023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718875"/>
                  </a:ext>
                </a:extLst>
              </a:tr>
              <a:tr h="4023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080434"/>
                  </a:ext>
                </a:extLst>
              </a:tr>
              <a:tr h="4023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02163"/>
                  </a:ext>
                </a:extLst>
              </a:tr>
              <a:tr h="4023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153986"/>
                  </a:ext>
                </a:extLst>
              </a:tr>
              <a:tr h="4023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631021"/>
                  </a:ext>
                </a:extLst>
              </a:tr>
              <a:tr h="4023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013426"/>
                  </a:ext>
                </a:extLst>
              </a:tr>
              <a:tr h="4023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61169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2D4D2A-9238-45E8-B971-3E885D1C132E}"/>
              </a:ext>
            </a:extLst>
          </p:cNvPr>
          <p:cNvCxnSpPr/>
          <p:nvPr/>
        </p:nvCxnSpPr>
        <p:spPr>
          <a:xfrm flipV="1">
            <a:off x="4770783" y="3244046"/>
            <a:ext cx="1113183" cy="40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D4B802-E139-4056-B928-7B0169C12626}"/>
                  </a:ext>
                </a:extLst>
              </p:cNvPr>
              <p:cNvSpPr txBox="1"/>
              <p:nvPr/>
            </p:nvSpPr>
            <p:spPr>
              <a:xfrm>
                <a:off x="5910471" y="3059091"/>
                <a:ext cx="1232453" cy="3699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D4B802-E139-4056-B928-7B0169C12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471" y="3059091"/>
                <a:ext cx="1232453" cy="3699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08F64E-D219-40D9-96B9-5EB6AA1D32AD}"/>
              </a:ext>
            </a:extLst>
          </p:cNvPr>
          <p:cNvCxnSpPr/>
          <p:nvPr/>
        </p:nvCxnSpPr>
        <p:spPr>
          <a:xfrm flipV="1">
            <a:off x="4770783" y="4067912"/>
            <a:ext cx="1113183" cy="40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1C525B-CC0D-4EE9-9AB6-F170458299B9}"/>
                  </a:ext>
                </a:extLst>
              </p:cNvPr>
              <p:cNvSpPr txBox="1"/>
              <p:nvPr/>
            </p:nvSpPr>
            <p:spPr>
              <a:xfrm>
                <a:off x="5910471" y="3882957"/>
                <a:ext cx="123245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1C525B-CC0D-4EE9-9AB6-F17045829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471" y="3882957"/>
                <a:ext cx="12324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B46C97-5A26-44A5-8DA3-E64F685ADD0F}"/>
              </a:ext>
            </a:extLst>
          </p:cNvPr>
          <p:cNvCxnSpPr>
            <a:cxnSpLocks/>
          </p:cNvCxnSpPr>
          <p:nvPr/>
        </p:nvCxnSpPr>
        <p:spPr>
          <a:xfrm>
            <a:off x="4770783" y="4847421"/>
            <a:ext cx="1113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188BFF-BD0F-43F2-BB61-BFDB86360098}"/>
                  </a:ext>
                </a:extLst>
              </p:cNvPr>
              <p:cNvSpPr txBox="1"/>
              <p:nvPr/>
            </p:nvSpPr>
            <p:spPr>
              <a:xfrm>
                <a:off x="5923723" y="4662466"/>
                <a:ext cx="1232453" cy="3699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188BFF-BD0F-43F2-BB61-BFDB86360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23" y="4662466"/>
                <a:ext cx="1232453" cy="3699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FB7989-8F45-42E5-BD48-596D520AA8B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744278" y="5204079"/>
            <a:ext cx="1139688" cy="447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34FBE3-AD4A-4C63-8237-97A03A590D86}"/>
                  </a:ext>
                </a:extLst>
              </p:cNvPr>
              <p:cNvSpPr txBox="1"/>
              <p:nvPr/>
            </p:nvSpPr>
            <p:spPr>
              <a:xfrm>
                <a:off x="5883966" y="5466385"/>
                <a:ext cx="1232453" cy="3699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34FBE3-AD4A-4C63-8237-97A03A590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66" y="5466385"/>
                <a:ext cx="1232453" cy="3699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e 17">
            <a:extLst>
              <a:ext uri="{FF2B5EF4-FFF2-40B4-BE49-F238E27FC236}">
                <a16:creationId xmlns:a16="http://schemas.microsoft.com/office/drawing/2014/main" id="{0B67259C-A75C-47C6-904E-02A1C640A5CC}"/>
              </a:ext>
            </a:extLst>
          </p:cNvPr>
          <p:cNvSpPr/>
          <p:nvPr/>
        </p:nvSpPr>
        <p:spPr>
          <a:xfrm>
            <a:off x="7424530" y="2733261"/>
            <a:ext cx="692428" cy="3498574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C5E79B-D0F8-465F-8C8E-0B3790C00E79}"/>
                  </a:ext>
                </a:extLst>
              </p:cNvPr>
              <p:cNvSpPr txBox="1"/>
              <p:nvPr/>
            </p:nvSpPr>
            <p:spPr>
              <a:xfrm>
                <a:off x="8425069" y="4238530"/>
                <a:ext cx="3024810" cy="400815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sz="2000" dirty="0"/>
                  <a:t> +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C5E79B-D0F8-465F-8C8E-0B3790C00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069" y="4238530"/>
                <a:ext cx="3024810" cy="400815"/>
              </a:xfrm>
              <a:prstGeom prst="rect">
                <a:avLst/>
              </a:prstGeom>
              <a:blipFill>
                <a:blip r:embed="rId6"/>
                <a:stretch>
                  <a:fillRect t="-1333" b="-16000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2B8A6-A23B-4DB9-A917-C38A204C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9082" y="6390403"/>
            <a:ext cx="6993835" cy="365125"/>
          </a:xfrm>
        </p:spPr>
        <p:txBody>
          <a:bodyPr/>
          <a:lstStyle/>
          <a:p>
            <a:r>
              <a:rPr lang="en-US" dirty="0"/>
              <a:t>https://www.allaboutcircuits.com/textbook/digital/chpt-7/converting-truth-tables-boolean-expressions/</a:t>
            </a:r>
          </a:p>
        </p:txBody>
      </p:sp>
    </p:spTree>
    <p:extLst>
      <p:ext uri="{BB962C8B-B14F-4D97-AF65-F5344CB8AC3E}">
        <p14:creationId xmlns:p14="http://schemas.microsoft.com/office/powerpoint/2010/main" val="240287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6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0CDE-8679-4E17-83CF-EEE13E39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Gate Circuit based on the Boolean Expression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E3051950-97C6-4551-AAF7-3B62199B2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42" y="1990286"/>
            <a:ext cx="7187916" cy="4197388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D63DEC-C2E5-4393-BC2A-C5C007F9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8400" y="6487272"/>
            <a:ext cx="7315200" cy="365125"/>
          </a:xfrm>
        </p:spPr>
        <p:txBody>
          <a:bodyPr/>
          <a:lstStyle/>
          <a:p>
            <a:r>
              <a:rPr lang="en-US"/>
              <a:t>https://www.allaboutcircuits.com/textbook/digital/chpt-7/converting-truth-tables-boolean-expressions/</a:t>
            </a:r>
          </a:p>
        </p:txBody>
      </p:sp>
    </p:spTree>
    <p:extLst>
      <p:ext uri="{BB962C8B-B14F-4D97-AF65-F5344CB8AC3E}">
        <p14:creationId xmlns:p14="http://schemas.microsoft.com/office/powerpoint/2010/main" val="406265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A112-BBC4-4FD0-B02A-EA07F1B8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Boolean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6D779A-64CD-464B-9C11-471865165E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𝑎𝑝𝑝𝑙𝑦𝑖𝑛𝑔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dirty="0"/>
                  <a:t> (applying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(applying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6D779A-64CD-464B-9C11-471865165E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53D81-D7B6-4153-8386-F9899578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04661" y="6492875"/>
            <a:ext cx="7182678" cy="365125"/>
          </a:xfrm>
        </p:spPr>
        <p:txBody>
          <a:bodyPr/>
          <a:lstStyle/>
          <a:p>
            <a:r>
              <a:rPr lang="en-US" dirty="0"/>
              <a:t>https://www.allaboutcircuits.com/textbook/digital/chpt-7/boolean-rules-for-simplification/</a:t>
            </a:r>
          </a:p>
        </p:txBody>
      </p:sp>
    </p:spTree>
    <p:extLst>
      <p:ext uri="{BB962C8B-B14F-4D97-AF65-F5344CB8AC3E}">
        <p14:creationId xmlns:p14="http://schemas.microsoft.com/office/powerpoint/2010/main" val="412566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41C59-AA24-4CE0-865F-C675FD7C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8F3C6E-CE88-4626-B1EE-9F0B84D1EB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Simplify </a:t>
                </a:r>
                <a14:m>
                  <m:oMath xmlns:m="http://schemas.openxmlformats.org/officeDocument/2006/math"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b="0" i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BCD</m:t>
                    </m:r>
                    <m:r>
                      <a:rPr lang="en-US" b="0" i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̅"/>
                        <m:ctrlP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𝐵𝐶𝐷</m:t>
                        </m:r>
                      </m:e>
                    </m:acc>
                    <m:r>
                      <a:rPr lang="en-US" b="0" i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AB</m:t>
                    </m:r>
                    <m:acc>
                      <m:accPr>
                        <m:chr m:val="̅"/>
                        <m:ctrlP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𝐶𝐷</m:t>
                        </m:r>
                      </m:e>
                    </m:acc>
                  </m:oMath>
                </a14:m>
                <a:endParaRPr lang="en-US" dirty="0">
                  <a:highlight>
                    <a:srgbClr val="FFFF00"/>
                  </a:highlight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𝐵𝐶𝐷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𝐵𝐶𝐷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AB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𝐶𝐷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1+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AB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𝐶𝐷</m:t>
                        </m:r>
                      </m:e>
                    </m:acc>
                  </m:oMath>
                </a14:m>
                <a:r>
                  <a:rPr lang="en-US" dirty="0"/>
                  <a:t> (applying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AB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𝐶𝐷</m:t>
                        </m:r>
                      </m:e>
                    </m:acc>
                  </m:oMath>
                </a14:m>
                <a:endParaRPr lang="en-US" b="0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𝐶𝐷</m:t>
                            </m:r>
                          </m:e>
                        </m:acc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b="0" i="1" dirty="0">
                  <a:highlight>
                    <a:srgbClr val="FFFF00"/>
                  </a:highlight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(applying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8F3C6E-CE88-4626-B1EE-9F0B84D1E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3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E910-4E5C-40B5-90F2-46F42570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95529A-78EF-43A2-9F67-9C2C42030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Demo of drawing circuit for the expression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Discussion of Part A, B, C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95529A-78EF-43A2-9F67-9C2C42030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673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282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Logic Gates, Lab 8</vt:lpstr>
      <vt:lpstr>Boolean Expression from Truth Table</vt:lpstr>
      <vt:lpstr>Logic Gate Circuit based on the Boolean Expression</vt:lpstr>
      <vt:lpstr>Simplifying Boolean Expression</vt:lpstr>
      <vt:lpstr>Example</vt:lpstr>
      <vt:lpstr>Lab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Gates, Lab 8</dc:title>
  <dc:creator>Debarun Das</dc:creator>
  <cp:lastModifiedBy>Debarun Das</cp:lastModifiedBy>
  <cp:revision>25</cp:revision>
  <dcterms:created xsi:type="dcterms:W3CDTF">2021-03-24T11:29:29Z</dcterms:created>
  <dcterms:modified xsi:type="dcterms:W3CDTF">2021-04-01T07:35:10Z</dcterms:modified>
</cp:coreProperties>
</file>