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57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F471-234B-4C5D-9129-3886ABD2EF7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0D484-9DDA-45C8-A698-A22BB576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DA1D-78D1-4289-B4DC-4C8A188E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9AEE3-A2F4-4AE5-98D4-6C4D3179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2315-4BB9-4577-8374-FB74BE3E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B21-5DF2-4422-9576-3E84B792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08A1-33FA-4C5B-9F30-0488C3FB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9A6F-9AD6-4C15-A2C5-EF7D8A2F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E9054-3201-4DFF-9FEC-C7EC329A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B25-5BF3-48CB-B3EB-3B88B24D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2787-8FD2-46E3-A3FC-9B2A37B8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11C-0FD7-40E3-B5B8-1FDCAFF9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B9208-0B67-49B4-8C1C-5385BA00C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38CCB-2648-4736-9551-F64A15D9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A39B-CB39-4D71-ADB6-A319DCE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7043-C172-422C-8AC6-1AAF320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BDA-211D-4E0B-87E6-BC55735E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FE1E-41CB-44A7-8D84-57209B69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ABF-DDB0-47A1-B78A-2A6B75F0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270E-E31A-4E96-8B0A-40BC163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7E17-67DA-4063-B03C-CE976CE2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B305-0BA7-4FEB-AD46-3492B56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9F44-489D-455C-BD4B-A334351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DD68-25EB-45E0-B4F9-22CCC3C9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1598-BF8B-4077-BEF0-E7DB1DD7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552C-2F04-4348-B8DC-186954BD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1C61-9C3E-44DC-B7DC-E25ECE1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12B7-6F12-40A4-9965-62C7596B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1FF2-EE4C-480F-9CC1-73FC47A4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A645A-3470-4129-906A-4AA1C7C8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E9D0-4BE8-4599-B665-CE225893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DD0DD-0C61-4BD1-A6DC-9470C877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F821-3C98-4B5C-91EC-E6222B9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2C7C-5356-4F59-AC4D-A4690F0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024F-59A2-459E-A2C6-8395C8EA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87CA4-38CC-4298-AF99-2EF87658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126D1-0078-4B83-99C7-EF4E903F4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7EBCF-6CBD-4BC4-88D2-3F958C98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D7DA-F135-4E4F-8A96-AE6CF57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16814-6D4F-41DB-A79A-57EF645E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9925C-561F-4E6B-BC84-7F91E51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7747-418F-46F3-9721-BDBAA2C1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68ED4-83A6-4598-8C17-A0F747D3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E3F7-8A20-44D5-B598-9B403ABE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BB6F-0991-4BAC-9B69-E0803C8C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7396D-FC5D-4B5D-B827-7CB9100E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F313-3AA8-4A61-B30A-15FED43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9C95-5681-445A-A488-50A1C81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ADB-34B7-49EC-8224-1ABD2B35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E39D-5964-49E8-B3BD-17F01635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80DF-EF04-4099-B8DC-8616523AF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716F8-3875-4E64-931C-F0A93C67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A534C-24AD-4EB7-8DF6-C9EBFBD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7710-B9C4-4B87-95CF-AAA55DF3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603-06AA-4BDA-8573-6F39F9F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4B34A-F7DD-4D9E-955B-EDBFC3BEF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4E78E-792E-464D-9E40-E2277243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CA69-7C76-4958-B23D-F131BE0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5172-79DC-4AFD-81F1-D3B6C29C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C54F-8461-481B-88FA-97D510E9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D1CF9-090D-4204-80B6-9C46261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5D47-BBA0-4EFE-8EC1-4C5D5537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D6EF-02DC-4175-83C8-94CECAF9C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48B2-97B1-4D1E-A9B4-70086BA772E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D420-6C0D-4B67-9078-84F2CF70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4515-6623-473D-A519-484AB8D7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0A2-0A5E-45D7-AC4C-58C7217B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0420-663A-4985-8824-8F2F4FE4B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D9975-1394-47E1-AEDF-AC1F389AA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EA21-C377-4093-B7B3-AE0C4244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D3601BEE-C15F-4AD0-9BB7-569084701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61" y="1690688"/>
            <a:ext cx="4730686" cy="3268938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9651533-B457-4AA2-ADC5-91B02A99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" y="3084028"/>
            <a:ext cx="3639481" cy="24421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D3F70-71B5-4AE9-97BD-AC3E6F90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6046"/>
            <a:ext cx="4114800" cy="365125"/>
          </a:xfrm>
        </p:spPr>
        <p:txBody>
          <a:bodyPr/>
          <a:lstStyle/>
          <a:p>
            <a:r>
              <a:rPr lang="en-US" dirty="0"/>
              <a:t>https://en.wikipedia.org/wiki/Tower_of_Hanoi</a:t>
            </a:r>
          </a:p>
          <a:p>
            <a:r>
              <a:rPr lang="en-US" dirty="0"/>
              <a:t>https://askgif.com/blog/85/discuss-towers-of-hanoi-puzzle/</a:t>
            </a:r>
          </a:p>
        </p:txBody>
      </p:sp>
    </p:spTree>
    <p:extLst>
      <p:ext uri="{BB962C8B-B14F-4D97-AF65-F5344CB8AC3E}">
        <p14:creationId xmlns:p14="http://schemas.microsoft.com/office/powerpoint/2010/main" val="321860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77E4-D643-41AA-9DD6-7E607E7C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384F-7F07-486D-BA58-3D5943B8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correct sequence using recursion</a:t>
            </a:r>
          </a:p>
          <a:p>
            <a:pPr marL="0" indent="0">
              <a:buNone/>
            </a:pPr>
            <a:endParaRPr lang="en-US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</a:rPr>
              <a:t>Example sequence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Moving disk 1 from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to aux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Moving disk 2 from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to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866F-252D-4D70-B23F-1FD33343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AD02E0-1797-46D5-9847-E490C181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1" y="1835555"/>
            <a:ext cx="8462525" cy="389932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2F263-A6D2-4421-853D-1517BA4DC64F}"/>
              </a:ext>
            </a:extLst>
          </p:cNvPr>
          <p:cNvCxnSpPr>
            <a:cxnSpLocks/>
          </p:cNvCxnSpPr>
          <p:nvPr/>
        </p:nvCxnSpPr>
        <p:spPr>
          <a:xfrm flipH="1">
            <a:off x="5615609" y="1027906"/>
            <a:ext cx="1888434" cy="1112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1D188E-3F1A-4C1D-AAF9-67E0E11EE0F2}"/>
              </a:ext>
            </a:extLst>
          </p:cNvPr>
          <p:cNvSpPr txBox="1"/>
          <p:nvPr/>
        </p:nvSpPr>
        <p:spPr>
          <a:xfrm>
            <a:off x="7613373" y="660628"/>
            <a:ext cx="33925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the arguments in </a:t>
            </a:r>
            <a:r>
              <a:rPr lang="en-US" b="1" dirty="0"/>
              <a:t>a</a:t>
            </a:r>
            <a:r>
              <a:rPr lang="en-US" dirty="0"/>
              <a:t> registers before calling another function using </a:t>
            </a:r>
            <a:r>
              <a:rPr lang="en-US" b="1" dirty="0" err="1"/>
              <a:t>jal</a:t>
            </a:r>
            <a:r>
              <a:rPr lang="en-US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A144B-CC0A-4A4E-BDBE-8350C58AE22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84374"/>
            <a:ext cx="1755913" cy="10896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0005AA-904A-4EA9-ABA3-33CA4F6AA9CC}"/>
              </a:ext>
            </a:extLst>
          </p:cNvPr>
          <p:cNvSpPr txBox="1"/>
          <p:nvPr/>
        </p:nvSpPr>
        <p:spPr>
          <a:xfrm>
            <a:off x="7961243" y="4906764"/>
            <a:ext cx="33925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to load the return value in v0 to another register before you use v0 to make a </a:t>
            </a:r>
            <a:r>
              <a:rPr lang="en-US" dirty="0" err="1"/>
              <a:t>syscall</a:t>
            </a:r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F41B2-DE07-45EA-9472-21C29553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8061" y="6424340"/>
            <a:ext cx="6115878" cy="365125"/>
          </a:xfrm>
        </p:spPr>
        <p:txBody>
          <a:bodyPr/>
          <a:lstStyle/>
          <a:p>
            <a:r>
              <a:rPr lang="en-US" dirty="0"/>
              <a:t>https://luisfnqoliveira.gitlab.io/cs447_s2021/slides/08-Functions-and-the-Stack.pdf</a:t>
            </a:r>
          </a:p>
        </p:txBody>
      </p:sp>
    </p:spTree>
    <p:extLst>
      <p:ext uri="{BB962C8B-B14F-4D97-AF65-F5344CB8AC3E}">
        <p14:creationId xmlns:p14="http://schemas.microsoft.com/office/powerpoint/2010/main" val="318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BD48-4A94-49D1-B4D5-8FCF3C3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DF623DE-B031-4990-BFFC-D097E5FB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00" y="2500789"/>
            <a:ext cx="10123800" cy="2742772"/>
          </a:xfr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061EAB2-2D01-48A4-A1F5-C56E32F0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8061" y="6424340"/>
            <a:ext cx="6115878" cy="365125"/>
          </a:xfrm>
        </p:spPr>
        <p:txBody>
          <a:bodyPr/>
          <a:lstStyle/>
          <a:p>
            <a:r>
              <a:rPr lang="en-US" dirty="0"/>
              <a:t>https://luisfnqoliveira.gitlab.io/cs447_s2021/slides/08-Functions-and-the-Stack.pdf</a:t>
            </a:r>
          </a:p>
        </p:txBody>
      </p:sp>
    </p:spTree>
    <p:extLst>
      <p:ext uri="{BB962C8B-B14F-4D97-AF65-F5344CB8AC3E}">
        <p14:creationId xmlns:p14="http://schemas.microsoft.com/office/powerpoint/2010/main" val="28898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8EEC-8918-4102-A088-FBBE5574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13BB-96E9-4318-A94D-645CE0510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func1:</a:t>
            </a:r>
            <a:r>
              <a:rPr lang="en-US" sz="2000" dirty="0">
                <a:latin typeface="Consolas" panose="020B0609020204030204" pitchFamily="49" charset="0"/>
              </a:rPr>
              <a:t> push ra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s0,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s1, 20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pop ra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add:</a:t>
            </a:r>
            <a:r>
              <a:rPr lang="en-US" sz="2000" dirty="0">
                <a:latin typeface="Consolas" panose="020B0609020204030204" pitchFamily="49" charset="0"/>
              </a:rPr>
              <a:t>	add a0, s0, s1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26F55-2A55-45C2-BD8D-4C0914810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functions follow all the conventions?</a:t>
            </a:r>
          </a:p>
        </p:txBody>
      </p:sp>
    </p:spTree>
    <p:extLst>
      <p:ext uri="{BB962C8B-B14F-4D97-AF65-F5344CB8AC3E}">
        <p14:creationId xmlns:p14="http://schemas.microsoft.com/office/powerpoint/2010/main" val="264068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8EEC-8918-4102-A088-FBBE5574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13BB-96E9-4318-A94D-645CE0510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func1:</a:t>
            </a:r>
            <a:r>
              <a:rPr lang="en-US" sz="2000" dirty="0">
                <a:latin typeface="Consolas" panose="020B0609020204030204" pitchFamily="49" charset="0"/>
              </a:rPr>
              <a:t> push ra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a0,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a1, 20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pop ra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add:</a:t>
            </a:r>
            <a:r>
              <a:rPr lang="en-US" sz="2000" dirty="0">
                <a:latin typeface="Consolas" panose="020B0609020204030204" pitchFamily="49" charset="0"/>
              </a:rPr>
              <a:t>	push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add s0, a0, a1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move v0,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pop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26F55-2A55-45C2-BD8D-4C0914810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the functions follow all the conventions?</a:t>
            </a:r>
          </a:p>
        </p:txBody>
      </p:sp>
    </p:spTree>
    <p:extLst>
      <p:ext uri="{BB962C8B-B14F-4D97-AF65-F5344CB8AC3E}">
        <p14:creationId xmlns:p14="http://schemas.microsoft.com/office/powerpoint/2010/main" val="31278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876-A57F-4A37-847E-81552F58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8CD-16B1-4505-B5A1-CABD17854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3122"/>
            <a:ext cx="5181600" cy="5053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main:	li a0,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func2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v0, 10 #exit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syscall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func2: push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push ra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add s0, a0,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move a0,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func3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pop ra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pop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func3:	move v0, a0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693A-7B2F-4260-84FC-37C64C4BB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conventions are broken?</a:t>
            </a:r>
          </a:p>
          <a:p>
            <a:endParaRPr lang="en-US" dirty="0"/>
          </a:p>
          <a:p>
            <a:r>
              <a:rPr lang="en-US" dirty="0"/>
              <a:t>Will this function execute correctly?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3F64-0946-4024-9371-E4ACECC2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441"/>
            <a:ext cx="10515600" cy="1325563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24D6-3521-49E8-A87C-F25016CC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3487"/>
            <a:ext cx="5181600" cy="5113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main:	li a0,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a1,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func1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add s0, v0, s0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jal</a:t>
            </a:r>
            <a:r>
              <a:rPr lang="en-US" sz="2000" dirty="0">
                <a:latin typeface="Consolas" panose="020B0609020204030204" pitchFamily="49" charset="0"/>
              </a:rPr>
              <a:t> func2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sub s1, v1, s1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li v0,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syscall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func1: move v0, a0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move s0, v0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func2: move v1, a1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move s1, v1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jr</a:t>
            </a:r>
            <a:r>
              <a:rPr lang="en-US" sz="2000" dirty="0">
                <a:latin typeface="Consolas" panose="020B0609020204030204" pitchFamily="49" charset="0"/>
              </a:rPr>
              <a:t> ra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8549-EF1D-4796-84E6-0A0A9E6E4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final value of s0 and s1?</a:t>
            </a:r>
          </a:p>
          <a:p>
            <a:pPr lvl="1"/>
            <a:r>
              <a:rPr lang="en-US" dirty="0"/>
              <a:t>s0 = 2, s1 = 0</a:t>
            </a:r>
          </a:p>
          <a:p>
            <a:endParaRPr lang="en-US" dirty="0"/>
          </a:p>
          <a:p>
            <a:r>
              <a:rPr lang="en-US" dirty="0"/>
              <a:t>What conventions are broken?</a:t>
            </a:r>
          </a:p>
        </p:txBody>
      </p:sp>
    </p:spTree>
    <p:extLst>
      <p:ext uri="{BB962C8B-B14F-4D97-AF65-F5344CB8AC3E}">
        <p14:creationId xmlns:p14="http://schemas.microsoft.com/office/powerpoint/2010/main" val="25366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042-6CBE-43F2-B217-0B16BC09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AA8C5-5B0D-4672-9579-32FC6741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0870"/>
            <a:ext cx="5181600" cy="4686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big is the activation frame of function add?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add: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push ra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push s0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push s1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push s2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Code Omitted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pop s2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pop s1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pop s0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pop ra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84231-98D1-4537-A1FC-C99A706E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2391"/>
            <a:ext cx="5181600" cy="49345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 Bytes</a:t>
            </a:r>
          </a:p>
          <a:p>
            <a:r>
              <a:rPr lang="en-US" dirty="0"/>
              <a:t>12 Bytes</a:t>
            </a:r>
          </a:p>
          <a:p>
            <a:r>
              <a:rPr lang="en-US" dirty="0"/>
              <a:t>16 Bytes</a:t>
            </a:r>
          </a:p>
          <a:p>
            <a:r>
              <a:rPr lang="en-US" dirty="0"/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298351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1DEC-3C45-40B7-B93C-07B91F53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AF37D-02A1-4A8C-AF09-AFD5C31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towers</a:t>
            </a:r>
          </a:p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/>
              <a:t> </a:t>
            </a:r>
            <a:r>
              <a:rPr lang="en-US" dirty="0"/>
              <a:t>round disks, with decreasing sizes, placed on the </a:t>
            </a:r>
            <a:r>
              <a:rPr lang="en-US" dirty="0">
                <a:solidFill>
                  <a:srgbClr val="FF0000"/>
                </a:solidFill>
              </a:rPr>
              <a:t>first tower</a:t>
            </a:r>
          </a:p>
          <a:p>
            <a:r>
              <a:rPr lang="en-US" dirty="0"/>
              <a:t>You need to move all of the disks from the </a:t>
            </a:r>
            <a:r>
              <a:rPr lang="en-US" dirty="0">
                <a:solidFill>
                  <a:srgbClr val="FF0000"/>
                </a:solidFill>
              </a:rPr>
              <a:t>first tower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last tower</a:t>
            </a:r>
          </a:p>
          <a:p>
            <a:r>
              <a:rPr lang="en-US" dirty="0"/>
              <a:t>Larger disks can not be placed on top of smaller disks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third tower </a:t>
            </a:r>
            <a:r>
              <a:rPr lang="en-US" dirty="0"/>
              <a:t>can be used to temporarily hold disks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5853F-9A65-4572-B003-279A0A55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8756" y="6492875"/>
            <a:ext cx="5254487" cy="365125"/>
          </a:xfrm>
        </p:spPr>
        <p:txBody>
          <a:bodyPr/>
          <a:lstStyle/>
          <a:p>
            <a:r>
              <a:rPr lang="en-US" dirty="0"/>
              <a:t>https://www.cs.drexel.edu/~jjohnson/2004-05/fall/cs270/lectures/lec1.ppt</a:t>
            </a:r>
          </a:p>
        </p:txBody>
      </p:sp>
    </p:spTree>
    <p:extLst>
      <p:ext uri="{BB962C8B-B14F-4D97-AF65-F5344CB8AC3E}">
        <p14:creationId xmlns:p14="http://schemas.microsoft.com/office/powerpoint/2010/main" val="156122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522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Functions</vt:lpstr>
      <vt:lpstr>Convention 1</vt:lpstr>
      <vt:lpstr>Convention 2</vt:lpstr>
      <vt:lpstr>Exercise 1</vt:lpstr>
      <vt:lpstr>Exercise 2</vt:lpstr>
      <vt:lpstr>Exercise 3</vt:lpstr>
      <vt:lpstr>Exercise 4</vt:lpstr>
      <vt:lpstr>Exercise 5</vt:lpstr>
      <vt:lpstr>Tower of Hanoi</vt:lpstr>
      <vt:lpstr>Tower of Hanoi</vt:lpstr>
      <vt:lpstr>What you need to do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Debarun Das</dc:creator>
  <cp:lastModifiedBy>Debarun Das</cp:lastModifiedBy>
  <cp:revision>42</cp:revision>
  <dcterms:created xsi:type="dcterms:W3CDTF">2021-03-03T12:57:15Z</dcterms:created>
  <dcterms:modified xsi:type="dcterms:W3CDTF">2021-03-10T16:53:02Z</dcterms:modified>
</cp:coreProperties>
</file>