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3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7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5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6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5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9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2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0B9F3-F96E-4CC9-99BE-1A3D621D64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4" b="1418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D1CA7-08F6-49B5-A193-BCE689157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Plan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093D8-61AE-4AA4-BA25-55EAE1B36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dirty="0"/>
              <a:t>Attributes and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706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B1EB-060F-47E2-B136-9769D861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1F37-D621-4858-A689-F26A4F24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plan class is to define the different types of plans available to the users.</a:t>
            </a:r>
          </a:p>
          <a:p>
            <a:pPr marL="0" indent="0">
              <a:buNone/>
            </a:pPr>
            <a:r>
              <a:rPr lang="en-US" dirty="0"/>
              <a:t>This class inherits from the Device base class.</a:t>
            </a:r>
          </a:p>
        </p:txBody>
      </p:sp>
    </p:spTree>
    <p:extLst>
      <p:ext uri="{BB962C8B-B14F-4D97-AF65-F5344CB8AC3E}">
        <p14:creationId xmlns:p14="http://schemas.microsoft.com/office/powerpoint/2010/main" val="20672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B937-B9E5-4459-85A1-D648A2F1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FB9F-462C-4E17-B22C-82B6AC9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The name of the plan selected.</a:t>
            </a:r>
          </a:p>
          <a:p>
            <a:endParaRPr lang="en-US" dirty="0"/>
          </a:p>
          <a:p>
            <a:r>
              <a:rPr lang="en-US" dirty="0"/>
              <a:t>Price: The price of the plan selected.</a:t>
            </a:r>
          </a:p>
          <a:p>
            <a:endParaRPr lang="en-US" dirty="0"/>
          </a:p>
          <a:p>
            <a:r>
              <a:rPr lang="en-US" dirty="0"/>
              <a:t>Contract Length: The length of the selected plan.</a:t>
            </a:r>
          </a:p>
        </p:txBody>
      </p:sp>
    </p:spTree>
    <p:extLst>
      <p:ext uri="{BB962C8B-B14F-4D97-AF65-F5344CB8AC3E}">
        <p14:creationId xmlns:p14="http://schemas.microsoft.com/office/powerpoint/2010/main" val="20783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51ED-7AD3-4CF1-B85D-74471B2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DD25-E03A-428F-9AB1-353C8991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getName</a:t>
            </a:r>
            <a:r>
              <a:rPr lang="en-US" dirty="0"/>
              <a:t>: Returns name variable.</a:t>
            </a:r>
          </a:p>
          <a:p>
            <a:r>
              <a:rPr lang="en-US" dirty="0" err="1"/>
              <a:t>setName</a:t>
            </a:r>
            <a:r>
              <a:rPr lang="en-US" dirty="0"/>
              <a:t>: Assigns the plan’s name.</a:t>
            </a:r>
          </a:p>
          <a:p>
            <a:r>
              <a:rPr lang="en-US" dirty="0" err="1"/>
              <a:t>getPrice</a:t>
            </a:r>
            <a:r>
              <a:rPr lang="en-US" dirty="0"/>
              <a:t>: Returns Price variable.</a:t>
            </a:r>
          </a:p>
          <a:p>
            <a:r>
              <a:rPr lang="en-US" dirty="0" err="1"/>
              <a:t>setPrice</a:t>
            </a:r>
            <a:r>
              <a:rPr lang="en-US" dirty="0"/>
              <a:t>: Assign’s the plan’s price.</a:t>
            </a:r>
          </a:p>
          <a:p>
            <a:r>
              <a:rPr lang="en-US" dirty="0" err="1"/>
              <a:t>getContractLength</a:t>
            </a:r>
            <a:r>
              <a:rPr lang="en-US" dirty="0"/>
              <a:t>: Returns Contract Length Variable.</a:t>
            </a:r>
          </a:p>
          <a:p>
            <a:r>
              <a:rPr lang="en-US" dirty="0" err="1"/>
              <a:t>setContractLength</a:t>
            </a:r>
            <a:r>
              <a:rPr lang="en-US" dirty="0"/>
              <a:t>: Assigns the plan’s Contract Length.</a:t>
            </a:r>
          </a:p>
          <a:p>
            <a:r>
              <a:rPr lang="en-US" dirty="0" err="1"/>
              <a:t>displayData</a:t>
            </a:r>
            <a:r>
              <a:rPr lang="en-US" dirty="0"/>
              <a:t>: Prints the stored information into the output stream for a given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4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BF89-BC03-4434-A1F7-FE6EF95A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James Finch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59F3-1B7D-4C4A-BB88-600896F6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 :  12/2/2020</a:t>
            </a:r>
          </a:p>
          <a:p>
            <a:r>
              <a:rPr lang="en-US" dirty="0"/>
              <a:t>Class : CIS247</a:t>
            </a:r>
          </a:p>
        </p:txBody>
      </p:sp>
    </p:spTree>
    <p:extLst>
      <p:ext uri="{BB962C8B-B14F-4D97-AF65-F5344CB8AC3E}">
        <p14:creationId xmlns:p14="http://schemas.microsoft.com/office/powerpoint/2010/main" val="4115605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F211A"/>
      </a:dk2>
      <a:lt2>
        <a:srgbClr val="F0F1F3"/>
      </a:lt2>
      <a:accent1>
        <a:srgbClr val="CA9924"/>
      </a:accent1>
      <a:accent2>
        <a:srgbClr val="D54E17"/>
      </a:accent2>
      <a:accent3>
        <a:srgbClr val="E72941"/>
      </a:accent3>
      <a:accent4>
        <a:srgbClr val="D5177E"/>
      </a:accent4>
      <a:accent5>
        <a:srgbClr val="E729DF"/>
      </a:accent5>
      <a:accent6>
        <a:srgbClr val="8E17D5"/>
      </a:accent6>
      <a:hlink>
        <a:srgbClr val="4569C1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RetrospectVTI</vt:lpstr>
      <vt:lpstr>Plan Class</vt:lpstr>
      <vt:lpstr>Purpose</vt:lpstr>
      <vt:lpstr>Attributes</vt:lpstr>
      <vt:lpstr>Methods</vt:lpstr>
      <vt:lpstr>James Finch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Class</dc:title>
  <dc:creator>Shards Of Nasiir</dc:creator>
  <cp:lastModifiedBy>Shards Of Nasiir</cp:lastModifiedBy>
  <cp:revision>2</cp:revision>
  <dcterms:created xsi:type="dcterms:W3CDTF">2020-12-03T04:24:04Z</dcterms:created>
  <dcterms:modified xsi:type="dcterms:W3CDTF">2020-12-03T04:58:04Z</dcterms:modified>
</cp:coreProperties>
</file>