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3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7147-04B3-4900-A8BF-A6071DE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612D3-2C12-4471-AD4A-8C78BB969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2F4B-C827-47EC-B0CA-FD08CA06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73EA-7641-41CF-8697-03E9309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46D7-ABA9-4C58-9F7B-A29EC9C0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0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85D0-C847-4D72-8611-A0753FF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91C2-B3C5-489B-BB55-5E3CBB1F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CF40-5F72-45B9-B9E9-DE585389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C777-D558-4833-8A08-CB7F29EC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20A8-0B51-4AB0-A419-88FFA628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23429-F84A-4681-B953-392C87D8B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533AF-85A2-459D-B1DC-E798B3846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A5C7-B198-4095-88D3-3033D8F2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5E21-0021-4A4A-A492-DD0E6CFD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DBAB-A95F-4BCF-A016-83A066ED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EB52-913A-4697-B9F8-91DD59B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F8CB-8D7D-4CF7-9553-1F6AFAA0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30F4-74F2-4037-A3BC-4BDF74AF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8A91-E627-4EA7-A0C5-819B54B5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ED32-7FC0-4E81-8FC0-1E6C9817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D539-DBB1-4F4A-9197-9708C091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AD9F-401B-484A-A2A1-BDE47442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BDF8-6A88-4BD8-958A-FCBB1E2F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97C1-4016-455C-BB0E-2AD7EFA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F0A1-8CDA-4242-A0A9-79A454BD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7E1-A835-4852-8DA3-140629B2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7DA7-502B-4F3C-90BE-892AC1FE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0D28-379B-4A05-BBBE-3BC55F9CF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1D6B-5B2D-4761-98BF-41D26C09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FDA43-A6FE-474D-A948-1122A632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DA71-E393-4D83-BFA7-631D52F0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6793-91C1-42DD-9139-C153E0A2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F90A-8163-4E84-B7A1-374384A0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5D245-4945-4EA4-9817-D958D5D6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433CE-1084-4E22-BF5E-8D9BC7AC1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0D6E-03C1-4A36-9749-661DA0A86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CFFA-DA06-407D-910B-7AC85FD0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90400-3CD8-413D-BC75-983A13CB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AD780-5F82-4B65-81D8-6AB8EDFC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C7FC-84B2-406D-A4E4-C6DE1921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08DF2-33E5-420C-A1F8-AD12F3BC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8700-8314-4CD3-94EE-4F434C0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F43A5-CEB0-4296-B05C-2CF7CB7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7ED73-1366-4077-9E12-CE6A61B2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9E81-13A5-41D8-915A-4F28A502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0AED0-B3C6-46FD-B094-79861D35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EA9D-A035-451B-AB57-C89179D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8A8A-6A06-4AC6-956F-E868E7F6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6C799-A7F5-4FE3-A873-38381C88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0F15-32BD-4C08-965C-DFC01407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AB5E-9A9F-4BE2-B80C-038F4424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B2001-AC7E-44E1-B2F7-4968E8B0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0BB9-E839-4E35-8E7A-2579C784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5B803-3C1E-4498-9AFB-E40EB22AD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BFE8F-0062-49DD-AE67-11BC01B76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1CFD-3A74-4B79-BC50-5522E984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D917-B842-4ECD-89C1-1A37F3A8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FAA62-93F4-417E-BD0C-2DEE2792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A939B-8D8C-4460-B073-AF6B5E2F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B685-8C8C-4B10-9193-411A334DC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1896-2E1B-4123-8B87-2D1689CD4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78F1-8173-4A7B-B91F-BC5F08D98D7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CB7F-97F7-4DE5-9931-2D38AA74C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1964-170F-4C23-AE5E-69D64FC5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3256-5DAA-4597-8E40-F92E1383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Device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7891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" y="0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1521502"/>
            <a:ext cx="5266944" cy="3814995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The Device class is the base class which defines attributes used within both the phone and tablet classes.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 class provides information to the derived classes about model, price, and release year.</a:t>
            </a:r>
            <a:endParaRPr lang="en-US" sz="2800" cap="non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19619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95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" y="0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1521502"/>
            <a:ext cx="5266944" cy="3814995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model:  What model is the device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</a:rPr>
              <a:t>price: Cost of the device</a:t>
            </a:r>
          </a:p>
          <a:p>
            <a:r>
              <a:rPr lang="en-US" sz="2800" cap="none" dirty="0">
                <a:solidFill>
                  <a:schemeClr val="bg1"/>
                </a:solidFill>
              </a:rPr>
              <a:t>Integer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bg1"/>
                </a:solidFill>
              </a:rPr>
              <a:t>releaseYear</a:t>
            </a:r>
            <a:r>
              <a:rPr lang="en-US" sz="2800" cap="none" dirty="0">
                <a:solidFill>
                  <a:schemeClr val="bg1"/>
                </a:solidFill>
              </a:rPr>
              <a:t>: Year devic</a:t>
            </a:r>
            <a:r>
              <a:rPr lang="en-US" sz="2800" dirty="0">
                <a:solidFill>
                  <a:schemeClr val="bg1"/>
                </a:solidFill>
              </a:rPr>
              <a:t>e was released</a:t>
            </a:r>
            <a:endParaRPr lang="en-US" sz="2800" cap="non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19619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10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67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970844"/>
            <a:ext cx="5555207" cy="5429956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Setters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bg1"/>
                </a:solidFill>
              </a:rPr>
              <a:t>setModel</a:t>
            </a:r>
            <a:r>
              <a:rPr lang="en-US" sz="2800" cap="none" dirty="0">
                <a:solidFill>
                  <a:schemeClr val="bg1"/>
                </a:solidFill>
              </a:rPr>
              <a:t>: assign</a:t>
            </a:r>
            <a:r>
              <a:rPr lang="en-US" sz="2800" dirty="0">
                <a:solidFill>
                  <a:schemeClr val="bg1"/>
                </a:solidFill>
              </a:rPr>
              <a:t>s model of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bg1"/>
                </a:solidFill>
              </a:rPr>
              <a:t>setRelease</a:t>
            </a:r>
            <a:r>
              <a:rPr lang="en-US" sz="2800" dirty="0" err="1">
                <a:solidFill>
                  <a:schemeClr val="bg1"/>
                </a:solidFill>
              </a:rPr>
              <a:t>Year</a:t>
            </a:r>
            <a:r>
              <a:rPr lang="en-US" sz="2800" dirty="0">
                <a:solidFill>
                  <a:schemeClr val="bg1"/>
                </a:solidFill>
              </a:rPr>
              <a:t>: sets device production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bg1"/>
                </a:solidFill>
              </a:rPr>
              <a:t>setPrice</a:t>
            </a:r>
            <a:r>
              <a:rPr lang="en-US" sz="2800" cap="none" dirty="0">
                <a:solidFill>
                  <a:schemeClr val="bg1"/>
                </a:solidFill>
              </a:rPr>
              <a:t>: sets device prices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Getters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bg1"/>
                </a:solidFill>
              </a:rPr>
              <a:t>getModel</a:t>
            </a:r>
            <a:r>
              <a:rPr lang="en-US" sz="2800" cap="none" dirty="0">
                <a:solidFill>
                  <a:schemeClr val="bg1"/>
                </a:solidFill>
              </a:rPr>
              <a:t>: returns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getReleaseYear</a:t>
            </a:r>
            <a:r>
              <a:rPr lang="en-US" sz="2800" dirty="0">
                <a:solidFill>
                  <a:schemeClr val="bg1"/>
                </a:solidFill>
              </a:rPr>
              <a:t>: returns device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err="1">
                <a:solidFill>
                  <a:schemeClr val="bg1"/>
                </a:solidFill>
              </a:rPr>
              <a:t>getPrice</a:t>
            </a:r>
            <a:r>
              <a:rPr lang="en-US" sz="2800" cap="none" dirty="0">
                <a:solidFill>
                  <a:schemeClr val="bg1"/>
                </a:solidFill>
              </a:rPr>
              <a:t>: returns device </a:t>
            </a:r>
            <a:r>
              <a:rPr lang="en-US" sz="2800" dirty="0">
                <a:solidFill>
                  <a:schemeClr val="bg1"/>
                </a:solidFill>
              </a:rPr>
              <a:t>price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19619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87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67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Methods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cont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6" y="970844"/>
            <a:ext cx="4877874" cy="542995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displayData</a:t>
            </a:r>
            <a:r>
              <a:rPr lang="en-US" sz="2800" dirty="0">
                <a:solidFill>
                  <a:schemeClr val="bg1"/>
                </a:solidFill>
              </a:rPr>
              <a:t>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</a:rPr>
              <a:t>This method displays all product information such as Model Name, Production Year, and Price.  Both Phone and Tablet classes call this method to display their respective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19619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596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35906CD-1435-4E61-BE46-4AF9CBEA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Class Code Screenshot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8DB6CC1-6042-4067-B4E6-08D9AD278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" y="1164711"/>
            <a:ext cx="6039556" cy="5693289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56ABF77-3DF0-4009-A608-6D62FFE75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74" y="1164710"/>
            <a:ext cx="4099682" cy="56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Device Class</vt:lpstr>
      <vt:lpstr>Purpose</vt:lpstr>
      <vt:lpstr>Attributes</vt:lpstr>
      <vt:lpstr>Methods</vt:lpstr>
      <vt:lpstr>Methods cont…</vt:lpstr>
      <vt:lpstr>Device Class Code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Class</dc:title>
  <dc:creator>Joshua T. Morgan</dc:creator>
  <cp:lastModifiedBy>Joshua T. Morgan</cp:lastModifiedBy>
  <cp:revision>5</cp:revision>
  <dcterms:created xsi:type="dcterms:W3CDTF">2020-12-13T19:13:11Z</dcterms:created>
  <dcterms:modified xsi:type="dcterms:W3CDTF">2020-12-13T20:02:19Z</dcterms:modified>
</cp:coreProperties>
</file>