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1C47-F472-4CF5-AEEF-A5994FAE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79DA-F9DD-4D71-A9EF-1DBF9E04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81DB-C191-40F2-872C-5ECE0E7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A3B0-8062-4C77-BE5F-6199F7C0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C296-8455-4110-97F1-F9A1FDA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4330-E09B-4257-8410-DEBF6FCD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1DD8-7909-4823-9A1D-164BC6D8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6F0D-323A-4827-89A3-98790C52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F215-498D-43A5-8C10-C39C87C9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8036-2A21-4ACC-B29F-9C7B9E14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5883-CC13-4CCC-8DD5-3CC6670E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1488-BBDC-4BD5-9FAB-76B99798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905F-73B6-46F6-BE78-5E6CED4F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A93-8B53-4185-AAB9-18BD0AE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3F4D-255E-4BB7-A819-31F1E604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F7FD-7B7E-4CE1-BBAB-523E04FE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9FDE-DB04-4AFF-9351-8E0436CEE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56AC-80D8-404E-88E0-8DDDF7858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B8437-2954-4A5B-8F20-1F75BD88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02CCB-0743-4ED9-A2BC-F9BCA684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1EE1-C111-42E7-AB8C-4A2772A8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0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1023-86ED-4232-A4E1-2C6FC3F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31C9-C98B-4A59-B1AF-4510A9E8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4F22-DFA6-4B28-B93D-CC38D040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693E5-8B05-4385-A6B6-24445F221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6D19-4BEC-43B2-805D-587EA46C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A07E-E434-4A17-98A5-6726600C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4CF3-F617-44D6-BFEE-588A195C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26D44-A790-48FF-AEFF-98B6BC3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258-89AC-4598-A85A-EBA0089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69E7-F2ED-49EB-A93D-7BCAF756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AAC6C-9007-48ED-AAF3-7710593B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D62C4-CFA8-4D6B-8AE9-496F2D6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3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6862F-929C-41EB-88C0-36C8C0D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95B6D-73F5-4F01-8D5C-2B8A5E28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E485-693C-41CF-968A-C6AA9C83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8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CF1-9BB2-47AE-A86E-545563F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7F7E-CFDB-4481-BCCF-9279186D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9C24D-CB96-4066-9346-80AD356A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3C87-8F9B-4933-918D-98FFED6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843D-4820-48FB-89F8-3EF82FB8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191A-A2B3-409E-9AAC-3298B3F9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EEF-E310-4CE6-B8C7-0E347C5E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C5AA9-2C0E-4AFA-B508-A9F5AD14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01C21-96B5-49F1-BD4C-2FFDDAFC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4E4E-B958-48E3-82A5-418740DC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213B-18CB-4876-93D4-97AA3251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993A-1CEA-4E71-825C-418C36A2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7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4097-B402-4E8A-AD31-7ED5C7CE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D447-496C-48EC-A34E-818F5F0C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14E5-FEA3-46F1-ADFF-D3146670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CAE3-9DE0-4418-8185-8053011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536B-833A-4A74-AB5B-6A6EE5A2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7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ADF90-8F2F-409E-ADBA-6E8E9DC3C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E314-818A-4C26-9AB6-05191E0C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B2D-38B1-46BD-9A93-D1712678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5AD3-68F4-4CFC-AC25-414C0EFF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C715-CC57-4E41-A450-8AD0975A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7DB06-F6E9-4B65-A179-01B25307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6649-F525-41DD-A464-7DF9BD3A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AF0F-E130-4854-A02A-0A696E85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EAF5-6B96-4EE9-BFE1-1AC6F92DB77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54F6-7905-4BF4-930D-C1661C9F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7838-3BA7-4F7D-B4CA-BF92322C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BF2A-F551-4048-958F-63E76DE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Phone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7891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" y="0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1521502"/>
            <a:ext cx="5266944" cy="3814995"/>
          </a:xfrm>
        </p:spPr>
        <p:txBody>
          <a:bodyPr>
            <a:normAutofit lnSpcReduction="10000"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The Phone class’s purpose is to define the different phone options available to the users, and </a:t>
            </a:r>
            <a:r>
              <a:rPr lang="en-US" sz="2800" cap="none">
                <a:solidFill>
                  <a:schemeClr val="bg1"/>
                </a:solidFill>
              </a:rPr>
              <a:t>their respective price.</a:t>
            </a:r>
            <a:endParaRPr lang="en-US" sz="2800" cap="none" dirty="0">
              <a:solidFill>
                <a:schemeClr val="bg1"/>
              </a:solidFill>
            </a:endParaRPr>
          </a:p>
          <a:p>
            <a:r>
              <a:rPr lang="en-US" sz="2800" cap="none" dirty="0">
                <a:solidFill>
                  <a:schemeClr val="bg1"/>
                </a:solidFill>
              </a:rPr>
              <a:t>This class is derived from the Device class, which is the Base class for the entire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64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" y="0"/>
            <a:ext cx="5266944" cy="10784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Attribute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" y="1521502"/>
            <a:ext cx="5266944" cy="3814995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</a:rPr>
              <a:t>Inventory</a:t>
            </a:r>
            <a:r>
              <a:rPr lang="en-US" dirty="0">
                <a:solidFill>
                  <a:schemeClr val="bg1"/>
                </a:solidFill>
              </a:rPr>
              <a:t>:  </a:t>
            </a:r>
            <a:r>
              <a:rPr lang="en-US" cap="none" dirty="0">
                <a:solidFill>
                  <a:schemeClr val="bg1"/>
                </a:solidFill>
              </a:rPr>
              <a:t>Phones in stock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r="16886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17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AF356-2E35-4AC3-856C-F56A1C33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1316" cy="11254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</a:rPr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ECC4-3266-48C5-BE74-50DB401C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7166"/>
            <a:ext cx="6766560" cy="5350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getInventory</a:t>
            </a:r>
            <a:r>
              <a:rPr lang="en-US" sz="2400" dirty="0">
                <a:solidFill>
                  <a:schemeClr val="bg1"/>
                </a:solidFill>
              </a:rPr>
              <a:t>:  Returns inventory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setInventory</a:t>
            </a:r>
            <a:r>
              <a:rPr lang="en-US" sz="2400" dirty="0">
                <a:solidFill>
                  <a:schemeClr val="bg1"/>
                </a:solidFill>
              </a:rPr>
              <a:t>:  Assigns the number of phones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displayData</a:t>
            </a:r>
            <a:r>
              <a:rPr lang="en-US" sz="2400" dirty="0">
                <a:solidFill>
                  <a:schemeClr val="bg1"/>
                </a:solidFill>
              </a:rPr>
              <a:t>:  Displays Phone class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264AD-B9F6-4845-87D9-2FB7B414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C5839-A821-4940-9D19-02A676C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35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Phone Class Code Screenshot</a:t>
            </a:r>
          </a:p>
        </p:txBody>
      </p:sp>
      <p:pic>
        <p:nvPicPr>
          <p:cNvPr id="3" name="Content Placeholder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FAA0021-3622-4D77-AF8A-541580C9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5" b="21713"/>
          <a:stretch/>
        </p:blipFill>
        <p:spPr>
          <a:xfrm>
            <a:off x="0" y="954157"/>
            <a:ext cx="12192000" cy="5903842"/>
          </a:xfrm>
        </p:spPr>
      </p:pic>
    </p:spTree>
    <p:extLst>
      <p:ext uri="{BB962C8B-B14F-4D97-AF65-F5344CB8AC3E}">
        <p14:creationId xmlns:p14="http://schemas.microsoft.com/office/powerpoint/2010/main" val="4043834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BrushVTI</vt:lpstr>
      <vt:lpstr>Office Theme</vt:lpstr>
      <vt:lpstr>Phone Class</vt:lpstr>
      <vt:lpstr>Purpose</vt:lpstr>
      <vt:lpstr>Attribute</vt:lpstr>
      <vt:lpstr>Methods</vt:lpstr>
      <vt:lpstr>Phone Class Code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Class</dc:title>
  <dc:creator>Marvin Parks</dc:creator>
  <cp:lastModifiedBy>Null SYN</cp:lastModifiedBy>
  <cp:revision>5</cp:revision>
  <dcterms:created xsi:type="dcterms:W3CDTF">2020-12-05T06:58:26Z</dcterms:created>
  <dcterms:modified xsi:type="dcterms:W3CDTF">2020-12-06T03:45:29Z</dcterms:modified>
</cp:coreProperties>
</file>