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397C6C-3675-4C14-8A00-F49D2FE09100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12D71C3-875C-4B84-8B04-AD2D3A67480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ru-RU" sz="4400" dirty="0" err="1" smtClean="0"/>
              <a:t>Арканоид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Босова</a:t>
            </a:r>
            <a:r>
              <a:rPr lang="ru-RU" dirty="0" smtClean="0"/>
              <a:t> </a:t>
            </a:r>
            <a:r>
              <a:rPr lang="ru-RU" dirty="0" err="1" smtClean="0"/>
              <a:t>диана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2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собой представляет </a:t>
            </a:r>
            <a:r>
              <a:rPr lang="ru-RU" dirty="0" err="1" smtClean="0"/>
              <a:t>арканоид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Арканоид</a:t>
            </a:r>
            <a:r>
              <a:rPr lang="ru-RU" dirty="0" smtClean="0"/>
              <a:t> – </a:t>
            </a:r>
            <a:r>
              <a:rPr lang="ru-RU" dirty="0" err="1" smtClean="0"/>
              <a:t>компьюторная</a:t>
            </a:r>
            <a:r>
              <a:rPr lang="ru-RU" dirty="0" smtClean="0"/>
              <a:t> игра </a:t>
            </a:r>
            <a:r>
              <a:rPr lang="en-US" dirty="0" smtClean="0"/>
              <a:t>, </a:t>
            </a:r>
            <a:r>
              <a:rPr lang="ru-RU" dirty="0" smtClean="0"/>
              <a:t>целью которой является разбить мячиком все блоки</a:t>
            </a:r>
            <a:r>
              <a:rPr lang="en-US" dirty="0" smtClean="0"/>
              <a:t>,</a:t>
            </a:r>
            <a:r>
              <a:rPr lang="ru-RU" dirty="0" smtClean="0"/>
              <a:t> не </a:t>
            </a:r>
            <a:r>
              <a:rPr lang="ru-RU" dirty="0" err="1" smtClean="0"/>
              <a:t>уранив</a:t>
            </a:r>
            <a:r>
              <a:rPr lang="ru-RU" dirty="0" smtClean="0"/>
              <a:t> его при этом.</a:t>
            </a:r>
            <a:r>
              <a:rPr lang="en-US" dirty="0" smtClean="0"/>
              <a:t> </a:t>
            </a:r>
            <a:r>
              <a:rPr lang="ru-RU" dirty="0" smtClean="0"/>
              <a:t>Для этого необходимо управлять платформой с помощью стрелок на клавиатуре.</a:t>
            </a:r>
            <a:endParaRPr lang="ru-RU" dirty="0"/>
          </a:p>
        </p:txBody>
      </p:sp>
      <p:pic>
        <p:nvPicPr>
          <p:cNvPr id="1026" name="Picture 2" descr="https://images.launchbox-app.com/f8e3a109-b34e-424e-88a2-ec503fb1cfd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2771451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roosterteeth.com/image/upload/t_m/f_auto/2/uploads/images/555bcf74-899a-4477-b6e5-7656b80a31e1/original/1181242048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9" y="2420888"/>
            <a:ext cx="464451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7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7520940" cy="3579849"/>
          </a:xfrm>
        </p:spPr>
        <p:txBody>
          <a:bodyPr/>
          <a:lstStyle/>
          <a:p>
            <a:r>
              <a:rPr lang="ru-RU" dirty="0" smtClean="0"/>
              <a:t>Целью проекта является создать игру </a:t>
            </a:r>
            <a:r>
              <a:rPr lang="ru-RU" dirty="0" err="1" smtClean="0"/>
              <a:t>арканоид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Создавать проект будем с помощью языка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и библиотеки </a:t>
            </a:r>
            <a:r>
              <a:rPr lang="en-US" dirty="0" err="1" smtClean="0"/>
              <a:t>PyGame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0" name="Picture 2" descr="https://compuzilla.ru/wp-content/uploads/python-programmirovan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68810"/>
            <a:ext cx="5048493" cy="318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ser-images.githubusercontent.com/65417594/131365679-e3634a67-4054-4b66-a8f3-4f48533b424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9" y="4448326"/>
            <a:ext cx="8201125" cy="32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изучения документации и реализации кода программы мы получаем результат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Стартовое окно.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56" y="2134555"/>
            <a:ext cx="799288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 с игровым процессом.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8883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2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 проигрыша.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72590"/>
            <a:ext cx="7632848" cy="478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04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Окно выигрыша.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0593"/>
            <a:ext cx="7560840" cy="468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13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Была создана игра </a:t>
            </a:r>
            <a:r>
              <a:rPr lang="ru-RU" dirty="0" err="1" smtClean="0"/>
              <a:t>арканоид</a:t>
            </a:r>
            <a:r>
              <a:rPr lang="ru-RU" dirty="0" smtClean="0"/>
              <a:t> на языке программирования </a:t>
            </a:r>
            <a:r>
              <a:rPr lang="en-US" dirty="0" smtClean="0"/>
              <a:t>python, </a:t>
            </a:r>
            <a:r>
              <a:rPr lang="ru-RU" dirty="0" smtClean="0"/>
              <a:t>с помощью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 исходным кодом можно ознакомиться по ссылке</a:t>
            </a:r>
            <a:r>
              <a:rPr lang="en-US" dirty="0"/>
              <a:t>: https://disk.yandex.ru/d/lcTyYnPLcCrIkQ</a:t>
            </a:r>
          </a:p>
        </p:txBody>
      </p:sp>
    </p:spTree>
    <p:extLst>
      <p:ext uri="{BB962C8B-B14F-4D97-AF65-F5344CB8AC3E}">
        <p14:creationId xmlns:p14="http://schemas.microsoft.com/office/powerpoint/2010/main" val="13791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</TotalTime>
  <Words>124</Words>
  <Application>Microsoft Office PowerPoint</Application>
  <PresentationFormat>Экран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Углы</vt:lpstr>
      <vt:lpstr>Арканоид</vt:lpstr>
      <vt:lpstr>Что собой представляет арканоид</vt:lpstr>
      <vt:lpstr>Реализация на python</vt:lpstr>
      <vt:lpstr>Реализация на python</vt:lpstr>
      <vt:lpstr>Реализация на python</vt:lpstr>
      <vt:lpstr>Реализация на python</vt:lpstr>
      <vt:lpstr>Реализация на python</vt:lpstr>
      <vt:lpstr>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Арканоид</dc:title>
  <dc:creator>Пользователь</dc:creator>
  <cp:lastModifiedBy>Пользователь</cp:lastModifiedBy>
  <cp:revision>4</cp:revision>
  <dcterms:created xsi:type="dcterms:W3CDTF">2024-01-17T13:49:47Z</dcterms:created>
  <dcterms:modified xsi:type="dcterms:W3CDTF">2024-01-17T14:24:34Z</dcterms:modified>
</cp:coreProperties>
</file>