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34693F9-0831-4738-B9E3-45DC19B4CF3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CE344B-CDC0-47B1-A205-140D125CB44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93F9-0831-4738-B9E3-45DC19B4CF3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344B-CDC0-47B1-A205-140D125CB4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34693F9-0831-4738-B9E3-45DC19B4CF3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6CE344B-CDC0-47B1-A205-140D125CB44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93F9-0831-4738-B9E3-45DC19B4CF3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CE344B-CDC0-47B1-A205-140D125CB44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93F9-0831-4738-B9E3-45DC19B4CF3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6CE344B-CDC0-47B1-A205-140D125CB44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34693F9-0831-4738-B9E3-45DC19B4CF3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6CE344B-CDC0-47B1-A205-140D125CB44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34693F9-0831-4738-B9E3-45DC19B4CF3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6CE344B-CDC0-47B1-A205-140D125CB44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93F9-0831-4738-B9E3-45DC19B4CF3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CE344B-CDC0-47B1-A205-140D125CB4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93F9-0831-4738-B9E3-45DC19B4CF3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CE344B-CDC0-47B1-A205-140D125CB4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93F9-0831-4738-B9E3-45DC19B4CF3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CE344B-CDC0-47B1-A205-140D125CB448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34693F9-0831-4738-B9E3-45DC19B4CF3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6CE344B-CDC0-47B1-A205-140D125CB44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4693F9-0831-4738-B9E3-45DC19B4CF39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6CE344B-CDC0-47B1-A205-140D125CB44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0"/>
            <a:ext cx="6477000" cy="1828800"/>
          </a:xfrm>
        </p:spPr>
        <p:txBody>
          <a:bodyPr>
            <a:normAutofit/>
          </a:bodyPr>
          <a:lstStyle/>
          <a:p>
            <a:r>
              <a:rPr lang="ru-RU" sz="7200" dirty="0" smtClean="0"/>
              <a:t>Мои заметки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Босова</a:t>
            </a:r>
            <a:r>
              <a:rPr lang="ru-RU" dirty="0" smtClean="0"/>
              <a:t> Диана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229200"/>
            <a:ext cx="5295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Python-</a:t>
            </a:r>
            <a:r>
              <a:rPr lang="ru-RU" sz="3200" dirty="0" smtClean="0"/>
              <a:t>проект на основе </a:t>
            </a:r>
            <a:r>
              <a:rPr lang="en-US" sz="3200" dirty="0" smtClean="0"/>
              <a:t>flask</a:t>
            </a:r>
            <a:endParaRPr lang="ru-RU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Каждому человеку необходимо удобное средство для хранения информации. Одно из самых практичных – это сайты</a:t>
            </a:r>
            <a:r>
              <a:rPr lang="en-US" dirty="0" smtClean="0"/>
              <a:t>, </a:t>
            </a:r>
            <a:r>
              <a:rPr lang="ru-RU" dirty="0" smtClean="0"/>
              <a:t>где можно сохранять свои записи.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Веб-приложение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ru-RU" dirty="0" smtClean="0"/>
              <a:t>Мои заметки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 основе </a:t>
            </a:r>
            <a:r>
              <a:rPr lang="ru-RU" dirty="0" err="1" smtClean="0"/>
              <a:t>веб-фреймворка</a:t>
            </a:r>
            <a:r>
              <a:rPr lang="ru-RU" dirty="0" smtClean="0"/>
              <a:t> </a:t>
            </a:r>
            <a:r>
              <a:rPr lang="en-US" dirty="0" smtClean="0"/>
              <a:t>flask </a:t>
            </a:r>
            <a:r>
              <a:rPr lang="ru-RU" dirty="0" smtClean="0"/>
              <a:t>и языка программирования </a:t>
            </a:r>
            <a:r>
              <a:rPr lang="en-US" dirty="0" smtClean="0"/>
              <a:t>python, </a:t>
            </a:r>
            <a:r>
              <a:rPr lang="ru-RU" dirty="0" smtClean="0"/>
              <a:t>я создала приложение для заметок. </a:t>
            </a:r>
            <a:endParaRPr lang="ru-RU" dirty="0"/>
          </a:p>
        </p:txBody>
      </p:sp>
      <p:pic>
        <p:nvPicPr>
          <p:cNvPr id="1026" name="Picture 2" descr="https://qiita-user-contents.imgix.net/https%3A%2F%2Fqiita-image-store.s3.amazonaws.com%2F0%2F104065%2F0eb2bb6e-d1ff-a538-6b2f-46ec80773111.png?ixlib=rb-4.0.0&amp;auto=format&amp;gif-q=60&amp;q=75&amp;s=7c2c0c9a5eebf74460d1579a04fcc79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96952"/>
            <a:ext cx="7048500" cy="3861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Веб-приложение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ru-RU" dirty="0" smtClean="0"/>
              <a:t>Мои заметки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Функции сайта дают возможность пользователю сохранять свои записи</a:t>
            </a:r>
            <a:r>
              <a:rPr lang="en-US" dirty="0" smtClean="0"/>
              <a:t>, </a:t>
            </a:r>
            <a:r>
              <a:rPr lang="ru-RU" dirty="0" smtClean="0"/>
              <a:t>редактировать и удалять их.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068960"/>
            <a:ext cx="7200800" cy="352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6632"/>
            <a:ext cx="7200800" cy="3707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708920"/>
            <a:ext cx="7200800" cy="401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Веб-приложение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ru-RU" dirty="0" smtClean="0"/>
              <a:t>Мои заметки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Также приложение дает возможность </a:t>
            </a:r>
            <a:r>
              <a:rPr lang="ru-RU" dirty="0" err="1" smtClean="0"/>
              <a:t>авторизироваться</a:t>
            </a:r>
            <a:r>
              <a:rPr lang="ru-RU" dirty="0" smtClean="0"/>
              <a:t> и регистрироваться.</a:t>
            </a:r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08920"/>
            <a:ext cx="8064896" cy="394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Веб-приложение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ru-RU" dirty="0" smtClean="0"/>
              <a:t>Мои заметки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790788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рамках проекта был создан сайт для заметок. Он был реализован на основе языка программирования </a:t>
            </a:r>
            <a:r>
              <a:rPr lang="en-US" dirty="0" smtClean="0"/>
              <a:t>python </a:t>
            </a:r>
            <a:r>
              <a:rPr lang="ru-RU" dirty="0" smtClean="0"/>
              <a:t>и </a:t>
            </a:r>
            <a:r>
              <a:rPr lang="ru-RU" dirty="0" err="1" smtClean="0"/>
              <a:t>веб-фреймворка</a:t>
            </a:r>
            <a:r>
              <a:rPr lang="ru-RU" dirty="0" smtClean="0"/>
              <a:t> </a:t>
            </a:r>
            <a:r>
              <a:rPr lang="en-US" dirty="0" smtClean="0"/>
              <a:t>flask.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</TotalTime>
  <Words>112</Words>
  <Application>Microsoft Office PowerPoint</Application>
  <PresentationFormat>Экран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Обычная</vt:lpstr>
      <vt:lpstr>Мои заметки</vt:lpstr>
      <vt:lpstr>Заметки</vt:lpstr>
      <vt:lpstr>Веб-приложение “Мои заметки”</vt:lpstr>
      <vt:lpstr>Веб-приложение “Мои заметки”</vt:lpstr>
      <vt:lpstr>Слайд 5</vt:lpstr>
      <vt:lpstr>Веб-приложение “Мои заметки”</vt:lpstr>
      <vt:lpstr>Веб-приложение “Мои заметки”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Мои заметки</dc:title>
  <dc:creator>Диана Босова</dc:creator>
  <cp:lastModifiedBy>Диана Босова</cp:lastModifiedBy>
  <cp:revision>2</cp:revision>
  <dcterms:created xsi:type="dcterms:W3CDTF">2024-04-23T19:45:44Z</dcterms:created>
  <dcterms:modified xsi:type="dcterms:W3CDTF">2024-04-23T20:03:49Z</dcterms:modified>
</cp:coreProperties>
</file>