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7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5/16/2017</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2399" y="1642295"/>
            <a:ext cx="7197726" cy="2421464"/>
          </a:xfrm>
        </p:spPr>
        <p:txBody>
          <a:bodyPr/>
          <a:lstStyle/>
          <a:p>
            <a:r>
              <a:rPr lang="en-US" dirty="0" smtClean="0"/>
              <a:t>Li-fi technology</a:t>
            </a:r>
            <a:endParaRPr lang="en-US" dirty="0"/>
          </a:p>
        </p:txBody>
      </p:sp>
      <p:sp>
        <p:nvSpPr>
          <p:cNvPr id="3" name="Subtitle 2"/>
          <p:cNvSpPr>
            <a:spLocks noGrp="1"/>
          </p:cNvSpPr>
          <p:nvPr>
            <p:ph type="subTitle" idx="1"/>
          </p:nvPr>
        </p:nvSpPr>
        <p:spPr/>
        <p:txBody>
          <a:bodyPr>
            <a:noAutofit/>
          </a:bodyPr>
          <a:lstStyle/>
          <a:p>
            <a:r>
              <a:rPr lang="en-US" sz="1600" dirty="0" smtClean="0"/>
              <a:t>CREATED BY</a:t>
            </a:r>
          </a:p>
          <a:p>
            <a:r>
              <a:rPr lang="en-US" sz="1600" dirty="0" smtClean="0"/>
              <a:t>DEBAYAN DE </a:t>
            </a:r>
          </a:p>
          <a:p>
            <a:r>
              <a:rPr lang="en-US" sz="1600" dirty="0" smtClean="0"/>
              <a:t>SUMITRA </a:t>
            </a:r>
            <a:r>
              <a:rPr lang="en-US" sz="1600" dirty="0" smtClean="0"/>
              <a:t>CHOUDHUTY</a:t>
            </a:r>
          </a:p>
          <a:p>
            <a:r>
              <a:rPr lang="en-US" sz="1600" dirty="0" smtClean="0"/>
              <a:t>KAUSHIK BISWAS</a:t>
            </a:r>
            <a:endParaRPr lang="en-US" sz="1600" dirty="0"/>
          </a:p>
        </p:txBody>
      </p:sp>
    </p:spTree>
    <p:extLst>
      <p:ext uri="{BB962C8B-B14F-4D97-AF65-F5344CB8AC3E}">
        <p14:creationId xmlns:p14="http://schemas.microsoft.com/office/powerpoint/2010/main" val="441995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03020" y="233656"/>
            <a:ext cx="8801100" cy="6218322"/>
          </a:xfrm>
          <a:prstGeom prst="rect">
            <a:avLst/>
          </a:prstGeom>
        </p:spPr>
      </p:pic>
    </p:spTree>
    <p:extLst>
      <p:ext uri="{BB962C8B-B14F-4D97-AF65-F5344CB8AC3E}">
        <p14:creationId xmlns:p14="http://schemas.microsoft.com/office/powerpoint/2010/main" val="2521594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040" y="640080"/>
            <a:ext cx="11590020" cy="3108543"/>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t>FURTHER ENHANCEMENTS CAN BE MADDE IN THIS METHOD , LIKE USING AN ARRAY OF LED’S FOR PARALLEL DATA TRANSMISSION, OR USING MIXTURES OF RED, GREEN AND BLUE LEDS TO ALTER THE LIGHT’S FREQUENCT WITH EACH FREQUENCY ENCODING A DIFFERENT DATA CHANNEL.SUCH ADVANCEMENTS PROMISE A THEORETICAL SPEED OF 10 </a:t>
            </a:r>
            <a:r>
              <a:rPr lang="en-US" sz="2800" dirty="0" err="1" smtClean="0"/>
              <a:t>Gbps</a:t>
            </a:r>
            <a:r>
              <a:rPr lang="en-US" sz="2800" dirty="0" smtClean="0"/>
              <a:t> – MEANING ONE  CAN DOWNLOAD A FULL LENGTH HD FLIM IN JUST 30 SECONDS</a:t>
            </a:r>
            <a:endParaRPr lang="en-US" sz="2800" dirty="0"/>
          </a:p>
        </p:txBody>
      </p:sp>
      <p:pic>
        <p:nvPicPr>
          <p:cNvPr id="2" name="Picture 1"/>
          <p:cNvPicPr>
            <a:picLocks noChangeAspect="1"/>
          </p:cNvPicPr>
          <p:nvPr/>
        </p:nvPicPr>
        <p:blipFill>
          <a:blip r:embed="rId2"/>
          <a:stretch>
            <a:fillRect/>
          </a:stretch>
        </p:blipFill>
        <p:spPr>
          <a:xfrm>
            <a:off x="2771775" y="4087177"/>
            <a:ext cx="5962650" cy="1381125"/>
          </a:xfrm>
          <a:prstGeom prst="rect">
            <a:avLst/>
          </a:prstGeom>
        </p:spPr>
      </p:pic>
    </p:spTree>
    <p:extLst>
      <p:ext uri="{BB962C8B-B14F-4D97-AF65-F5344CB8AC3E}">
        <p14:creationId xmlns:p14="http://schemas.microsoft.com/office/powerpoint/2010/main" val="134380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040" y="640080"/>
            <a:ext cx="11590020" cy="954107"/>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t>FOR GIGA SPEED TECHNOLOGIES, THE LIFI CONSORTIUM DEFINED GIGASHOWER, GIGASPOT AND GIGAMIMI MODELS.</a:t>
            </a:r>
            <a:endParaRPr lang="en-US" sz="2800" dirty="0"/>
          </a:p>
        </p:txBody>
      </p:sp>
      <p:pic>
        <p:nvPicPr>
          <p:cNvPr id="3" name="Picture 2"/>
          <p:cNvPicPr>
            <a:picLocks noChangeAspect="1"/>
          </p:cNvPicPr>
          <p:nvPr/>
        </p:nvPicPr>
        <p:blipFill>
          <a:blip r:embed="rId2"/>
          <a:stretch>
            <a:fillRect/>
          </a:stretch>
        </p:blipFill>
        <p:spPr>
          <a:xfrm>
            <a:off x="1102995" y="1908810"/>
            <a:ext cx="3448050" cy="2628900"/>
          </a:xfrm>
          <a:prstGeom prst="rect">
            <a:avLst/>
          </a:prstGeom>
        </p:spPr>
      </p:pic>
      <p:pic>
        <p:nvPicPr>
          <p:cNvPr id="4" name="Picture 3"/>
          <p:cNvPicPr>
            <a:picLocks noChangeAspect="1"/>
          </p:cNvPicPr>
          <p:nvPr/>
        </p:nvPicPr>
        <p:blipFill>
          <a:blip r:embed="rId3"/>
          <a:stretch>
            <a:fillRect/>
          </a:stretch>
        </p:blipFill>
        <p:spPr>
          <a:xfrm>
            <a:off x="6569392" y="1908810"/>
            <a:ext cx="2390775" cy="2714625"/>
          </a:xfrm>
          <a:prstGeom prst="rect">
            <a:avLst/>
          </a:prstGeom>
        </p:spPr>
      </p:pic>
      <p:sp>
        <p:nvSpPr>
          <p:cNvPr id="5" name="Rectangle 4"/>
          <p:cNvSpPr/>
          <p:nvPr/>
        </p:nvSpPr>
        <p:spPr>
          <a:xfrm>
            <a:off x="622955" y="4852333"/>
            <a:ext cx="4408130"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GIGA SHOWER</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7" name="Rectangle 6"/>
          <p:cNvSpPr/>
          <p:nvPr/>
        </p:nvSpPr>
        <p:spPr>
          <a:xfrm>
            <a:off x="6231180" y="4852333"/>
            <a:ext cx="3692036" cy="923330"/>
          </a:xfrm>
          <a:prstGeom prst="rect">
            <a:avLst/>
          </a:prstGeom>
          <a:noFill/>
        </p:spPr>
        <p:txBody>
          <a:bodyPr wrap="none" lIns="91440" tIns="45720" rIns="91440" bIns="45720">
            <a:spAutoFit/>
          </a:bodyPr>
          <a:lstStyle/>
          <a:p>
            <a:pPr algn="ctr"/>
            <a:r>
              <a:rPr lang="en-US" sz="5400" b="1" cap="none" spc="0" dirty="0" smtClean="0">
                <a:ln w="22225">
                  <a:solidFill>
                    <a:schemeClr val="accent2"/>
                  </a:solidFill>
                  <a:prstDash val="solid"/>
                </a:ln>
                <a:solidFill>
                  <a:schemeClr val="accent2">
                    <a:lumMod val="40000"/>
                    <a:lumOff val="60000"/>
                  </a:schemeClr>
                </a:solidFill>
                <a:effectLst/>
              </a:rPr>
              <a:t>GIGA MIMO</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768141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1289" y="-559415"/>
            <a:ext cx="10934163" cy="7417415"/>
          </a:xfrm>
          <a:prstGeom prst="rect">
            <a:avLst/>
          </a:prstGeom>
          <a:noFill/>
        </p:spPr>
        <p:txBody>
          <a:bodyPr wrap="square" rtlCol="0">
            <a:spAutoFit/>
          </a:bodyPr>
          <a:lstStyle/>
          <a:p>
            <a:pPr marL="457200" indent="-457200">
              <a:buFont typeface="Wingdings" panose="05000000000000000000" pitchFamily="2" charset="2"/>
              <a:buChar char="Ø"/>
            </a:pPr>
            <a:endParaRPr lang="en-US" sz="2800" dirty="0" smtClean="0"/>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smtClean="0"/>
              <a:t>GIGASHOWER AND GIGAMIMO ARE THE OTHER MODELS FOR IN-HOUSE COMMUNICATION.THERE A TRANSMITTER OR RECEIVER IS MOUNTED INTO THE CEILING CONNECTED TO, FOR EXAMPLE, A MEDIA SERVER</a:t>
            </a:r>
          </a:p>
          <a:p>
            <a:pPr marL="457200" indent="-457200">
              <a:buFont typeface="Wingdings" panose="05000000000000000000" pitchFamily="2" charset="2"/>
              <a:buChar char="Ø"/>
            </a:pPr>
            <a:r>
              <a:rPr lang="en-US" sz="2800" dirty="0" smtClean="0"/>
              <a:t>GIGASHOWER PROVIDES UNIDIRECTIONAL DATA SERVICES VIA SEVERAL CHANNELS TO MULTIPLE USERS WITH GIGABITT-CLASS COMMUNICATION SPEED VOER SEVERAL METERS.IT IS LIKE WATCHING TV CHANNELS OR LISTENING TO DIFFERENT RADIO STATIONS WHERE TO UPLINK CHANNEL IS NEEDED. IN CASE GIGASHOWER IS USED TO SELL BOOKS, MUSIC, OR MOVIES, THE CONNECTED MEDIA SERVER CAN BE ACCESSED VIA Wi-Fi TO PROCESS PAYMENT VIA A MOOBILE DEVICE.GIGASPOT AND GIGAMIMO ARE OPTICAL WIRELESS SINGLE AND MULTI CHANNEL HOTSPOT CHANNELS OFFERING BIDIRECTIONAL GIGABIT CLASS COMMUNICATION IN A ROOM, HALL OR SHOPPING MALL FOR EXAMPLE.</a:t>
            </a:r>
            <a:endParaRPr lang="en-US" sz="2800" dirty="0"/>
          </a:p>
        </p:txBody>
      </p:sp>
    </p:spTree>
    <p:extLst>
      <p:ext uri="{BB962C8B-B14F-4D97-AF65-F5344CB8AC3E}">
        <p14:creationId xmlns:p14="http://schemas.microsoft.com/office/powerpoint/2010/main" val="923381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LI-FI CONSTRUCTION</a:t>
            </a:r>
            <a:endParaRPr lang="en-US" sz="5400" dirty="0"/>
          </a:p>
        </p:txBody>
      </p:sp>
      <p:sp>
        <p:nvSpPr>
          <p:cNvPr id="4" name="TextBox 3"/>
          <p:cNvSpPr txBox="1"/>
          <p:nvPr/>
        </p:nvSpPr>
        <p:spPr>
          <a:xfrm>
            <a:off x="811369" y="2065867"/>
            <a:ext cx="10934163" cy="2246769"/>
          </a:xfrm>
          <a:prstGeom prst="rect">
            <a:avLst/>
          </a:prstGeom>
          <a:noFill/>
        </p:spPr>
        <p:txBody>
          <a:bodyPr wrap="square" rtlCol="0">
            <a:spAutoFit/>
          </a:bodyPr>
          <a:lstStyle/>
          <a:p>
            <a:r>
              <a:rPr lang="en-US" sz="2800" dirty="0" smtClean="0"/>
              <a:t>THE LI-FI PRODUCT CONSISTS OF 4 PRIMARY SUB-ASSSEMBLIES:-</a:t>
            </a:r>
          </a:p>
          <a:p>
            <a:pPr marL="457200" indent="-457200">
              <a:buFont typeface="Arial" panose="020B0604020202020204" pitchFamily="34" charset="0"/>
              <a:buChar char="•"/>
            </a:pPr>
            <a:r>
              <a:rPr lang="en-US" sz="2800" dirty="0" smtClean="0"/>
              <a:t>BULB</a:t>
            </a:r>
          </a:p>
          <a:p>
            <a:pPr marL="457200" indent="-457200">
              <a:buFont typeface="Arial" panose="020B0604020202020204" pitchFamily="34" charset="0"/>
              <a:buChar char="•"/>
            </a:pPr>
            <a:r>
              <a:rPr lang="en-US" sz="2800" dirty="0" smtClean="0"/>
              <a:t>RF POWER AMPLIFIER CIRCUIT(PA)</a:t>
            </a:r>
          </a:p>
          <a:p>
            <a:pPr marL="457200" indent="-457200">
              <a:buFont typeface="Arial" panose="020B0604020202020204" pitchFamily="34" charset="0"/>
              <a:buChar char="•"/>
            </a:pPr>
            <a:r>
              <a:rPr lang="en-US" sz="2800" dirty="0" smtClean="0"/>
              <a:t>PRINTED CIRCUIT BOAED(PCB)</a:t>
            </a:r>
          </a:p>
          <a:p>
            <a:pPr marL="457200" indent="-457200">
              <a:buFont typeface="Arial" panose="020B0604020202020204" pitchFamily="34" charset="0"/>
              <a:buChar char="•"/>
            </a:pPr>
            <a:r>
              <a:rPr lang="en-US" sz="2800" dirty="0" smtClean="0"/>
              <a:t>ENCLOSURE</a:t>
            </a:r>
            <a:endParaRPr lang="en-US" sz="2800" dirty="0"/>
          </a:p>
        </p:txBody>
      </p:sp>
    </p:spTree>
    <p:extLst>
      <p:ext uri="{BB962C8B-B14F-4D97-AF65-F5344CB8AC3E}">
        <p14:creationId xmlns:p14="http://schemas.microsoft.com/office/powerpoint/2010/main" val="144304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169" y="302359"/>
            <a:ext cx="10934163" cy="6555641"/>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t>THE PCB CONTROLS THE ELECTRICAL INPUTS AND OUTPUTS OF THE LAMP AND HOUSES THE MICROCONTROLLER USED TO MAMNAGE DIFFFERENT LAMP FUNCTIONS.</a:t>
            </a:r>
          </a:p>
          <a:p>
            <a:pPr marL="457200" indent="-457200">
              <a:buFont typeface="Wingdings" panose="05000000000000000000" pitchFamily="2" charset="2"/>
              <a:buChar char="Ø"/>
            </a:pPr>
            <a:r>
              <a:rPr lang="en-US" sz="2800" dirty="0" smtClean="0"/>
              <a:t>AN RF(RADIO-FREQUENCY) SIGNAL IS GENERATED BY THE SOLID-SATTE PA AND IS GUIDED INTO AN ELECTRIC FIELD ABOUT THE BLUB.THE HIGH CONCENTRATION OF ENERGY IN THE ELECTRIC FIELD VAPORIZES THE CONTENTS OF THE BULB TO A PLASMA STATE AT THHE BULD’S CANTER ; THIS CONTROLLED PLASMA GENERATES AN INTENSE SOURCE OF LIGHT. ALL OF THESE SUBASSEMBLIES ARE CONTAINED IN AN ALUMINIUM ENCLOEURE</a:t>
            </a:r>
            <a:endParaRPr lang="en-US" sz="2800" dirty="0"/>
          </a:p>
          <a:p>
            <a:pPr marL="457200" indent="-457200">
              <a:buFont typeface="Wingdings" panose="05000000000000000000" pitchFamily="2" charset="2"/>
              <a:buChar char="Ø"/>
            </a:pPr>
            <a:r>
              <a:rPr lang="en-US" sz="2800" dirty="0" smtClean="0"/>
              <a:t>IN BULB ASSEMBLY A SEALED BULB IS EMBDED IN A DIELECTRIC MATERIAL , IT IS USED AS AN ELECTRIC FIELD CONCENTRATOR THAT FOCUS ENERGY IN THE BULB.THE ENERGY FROM E.F RAPIDLY HEATS THE MATERIAL IN THE BULB TO A PLASMA STATE THAT EMITS LIGHT OF HOGH INTENSITY AND FULL SPRECTRUM</a:t>
            </a:r>
            <a:endParaRPr lang="en-US" sz="2800" dirty="0"/>
          </a:p>
        </p:txBody>
      </p:sp>
    </p:spTree>
    <p:extLst>
      <p:ext uri="{BB962C8B-B14F-4D97-AF65-F5344CB8AC3E}">
        <p14:creationId xmlns:p14="http://schemas.microsoft.com/office/powerpoint/2010/main" val="164550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74520" y="567757"/>
            <a:ext cx="7798117" cy="5882573"/>
          </a:xfrm>
          <a:prstGeom prst="rect">
            <a:avLst/>
          </a:prstGeom>
        </p:spPr>
      </p:pic>
    </p:spTree>
    <p:extLst>
      <p:ext uri="{BB962C8B-B14F-4D97-AF65-F5344CB8AC3E}">
        <p14:creationId xmlns:p14="http://schemas.microsoft.com/office/powerpoint/2010/main" val="83559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63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WHAT IS Li-</a:t>
            </a:r>
            <a:r>
              <a:rPr lang="en-US" sz="5400" dirty="0" err="1" smtClean="0"/>
              <a:t>fI</a:t>
            </a:r>
            <a:endParaRPr lang="en-US" sz="5400" dirty="0"/>
          </a:p>
        </p:txBody>
      </p:sp>
      <p:sp>
        <p:nvSpPr>
          <p:cNvPr id="4" name="TextBox 3"/>
          <p:cNvSpPr txBox="1"/>
          <p:nvPr/>
        </p:nvSpPr>
        <p:spPr>
          <a:xfrm>
            <a:off x="811369" y="2065867"/>
            <a:ext cx="10934163" cy="3970318"/>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LI-FI OR LIGHT FILDEALITY IS A BIDIRECTIONAL ,HIGH SPEED AND FULLY NETWORKED WIRELESS COMMUNICATION TECHNOLOGY SIMILAR TO WI-FI, WHICH IS A FROM OF VISIBLE LIGHT COMMUNICATION AND A SUBSET OF OPTICAL WIRELESS COMMUNICATIONS(OWC)AND COOULD BE A RF COMMUNICATION(WI-FI OR CELLULAR NETWORKS),OR EVEN A REPLACEMENT IN CONTEXTS OF DATA BROADCASTING</a:t>
            </a:r>
          </a:p>
          <a:p>
            <a:pPr marL="457200" indent="-457200">
              <a:buFont typeface="Arial" panose="020B0604020202020204" pitchFamily="34" charset="0"/>
              <a:buChar char="•"/>
            </a:pPr>
            <a:r>
              <a:rPr lang="en-US" sz="2800" dirty="0" smtClean="0"/>
              <a:t>IT IS TRANSMISSION OF DATA THROUGH  ILLUMINATION, </a:t>
            </a:r>
            <a:r>
              <a:rPr lang="en-US" sz="2800" dirty="0" err="1" smtClean="0"/>
              <a:t>i.e</a:t>
            </a:r>
            <a:r>
              <a:rPr lang="en-US" sz="2800" dirty="0" smtClean="0"/>
              <a:t> SENDING DATA THROUGH A LED LIIGHT BULB THAT VARIES IN INTENSITY FASTER THAN HUMAN EYE CAN FOLLOW</a:t>
            </a:r>
            <a:endParaRPr lang="en-US" sz="2800" dirty="0"/>
          </a:p>
        </p:txBody>
      </p:sp>
    </p:spTree>
    <p:extLst>
      <p:ext uri="{BB962C8B-B14F-4D97-AF65-F5344CB8AC3E}">
        <p14:creationId xmlns:p14="http://schemas.microsoft.com/office/powerpoint/2010/main" val="24030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WHY LI-FI</a:t>
            </a:r>
            <a:endParaRPr lang="en-US" sz="5400" dirty="0"/>
          </a:p>
        </p:txBody>
      </p:sp>
      <p:sp>
        <p:nvSpPr>
          <p:cNvPr id="4" name="TextBox 3"/>
          <p:cNvSpPr txBox="1"/>
          <p:nvPr/>
        </p:nvSpPr>
        <p:spPr>
          <a:xfrm>
            <a:off x="811369" y="2065867"/>
            <a:ext cx="10934163"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CONGETION OF RADIO SPRECTRUM</a:t>
            </a:r>
          </a:p>
          <a:p>
            <a:pPr marL="457200" indent="-457200">
              <a:buFont typeface="Arial" panose="020B0604020202020204" pitchFamily="34" charset="0"/>
              <a:buChar char="•"/>
            </a:pPr>
            <a:r>
              <a:rPr lang="en-US" sz="2800" dirty="0" smtClean="0"/>
              <a:t>DRAWBACKS OF RADIO SPRECTRUM</a:t>
            </a:r>
          </a:p>
          <a:p>
            <a:pPr marL="457200" indent="-457200">
              <a:buFont typeface="Arial" panose="020B0604020202020204" pitchFamily="34" charset="0"/>
              <a:buChar char="•"/>
            </a:pPr>
            <a:r>
              <a:rPr lang="en-US" sz="2800" dirty="0" smtClean="0"/>
              <a:t>DISTANCE</a:t>
            </a:r>
          </a:p>
          <a:p>
            <a:pPr marL="457200" indent="-457200">
              <a:buFont typeface="Arial" panose="020B0604020202020204" pitchFamily="34" charset="0"/>
              <a:buChar char="•"/>
            </a:pPr>
            <a:r>
              <a:rPr lang="en-US" sz="2800" dirty="0" smtClean="0"/>
              <a:t>COST</a:t>
            </a:r>
          </a:p>
          <a:p>
            <a:pPr marL="457200" indent="-457200">
              <a:buFont typeface="Arial" panose="020B0604020202020204" pitchFamily="34" charset="0"/>
              <a:buChar char="•"/>
            </a:pPr>
            <a:r>
              <a:rPr lang="en-US" sz="2800" dirty="0" smtClean="0"/>
              <a:t>TRAFFIC UPDATES</a:t>
            </a:r>
          </a:p>
          <a:p>
            <a:pPr marL="457200" indent="-457200">
              <a:buFont typeface="Arial" panose="020B0604020202020204" pitchFamily="34" charset="0"/>
              <a:buChar char="•"/>
            </a:pPr>
            <a:r>
              <a:rPr lang="en-US" sz="2800" dirty="0" smtClean="0"/>
              <a:t>GAME CONSOLES</a:t>
            </a:r>
          </a:p>
          <a:p>
            <a:pPr marL="457200" indent="-457200">
              <a:buFont typeface="Arial" panose="020B0604020202020204" pitchFamily="34" charset="0"/>
              <a:buChar char="•"/>
            </a:pPr>
            <a:r>
              <a:rPr lang="en-US" sz="2800" dirty="0" smtClean="0"/>
              <a:t>TELEVISION INTERACTION</a:t>
            </a:r>
          </a:p>
          <a:p>
            <a:endParaRPr lang="en-US" sz="2800" dirty="0"/>
          </a:p>
        </p:txBody>
      </p:sp>
    </p:spTree>
    <p:extLst>
      <p:ext uri="{BB962C8B-B14F-4D97-AF65-F5344CB8AC3E}">
        <p14:creationId xmlns:p14="http://schemas.microsoft.com/office/powerpoint/2010/main" val="139971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HISTORY OF LI-FI</a:t>
            </a:r>
            <a:endParaRPr lang="en-US" sz="5400" dirty="0"/>
          </a:p>
        </p:txBody>
      </p:sp>
      <p:sp>
        <p:nvSpPr>
          <p:cNvPr id="4" name="TextBox 3"/>
          <p:cNvSpPr txBox="1"/>
          <p:nvPr/>
        </p:nvSpPr>
        <p:spPr>
          <a:xfrm>
            <a:off x="811369" y="2065867"/>
            <a:ext cx="10934163"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smtClean="0"/>
              <a:t>IT STARTED IN 1880 WHEN VISIBLE LIGHT COMMUNICATION(VLC)</a:t>
            </a:r>
            <a:r>
              <a:rPr lang="en-US" sz="2800" dirty="0" err="1" smtClean="0"/>
              <a:t>i.e</a:t>
            </a:r>
            <a:r>
              <a:rPr lang="en-US" sz="2800" dirty="0" smtClean="0"/>
              <a:t> USE OF VISIBLE LIGHT PORTION OF ELECTROMAGNETIC SPRECTRUM TO TRANSMIT INFORMATION</a:t>
            </a:r>
          </a:p>
          <a:p>
            <a:pPr marL="457200" indent="-457200">
              <a:buFont typeface="Arial" panose="020B0604020202020204" pitchFamily="34" charset="0"/>
              <a:buChar char="•"/>
            </a:pPr>
            <a:r>
              <a:rPr lang="en-US" sz="2800" dirty="0" smtClean="0"/>
              <a:t>THE TECHNOLOGY TRULY BEGAN DURING THE 1990’S IN COUNTRIES LIKE GERMANY,KOREA AND JAPAN WHERE THEY DISCOVERED LED’S COULD BE RETROFITTED TO SEND INFORMATION.PROF. HARALD HAAS  COINED THE TERM ‘LI-FI’ AT HIS 2011 TED GLOBAL TALK HE INTRODUCED THE IDEA OF “WIRELES DATA FROM EVERY LIGHT” </a:t>
            </a:r>
            <a:endParaRPr lang="en-US" sz="2800" dirty="0"/>
          </a:p>
        </p:txBody>
      </p:sp>
    </p:spTree>
    <p:extLst>
      <p:ext uri="{BB962C8B-B14F-4D97-AF65-F5344CB8AC3E}">
        <p14:creationId xmlns:p14="http://schemas.microsoft.com/office/powerpoint/2010/main" val="2312647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WORKKING PROCESS</a:t>
            </a:r>
            <a:endParaRPr lang="en-US" sz="5400" dirty="0"/>
          </a:p>
        </p:txBody>
      </p:sp>
      <p:sp>
        <p:nvSpPr>
          <p:cNvPr id="4" name="TextBox 3"/>
          <p:cNvSpPr txBox="1"/>
          <p:nvPr/>
        </p:nvSpPr>
        <p:spPr>
          <a:xfrm>
            <a:off x="811369" y="2065867"/>
            <a:ext cx="10934163"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t>OPERATIONAL PROCEDURE IS VERY SIMPLE, IF THE LED IS ON , YOU TRANSMIT A DIGITAL 1,IF IT IS OFF YOU TRANSMIT A 0.THE LED CAN BE SWITCHED ON AND OFF VERY QUICKLY,WHICH GIVES NICE OPPORTUNITIES FOR TRANSMITTING DATA.HENCE ALL THAT US REQUIRED IS SOME LED’S AND A CONTROLLER THAT CODE  DATA INTO THOSE LED’S.WE HAVE TO JUST VARY THE RATE AT WHICH THE LED’S.</a:t>
            </a:r>
          </a:p>
          <a:p>
            <a:pPr marL="457200" indent="-457200">
              <a:buFont typeface="Wingdings" panose="05000000000000000000" pitchFamily="2" charset="2"/>
              <a:buChar char="Ø"/>
            </a:pPr>
            <a:r>
              <a:rPr lang="en-US" sz="2800" dirty="0" smtClean="0"/>
              <a:t>FLICKER DEPENDING UPON THE DARA WE WANT TO ENCODE.</a:t>
            </a:r>
          </a:p>
          <a:p>
            <a:pPr marL="457200" indent="-457200">
              <a:buFont typeface="Wingdings" panose="05000000000000000000" pitchFamily="2" charset="2"/>
              <a:buChar char="Ø"/>
            </a:pPr>
            <a:r>
              <a:rPr lang="en-US" sz="2800" dirty="0" smtClean="0"/>
              <a:t>THUS EVERY LIGHT SOURCE WILL WORKS AS A HUB FOR DATA TRANSMISSION</a:t>
            </a:r>
            <a:endParaRPr lang="en-US" sz="2800" dirty="0"/>
          </a:p>
        </p:txBody>
      </p:sp>
    </p:spTree>
    <p:extLst>
      <p:ext uri="{BB962C8B-B14F-4D97-AF65-F5344CB8AC3E}">
        <p14:creationId xmlns:p14="http://schemas.microsoft.com/office/powerpoint/2010/main" val="166643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HOW LI-FI WORKS?</a:t>
            </a:r>
            <a:endParaRPr lang="en-US" sz="5400" dirty="0"/>
          </a:p>
        </p:txBody>
      </p:sp>
      <p:pic>
        <p:nvPicPr>
          <p:cNvPr id="3" name="Picture 2"/>
          <p:cNvPicPr>
            <a:picLocks noChangeAspect="1"/>
          </p:cNvPicPr>
          <p:nvPr/>
        </p:nvPicPr>
        <p:blipFill>
          <a:blip r:embed="rId2"/>
          <a:stretch>
            <a:fillRect/>
          </a:stretch>
        </p:blipFill>
        <p:spPr>
          <a:xfrm>
            <a:off x="1412557" y="1743074"/>
            <a:ext cx="7735889" cy="4912839"/>
          </a:xfrm>
          <a:prstGeom prst="rect">
            <a:avLst/>
          </a:prstGeom>
        </p:spPr>
      </p:pic>
    </p:spTree>
    <p:extLst>
      <p:ext uri="{BB962C8B-B14F-4D97-AF65-F5344CB8AC3E}">
        <p14:creationId xmlns:p14="http://schemas.microsoft.com/office/powerpoint/2010/main" val="1156499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040" y="640080"/>
            <a:ext cx="11590020" cy="3970318"/>
          </a:xfrm>
          <a:prstGeom prst="rect">
            <a:avLst/>
          </a:prstGeom>
          <a:noFill/>
        </p:spPr>
        <p:txBody>
          <a:bodyPr wrap="square" rtlCol="0">
            <a:spAutoFit/>
          </a:bodyPr>
          <a:lstStyle/>
          <a:p>
            <a:pPr marL="285750" indent="-285750">
              <a:buFont typeface="Wingdings" panose="05000000000000000000" pitchFamily="2" charset="2"/>
              <a:buChar char="Ø"/>
            </a:pPr>
            <a:r>
              <a:rPr lang="en-US" sz="2800" dirty="0" smtClean="0"/>
              <a:t>ON ONE END ALL THE DATA ON THE INTERNET WILL BE STREAMED TO A LAMP DRIVER WHEN THE ;ED IS TURNED ON THE MICROCHIP CONVERTS THE DIGITAL DATA IN THE FORM OF LIGHT</a:t>
            </a:r>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smtClean="0"/>
          </a:p>
          <a:p>
            <a:pPr marL="285750" indent="-285750">
              <a:buFont typeface="Wingdings" panose="05000000000000000000" pitchFamily="2" charset="2"/>
              <a:buChar char="Ø"/>
            </a:pPr>
            <a:r>
              <a:rPr lang="en-US" sz="2800" dirty="0" smtClean="0"/>
              <a:t>A LIGHT SENSITIVE DEVICE (PHOTO DETECTOR) RECEIVED THE SIGNAL AND CONVERTS IT BACK INTO ORIGINAL DATA. THIS METHOD OF USING RAPID PULSES OF LIGHT TO TRANSMIT INFORMATION WIRELESSLY IS TECHNICALLY REFERRED AS VISIBLE LIGHT COMMUNICATION</a:t>
            </a:r>
            <a:endParaRPr lang="en-US" sz="2800" dirty="0"/>
          </a:p>
        </p:txBody>
      </p:sp>
    </p:spTree>
    <p:extLst>
      <p:ext uri="{BB962C8B-B14F-4D97-AF65-F5344CB8AC3E}">
        <p14:creationId xmlns:p14="http://schemas.microsoft.com/office/powerpoint/2010/main" val="28254052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ELECTROMAGNETIC SPRECTRUM</a:t>
            </a:r>
            <a:endParaRPr lang="en-US" sz="5400" dirty="0"/>
          </a:p>
        </p:txBody>
      </p:sp>
      <p:pic>
        <p:nvPicPr>
          <p:cNvPr id="3" name="Picture 2"/>
          <p:cNvPicPr>
            <a:picLocks noChangeAspect="1"/>
          </p:cNvPicPr>
          <p:nvPr/>
        </p:nvPicPr>
        <p:blipFill>
          <a:blip r:embed="rId2"/>
          <a:stretch>
            <a:fillRect/>
          </a:stretch>
        </p:blipFill>
        <p:spPr>
          <a:xfrm>
            <a:off x="2080260" y="1679257"/>
            <a:ext cx="7783031" cy="5004390"/>
          </a:xfrm>
          <a:prstGeom prst="rect">
            <a:avLst/>
          </a:prstGeom>
        </p:spPr>
      </p:pic>
    </p:spTree>
    <p:extLst>
      <p:ext uri="{BB962C8B-B14F-4D97-AF65-F5344CB8AC3E}">
        <p14:creationId xmlns:p14="http://schemas.microsoft.com/office/powerpoint/2010/main" val="1605719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WHY VLC</a:t>
            </a:r>
            <a:endParaRPr lang="en-US" sz="5400" dirty="0"/>
          </a:p>
        </p:txBody>
      </p:sp>
      <p:sp>
        <p:nvSpPr>
          <p:cNvPr id="4" name="TextBox 3"/>
          <p:cNvSpPr txBox="1"/>
          <p:nvPr/>
        </p:nvSpPr>
        <p:spPr>
          <a:xfrm>
            <a:off x="811369" y="2065867"/>
            <a:ext cx="10934163" cy="2677656"/>
          </a:xfrm>
          <a:prstGeom prst="rect">
            <a:avLst/>
          </a:prstGeom>
          <a:noFill/>
        </p:spPr>
        <p:txBody>
          <a:bodyPr wrap="square" rtlCol="0">
            <a:spAutoFit/>
          </a:bodyPr>
          <a:lstStyle/>
          <a:p>
            <a:pPr marL="457200" indent="-457200">
              <a:buFont typeface="Wingdings" panose="05000000000000000000" pitchFamily="2" charset="2"/>
              <a:buChar char="Ø"/>
            </a:pPr>
            <a:r>
              <a:rPr lang="en-US" sz="2800" dirty="0" smtClean="0"/>
              <a:t>GAMA  RAYS CANT BE USED AS THEY COULD BE DANGEROUS</a:t>
            </a:r>
          </a:p>
          <a:p>
            <a:pPr marL="457200" indent="-457200">
              <a:buFont typeface="Wingdings" panose="05000000000000000000" pitchFamily="2" charset="2"/>
              <a:buChar char="Ø"/>
            </a:pPr>
            <a:r>
              <a:rPr lang="en-US" sz="2800" dirty="0" smtClean="0"/>
              <a:t>X-RAY HAVE SIMILAR HEALTH ISSUES</a:t>
            </a:r>
          </a:p>
          <a:p>
            <a:pPr marL="457200" indent="-457200">
              <a:buFont typeface="Wingdings" panose="05000000000000000000" pitchFamily="2" charset="2"/>
              <a:buChar char="Ø"/>
            </a:pPr>
            <a:r>
              <a:rPr lang="en-US" sz="2800" dirty="0" smtClean="0"/>
              <a:t>ULTRAVIOLET LIGHT IS GOOD FOR PLACE WITHOUT PEOPLE, BUT OTHERWISE DANGEROUS FOR THE HUMAN BODY</a:t>
            </a:r>
          </a:p>
          <a:p>
            <a:pPr marL="457200" indent="-457200">
              <a:buFont typeface="Wingdings" panose="05000000000000000000" pitchFamily="2" charset="2"/>
              <a:buChar char="Ø"/>
            </a:pPr>
            <a:r>
              <a:rPr lang="en-US" sz="2800" dirty="0" smtClean="0"/>
              <a:t>INFRARED ,  DUE TO EEYE SAFETY REGULATION, CAN ONLY BSE USED WITH LOW POWER</a:t>
            </a:r>
            <a:endParaRPr lang="en-US" sz="2800" dirty="0"/>
          </a:p>
        </p:txBody>
      </p:sp>
    </p:spTree>
    <p:extLst>
      <p:ext uri="{BB962C8B-B14F-4D97-AF65-F5344CB8AC3E}">
        <p14:creationId xmlns:p14="http://schemas.microsoft.com/office/powerpoint/2010/main" val="30565775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507</TotalTime>
  <Words>761</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Celestial</vt:lpstr>
      <vt:lpstr>Li-fi technology</vt:lpstr>
      <vt:lpstr>WHAT IS Li-fI</vt:lpstr>
      <vt:lpstr>WHY LI-FI</vt:lpstr>
      <vt:lpstr>HISTORY OF LI-FI</vt:lpstr>
      <vt:lpstr>WORKKING PROCESS</vt:lpstr>
      <vt:lpstr>HOW LI-FI WORKS?</vt:lpstr>
      <vt:lpstr>PowerPoint Presentation</vt:lpstr>
      <vt:lpstr>ELECTROMAGNETIC SPRECTRUM</vt:lpstr>
      <vt:lpstr>WHY VLC</vt:lpstr>
      <vt:lpstr>PowerPoint Presentation</vt:lpstr>
      <vt:lpstr>PowerPoint Presentation</vt:lpstr>
      <vt:lpstr>PowerPoint Presentation</vt:lpstr>
      <vt:lpstr>PowerPoint Presentation</vt:lpstr>
      <vt:lpstr>LI-FI CONSTRUCTION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 USING GIT</dc:title>
  <dc:creator>DEBAYAN DE</dc:creator>
  <cp:lastModifiedBy>DEBAYAN DE</cp:lastModifiedBy>
  <cp:revision>16</cp:revision>
  <dcterms:created xsi:type="dcterms:W3CDTF">2017-05-15T04:52:51Z</dcterms:created>
  <dcterms:modified xsi:type="dcterms:W3CDTF">2017-05-16T15:44:46Z</dcterms:modified>
</cp:coreProperties>
</file>