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9" r:id="rId5"/>
    <p:sldId id="280" r:id="rId6"/>
    <p:sldId id="259" r:id="rId7"/>
    <p:sldId id="273"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81" r:id="rId21"/>
    <p:sldId id="282" r:id="rId22"/>
    <p:sldId id="274" r:id="rId23"/>
    <p:sldId id="275" r:id="rId24"/>
    <p:sldId id="276" r:id="rId25"/>
    <p:sldId id="277" r:id="rId26"/>
    <p:sldId id="278"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5/26/2017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visiblelightcomm.com/5-reasons-to-promote-li-fi-technologies/" TargetMode="External"/><Relationship Id="rId2" Type="http://schemas.openxmlformats.org/officeDocument/2006/relationships/hyperlink" Target="https://en.wikipedia.org/wiki/Li-Fi" TargetMode="External"/><Relationship Id="rId1" Type="http://schemas.openxmlformats.org/officeDocument/2006/relationships/slideLayout" Target="../slideLayouts/slideLayout2.xml"/><Relationship Id="rId5" Type="http://schemas.openxmlformats.org/officeDocument/2006/relationships/hyperlink" Target="http://www.amazon.in/s/ref=dp_byline_sr_book_2?ie=UTF8&amp;field-author=Abd+El-Moghith+Doaa&amp;search-alias=stripbooks" TargetMode="External"/><Relationship Id="rId4" Type="http://schemas.openxmlformats.org/officeDocument/2006/relationships/hyperlink" Target="http://www.amazon.in/s/ref=dp_byline_sr_book_1?ie=UTF8&amp;field-author=Gado+Mohamed&amp;search-alias=stripboo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642295"/>
            <a:ext cx="7197726" cy="2421464"/>
          </a:xfrm>
        </p:spPr>
        <p:txBody>
          <a:bodyPr/>
          <a:lstStyle/>
          <a:p>
            <a:r>
              <a:rPr lang="en-US" dirty="0" smtClean="0"/>
              <a:t>Li-fi technology</a:t>
            </a:r>
            <a:endParaRPr lang="en-US" dirty="0"/>
          </a:p>
        </p:txBody>
      </p:sp>
      <p:sp>
        <p:nvSpPr>
          <p:cNvPr id="3" name="Subtitle 2"/>
          <p:cNvSpPr>
            <a:spLocks noGrp="1"/>
          </p:cNvSpPr>
          <p:nvPr>
            <p:ph type="subTitle" idx="1"/>
          </p:nvPr>
        </p:nvSpPr>
        <p:spPr/>
        <p:txBody>
          <a:bodyPr>
            <a:noAutofit/>
          </a:bodyPr>
          <a:lstStyle/>
          <a:p>
            <a:r>
              <a:rPr lang="en-US" sz="1600" dirty="0" smtClean="0"/>
              <a:t>CREATED BY</a:t>
            </a:r>
          </a:p>
          <a:p>
            <a:r>
              <a:rPr lang="en-US" sz="1600" dirty="0" smtClean="0"/>
              <a:t>DEBAYAN DE </a:t>
            </a:r>
          </a:p>
          <a:p>
            <a:r>
              <a:rPr lang="en-US" sz="1600" dirty="0" smtClean="0"/>
              <a:t>SUMITRA CHOUDHUTY</a:t>
            </a:r>
          </a:p>
          <a:p>
            <a:r>
              <a:rPr lang="en-US" sz="1600" dirty="0" smtClean="0"/>
              <a:t>KAUSHIK BISWAS</a:t>
            </a:r>
            <a:endParaRPr lang="en-US" sz="1600" dirty="0"/>
          </a:p>
        </p:txBody>
      </p:sp>
    </p:spTree>
    <p:extLst>
      <p:ext uri="{BB962C8B-B14F-4D97-AF65-F5344CB8AC3E}">
        <p14:creationId xmlns:p14="http://schemas.microsoft.com/office/powerpoint/2010/main" val="441995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040" y="640080"/>
            <a:ext cx="11590020" cy="3970318"/>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t>ON ONE END ALL THE DATA ON THE INTERNET WILL BE STREAMED TO A LAMP DRIVER WHEN THE </a:t>
            </a:r>
            <a:r>
              <a:rPr lang="en-US" sz="2800" dirty="0" smtClean="0"/>
              <a:t>LED </a:t>
            </a:r>
            <a:r>
              <a:rPr lang="en-US" sz="2800" dirty="0" smtClean="0"/>
              <a:t>IS TURNED ON THE MICROCHIP CONVERTS THE DIGITAL DATA IN THE FORM OF LIGHT</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smtClean="0"/>
          </a:p>
          <a:p>
            <a:pPr marL="285750" indent="-285750">
              <a:buFont typeface="Wingdings" panose="05000000000000000000" pitchFamily="2" charset="2"/>
              <a:buChar char="Ø"/>
            </a:pPr>
            <a:r>
              <a:rPr lang="en-US" sz="2800" dirty="0" smtClean="0"/>
              <a:t>A LIGHT SENSITIVE DEVICE (PHOTO DETECTOR) RECEIVED THE SIGNAL AND CONVERTS IT BACK INTO ORIGINAL DATA. THIS METHOD OF USING RAPID PULSES OF LIGHT TO TRANSMIT INFORMATION WIRELESSLY IS TECHNICALLY REFERRED AS VISIBLE LIGHT COMMUNICATION</a:t>
            </a:r>
            <a:endParaRPr lang="en-US" sz="2800" dirty="0"/>
          </a:p>
        </p:txBody>
      </p:sp>
    </p:spTree>
    <p:extLst>
      <p:ext uri="{BB962C8B-B14F-4D97-AF65-F5344CB8AC3E}">
        <p14:creationId xmlns:p14="http://schemas.microsoft.com/office/powerpoint/2010/main" val="2825405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ELECTROMAGNETIC SPRECTRUM</a:t>
            </a:r>
            <a:endParaRPr lang="en-US" sz="5400" dirty="0"/>
          </a:p>
        </p:txBody>
      </p:sp>
      <p:pic>
        <p:nvPicPr>
          <p:cNvPr id="3" name="Picture 2"/>
          <p:cNvPicPr>
            <a:picLocks noChangeAspect="1"/>
          </p:cNvPicPr>
          <p:nvPr/>
        </p:nvPicPr>
        <p:blipFill>
          <a:blip r:embed="rId2"/>
          <a:stretch>
            <a:fillRect/>
          </a:stretch>
        </p:blipFill>
        <p:spPr>
          <a:xfrm>
            <a:off x="2080260" y="1679257"/>
            <a:ext cx="7783031" cy="5004390"/>
          </a:xfrm>
          <a:prstGeom prst="rect">
            <a:avLst/>
          </a:prstGeom>
        </p:spPr>
      </p:pic>
    </p:spTree>
    <p:extLst>
      <p:ext uri="{BB962C8B-B14F-4D97-AF65-F5344CB8AC3E}">
        <p14:creationId xmlns:p14="http://schemas.microsoft.com/office/powerpoint/2010/main" val="1605719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WHY VLC</a:t>
            </a:r>
            <a:endParaRPr lang="en-US" sz="5400" dirty="0"/>
          </a:p>
        </p:txBody>
      </p:sp>
      <p:sp>
        <p:nvSpPr>
          <p:cNvPr id="4" name="TextBox 3"/>
          <p:cNvSpPr txBox="1"/>
          <p:nvPr/>
        </p:nvSpPr>
        <p:spPr>
          <a:xfrm>
            <a:off x="811369" y="2065867"/>
            <a:ext cx="10934163" cy="2677656"/>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t>GAMA  RAYS CANT BE USED AS THEY COULD BE DANGEROUS</a:t>
            </a:r>
          </a:p>
          <a:p>
            <a:pPr marL="457200" indent="-457200">
              <a:buFont typeface="Wingdings" panose="05000000000000000000" pitchFamily="2" charset="2"/>
              <a:buChar char="Ø"/>
            </a:pPr>
            <a:r>
              <a:rPr lang="en-US" sz="2800" dirty="0" smtClean="0"/>
              <a:t>X-RAY HAVE SIMILAR HEALTH ISSUES</a:t>
            </a:r>
          </a:p>
          <a:p>
            <a:pPr marL="457200" indent="-457200">
              <a:buFont typeface="Wingdings" panose="05000000000000000000" pitchFamily="2" charset="2"/>
              <a:buChar char="Ø"/>
            </a:pPr>
            <a:r>
              <a:rPr lang="en-US" sz="2800" dirty="0" smtClean="0"/>
              <a:t>ULTRAVIOLET LIGHT IS GOOD FOR PLACE WITHOUT PEOPLE, BUT OTHERWISE DANGEROUS FOR THE HUMAN BODY</a:t>
            </a:r>
          </a:p>
          <a:p>
            <a:pPr marL="457200" indent="-457200">
              <a:buFont typeface="Wingdings" panose="05000000000000000000" pitchFamily="2" charset="2"/>
              <a:buChar char="Ø"/>
            </a:pPr>
            <a:r>
              <a:rPr lang="en-US" sz="2800" dirty="0" smtClean="0"/>
              <a:t>INFRARED ,  DUE TO </a:t>
            </a:r>
            <a:r>
              <a:rPr lang="en-US" sz="2800" dirty="0" smtClean="0"/>
              <a:t>EYE </a:t>
            </a:r>
            <a:r>
              <a:rPr lang="en-US" sz="2800" dirty="0" smtClean="0"/>
              <a:t>SAFETY REGULATION, CAN ONLY BSE USED WITH LOW POWER</a:t>
            </a:r>
            <a:endParaRPr lang="en-US" sz="2800" dirty="0"/>
          </a:p>
        </p:txBody>
      </p:sp>
    </p:spTree>
    <p:extLst>
      <p:ext uri="{BB962C8B-B14F-4D97-AF65-F5344CB8AC3E}">
        <p14:creationId xmlns:p14="http://schemas.microsoft.com/office/powerpoint/2010/main" val="3056577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3020" y="233656"/>
            <a:ext cx="8801100" cy="6218322"/>
          </a:xfrm>
          <a:prstGeom prst="rect">
            <a:avLst/>
          </a:prstGeom>
        </p:spPr>
      </p:pic>
    </p:spTree>
    <p:extLst>
      <p:ext uri="{BB962C8B-B14F-4D97-AF65-F5344CB8AC3E}">
        <p14:creationId xmlns:p14="http://schemas.microsoft.com/office/powerpoint/2010/main" val="2521594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040" y="640080"/>
            <a:ext cx="11590020" cy="3108543"/>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t>FURTHER ENHANCEMENTS CAN BE MADDE IN THIS METHOD , LIKE USING AN ARRAY OF LED’S FOR PARALLEL DATA TRANSMISSION, OR USING MIXTURES OF RED, GREEN AND BLUE LEDS TO ALTER THE LIGHT’S FREQUENCT WITH EACH FREQUENCY ENCODING A DIFFERENT DATA CHANNEL.SUCH ADVANCEMENTS PROMISE A THEORETICAL SPEED OF 10 </a:t>
            </a:r>
            <a:r>
              <a:rPr lang="en-US" sz="2800" dirty="0" smtClean="0"/>
              <a:t>Gbps</a:t>
            </a:r>
            <a:r>
              <a:rPr lang="en-US" sz="2800" dirty="0" smtClean="0"/>
              <a:t> – MEANING ONE  CAN DOWNLOAD A FULL LENGTH HD FLIM IN JUST 30 SECONDS</a:t>
            </a:r>
            <a:endParaRPr lang="en-US" sz="2800" dirty="0"/>
          </a:p>
        </p:txBody>
      </p:sp>
      <p:pic>
        <p:nvPicPr>
          <p:cNvPr id="2" name="Picture 1"/>
          <p:cNvPicPr>
            <a:picLocks noChangeAspect="1"/>
          </p:cNvPicPr>
          <p:nvPr/>
        </p:nvPicPr>
        <p:blipFill>
          <a:blip r:embed="rId2"/>
          <a:stretch>
            <a:fillRect/>
          </a:stretch>
        </p:blipFill>
        <p:spPr>
          <a:xfrm>
            <a:off x="2771775" y="4087177"/>
            <a:ext cx="5962650" cy="1381125"/>
          </a:xfrm>
          <a:prstGeom prst="rect">
            <a:avLst/>
          </a:prstGeom>
        </p:spPr>
      </p:pic>
    </p:spTree>
    <p:extLst>
      <p:ext uri="{BB962C8B-B14F-4D97-AF65-F5344CB8AC3E}">
        <p14:creationId xmlns:p14="http://schemas.microsoft.com/office/powerpoint/2010/main" val="134380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040" y="640080"/>
            <a:ext cx="11590020" cy="954107"/>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t>FOR GIGA SPEED TECHNOLOGIES, THE LIFI CONSORTIUM DEFINED GIGASHOWER, GIGASPOT AND </a:t>
            </a:r>
            <a:r>
              <a:rPr lang="en-US" sz="2800" dirty="0" smtClean="0"/>
              <a:t>GIGAMIMO </a:t>
            </a:r>
            <a:r>
              <a:rPr lang="en-US" sz="2800" dirty="0" smtClean="0"/>
              <a:t>MODELS.</a:t>
            </a:r>
            <a:endParaRPr lang="en-US" sz="2800" dirty="0"/>
          </a:p>
        </p:txBody>
      </p:sp>
      <p:pic>
        <p:nvPicPr>
          <p:cNvPr id="3" name="Picture 2"/>
          <p:cNvPicPr>
            <a:picLocks noChangeAspect="1"/>
          </p:cNvPicPr>
          <p:nvPr/>
        </p:nvPicPr>
        <p:blipFill>
          <a:blip r:embed="rId2"/>
          <a:stretch>
            <a:fillRect/>
          </a:stretch>
        </p:blipFill>
        <p:spPr>
          <a:xfrm>
            <a:off x="1102995" y="1908810"/>
            <a:ext cx="3448050" cy="2628900"/>
          </a:xfrm>
          <a:prstGeom prst="rect">
            <a:avLst/>
          </a:prstGeom>
        </p:spPr>
      </p:pic>
      <p:pic>
        <p:nvPicPr>
          <p:cNvPr id="4" name="Picture 3"/>
          <p:cNvPicPr>
            <a:picLocks noChangeAspect="1"/>
          </p:cNvPicPr>
          <p:nvPr/>
        </p:nvPicPr>
        <p:blipFill>
          <a:blip r:embed="rId3"/>
          <a:stretch>
            <a:fillRect/>
          </a:stretch>
        </p:blipFill>
        <p:spPr>
          <a:xfrm>
            <a:off x="6569392" y="1908810"/>
            <a:ext cx="2390775" cy="2714625"/>
          </a:xfrm>
          <a:prstGeom prst="rect">
            <a:avLst/>
          </a:prstGeom>
        </p:spPr>
      </p:pic>
      <p:sp>
        <p:nvSpPr>
          <p:cNvPr id="5" name="Rectangle 4"/>
          <p:cNvSpPr/>
          <p:nvPr/>
        </p:nvSpPr>
        <p:spPr>
          <a:xfrm>
            <a:off x="622955" y="4852333"/>
            <a:ext cx="4408130"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GIGA SHOWER</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7" name="Rectangle 6"/>
          <p:cNvSpPr/>
          <p:nvPr/>
        </p:nvSpPr>
        <p:spPr>
          <a:xfrm>
            <a:off x="6231180" y="4852333"/>
            <a:ext cx="3692036"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GIGA MIMO</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768141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289" y="-559415"/>
            <a:ext cx="10934163" cy="7417415"/>
          </a:xfrm>
          <a:prstGeom prst="rect">
            <a:avLst/>
          </a:prstGeom>
          <a:noFill/>
        </p:spPr>
        <p:txBody>
          <a:bodyPr wrap="square" rtlCol="0">
            <a:spAutoFit/>
          </a:bodyPr>
          <a:lstStyle/>
          <a:p>
            <a:pPr marL="457200" indent="-457200">
              <a:buFont typeface="Wingdings" panose="05000000000000000000" pitchFamily="2" charset="2"/>
              <a:buChar char="Ø"/>
            </a:pPr>
            <a:endParaRPr lang="en-US" sz="2800" dirty="0" smtClean="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smtClean="0"/>
              <a:t>GIGASHOWER AND GIGAMIMO ARE THE OTHER MODELS FOR IN-HOUSE COMMUNICATION.THERE A TRANSMITTER OR RECEIVER IS MOUNTED INTO THE CEILING CONNECTED TO, FOR EXAMPLE, A MEDIA SERVER</a:t>
            </a:r>
          </a:p>
          <a:p>
            <a:pPr marL="457200" indent="-457200">
              <a:buFont typeface="Wingdings" panose="05000000000000000000" pitchFamily="2" charset="2"/>
              <a:buChar char="Ø"/>
            </a:pPr>
            <a:r>
              <a:rPr lang="en-US" sz="2800" dirty="0" smtClean="0"/>
              <a:t>GIGASHOWER PROVIDES UNIDIRECTIONAL DATA SERVICES VIA SEVERAL CHANNELS TO MULTIPLE USERS WITH GIGABITT-CLASS COMMUNICATION SPEED VOER SEVERAL METERS.IT IS LIKE WATCHING TV CHANNELS OR LISTENING TO DIFFERENT RADIO STATIONS WHERE TO UPLINK CHANNEL IS NEEDED. IN CASE GIGASHOWER IS USED TO SELL BOOKS, MUSIC, OR MOVIES, THE CONNECTED MEDIA SERVER CAN BE ACCESSED VIA Wi-Fi TO PROCESS PAYMENT VIA A MOOBILE DEVICE.GIGASPOT AND GIGAMIMO ARE OPTICAL WIRELESS SINGLE AND MULTI CHANNEL HOTSPOT CHANNELS OFFERING BIDIRECTIONAL GIGABIT CLASS COMMUNICATION IN A ROOM, HALL OR SHOPPING MALL FOR EXAMPLE.</a:t>
            </a:r>
            <a:endParaRPr lang="en-US" sz="2800" dirty="0"/>
          </a:p>
        </p:txBody>
      </p:sp>
    </p:spTree>
    <p:extLst>
      <p:ext uri="{BB962C8B-B14F-4D97-AF65-F5344CB8AC3E}">
        <p14:creationId xmlns:p14="http://schemas.microsoft.com/office/powerpoint/2010/main" val="923381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LI-FI CONSTRUCTION</a:t>
            </a:r>
            <a:endParaRPr lang="en-US" sz="5400" dirty="0"/>
          </a:p>
        </p:txBody>
      </p:sp>
      <p:sp>
        <p:nvSpPr>
          <p:cNvPr id="4" name="TextBox 3"/>
          <p:cNvSpPr txBox="1"/>
          <p:nvPr/>
        </p:nvSpPr>
        <p:spPr>
          <a:xfrm>
            <a:off x="811369" y="2065867"/>
            <a:ext cx="10934163" cy="2246769"/>
          </a:xfrm>
          <a:prstGeom prst="rect">
            <a:avLst/>
          </a:prstGeom>
          <a:noFill/>
        </p:spPr>
        <p:txBody>
          <a:bodyPr wrap="square" rtlCol="0">
            <a:spAutoFit/>
          </a:bodyPr>
          <a:lstStyle/>
          <a:p>
            <a:r>
              <a:rPr lang="en-US" sz="2800" dirty="0" smtClean="0"/>
              <a:t>THE LI-FI PRODUCT CONSISTS OF 4 PRIMARY SUB-ASSSEMBLIES:-</a:t>
            </a:r>
          </a:p>
          <a:p>
            <a:pPr marL="457200" indent="-457200">
              <a:buFont typeface="Arial" panose="020B0604020202020204" pitchFamily="34" charset="0"/>
              <a:buChar char="•"/>
            </a:pPr>
            <a:r>
              <a:rPr lang="en-US" sz="2800" dirty="0" smtClean="0"/>
              <a:t>BULB</a:t>
            </a:r>
          </a:p>
          <a:p>
            <a:pPr marL="457200" indent="-457200">
              <a:buFont typeface="Arial" panose="020B0604020202020204" pitchFamily="34" charset="0"/>
              <a:buChar char="•"/>
            </a:pPr>
            <a:r>
              <a:rPr lang="en-US" sz="2800" dirty="0" smtClean="0"/>
              <a:t>RF POWER AMPLIFIER CIRCUIT(PA)</a:t>
            </a:r>
          </a:p>
          <a:p>
            <a:pPr marL="457200" indent="-457200">
              <a:buFont typeface="Arial" panose="020B0604020202020204" pitchFamily="34" charset="0"/>
              <a:buChar char="•"/>
            </a:pPr>
            <a:r>
              <a:rPr lang="en-US" sz="2800" dirty="0" smtClean="0"/>
              <a:t>PRINTED CIRCUIT BOARD(PCB)</a:t>
            </a:r>
          </a:p>
          <a:p>
            <a:pPr marL="457200" indent="-457200">
              <a:buFont typeface="Arial" panose="020B0604020202020204" pitchFamily="34" charset="0"/>
              <a:buChar char="•"/>
            </a:pPr>
            <a:r>
              <a:rPr lang="en-US" sz="2800" dirty="0" smtClean="0"/>
              <a:t>ENCLOSURE</a:t>
            </a:r>
            <a:endParaRPr lang="en-US" sz="2800" dirty="0"/>
          </a:p>
        </p:txBody>
      </p:sp>
    </p:spTree>
    <p:extLst>
      <p:ext uri="{BB962C8B-B14F-4D97-AF65-F5344CB8AC3E}">
        <p14:creationId xmlns:p14="http://schemas.microsoft.com/office/powerpoint/2010/main" val="1443049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169" y="302359"/>
            <a:ext cx="10934163" cy="6555641"/>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t>THE PCB CONTROLS THE ELECTRICAL INPUTS AND OUTPUTS OF THE LAMP AND HOUSES THE MICROCONTROLLER USED TO </a:t>
            </a:r>
            <a:r>
              <a:rPr lang="en-US" sz="2800" dirty="0" smtClean="0"/>
              <a:t>MANAGE DIFFERENT </a:t>
            </a:r>
            <a:r>
              <a:rPr lang="en-US" sz="2800" dirty="0" smtClean="0"/>
              <a:t>LAMP FUNCTIONS.</a:t>
            </a:r>
          </a:p>
          <a:p>
            <a:pPr marL="457200" indent="-457200">
              <a:buFont typeface="Wingdings" panose="05000000000000000000" pitchFamily="2" charset="2"/>
              <a:buChar char="Ø"/>
            </a:pPr>
            <a:r>
              <a:rPr lang="en-US" sz="2800" dirty="0" smtClean="0"/>
              <a:t>AN RF(RADIO-FREQUENCY) SIGNAL IS GENERATED BY THE </a:t>
            </a:r>
            <a:r>
              <a:rPr lang="en-US" sz="2800" dirty="0" smtClean="0"/>
              <a:t>SOLID-STATE </a:t>
            </a:r>
            <a:r>
              <a:rPr lang="en-US" sz="2800" dirty="0" smtClean="0"/>
              <a:t>PA AND IS GUIDED INTO AN ELECTRIC FIELD ABOUT THE BLUB.THE HIGH CONCENTRATION OF ENERGY IN THE ELECTRIC FIELD VAPORIZES THE CONTENTS OF THE BULB TO A PLASMA STATE AT </a:t>
            </a:r>
            <a:r>
              <a:rPr lang="en-US" sz="2800" dirty="0" smtClean="0"/>
              <a:t>THE BULB’S </a:t>
            </a:r>
            <a:r>
              <a:rPr lang="en-US" sz="2800" dirty="0" smtClean="0"/>
              <a:t>CANTER ; THIS CONTROLLED PLASMA GENERATES AN INTENSE SOURCE OF LIGHT. ALL OF THESE SUBASSEMBLIES ARE CONTAINED IN AN ALUMINIUM ENCLOEURE</a:t>
            </a:r>
            <a:endParaRPr lang="en-US" sz="2800" dirty="0"/>
          </a:p>
          <a:p>
            <a:pPr marL="457200" indent="-457200">
              <a:buFont typeface="Wingdings" panose="05000000000000000000" pitchFamily="2" charset="2"/>
              <a:buChar char="Ø"/>
            </a:pPr>
            <a:r>
              <a:rPr lang="en-US" sz="2800" dirty="0" smtClean="0"/>
              <a:t>IN BULB ASSEMBLY A SEALED BULB IS EMBDED IN A DIELECTRIC MATERIAL , IT IS USED AS AN ELECTRIC FIELD CONCENTRATOR THAT FOCUS ENERGY IN THE BULB.THE ENERGY FROM E.F RAPIDLY HEATS THE MATERIAL IN THE BULB TO A PLASMA STATE THAT EMITS LIGHT OF </a:t>
            </a:r>
            <a:r>
              <a:rPr lang="en-US" sz="2800" dirty="0" smtClean="0"/>
              <a:t>HUGH </a:t>
            </a:r>
            <a:r>
              <a:rPr lang="en-US" sz="2800" dirty="0" smtClean="0"/>
              <a:t>INTENSITY AND FULL SPRECTRUM</a:t>
            </a:r>
            <a:endParaRPr lang="en-US" sz="2800" dirty="0"/>
          </a:p>
        </p:txBody>
      </p:sp>
    </p:spTree>
    <p:extLst>
      <p:ext uri="{BB962C8B-B14F-4D97-AF65-F5344CB8AC3E}">
        <p14:creationId xmlns:p14="http://schemas.microsoft.com/office/powerpoint/2010/main" val="1645501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74520" y="567757"/>
            <a:ext cx="7798117" cy="5882573"/>
          </a:xfrm>
          <a:prstGeom prst="rect">
            <a:avLst/>
          </a:prstGeom>
        </p:spPr>
      </p:pic>
    </p:spTree>
    <p:extLst>
      <p:ext uri="{BB962C8B-B14F-4D97-AF65-F5344CB8AC3E}">
        <p14:creationId xmlns:p14="http://schemas.microsoft.com/office/powerpoint/2010/main" val="835592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WHAT IS Li-</a:t>
            </a:r>
            <a:r>
              <a:rPr lang="en-US" sz="5400" dirty="0" smtClean="0"/>
              <a:t>fI</a:t>
            </a:r>
            <a:endParaRPr lang="en-US" sz="5400" dirty="0"/>
          </a:p>
        </p:txBody>
      </p:sp>
      <p:sp>
        <p:nvSpPr>
          <p:cNvPr id="4" name="TextBox 3"/>
          <p:cNvSpPr txBox="1"/>
          <p:nvPr/>
        </p:nvSpPr>
        <p:spPr>
          <a:xfrm>
            <a:off x="811369" y="2065867"/>
            <a:ext cx="10934163"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LI-FI OR LIGHT FILDEALITY IS A BIDIRECTIONAL ,HIGH SPEED AND FULLY NETWORKED WIRELESS COMMUNICATION TECHNOLOGY SIMILAR TO WI-FI, WHICH IS A FROM OF VISIBLE LIGHT COMMUNICATION AND A SUBSET OF OPTICAL WIRELESS COMMUNICATIONS(OWC)AND COULD BE </a:t>
            </a:r>
            <a:r>
              <a:rPr lang="en-US" sz="2800" dirty="0" smtClean="0"/>
              <a:t>A REPLACEMENT OF  </a:t>
            </a:r>
            <a:r>
              <a:rPr lang="en-US" sz="2800" dirty="0" smtClean="0"/>
              <a:t>RF COMMUNICATION(WI-FI OR CELLULAR NETWORKS),OR EVEN A REPLACEMENT IN CONTEXTS OF DATA BROADCASTING</a:t>
            </a:r>
          </a:p>
          <a:p>
            <a:pPr marL="457200" indent="-457200">
              <a:buFont typeface="Arial" panose="020B0604020202020204" pitchFamily="34" charset="0"/>
              <a:buChar char="•"/>
            </a:pPr>
            <a:r>
              <a:rPr lang="en-US" sz="2800" dirty="0" smtClean="0"/>
              <a:t>IT IS TRANSMISSION OF DATA THROUGH  ILLUMINATION, </a:t>
            </a:r>
            <a:r>
              <a:rPr lang="en-US" sz="2800" dirty="0" smtClean="0"/>
              <a:t>i.e. </a:t>
            </a:r>
            <a:r>
              <a:rPr lang="en-US" sz="2800" dirty="0" smtClean="0"/>
              <a:t>SENDING DATA THROUGH A LED </a:t>
            </a:r>
            <a:r>
              <a:rPr lang="en-US" sz="2800" dirty="0" smtClean="0"/>
              <a:t>LIGHT </a:t>
            </a:r>
            <a:r>
              <a:rPr lang="en-US" sz="2800" dirty="0" smtClean="0"/>
              <a:t>BULB THAT VARIES IN INTENSITY FASTER THAN HUMAN EYE CAN FOLLOW</a:t>
            </a:r>
            <a:endParaRPr lang="en-US" sz="2800" dirty="0"/>
          </a:p>
        </p:txBody>
      </p:sp>
    </p:spTree>
    <p:extLst>
      <p:ext uri="{BB962C8B-B14F-4D97-AF65-F5344CB8AC3E}">
        <p14:creationId xmlns:p14="http://schemas.microsoft.com/office/powerpoint/2010/main" val="240309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409" y="107324"/>
            <a:ext cx="10131425" cy="497983"/>
          </a:xfrm>
        </p:spPr>
        <p:txBody>
          <a:bodyPr>
            <a:normAutofit fontScale="90000"/>
          </a:bodyPr>
          <a:lstStyle/>
          <a:p>
            <a:r>
              <a:rPr lang="en-US" dirty="0" smtClean="0"/>
              <a:t>DIFFERENCE BETWEEN Wi-Fi and li-fi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2869" y="605307"/>
            <a:ext cx="5049916" cy="6079617"/>
          </a:xfrm>
        </p:spPr>
      </p:pic>
    </p:spTree>
    <p:extLst>
      <p:ext uri="{BB962C8B-B14F-4D97-AF65-F5344CB8AC3E}">
        <p14:creationId xmlns:p14="http://schemas.microsoft.com/office/powerpoint/2010/main" val="213492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between current and future network technologies</a:t>
            </a:r>
            <a:endParaRPr lang="en-US" dirty="0"/>
          </a:p>
        </p:txBody>
      </p:sp>
      <p:pic>
        <p:nvPicPr>
          <p:cNvPr id="4" name="Content Placeholder 3"/>
          <p:cNvPicPr>
            <a:picLocks noGrp="1" noChangeAspect="1"/>
          </p:cNvPicPr>
          <p:nvPr>
            <p:ph idx="1"/>
          </p:nvPr>
        </p:nvPicPr>
        <p:blipFill>
          <a:blip r:embed="rId2"/>
          <a:stretch>
            <a:fillRect/>
          </a:stretch>
        </p:blipFill>
        <p:spPr>
          <a:xfrm>
            <a:off x="1416512" y="1944711"/>
            <a:ext cx="7466176" cy="4233538"/>
          </a:xfrm>
          <a:prstGeom prst="rect">
            <a:avLst/>
          </a:prstGeom>
        </p:spPr>
      </p:pic>
    </p:spTree>
    <p:extLst>
      <p:ext uri="{BB962C8B-B14F-4D97-AF65-F5344CB8AC3E}">
        <p14:creationId xmlns:p14="http://schemas.microsoft.com/office/powerpoint/2010/main" val="1605983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LI-FI APPLICATIONS</a:t>
            </a:r>
            <a:endParaRPr lang="en-US" dirty="0"/>
          </a:p>
        </p:txBody>
      </p:sp>
      <p:sp>
        <p:nvSpPr>
          <p:cNvPr id="3" name="Content Placeholder 2"/>
          <p:cNvSpPr>
            <a:spLocks noGrp="1"/>
          </p:cNvSpPr>
          <p:nvPr>
            <p:ph idx="1"/>
          </p:nvPr>
        </p:nvSpPr>
        <p:spPr/>
        <p:txBody>
          <a:bodyPr/>
          <a:lstStyle/>
          <a:p>
            <a:r>
              <a:rPr lang="en-US" dirty="0" smtClean="0"/>
              <a:t>SECURITY</a:t>
            </a:r>
          </a:p>
          <a:p>
            <a:r>
              <a:rPr lang="en-US" dirty="0" smtClean="0"/>
              <a:t>UNDERWATER APPLICATION</a:t>
            </a:r>
          </a:p>
          <a:p>
            <a:r>
              <a:rPr lang="en-US" dirty="0" smtClean="0"/>
              <a:t>HOSPITAL</a:t>
            </a:r>
          </a:p>
          <a:p>
            <a:r>
              <a:rPr lang="en-US" dirty="0" smtClean="0"/>
              <a:t>VEHICLES</a:t>
            </a:r>
            <a:endParaRPr lang="en-US" dirty="0"/>
          </a:p>
        </p:txBody>
      </p:sp>
    </p:spTree>
    <p:extLst>
      <p:ext uri="{BB962C8B-B14F-4D97-AF65-F5344CB8AC3E}">
        <p14:creationId xmlns:p14="http://schemas.microsoft.com/office/powerpoint/2010/main" val="748237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IN CONTRAST TO RADIO FREFUENCY WAVES  USED BY WI-FI, LIGHTS CANNOT PENETRATE THROUGH WALLS AND DOORS.THIS MAKES IT MORE SECURE AND MAKES IT EASIER TO CONTROL WHO CAN CONNECT TO SOMEONE’S NETWORK.</a:t>
            </a:r>
          </a:p>
          <a:p>
            <a:r>
              <a:rPr lang="en-US" dirty="0" smtClean="0"/>
              <a:t>AS LONG AS TRANSPARENT MATERIAL LIKE WINDOWS  ARE COVERED, ACCESS TO A LI-FI CHANNEL IS LIMITED TO DEVICES INSIDE THE ROMM.</a:t>
            </a:r>
            <a:endParaRPr lang="en-US" dirty="0"/>
          </a:p>
        </p:txBody>
      </p:sp>
    </p:spTree>
    <p:extLst>
      <p:ext uri="{BB962C8B-B14F-4D97-AF65-F5344CB8AC3E}">
        <p14:creationId xmlns:p14="http://schemas.microsoft.com/office/powerpoint/2010/main" val="35581189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UNDERWATER APPLICATION</a:t>
            </a:r>
            <a:endParaRPr lang="en-US" dirty="0"/>
          </a:p>
        </p:txBody>
      </p:sp>
      <p:sp>
        <p:nvSpPr>
          <p:cNvPr id="3" name="Content Placeholder 2"/>
          <p:cNvSpPr>
            <a:spLocks noGrp="1"/>
          </p:cNvSpPr>
          <p:nvPr>
            <p:ph idx="1"/>
          </p:nvPr>
        </p:nvSpPr>
        <p:spPr/>
        <p:txBody>
          <a:bodyPr/>
          <a:lstStyle/>
          <a:p>
            <a:r>
              <a:rPr lang="en-US" dirty="0" smtClean="0"/>
              <a:t>MOST REMOTELY UNDERWATER OPEATED VEHICLES(ROVS)USE CABLES TO TRANSMIT COMMAND,BUT LENGTH OF CAABLES THEN LIMITS THE AREA ROVS CAN DETECT.HOWWEVER AS A LIGHT WWAVE COLD TRAVEL THROUGH WATER, LI-FI COULD BE IMPLEMENTED ON VEHICLES TO RECEIVE AND SEND BACK SIGNALS</a:t>
            </a:r>
          </a:p>
          <a:p>
            <a:r>
              <a:rPr lang="en-US" dirty="0" smtClean="0"/>
              <a:t>BUT THIS UTILITY IS LIMITED BY THE DISTANCE LIGHT CAN PENETRATE WATER.SIGNIFICANT AMOUNTS OF LIGHT DO NOT PENETRATE FURTHER THAN 200 METERS,PAST 1000 METERS , NO LIGHT PENETRATES.</a:t>
            </a:r>
            <a:endParaRPr lang="en-US" dirty="0"/>
          </a:p>
        </p:txBody>
      </p:sp>
    </p:spTree>
    <p:extLst>
      <p:ext uri="{BB962C8B-B14F-4D97-AF65-F5344CB8AC3E}">
        <p14:creationId xmlns:p14="http://schemas.microsoft.com/office/powerpoint/2010/main" val="1223771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a:t>
            </a:r>
            <a:endParaRPr lang="en-US" dirty="0"/>
          </a:p>
        </p:txBody>
      </p:sp>
      <p:sp>
        <p:nvSpPr>
          <p:cNvPr id="3" name="Content Placeholder 2"/>
          <p:cNvSpPr>
            <a:spLocks noGrp="1"/>
          </p:cNvSpPr>
          <p:nvPr>
            <p:ph idx="1"/>
          </p:nvPr>
        </p:nvSpPr>
        <p:spPr/>
        <p:txBody>
          <a:bodyPr/>
          <a:lstStyle/>
          <a:p>
            <a:r>
              <a:rPr lang="en-US" dirty="0" smtClean="0"/>
              <a:t>MANY TREATMENS NOW INVOLVE MULTIPLE INDIVIDUALS. LI-FI SYSTEM COULD BE A BETTER SYSTEM TO TRANSMIT COMMUNICATION ABOUT THE INFORMATION OF PATIENTS.BESIDES PROVIDING A HIGHER SPEED.</a:t>
            </a:r>
          </a:p>
          <a:p>
            <a:r>
              <a:rPr lang="en-US" dirty="0" smtClean="0"/>
              <a:t>LIGHT WAVES ALSO HAVE LITTLE EFFECT ON MEDICAL INSTRUMENTS AND HUMAN BODIES.</a:t>
            </a:r>
            <a:endParaRPr lang="en-US" dirty="0"/>
          </a:p>
        </p:txBody>
      </p:sp>
    </p:spTree>
    <p:extLst>
      <p:ext uri="{BB962C8B-B14F-4D97-AF65-F5344CB8AC3E}">
        <p14:creationId xmlns:p14="http://schemas.microsoft.com/office/powerpoint/2010/main" val="3533073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VEHICLES</a:t>
            </a:r>
            <a:endParaRPr lang="en-US" dirty="0"/>
          </a:p>
        </p:txBody>
      </p:sp>
      <p:sp>
        <p:nvSpPr>
          <p:cNvPr id="3" name="Content Placeholder 2"/>
          <p:cNvSpPr>
            <a:spLocks noGrp="1"/>
          </p:cNvSpPr>
          <p:nvPr>
            <p:ph idx="1"/>
          </p:nvPr>
        </p:nvSpPr>
        <p:spPr/>
        <p:txBody>
          <a:bodyPr/>
          <a:lstStyle/>
          <a:p>
            <a:r>
              <a:rPr lang="en-US" dirty="0" smtClean="0"/>
              <a:t>VEHICLES COULD COMMUNICATE WITH ONE ANOTHER VIA FRONT AND BACK LIGHTS TO INCREASE ROAD SAFETY.</a:t>
            </a:r>
          </a:p>
          <a:p>
            <a:r>
              <a:rPr lang="en-US" dirty="0" smtClean="0"/>
              <a:t>STREET LIGHT AND TRAFFIC LIGHT SIGNALS COULD ALSO PROVIDE INFI=ORMATION ABOUT CURRENT ROAD SITUATIONS.</a:t>
            </a:r>
          </a:p>
          <a:p>
            <a:r>
              <a:rPr lang="en-US" dirty="0" smtClean="0"/>
              <a:t>EVERY STREET LIGHTS CAN BE USSED AS A NETWORK HUB.</a:t>
            </a:r>
          </a:p>
          <a:p>
            <a:endParaRPr lang="en-US" dirty="0"/>
          </a:p>
        </p:txBody>
      </p:sp>
    </p:spTree>
    <p:extLst>
      <p:ext uri="{BB962C8B-B14F-4D97-AF65-F5344CB8AC3E}">
        <p14:creationId xmlns:p14="http://schemas.microsoft.com/office/powerpoint/2010/main" val="2580765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li-fi technology</a:t>
            </a:r>
            <a:endParaRPr lang="en-US" dirty="0"/>
          </a:p>
        </p:txBody>
      </p:sp>
      <p:sp>
        <p:nvSpPr>
          <p:cNvPr id="3" name="Content Placeholder 2"/>
          <p:cNvSpPr>
            <a:spLocks noGrp="1"/>
          </p:cNvSpPr>
          <p:nvPr>
            <p:ph idx="1"/>
          </p:nvPr>
        </p:nvSpPr>
        <p:spPr/>
        <p:txBody>
          <a:bodyPr/>
          <a:lstStyle/>
          <a:p>
            <a:r>
              <a:rPr lang="en-US" dirty="0" smtClean="0"/>
              <a:t>INTERNET CANNOT BE USED WITHOUT A LIGHT SOURCE.THIS COULD LIMIT THE LOCATIONS WHERE LI-FI COULD BE USED.</a:t>
            </a:r>
          </a:p>
          <a:p>
            <a:r>
              <a:rPr lang="en-US" dirty="0" smtClean="0"/>
              <a:t>BECAUSE IT SUES VISIBLE LIGHT, AND LIGHT CANNOT PENETRATE WALLS, THE SIGNAL’S RANGE IS LIMITED BY PHYSICAL BARRIERS.</a:t>
            </a:r>
          </a:p>
          <a:p>
            <a:r>
              <a:rPr lang="en-US" dirty="0" smtClean="0"/>
              <a:t>OTHER SOURCES OF LIGHT MAY INTERFARE WITH THE SIGNAL.ONE OF THE BIGGEST POTENTIAL DRAWBACKS IS THE INTERCEPTION OF SIGNALS OUTDOORS.SUNLIGHT WILL INTERFARE THE SIGNALS, RESULTING IN INTERRUPTED INTERNET.</a:t>
            </a:r>
          </a:p>
          <a:p>
            <a:r>
              <a:rPr lang="en-US" dirty="0" smtClean="0"/>
              <a:t>A WHOLE NEW INFRASTRUCTURE FOR LI-FI WOULD NEED TO BE CONSTRUCTED.</a:t>
            </a:r>
            <a:endParaRPr lang="en-US" dirty="0"/>
          </a:p>
        </p:txBody>
      </p:sp>
    </p:spTree>
    <p:extLst>
      <p:ext uri="{BB962C8B-B14F-4D97-AF65-F5344CB8AC3E}">
        <p14:creationId xmlns:p14="http://schemas.microsoft.com/office/powerpoint/2010/main" val="4126212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LI-FI IN THE PRESENT WORLD</a:t>
            </a:r>
            <a:endParaRPr lang="en-US" dirty="0"/>
          </a:p>
        </p:txBody>
      </p:sp>
      <p:sp>
        <p:nvSpPr>
          <p:cNvPr id="3" name="Content Placeholder 2"/>
          <p:cNvSpPr>
            <a:spLocks noGrp="1"/>
          </p:cNvSpPr>
          <p:nvPr>
            <p:ph idx="1"/>
          </p:nvPr>
        </p:nvSpPr>
        <p:spPr/>
        <p:txBody>
          <a:bodyPr>
            <a:normAutofit lnSpcReduction="10000"/>
          </a:bodyPr>
          <a:lstStyle/>
          <a:p>
            <a:r>
              <a:rPr lang="en-US" dirty="0" smtClean="0"/>
              <a:t>PURELi</a:t>
            </a:r>
            <a:r>
              <a:rPr lang="en-US" dirty="0" smtClean="0"/>
              <a:t>-Fi DEMONSTRATED THE FIRST COMMERCIALLY AVALIABLE LI-FI SYSTEM, THE LI-1</a:t>
            </a:r>
            <a:r>
              <a:rPr lang="en-US" baseline="30000" dirty="0" smtClean="0"/>
              <a:t>ST</a:t>
            </a:r>
            <a:r>
              <a:rPr lang="en-US" dirty="0" smtClean="0"/>
              <a:t> AT THE 2014 MOBILE WORLD CONGRESS IN BARCELONA.</a:t>
            </a:r>
          </a:p>
          <a:p>
            <a:r>
              <a:rPr lang="en-US" dirty="0" smtClean="0"/>
              <a:t>BG-FI IS A LI-FI SYSTEM CONSISTING OF AN APPLICATION FOR A MOBILE DEVICE, AND A SIMPLE CONSUMER PRODUCT, LIKE AN </a:t>
            </a:r>
            <a:r>
              <a:rPr lang="en-US" dirty="0" smtClean="0"/>
              <a:t>iot</a:t>
            </a:r>
            <a:r>
              <a:rPr lang="en-US" dirty="0" smtClean="0"/>
              <a:t> (INTERNET OF THINGS)DEVICE, WITH COLOR SENSOR,MICROCONTROLLER, AND EMBDED SOFTWARE.LIGHT FROM THE MOBILE DEVICE DISPLAY COMMUNICATIONS TO THE COLOR SENSOR ON THE CONSUMER PRODUCT, WHICH CONVERTS THE TIGHT INTI DIGITAL INFORMATION.LIGHT EMITTING DIODES ENABLE THE CONSUMER PRODUCT TO COMMUNICATE SYNCHRONOUSLY WITH THE MOBILE DEVICE.</a:t>
            </a:r>
          </a:p>
          <a:p>
            <a:r>
              <a:rPr lang="en-US" dirty="0" smtClean="0"/>
              <a:t>Philips </a:t>
            </a:r>
            <a:r>
              <a:rPr lang="en-US" dirty="0"/>
              <a:t>lighting company has developed a VLC system for shoppers at stores. They have to download an app on their smartphone and then their smartphone works with the LEDs in the store. The LEDs can pinpoint where they are located in the store and give them corresponding coupons and information based on which aisle they are on and what they are looking at</a:t>
            </a:r>
            <a:r>
              <a:rPr lang="en-US" dirty="0" smtClean="0"/>
              <a:t>.</a:t>
            </a:r>
            <a:endParaRPr lang="en-US" dirty="0"/>
          </a:p>
          <a:p>
            <a:endParaRPr lang="en-US" dirty="0"/>
          </a:p>
        </p:txBody>
      </p:sp>
    </p:spTree>
    <p:extLst>
      <p:ext uri="{BB962C8B-B14F-4D97-AF65-F5344CB8AC3E}">
        <p14:creationId xmlns:p14="http://schemas.microsoft.com/office/powerpoint/2010/main" val="1986334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en.wikipedia.org/wiki/Li-Fi</a:t>
            </a:r>
            <a:endParaRPr lang="en-US" dirty="0" smtClean="0"/>
          </a:p>
          <a:p>
            <a:r>
              <a:rPr lang="en-US" dirty="0">
                <a:hlinkClick r:id="rId3"/>
              </a:rPr>
              <a:t>http://visiblelightcomm.com/5-reasons-to-promote-li-fi-technologies</a:t>
            </a:r>
            <a:r>
              <a:rPr lang="en-US" dirty="0" smtClean="0">
                <a:hlinkClick r:id="rId3"/>
              </a:rPr>
              <a:t>/</a:t>
            </a:r>
            <a:endParaRPr lang="en-US" dirty="0" smtClean="0"/>
          </a:p>
          <a:p>
            <a:r>
              <a:rPr lang="en-US" b="1" dirty="0"/>
              <a:t>Li-Fi Technology for Indoor Access </a:t>
            </a:r>
            <a:r>
              <a:rPr lang="en-US" dirty="0" smtClean="0"/>
              <a:t>by </a:t>
            </a:r>
            <a:r>
              <a:rPr lang="en-US" dirty="0">
                <a:hlinkClick r:id="rId4"/>
              </a:rPr>
              <a:t>Gado</a:t>
            </a:r>
            <a:r>
              <a:rPr lang="en-US" dirty="0">
                <a:hlinkClick r:id="rId4"/>
              </a:rPr>
              <a:t> Mohamed</a:t>
            </a:r>
            <a:r>
              <a:rPr lang="en-US" dirty="0"/>
              <a:t> </a:t>
            </a:r>
            <a:r>
              <a:rPr lang="en-US" dirty="0" smtClean="0"/>
              <a:t> </a:t>
            </a:r>
            <a:r>
              <a:rPr lang="en-US" dirty="0">
                <a:hlinkClick r:id="rId5"/>
              </a:rPr>
              <a:t>Abd</a:t>
            </a:r>
            <a:r>
              <a:rPr lang="en-US" dirty="0">
                <a:hlinkClick r:id="rId5"/>
              </a:rPr>
              <a:t> El-</a:t>
            </a:r>
            <a:r>
              <a:rPr lang="en-US" dirty="0">
                <a:hlinkClick r:id="rId5"/>
              </a:rPr>
              <a:t>Moghith</a:t>
            </a:r>
            <a:r>
              <a:rPr lang="en-US" dirty="0">
                <a:hlinkClick r:id="rId5"/>
              </a:rPr>
              <a:t> </a:t>
            </a:r>
            <a:r>
              <a:rPr lang="en-US" dirty="0">
                <a:hlinkClick r:id="rId5"/>
              </a:rPr>
              <a:t>Doaa</a:t>
            </a:r>
            <a:r>
              <a:rPr lang="en-US" dirty="0"/>
              <a:t> </a:t>
            </a:r>
            <a:endParaRPr lang="en-US" dirty="0" smtClean="0"/>
          </a:p>
          <a:p>
            <a:r>
              <a:rPr lang="en-US" dirty="0" smtClean="0"/>
              <a:t>INTERNATIONAL JOURNAL OF ADVANCES IN COMPUTING &amp; COMMUNICATION, VOL1,2013,PAGE NO -12.WWW.IJACE.ORG</a:t>
            </a:r>
            <a:endParaRPr lang="en-US" dirty="0"/>
          </a:p>
          <a:p>
            <a:endParaRPr lang="en-US" dirty="0"/>
          </a:p>
        </p:txBody>
      </p:sp>
    </p:spTree>
    <p:extLst>
      <p:ext uri="{BB962C8B-B14F-4D97-AF65-F5344CB8AC3E}">
        <p14:creationId xmlns:p14="http://schemas.microsoft.com/office/powerpoint/2010/main" val="29115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WHY LI-FI</a:t>
            </a:r>
            <a:endParaRPr lang="en-US" sz="5400" dirty="0"/>
          </a:p>
        </p:txBody>
      </p:sp>
      <p:sp>
        <p:nvSpPr>
          <p:cNvPr id="4" name="TextBox 3"/>
          <p:cNvSpPr txBox="1"/>
          <p:nvPr/>
        </p:nvSpPr>
        <p:spPr>
          <a:xfrm>
            <a:off x="811369" y="2065867"/>
            <a:ext cx="10934163"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CONGETION OF RADIO </a:t>
            </a:r>
            <a:r>
              <a:rPr lang="en-US" sz="2800" dirty="0" smtClean="0"/>
              <a:t>SPRECTRUM</a:t>
            </a:r>
            <a:endParaRPr lang="en-US" sz="2800" dirty="0" smtClean="0"/>
          </a:p>
          <a:p>
            <a:pPr marL="457200" indent="-457200">
              <a:buFont typeface="Arial" panose="020B0604020202020204" pitchFamily="34" charset="0"/>
              <a:buChar char="•"/>
            </a:pPr>
            <a:r>
              <a:rPr lang="en-US" sz="2800" dirty="0" smtClean="0"/>
              <a:t>DRAWBACKS OF RADIO SPRECTRUM</a:t>
            </a:r>
          </a:p>
          <a:p>
            <a:pPr marL="457200" indent="-457200">
              <a:buFont typeface="Arial" panose="020B0604020202020204" pitchFamily="34" charset="0"/>
              <a:buChar char="•"/>
            </a:pPr>
            <a:r>
              <a:rPr lang="en-US" sz="2800" dirty="0" smtClean="0"/>
              <a:t>DISTANCE</a:t>
            </a:r>
          </a:p>
          <a:p>
            <a:pPr marL="457200" indent="-457200">
              <a:buFont typeface="Arial" panose="020B0604020202020204" pitchFamily="34" charset="0"/>
              <a:buChar char="•"/>
            </a:pPr>
            <a:r>
              <a:rPr lang="en-US" sz="2800" dirty="0" smtClean="0"/>
              <a:t>COST</a:t>
            </a:r>
            <a:endParaRPr lang="en-US" sz="2800" dirty="0" smtClean="0"/>
          </a:p>
          <a:p>
            <a:pPr marL="457200" indent="-457200">
              <a:buFont typeface="Arial" panose="020B0604020202020204" pitchFamily="34" charset="0"/>
              <a:buChar char="•"/>
            </a:pPr>
            <a:r>
              <a:rPr lang="en-US" sz="2800" dirty="0" smtClean="0"/>
              <a:t>TRAFFIC UPDATES</a:t>
            </a:r>
          </a:p>
          <a:p>
            <a:pPr marL="457200" indent="-457200">
              <a:buFont typeface="Arial" panose="020B0604020202020204" pitchFamily="34" charset="0"/>
              <a:buChar char="•"/>
            </a:pPr>
            <a:r>
              <a:rPr lang="en-US" sz="2800" dirty="0" smtClean="0"/>
              <a:t>GAME CONSOLES</a:t>
            </a:r>
          </a:p>
          <a:p>
            <a:pPr marL="457200" indent="-457200">
              <a:buFont typeface="Arial" panose="020B0604020202020204" pitchFamily="34" charset="0"/>
              <a:buChar char="•"/>
            </a:pPr>
            <a:r>
              <a:rPr lang="en-US" sz="2800" dirty="0" smtClean="0"/>
              <a:t>TELEVISION INTERACTION</a:t>
            </a:r>
            <a:endParaRPr lang="en-US" sz="2800" dirty="0" smtClean="0"/>
          </a:p>
          <a:p>
            <a:endParaRPr lang="en-US" sz="2800" dirty="0"/>
          </a:p>
        </p:txBody>
      </p:sp>
    </p:spTree>
    <p:extLst>
      <p:ext uri="{BB962C8B-B14F-4D97-AF65-F5344CB8AC3E}">
        <p14:creationId xmlns:p14="http://schemas.microsoft.com/office/powerpoint/2010/main" val="13997100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1876"/>
            <a:ext cx="12192000" cy="12192000"/>
          </a:xfrm>
          <a:prstGeom prst="rect">
            <a:avLst/>
          </a:prstGeom>
        </p:spPr>
      </p:pic>
      <p:sp>
        <p:nvSpPr>
          <p:cNvPr id="4" name="Rectangle 3"/>
          <p:cNvSpPr/>
          <p:nvPr/>
        </p:nvSpPr>
        <p:spPr>
          <a:xfrm>
            <a:off x="7240104" y="2001419"/>
            <a:ext cx="3630738" cy="1754326"/>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THANK YOU</a:t>
            </a:r>
          </a:p>
          <a:p>
            <a:pPr algn="ct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19342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CONGESION OF RADIO SPRECTRUM</a:t>
            </a:r>
            <a:endParaRPr lang="en-US" sz="4000" dirty="0"/>
          </a:p>
        </p:txBody>
      </p:sp>
      <p:sp>
        <p:nvSpPr>
          <p:cNvPr id="3" name="Content Placeholder 2"/>
          <p:cNvSpPr>
            <a:spLocks noGrp="1"/>
          </p:cNvSpPr>
          <p:nvPr>
            <p:ph idx="1"/>
          </p:nvPr>
        </p:nvSpPr>
        <p:spPr/>
        <p:txBody>
          <a:bodyPr>
            <a:normAutofit/>
          </a:bodyPr>
          <a:lstStyle/>
          <a:p>
            <a:r>
              <a:rPr lang="en-US" sz="2400" dirty="0" smtClean="0"/>
              <a:t>RADIO SPRECTRUM IS CONGESTED BUT THE DEMAND FOR WIRELESS DATA DOUBLE EACH YOER.EVERY THING, IT SEEMS WANT TO USE WIRELESS DATA BUT THE CAPACITY IS DRYING UP.</a:t>
            </a:r>
            <a:endParaRPr lang="en-US" sz="2400" dirty="0"/>
          </a:p>
        </p:txBody>
      </p:sp>
    </p:spTree>
    <p:extLst>
      <p:ext uri="{BB962C8B-B14F-4D97-AF65-F5344CB8AC3E}">
        <p14:creationId xmlns:p14="http://schemas.microsoft.com/office/powerpoint/2010/main" val="3909058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DRAWBACKS OF RADIO SPRECTRUM</a:t>
            </a:r>
            <a:endParaRPr lang="en-US" sz="4000" b="1" dirty="0"/>
          </a:p>
        </p:txBody>
      </p:sp>
      <p:sp>
        <p:nvSpPr>
          <p:cNvPr id="3" name="Content Placeholder 2"/>
          <p:cNvSpPr>
            <a:spLocks noGrp="1"/>
          </p:cNvSpPr>
          <p:nvPr>
            <p:ph idx="1"/>
          </p:nvPr>
        </p:nvSpPr>
        <p:spPr/>
        <p:txBody>
          <a:bodyPr>
            <a:noAutofit/>
          </a:bodyPr>
          <a:lstStyle/>
          <a:p>
            <a:r>
              <a:rPr lang="en-US" sz="2400" dirty="0" smtClean="0"/>
              <a:t>UNCONTROLLED RADIATION:- UNUSEABLE IN THE AIRCRAFT,NEUCLEAR POWER PLANT,PERSON WITH PACEMAKER etc.</a:t>
            </a:r>
          </a:p>
          <a:p>
            <a:r>
              <a:rPr lang="en-US" sz="2400" dirty="0" smtClean="0"/>
              <a:t>MORE LIGHTENING NEAR RF CELLULAR TOWER</a:t>
            </a:r>
          </a:p>
          <a:p>
            <a:r>
              <a:rPr lang="en-US" sz="2400" dirty="0" smtClean="0"/>
              <a:t>IT ALSO AFFECTS SOME OF THE FRUITS GROWN NEAR THE RF TOWER AREA.</a:t>
            </a:r>
          </a:p>
          <a:p>
            <a:r>
              <a:rPr lang="en-US" sz="2400" dirty="0" smtClean="0"/>
              <a:t>HACKING:-AS RF WAVES ARE AVALIABLE BOTH IN IOS AND NON IOS REGIONS OF TRANSMITTER, IT CAN BE EASILY INTRODUCED BY THE HACKERS AND CRUCIAL PERSONAL/OFFICIAL DATA CAN BE  DECODED FOR MALICIOUS MOTIVES.</a:t>
            </a:r>
          </a:p>
          <a:p>
            <a:r>
              <a:rPr lang="en-US" sz="2400" dirty="0" smtClean="0"/>
              <a:t>EFFICIENCY:-MILLIONS OF BASESTATIONS CONSUME HUGE AMOUNT OF ENERGY FOR TRANSMITTING THE RADIO WAVES ,TO COOL THE BASE STATION CABINS AND IT HAVE ONLY 5% EFFICIECY</a:t>
            </a:r>
          </a:p>
        </p:txBody>
      </p:sp>
    </p:spTree>
    <p:extLst>
      <p:ext uri="{BB962C8B-B14F-4D97-AF65-F5344CB8AC3E}">
        <p14:creationId xmlns:p14="http://schemas.microsoft.com/office/powerpoint/2010/main" val="499417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HISTORY OF LI-FI</a:t>
            </a:r>
            <a:endParaRPr lang="en-US" sz="5400" dirty="0"/>
          </a:p>
        </p:txBody>
      </p:sp>
      <p:sp>
        <p:nvSpPr>
          <p:cNvPr id="4" name="TextBox 3"/>
          <p:cNvSpPr txBox="1"/>
          <p:nvPr/>
        </p:nvSpPr>
        <p:spPr>
          <a:xfrm>
            <a:off x="811369" y="2065867"/>
            <a:ext cx="10934163"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IT STARTED IN 1880 WHEN VISIBLE LIGHT </a:t>
            </a:r>
            <a:r>
              <a:rPr lang="en-US" sz="2800" dirty="0" smtClean="0"/>
              <a:t>COMMUNICATION(VLC)i.e. </a:t>
            </a:r>
            <a:r>
              <a:rPr lang="en-US" sz="2800" dirty="0" smtClean="0"/>
              <a:t>USE OF VISIBLE LIGHT PORTION OF ELECTROMAGNETIC SPRECTRUM USED TO TRANSMIT INFORMATION</a:t>
            </a:r>
          </a:p>
          <a:p>
            <a:pPr marL="457200" indent="-457200">
              <a:buFont typeface="Arial" panose="020B0604020202020204" pitchFamily="34" charset="0"/>
              <a:buChar char="•"/>
            </a:pPr>
            <a:r>
              <a:rPr lang="en-US" sz="2800" dirty="0" smtClean="0"/>
              <a:t>THE TECHNOLOGY TRULY BEGAN DURING THE 1990’S IN COUNTRIES LIKE GERMANY,KOREA AND JAPAN WHERE THEY DISCOVERED LED’S COULD BE RETROFITTED TO SEND INFORMATION.PROF. HARALD HAAS  COINED THE TERM ‘LI-FI’ AT HIS 2011 TED GLOBAL TALK HE INTRODUCED THE IDEA OF “WIRELES DATA FROM EVERY LIGHT” </a:t>
            </a:r>
            <a:endParaRPr lang="en-US" sz="2800" dirty="0"/>
          </a:p>
        </p:txBody>
      </p:sp>
    </p:spTree>
    <p:extLst>
      <p:ext uri="{BB962C8B-B14F-4D97-AF65-F5344CB8AC3E}">
        <p14:creationId xmlns:p14="http://schemas.microsoft.com/office/powerpoint/2010/main" val="2312647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3639" y="649191"/>
            <a:ext cx="10934163"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ON 12</a:t>
            </a:r>
            <a:r>
              <a:rPr lang="en-US" sz="2800" baseline="30000" dirty="0" smtClean="0"/>
              <a:t>th</a:t>
            </a:r>
            <a:r>
              <a:rPr lang="en-US" sz="2800" dirty="0" smtClean="0"/>
              <a:t> JULY 2011.HE USED A TABLE LAMP WITH AN LED BULB TO TRANSMIT A VIDEO OF BLOOMING FLOWERS THAT WAS THEN PROJECTED ONTO  A SCREEN BEHIND HIM.DURING THE EVENT HE PERIODICALLY BLOCKED THE LIGHT FROM THE LAMP TO PROVE THAT THE LAMP WAS INDEED THE SOURCE OF INCOMING DATA.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AT </a:t>
            </a:r>
            <a:r>
              <a:rPr lang="en-US" sz="2800" dirty="0" smtClean="0"/>
              <a:t>TEDGlobal,HAAS</a:t>
            </a:r>
            <a:r>
              <a:rPr lang="en-US" sz="2800" dirty="0" smtClean="0"/>
              <a:t> DEMONSTRATED A DATA RATE OF TRANSMISSION OF AROUND 10Mbps –COMPARABLE TO A FAIRLY GOOD UK BROADBAND CONNECTION.TWO MONTHS LATER HE ACHIEVED 123 Mbps.</a:t>
            </a:r>
          </a:p>
          <a:p>
            <a:endParaRPr lang="en-US" sz="2800" dirty="0"/>
          </a:p>
          <a:p>
            <a:pPr marL="457200" indent="-457200">
              <a:buFont typeface="Arial" panose="020B0604020202020204" pitchFamily="34" charset="0"/>
              <a:buChar char="•"/>
            </a:pPr>
            <a:r>
              <a:rPr lang="en-US" sz="2800" dirty="0" smtClean="0"/>
              <a:t>BACK IN 2011 GERMAN SCIENTISTS SUCCEEDED IN CREATING AN 800Mbps CAPABLE WIRELESS NETWORK BY USING LED LIGHTS.</a:t>
            </a:r>
          </a:p>
        </p:txBody>
      </p:sp>
    </p:spTree>
    <p:extLst>
      <p:ext uri="{BB962C8B-B14F-4D97-AF65-F5344CB8AC3E}">
        <p14:creationId xmlns:p14="http://schemas.microsoft.com/office/powerpoint/2010/main" val="2432284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WORKING </a:t>
            </a:r>
            <a:r>
              <a:rPr lang="en-US" sz="5400" dirty="0" smtClean="0"/>
              <a:t>PROCESS</a:t>
            </a:r>
            <a:endParaRPr lang="en-US" sz="5400" dirty="0"/>
          </a:p>
        </p:txBody>
      </p:sp>
      <p:sp>
        <p:nvSpPr>
          <p:cNvPr id="4" name="TextBox 3"/>
          <p:cNvSpPr txBox="1"/>
          <p:nvPr/>
        </p:nvSpPr>
        <p:spPr>
          <a:xfrm>
            <a:off x="811369" y="2065867"/>
            <a:ext cx="10934163"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t>OPERATIONAL PROCEDURE IS VERY SIMPLE, IF THE LED IS ON , YOU TRANSMIT A DIGITAL 1,IF IT IS OFF YOU TRANSMIT A 0.THE LED CAN BE SWITCHED ON AND OFF VERY QUICKLY,WHICH GIVES NICE OPPORTUNITIES FOR TRANSMITTING DATA.HENCE ALL THAT </a:t>
            </a:r>
            <a:r>
              <a:rPr lang="en-US" sz="2800" dirty="0" smtClean="0"/>
              <a:t>IS </a:t>
            </a:r>
            <a:r>
              <a:rPr lang="en-US" sz="2800" dirty="0" smtClean="0"/>
              <a:t>REQUIRED IS SOME LED’S AND A CONTROLLER THAT CODE  DATA INTO THOSE LED’S.WE HAVE TO JUST VARY THE RATE AT WHICH THE LED’S.</a:t>
            </a:r>
          </a:p>
          <a:p>
            <a:pPr marL="457200" indent="-457200">
              <a:buFont typeface="Wingdings" panose="05000000000000000000" pitchFamily="2" charset="2"/>
              <a:buChar char="Ø"/>
            </a:pPr>
            <a:r>
              <a:rPr lang="en-US" sz="2800" dirty="0" smtClean="0"/>
              <a:t>FLICKER DEPENDING UPON THE DATA WE WANT TO ENCODE.</a:t>
            </a:r>
          </a:p>
          <a:p>
            <a:pPr marL="457200" indent="-457200">
              <a:buFont typeface="Wingdings" panose="05000000000000000000" pitchFamily="2" charset="2"/>
              <a:buChar char="Ø"/>
            </a:pPr>
            <a:r>
              <a:rPr lang="en-US" sz="2800" dirty="0" smtClean="0"/>
              <a:t>THUS EVERY LIGHT SOURCE WILL WORKS AS A HUB FOR DATA TRANSMISSION</a:t>
            </a:r>
            <a:endParaRPr lang="en-US" sz="2800" dirty="0"/>
          </a:p>
        </p:txBody>
      </p:sp>
    </p:spTree>
    <p:extLst>
      <p:ext uri="{BB962C8B-B14F-4D97-AF65-F5344CB8AC3E}">
        <p14:creationId xmlns:p14="http://schemas.microsoft.com/office/powerpoint/2010/main" val="1666435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HOW LI-FI WORKS?</a:t>
            </a:r>
            <a:endParaRPr lang="en-US" sz="5400" dirty="0"/>
          </a:p>
        </p:txBody>
      </p:sp>
      <p:pic>
        <p:nvPicPr>
          <p:cNvPr id="3" name="Picture 2"/>
          <p:cNvPicPr>
            <a:picLocks noChangeAspect="1"/>
          </p:cNvPicPr>
          <p:nvPr/>
        </p:nvPicPr>
        <p:blipFill>
          <a:blip r:embed="rId2"/>
          <a:stretch>
            <a:fillRect/>
          </a:stretch>
        </p:blipFill>
        <p:spPr>
          <a:xfrm>
            <a:off x="1412557" y="1743074"/>
            <a:ext cx="7735889" cy="4912839"/>
          </a:xfrm>
          <a:prstGeom prst="rect">
            <a:avLst/>
          </a:prstGeom>
        </p:spPr>
      </p:pic>
    </p:spTree>
    <p:extLst>
      <p:ext uri="{BB962C8B-B14F-4D97-AF65-F5344CB8AC3E}">
        <p14:creationId xmlns:p14="http://schemas.microsoft.com/office/powerpoint/2010/main" val="11564995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612</TotalTime>
  <Words>1509</Words>
  <Application>Microsoft Office PowerPoint</Application>
  <PresentationFormat>Widescreen</PresentationFormat>
  <Paragraphs>99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Celestial</vt:lpstr>
      <vt:lpstr>Li-fi technology</vt:lpstr>
      <vt:lpstr>WHAT IS Li-fI</vt:lpstr>
      <vt:lpstr>WHY LI-FI</vt:lpstr>
      <vt:lpstr>CONGESION OF RADIO SPRECTRUM</vt:lpstr>
      <vt:lpstr>DRAWBACKS OF RADIO SPRECTRUM</vt:lpstr>
      <vt:lpstr>HISTORY OF LI-FI</vt:lpstr>
      <vt:lpstr>PowerPoint Presentation</vt:lpstr>
      <vt:lpstr>WORKING PROCESS</vt:lpstr>
      <vt:lpstr>HOW LI-FI WORKS?</vt:lpstr>
      <vt:lpstr>PowerPoint Presentation</vt:lpstr>
      <vt:lpstr>ELECTROMAGNETIC SPRECTRUM</vt:lpstr>
      <vt:lpstr>WHY VLC</vt:lpstr>
      <vt:lpstr>PowerPoint Presentation</vt:lpstr>
      <vt:lpstr>PowerPoint Presentation</vt:lpstr>
      <vt:lpstr>PowerPoint Presentation</vt:lpstr>
      <vt:lpstr>PowerPoint Presentation</vt:lpstr>
      <vt:lpstr>LI-FI CONSTRUCTION</vt:lpstr>
      <vt:lpstr>PowerPoint Presentation</vt:lpstr>
      <vt:lpstr>PowerPoint Presentation</vt:lpstr>
      <vt:lpstr>DIFFERENCE BETWEEN Wi-Fi and li-fi</vt:lpstr>
      <vt:lpstr>Comparison between current and future network technologies</vt:lpstr>
      <vt:lpstr>LI-FI APPLICATIONS</vt:lpstr>
      <vt:lpstr>SECURITY</vt:lpstr>
      <vt:lpstr>UNDERWATER APPLICATION</vt:lpstr>
      <vt:lpstr>HOSPITAL</vt:lpstr>
      <vt:lpstr>VEHICLES</vt:lpstr>
      <vt:lpstr>Limitations of li-fi technology</vt:lpstr>
      <vt:lpstr>LI-FI IN THE PRESENT WORLD</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 USING GIT</dc:title>
  <dc:creator>DEBAYAN DE</dc:creator>
  <cp:lastModifiedBy>DEBAYAN DE</cp:lastModifiedBy>
  <cp:revision>29</cp:revision>
  <dcterms:created xsi:type="dcterms:W3CDTF">2017-05-15T04:52:51Z</dcterms:created>
  <dcterms:modified xsi:type="dcterms:W3CDTF">2017-05-26T15:15:24Z</dcterms:modified>
</cp:coreProperties>
</file>