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>
        <p:scale>
          <a:sx n="92" d="100"/>
          <a:sy n="92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96C7-B0E0-495D-827F-808E5C6E229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F1AE-BBFB-4EC0-98C2-10D424F2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4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96C7-B0E0-495D-827F-808E5C6E229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F1AE-BBFB-4EC0-98C2-10D424F2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02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96C7-B0E0-495D-827F-808E5C6E229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F1AE-BBFB-4EC0-98C2-10D424F2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71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96C7-B0E0-495D-827F-808E5C6E229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F1AE-BBFB-4EC0-98C2-10D424F2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12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96C7-B0E0-495D-827F-808E5C6E229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F1AE-BBFB-4EC0-98C2-10D424F2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5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96C7-B0E0-495D-827F-808E5C6E229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F1AE-BBFB-4EC0-98C2-10D424F2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0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96C7-B0E0-495D-827F-808E5C6E229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F1AE-BBFB-4EC0-98C2-10D424F2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47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96C7-B0E0-495D-827F-808E5C6E229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F1AE-BBFB-4EC0-98C2-10D424F2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6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96C7-B0E0-495D-827F-808E5C6E229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F1AE-BBFB-4EC0-98C2-10D424F2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22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96C7-B0E0-495D-827F-808E5C6E229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F1AE-BBFB-4EC0-98C2-10D424F2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4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696C7-B0E0-495D-827F-808E5C6E229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FF1AE-BBFB-4EC0-98C2-10D424F2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19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96C7-B0E0-495D-827F-808E5C6E229D}" type="datetimeFigureOut">
              <a:rPr lang="ko-KR" altLang="en-US" smtClean="0"/>
              <a:t>2019-04-27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FF1AE-BBFB-4EC0-98C2-10D424F220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31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w7E3EahelQ?t=256" TargetMode="External"/><Relationship Id="rId2" Type="http://schemas.openxmlformats.org/officeDocument/2006/relationships/hyperlink" Target="https://youtu.be/yB5rb1N-hyo?t=26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kw7E3EahelQ?t=830" TargetMode="External"/><Relationship Id="rId5" Type="http://schemas.openxmlformats.org/officeDocument/2006/relationships/hyperlink" Target="https://youtu.be/yB5rb1N-hyo?t=397" TargetMode="External"/><Relationship Id="rId4" Type="http://schemas.openxmlformats.org/officeDocument/2006/relationships/hyperlink" Target="https://cafe.naver.com/fpsgame/349032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412173" y="2348348"/>
            <a:ext cx="4253345" cy="1868198"/>
          </a:xfrm>
        </p:spPr>
        <p:txBody>
          <a:bodyPr/>
          <a:lstStyle/>
          <a:p>
            <a:pPr algn="l"/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월드워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Z</a:t>
            </a:r>
            <a:b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</a:b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게임 시스템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718" y="4216547"/>
            <a:ext cx="22445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좀비들의 종류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클래스 시스템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번외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게임의 피드백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6" name="Picture 2" descr="íì¼:world-war-z-box-art-01-ps4-us-10apr1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003" y="984212"/>
            <a:ext cx="3234747" cy="431515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íì¼:world-war-z-box-art-01-ps4-us-10apr1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32" r="77676" b="25355"/>
          <a:stretch/>
        </p:blipFill>
        <p:spPr bwMode="auto">
          <a:xfrm>
            <a:off x="7876317" y="4019118"/>
            <a:ext cx="722126" cy="945573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íì¼:world-war-z-box-art-01-ps4-us-10apr1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32" r="77676" b="25355"/>
          <a:stretch/>
        </p:blipFill>
        <p:spPr bwMode="auto">
          <a:xfrm>
            <a:off x="7363699" y="4755446"/>
            <a:ext cx="722126" cy="945573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íì¼:world-war-z-box-art-01-ps4-us-10apr1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0" t="64055" r="68607" b="19571"/>
          <a:stretch/>
        </p:blipFill>
        <p:spPr bwMode="auto">
          <a:xfrm>
            <a:off x="8070458" y="4874941"/>
            <a:ext cx="696191" cy="70658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0" y="5299364"/>
            <a:ext cx="12192000" cy="15586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2" descr="íì¼:world-war-z-box-art-01-ps4-us-10apr1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32" r="77676" b="25355"/>
          <a:stretch/>
        </p:blipFill>
        <p:spPr bwMode="auto">
          <a:xfrm flipH="1">
            <a:off x="11458559" y="3965000"/>
            <a:ext cx="722666" cy="945573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íì¼:world-war-z-box-art-01-ps4-us-10apr1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1" t="52732" r="77676" b="25355"/>
          <a:stretch/>
        </p:blipFill>
        <p:spPr bwMode="auto">
          <a:xfrm flipH="1">
            <a:off x="11971561" y="4701328"/>
            <a:ext cx="216975" cy="945573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íì¼:world-war-z-box-art-01-ps4-us-10apr1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0" t="64055" r="68607" b="19571"/>
          <a:stretch/>
        </p:blipFill>
        <p:spPr bwMode="auto">
          <a:xfrm flipH="1">
            <a:off x="11290227" y="4820823"/>
            <a:ext cx="696712" cy="706582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86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404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1555" y="182562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번외</a:t>
            </a:r>
            <a:r>
              <a:rPr lang="en-US" altLang="ko-KR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게임의 피드백</a:t>
            </a:r>
            <a:endParaRPr lang="ko-KR" altLang="en-US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555" y="1393824"/>
            <a:ext cx="8874545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피드백</a:t>
            </a:r>
            <a:endParaRPr lang="en-US" altLang="ko-KR" sz="2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1)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어색한 모션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모션 캡쳐를 사용하지 않았고 모션이 부자연스럽게 보인다는 의견이 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어색한 모션이 타격감의 부족으로 직결되어 재미를 감소시킨다는 의견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 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  <a:hlinkClick r:id="rId2"/>
              </a:rPr>
              <a:t>      https://youtu.be/yB5rb1N-hyo?t=266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수류탄 투척 모션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  <a:hlinkClick r:id="rId3"/>
              </a:rPr>
              <a:t>https://youtu.be/kw7E3EahelQ?t=256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좀비의 어색한 모션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2)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원작 구현 부족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좀비 벽과 같은 강렬한 인상의 장면이 유저의 기대에 비해 엉성하게 나왔다는 의견이 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버그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자잘한 버그들 때문에 게임에 대한 몰입이 방해된다는 의견이 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  <a:hlinkClick r:id="rId4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  <a:hlinkClick r:id="rId4"/>
              </a:rPr>
              <a:t>     https://cafe.naver.com/fpsgame/3490325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 게임의 자랑인 좀비벽의 버그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  <a:hlinkClick r:id="rId5"/>
              </a:rPr>
              <a:t>https://youtu.be/yB5rb1N-hyo?t=397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달리는 모션의 버그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4)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가벼운 사운드와 그래픽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가볍고 미흡해 게임에 긴장감을 느끼기 힘들다는 의견이 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5)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엉성한 폭발 이펙트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이펙트들이 너무 엉성해 물량전의 재미를 느끼기 힘들다는 의견이 있다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  <a:hlinkClick r:id="rId6"/>
              </a:rPr>
              <a:t>https://youtu.be/kw7E3EahelQ?t=830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엉성한 폭발 이펙트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5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히스토리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275067"/>
              </p:ext>
            </p:extLst>
          </p:nvPr>
        </p:nvGraphicFramePr>
        <p:xfrm>
          <a:off x="1387764" y="1690688"/>
          <a:ext cx="8128000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7618"/>
                <a:gridCol w="1246909"/>
                <a:gridCol w="4727864"/>
                <a:gridCol w="100560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날짜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작성자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내용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페이지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2019.4.27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dededed6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작성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  <a:latin typeface="HY강M" panose="02030600000101010101" pitchFamily="18" charset="-127"/>
                        <a:ea typeface="HY강M" panose="0203060000010101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44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404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1555" y="182562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좀비들의 종류</a:t>
            </a:r>
            <a:endParaRPr lang="ko-KR" altLang="en-US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44956" y="1508123"/>
            <a:ext cx="2099523" cy="4997421"/>
            <a:chOff x="1423122" y="1738432"/>
            <a:chExt cx="2155682" cy="5131094"/>
          </a:xfrm>
        </p:grpSpPr>
        <p:sp>
          <p:nvSpPr>
            <p:cNvPr id="5" name="TextBox 4"/>
            <p:cNvSpPr txBox="1"/>
            <p:nvPr/>
          </p:nvSpPr>
          <p:spPr>
            <a:xfrm>
              <a:off x="1423122" y="6427113"/>
              <a:ext cx="2155682" cy="442413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200" dirty="0" smtClean="0">
                  <a:solidFill>
                    <a:schemeClr val="bg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ZOMBIE</a:t>
              </a:r>
            </a:p>
          </p:txBody>
        </p:sp>
        <p:pic>
          <p:nvPicPr>
            <p:cNvPr id="2050" name="Picture 2" descr="world war z game zombie types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599" r="15412"/>
            <a:stretch/>
          </p:blipFill>
          <p:spPr bwMode="auto">
            <a:xfrm>
              <a:off x="1423122" y="1738432"/>
              <a:ext cx="2155682" cy="466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/>
          <p:cNvGrpSpPr/>
          <p:nvPr/>
        </p:nvGrpSpPr>
        <p:grpSpPr>
          <a:xfrm>
            <a:off x="3031338" y="1508123"/>
            <a:ext cx="8603543" cy="4986195"/>
            <a:chOff x="2802736" y="1508123"/>
            <a:chExt cx="8833678" cy="5119570"/>
          </a:xfrm>
        </p:grpSpPr>
        <p:grpSp>
          <p:nvGrpSpPr>
            <p:cNvPr id="27" name="그룹 26"/>
            <p:cNvGrpSpPr/>
            <p:nvPr/>
          </p:nvGrpSpPr>
          <p:grpSpPr>
            <a:xfrm>
              <a:off x="5029637" y="1508125"/>
              <a:ext cx="2155683" cy="5119568"/>
              <a:chOff x="5029637" y="1508125"/>
              <a:chExt cx="2155683" cy="5119568"/>
            </a:xfrm>
          </p:grpSpPr>
          <p:pic>
            <p:nvPicPr>
              <p:cNvPr id="2054" name="Picture 6" descr="World War Z PS4 Platinum Trophy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834" t="74" r="24877" b="371"/>
              <a:stretch/>
            </p:blipFill>
            <p:spPr bwMode="auto">
              <a:xfrm>
                <a:off x="5029638" y="1508125"/>
                <a:ext cx="2155682" cy="4665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5029637" y="6196806"/>
                <a:ext cx="2155682" cy="43088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 smtClean="0">
                    <a:solidFill>
                      <a:schemeClr val="bg1"/>
                    </a:solidFill>
                    <a:latin typeface="HY강B" panose="02030600000101010101" pitchFamily="18" charset="-127"/>
                    <a:ea typeface="HY강B" panose="02030600000101010101" pitchFamily="18" charset="-127"/>
                  </a:rPr>
                  <a:t>LURKER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2802736" y="1508125"/>
              <a:ext cx="2155682" cy="5119568"/>
              <a:chOff x="2802736" y="1508125"/>
              <a:chExt cx="2155682" cy="5119568"/>
            </a:xfrm>
          </p:grpSpPr>
          <p:pic>
            <p:nvPicPr>
              <p:cNvPr id="2052" name="Picture 4" descr="world war z game bullì ëí ì´ë¯¸ì§ ê²ìê²°ê³¼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383" r="58604"/>
              <a:stretch/>
            </p:blipFill>
            <p:spPr bwMode="auto">
              <a:xfrm>
                <a:off x="2805545" y="1508125"/>
                <a:ext cx="2140528" cy="46655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2802736" y="6196806"/>
                <a:ext cx="2155682" cy="43088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 smtClean="0">
                    <a:solidFill>
                      <a:schemeClr val="bg1"/>
                    </a:solidFill>
                    <a:latin typeface="HY강B" panose="02030600000101010101" pitchFamily="18" charset="-127"/>
                    <a:ea typeface="HY강B" panose="02030600000101010101" pitchFamily="18" charset="-127"/>
                  </a:rPr>
                  <a:t>BULL</a:t>
                </a: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7253832" y="1508124"/>
              <a:ext cx="2158388" cy="5119569"/>
              <a:chOff x="7253832" y="1508124"/>
              <a:chExt cx="2158388" cy="5119569"/>
            </a:xfrm>
          </p:grpSpPr>
          <p:pic>
            <p:nvPicPr>
              <p:cNvPr id="2056" name="Picture 8" descr="Image of the Gasbag Special Zombie in World War Z. 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928" t="10185" r="42535" b="34091"/>
              <a:stretch/>
            </p:blipFill>
            <p:spPr bwMode="auto">
              <a:xfrm>
                <a:off x="7253832" y="1508124"/>
                <a:ext cx="2158388" cy="4655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Box 21"/>
              <p:cNvSpPr txBox="1"/>
              <p:nvPr/>
            </p:nvSpPr>
            <p:spPr>
              <a:xfrm>
                <a:off x="7256538" y="6196806"/>
                <a:ext cx="2155682" cy="43088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 smtClean="0">
                    <a:solidFill>
                      <a:schemeClr val="bg1"/>
                    </a:solidFill>
                    <a:latin typeface="HY강B" panose="02030600000101010101" pitchFamily="18" charset="-127"/>
                    <a:ea typeface="HY강B" panose="02030600000101010101" pitchFamily="18" charset="-127"/>
                  </a:rPr>
                  <a:t>GASBAG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476296" y="1508123"/>
              <a:ext cx="2160118" cy="5119570"/>
              <a:chOff x="9476296" y="1508123"/>
              <a:chExt cx="2160118" cy="5119570"/>
            </a:xfrm>
          </p:grpSpPr>
          <p:pic>
            <p:nvPicPr>
              <p:cNvPr id="2058" name="Picture 10" descr="https://cdn.holdtoreset.com/wp-content/uploads/2019/04/16114106/Screamer-Special-Zombie.jpg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751" t="18277" r="41736" b="29968"/>
              <a:stretch/>
            </p:blipFill>
            <p:spPr bwMode="auto">
              <a:xfrm>
                <a:off x="9476296" y="1508123"/>
                <a:ext cx="2160117" cy="46536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9480732" y="6196806"/>
                <a:ext cx="2155682" cy="43088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200" dirty="0" smtClean="0">
                    <a:solidFill>
                      <a:schemeClr val="bg1"/>
                    </a:solidFill>
                    <a:latin typeface="HY강B" panose="02030600000101010101" pitchFamily="18" charset="-127"/>
                    <a:ea typeface="HY강B" panose="02030600000101010101" pitchFamily="18" charset="-127"/>
                  </a:rPr>
                  <a:t>SCREAMER</a:t>
                </a:r>
              </a:p>
            </p:txBody>
          </p:sp>
        </p:grpSp>
      </p:grpSp>
      <p:cxnSp>
        <p:nvCxnSpPr>
          <p:cNvPr id="32" name="직선 연결선 31"/>
          <p:cNvCxnSpPr/>
          <p:nvPr/>
        </p:nvCxnSpPr>
        <p:spPr>
          <a:xfrm>
            <a:off x="2784764" y="1508123"/>
            <a:ext cx="0" cy="4997421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71597" y="647531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특수 좀비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99842" y="648221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일반 좀비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73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404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1555" y="182562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좀비들의 종류</a:t>
            </a:r>
            <a:endParaRPr lang="ko-KR" altLang="en-US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555" y="1393824"/>
            <a:ext cx="865493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일반 좀비</a:t>
            </a:r>
            <a:endParaRPr lang="en-US" altLang="ko-KR" sz="28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공격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1.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근접공격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근접해야만 공격할 수 있음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팔을 휘둘러 공격함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2.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집단 공격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- 8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명 이상에게 공격받을 시 다운되어 저항을 할 수 없게 됨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 스킬을 통해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10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명까지 확장 가능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이동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1.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빠른 이동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달려서 플레이어에게 접근함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끈질긴 생명력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근접 사격 시 총알을 회피하기도 함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죽기 전까지는 계속 플레이어에게 달려들며 공격하려 함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특수 이벤트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특정한 벽에서는 좀비들이 모여서 벽을 형성해 접근하려 함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좀비 벽에 공격 시 벽 전체에 대한 내구도가 감소되고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내구도 모두 소진 시 벽이 붕괴함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약점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1.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머리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머리를 사격하지 않으면 생존해 계속 플레이어를 공격함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8156" y="547114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일반 좀비</a:t>
            </a:r>
            <a:endParaRPr lang="ko-KR" altLang="en-US" sz="3200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454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404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1555" y="182562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좀비들의 종류</a:t>
            </a:r>
            <a:endParaRPr lang="ko-KR" altLang="en-US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555" y="1393824"/>
            <a:ext cx="10775707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BULL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공격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1.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돌진 공격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대기 모션 후 빠르게 전방으로 돌진하면서 플레이어를 잡아 바닥에 지속적으로 내려침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방향 전환도 가능하므로 어느 정도 도망치는 플레이어를 추격할 수 있음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약점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1.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등의 노출부분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등의 노출된 부분을 사격 시 빠르게 처치할 수 있음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슬래셔의 스턴건을 이용해 마비시켜 쉽게 노릴 수 있음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관통력이 강한 무기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기관총과 같은 무기로 공격 시 등이 아니어도 처치할 수 있음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효과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1.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진형 붕괴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좀비가 진형에 달려올 시 이를 피하기 위해 진형이 붕괴되고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해당 좀비에게 잡힐 시 플레이어 무리에서 떨어짐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2.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장비와 탄약의 소진과 긴장감의 조성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해당 좀비를 잡기 위해선 탄약을 더 많이 요구되기 때문에 플레이어들은 언제 나올지 모르는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BULL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에 대비해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  스턴건 같은 장비나 탄약을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준비하고 긴장을 늦추지 않게 됨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8156" y="547114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특수 좀비</a:t>
            </a:r>
            <a:endParaRPr lang="ko-KR" altLang="en-US" sz="3200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00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404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1555" y="182562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좀비들의 종류</a:t>
            </a:r>
            <a:endParaRPr lang="ko-KR" altLang="en-US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555" y="1393824"/>
            <a:ext cx="10036722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LURKER</a:t>
            </a: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1)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공격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1.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기습 공격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잘 보이지 않는 곳에 숨어있다가 점프하면서 플레이어를 덮침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무력화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).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플레이어가 숨어있는 곳에 접근하지 않으면 직접 이동해서 기습하기도 함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효과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1.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플레이어들의 협동 유발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무력화 된 플레이어를 구출하기 위한 플레이어간의 협동이 유발됨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GASBAG</a:t>
            </a: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1)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공격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1.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사망 후 가스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머리 이외의 부분에 피격해 사망할 시 주변에 가스를 터뜨림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가스의 범위 안에 있을 시 지속적으로 피해를 받음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2)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약점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1. </a:t>
            </a:r>
            <a:r>
              <a:rPr lang="ko-KR" altLang="en-US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머리</a:t>
            </a:r>
            <a:endParaRPr lang="en-US" altLang="ko-KR" sz="16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머리에 사격 시 가스가 발동되지 않게 처리할 수 있음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3)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효과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1.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기관총과 같은 무기의 봉인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가스로 고정형인 기관총을 사용하지 못하게 하고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플레이어가 우위를 점한 장소에서 이동하도록 유도함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38156" y="547114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특수 좀비</a:t>
            </a:r>
            <a:endParaRPr lang="ko-KR" altLang="en-US" sz="3200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404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1555" y="182562"/>
            <a:ext cx="10515600" cy="1325563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1. </a:t>
            </a:r>
            <a:r>
              <a:rPr lang="ko-KR" altLang="en-US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좀비들의 종류</a:t>
            </a:r>
            <a:endParaRPr lang="ko-KR" altLang="en-US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1555" y="1393824"/>
            <a:ext cx="675216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SCREAMER</a:t>
            </a: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1)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공격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1.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좀비 유도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멀리 숨어서 주기적으로 날카로운 소리를 내고 좀비 무리가 몰려옴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효과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1.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우위의 장소 점령 방해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좀비가 계속 몰려들기 때문에 플레이어의 이동이 강요됨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38156" y="547114"/>
            <a:ext cx="1962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특수 좀비</a:t>
            </a:r>
            <a:endParaRPr lang="ko-KR" altLang="en-US" sz="3200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7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404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1555" y="182562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 시스템</a:t>
            </a:r>
            <a:endParaRPr lang="ko-KR" altLang="en-US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555" y="1393824"/>
            <a:ext cx="6958956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클래스 타입</a:t>
            </a:r>
            <a:endParaRPr lang="en-US" altLang="ko-KR" sz="2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건슬링어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총기 특화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총기 능력치 강화와 수류탄을 소지한 총기 특화 클래스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헬레이저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폭파 특화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C4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와 클레이모어를 이용한 광역 공격 특화 클래스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메딕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치유 특화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치료 및 보조 특화 클래스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픽서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보급 특화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폭발탄과 탄약 보급과 은신 효과를 줄 수 있는 보급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보조 특화 클래스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슬래셔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근접 특화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근접 딜링과 탱커 및 군중제어 특화 클래스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익스터미네이터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방화 특화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화염병과 클레이모어를 이용한 광역 공격 특화 클래스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38156" y="547114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 종류</a:t>
            </a:r>
            <a:endParaRPr lang="ko-KR" altLang="en-US" sz="3200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926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34042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1555" y="182562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en-US" altLang="ko-KR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 시스템</a:t>
            </a:r>
            <a:endParaRPr lang="ko-KR" altLang="en-US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1555" y="1393824"/>
            <a:ext cx="9870010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클래스 강화</a:t>
            </a:r>
            <a:endParaRPr lang="en-US" altLang="ko-KR" sz="2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1)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특성에서 세 종류 중 하나를 선택해 강화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딜링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탱킹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기술과 같은 것 중 플레이어에게 필요한 것을 골라 강화할 수 있음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2)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경험치를 모아 클래스 강화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여러 번의 플레이로 경험치를 모아 클래스를 강화하기 때문에 반복 플레이의 지루함을 감소시키고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  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초보 플레이어도 강화를 통해 챕터를 진행할 수 있음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sz="24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특화 클래스를 통한 협동 플레이 중시</a:t>
            </a:r>
            <a:endParaRPr lang="en-US" altLang="ko-KR" sz="2400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1)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클래스에 따른 역할의 분담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  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클래스에 따라 치유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탱킹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딜링과 같은 역할을 분담해 더욱 협동적이고 수월한 게임 플레이가 가능함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2) </a:t>
            </a:r>
            <a:r>
              <a:rPr lang="ko-KR" altLang="en-US" dirty="0" smtClean="0">
                <a:latin typeface="HY강B" panose="02030600000101010101" pitchFamily="18" charset="-127"/>
                <a:ea typeface="HY강B" panose="02030600000101010101" pitchFamily="18" charset="-127"/>
              </a:rPr>
              <a:t>여러 가지 클래스의 조합</a:t>
            </a:r>
            <a:endParaRPr lang="en-US" altLang="ko-KR" dirty="0" smtClean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sz="1600" dirty="0" smtClean="0">
                <a:latin typeface="HY강B" panose="02030600000101010101" pitchFamily="18" charset="-127"/>
                <a:ea typeface="HY강B" panose="02030600000101010101" pitchFamily="18" charset="-127"/>
              </a:rPr>
              <a:t>  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-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여러 클래스들의 상성을 이용해 여러 조합을 만들어 그에 대한 여러 플레이 방식을 유도할 수 있음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38156" y="547114"/>
            <a:ext cx="2372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클래스 강화</a:t>
            </a:r>
            <a:endParaRPr lang="ko-KR" altLang="en-US" sz="3200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0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893</Words>
  <Application>Microsoft Office PowerPoint</Application>
  <PresentationFormat>와이드스크린</PresentationFormat>
  <Paragraphs>138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HY강B</vt:lpstr>
      <vt:lpstr>HY강M</vt:lpstr>
      <vt:lpstr>맑은 고딕</vt:lpstr>
      <vt:lpstr>Arial</vt:lpstr>
      <vt:lpstr>Office 테마</vt:lpstr>
      <vt:lpstr>월드워Z 게임 시스템 </vt:lpstr>
      <vt:lpstr>히스토리</vt:lpstr>
      <vt:lpstr>1. 좀비들의 종류</vt:lpstr>
      <vt:lpstr>1. 좀비들의 종류</vt:lpstr>
      <vt:lpstr>1. 좀비들의 종류</vt:lpstr>
      <vt:lpstr>1. 좀비들의 종류</vt:lpstr>
      <vt:lpstr>1. 좀비들의 종류</vt:lpstr>
      <vt:lpstr>2. 클래스 시스템</vt:lpstr>
      <vt:lpstr>2. 클래스 시스템</vt:lpstr>
      <vt:lpstr>번외. 게임의 피드백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좀비 게임들에 대한 역 기획서</dc:title>
  <dc:creator>admin</dc:creator>
  <cp:lastModifiedBy>admin</cp:lastModifiedBy>
  <cp:revision>27</cp:revision>
  <dcterms:created xsi:type="dcterms:W3CDTF">2019-04-27T07:45:06Z</dcterms:created>
  <dcterms:modified xsi:type="dcterms:W3CDTF">2019-04-27T13:36:14Z</dcterms:modified>
</cp:coreProperties>
</file>