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EB Garamond" panose="00000500000000000000" pitchFamily="2" charset="0"/>
      <p:regular r:id="rId10"/>
      <p:bold r:id="rId11"/>
      <p:italic r:id="rId12"/>
      <p:boldItalic r:id="rId13"/>
    </p:embeddedFont>
    <p:embeddedFont>
      <p:font typeface="EB Garamond Medium" panose="00000600000000000000" pitchFamily="2" charset="0"/>
      <p:regular r:id="rId14"/>
      <p:bold r:id="rId15"/>
      <p:italic r:id="rId16"/>
      <p:boldItalic r:id="rId17"/>
    </p:embeddedFont>
    <p:embeddedFont>
      <p:font typeface="EB Garamond SemiBold" panose="00000700000000000000" pitchFamily="2" charset="0"/>
      <p:regular r:id="rId18"/>
      <p:bold r:id="rId19"/>
      <p:italic r:id="rId20"/>
      <p:boldItalic r:id="rId21"/>
    </p:embeddedFont>
    <p:embeddedFont>
      <p:font typeface="Merriweather Black" panose="00000A00000000000000"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5B105C-EAC0-40B9-9337-8689FAD3F78A}" v="1" dt="2023-10-08T13:20:53.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microsoft.com/office/2016/11/relationships/changesInfo" Target="changesInfos/changesInfo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sanjana7@gmail.com" userId="cb3ea007056f1e95" providerId="LiveId" clId="{C95B105C-EAC0-40B9-9337-8689FAD3F78A}"/>
    <pc:docChg chg="modSld">
      <pc:chgData name="adsanjana7@gmail.com" userId="cb3ea007056f1e95" providerId="LiveId" clId="{C95B105C-EAC0-40B9-9337-8689FAD3F78A}" dt="2023-10-08T13:21:26.085" v="8" actId="115"/>
      <pc:docMkLst>
        <pc:docMk/>
      </pc:docMkLst>
      <pc:sldChg chg="modSp mod">
        <pc:chgData name="adsanjana7@gmail.com" userId="cb3ea007056f1e95" providerId="LiveId" clId="{C95B105C-EAC0-40B9-9337-8689FAD3F78A}" dt="2023-10-08T13:21:26.085" v="8" actId="115"/>
        <pc:sldMkLst>
          <pc:docMk/>
          <pc:sldMk cId="0" sldId="258"/>
        </pc:sldMkLst>
        <pc:spChg chg="mod">
          <ac:chgData name="adsanjana7@gmail.com" userId="cb3ea007056f1e95" providerId="LiveId" clId="{C95B105C-EAC0-40B9-9337-8689FAD3F78A}" dt="2023-10-08T13:21:26.085" v="8" actId="115"/>
          <ac:spMkLst>
            <pc:docMk/>
            <pc:sldMk cId="0" sldId="258"/>
            <ac:spMk id="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4c5601db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4c5601db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c5601dbd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c5601dbd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c5601dbd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c5601db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c5601dbd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c5601dbd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c5601dbd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c5601dbd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7"/>
        <p:cNvGrpSpPr/>
        <p:nvPr/>
      </p:nvGrpSpPr>
      <p:grpSpPr>
        <a:xfrm>
          <a:off x="0" y="0"/>
          <a:ext cx="0" cy="0"/>
          <a:chOff x="0" y="0"/>
          <a:chExt cx="0" cy="0"/>
        </a:xfrm>
      </p:grpSpPr>
      <p:sp>
        <p:nvSpPr>
          <p:cNvPr id="58" name="Google Shape;58;p14"/>
          <p:cNvSpPr txBox="1"/>
          <p:nvPr/>
        </p:nvSpPr>
        <p:spPr>
          <a:xfrm>
            <a:off x="487449" y="286750"/>
            <a:ext cx="80616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latin typeface="Merriweather Black"/>
                <a:ea typeface="Merriweather Black"/>
                <a:cs typeface="Merriweather Black"/>
                <a:sym typeface="Merriweather Black"/>
              </a:rPr>
              <a:t>                        IDEA  OVERVIEW</a:t>
            </a:r>
            <a:endParaRPr sz="3000" dirty="0">
              <a:latin typeface="Merriweather Black"/>
              <a:ea typeface="Merriweather Black"/>
              <a:cs typeface="Merriweather Black"/>
              <a:sym typeface="Merriweather Black"/>
            </a:endParaRPr>
          </a:p>
        </p:txBody>
      </p:sp>
      <p:sp>
        <p:nvSpPr>
          <p:cNvPr id="59" name="Google Shape;59;p14"/>
          <p:cNvSpPr txBox="1"/>
          <p:nvPr/>
        </p:nvSpPr>
        <p:spPr>
          <a:xfrm>
            <a:off x="388500" y="1117203"/>
            <a:ext cx="8367000" cy="3653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200" dirty="0">
                <a:latin typeface="EB Garamond SemiBold"/>
                <a:ea typeface="EB Garamond SemiBold"/>
                <a:cs typeface="EB Garamond SemiBold"/>
                <a:sym typeface="EB Garamond SemiBold"/>
              </a:rPr>
              <a:t>A User-friendly web-based Greenhouse gas footprint calculator predicts an individual's environmental impact, providing a detailed result that quantifies their contribution to climate change. It offers personalized suggestions for reducing this impact, from conserving energy and adopting eco-friendly transportation, diet, energy consumption to minimize climate  damage  and  suggesting  alternatives  for them. And our website will also display damage caused by them. Alternatively, without such tools, people may remain unaware of their environmental footprint, potentially leading to increased emissions, resource depletion, and ecosystem damage. </a:t>
            </a:r>
            <a:r>
              <a:rPr lang="en-GB" sz="2400" dirty="0">
                <a:latin typeface="EB Garamond SemiBold"/>
                <a:ea typeface="EB Garamond SemiBold"/>
                <a:cs typeface="EB Garamond SemiBold"/>
                <a:sym typeface="EB Garamond SemiBold"/>
              </a:rPr>
              <a:t> </a:t>
            </a:r>
            <a:endParaRPr sz="2400" dirty="0">
              <a:latin typeface="EB Garamond SemiBold"/>
              <a:ea typeface="EB Garamond SemiBold"/>
              <a:cs typeface="EB Garamond SemiBold"/>
              <a:sym typeface="EB Garamo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63"/>
        <p:cNvGrpSpPr/>
        <p:nvPr/>
      </p:nvGrpSpPr>
      <p:grpSpPr>
        <a:xfrm>
          <a:off x="0" y="0"/>
          <a:ext cx="0" cy="0"/>
          <a:chOff x="0" y="0"/>
          <a:chExt cx="0" cy="0"/>
        </a:xfrm>
      </p:grpSpPr>
      <p:sp>
        <p:nvSpPr>
          <p:cNvPr id="64" name="Google Shape;64;p15"/>
          <p:cNvSpPr txBox="1"/>
          <p:nvPr/>
        </p:nvSpPr>
        <p:spPr>
          <a:xfrm>
            <a:off x="479700" y="286750"/>
            <a:ext cx="80616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Merriweather Black"/>
                <a:ea typeface="Merriweather Black"/>
                <a:cs typeface="Merriweather Black"/>
                <a:sym typeface="Merriweather Black"/>
              </a:rPr>
              <a:t>                        MARKET PROSPECTS</a:t>
            </a:r>
            <a:endParaRPr sz="3000">
              <a:latin typeface="Merriweather Black"/>
              <a:ea typeface="Merriweather Black"/>
              <a:cs typeface="Merriweather Black"/>
              <a:sym typeface="Merriweather Black"/>
            </a:endParaRPr>
          </a:p>
        </p:txBody>
      </p:sp>
      <p:sp>
        <p:nvSpPr>
          <p:cNvPr id="65" name="Google Shape;65;p15"/>
          <p:cNvSpPr txBox="1"/>
          <p:nvPr/>
        </p:nvSpPr>
        <p:spPr>
          <a:xfrm>
            <a:off x="174300" y="926375"/>
            <a:ext cx="8367000" cy="395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User-Centric Design:</a:t>
            </a:r>
            <a:r>
              <a:rPr lang="en-GB" sz="1800" dirty="0">
                <a:latin typeface="EB Garamond Medium"/>
                <a:ea typeface="EB Garamond Medium"/>
                <a:cs typeface="EB Garamond Medium"/>
                <a:sym typeface="EB Garamond Medium"/>
              </a:rPr>
              <a:t> Prioritize user experience and user-friendly interfaces. Make data input and results presentation user-friendly to encourage engagement.</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Data Accuracy:</a:t>
            </a:r>
            <a:r>
              <a:rPr lang="en-GB" sz="1800" dirty="0">
                <a:latin typeface="EB Garamond Medium"/>
                <a:ea typeface="EB Garamond Medium"/>
                <a:cs typeface="EB Garamond Medium"/>
                <a:sym typeface="EB Garamond Medium"/>
              </a:rPr>
              <a:t> Ensure precise emissions calculations and transparent data sources.</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Education: </a:t>
            </a:r>
            <a:r>
              <a:rPr lang="en-GB" sz="1800" dirty="0">
                <a:latin typeface="EB Garamond Medium"/>
                <a:ea typeface="EB Garamond Medium"/>
                <a:cs typeface="EB Garamond Medium"/>
                <a:sym typeface="EB Garamond Medium"/>
              </a:rPr>
              <a:t>Provide informative content on climate change and tree planting.</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Medium"/>
                <a:ea typeface="EB Garamond Medium"/>
                <a:cs typeface="EB Garamond Medium"/>
                <a:sym typeface="EB Garamond Medium"/>
              </a:rPr>
              <a:t>Personalized recommendations</a:t>
            </a:r>
            <a:r>
              <a:rPr lang="en-GB" sz="1800" b="1" dirty="0">
                <a:latin typeface="EB Garamond Medium"/>
                <a:ea typeface="EB Garamond Medium"/>
                <a:cs typeface="EB Garamond Medium"/>
                <a:sym typeface="EB Garamond Medium"/>
              </a:rPr>
              <a:t>: </a:t>
            </a:r>
            <a:r>
              <a:rPr lang="en-GB" sz="1800" dirty="0">
                <a:latin typeface="EB Garamond Medium"/>
                <a:ea typeface="EB Garamond Medium"/>
                <a:cs typeface="EB Garamond Medium"/>
                <a:sym typeface="EB Garamond Medium"/>
              </a:rPr>
              <a:t>Provide users with actionable, personalized recommendations for reducing their carbon footprint and supporting reforestation efforts.</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Community Building:</a:t>
            </a:r>
            <a:r>
              <a:rPr lang="en-GB" sz="1800" dirty="0">
                <a:latin typeface="EB Garamond Medium"/>
                <a:ea typeface="EB Garamond Medium"/>
                <a:cs typeface="EB Garamond Medium"/>
                <a:sym typeface="EB Garamond Medium"/>
              </a:rPr>
              <a:t> Create a platform for users to share experiences and tips.</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Impact Tracking:</a:t>
            </a:r>
            <a:r>
              <a:rPr lang="en-GB" sz="1800" dirty="0">
                <a:latin typeface="EB Garamond Medium"/>
                <a:ea typeface="EB Garamond Medium"/>
                <a:cs typeface="EB Garamond Medium"/>
                <a:sym typeface="EB Garamond Medium"/>
              </a:rPr>
              <a:t> Enable users to monitor their environmental progress.</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Partnerships:</a:t>
            </a:r>
            <a:r>
              <a:rPr lang="en-GB" sz="1800" dirty="0">
                <a:latin typeface="EB Garamond Medium"/>
                <a:ea typeface="EB Garamond Medium"/>
                <a:cs typeface="EB Garamond Medium"/>
                <a:sym typeface="EB Garamond Medium"/>
              </a:rPr>
              <a:t> Collaborate with eco-friendly organizations and influencers.</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Mobile Accessibility:</a:t>
            </a:r>
            <a:r>
              <a:rPr lang="en-GB" sz="1800" dirty="0">
                <a:latin typeface="EB Garamond Medium"/>
                <a:ea typeface="EB Garamond Medium"/>
                <a:cs typeface="EB Garamond Medium"/>
                <a:sym typeface="EB Garamond Medium"/>
              </a:rPr>
              <a:t> Optimize for mobile devices and consider a mobile app.</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Data Security: </a:t>
            </a:r>
            <a:r>
              <a:rPr lang="en-GB" sz="1800" dirty="0">
                <a:latin typeface="EB Garamond Medium"/>
                <a:ea typeface="EB Garamond Medium"/>
                <a:cs typeface="EB Garamond Medium"/>
                <a:sym typeface="EB Garamond Medium"/>
              </a:rPr>
              <a:t>Emphasize user data protection and privacy.</a:t>
            </a:r>
            <a:endParaRPr sz="1800" dirty="0">
              <a:latin typeface="EB Garamond Medium"/>
              <a:ea typeface="EB Garamond Medium"/>
              <a:cs typeface="EB Garamond Medium"/>
              <a:sym typeface="EB Garamond Medium"/>
            </a:endParaRPr>
          </a:p>
          <a:p>
            <a:pPr marL="457200" lvl="0" indent="-342900" algn="just" rtl="0">
              <a:spcBef>
                <a:spcPts val="0"/>
              </a:spcBef>
              <a:spcAft>
                <a:spcPts val="0"/>
              </a:spcAft>
              <a:buSzPts val="1800"/>
              <a:buFont typeface="EB Garamond Medium"/>
              <a:buChar char="●"/>
            </a:pPr>
            <a:r>
              <a:rPr lang="en-GB" sz="1800" b="1" u="sng" dirty="0">
                <a:latin typeface="EB Garamond"/>
                <a:ea typeface="EB Garamond"/>
                <a:cs typeface="EB Garamond"/>
                <a:sym typeface="EB Garamond"/>
              </a:rPr>
              <a:t>Marketing and Feedback: </a:t>
            </a:r>
            <a:r>
              <a:rPr lang="en-GB" sz="1800" dirty="0">
                <a:latin typeface="EB Garamond Medium"/>
                <a:ea typeface="EB Garamond Medium"/>
                <a:cs typeface="EB Garamond Medium"/>
                <a:sym typeface="EB Garamond Medium"/>
              </a:rPr>
              <a:t>Promote through digital marketing, gather user feedback, and iterate based on insights for sustained growth and impact.</a:t>
            </a:r>
            <a:endParaRPr sz="1800" dirty="0">
              <a:latin typeface="EB Garamond Medium"/>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9"/>
        <p:cNvGrpSpPr/>
        <p:nvPr/>
      </p:nvGrpSpPr>
      <p:grpSpPr>
        <a:xfrm>
          <a:off x="0" y="0"/>
          <a:ext cx="0" cy="0"/>
          <a:chOff x="0" y="0"/>
          <a:chExt cx="0" cy="0"/>
        </a:xfrm>
      </p:grpSpPr>
      <p:sp>
        <p:nvSpPr>
          <p:cNvPr id="70" name="Google Shape;70;p16"/>
          <p:cNvSpPr txBox="1"/>
          <p:nvPr/>
        </p:nvSpPr>
        <p:spPr>
          <a:xfrm>
            <a:off x="479700" y="286750"/>
            <a:ext cx="80616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Merriweather Black"/>
                <a:ea typeface="Merriweather Black"/>
                <a:cs typeface="Merriweather Black"/>
                <a:sym typeface="Merriweather Black"/>
              </a:rPr>
              <a:t>                           FUTURE SCOPE</a:t>
            </a:r>
            <a:endParaRPr sz="3000">
              <a:latin typeface="Merriweather Black"/>
              <a:ea typeface="Merriweather Black"/>
              <a:cs typeface="Merriweather Black"/>
              <a:sym typeface="Merriweather Black"/>
            </a:endParaRPr>
          </a:p>
        </p:txBody>
      </p:sp>
      <p:sp>
        <p:nvSpPr>
          <p:cNvPr id="71" name="Google Shape;71;p16"/>
          <p:cNvSpPr txBox="1"/>
          <p:nvPr/>
        </p:nvSpPr>
        <p:spPr>
          <a:xfrm>
            <a:off x="168150" y="1043825"/>
            <a:ext cx="8807700" cy="364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800" b="1" u="sng">
                <a:latin typeface="EB Garamond"/>
                <a:ea typeface="EB Garamond"/>
                <a:cs typeface="EB Garamond"/>
                <a:sym typeface="EB Garamond"/>
              </a:rPr>
              <a:t>Personalized Action Plans:</a:t>
            </a:r>
            <a:r>
              <a:rPr lang="en-GB" sz="1800">
                <a:latin typeface="EB Garamond Medium"/>
                <a:ea typeface="EB Garamond Medium"/>
                <a:cs typeface="EB Garamond Medium"/>
                <a:sym typeface="EB Garamond Medium"/>
              </a:rPr>
              <a:t> Provide users with personalized recommendations on how they can reduce their greenhouse gas footprint based on their individual lifestyle and habits.</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r>
              <a:rPr lang="en-GB" sz="1800">
                <a:latin typeface="EB Garamond Medium"/>
                <a:ea typeface="EB Garamond Medium"/>
                <a:cs typeface="EB Garamond Medium"/>
                <a:sym typeface="EB Garamond Medium"/>
              </a:rPr>
              <a:t>Integration with Smart Devices: Connect the calculator to smart devices like thermostats and electric vehicle chargers to track and reduce energy consumption automatically.</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r>
              <a:rPr lang="en-GB" sz="1800" b="1" u="sng">
                <a:latin typeface="EB Garamond"/>
                <a:ea typeface="EB Garamond"/>
                <a:cs typeface="EB Garamond"/>
                <a:sym typeface="EB Garamond"/>
              </a:rPr>
              <a:t>Education and Awareness:</a:t>
            </a:r>
            <a:r>
              <a:rPr lang="en-GB" sz="1800" u="sng">
                <a:latin typeface="EB Garamond Medium"/>
                <a:ea typeface="EB Garamond Medium"/>
                <a:cs typeface="EB Garamond Medium"/>
                <a:sym typeface="EB Garamond Medium"/>
              </a:rPr>
              <a:t> </a:t>
            </a:r>
            <a:r>
              <a:rPr lang="en-GB" sz="1800">
                <a:latin typeface="EB Garamond Medium"/>
                <a:ea typeface="EB Garamond Medium"/>
                <a:cs typeface="EB Garamond Medium"/>
                <a:sym typeface="EB Garamond Medium"/>
              </a:rPr>
              <a:t>Include educational content on climate change, greenhouse gases, and the importance of reforestation to raise awareness and inspire action.</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r>
              <a:rPr lang="en-GB" sz="1800" b="1" u="sng">
                <a:latin typeface="EB Garamond"/>
                <a:ea typeface="EB Garamond"/>
                <a:cs typeface="EB Garamond"/>
                <a:sym typeface="EB Garamond"/>
              </a:rPr>
              <a:t>Community Forums:</a:t>
            </a:r>
            <a:r>
              <a:rPr lang="en-GB" sz="1800">
                <a:latin typeface="EB Garamond Medium"/>
                <a:ea typeface="EB Garamond Medium"/>
                <a:cs typeface="EB Garamond Medium"/>
                <a:sym typeface="EB Garamond Medium"/>
              </a:rPr>
              <a:t> Create a community forum where users can share their experiences, tips, and success stories in reducing their carbon footprint.</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r>
              <a:rPr lang="en-GB" sz="1800" b="1" u="sng">
                <a:latin typeface="EB Garamond"/>
                <a:ea typeface="EB Garamond"/>
                <a:cs typeface="EB Garamond"/>
                <a:sym typeface="EB Garamond"/>
              </a:rPr>
              <a:t>Mobile App:</a:t>
            </a:r>
            <a:r>
              <a:rPr lang="en-GB" sz="1800">
                <a:latin typeface="EB Garamond Medium"/>
                <a:ea typeface="EB Garamond Medium"/>
                <a:cs typeface="EB Garamond Medium"/>
                <a:sym typeface="EB Garamond Medium"/>
              </a:rPr>
              <a:t> Develop a mobile app version for on-the-go tracking and access to environmental data.</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r>
              <a:rPr lang="en-GB" sz="1800" b="1" u="sng">
                <a:latin typeface="EB Garamond"/>
                <a:ea typeface="EB Garamond"/>
                <a:cs typeface="EB Garamond"/>
                <a:sym typeface="EB Garamond"/>
              </a:rPr>
              <a:t>Carbon Tracking and Reporting:</a:t>
            </a:r>
            <a:r>
              <a:rPr lang="en-GB" sz="1800">
                <a:latin typeface="EB Garamond Medium"/>
                <a:ea typeface="EB Garamond Medium"/>
                <a:cs typeface="EB Garamond Medium"/>
                <a:sym typeface="EB Garamond Medium"/>
              </a:rPr>
              <a:t> Offer users the ability to track their emissions over time, generate reports, and set long-term sustainability goals.</a:t>
            </a:r>
            <a:endParaRPr sz="1800">
              <a:latin typeface="EB Garamond Medium"/>
              <a:ea typeface="EB Garamond Medium"/>
              <a:cs typeface="EB Garamond Medium"/>
              <a:sym typeface="EB Garamond Medium"/>
            </a:endParaRPr>
          </a:p>
          <a:p>
            <a:pPr marL="0" lvl="0" indent="0" algn="just" rtl="0">
              <a:spcBef>
                <a:spcPts val="0"/>
              </a:spcBef>
              <a:spcAft>
                <a:spcPts val="0"/>
              </a:spcAft>
              <a:buNone/>
            </a:pPr>
            <a:endParaRPr sz="1600">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a:p>
            <a:pPr marL="0" lvl="0" indent="0" algn="l" rtl="0">
              <a:spcBef>
                <a:spcPts val="0"/>
              </a:spcBef>
              <a:spcAft>
                <a:spcPts val="0"/>
              </a:spcAft>
              <a:buClr>
                <a:schemeClr val="dk1"/>
              </a:buClr>
              <a:buSzPts val="1100"/>
              <a:buFont typeface="Arial"/>
              <a:buNone/>
            </a:pPr>
            <a:endParaRPr>
              <a:latin typeface="EB Garamond SemiBold"/>
              <a:ea typeface="EB Garamond SemiBold"/>
              <a:cs typeface="EB Garamond SemiBold"/>
              <a:sym typeface="EB Garamond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479701" y="248249"/>
            <a:ext cx="80616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latin typeface="Merriweather Black"/>
                <a:ea typeface="Merriweather Black"/>
                <a:cs typeface="Merriweather Black"/>
                <a:sym typeface="Merriweather Black"/>
              </a:rPr>
              <a:t>                    TECHNICAL OVERVIEW</a:t>
            </a:r>
            <a:endParaRPr sz="3000" dirty="0">
              <a:latin typeface="Merriweather Black"/>
              <a:ea typeface="Merriweather Black"/>
              <a:cs typeface="Merriweather Black"/>
              <a:sym typeface="Merriweather Black"/>
            </a:endParaRPr>
          </a:p>
        </p:txBody>
      </p:sp>
      <p:sp>
        <p:nvSpPr>
          <p:cNvPr id="6" name="TextBox 5">
            <a:extLst>
              <a:ext uri="{FF2B5EF4-FFF2-40B4-BE49-F238E27FC236}">
                <a16:creationId xmlns:a16="http://schemas.microsoft.com/office/drawing/2014/main" id="{A3AAA0B0-C193-3EE4-79C8-00170993F0EF}"/>
              </a:ext>
            </a:extLst>
          </p:cNvPr>
          <p:cNvSpPr txBox="1"/>
          <p:nvPr/>
        </p:nvSpPr>
        <p:spPr>
          <a:xfrm>
            <a:off x="479701" y="976392"/>
            <a:ext cx="4092300" cy="2031325"/>
          </a:xfrm>
          <a:prstGeom prst="rect">
            <a:avLst/>
          </a:prstGeom>
          <a:noFill/>
        </p:spPr>
        <p:txBody>
          <a:bodyPr wrap="square" rtlCol="0">
            <a:spAutoFit/>
          </a:bodyPr>
          <a:lstStyle/>
          <a:p>
            <a:r>
              <a:rPr lang="en-IN" dirty="0"/>
              <a:t> </a:t>
            </a:r>
            <a:r>
              <a:rPr lang="en-IN" b="1" dirty="0"/>
              <a:t>Frontend Development : </a:t>
            </a:r>
          </a:p>
          <a:p>
            <a:pPr marL="285750" indent="-285750" algn="just">
              <a:buFont typeface="Wingdings" panose="05000000000000000000" pitchFamily="2" charset="2"/>
              <a:buChar char="§"/>
            </a:pPr>
            <a:r>
              <a:rPr lang="en-IN" dirty="0"/>
              <a:t> </a:t>
            </a:r>
            <a:r>
              <a:rPr lang="en-IN" b="1" dirty="0"/>
              <a:t>User Interface (UI) :</a:t>
            </a:r>
            <a:r>
              <a:rPr lang="en-IN" dirty="0"/>
              <a:t> Design an intuitive and user- friendly interface for users to input data and access  results.   </a:t>
            </a:r>
          </a:p>
          <a:p>
            <a:pPr marL="285750" lvl="1" indent="-285750">
              <a:buFont typeface="Wingdings" panose="05000000000000000000" pitchFamily="2" charset="2"/>
              <a:buChar char="§"/>
            </a:pPr>
            <a:r>
              <a:rPr lang="en-IN" dirty="0"/>
              <a:t> </a:t>
            </a:r>
            <a:r>
              <a:rPr lang="en-IN" b="1" dirty="0"/>
              <a:t>Web Technologies :</a:t>
            </a:r>
            <a:r>
              <a:rPr lang="en-IN" dirty="0"/>
              <a:t> Use HTML, CSS, and JavaScript for frontend development.  </a:t>
            </a:r>
          </a:p>
          <a:p>
            <a:pPr marL="285750" lvl="1" indent="-285750">
              <a:buFont typeface="Wingdings" panose="05000000000000000000" pitchFamily="2" charset="2"/>
              <a:buChar char="§"/>
            </a:pPr>
            <a:r>
              <a:rPr lang="en-IN" dirty="0"/>
              <a:t> </a:t>
            </a:r>
            <a:r>
              <a:rPr lang="en-IN" b="1" dirty="0"/>
              <a:t>Data Visualization : </a:t>
            </a:r>
            <a:r>
              <a:rPr lang="en-IN" dirty="0"/>
              <a:t>Implement charts and graphs to display carbon footprint data and deforestation information.</a:t>
            </a:r>
          </a:p>
        </p:txBody>
      </p:sp>
      <p:sp>
        <p:nvSpPr>
          <p:cNvPr id="7" name="TextBox 6">
            <a:extLst>
              <a:ext uri="{FF2B5EF4-FFF2-40B4-BE49-F238E27FC236}">
                <a16:creationId xmlns:a16="http://schemas.microsoft.com/office/drawing/2014/main" id="{06B561DF-BC9B-C919-2F95-948D520E1044}"/>
              </a:ext>
            </a:extLst>
          </p:cNvPr>
          <p:cNvSpPr txBox="1"/>
          <p:nvPr/>
        </p:nvSpPr>
        <p:spPr>
          <a:xfrm>
            <a:off x="4641739" y="976392"/>
            <a:ext cx="4246537" cy="2462213"/>
          </a:xfrm>
          <a:prstGeom prst="rect">
            <a:avLst/>
          </a:prstGeom>
          <a:noFill/>
        </p:spPr>
        <p:txBody>
          <a:bodyPr wrap="square" rtlCol="0">
            <a:spAutoFit/>
          </a:bodyPr>
          <a:lstStyle/>
          <a:p>
            <a:r>
              <a:rPr lang="en-IN" b="1" dirty="0"/>
              <a:t>Backend Development :   </a:t>
            </a:r>
          </a:p>
          <a:p>
            <a:pPr marL="285750" indent="-285750">
              <a:buFont typeface="Wingdings" panose="05000000000000000000" pitchFamily="2" charset="2"/>
              <a:buChar char="§"/>
            </a:pPr>
            <a:r>
              <a:rPr lang="en-IN" b="1" dirty="0"/>
              <a:t>Server :</a:t>
            </a:r>
            <a:r>
              <a:rPr lang="en-IN" dirty="0"/>
              <a:t> Set up a web server (e.g., Apache, Nginx) to host the website.  </a:t>
            </a:r>
          </a:p>
          <a:p>
            <a:pPr marL="285750" indent="-285750">
              <a:buFont typeface="Wingdings" panose="05000000000000000000" pitchFamily="2" charset="2"/>
              <a:buChar char="§"/>
            </a:pPr>
            <a:r>
              <a:rPr lang="en-IN" b="1" dirty="0"/>
              <a:t>Programming Language : </a:t>
            </a:r>
            <a:r>
              <a:rPr lang="en-IN" dirty="0"/>
              <a:t>Choose a backend programming language (e.g., Python, Node.js, Ruby) for server-side logic.  </a:t>
            </a:r>
          </a:p>
          <a:p>
            <a:pPr marL="285750" indent="-285750">
              <a:buFont typeface="Wingdings" panose="05000000000000000000" pitchFamily="2" charset="2"/>
              <a:buChar char="§"/>
            </a:pPr>
            <a:r>
              <a:rPr lang="en-IN" dirty="0"/>
              <a:t> </a:t>
            </a:r>
            <a:r>
              <a:rPr lang="en-IN" b="1" dirty="0"/>
              <a:t>Database :</a:t>
            </a:r>
            <a:r>
              <a:rPr lang="en-IN" dirty="0"/>
              <a:t> Set up a database to store user profiles, calculation data, and other relevant information. A relational database (e.g., MySQL, PostgreSQL) or a NoSQL database (e.g., MongoDB) could be used.</a:t>
            </a:r>
          </a:p>
        </p:txBody>
      </p:sp>
      <p:sp>
        <p:nvSpPr>
          <p:cNvPr id="9" name="TextBox 8">
            <a:extLst>
              <a:ext uri="{FF2B5EF4-FFF2-40B4-BE49-F238E27FC236}">
                <a16:creationId xmlns:a16="http://schemas.microsoft.com/office/drawing/2014/main" id="{761BC48D-9DAF-199E-4CB0-382C40762391}"/>
              </a:ext>
            </a:extLst>
          </p:cNvPr>
          <p:cNvSpPr txBox="1"/>
          <p:nvPr/>
        </p:nvSpPr>
        <p:spPr>
          <a:xfrm>
            <a:off x="333212" y="3639145"/>
            <a:ext cx="8555064" cy="954107"/>
          </a:xfrm>
          <a:prstGeom prst="rect">
            <a:avLst/>
          </a:prstGeom>
          <a:noFill/>
        </p:spPr>
        <p:txBody>
          <a:bodyPr wrap="square" rtlCol="0">
            <a:spAutoFit/>
          </a:bodyPr>
          <a:lstStyle/>
          <a:p>
            <a:r>
              <a:rPr lang="en-IN" b="1" dirty="0"/>
              <a:t>Calculator and Screening Algorithms :  </a:t>
            </a:r>
          </a:p>
          <a:p>
            <a:r>
              <a:rPr lang="en-IN" dirty="0"/>
              <a:t>  Develop algorithms to calculate users' greenhouse gas footprints based on input data (e.g., transportation, energy usage, diet) and deforestation screening criteria.   - Ensure accuracy by using up-to-date emission factors and deforestation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0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81"/>
        <p:cNvGrpSpPr/>
        <p:nvPr/>
      </p:nvGrpSpPr>
      <p:grpSpPr>
        <a:xfrm>
          <a:off x="0" y="0"/>
          <a:ext cx="0" cy="0"/>
          <a:chOff x="0" y="0"/>
          <a:chExt cx="0" cy="0"/>
        </a:xfrm>
      </p:grpSpPr>
      <p:sp>
        <p:nvSpPr>
          <p:cNvPr id="82" name="Google Shape;82;p18"/>
          <p:cNvSpPr txBox="1"/>
          <p:nvPr/>
        </p:nvSpPr>
        <p:spPr>
          <a:xfrm>
            <a:off x="479700" y="286750"/>
            <a:ext cx="80616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latin typeface="Merriweather Black"/>
                <a:ea typeface="Merriweather Black"/>
                <a:cs typeface="Merriweather Black"/>
                <a:sym typeface="Merriweather Black"/>
              </a:rPr>
              <a:t>                                EXECUTION</a:t>
            </a:r>
            <a:endParaRPr sz="3000" dirty="0">
              <a:latin typeface="Merriweather Black"/>
              <a:ea typeface="Merriweather Black"/>
              <a:cs typeface="Merriweather Black"/>
              <a:sym typeface="Merriweather Black"/>
            </a:endParaRPr>
          </a:p>
        </p:txBody>
      </p:sp>
      <p:sp>
        <p:nvSpPr>
          <p:cNvPr id="83" name="Google Shape;83;p18"/>
          <p:cNvSpPr txBox="1"/>
          <p:nvPr/>
        </p:nvSpPr>
        <p:spPr>
          <a:xfrm>
            <a:off x="479700" y="1370025"/>
            <a:ext cx="83670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EB Garamond SemiBold"/>
              <a:ea typeface="EB Garamond SemiBold"/>
              <a:cs typeface="EB Garamond SemiBold"/>
              <a:sym typeface="EB Garamond SemiBold"/>
            </a:endParaRPr>
          </a:p>
        </p:txBody>
      </p:sp>
      <p:sp>
        <p:nvSpPr>
          <p:cNvPr id="84" name="Google Shape;84;p18"/>
          <p:cNvSpPr txBox="1"/>
          <p:nvPr/>
        </p:nvSpPr>
        <p:spPr>
          <a:xfrm>
            <a:off x="625050" y="1123500"/>
            <a:ext cx="7893900" cy="30531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 Users input data on their activities, such as transportation (car usage, bike usage)and     energy consumption(electricity usage), dietary choices and geographical location.</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The system processes this data to calculate their greenhouse gas footprint.</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It also assesses deforestation risks based on user geographical location and other factors.</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Users receive results and personalized recommendations for reducing their footprint. These results are present in a user-friendly format such as graphs or charts to enhance understanding.</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The platform engages users with tracking, goal-setting, and achievements.</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Data privacy is maintained, ensuring user information is secure.</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The platform measures the collective environmental impact of users.</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Continuous updates keep the platform current with environmental trends.</a:t>
            </a:r>
            <a:endParaRPr sz="1700" dirty="0">
              <a:latin typeface="EB Garamond Medium"/>
              <a:ea typeface="EB Garamond Medium"/>
              <a:cs typeface="EB Garamond Medium"/>
              <a:sym typeface="EB Garamond Medium"/>
            </a:endParaRPr>
          </a:p>
          <a:p>
            <a:pPr marL="457200" lvl="0" indent="-336550" algn="l" rtl="0">
              <a:spcBef>
                <a:spcPts val="0"/>
              </a:spcBef>
              <a:spcAft>
                <a:spcPts val="0"/>
              </a:spcAft>
              <a:buSzPts val="1700"/>
              <a:buFont typeface="EB Garamond Medium"/>
              <a:buChar char="❖"/>
            </a:pPr>
            <a:r>
              <a:rPr lang="en-GB" sz="1700" dirty="0">
                <a:latin typeface="EB Garamond Medium"/>
                <a:ea typeface="EB Garamond Medium"/>
                <a:cs typeface="EB Garamond Medium"/>
                <a:sym typeface="EB Garamond Medium"/>
              </a:rPr>
              <a:t>The project educates users on climate change and create awareness among them.</a:t>
            </a:r>
            <a:endParaRPr sz="1700" dirty="0">
              <a:latin typeface="EB Garamond Medium"/>
              <a:ea typeface="EB Garamond Medium"/>
              <a:cs typeface="EB Garamond Medium"/>
              <a:sym typeface="EB Garamond Medium"/>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743</Words>
  <Application>Microsoft Office PowerPoint</Application>
  <PresentationFormat>On-screen Show (16:9)</PresentationFormat>
  <Paragraphs>45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Wingdings</vt:lpstr>
      <vt:lpstr>EB Garamond SemiBold</vt:lpstr>
      <vt:lpstr>Arial</vt:lpstr>
      <vt:lpstr>EB Garamond</vt:lpstr>
      <vt:lpstr>EB Garamond Medium</vt:lpstr>
      <vt:lpstr>Merriweather Black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sanjanasuresh</dc:creator>
  <cp:lastModifiedBy>adsanjana7@gmail.com</cp:lastModifiedBy>
  <cp:revision>2</cp:revision>
  <dcterms:modified xsi:type="dcterms:W3CDTF">2023-10-08T13:21:36Z</dcterms:modified>
</cp:coreProperties>
</file>