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b2819e2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b2819e2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b2819e2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b2819e2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b2819e2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b2819e26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latin typeface="Comic Sans MS"/>
                <a:ea typeface="Comic Sans MS"/>
                <a:cs typeface="Comic Sans MS"/>
                <a:sym typeface="Comic Sans MS"/>
              </a:rPr>
              <a:t>Note App</a:t>
            </a:r>
            <a:endParaRPr>
              <a:latin typeface="Comic Sans MS"/>
              <a:ea typeface="Comic Sans MS"/>
              <a:cs typeface="Comic Sans MS"/>
              <a:sym typeface="Comic Sans MS"/>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id"/>
              <a:t>Dede Faiz Cahyadi</a:t>
            </a:r>
            <a:endParaRPr/>
          </a:p>
          <a:p>
            <a:pPr indent="0" lvl="0" marL="0" rtl="0" algn="l">
              <a:spcBef>
                <a:spcPts val="0"/>
              </a:spcBef>
              <a:spcAft>
                <a:spcPts val="0"/>
              </a:spcAft>
              <a:buNone/>
            </a:pPr>
            <a:r>
              <a:rPr lang="id"/>
              <a:t>A11.2021.13415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2"/>
              </a:buClr>
              <a:buSzPts val="1100"/>
              <a:buNone/>
            </a:pPr>
            <a:r>
              <a:rPr lang="id">
                <a:latin typeface="Comic Sans MS"/>
                <a:ea typeface="Comic Sans MS"/>
                <a:cs typeface="Comic Sans MS"/>
                <a:sym typeface="Comic Sans MS"/>
              </a:rPr>
              <a:t>Aplikasi Note merupakan sebuah aplikasi catatan yang tersedia di perangkat android yang digunakan untuk mencatat hal penting, seperti tugas, diary, dan lain lain. namun tidak sama seperti aplikasi to do list.</a:t>
            </a:r>
            <a:endParaRPr>
              <a:latin typeface="Comic Sans MS"/>
              <a:ea typeface="Comic Sans MS"/>
              <a:cs typeface="Comic Sans MS"/>
              <a:sym typeface="Comic Sans MS"/>
            </a:endParaRPr>
          </a:p>
        </p:txBody>
      </p:sp>
      <p:sp>
        <p:nvSpPr>
          <p:cNvPr id="65" name="Google Shape;65;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Deskripsi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Fitur</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id">
                <a:latin typeface="Comic Sans MS"/>
                <a:ea typeface="Comic Sans MS"/>
                <a:cs typeface="Comic Sans MS"/>
                <a:sym typeface="Comic Sans MS"/>
              </a:rPr>
              <a:t>Pengguna dapat menambahkan note pada floating button</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id">
                <a:latin typeface="Comic Sans MS"/>
                <a:ea typeface="Comic Sans MS"/>
                <a:cs typeface="Comic Sans MS"/>
                <a:sym typeface="Comic Sans MS"/>
              </a:rPr>
              <a:t>Pengguna dapat delete note untuk menghapus catatan dan terdapat fitur save untuk menyimpan catatan</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id">
                <a:latin typeface="Comic Sans MS"/>
                <a:ea typeface="Comic Sans MS"/>
                <a:cs typeface="Comic Sans MS"/>
                <a:sym typeface="Comic Sans MS"/>
              </a:rPr>
              <a:t>Pengguna dapat pin &amp; unpinned note untuk membedakan prioritas note atau note dapat disematkan</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id">
                <a:latin typeface="Comic Sans MS"/>
                <a:ea typeface="Comic Sans MS"/>
                <a:cs typeface="Comic Sans MS"/>
                <a:sym typeface="Comic Sans MS"/>
              </a:rPr>
              <a:t>Menu search untuk kemudahan pengguna dalam mencari catatan dengan sortir judul maupun deskripsi</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id">
                <a:latin typeface="Comic Sans MS"/>
                <a:ea typeface="Comic Sans MS"/>
                <a:cs typeface="Comic Sans MS"/>
                <a:sym typeface="Comic Sans MS"/>
              </a:rPr>
              <a:t>random color pada note untuk UI</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id">
                <a:latin typeface="Comic Sans MS"/>
                <a:ea typeface="Comic Sans MS"/>
                <a:cs typeface="Comic Sans MS"/>
                <a:sym typeface="Comic Sans MS"/>
              </a:rPr>
              <a:t>Menampilkan tanggal saat note dibuat</a:t>
            </a:r>
            <a:endParaRPr>
              <a:latin typeface="Comic Sans MS"/>
              <a:ea typeface="Comic Sans MS"/>
              <a:cs typeface="Comic Sans MS"/>
              <a:sym typeface="Comic Sans MS"/>
            </a:endParaRPr>
          </a:p>
        </p:txBody>
      </p:sp>
      <p:pic>
        <p:nvPicPr>
          <p:cNvPr id="72" name="Google Shape;72;p15"/>
          <p:cNvPicPr preferRelativeResize="0"/>
          <p:nvPr/>
        </p:nvPicPr>
        <p:blipFill>
          <a:blip r:embed="rId3">
            <a:alphaModFix/>
          </a:blip>
          <a:stretch>
            <a:fillRect/>
          </a:stretch>
        </p:blipFill>
        <p:spPr>
          <a:xfrm>
            <a:off x="7123350" y="3526050"/>
            <a:ext cx="1792050" cy="138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Target Pasar Aplikasi</a:t>
            </a:r>
            <a:endParaRPr/>
          </a:p>
        </p:txBody>
      </p:sp>
      <p:sp>
        <p:nvSpPr>
          <p:cNvPr id="78" name="Google Shape;78;p16"/>
          <p:cNvSpPr txBox="1"/>
          <p:nvPr>
            <p:ph idx="4294967295" type="body"/>
          </p:nvPr>
        </p:nvSpPr>
        <p:spPr>
          <a:xfrm>
            <a:off x="311700" y="1195201"/>
            <a:ext cx="3853200" cy="52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600">
                <a:latin typeface="Comic Sans MS"/>
                <a:ea typeface="Comic Sans MS"/>
                <a:cs typeface="Comic Sans MS"/>
                <a:sym typeface="Comic Sans MS"/>
              </a:rPr>
              <a:t>Untuk semua pengguna</a:t>
            </a:r>
            <a:endParaRPr sz="1600">
              <a:latin typeface="Comic Sans MS"/>
              <a:ea typeface="Comic Sans MS"/>
              <a:cs typeface="Comic Sans MS"/>
              <a:sym typeface="Comic Sans MS"/>
            </a:endParaRPr>
          </a:p>
        </p:txBody>
      </p:sp>
      <p:sp>
        <p:nvSpPr>
          <p:cNvPr id="79" name="Google Shape;79;p16"/>
          <p:cNvSpPr txBox="1"/>
          <p:nvPr>
            <p:ph idx="4294967295" type="body"/>
          </p:nvPr>
        </p:nvSpPr>
        <p:spPr>
          <a:xfrm>
            <a:off x="311700" y="1916330"/>
            <a:ext cx="3853200" cy="2753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omic Sans MS"/>
              <a:buChar char="●"/>
            </a:pPr>
            <a:r>
              <a:rPr lang="id" sz="1600">
                <a:latin typeface="Comic Sans MS"/>
                <a:ea typeface="Comic Sans MS"/>
                <a:cs typeface="Comic Sans MS"/>
                <a:sym typeface="Comic Sans MS"/>
              </a:rPr>
              <a:t>Pelajar : Note tugas, pr</a:t>
            </a:r>
            <a:endParaRPr sz="16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id" sz="1600">
                <a:latin typeface="Comic Sans MS"/>
                <a:ea typeface="Comic Sans MS"/>
                <a:cs typeface="Comic Sans MS"/>
                <a:sym typeface="Comic Sans MS"/>
              </a:rPr>
              <a:t>Umum : Catatan pekerjaan, jobdesc, progress, diary</a:t>
            </a:r>
            <a:endParaRPr sz="1600">
              <a:latin typeface="Comic Sans MS"/>
              <a:ea typeface="Comic Sans MS"/>
              <a:cs typeface="Comic Sans MS"/>
              <a:sym typeface="Comic Sans MS"/>
            </a:endParaRPr>
          </a:p>
        </p:txBody>
      </p:sp>
      <p:sp>
        <p:nvSpPr>
          <p:cNvPr id="80" name="Google Shape;80;p16"/>
          <p:cNvSpPr txBox="1"/>
          <p:nvPr>
            <p:ph idx="4294967295" type="body"/>
          </p:nvPr>
        </p:nvSpPr>
        <p:spPr>
          <a:xfrm>
            <a:off x="4905750" y="1201625"/>
            <a:ext cx="3776100" cy="524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t/>
            </a:r>
            <a:endParaRPr sz="2400">
              <a:solidFill>
                <a:schemeClr val="accent5"/>
              </a:solidFill>
            </a:endParaRPr>
          </a:p>
        </p:txBody>
      </p:sp>
      <p:sp>
        <p:nvSpPr>
          <p:cNvPr id="81" name="Google Shape;81;p16"/>
          <p:cNvSpPr txBox="1"/>
          <p:nvPr>
            <p:ph idx="4294967295" type="body"/>
          </p:nvPr>
        </p:nvSpPr>
        <p:spPr>
          <a:xfrm>
            <a:off x="4905750" y="2331484"/>
            <a:ext cx="3853200" cy="275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solidFill>
                  <a:schemeClr val="accent1"/>
                </a:solidFill>
              </a:rPr>
              <a:t>Rancangan Antarmuka Pengguna</a:t>
            </a:r>
            <a:endParaRPr>
              <a:solidFill>
                <a:schemeClr val="accent1"/>
              </a:solidFill>
            </a:endParaRPr>
          </a:p>
        </p:txBody>
      </p:sp>
      <p:sp>
        <p:nvSpPr>
          <p:cNvPr id="88" name="Google Shape;88;p17"/>
          <p:cNvSpPr txBox="1"/>
          <p:nvPr>
            <p:ph idx="4294967295" type="body"/>
          </p:nvPr>
        </p:nvSpPr>
        <p:spPr>
          <a:xfrm>
            <a:off x="311700" y="4494175"/>
            <a:ext cx="1622100" cy="314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id" sz="1400">
                <a:latin typeface="Comic Sans MS"/>
                <a:ea typeface="Comic Sans MS"/>
                <a:cs typeface="Comic Sans MS"/>
                <a:sym typeface="Comic Sans MS"/>
              </a:rPr>
              <a:t>Menu Utama</a:t>
            </a:r>
            <a:endParaRPr sz="1400">
              <a:latin typeface="Comic Sans MS"/>
              <a:ea typeface="Comic Sans MS"/>
              <a:cs typeface="Comic Sans MS"/>
              <a:sym typeface="Comic Sans MS"/>
            </a:endParaRPr>
          </a:p>
        </p:txBody>
      </p:sp>
      <p:pic>
        <p:nvPicPr>
          <p:cNvPr id="89" name="Google Shape;89;p17"/>
          <p:cNvPicPr preferRelativeResize="0"/>
          <p:nvPr/>
        </p:nvPicPr>
        <p:blipFill>
          <a:blip r:embed="rId3">
            <a:alphaModFix/>
          </a:blip>
          <a:stretch>
            <a:fillRect/>
          </a:stretch>
        </p:blipFill>
        <p:spPr>
          <a:xfrm>
            <a:off x="311699" y="1106000"/>
            <a:ext cx="1622200" cy="3388174"/>
          </a:xfrm>
          <a:prstGeom prst="rect">
            <a:avLst/>
          </a:prstGeom>
          <a:noFill/>
          <a:ln>
            <a:noFill/>
          </a:ln>
        </p:spPr>
      </p:pic>
      <p:pic>
        <p:nvPicPr>
          <p:cNvPr id="90" name="Google Shape;90;p17"/>
          <p:cNvPicPr preferRelativeResize="0"/>
          <p:nvPr/>
        </p:nvPicPr>
        <p:blipFill>
          <a:blip r:embed="rId4">
            <a:alphaModFix/>
          </a:blip>
          <a:stretch>
            <a:fillRect/>
          </a:stretch>
        </p:blipFill>
        <p:spPr>
          <a:xfrm>
            <a:off x="2560450" y="1112450"/>
            <a:ext cx="1622100" cy="3375275"/>
          </a:xfrm>
          <a:prstGeom prst="rect">
            <a:avLst/>
          </a:prstGeom>
          <a:noFill/>
          <a:ln>
            <a:noFill/>
          </a:ln>
        </p:spPr>
      </p:pic>
      <p:sp>
        <p:nvSpPr>
          <p:cNvPr id="91" name="Google Shape;91;p17"/>
          <p:cNvSpPr txBox="1"/>
          <p:nvPr>
            <p:ph idx="4294967295" type="body"/>
          </p:nvPr>
        </p:nvSpPr>
        <p:spPr>
          <a:xfrm>
            <a:off x="2560450" y="4494175"/>
            <a:ext cx="1622100" cy="314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id" sz="1400">
                <a:latin typeface="Comic Sans MS"/>
                <a:ea typeface="Comic Sans MS"/>
                <a:cs typeface="Comic Sans MS"/>
                <a:sym typeface="Comic Sans MS"/>
              </a:rPr>
              <a:t>Menu Add</a:t>
            </a:r>
            <a:endParaRPr sz="1400">
              <a:latin typeface="Comic Sans MS"/>
              <a:ea typeface="Comic Sans MS"/>
              <a:cs typeface="Comic Sans MS"/>
              <a:sym typeface="Comic Sans MS"/>
            </a:endParaRPr>
          </a:p>
        </p:txBody>
      </p:sp>
      <p:pic>
        <p:nvPicPr>
          <p:cNvPr id="92" name="Google Shape;92;p17"/>
          <p:cNvPicPr preferRelativeResize="0"/>
          <p:nvPr/>
        </p:nvPicPr>
        <p:blipFill>
          <a:blip r:embed="rId5">
            <a:alphaModFix/>
          </a:blip>
          <a:stretch>
            <a:fillRect/>
          </a:stretch>
        </p:blipFill>
        <p:spPr>
          <a:xfrm>
            <a:off x="4809100" y="1106000"/>
            <a:ext cx="1590750" cy="3355767"/>
          </a:xfrm>
          <a:prstGeom prst="rect">
            <a:avLst/>
          </a:prstGeom>
          <a:noFill/>
          <a:ln>
            <a:noFill/>
          </a:ln>
        </p:spPr>
      </p:pic>
      <p:sp>
        <p:nvSpPr>
          <p:cNvPr id="93" name="Google Shape;93;p17"/>
          <p:cNvSpPr txBox="1"/>
          <p:nvPr>
            <p:ph idx="4294967295" type="body"/>
          </p:nvPr>
        </p:nvSpPr>
        <p:spPr>
          <a:xfrm>
            <a:off x="4809200" y="4494175"/>
            <a:ext cx="1622100" cy="314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id" sz="1400">
                <a:latin typeface="Comic Sans MS"/>
                <a:ea typeface="Comic Sans MS"/>
                <a:cs typeface="Comic Sans MS"/>
                <a:sym typeface="Comic Sans MS"/>
              </a:rPr>
              <a:t>Search Judul</a:t>
            </a:r>
            <a:endParaRPr sz="1400">
              <a:latin typeface="Comic Sans MS"/>
              <a:ea typeface="Comic Sans MS"/>
              <a:cs typeface="Comic Sans MS"/>
              <a:sym typeface="Comic Sans MS"/>
            </a:endParaRPr>
          </a:p>
        </p:txBody>
      </p:sp>
      <p:pic>
        <p:nvPicPr>
          <p:cNvPr id="94" name="Google Shape;94;p17"/>
          <p:cNvPicPr preferRelativeResize="0"/>
          <p:nvPr/>
        </p:nvPicPr>
        <p:blipFill>
          <a:blip r:embed="rId6">
            <a:alphaModFix/>
          </a:blip>
          <a:stretch>
            <a:fillRect/>
          </a:stretch>
        </p:blipFill>
        <p:spPr>
          <a:xfrm>
            <a:off x="7057950" y="1112450"/>
            <a:ext cx="1590757" cy="3375275"/>
          </a:xfrm>
          <a:prstGeom prst="rect">
            <a:avLst/>
          </a:prstGeom>
          <a:noFill/>
          <a:ln>
            <a:noFill/>
          </a:ln>
        </p:spPr>
      </p:pic>
      <p:sp>
        <p:nvSpPr>
          <p:cNvPr id="95" name="Google Shape;95;p17"/>
          <p:cNvSpPr txBox="1"/>
          <p:nvPr>
            <p:ph idx="4294967295" type="body"/>
          </p:nvPr>
        </p:nvSpPr>
        <p:spPr>
          <a:xfrm>
            <a:off x="7057950" y="4494175"/>
            <a:ext cx="1622100" cy="314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id" sz="1400">
                <a:latin typeface="Comic Sans MS"/>
                <a:ea typeface="Comic Sans MS"/>
                <a:cs typeface="Comic Sans MS"/>
                <a:sym typeface="Comic Sans MS"/>
              </a:rPr>
              <a:t>Search Deskripsi</a:t>
            </a:r>
            <a:endParaRPr sz="14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solidFill>
                  <a:schemeClr val="accent1"/>
                </a:solidFill>
              </a:rPr>
              <a:t>Rancangan Antarmuka Pengguna</a:t>
            </a:r>
            <a:endParaRPr>
              <a:solidFill>
                <a:schemeClr val="accent1"/>
              </a:solidFill>
            </a:endParaRPr>
          </a:p>
        </p:txBody>
      </p:sp>
      <p:sp>
        <p:nvSpPr>
          <p:cNvPr id="102" name="Google Shape;102;p18"/>
          <p:cNvSpPr txBox="1"/>
          <p:nvPr>
            <p:ph idx="4294967295" type="body"/>
          </p:nvPr>
        </p:nvSpPr>
        <p:spPr>
          <a:xfrm>
            <a:off x="2495700" y="4494175"/>
            <a:ext cx="1622100" cy="314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id" sz="1400">
                <a:latin typeface="Comic Sans MS"/>
                <a:ea typeface="Comic Sans MS"/>
                <a:cs typeface="Comic Sans MS"/>
                <a:sym typeface="Comic Sans MS"/>
              </a:rPr>
              <a:t>Menu Pin/Unpin dan Delete</a:t>
            </a:r>
            <a:endParaRPr sz="1400">
              <a:latin typeface="Comic Sans MS"/>
              <a:ea typeface="Comic Sans MS"/>
              <a:cs typeface="Comic Sans MS"/>
              <a:sym typeface="Comic Sans MS"/>
            </a:endParaRPr>
          </a:p>
        </p:txBody>
      </p:sp>
      <p:pic>
        <p:nvPicPr>
          <p:cNvPr id="103" name="Google Shape;103;p18"/>
          <p:cNvPicPr preferRelativeResize="0"/>
          <p:nvPr/>
        </p:nvPicPr>
        <p:blipFill rotWithShape="1">
          <a:blip r:embed="rId3">
            <a:alphaModFix/>
          </a:blip>
          <a:srcRect b="475" l="0" r="0" t="485"/>
          <a:stretch/>
        </p:blipFill>
        <p:spPr>
          <a:xfrm>
            <a:off x="2495649" y="1106000"/>
            <a:ext cx="1622200" cy="3388174"/>
          </a:xfrm>
          <a:prstGeom prst="rect">
            <a:avLst/>
          </a:prstGeom>
          <a:noFill/>
          <a:ln>
            <a:noFill/>
          </a:ln>
        </p:spPr>
      </p:pic>
      <p:pic>
        <p:nvPicPr>
          <p:cNvPr id="104" name="Google Shape;104;p18"/>
          <p:cNvPicPr preferRelativeResize="0"/>
          <p:nvPr/>
        </p:nvPicPr>
        <p:blipFill>
          <a:blip r:embed="rId4">
            <a:alphaModFix/>
          </a:blip>
          <a:stretch>
            <a:fillRect/>
          </a:stretch>
        </p:blipFill>
        <p:spPr>
          <a:xfrm>
            <a:off x="5077675" y="1106000"/>
            <a:ext cx="1592575" cy="3388176"/>
          </a:xfrm>
          <a:prstGeom prst="rect">
            <a:avLst/>
          </a:prstGeom>
          <a:noFill/>
          <a:ln>
            <a:noFill/>
          </a:ln>
        </p:spPr>
      </p:pic>
      <p:sp>
        <p:nvSpPr>
          <p:cNvPr id="105" name="Google Shape;105;p18"/>
          <p:cNvSpPr txBox="1"/>
          <p:nvPr>
            <p:ph idx="4294967295" type="body"/>
          </p:nvPr>
        </p:nvSpPr>
        <p:spPr>
          <a:xfrm>
            <a:off x="5062913" y="4494175"/>
            <a:ext cx="1622100" cy="314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id" sz="1400">
                <a:latin typeface="Comic Sans MS"/>
                <a:ea typeface="Comic Sans MS"/>
                <a:cs typeface="Comic Sans MS"/>
                <a:sym typeface="Comic Sans MS"/>
              </a:rPr>
              <a:t>Fitur Pin/Unpin</a:t>
            </a:r>
            <a:endParaRPr sz="14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65500" y="530550"/>
            <a:ext cx="4045200" cy="53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d"/>
              <a:t>Aplikasi Sejenis</a:t>
            </a:r>
            <a:endParaRPr/>
          </a:p>
        </p:txBody>
      </p:sp>
      <p:sp>
        <p:nvSpPr>
          <p:cNvPr id="111" name="Google Shape;111;p19"/>
          <p:cNvSpPr txBox="1"/>
          <p:nvPr>
            <p:ph idx="2" type="body"/>
          </p:nvPr>
        </p:nvSpPr>
        <p:spPr>
          <a:xfrm>
            <a:off x="4919100" y="1182688"/>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latin typeface="Comic Sans MS"/>
                <a:ea typeface="Comic Sans MS"/>
                <a:cs typeface="Comic Sans MS"/>
                <a:sym typeface="Comic Sans MS"/>
              </a:rPr>
              <a:t>Notepad - Simple Notes</a:t>
            </a:r>
            <a:endParaRPr>
              <a:latin typeface="Comic Sans MS"/>
              <a:ea typeface="Comic Sans MS"/>
              <a:cs typeface="Comic Sans MS"/>
              <a:sym typeface="Comic Sans MS"/>
            </a:endParaRPr>
          </a:p>
          <a:p>
            <a:pPr indent="-317500" lvl="0" marL="457200" rtl="0" algn="l">
              <a:spcBef>
                <a:spcPts val="1200"/>
              </a:spcBef>
              <a:spcAft>
                <a:spcPts val="0"/>
              </a:spcAft>
              <a:buSzPts val="1400"/>
              <a:buFont typeface="Comic Sans MS"/>
              <a:buChar char="●"/>
            </a:pPr>
            <a:r>
              <a:rPr lang="id" sz="1400">
                <a:highlight>
                  <a:srgbClr val="FFFFFF"/>
                </a:highlight>
                <a:latin typeface="Comic Sans MS"/>
                <a:ea typeface="Comic Sans MS"/>
                <a:cs typeface="Comic Sans MS"/>
                <a:sym typeface="Comic Sans MS"/>
              </a:rPr>
              <a:t>antarmuka sederhana yang menurut sebagian besar pengguna mudah digunakan</a:t>
            </a:r>
            <a:endParaRPr sz="1400">
              <a:highlight>
                <a:srgbClr val="FFFFFF"/>
              </a:highlight>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id" sz="1400">
                <a:highlight>
                  <a:srgbClr val="FFFFFF"/>
                </a:highlight>
                <a:latin typeface="Comic Sans MS"/>
                <a:ea typeface="Comic Sans MS"/>
                <a:cs typeface="Comic Sans MS"/>
                <a:sym typeface="Comic Sans MS"/>
              </a:rPr>
              <a:t>tidak ada batasan panjang catatan atau jumlah catatan</a:t>
            </a:r>
            <a:endParaRPr sz="1400">
              <a:highlight>
                <a:srgbClr val="FFFFFF"/>
              </a:highlight>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id" sz="1400">
                <a:highlight>
                  <a:srgbClr val="FFFFFF"/>
                </a:highlight>
                <a:latin typeface="Comic Sans MS"/>
                <a:ea typeface="Comic Sans MS"/>
                <a:cs typeface="Comic Sans MS"/>
                <a:sym typeface="Comic Sans MS"/>
              </a:rPr>
              <a:t>membuat dan mengedit catatan teks</a:t>
            </a:r>
            <a:endParaRPr sz="1400">
              <a:highlight>
                <a:srgbClr val="FFFFFF"/>
              </a:highlight>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id" sz="1400">
                <a:highlight>
                  <a:srgbClr val="FFFFFF"/>
                </a:highlight>
                <a:latin typeface="Comic Sans MS"/>
                <a:ea typeface="Comic Sans MS"/>
                <a:cs typeface="Comic Sans MS"/>
                <a:sym typeface="Comic Sans MS"/>
              </a:rPr>
              <a:t>fungsi pencarian yang dapat dengan cepat menemukan teks dalam catatan</a:t>
            </a:r>
            <a:endParaRPr sz="1400">
              <a:highlight>
                <a:srgbClr val="FFFFFF"/>
              </a:highlight>
              <a:latin typeface="Comic Sans MS"/>
              <a:ea typeface="Comic Sans MS"/>
              <a:cs typeface="Comic Sans MS"/>
              <a:sym typeface="Comic Sans MS"/>
            </a:endParaRPr>
          </a:p>
        </p:txBody>
      </p:sp>
      <p:pic>
        <p:nvPicPr>
          <p:cNvPr id="112" name="Google Shape;112;p19"/>
          <p:cNvPicPr preferRelativeResize="0"/>
          <p:nvPr/>
        </p:nvPicPr>
        <p:blipFill>
          <a:blip r:embed="rId3">
            <a:alphaModFix/>
          </a:blip>
          <a:stretch>
            <a:fillRect/>
          </a:stretch>
        </p:blipFill>
        <p:spPr>
          <a:xfrm>
            <a:off x="6283386" y="239846"/>
            <a:ext cx="1108425" cy="1112125"/>
          </a:xfrm>
          <a:prstGeom prst="rect">
            <a:avLst/>
          </a:prstGeom>
          <a:noFill/>
          <a:ln>
            <a:noFill/>
          </a:ln>
        </p:spPr>
      </p:pic>
      <p:pic>
        <p:nvPicPr>
          <p:cNvPr id="113" name="Google Shape;113;p19"/>
          <p:cNvPicPr preferRelativeResize="0"/>
          <p:nvPr/>
        </p:nvPicPr>
        <p:blipFill>
          <a:blip r:embed="rId4">
            <a:alphaModFix/>
          </a:blip>
          <a:stretch>
            <a:fillRect/>
          </a:stretch>
        </p:blipFill>
        <p:spPr>
          <a:xfrm>
            <a:off x="398174" y="1234088"/>
            <a:ext cx="1671375" cy="3592299"/>
          </a:xfrm>
          <a:prstGeom prst="rect">
            <a:avLst/>
          </a:prstGeom>
          <a:noFill/>
          <a:ln>
            <a:noFill/>
          </a:ln>
        </p:spPr>
      </p:pic>
      <p:pic>
        <p:nvPicPr>
          <p:cNvPr id="114" name="Google Shape;114;p19"/>
          <p:cNvPicPr preferRelativeResize="0"/>
          <p:nvPr/>
        </p:nvPicPr>
        <p:blipFill>
          <a:blip r:embed="rId5">
            <a:alphaModFix/>
          </a:blip>
          <a:stretch>
            <a:fillRect/>
          </a:stretch>
        </p:blipFill>
        <p:spPr>
          <a:xfrm>
            <a:off x="2510652" y="1227038"/>
            <a:ext cx="1671375" cy="3606384"/>
          </a:xfrm>
          <a:prstGeom prst="rect">
            <a:avLst/>
          </a:prstGeom>
          <a:noFill/>
          <a:ln>
            <a:noFill/>
          </a:ln>
        </p:spPr>
      </p:pic>
      <p:sp>
        <p:nvSpPr>
          <p:cNvPr id="115" name="Google Shape;115;p1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sp>
        <p:nvSpPr>
          <p:cNvPr id="120" name="Google Shape;120;p20"/>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latin typeface="Comic Sans MS"/>
                <a:ea typeface="Comic Sans MS"/>
                <a:cs typeface="Comic Sans MS"/>
                <a:sym typeface="Comic Sans MS"/>
              </a:rPr>
              <a:t>Terima Kasih</a:t>
            </a: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