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embeddedFontLs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  <p:embeddedFont>
      <p:font typeface="Rubik Medium" panose="020B0604020202020204" charset="-79"/>
      <p:regular r:id="rId23"/>
      <p:bold r:id="rId24"/>
      <p:italic r:id="rId25"/>
      <p:boldItalic r:id="rId26"/>
    </p:embeddedFont>
    <p:embeddedFont>
      <p:font typeface="Rubik SemiBold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12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89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9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52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899" y="1596200"/>
            <a:ext cx="7920928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Health System Analyst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Project-Based Internship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Aryandi G Nalendra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FE976-EC06-007B-7D4F-5B5355AD7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926" y="231759"/>
            <a:ext cx="1599239" cy="496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lang="en" b="1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A67A1E-74D7-D02C-2BE6-92CEB5F79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812" y="4307883"/>
            <a:ext cx="1599239" cy="4960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319648" y="220978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97885" y="2127474"/>
            <a:ext cx="356461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Aryandi G Nalendra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IT Programmer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Bisnis Indonesia Group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Juni 2022 – Desember 2023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Internship Web Developer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MNC TV Yogyakarta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Desember 2018 – Januari 2019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89626" y="2709450"/>
            <a:ext cx="3740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Saya merupakan lulusan dari Teknik Informatika Universitas Pembangunan Nasional ‘Veteran’ Yogyakarta. Berpengalaman menjadi seorang Programmer di salah satu perusahaan yang bergerak di bidang media berita ekonomi dan bisnis.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BDFCB-76E6-DED9-D0BB-17DEE7A6F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648" y="187656"/>
            <a:ext cx="1899300" cy="1899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54502" y="32708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602" y="1196140"/>
            <a:ext cx="854889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: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formulir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: a. No RM, No </a:t>
            </a:r>
            <a:r>
              <a:rPr lang="en-ID" dirty="0" err="1"/>
              <a:t>Whatsapp</a:t>
            </a:r>
            <a:r>
              <a:rPr lang="en-ID" dirty="0"/>
              <a:t>,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dan </a:t>
            </a:r>
            <a:r>
              <a:rPr lang="en-ID" dirty="0" err="1"/>
              <a:t>dokter</a:t>
            </a:r>
            <a:r>
              <a:rPr lang="en-ID" dirty="0"/>
              <a:t>.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LAMA) b. Data </a:t>
            </a:r>
            <a:r>
              <a:rPr lang="en-ID" dirty="0" err="1"/>
              <a:t>lengkap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No </a:t>
            </a:r>
            <a:r>
              <a:rPr lang="en-ID" dirty="0" err="1"/>
              <a:t>Whatsapp</a:t>
            </a:r>
            <a:r>
              <a:rPr lang="en-ID" dirty="0"/>
              <a:t>, </a:t>
            </a:r>
            <a:r>
              <a:rPr lang="en-ID" dirty="0" err="1"/>
              <a:t>Pilihan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dan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dan </a:t>
            </a:r>
            <a:r>
              <a:rPr lang="en-ID" dirty="0" err="1"/>
              <a:t>dokter</a:t>
            </a:r>
            <a:r>
              <a:rPr lang="en-ID" dirty="0"/>
              <a:t>.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BARU)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Jadwal</a:t>
            </a:r>
            <a:r>
              <a:rPr lang="en-ID" dirty="0"/>
              <a:t> Dokter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sewaktu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.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Mengisikan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Whatsapp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mendadak</a:t>
            </a:r>
            <a:r>
              <a:rPr lang="en-ID" dirty="0"/>
              <a:t>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/>
              <a:t>Jika data </a:t>
            </a:r>
            <a:r>
              <a:rPr lang="en-ID" dirty="0" err="1"/>
              <a:t>lengkap</a:t>
            </a:r>
            <a:r>
              <a:rPr lang="en-ID" dirty="0"/>
              <a:t> dan valid,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konfirmasi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email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Whastapp</a:t>
            </a:r>
            <a:r>
              <a:rPr lang="en-ID" dirty="0"/>
              <a:t>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Sistem</a:t>
            </a:r>
            <a:r>
              <a:rPr lang="en-ID" dirty="0"/>
              <a:t> juga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konfirmasi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online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dan detail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Nomor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Bukti </a:t>
            </a:r>
            <a:r>
              <a:rPr lang="en-ID" dirty="0" err="1"/>
              <a:t>Pendaftaran</a:t>
            </a:r>
            <a:r>
              <a:rPr lang="en-ID" dirty="0"/>
              <a:t> Online </a:t>
            </a:r>
            <a:r>
              <a:rPr lang="en-ID" dirty="0" err="1"/>
              <a:t>dibawa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a.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Lama BPJS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di </a:t>
            </a:r>
            <a:r>
              <a:rPr lang="en-ID" dirty="0" err="1"/>
              <a:t>mesin</a:t>
            </a:r>
            <a:r>
              <a:rPr lang="en-ID" dirty="0"/>
              <a:t> APM b.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Baru dan </a:t>
            </a:r>
            <a:r>
              <a:rPr lang="en-ID" dirty="0" err="1"/>
              <a:t>Pasien</a:t>
            </a:r>
            <a:r>
              <a:rPr lang="en-ID" dirty="0"/>
              <a:t> Lama </a:t>
            </a:r>
            <a:r>
              <a:rPr lang="en-ID" dirty="0" err="1"/>
              <a:t>selain</a:t>
            </a:r>
            <a:r>
              <a:rPr lang="en-ID" dirty="0"/>
              <a:t> BPJS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di </a:t>
            </a:r>
            <a:r>
              <a:rPr lang="en-ID" dirty="0" err="1"/>
              <a:t>Loket</a:t>
            </a:r>
            <a:r>
              <a:rPr lang="en-ID" dirty="0"/>
              <a:t> </a:t>
            </a:r>
            <a:r>
              <a:rPr lang="en-ID" dirty="0" err="1"/>
              <a:t>Registrasi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Online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/>
              <a:t>No </a:t>
            </a:r>
            <a:r>
              <a:rPr lang="en-ID" dirty="0" err="1"/>
              <a:t>Antrian</a:t>
            </a:r>
            <a:r>
              <a:rPr lang="en-ID" dirty="0"/>
              <a:t> </a:t>
            </a:r>
            <a:r>
              <a:rPr lang="en-ID" dirty="0" err="1"/>
              <a:t>Periksa</a:t>
            </a:r>
            <a:r>
              <a:rPr lang="en-ID" dirty="0"/>
              <a:t> </a:t>
            </a:r>
            <a:r>
              <a:rPr lang="en-ID" dirty="0" err="1"/>
              <a:t>dokter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online.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Pasien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registrasi</a:t>
            </a:r>
            <a:r>
              <a:rPr lang="en-ID" dirty="0"/>
              <a:t> online </a:t>
            </a: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(Minimal 1 jam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jadwal</a:t>
            </a:r>
            <a:r>
              <a:rPr lang="en-ID" dirty="0"/>
              <a:t> Poli Dokter)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54502" y="143674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Challenge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33591" y="2443754"/>
            <a:ext cx="8548896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Buatlah</a:t>
            </a:r>
            <a:r>
              <a:rPr lang="en-ID" dirty="0"/>
              <a:t> Flowchart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online </a:t>
            </a:r>
            <a:r>
              <a:rPr lang="en-ID" dirty="0" err="1"/>
              <a:t>KlinikGo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Gambarkan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online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data flow Diagram Level 0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Tentukan</a:t>
            </a:r>
            <a:r>
              <a:rPr lang="en-ID" dirty="0"/>
              <a:t> Actor, Use Case dan </a:t>
            </a:r>
            <a:r>
              <a:rPr lang="en-ID" dirty="0" err="1"/>
              <a:t>buatlah</a:t>
            </a:r>
            <a:r>
              <a:rPr lang="en-ID" dirty="0"/>
              <a:t> Use Case Diagram </a:t>
            </a:r>
            <a:r>
              <a:rPr lang="en-ID" dirty="0" err="1"/>
              <a:t>dari</a:t>
            </a:r>
            <a:r>
              <a:rPr lang="en-ID" dirty="0"/>
              <a:t> system </a:t>
            </a:r>
            <a:r>
              <a:rPr lang="en-ID" dirty="0" err="1"/>
              <a:t>ini</a:t>
            </a:r>
            <a:r>
              <a:rPr lang="en-ID" dirty="0"/>
              <a:t>, dan </a:t>
            </a:r>
            <a:r>
              <a:rPr lang="en-ID" dirty="0" err="1"/>
              <a:t>satu</a:t>
            </a:r>
            <a:r>
              <a:rPr lang="en-ID" dirty="0"/>
              <a:t> Use Case Description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Buatlah</a:t>
            </a:r>
            <a:r>
              <a:rPr lang="en-ID" dirty="0"/>
              <a:t> Activity diagram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diatas</a:t>
            </a:r>
            <a:r>
              <a:rPr lang="en-ID" dirty="0"/>
              <a:t>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dirty="0" err="1"/>
              <a:t>Buatlah</a:t>
            </a:r>
            <a:r>
              <a:rPr lang="en-ID" dirty="0"/>
              <a:t> Sequence Diagram yang </a:t>
            </a:r>
            <a:r>
              <a:rPr lang="en-ID" dirty="0" err="1"/>
              <a:t>menggambarkan</a:t>
            </a:r>
            <a:r>
              <a:rPr lang="en-ID" dirty="0"/>
              <a:t> proses </a:t>
            </a:r>
            <a:r>
              <a:rPr lang="en-ID" dirty="0" err="1"/>
              <a:t>pendaftaran</a:t>
            </a:r>
            <a:r>
              <a:rPr lang="en-ID" dirty="0"/>
              <a:t> online pada </a:t>
            </a:r>
            <a:r>
              <a:rPr lang="en-ID" dirty="0" err="1"/>
              <a:t>KlinikGo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. 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14764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787845" y="1845584"/>
            <a:ext cx="5122223" cy="172351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Flowchart System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2B3F32-1131-44B4-BC24-06E2CE1BD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77" y="304669"/>
            <a:ext cx="2666330" cy="45341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85516" y="649900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Data Flow Diagram Lv. 0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6154E-9215-A65B-7E30-24A3DA105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437" y="1747029"/>
            <a:ext cx="5153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185516" y="448422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Use Case Diagram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FF6170-EAA5-7A9A-EDE4-B5E411B1D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032" y="1603491"/>
            <a:ext cx="4935968" cy="33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1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823034" y="1827771"/>
            <a:ext cx="3693746" cy="172351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Rubik"/>
                <a:ea typeface="Rubik"/>
                <a:cs typeface="Rubik"/>
                <a:sym typeface="Rubik"/>
              </a:rPr>
              <a:t>Activity Diagram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EA87FE-2E1E-79BA-F9EB-71A0E18466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6" y="448422"/>
            <a:ext cx="4497638" cy="43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639678" y="1640798"/>
            <a:ext cx="3473068" cy="172351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latin typeface="Rubik"/>
                <a:ea typeface="Rubik"/>
                <a:cs typeface="Rubik"/>
                <a:sym typeface="Rubik"/>
              </a:rPr>
              <a:t>Sequence Diagram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90CBB-6285-ABA8-7681-A8211F38E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98" y="572599"/>
            <a:ext cx="5192624" cy="38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0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Rubik</vt:lpstr>
      <vt:lpstr>Arial</vt:lpstr>
      <vt:lpstr>Rubik Medium</vt:lpstr>
      <vt:lpstr>Rubik SemiBold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Gloryandi</dc:creator>
  <cp:lastModifiedBy>Aryandi Nalendra</cp:lastModifiedBy>
  <cp:revision>1</cp:revision>
  <dcterms:modified xsi:type="dcterms:W3CDTF">2024-01-28T13:29:47Z</dcterms:modified>
</cp:coreProperties>
</file>