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297" r:id="rId4"/>
    <p:sldId id="298" r:id="rId5"/>
    <p:sldId id="289" r:id="rId6"/>
    <p:sldId id="299" r:id="rId7"/>
    <p:sldId id="300" r:id="rId8"/>
    <p:sldId id="291" r:id="rId9"/>
    <p:sldId id="301" r:id="rId10"/>
    <p:sldId id="292" r:id="rId11"/>
    <p:sldId id="302" r:id="rId12"/>
    <p:sldId id="293" r:id="rId13"/>
    <p:sldId id="303" r:id="rId14"/>
    <p:sldId id="304" r:id="rId15"/>
    <p:sldId id="306" r:id="rId16"/>
    <p:sldId id="307" r:id="rId17"/>
    <p:sldId id="294" r:id="rId18"/>
    <p:sldId id="308" r:id="rId19"/>
    <p:sldId id="309" r:id="rId20"/>
    <p:sldId id="310" r:id="rId21"/>
    <p:sldId id="311" r:id="rId22"/>
    <p:sldId id="312" r:id="rId23"/>
    <p:sldId id="29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openxmlformats.org/officeDocument/2006/relationships/image" Target="../media/image18.png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microsoft.com/office/2007/relationships/hdphoto" Target="../media/hdphoto14.wdp"/><Relationship Id="rId4" Type="http://schemas.microsoft.com/office/2007/relationships/hdphoto" Target="../media/hdphoto11.wdp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microsoft.com/office/2007/relationships/hdphoto" Target="../media/hdphoto1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11" Type="http://schemas.openxmlformats.org/officeDocument/2006/relationships/image" Target="../media/image19.png"/><Relationship Id="rId5" Type="http://schemas.openxmlformats.org/officeDocument/2006/relationships/image" Target="../media/image22.png"/><Relationship Id="rId10" Type="http://schemas.microsoft.com/office/2007/relationships/hdphoto" Target="../media/hdphoto16.wdp"/><Relationship Id="rId4" Type="http://schemas.microsoft.com/office/2007/relationships/hdphoto" Target="../media/hdphoto13.wdp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7.wdp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9.jpe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(6)-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145" y="454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黄中展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615" y="5002895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15" y="2140410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矩阵谱分解到矩形的最少正方形剖分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0678" y="544568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2017.7.8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0112" y="2044017"/>
            <a:ext cx="8113475" cy="3602358"/>
            <a:chOff x="-1727189" y="1394215"/>
            <a:chExt cx="12068677" cy="53584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787" y="5602515"/>
              <a:ext cx="1318601" cy="115015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-172718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14661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566045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2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509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72718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14661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566045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2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509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72718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14661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566045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52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509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175675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756247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336819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917391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97963" y="197880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75675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756247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36819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17391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497963" y="255938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175675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756247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336819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917391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97963" y="139823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-172718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-114661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566045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52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509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727189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1146617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566045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527" y="430110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95099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72718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114661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566045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52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9509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175675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756247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36819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917391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497963" y="372052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175675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56247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36819" y="430110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917391" y="4301100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497963" y="4301100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175675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756247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336819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917391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497963" y="313995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1727189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-1146617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566045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527" y="5440480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95099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1727189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1146617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-566045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4527" y="6021052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595099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1727189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-1146617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566045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14527" y="4859908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95099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175675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756247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2336819" y="5440480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2917391" y="5440480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3497963" y="5440480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175675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756247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36819" y="6021052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917391" y="6021052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497963" y="6021052"/>
              <a:ext cx="580572" cy="58057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175675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756247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336819" y="4859908"/>
              <a:ext cx="580572" cy="58057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917391" y="4859908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3497963" y="4859908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-1727189" y="1398240"/>
              <a:ext cx="2902860" cy="2902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168422" y="1394215"/>
              <a:ext cx="2902860" cy="29028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-1727185" y="4301100"/>
              <a:ext cx="2322284" cy="2300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595107" y="4297075"/>
              <a:ext cx="2322284" cy="2300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2910140" y="4301100"/>
              <a:ext cx="1161142" cy="1150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917393" y="5440480"/>
              <a:ext cx="1161142" cy="1150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4521220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101792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682364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6262936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843508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21220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01792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82364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62936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843508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4521220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101792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5682364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262936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843508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7424084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04656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8585228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9165800" y="19877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9760886" y="1987710"/>
              <a:ext cx="580572" cy="5805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7424084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04656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85228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9165800" y="256828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9746372" y="2568282"/>
              <a:ext cx="580572" cy="5805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424084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8004656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8585228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9165800" y="14071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9746372" y="1407138"/>
              <a:ext cx="580572" cy="5805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4521220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5101792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5682364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6262936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6843508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521220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101792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5682364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262936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843508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424084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004656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585228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165800" y="372943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9746372" y="3729430"/>
              <a:ext cx="580572" cy="58057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7424084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8004656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8585228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9165800" y="314885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9746372" y="3148858"/>
              <a:ext cx="580572" cy="5805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4521220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5101792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5682364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6262936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6843508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4521220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101792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5682364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6262936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6843508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7424084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004656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8585228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9165800" y="428907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9746372" y="4289077"/>
              <a:ext cx="580572" cy="58057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7424084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8004656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矩形 410"/>
            <p:cNvSpPr/>
            <p:nvPr/>
          </p:nvSpPr>
          <p:spPr>
            <a:xfrm>
              <a:off x="8585228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9165800" y="48696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9746372" y="4869649"/>
              <a:ext cx="580572" cy="58057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4521220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5101792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5682364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6262936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6843508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4521220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5101792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5682364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6262936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6843508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7424084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8004656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8585228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9165800" y="603079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9746372" y="6030797"/>
              <a:ext cx="580572" cy="580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7424084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8004656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8585228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9165800" y="545022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9746372" y="5450225"/>
              <a:ext cx="580572" cy="5805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4533370" y="1407142"/>
              <a:ext cx="5213002" cy="518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9760886" y="1407982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9760886" y="198771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9760916" y="2552975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9760916" y="3148858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9760916" y="3719684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9760916" y="430110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9760916" y="4886440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9760916" y="5457266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9760916" y="6016284"/>
              <a:ext cx="580572" cy="585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4" name="矩形 203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辗转相除法是最优剖分吗？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</p:spTree>
    <p:extLst>
      <p:ext uri="{BB962C8B-B14F-4D97-AF65-F5344CB8AC3E}">
        <p14:creationId xmlns:p14="http://schemas.microsoft.com/office/powerpoint/2010/main" val="3663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4" name="矩形 203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7020" y="2686892"/>
            <a:ext cx="3084397" cy="1901651"/>
            <a:chOff x="457499" y="3638907"/>
            <a:chExt cx="3084397" cy="1901651"/>
          </a:xfrm>
        </p:grpSpPr>
        <p:sp>
          <p:nvSpPr>
            <p:cNvPr id="211" name="矩形 210"/>
            <p:cNvSpPr/>
            <p:nvPr/>
          </p:nvSpPr>
          <p:spPr>
            <a:xfrm>
              <a:off x="1644630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457499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694925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932350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169776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407201" y="435118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57499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94925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932350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169776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407201" y="458861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57499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694925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32350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169776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407201" y="411375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57499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694925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932350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169776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407201" y="506418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57499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94925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932350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169776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407201" y="53016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457499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94925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932350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69776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407201" y="48267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457499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694925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932350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1169776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407201" y="387633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457499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694925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932350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1169776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1407201" y="363890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1644630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882056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119481" y="435270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2356907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2594332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1644630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1882056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2119481" y="459013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2356907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2594332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644630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882056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119481" y="411528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2356907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2594332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1644630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82056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119481" y="506570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356907" y="5065706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2594332" y="5065706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644630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882056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19481" y="530313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2356907" y="5303132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2594332" y="5303132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644630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1882056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2119481" y="482828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2356907" y="4834216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2588397" y="4828281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644630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1882056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2119481" y="387785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356907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594332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1882056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2119481" y="364043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2356907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2594332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829619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3067044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3304470" y="435270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2829619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3067044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3304470" y="459013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829619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3067044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3304470" y="411528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2829619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067044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3304470" y="506570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2829619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3067044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3304470" y="530313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2829619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3067044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3304470" y="482828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829619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3067044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3304470" y="387785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2829619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3067044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3304470" y="3640431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57499" y="3640431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2354766" y="3642677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2831757" y="4826035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2360712" y="5064182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2360702" y="4823789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2597312" y="4822346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18218" y="3927300"/>
            <a:ext cx="3084397" cy="1901651"/>
            <a:chOff x="3923583" y="3634053"/>
            <a:chExt cx="3084397" cy="1901651"/>
          </a:xfrm>
        </p:grpSpPr>
        <p:sp>
          <p:nvSpPr>
            <p:cNvPr id="377" name="矩形 376"/>
            <p:cNvSpPr/>
            <p:nvPr/>
          </p:nvSpPr>
          <p:spPr>
            <a:xfrm>
              <a:off x="5110714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3923583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4161009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4398434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4635860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4873285" y="4346330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3923583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4161009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4398434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4635860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4873285" y="458375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3923583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4161009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4398434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4635860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4873285" y="410890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3923583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161009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398434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635860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4873285" y="50593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3923583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4161009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4398434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4635860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4873285" y="52967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3923583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4161009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4398434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4635860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4873285" y="48219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3923583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4161009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4398434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4635860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4873285" y="38714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3923583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4161009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4398434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4635860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4873285" y="363405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5110714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5348140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5585565" y="434785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5822991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6060417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5110714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5348140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5585565" y="458527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5822991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6060417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5110714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5348140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/>
            <p:cNvSpPr/>
            <p:nvPr/>
          </p:nvSpPr>
          <p:spPr>
            <a:xfrm>
              <a:off x="5585565" y="411042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5822991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/>
            <p:cNvSpPr/>
            <p:nvPr/>
          </p:nvSpPr>
          <p:spPr>
            <a:xfrm>
              <a:off x="6060417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5110714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5348140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5585565" y="506085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6533129" y="505266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6770554" y="505266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5110714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5348140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5585565" y="529827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6533129" y="5290095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6770554" y="5290095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5110714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5348140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5585565" y="4823426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6545543" y="4821179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6764619" y="4815243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5110714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5348140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5585565" y="387300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5822991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6060417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5348140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5585565" y="363557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5822991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6060417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6295703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6533129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6770554" y="43478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6295703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6533129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>
              <a:off x="6770554" y="458527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6295703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6533129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6770554" y="4110428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6295703" y="506085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5831652" y="505725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6069078" y="505725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6295703" y="529827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5831652" y="529468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6069078" y="5294682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6295703" y="4823426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5831652" y="481983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6069078" y="4819831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6295703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6533129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6770554" y="38730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6295703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6533129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6770554" y="36355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3923583" y="3635577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5820850" y="3637823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5832722" y="4821181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6542870" y="5059763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6546456" y="4828189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6770651" y="4826746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7" name="Picture 1" descr="C:\Users\ASUS\AppData\Roaming\Tencent\Users\469676727\QQ\WinTemp\RichOle\D(Z`NH2NEE1F_[PKK08LAYP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8" y="6068308"/>
            <a:ext cx="3000895" cy="6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489616" y="1534759"/>
            <a:ext cx="3071595" cy="1910230"/>
            <a:chOff x="5101265" y="1534759"/>
            <a:chExt cx="3071595" cy="1910230"/>
          </a:xfrm>
        </p:grpSpPr>
        <p:sp>
          <p:nvSpPr>
            <p:cNvPr id="648" name="矩形 647"/>
            <p:cNvSpPr/>
            <p:nvPr/>
          </p:nvSpPr>
          <p:spPr>
            <a:xfrm>
              <a:off x="6288396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5101265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5338691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5576116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5813542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6050967" y="225561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5101265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5338691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5576116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5813542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6050967" y="2493041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5101265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5338691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5576116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5813542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6050967" y="201818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5101265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5338691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5576116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5813542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6050967" y="296861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5101265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5338691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5576116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5813542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6050967" y="32060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矩形 673"/>
            <p:cNvSpPr/>
            <p:nvPr/>
          </p:nvSpPr>
          <p:spPr>
            <a:xfrm>
              <a:off x="5101265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矩形 674"/>
            <p:cNvSpPr/>
            <p:nvPr/>
          </p:nvSpPr>
          <p:spPr>
            <a:xfrm>
              <a:off x="5338691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矩形 675"/>
            <p:cNvSpPr/>
            <p:nvPr/>
          </p:nvSpPr>
          <p:spPr>
            <a:xfrm>
              <a:off x="5576116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矩形 676"/>
            <p:cNvSpPr/>
            <p:nvPr/>
          </p:nvSpPr>
          <p:spPr>
            <a:xfrm>
              <a:off x="5813542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矩形 677"/>
            <p:cNvSpPr/>
            <p:nvPr/>
          </p:nvSpPr>
          <p:spPr>
            <a:xfrm>
              <a:off x="6050967" y="27311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矩形 678"/>
            <p:cNvSpPr/>
            <p:nvPr/>
          </p:nvSpPr>
          <p:spPr>
            <a:xfrm>
              <a:off x="5101265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矩形 679"/>
            <p:cNvSpPr/>
            <p:nvPr/>
          </p:nvSpPr>
          <p:spPr>
            <a:xfrm>
              <a:off x="5338691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5576116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5813542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6050967" y="178076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5101265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5338691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5576116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5813542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6050967" y="154333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6288396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6525822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6763247" y="2257139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6987871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7225296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6288396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6525822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6763247" y="2494565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6987871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7225296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6288396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6525822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6763247" y="2019714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6987871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7225296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6288396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6525822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6763247" y="2970137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6987871" y="1780763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7225296" y="1780763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6288396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6525822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6763247" y="3207563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6987871" y="201818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7225296" y="2018189"/>
              <a:ext cx="237426" cy="23742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6288396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6525822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6763247" y="273271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6987871" y="1534759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7219361" y="1543338"/>
              <a:ext cx="237426" cy="237426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6288396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6525822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6763247" y="1782288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987871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7225296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6525822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6763247" y="1544862"/>
              <a:ext cx="237426" cy="237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6987871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7225296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7460583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7698008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7935434" y="2961954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7460583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7698008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7935434" y="3199380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7460583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7698008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7935434" y="2724529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7460583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7698008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7935434" y="1780763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7460583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7698008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7935434" y="2018189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460583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7698008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935434" y="1543338"/>
              <a:ext cx="237426" cy="237426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7460583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7698008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7935434" y="2487103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7460583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698008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7935434" y="2249677"/>
              <a:ext cx="237426" cy="23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5101265" y="1544862"/>
              <a:ext cx="1899408" cy="1891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6981688" y="2257140"/>
              <a:ext cx="1187129" cy="1185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7461235" y="1541464"/>
              <a:ext cx="710138" cy="7063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6995077" y="1788947"/>
              <a:ext cx="465110" cy="4681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7007980" y="1544862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7226782" y="1539258"/>
              <a:ext cx="234453" cy="2419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8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5" name="组合 54"/>
          <p:cNvGrpSpPr/>
          <p:nvPr/>
        </p:nvGrpSpPr>
        <p:grpSpPr>
          <a:xfrm>
            <a:off x="295949" y="2105001"/>
            <a:ext cx="8104931" cy="2740209"/>
            <a:chOff x="-1757763" y="1731404"/>
            <a:chExt cx="12480989" cy="4219718"/>
          </a:xfrm>
        </p:grpSpPr>
        <p:sp>
          <p:nvSpPr>
            <p:cNvPr id="2" name="矩形 1"/>
            <p:cNvSpPr/>
            <p:nvPr/>
          </p:nvSpPr>
          <p:spPr>
            <a:xfrm>
              <a:off x="-1757763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36745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97715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-58685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-19654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757763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36745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97715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58685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19654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757763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36745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97715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58685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-19654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3761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84065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97437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36467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54978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93761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4065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7437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36467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54978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93761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4065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97437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36467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754978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-1757763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-1367459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97715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-58685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-196546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757763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1367459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977154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-586850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-196546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757763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1367459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97715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-58685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-196546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3761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84065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7437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36467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54978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93761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4065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74370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64674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754978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93761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84065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7437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36467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54978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1757763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-1367459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977154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-586850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196546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1757763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1367459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-977154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-586850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-196546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1757763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-1367459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977154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586850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196546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93761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584065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974370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364674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754978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93761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584065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974370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1364674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754978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93761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584065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974370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64674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754978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-1757763" y="1741929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8885" y="1739223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-1757760" y="3693450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-196540" y="3690744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359799" y="3693450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364675" y="4459427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444123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2834427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224732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3615036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400534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2444123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2834427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3224732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3615036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400534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444123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2834427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3224732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3615036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400534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4395647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785951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5176256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556656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5956864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4395647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4785951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5176256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556656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5956864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4395647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4785951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5176256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556656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5956864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44123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2834427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3224732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3615036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4005340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2444123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2834427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3224732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3615036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005340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395647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785951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5176256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5566560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5956864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4395647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4785951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5176256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5566560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5956864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6820180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7210484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7600789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7991093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8381397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20180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7210484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7600789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799109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838139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6820180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7210484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7600789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7991093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8381397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8771704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9162008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矩形 608"/>
            <p:cNvSpPr/>
            <p:nvPr/>
          </p:nvSpPr>
          <p:spPr>
            <a:xfrm>
              <a:off x="9552313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矩形 609"/>
            <p:cNvSpPr/>
            <p:nvPr/>
          </p:nvSpPr>
          <p:spPr>
            <a:xfrm>
              <a:off x="9942617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矩形 610"/>
            <p:cNvSpPr/>
            <p:nvPr/>
          </p:nvSpPr>
          <p:spPr>
            <a:xfrm>
              <a:off x="10332921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矩形 611"/>
            <p:cNvSpPr/>
            <p:nvPr/>
          </p:nvSpPr>
          <p:spPr>
            <a:xfrm>
              <a:off x="8771704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9162008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955231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994261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10332921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771704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9162008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9552313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9942617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10332921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6820180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7210484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7600789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7991093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8381397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6820180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7210484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7600789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799109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838139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8771704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9162008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9552313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9942617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10332921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矩形 646"/>
            <p:cNvSpPr/>
            <p:nvPr/>
          </p:nvSpPr>
          <p:spPr>
            <a:xfrm>
              <a:off x="8771704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矩形 647"/>
            <p:cNvSpPr/>
            <p:nvPr/>
          </p:nvSpPr>
          <p:spPr>
            <a:xfrm>
              <a:off x="9162008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955231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994261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10332921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2444123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2834427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3224732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3615036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4005340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2444123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2834427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224732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615036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4005340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4395647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4785951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5176256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5566560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5956864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4395647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4785951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5176256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5566560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5956864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2444123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2834427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3224732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3615036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4005340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2444123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2834427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3224732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3615036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4005340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4395647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4785951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5176256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5566560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5956864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4395647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4785951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5176256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5566560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5956864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820180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7210484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7600789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7991093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8381397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6820180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048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7600789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7991093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8381397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8771704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9162008" y="36851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9552313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9942617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10332921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877170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9162008" y="4075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9552313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9942617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0332921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6820180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21048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7600789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991093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8381397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6820180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721048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7600789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991093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8381397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877170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9162008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9552313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9942617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10332921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877170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9162008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9552313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9942617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10332921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2441939" y="1745918"/>
              <a:ext cx="1563402" cy="2728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4003158" y="1744364"/>
              <a:ext cx="2344010" cy="1161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4003158" y="2913225"/>
              <a:ext cx="781701" cy="23268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2439756" y="4459427"/>
              <a:ext cx="1563402" cy="79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4783766" y="2900264"/>
              <a:ext cx="1563402" cy="23523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820180" y="1731404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/>
            <p:nvPr/>
          </p:nvCxnSpPr>
          <p:spPr>
            <a:xfrm>
              <a:off x="6820180" y="1744364"/>
              <a:ext cx="19515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/>
            <p:nvPr/>
          </p:nvCxnSpPr>
          <p:spPr>
            <a:xfrm>
              <a:off x="8771701" y="1744364"/>
              <a:ext cx="3" cy="778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/>
            <p:nvPr/>
          </p:nvCxnSpPr>
          <p:spPr>
            <a:xfrm flipH="1">
              <a:off x="7630787" y="2522534"/>
              <a:ext cx="1140917" cy="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/>
            <p:nvPr/>
          </p:nvCxnSpPr>
          <p:spPr>
            <a:xfrm>
              <a:off x="7600788" y="2493723"/>
              <a:ext cx="0" cy="15863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/>
            <p:nvPr/>
          </p:nvCxnSpPr>
          <p:spPr>
            <a:xfrm>
              <a:off x="6840417" y="4061155"/>
              <a:ext cx="7903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/>
            <p:nvPr/>
          </p:nvCxnSpPr>
          <p:spPr>
            <a:xfrm>
              <a:off x="6820180" y="4056545"/>
              <a:ext cx="0" cy="1196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/>
            <p:nvPr/>
          </p:nvCxnSpPr>
          <p:spPr>
            <a:xfrm>
              <a:off x="7600789" y="4060937"/>
              <a:ext cx="1561219" cy="8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/>
            <p:nvPr/>
          </p:nvCxnSpPr>
          <p:spPr>
            <a:xfrm>
              <a:off x="6840417" y="5238100"/>
              <a:ext cx="2711896" cy="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接连接符 774"/>
            <p:cNvCxnSpPr/>
            <p:nvPr/>
          </p:nvCxnSpPr>
          <p:spPr>
            <a:xfrm flipV="1">
              <a:off x="8771704" y="1741926"/>
              <a:ext cx="1951521" cy="2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连接符 775"/>
            <p:cNvCxnSpPr/>
            <p:nvPr/>
          </p:nvCxnSpPr>
          <p:spPr>
            <a:xfrm>
              <a:off x="9167731" y="4083754"/>
              <a:ext cx="0" cy="382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接连接符 776"/>
            <p:cNvCxnSpPr/>
            <p:nvPr/>
          </p:nvCxnSpPr>
          <p:spPr>
            <a:xfrm>
              <a:off x="9162008" y="4466743"/>
              <a:ext cx="3903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接连接符 777"/>
            <p:cNvCxnSpPr/>
            <p:nvPr/>
          </p:nvCxnSpPr>
          <p:spPr>
            <a:xfrm>
              <a:off x="9552313" y="4466743"/>
              <a:ext cx="0" cy="793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连接符 778"/>
            <p:cNvCxnSpPr/>
            <p:nvPr/>
          </p:nvCxnSpPr>
          <p:spPr>
            <a:xfrm>
              <a:off x="9552313" y="3295830"/>
              <a:ext cx="0" cy="1170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连接符 779"/>
            <p:cNvCxnSpPr/>
            <p:nvPr/>
          </p:nvCxnSpPr>
          <p:spPr>
            <a:xfrm flipH="1">
              <a:off x="7600788" y="3303528"/>
              <a:ext cx="195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接连接符 780"/>
            <p:cNvCxnSpPr/>
            <p:nvPr/>
          </p:nvCxnSpPr>
          <p:spPr>
            <a:xfrm>
              <a:off x="10723225" y="1739223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接连接符 781"/>
            <p:cNvCxnSpPr/>
            <p:nvPr/>
          </p:nvCxnSpPr>
          <p:spPr>
            <a:xfrm flipH="1" flipV="1">
              <a:off x="9552312" y="4079602"/>
              <a:ext cx="1170914" cy="119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接连接符 782"/>
            <p:cNvCxnSpPr/>
            <p:nvPr/>
          </p:nvCxnSpPr>
          <p:spPr>
            <a:xfrm>
              <a:off x="10723225" y="4091573"/>
              <a:ext cx="0" cy="1148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接连接符 783"/>
            <p:cNvCxnSpPr/>
            <p:nvPr/>
          </p:nvCxnSpPr>
          <p:spPr>
            <a:xfrm flipH="1">
              <a:off x="9552314" y="5232720"/>
              <a:ext cx="1170911" cy="73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TextBox 784"/>
            <p:cNvSpPr txBox="1"/>
            <p:nvPr/>
          </p:nvSpPr>
          <p:spPr>
            <a:xfrm>
              <a:off x="-548750" y="5304791"/>
              <a:ext cx="1485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Square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3400165" y="5304791"/>
              <a:ext cx="201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Rectangle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8426578" y="5304791"/>
              <a:ext cx="1195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Tetris</a:t>
              </a:r>
              <a:endParaRPr lang="zh-CN" altLang="en-US" sz="3600" dirty="0"/>
            </a:p>
          </p:txBody>
        </p:sp>
      </p:grpSp>
      <p:pic>
        <p:nvPicPr>
          <p:cNvPr id="10241" name="Picture 1" descr="C:\Users\ASUS\AppData\Roaming\Tencent\Users\469676727\QQ\WinTemp\RichOle\026P]]3%T$}R_KM$$9%}1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" y="5274291"/>
            <a:ext cx="3671604" cy="4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ASUS\AppData\Roaming\Tencent\Users\469676727\QQ\WinTemp\RichOle\`J)F@75GV2)`[6]MZ4YL5Y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3" y="5845402"/>
            <a:ext cx="3762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的正方形剖分种类是否有限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318" name="矩形 317"/>
          <p:cNvSpPr/>
          <p:nvPr/>
        </p:nvSpPr>
        <p:spPr>
          <a:xfrm>
            <a:off x="150806" y="543670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50805" y="602117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TextBox 319"/>
          <p:cNvSpPr txBox="1"/>
          <p:nvPr/>
        </p:nvSpPr>
        <p:spPr>
          <a:xfrm>
            <a:off x="4098588" y="5344146"/>
            <a:ext cx="56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方法的集合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4098080" y="5828881"/>
            <a:ext cx="56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方法的数量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5" name="组合 54"/>
          <p:cNvGrpSpPr/>
          <p:nvPr/>
        </p:nvGrpSpPr>
        <p:grpSpPr>
          <a:xfrm>
            <a:off x="295949" y="2105001"/>
            <a:ext cx="8104931" cy="2740209"/>
            <a:chOff x="-1757763" y="1731404"/>
            <a:chExt cx="12480989" cy="4219718"/>
          </a:xfrm>
        </p:grpSpPr>
        <p:sp>
          <p:nvSpPr>
            <p:cNvPr id="2" name="矩形 1"/>
            <p:cNvSpPr/>
            <p:nvPr/>
          </p:nvSpPr>
          <p:spPr>
            <a:xfrm>
              <a:off x="-1757763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36745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97715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-58685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-19654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-1757763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36745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-97715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58685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19654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757763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36745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97715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58685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-19654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3761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84065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97437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36467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54978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93761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4065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7437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36467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54978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93761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4065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97437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36467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754978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-1757763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-1367459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97715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-58685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-196546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757763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1367459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977154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-586850" y="3693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-196546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757763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1367459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97715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-58685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-196546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3761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84065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74370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364674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54978" y="330314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93761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84065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74370" y="3693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64674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754978" y="3693450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93761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84065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74370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364674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54978" y="291284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1757763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-1367459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977154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-586850" y="4459427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196546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1757763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1367459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-977154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-586850" y="4849732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-196546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-1757763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-1367459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977154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586850" y="4069123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196546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93761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584065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974370" y="445942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364674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754978" y="445942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93761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584065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974370" y="484973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1364674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754978" y="4849732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93761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584065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974370" y="4069123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64674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754978" y="4069123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-1757763" y="1741929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8885" y="1739223"/>
              <a:ext cx="1951521" cy="1951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-1757760" y="3693450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-196540" y="3690744"/>
              <a:ext cx="1561214" cy="15465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359799" y="3693450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364675" y="4459427"/>
              <a:ext cx="780607" cy="773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444123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2834427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224732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3615036" y="212491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400534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2444123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2834427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3224732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3615036" y="251521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400534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444123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2834427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3224732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3615036" y="173461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400534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4395647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785951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5176256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5566560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5956864" y="2124914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4395647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4785951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5176256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5566560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5956864" y="2515219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4395647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4785951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5176256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5566560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5956864" y="173461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44123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2834427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3224732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3615036" y="32958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4005340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2444123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2834427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3224732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3615036" y="29055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005340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395647" y="329583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785951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5176256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5566560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5956864" y="329583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4395647" y="290552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4785951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5176256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5566560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5956864" y="290552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6820180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7210484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7600789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7991093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8381397" y="213261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20180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7210484" y="2522917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7600789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799109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838139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6820180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7210484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7600789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7991093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8381397" y="174230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8771704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9162008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矩形 608"/>
            <p:cNvSpPr/>
            <p:nvPr/>
          </p:nvSpPr>
          <p:spPr>
            <a:xfrm>
              <a:off x="9552313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矩形 609"/>
            <p:cNvSpPr/>
            <p:nvPr/>
          </p:nvSpPr>
          <p:spPr>
            <a:xfrm>
              <a:off x="9942617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矩形 610"/>
            <p:cNvSpPr/>
            <p:nvPr/>
          </p:nvSpPr>
          <p:spPr>
            <a:xfrm>
              <a:off x="10332921" y="2132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矩形 611"/>
            <p:cNvSpPr/>
            <p:nvPr/>
          </p:nvSpPr>
          <p:spPr>
            <a:xfrm>
              <a:off x="8771704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9162008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9552313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9942617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10332921" y="2522917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771704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9162008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9552313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9942617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10332921" y="174230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6820180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7210484" y="3303528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7600789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7991093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8381397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6820180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7210484" y="2913224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7600789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799109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838139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8771704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9162008" y="3303528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9552313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9942617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10332921" y="3303528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矩形 646"/>
            <p:cNvSpPr/>
            <p:nvPr/>
          </p:nvSpPr>
          <p:spPr>
            <a:xfrm>
              <a:off x="8771704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矩形 647"/>
            <p:cNvSpPr/>
            <p:nvPr/>
          </p:nvSpPr>
          <p:spPr>
            <a:xfrm>
              <a:off x="9162008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9552313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9942617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10332921" y="2913224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2444123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2834427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3224732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3615036" y="368564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4005340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2444123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2834427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224732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615036" y="40759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4005340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4395647" y="368564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4785951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5176256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5566560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5956864" y="3685640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4395647" y="4075945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4785951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5176256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5566560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5956864" y="40759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2444123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2834427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3224732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3615036" y="4856556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4005340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2444123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2834427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3224732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3615036" y="4466252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4005340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4395647" y="4856556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4785951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5176256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5566560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5956864" y="4856556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4395647" y="4466252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4785951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5176256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5566560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5956864" y="4466252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820180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7210484" y="3685145"/>
              <a:ext cx="390304" cy="390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7600789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7991093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8381397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6820180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048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7600789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7991093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8381397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8771704" y="3685145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9162008" y="3685145"/>
              <a:ext cx="390304" cy="390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9552313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9942617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10332921" y="368514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8771704" y="4075450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9162008" y="4075450"/>
              <a:ext cx="390304" cy="390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9552313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9942617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0332921" y="4075450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6820180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21048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7600789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991093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8381397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6820180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721048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7600789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991093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8381397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8771704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9162008" y="4856061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9552313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9942617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10332921" y="4856061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8771704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9162008" y="4465757"/>
              <a:ext cx="390304" cy="390304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9552313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9942617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10332921" y="4465757"/>
              <a:ext cx="390304" cy="390304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2441939" y="1745918"/>
              <a:ext cx="1563402" cy="2728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4003158" y="1744364"/>
              <a:ext cx="2344010" cy="1161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4003158" y="2913225"/>
              <a:ext cx="781701" cy="23268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2439756" y="4459427"/>
              <a:ext cx="1563402" cy="79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4783766" y="2900264"/>
              <a:ext cx="1563402" cy="23523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820180" y="1731404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/>
            <p:nvPr/>
          </p:nvCxnSpPr>
          <p:spPr>
            <a:xfrm>
              <a:off x="6820180" y="1744364"/>
              <a:ext cx="19515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/>
            <p:nvPr/>
          </p:nvCxnSpPr>
          <p:spPr>
            <a:xfrm>
              <a:off x="8771701" y="1744364"/>
              <a:ext cx="3" cy="778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/>
            <p:nvPr/>
          </p:nvCxnSpPr>
          <p:spPr>
            <a:xfrm flipH="1">
              <a:off x="7630787" y="2522534"/>
              <a:ext cx="1140917" cy="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/>
            <p:nvPr/>
          </p:nvCxnSpPr>
          <p:spPr>
            <a:xfrm>
              <a:off x="7600788" y="2493723"/>
              <a:ext cx="0" cy="15863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/>
            <p:nvPr/>
          </p:nvCxnSpPr>
          <p:spPr>
            <a:xfrm>
              <a:off x="6840417" y="4061155"/>
              <a:ext cx="7903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/>
            <p:nvPr/>
          </p:nvCxnSpPr>
          <p:spPr>
            <a:xfrm>
              <a:off x="6820180" y="4056545"/>
              <a:ext cx="0" cy="1196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/>
            <p:nvPr/>
          </p:nvCxnSpPr>
          <p:spPr>
            <a:xfrm>
              <a:off x="7600789" y="4060937"/>
              <a:ext cx="1561219" cy="8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/>
            <p:nvPr/>
          </p:nvCxnSpPr>
          <p:spPr>
            <a:xfrm>
              <a:off x="6840417" y="5238100"/>
              <a:ext cx="2711896" cy="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接连接符 774"/>
            <p:cNvCxnSpPr/>
            <p:nvPr/>
          </p:nvCxnSpPr>
          <p:spPr>
            <a:xfrm flipV="1">
              <a:off x="8771704" y="1741926"/>
              <a:ext cx="1951521" cy="2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连接符 775"/>
            <p:cNvCxnSpPr/>
            <p:nvPr/>
          </p:nvCxnSpPr>
          <p:spPr>
            <a:xfrm>
              <a:off x="9167731" y="4083754"/>
              <a:ext cx="0" cy="382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接连接符 776"/>
            <p:cNvCxnSpPr/>
            <p:nvPr/>
          </p:nvCxnSpPr>
          <p:spPr>
            <a:xfrm>
              <a:off x="9162008" y="4466743"/>
              <a:ext cx="3903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接连接符 777"/>
            <p:cNvCxnSpPr/>
            <p:nvPr/>
          </p:nvCxnSpPr>
          <p:spPr>
            <a:xfrm>
              <a:off x="9552313" y="4466743"/>
              <a:ext cx="0" cy="793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连接符 778"/>
            <p:cNvCxnSpPr/>
            <p:nvPr/>
          </p:nvCxnSpPr>
          <p:spPr>
            <a:xfrm>
              <a:off x="9552313" y="3295830"/>
              <a:ext cx="0" cy="1170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连接符 779"/>
            <p:cNvCxnSpPr/>
            <p:nvPr/>
          </p:nvCxnSpPr>
          <p:spPr>
            <a:xfrm flipH="1">
              <a:off x="7600788" y="3303528"/>
              <a:ext cx="195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接连接符 780"/>
            <p:cNvCxnSpPr/>
            <p:nvPr/>
          </p:nvCxnSpPr>
          <p:spPr>
            <a:xfrm>
              <a:off x="10723225" y="1739223"/>
              <a:ext cx="0" cy="2352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接连接符 781"/>
            <p:cNvCxnSpPr/>
            <p:nvPr/>
          </p:nvCxnSpPr>
          <p:spPr>
            <a:xfrm flipH="1" flipV="1">
              <a:off x="9552312" y="4079602"/>
              <a:ext cx="1170914" cy="119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接连接符 782"/>
            <p:cNvCxnSpPr/>
            <p:nvPr/>
          </p:nvCxnSpPr>
          <p:spPr>
            <a:xfrm>
              <a:off x="10723225" y="4091573"/>
              <a:ext cx="0" cy="1148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接连接符 783"/>
            <p:cNvCxnSpPr/>
            <p:nvPr/>
          </p:nvCxnSpPr>
          <p:spPr>
            <a:xfrm flipH="1">
              <a:off x="9552314" y="5232720"/>
              <a:ext cx="1170911" cy="73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TextBox 784"/>
            <p:cNvSpPr txBox="1"/>
            <p:nvPr/>
          </p:nvSpPr>
          <p:spPr>
            <a:xfrm>
              <a:off x="-548750" y="5304791"/>
              <a:ext cx="1485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Square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3400165" y="5304791"/>
              <a:ext cx="201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Rectangle</a:t>
              </a:r>
              <a:endPara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8426578" y="5304791"/>
              <a:ext cx="1195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/>
                <a:t>Tetris</a:t>
              </a:r>
              <a:endParaRPr lang="zh-CN" altLang="en-US" sz="3600" dirty="0"/>
            </a:p>
          </p:txBody>
        </p:sp>
      </p:grpSp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的正方形剖分种类是否有限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318" name="矩形 317"/>
          <p:cNvSpPr/>
          <p:nvPr/>
        </p:nvSpPr>
        <p:spPr>
          <a:xfrm>
            <a:off x="150806" y="58430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50805" y="642756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5" name="Picture 1" descr="C:\Users\ASUS\AppData\Roaming\Tencent\Users\469676727\QQ\WinTemp\RichOle\1Y~36]@@V9BM_(L_WP]}%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4" y="5802498"/>
            <a:ext cx="1733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SUS\AppData\Roaming\Tencent\Users\469676727\QQ\WinTemp\RichOle\F83LH5V9~$KL](M6E(MA~T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7" y="6285822"/>
            <a:ext cx="5238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矩形 321"/>
          <p:cNvSpPr/>
          <p:nvPr/>
        </p:nvSpPr>
        <p:spPr>
          <a:xfrm>
            <a:off x="138053" y="52842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3" name="Picture 1" descr="C:\Users\ASUS\AppData\Roaming\Tencent\Users\469676727\QQ\WinTemp\RichOle\026P]]3%T$}R_KM$$9%}10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" y="5194453"/>
            <a:ext cx="3671604" cy="4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完全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背包问题</a:t>
            </a:r>
          </a:p>
          <a:p>
            <a:endParaRPr lang="zh-CN" altLang="en-US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89" name="Picture 1" descr="C:\Users\ASUS\AppData\Roaming\Tencent\Users\469676727\QQ\WinTemp\RichOle\(S6GCDHR96F7KKPIHKQ4K]I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2191841"/>
            <a:ext cx="7438963" cy="9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ASUS\AppData\Roaming\Tencent\Users\469676727\QQ\WinTemp\RichOle\_6XK$)7_`Y9A`{V4KNE76(P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3701143"/>
            <a:ext cx="7386564" cy="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矩形 329"/>
          <p:cNvSpPr/>
          <p:nvPr/>
        </p:nvSpPr>
        <p:spPr>
          <a:xfrm>
            <a:off x="383035" y="2323378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359670" y="376029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2348" y="419572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3" name="Picture 1" descr="C:\Users\ASUS\AppData\Roaming\Tencent\Users\469676727\QQ\WinTemp\RichOle\$](1E@J)7DC%WFGCRT%]{NA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84" y="2895598"/>
            <a:ext cx="2453665" cy="7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ASUS\AppData\Roaming\Tencent\Users\469676727\QQ\WinTemp\RichOle\)$SW5Z9MS~}T63A2WH7M6DO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2" y="2210540"/>
            <a:ext cx="7157973" cy="5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组合 95"/>
          <p:cNvGrpSpPr/>
          <p:nvPr/>
        </p:nvGrpSpPr>
        <p:grpSpPr>
          <a:xfrm>
            <a:off x="847491" y="4040096"/>
            <a:ext cx="7348007" cy="1965579"/>
            <a:chOff x="-123951" y="1735708"/>
            <a:chExt cx="7348007" cy="1965579"/>
          </a:xfrm>
        </p:grpSpPr>
        <p:pic>
          <p:nvPicPr>
            <p:cNvPr id="97" name="Picture 3" descr="C:\Users\ASUS\AppData\Roaming\Tencent\Users\469676727\QQ\WinTemp\RichOle\7H9G(Z2TPVR{}K1UN57O{OJ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885" y="1797240"/>
              <a:ext cx="775169" cy="429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C:\Users\ASUS\AppData\Roaming\Tencent\Users\469676727\QQ\WinTemp\RichOle\5ORMPB~9~HJ%HDF7P2]GX5F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273" y="2400340"/>
              <a:ext cx="781782" cy="32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5" descr="C:\Users\ASUS\AppData\Roaming\Tencent\Users\469676727\QQ\WinTemp\RichOle\LZ~W${X`5OSH4L11]H[~T5A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88" y="3107991"/>
              <a:ext cx="765868" cy="35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矩形 99"/>
            <p:cNvSpPr/>
            <p:nvPr/>
          </p:nvSpPr>
          <p:spPr>
            <a:xfrm>
              <a:off x="1491025" y="212927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20112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041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00721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058581" y="1779564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88132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0112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1041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100721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91025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8132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0112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1041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100721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91025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8132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271636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71636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271636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098020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8832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878629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268933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659237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98020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48832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878629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268933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659237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98020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48832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878629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68933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659237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049544" y="2132230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049544" y="25225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049544" y="1741926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12387" y="3302622"/>
              <a:ext cx="390304" cy="3903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710416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00721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491025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81329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271636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98020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488324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878629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268933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659237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049544" y="291283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91027" y="1768212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138106" y="1768213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115069" y="2158517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491024" y="2132229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688768" y="2920678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645661" y="1738974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4659239" y="2146938"/>
              <a:ext cx="780609" cy="78060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503316" y="2129278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049544" y="2140840"/>
              <a:ext cx="390304" cy="3903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051968" y="2356096"/>
              <a:ext cx="390304" cy="3903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25937" y="292461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01727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92032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482336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872640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262947" y="3302622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3485288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3875593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265897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4656201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5046508" y="3306699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092031" y="2120635"/>
              <a:ext cx="803647" cy="800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4656201" y="2140840"/>
              <a:ext cx="393343" cy="800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094984" y="3308435"/>
              <a:ext cx="390304" cy="390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23951" y="1738974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</a:p>
            <a:p>
              <a:endParaRPr lang="zh-CN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53251" y="17357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0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2348" y="419572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Picture 3" descr="C:\Users\ASUS\AppData\Roaming\Tencent\Users\469676727\QQ\WinTemp\RichOle\7H9G(Z2TPVR{}K1UN57O{OJ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27" y="4101628"/>
            <a:ext cx="775169" cy="4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ASUS\AppData\Roaming\Tencent\Users\469676727\QQ\WinTemp\RichOle\5ORMPB~9~HJ%HDF7P2]GX5F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15" y="4704728"/>
            <a:ext cx="781782" cy="3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ASUS\AppData\Roaming\Tencent\Users\469676727\QQ\WinTemp\RichOle\LZ~W${X`5OSH4L11]H[~T5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30" y="5325295"/>
            <a:ext cx="765868" cy="3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2462467" y="443366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291554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681858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072163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7030023" y="4083952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852771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291554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681858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072163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462467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852771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291554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681858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072163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462467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852771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3243078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243078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243078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069462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459766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850071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240375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630679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4069462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4459766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850071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240375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5630679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069462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459766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850071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5240375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630679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020986" y="4436618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020986" y="48269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020986" y="4046314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283829" y="5607010"/>
            <a:ext cx="390304" cy="3903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81858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072163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462467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852771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243078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069462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459766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850071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240375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5630679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020986" y="521722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462469" y="4072600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109548" y="4072601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86511" y="4462905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473071" y="4436618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6660210" y="5225066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5617103" y="4043362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5630681" y="4451326"/>
            <a:ext cx="780609" cy="78060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2474758" y="4433666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020986" y="4445228"/>
            <a:ext cx="390304" cy="390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023410" y="4660484"/>
            <a:ext cx="390304" cy="3903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297379" y="522900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673169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2063474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453778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2844082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3234389" y="5607010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4456730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847035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5237339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627643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017950" y="5611087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063473" y="4425023"/>
            <a:ext cx="803647" cy="80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5627643" y="4445228"/>
            <a:ext cx="393343" cy="80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4066426" y="5612823"/>
            <a:ext cx="390304" cy="390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847491" y="404336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</a:p>
          <a:p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624693" y="4040096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</a:p>
          <a:p>
            <a:endParaRPr lang="zh-CN" altLang="en-US" dirty="0"/>
          </a:p>
        </p:txBody>
      </p:sp>
      <p:pic>
        <p:nvPicPr>
          <p:cNvPr id="15361" name="Picture 1" descr="C:\Users\ASUS\AppData\Roaming\Tencent\Users\469676727\QQ\WinTemp\RichOle\JU%U09B@@)NMN4$3S%{6ZX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" y="2155360"/>
            <a:ext cx="3925847" cy="15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" descr="C:\Users\ASUS\AppData\Roaming\Tencent\Users\469676727\QQ\WinTemp\RichOle\$](1E@J)7DC%WFGCRT%]{NA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79" y="2561761"/>
            <a:ext cx="2453665" cy="7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04080" y="2276751"/>
            <a:ext cx="8735839" cy="3061655"/>
            <a:chOff x="-1138590" y="2857500"/>
            <a:chExt cx="10177375" cy="4004227"/>
          </a:xfrm>
        </p:grpSpPr>
        <p:pic>
          <p:nvPicPr>
            <p:cNvPr id="1026" name="Picture 2" descr="C:\Users\ASUS\Desktop\SVD&amp;QR\untitled2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590" y="28575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SUS\Desktop\SVD&amp;QR\untitled22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5" y="2861227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对应的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73148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000" dirty="0">
                <a:latin typeface="华文楷体" pitchFamily="2" charset="-122"/>
                <a:ea typeface="华文楷体" pitchFamily="2" charset="-122"/>
              </a:rPr>
              <a:t>最少正方形剖分是有直接的应用的，如</a:t>
            </a:r>
            <a:r>
              <a:rPr lang="zh-CN" sz="2000" dirty="0" smtClean="0">
                <a:latin typeface="华文楷体" pitchFamily="2" charset="-122"/>
                <a:ea typeface="华文楷体" pitchFamily="2" charset="-122"/>
              </a:rPr>
              <a:t>有关量子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霍尔阵列</a:t>
            </a:r>
            <a:r>
              <a:rPr lang="zh-CN" sz="2000" dirty="0" smtClean="0">
                <a:latin typeface="华文楷体" pitchFamily="2" charset="-122"/>
                <a:ea typeface="华文楷体" pitchFamily="2" charset="-122"/>
              </a:rPr>
              <a:t>电阻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386" name="Picture 2" descr="C:\Users\ASUS\AppData\Roaming\Tencent\Users\469676727\QQ\WinTemp\RichOle\8474$A_YM26T%8DB7$Q2O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65" y="2666402"/>
            <a:ext cx="6482222" cy="39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433" name="Picture 1" descr="C:\Users\ASUS\AppData\Roaming\Tencent\Users\469676727\QQ\WinTemp\RichOle\]W6VOH5$XO7W05}RZ5@2T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75393"/>
            <a:ext cx="29146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04080" y="2683151"/>
            <a:ext cx="8735839" cy="3061655"/>
            <a:chOff x="-1138590" y="2857500"/>
            <a:chExt cx="10177375" cy="4004227"/>
          </a:xfrm>
        </p:grpSpPr>
        <p:pic>
          <p:nvPicPr>
            <p:cNvPr id="15" name="Picture 2" descr="C:\Users\ASUS\Desktop\SVD&amp;QR\untitled2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590" y="28575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ASUS\Desktop\SVD&amp;QR\untitled22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5" y="2861227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3" name="图片 4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21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522516" y="307700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0937" y="29187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矩形的最少正方形剖分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262" y="5000112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52286" y="357774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9420" y="3456474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1" name="矩形 20"/>
          <p:cNvSpPr/>
          <p:nvPr/>
        </p:nvSpPr>
        <p:spPr>
          <a:xfrm>
            <a:off x="1052286" y="400591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29420" y="388868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5" name="矩形 24"/>
          <p:cNvSpPr/>
          <p:nvPr/>
        </p:nvSpPr>
        <p:spPr>
          <a:xfrm>
            <a:off x="1052286" y="4434089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29420" y="430660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28" name="矩形 27"/>
          <p:cNvSpPr/>
          <p:nvPr/>
        </p:nvSpPr>
        <p:spPr>
          <a:xfrm>
            <a:off x="1080433" y="548144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57567" y="53601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0433" y="5909619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57567" y="5792381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(6)-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2516" y="1538210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0937" y="1379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问题引入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2286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29420" y="191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谱分解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0433" y="243906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7567" y="2317791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126" y="48110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数值方法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0433" y="632654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57567" y="62093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猜想：若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457" name="Picture 1" descr="C:\Users\ASUS\AppData\Roaming\Tencent\Users\469676727\QQ\WinTemp\RichOle\X4[(I`LUU{W]}DIQQ`]N{Y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15" y="2172297"/>
            <a:ext cx="4695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4920837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01409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81981" y="36721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20837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01409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81981" y="42526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20837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01409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81981" y="30915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20837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501409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81981" y="4833262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920837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501409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81981" y="541383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247036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27608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408180" y="3962404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47036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827608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08180" y="4542976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9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15" y="5211990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ASUS\AppData\Roaming\Tencent\Users\469676727\QQ\WinTemp\RichOle\D62F04%Y17YL}4C4YX8S1C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5" y="4385813"/>
            <a:ext cx="2095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3767141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ASUS\AppData\Roaming\Tencent\Users\469676727\QQ\WinTemp\RichOle\XB8%RT}]~8@NR1AT~JT$X)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32" y="6009601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ASUS\AppData\Roaming\Tencent\Users\469676727\QQ\WinTemp\RichOle\D62F04%Y17YL}4C4YX8S1C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4" y="5211990"/>
            <a:ext cx="2095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C:\Users\ASUS\AppData\Roaming\Tencent\Users\469676727\QQ\WinTemp\RichOle\1F5O22)N2ULRBEAY4Z}N`(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3" y="6213429"/>
            <a:ext cx="3619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1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82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" descr="C:\Users\ASUS\AppData\Roaming\Tencent\Users\469676727\QQ\WinTemp\RichOle\P]{Z{J@~QS_16QW_{ERJU3H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20" y="3657598"/>
            <a:ext cx="2841172" cy="13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3" name="图片 4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1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82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19310" y="3085286"/>
            <a:ext cx="7813481" cy="3337114"/>
            <a:chOff x="8270" y="3415557"/>
            <a:chExt cx="5667557" cy="2389553"/>
          </a:xfrm>
        </p:grpSpPr>
        <p:pic>
          <p:nvPicPr>
            <p:cNvPr id="46" name="Picture 2" descr="C:\Users\ASUS\Desktop\SVD&amp;QR\u2n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267" y="3415557"/>
              <a:ext cx="2933560" cy="21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SUS\Desktop\SVD&amp;QR\un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" y="3415557"/>
              <a:ext cx="2933560" cy="21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907" y="5568618"/>
              <a:ext cx="726147" cy="23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973" y="5568618"/>
              <a:ext cx="726147" cy="23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76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43444" y="3096900"/>
            <a:ext cx="7707185" cy="3361957"/>
            <a:chOff x="2732313" y="2426070"/>
            <a:chExt cx="9078687" cy="3913201"/>
          </a:xfrm>
        </p:grpSpPr>
        <p:pic>
          <p:nvPicPr>
            <p:cNvPr id="2050" name="Picture 2" descr="C:\Users\ASUS\Desktop\SVD&amp;QR\u2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3" y="2426070"/>
              <a:ext cx="4800600" cy="355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SUS\Desktop\SVD&amp;QR\un7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426070"/>
              <a:ext cx="4800600" cy="355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ASUS\AppData\Roaming\Tencent\Users\469676727\QQ\WinTemp\RichOle\PVMON2`%KB[E]DWPA(5@S@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465" y="5949430"/>
              <a:ext cx="1188297" cy="38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ASUS\AppData\Roaming\Tencent\Users\469676727\QQ\WinTemp\RichOle\MXSJ1$T3@Z`Z`ZZMLZK{QK7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549" y="5949430"/>
              <a:ext cx="789513" cy="389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3035" y="1360844"/>
            <a:ext cx="569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一些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补充和猜想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数值方法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1968" y="117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完全背包问题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1968" y="429403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剖分对应的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规划模型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1968" y="8173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一些补充和猜想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349" y="228092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14588" y="215344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猜想：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AutoShape 2" descr="C:\Users\ASUS\AppData\Roaming\Tencent\Users\469676727\QQ\WinTemp\RichOle\8UBH)7C(6R9KQ_U&quot;S()0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Picture 1" descr="C:\Users\ASUS\AppData\Roaming\Tencent\Users\469676727\QQ\WinTemp\RichOle\RAL5DSZ_0V%%G{(ZMC~~K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7" y="2164894"/>
            <a:ext cx="419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798692" y="216489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6" name="Picture 2" descr="C:\Users\ASUS\AppData\Roaming\Tencent\Users\469676727\QQ\WinTemp\RichOle\YX`6X8]Z6P$YT2TMDOMWVH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25" y="1904689"/>
            <a:ext cx="1562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SUS\AppData\Roaming\Tencent\Users\469676727\QQ\WinTemp\RichOle\4Z0[PEHQZ9)`9$_N8V3YP5V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7" y="2668275"/>
            <a:ext cx="3914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5" name="Picture 1" descr="C:\Users\ASUS\AppData\Roaming\Tencent\Users\469676727\QQ\WinTemp\RichOle\}5KD{{9G00HN5$HQ`@[PT}5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722913"/>
            <a:ext cx="6937829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SUS\AppData\Roaming\Tencent\Users\469676727\QQ\WinTemp\RichOle\A67ZG)3A7G8TOL5)M1DGH1J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2" y="2627074"/>
            <a:ext cx="6952818" cy="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35" y="1360844"/>
            <a:ext cx="18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矩阵谱分解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386" y="2772216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0386" y="458651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35" y="1360844"/>
            <a:ext cx="18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矩阵谱分解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9" name="Picture 1" descr="C:\Users\ASUS\AppData\Roaming\Tencent\Users\469676727\QQ\WinTemp\RichOle\I}}A)0VIKI5HRS6Q{MQQ1ZI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5" y="2336799"/>
            <a:ext cx="8391320" cy="267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04806" y="245290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4806" y="313749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4806" y="374952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806" y="468085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组合 4"/>
          <p:cNvGrpSpPr/>
          <p:nvPr/>
        </p:nvGrpSpPr>
        <p:grpSpPr>
          <a:xfrm>
            <a:off x="327928" y="1389046"/>
            <a:ext cx="7045579" cy="5040783"/>
            <a:chOff x="327928" y="1389046"/>
            <a:chExt cx="7045579" cy="5040783"/>
          </a:xfrm>
        </p:grpSpPr>
        <p:grpSp>
          <p:nvGrpSpPr>
            <p:cNvPr id="3" name="组合 2"/>
            <p:cNvGrpSpPr/>
            <p:nvPr/>
          </p:nvGrpSpPr>
          <p:grpSpPr>
            <a:xfrm>
              <a:off x="327928" y="1389046"/>
              <a:ext cx="7045579" cy="5040783"/>
              <a:chOff x="327928" y="1389046"/>
              <a:chExt cx="7045579" cy="5040783"/>
            </a:xfrm>
          </p:grpSpPr>
          <p:pic>
            <p:nvPicPr>
              <p:cNvPr id="1027" name="Picture 3" descr="C:\Users\ASUS\Desktop\SVD&amp;QR\3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886" y="1389046"/>
                <a:ext cx="3425621" cy="2418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ASUS\Desktop\SVD&amp;QR\4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928" y="1389046"/>
                <a:ext cx="3455995" cy="244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ASUS\AppData\Roaming\Tencent\Users\469676727\QQ\WinTemp\RichOle\({_9%H32$W3PHSOPX]NCLQ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556" y="1785257"/>
                <a:ext cx="1201510" cy="1171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Users\ASUS\Desktop\SVD&amp;QR\2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556" y="3539371"/>
                <a:ext cx="3603848" cy="2890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C:\Users\ASUS\Desktop\SVD&amp;QR\1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" y="3549946"/>
                <a:ext cx="3590663" cy="28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464535" y="2977673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原图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4601" y="2977673"/>
                <a:ext cx="1212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直接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21589" y="3003103"/>
                <a:ext cx="1468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剖分后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437066" y="5602515"/>
                <a:ext cx="1212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直接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32495" y="5600400"/>
                <a:ext cx="1468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剖分后</a:t>
                </a:r>
                <a:r>
                  <a:rPr lang="en-US" altLang="zh-CN" sz="2000" b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SVD</a:t>
                </a:r>
                <a:endParaRPr lang="zh-CN" altLang="en-US" sz="20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71500" y="178525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500" y="388662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2461" y="18989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谱分解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2461" y="590004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重组之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9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92104" y="1981200"/>
            <a:ext cx="6946000" cy="1756230"/>
            <a:chOff x="492578" y="2583543"/>
            <a:chExt cx="6946000" cy="1756230"/>
          </a:xfrm>
        </p:grpSpPr>
        <p:sp>
          <p:nvSpPr>
            <p:cNvPr id="30" name="矩形 29"/>
            <p:cNvSpPr/>
            <p:nvPr/>
          </p:nvSpPr>
          <p:spPr>
            <a:xfrm>
              <a:off x="928916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09488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90060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632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251204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28916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09488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90060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70632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251204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28916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09488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090060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70632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251204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35718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116290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96862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77434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858006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35718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16290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696862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7434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858006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535718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116290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696862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277434" y="258354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858006" y="261257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542986" y="2598057"/>
              <a:ext cx="1734448" cy="1741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277434" y="3178629"/>
              <a:ext cx="1161144" cy="1161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277434" y="2605314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58006" y="2598057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2578" y="261257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41325" y="259080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359669" y="20497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59668" y="4644559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SUS\AppData\Roaming\Tencent\Users\469676727\QQ\WinTemp\RichOle\ST6`PA(EJN6BTK$J[E_D9{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1" y="4417092"/>
            <a:ext cx="50387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1011" y="5087596"/>
            <a:ext cx="882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Kenyon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R. Tiling a Rectangle with the Fewest Squares[M]. Academic Press, Inc. </a:t>
            </a:r>
            <a:r>
              <a:rPr lang="en-US" altLang="zh-CN" dirty="0"/>
              <a:t>1996.</a:t>
            </a:r>
          </a:p>
        </p:txBody>
      </p:sp>
    </p:spTree>
    <p:extLst>
      <p:ext uri="{BB962C8B-B14F-4D97-AF65-F5344CB8AC3E}">
        <p14:creationId xmlns:p14="http://schemas.microsoft.com/office/powerpoint/2010/main" val="1324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欧几里得算法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792104" y="1981200"/>
            <a:ext cx="6946000" cy="1756230"/>
            <a:chOff x="492578" y="2583543"/>
            <a:chExt cx="6946000" cy="1756230"/>
          </a:xfrm>
        </p:grpSpPr>
        <p:sp>
          <p:nvSpPr>
            <p:cNvPr id="159" name="矩形 158"/>
            <p:cNvSpPr/>
            <p:nvPr/>
          </p:nvSpPr>
          <p:spPr>
            <a:xfrm>
              <a:off x="928916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509488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2090060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670632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251204" y="317862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928916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509488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2090060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2670632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3251204" y="375920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28916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509488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090060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670632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251204" y="259805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4535718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5116290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5696862" y="317862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6277434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6858006" y="3178629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4535718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5116290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5696862" y="375920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6277434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6858006" y="3759201"/>
              <a:ext cx="580572" cy="5805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535718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116290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96862" y="259805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277434" y="258354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858006" y="261257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542986" y="2598057"/>
              <a:ext cx="1734448" cy="17417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277434" y="3178629"/>
              <a:ext cx="1161144" cy="1161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277434" y="2605314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858006" y="2598057"/>
              <a:ext cx="580572" cy="5588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2578" y="261257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041325" y="259080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sp>
        <p:nvSpPr>
          <p:cNvPr id="195" name="矩形 194"/>
          <p:cNvSpPr/>
          <p:nvPr/>
        </p:nvSpPr>
        <p:spPr>
          <a:xfrm>
            <a:off x="359669" y="20497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" name="矩形 112"/>
          <p:cNvSpPr/>
          <p:nvPr/>
        </p:nvSpPr>
        <p:spPr>
          <a:xfrm>
            <a:off x="2970231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63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7935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28507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09079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89651" y="357003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63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7935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28507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09079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9651" y="415061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363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7935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228507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809079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89651" y="298946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363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7935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28507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809079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389651" y="5313518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363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47935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228507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809079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89651" y="5894090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363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47935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228507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809079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389651" y="4732946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363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47935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228507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809079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389651" y="2408894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7363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47935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228507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809079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389651" y="1828322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970231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550803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131375" y="357376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711947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292519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970231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550803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131375" y="415433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711947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292519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970231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550803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131375" y="299319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711947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292519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970231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550803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131375" y="5317245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711947" y="5317245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292519" y="5317245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970231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550803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131375" y="5897817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711947" y="5897817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292519" y="5897817"/>
            <a:ext cx="580572" cy="5805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970231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550803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131375" y="4736673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4711947" y="4751187"/>
            <a:ext cx="580572" cy="580572"/>
          </a:xfrm>
          <a:prstGeom prst="rec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78005" y="4736673"/>
            <a:ext cx="580572" cy="580572"/>
          </a:xfrm>
          <a:prstGeom prst="rec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70231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550803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131375" y="2412621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711947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92519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550803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131375" y="1832049"/>
            <a:ext cx="580572" cy="580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711947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292519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5867861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448433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29005" y="3573765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867861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448433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029005" y="4154337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867861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448433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029005" y="2993193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867861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448433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029005" y="5317245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867861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448433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029005" y="5897817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867861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448433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029005" y="4736673"/>
            <a:ext cx="580572" cy="580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5867861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448433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029005" y="2412621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5867861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448433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029005" y="1832049"/>
            <a:ext cx="580572" cy="58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363" y="1832049"/>
            <a:ext cx="4644584" cy="4626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706713" y="1837539"/>
            <a:ext cx="2902864" cy="2899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5873091" y="4731182"/>
            <a:ext cx="1736486" cy="1727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721252" y="5313518"/>
            <a:ext cx="1137325" cy="1144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721228" y="4725690"/>
            <a:ext cx="573304" cy="591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299805" y="4722159"/>
            <a:ext cx="573304" cy="591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>
          <a:xfrm rot="5400000">
            <a:off x="4149789" y="2989295"/>
            <a:ext cx="3450673" cy="345847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弧形 148"/>
          <p:cNvSpPr/>
          <p:nvPr/>
        </p:nvSpPr>
        <p:spPr>
          <a:xfrm rot="10800000">
            <a:off x="4738360" y="4154337"/>
            <a:ext cx="2276130" cy="228953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弧形 149"/>
          <p:cNvSpPr/>
          <p:nvPr/>
        </p:nvSpPr>
        <p:spPr>
          <a:xfrm rot="16200000">
            <a:off x="4724768" y="4749491"/>
            <a:ext cx="1132116" cy="113550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弧形 151"/>
          <p:cNvSpPr/>
          <p:nvPr/>
        </p:nvSpPr>
        <p:spPr>
          <a:xfrm>
            <a:off x="4758822" y="4758583"/>
            <a:ext cx="1099755" cy="113923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弧形 146"/>
          <p:cNvSpPr/>
          <p:nvPr/>
        </p:nvSpPr>
        <p:spPr>
          <a:xfrm>
            <a:off x="1879065" y="1844306"/>
            <a:ext cx="5713402" cy="5574283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 rot="16200000">
            <a:off x="45064" y="1906309"/>
            <a:ext cx="9311404" cy="922379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欧几里得算法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0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2" grpId="0" animBg="1"/>
      <p:bldP spid="14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1" name="TextBox 150"/>
          <p:cNvSpPr txBox="1"/>
          <p:nvPr/>
        </p:nvSpPr>
        <p:spPr>
          <a:xfrm>
            <a:off x="-19310" y="2302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正方形剖分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73680" y="4100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正方形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剖分是否存在？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73680" y="42967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剖分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的方法是否唯一？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473680" y="80405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矩形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的正方形剖分种类是否有限？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3378" y="15295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83035" y="1360844"/>
            <a:ext cx="5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狗蔡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-AK-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欧几里得算法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460704" y="3448745"/>
            <a:ext cx="6222591" cy="6290089"/>
            <a:chOff x="67363" y="1828322"/>
            <a:chExt cx="9245298" cy="9345584"/>
          </a:xfrm>
        </p:grpSpPr>
        <p:sp>
          <p:nvSpPr>
            <p:cNvPr id="159" name="矩形 158"/>
            <p:cNvSpPr/>
            <p:nvPr/>
          </p:nvSpPr>
          <p:spPr>
            <a:xfrm>
              <a:off x="2970231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7363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47935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228507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809079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389651" y="357003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67363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647935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28507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09079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2389651" y="415061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67363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647935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28507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809079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2389651" y="298946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67363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647935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28507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1809079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389651" y="5313518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67363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647935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228507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809079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2389651" y="5894090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67363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47935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228507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1809079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389651" y="4732946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7363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7935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228507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09079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389651" y="2408894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67363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47935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228507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809079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2389651" y="1828322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2970231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550803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4131375" y="357376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711947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292519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2970231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550803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131375" y="415433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4711947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292519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970231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3550803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4131375" y="299319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4711947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292519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970231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3550803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131375" y="5317245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711947" y="5317245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292519" y="5317245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2970231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3550803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131375" y="5897817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4711947" y="5897817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5292519" y="5897817"/>
              <a:ext cx="580572" cy="58057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2970231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550803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131375" y="4736673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711947" y="4751187"/>
              <a:ext cx="580572" cy="580572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278005" y="4736673"/>
              <a:ext cx="580572" cy="580572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970231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3550803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131375" y="2412621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4711947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5292519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3550803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4131375" y="1832049"/>
              <a:ext cx="580572" cy="580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4711947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5292519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5867861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6448433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7029005" y="3573765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5867861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6448433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29005" y="4154337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5867861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6448433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7029005" y="2993193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867861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6448433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29005" y="5317245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5867861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448433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7029005" y="5897817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5867861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448433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29005" y="4736673"/>
              <a:ext cx="580572" cy="580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867861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448433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7029005" y="2412621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867861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448433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29005" y="1832049"/>
              <a:ext cx="580572" cy="580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7363" y="1832049"/>
              <a:ext cx="4644584" cy="4626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4706713" y="1837539"/>
              <a:ext cx="2902864" cy="2899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873091" y="4731182"/>
              <a:ext cx="1736486" cy="172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4721252" y="5313518"/>
              <a:ext cx="1137325" cy="1144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4721228" y="4725690"/>
              <a:ext cx="573304" cy="5915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299805" y="4722159"/>
              <a:ext cx="573304" cy="5915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弧形 268"/>
            <p:cNvSpPr/>
            <p:nvPr/>
          </p:nvSpPr>
          <p:spPr>
            <a:xfrm rot="5400000">
              <a:off x="4149789" y="2989295"/>
              <a:ext cx="3450673" cy="345847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弧形 269"/>
            <p:cNvSpPr/>
            <p:nvPr/>
          </p:nvSpPr>
          <p:spPr>
            <a:xfrm rot="10800000">
              <a:off x="4738360" y="4154337"/>
              <a:ext cx="2276130" cy="228953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弧形 270"/>
            <p:cNvSpPr/>
            <p:nvPr/>
          </p:nvSpPr>
          <p:spPr>
            <a:xfrm rot="16200000">
              <a:off x="4724768" y="4749491"/>
              <a:ext cx="1132116" cy="113550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弧形 271"/>
            <p:cNvSpPr/>
            <p:nvPr/>
          </p:nvSpPr>
          <p:spPr>
            <a:xfrm>
              <a:off x="4758822" y="4758583"/>
              <a:ext cx="1099755" cy="11392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弧形 272"/>
            <p:cNvSpPr/>
            <p:nvPr/>
          </p:nvSpPr>
          <p:spPr>
            <a:xfrm>
              <a:off x="1879065" y="1844306"/>
              <a:ext cx="5713402" cy="557428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弧形 273"/>
            <p:cNvSpPr/>
            <p:nvPr/>
          </p:nvSpPr>
          <p:spPr>
            <a:xfrm rot="16200000">
              <a:off x="45064" y="1906309"/>
              <a:ext cx="9311404" cy="922379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" name="Picture 1" descr="C:\Users\ASUS\AppData\Roaming\Tencent\Users\469676727\QQ\WinTemp\RichOle\P]{Z{J@~QS_16QW_{ERJU3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6" y="1959427"/>
            <a:ext cx="2841172" cy="13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635</Words>
  <Application>Microsoft Office PowerPoint</Application>
  <PresentationFormat>全屏显示(4:3)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144</cp:revision>
  <dcterms:created xsi:type="dcterms:W3CDTF">2015-05-05T08:02:14Z</dcterms:created>
  <dcterms:modified xsi:type="dcterms:W3CDTF">2017-07-08T07:21:42Z</dcterms:modified>
</cp:coreProperties>
</file>