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6" r:id="rId3"/>
    <p:sldId id="313" r:id="rId4"/>
    <p:sldId id="314" r:id="rId5"/>
    <p:sldId id="315" r:id="rId6"/>
    <p:sldId id="316" r:id="rId7"/>
    <p:sldId id="317" r:id="rId8"/>
    <p:sldId id="321" r:id="rId9"/>
    <p:sldId id="318" r:id="rId10"/>
    <p:sldId id="319" r:id="rId11"/>
    <p:sldId id="330" r:id="rId12"/>
    <p:sldId id="320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31" r:id="rId21"/>
    <p:sldId id="332" r:id="rId22"/>
    <p:sldId id="333" r:id="rId23"/>
    <p:sldId id="334" r:id="rId24"/>
    <p:sldId id="335" r:id="rId25"/>
    <p:sldId id="340" r:id="rId26"/>
    <p:sldId id="336" r:id="rId27"/>
    <p:sldId id="337" r:id="rId28"/>
    <p:sldId id="338" r:id="rId29"/>
    <p:sldId id="339" r:id="rId30"/>
    <p:sldId id="341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>
        <p:scale>
          <a:sx n="66" d="100"/>
          <a:sy n="66" d="100"/>
        </p:scale>
        <p:origin x="-108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2:48:26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12105 10592,'0'0,"0"0,0 0,50 0,-26 0,1 0,0 0,25 0,-26 0,26 0,49 0,-24-25,-1 25,1 0,-26 0,-24 0,25 0,-26 0,-24 0,50 0,-25 0,0 0,-1 0,-24 0,25 0,0 0,-25 0,50 0,-26 0,1 0,0 0,25 0,-26 0,1 0,25 0,-50 0,25 0,-1 0,1 0,25 25,-25-25,-1 0,26 0,-25 0,0 0,0 0,24 0,-49 0,50 0,-25 0,-1 0,1 0,-25 0,50 0,-25 0,-1 0,26 0,-25 0,24 0,-24 0,50 0,-51 0,1 0,0 0,25 0,49 0,-74 0,24 0,1 0,-25 0,-1 0,26 0,-50 0,25 0,-25 0,50 0,-26 0,26 0,0 0,24 0,-24 0,49 0,-50 24,1-24,-25 25,49-25,-74 0,25 0,-25 0,25 0,0 0,24-25,1 1,-25 24,24 0,-24 0,0 0,0 0,-25 0,-25 0,0-25</inkml:trace>
  <inkml:trace contextRef="#ctx0" brushRef="#br0" timeOffset="4440.254">13271 10368,'0'0,"-25"0,25 0,-25 0,25 0,0 0,-25 0,1 0,24-24,-25-1,25 25,0-25,0 25,-25-25,25 0,-25 25,25-24,0 24,0-25,0 0,0 0,0 0,0 1,0 24,0-25,0 0,0 0,0 25,25-25,-25 25,0-25,25 1,-25-1,49 25,1-50,-25 50,-25-25,0 1,25 24,-1 0,1 0,0-25,0 0,0 25,-1 0,1 0,25 0,-50-25,50 25,-50 0,24 0,51 0,-50-25,24 25,-24 0,25 0,-50 0,24 0,-24 0,25 0,0 0,-25 0,25 0,24 0,-24 0,0 0,0 0,0 0,-1 0,-24 0,25 0,0 0,-25 0,25 25,-25-25,49 0,-49 0,25 0,-25 0,25 0,0 25,-25-25,25 25,-25-25,24 25,-24-25,25 0,0 0,-25 24,25-24,-25 0,25 25,-1-25,-24 25,25 25,-25-50,0 24,25-24,0 0,-25 25,0-25,25 0,-25 25,0-25,25 25,-25-25,0 25,0-25,0 25,0-1,0-24,0 25,0-25,0 25,0-25,0 25,0 0,0-25,0 24,0-24,0 50,0-50,0 25,0-25,0 25,0-25,0 24,0 1,0-25,0 25,0-25,0 25,0 0,0-25,0 0,0 24,-25-24,0 0,0 25,25 0,-25-25,0 0,25 25,-24-25,24 0,-25 0,25 25,-50-1,50-24,-49 0,24 25,0-25,25 0,-25 0,25 0,-25 0,1 0,-1 0,0 25,0 0,0-25,-24 0,24 0,0 0,-24 0,24 0,-25 0,25 0,1 0,-1 0,0 0,0 0,-24 0,-1 0,50 0,-25 0,0 0,-24 0,24 0,0 0,0-25,0 25,1-25,24 25,-25 0,0 0,25 0,-25 0,25 0,0 0,-25-49,25-1,-24 50,24 0,0-25,-25 0,25 25,0-24,0-1,-25 25,25-25,0 25,0-25,-25-24,25 49</inkml:trace>
  <inkml:trace contextRef="#ctx0" brushRef="#br0" timeOffset="6807.3894">12477 10418,'25'0,"0"0,-25 0,25 0,-1 0,1 0,0 0,-25 0,25 0,-25 0</inkml:trace>
  <inkml:trace contextRef="#ctx0" brushRef="#br0" timeOffset="11822.6762">15255 10840,'0'0,"0"24,0-24,50 50,-50-50,0 25,25-25,-25 0,0 0,24 25,1-1,25-24,-25 25,-1-25,-24 0,0-25,0 25,0-49,0 49,0-50,0 50,0-25,0 1,25-51,0 50,-25 1,0 24,0-25,25 25,-25-25,25 0,-1-24,1 49,-25-50</inkml:trace>
  <inkml:trace contextRef="#ctx0" brushRef="#br0" timeOffset="28470.6284">7491 12179,'0'0,"25"0,50 0,-26 0,26 0,-26 0,1 0,-25 0,24 0,-49 0,25 0,0 0,-25 0,25 0,-25 0,24 0,1 0,0 0,25 0,-26 0,26 0,-25 0,25 0,-50 0,49 0,-24 0,0 0,24 0,1 0,-25 0,0 0,-1 0,1 0,0 0,-25 0,50 0,-50 0,24 0,1 0,25 0,-25 0,24 0,1 0,-25 0,24 0,-24 0,-25 0,50 0,-50 0,24 0,-24 0,25 0,0 0,0 0,-25 0,49 0,-49 0,25 0,-25 0,25 0,0 0,0 0,-25 0,49 0,1 0,-25 0,24 0,-24 0,0 0,0 0,-25 0,25 0,-25 0,24 0,1 0,-25 0,25 0,0 0,0 0,-1 0,-24 0,50 0,-50 0,25 0,0 0,-1 25,26-25,-50 0,50 0,-26 0,-24 0,50 0,-50 0,25 0,-25 0,25 0,-1 0,-24 0,25 0,-25 0,25 0</inkml:trace>
  <inkml:trace contextRef="#ctx0" brushRef="#br0" timeOffset="34846.9931">12452 11485,'25'49,"0"-49,-25 0,0 25,25 49,0-74,-25 25,0-25,0 0,0 0,0 0,0-49,0-1,24 0,1 26,-25 24,25 0,0 0,-25 0,25-25,-25 25</inkml:trace>
  <inkml:trace contextRef="#ctx0" brushRef="#br0" timeOffset="36015.06">12502 12105,'0'49,"0"-24,25 0,-25 0,0 0,0-25,0 0,0 49,25-24,-1 25,-24-26,0 1,0-25,0 0,0-25,0 1,0 24,0-25,25 0,0 0,-25 0,0 25,25-49,-25 49,0-25,0 0,25 25,-1-25,-24 25,0-25</inkml:trace>
  <inkml:trace contextRef="#ctx0" brushRef="#br0" timeOffset="46087.6361">12179 13345,'25'0,"25"0,-1 0,1 0,-50 0,50 0,-50 0,24 0,-24 0,50 0,-25 0,0 0,0 0,-25 0,24 0,-24 0,25 0,0 0,-25 0,25 0,-25 0,49 0,-24 0,50 0,-26 0,1 0,-25 0,24 0,-24 0,0 0,0 0,-1 0,1 0,0 0,-25 0,25 0,-25 0,25 0,-25 0,24 0,1 0</inkml:trace>
  <inkml:trace contextRef="#ctx0" brushRef="#br0" timeOffset="47886.739">14437 13295,'0'0,"24"0,1 0,0 0,-25 0,25 0,-25 0,25 0,0 0,24 0,-49 0,25 0,-25 0,25 0,-25 0,49 0,-49 0,25 0,-25 0,25 0,0 0,-25 0,25 0,-25 0,24 0,1 0,-25 0,25 0,-25 0,25 0,-25 0,25 0,-1 0,-24 0,25 0,-25 0,25 0,-25 0,50 0,-26 0,1 0,25 0,-50 0,25 0,24 0,-49 0</inkml:trace>
  <inkml:trace contextRef="#ctx0" brushRef="#br0" timeOffset="52959.0291">596 9475,'24'0,"-24"0,25 0,-25 0,25 0,0 0,0 0,-1 0,1 0,-25-24,0 24,25 0,-25 0,50-25,-50 25,49 0,-24 0,0-25,0 25,-25 0,49 0,-49 0,25 0,-25 0,25 0,0 0,0 0,-25 0,49 0,1 0,-50 0,25 0,24 0,-49 0,50 0,-1 25,1 0,24-1,26 26,-26 0,0-26,-49 1,0-25,25 25,-25-25,24 0,-24 0,25 0,-26 0,1 0,25 0,-1 0,1-25,24 25,-24 0,24 0,1 0,-50 0,-1 0,1 0,0 0,0 0,24 0,1 0,-25 0,24 0,26 0,-1-25,-24 25,-25-24,24 24,1 0,0 0,-26-25,51 25,-50-25,74-25,-25 26,-24 24,-25 0,-1 0,-24 0,25 0,0 0,-25 0,99 0,0 24,50-24,-74 25,24-25,-25 25,1-25,-1 0,1 0,-26 0,50 0,-24 0,-26 0,51-25,-26 0,0 1,51 24,-51 0,-24 0,-26 0,1-25,50 25,-26-25,1 0,24 25,1-25,-1 25,0-24,-49 24,25 0,-1 0,-24 0,0 0,25 0,49 0,0 0,-49 24,-1-24,75 0,-24 0,-51 0,50 0,-49 0,24 0,1 25,-26 0,-24-25,25 0,-1 0,1 0,-50 0,25 0,-25 0,49 0,-49 0,25 25,50 0,-50-25,24 0,26 0,-26 0,1 0,-1 0,-24 0,25 0,-1 0,-24 0,0 0,49 0,-24 0,0 0,-1 0,26 0,24 0,-50 0,26 0,-1 0,1 0,-1 24,75 1,-50-25,50 25,-50-25,0 0,1 0,-26 0,0 0,-24 0,0 0,-25 0,49 0,25 0,25-25,50 0,-125 25,26 0,-1 0,-49 0,0-49,-25 49,49 0,-49 0,25 0,0 0,25 0,-1 25,26-25,-1 0,25 0,-99 0,50 0,0 0,-26 0,1 0,0 0,25-25,-1 25,1-25,24 0,-49 25,49 0,-49 0,0 0,-25 0,25 0,0 0,-1 0,-24 0,25 0,0 0,0 0,-25 0</inkml:trace>
  <inkml:trace contextRef="#ctx0" brushRef="#br0" timeOffset="57559.2922">9798 9252,'-25'0,"-24"0,49 0,-25-25,0 1,0-1,-24-50,24 1,0 49,25 0,0 25,0-25,-25-24,1 24,24-25,0 1,0 49,0-25,0 25,0-25,0 0,0-24,0-26,0 26,49-26,-49 51,0-1,0 25,75-25,-26 0,26 25,-1 0,-24-25,-26 25,26 0,-25 0,0 0,24 0,26 0,-51 0,26 0,-25 0,74 0,-49 0,-1-24,1 24,0 0,24 0,-49 0,24 24,26-24,49 0,-50 25,50-25,-49 0,-1 25,-24-25,-1 25,26 0,-50-25,-25 24,0 1,24 0,-24-25,25 25,0-25,0 49,0-49,-1 25,-24 0,25-25,-25 25,0-25,0 25,0-1,25-24,-25 25,0 0,0-25,0 25,0 0,0-25,0 49,-25-24,0 0,25 24,0-49,0 0,-24 25,24 0,-25 0,25 25,-25-26,-25 26,50-50,-24 50,-26-50,0 24,1 1,-1-25,25 0,0 25,-24-25,49 0,0 25,-25-25,25 0,-25 0,0 0,1 0,-1 25,0-25,0 0,-49 0,24 24,1-24,-26 0,1 0,24 0,-24 0,-1 0,51 0,-1 0,-25 0,50 0,-25 0,25 0,-25 0,25 0,-24 0,-1 0,-25 0,50 0,-25 0,25 0,-24 0,-1 0,25 0,-75 0,1 0,-25 0,49 0,1 0,-1 0,50 0,-25 0,25 0,-49 0,49 0,-25 0,25 0</inkml:trace>
  <inkml:trace contextRef="#ctx0" brushRef="#br0" timeOffset="60654.4693">7268 9327,'0'0,"-25"0,25-25,-24 25,-1-25,25 25,-25 0,25 0,0-25,-25 25,0-25,25 1,-25-1,25 25,0-25,-24 0,-1 25,25-25,0 25,0-49,0 49,0-25,0 0,0 0,0 25,0-25,0 25,0-49,0 49,0-25,0 25,0-25,0 25,0-25,0-24,0 24,0 25,0-25,0 0,0 1,0-1,0 0,0 0,25 0,-25 1,0 24,0-25,0 25,24-25,-24 0,25 25,0-25,-25 25,50-49,-50 49,25-25,-1 0,1 25,0 0,-25-25,25 25,0 0,-25 0,49 0,1 0,24 0,-49-24,25 24,-1-25,-49 25,25 0,-25 0,25-25,-25 25,25-25,-1 25,-24 0,25 0,0 0,0-25,24 25,-24-24,0 24,25 0,-50 0,24 0,1 0,-25 0,25 0,-25 0,25 0,-25 0,49 0,1 0,-25 0,0 0,24 24,1-24,-25 0,0 0,-25 0,24 0,1 0,-25 0,25 0,49 0,-74 50,50-50,-25 25,0 24,-1-49,1 0,-25 0,25 0,-25 0,0 25,25-25,0 0,-25 25,24-25,-24 25,0-25,0 25,0-25,25 24,0 1,-25-25,0 25,0-25,25 25,-25-25,0 49,25-24,-1 0,-24 0,0 0,0-25,0 24,25 1,-25 0,25 0,-25 0,0-1,0 1,0 0,0-25,0 50,0-26,0-24,0 50,25-50,-25 25,0-25,0 50,0-26,0 1,0-25,0 25,0 0,0 0,0-1,-25-24,0 25,25 0,-49 25,24-26,0-24,0 50,0-50,25 0,-24 0,24 0,-50 0,25 0,0 25,-24-25,24 0,0 0,-24 0,24 0,-25 0,25 0,-24 0,24 0,0 0,-24 0,24 0,-25 0,25 0,-49 0,-1 0,51 0,-1 0,-25 0,25 0,1 0,-1 0,0 0,0 0,-24 0,49 0,-25 0,25 0,-50 0,25 0,-24 0,24 0,0-25,-24 25,-75 0,74 0,50 0,-50 0,50 0,-24 0,24 0,0-25,-50 25</inkml:trace>
  <inkml:trace contextRef="#ctx0" brushRef="#br0" timeOffset="62222.5589">2134 9302,'49'0,"-24"0,0 74,0-24,24-25,-49 24,50-24,-25 25,-25-1,0-24,24-25,-24 25,0-25,25 0,-25 25,25-25,-25 0,25 0,0 0,24-50,-49 50,50-74,-25 24,24 25,1-99,49 0,0-25,-24 25,-26 50,1-25,-25 49,24 25,-49-49,25 24,0 50,25-49,-26-26,26 50,0-24,-1 24,-24 25,0 0,0 0,-1-25,1 25,0 0,0 0,0-25,-25 25</inkml:trace>
  <inkml:trace contextRef="#ctx0" brushRef="#br0" timeOffset="73167.1849">10493 8136,'0'0,"25"50,-1-26,26 51,-25-1,0-49,-25 0,24 0,1-1,-25-24,25-24,25-1,-26 0,-24 0,25 25,-25 0,50 0,-1-74,1-1,0 26,-1-1,-49 25,25 1,0 24,-25 0</inkml:trace>
  <inkml:trace contextRef="#ctx0" brushRef="#br0" timeOffset="75752.3328">7963 8136,'0'50,"24"-50,-24 24,0-24,0 25,25 0,-25-25,0 25,25 0,-25-25,0 24,25-24,-25 0,25 25,-25 25,0-25,24-1,-24-24,0 0,50 0,-50 0,25 0,-25 0,50-24,-1-1,-24-25,25 50,-26-74,26 49,-25 0,0-24,-1 24,1-25,25 25,-50 1,25-1</inkml:trace>
  <inkml:trace contextRef="#ctx0" brushRef="#br0" timeOffset="95158.4428">11386 3820,'0'25,"0"24,49-24,-49 25,0-25,0-1,0 1,0 0,0-25,0 25,0 24,0-24,0 0,0 0,0-25</inkml:trace>
  <inkml:trace contextRef="#ctx0" brushRef="#br0" timeOffset="97134.5558">11336 3820,'25'0,"-25"0,25 0,0 25,-1 0,-24-25,50 49,-50-49,25 25,-25-25,25 25,-25 0,24-25,1 24,0 1,0 25,-25-50,0 25,25-25,-1 24,1 1,-25-25,50-49,-25-1,-25 25,0 0,0 25,0-24,0-1,0 25,0-25,0 0,0 25,0-25,0-49,0 74,0-25,24-24,-24 49,0-25,0 0</inkml:trace>
  <inkml:trace contextRef="#ctx0" brushRef="#br0" timeOffset="98094.6107">13444 3721,'0'0,"0"25,25 24,-25-24,0 0,0 24,0-24,0 25,25-25,-25 49,0-74,0 0,0-25</inkml:trace>
  <inkml:trace contextRef="#ctx0" brushRef="#br0" timeOffset="99199.6739">14982 3770,'25'0,"-25"0,25 0,0 0,-25 0,25 0,-25 0,0 0,24 25,-24 0,25-25,-25 0,0 50,0-26,0 26,0-25,0 0,0-25,0 49,-25-49,25 0,0 0,-24 0,24 25,-25-25,25 0,49 0,1 0,-50 0,50 0,-26 0,1 0,25 0,-25 0,-1 0,26 0,-25 0,0 0,-1 0,-24 0,50 25</inkml:trace>
  <inkml:trace contextRef="#ctx0" brushRef="#br0" timeOffset="100550.7512">16619 3721,'0'0,"25"0,50 0,-50 0,-1 0,1 0,-25 0,50 25,-50-1,0 1,0-25,0 25,0 0,0-25,0 25,0-25,0 24,0-24,0 25,0-25,-25 0,0 0,25 0,-25 0,25 0,0 0,50 0,-25 25,0-25,-1 0,26 0,-25 0,24 0,1 25,-50-25,50 0,-50 25,24-25,-24 0,0 24,0-24,0 25,0 0,0 0,0-25,0 25,0-1,-24-24,24 0,-25 0,0 25,25-25,-25 0,0 0,1 0,24 0</inkml:trace>
  <inkml:trace contextRef="#ctx0" brushRef="#br0" timeOffset="101422.8011">18951 3646,'0'0,"0"0,0 25,0-25,0 50,0-50,0 49,0-24,-25 0,25-25,-24 25,24-25,-25 25,25-25,25 24,-1-24,26 0,24 0,1 0,-1 0,-49 0,25 0,-26 0,-24 0,25 0,-25 0,0 0</inkml:trace>
  <inkml:trace contextRef="#ctx0" brushRef="#br0" timeOffset="101982.8331">19249 3721,'0'0,"0"0,0 25,0-25,0 24,0-24,0 25,0 0,0 25,25-26,-25 1,0 25,0 24,0-24,0-1,0-24,0 25,0-50,0 25</inkml:trace>
  <inkml:trace contextRef="#ctx0" brushRef="#br0" timeOffset="102358.8546">19943 3969,'25'0</inkml:trace>
  <inkml:trace contextRef="#ctx0" brushRef="#br0" timeOffset="102655.8716">20687 3969</inkml:trace>
  <inkml:trace contextRef="#ctx0" brushRef="#br0" timeOffset="102942.888">21704 3919</inkml:trace>
  <inkml:trace contextRef="#ctx0" brushRef="#br0" timeOffset="105039.0079">11088 5011,'0'0,"25"0,-25 0,25 0,-1 0,1 0,0-25,0 25,0 0,-1 0,26 0,-25 0,-25 0,25 0,0 0,-25 49,0-49,24 50,-24-25,0 0,0-1,0-24,0 25,0 25,-24-1,-1 1,0 0,0-26,-25 51,26-75,24 25,-25-25,0 0,25 0,-25 0,25 0,0 0,0 0,0-25,25 0,0 25,0-25,74 25,-25 0,1 0,-50 0,-25 0,0 0</inkml:trace>
  <inkml:trace contextRef="#ctx0" brushRef="#br0" timeOffset="105727.0473">11634 4862,'0'0,"0"0,0 0,0 49,0-24,0 0,0 0,0 0,0-1,0 1,0 0,0 25,0 24,25-24,-25 49,24-25,-24-24,0-1,0 26,0-100,0 0,0 0</inkml:trace>
  <inkml:trace contextRef="#ctx0" brushRef="#br0" timeOffset="106799.1086">11659 4911,'0'0,"0"0,0 0,0 25,24 0,-24-25,50 50,24-1,-74-24,50 25,-25-1,-25-49,25 25,-25 0,24 24,-24-24,50 0,-50-25,0 25,25 0,0-25,-25 24,0 1,0 0,24-25,-24 50,0-26,0 1,0 0,0-25,0-50,0 50,0-24,0 24,0-25,0 0,0-49,0-26,0 26,0-25,0 74,0 0,0 0,0 25,0-24,25 24,-25-25,25 0,-25-49,0 24,0 0,25 25,-25 1</inkml:trace>
  <inkml:trace contextRef="#ctx0" brushRef="#br0" timeOffset="109903.2861">13519 5085,'25'-25,"-25"25,25-25,-1 25,-24 0,25 0,0 0,0 0,-25 0,25 0,-25 25,0-25,0 25,24 0,-24-25,0 25,0-25,0 24,0-24,0 25,0 0,0-25,0 25,0-25,0 25,0-1,-24-24,24 25,0 0,-50 25,25-26,0 1,1 0,-1-25,25 0,-25 0,25 0,-25 0,25 0,25 0,25-25,74 25,-50 0,0 0,-49 25,0-25,0 0</inkml:trace>
  <inkml:trace contextRef="#ctx0" brushRef="#br0" timeOffset="110735.3337">15280 4986,'0'25,"0"-1,-25 26,0-25,1 24,-1 1,25-50,-25 25,25-25,0 25,0-25,0 0,25 0,0 24,24-24,75 25,-49-25,-1 0,0 0,-24 0,-25 0,25 0,-50 0,0 0,0 0</inkml:trace>
  <inkml:trace contextRef="#ctx0" brushRef="#br0" timeOffset="111151.3575">15528 5085,'0'0,"0"25,0 0,0-25,0 24,0-24,0 100,0-26,0 25,0 0,0-24,0-75,0 25,0-50,0-25,0 1</inkml:trace>
  <inkml:trace contextRef="#ctx0" brushRef="#br0" timeOffset="112223.4188">17016 4837,'0'0,"0"25,-24 0,-1-1,0 26,0-25,25 0,0 24,0-24,0 0,0 0,0-25,0 24,0 1,0 0,0 0,0 24,0-24,0-25,25 25,-25 0,50-25,-1 0,-49 0,25 0,-25 0,25 0,-25-25,0 0,25 0,-25 1,0 24,0 0,-25 0,25 0,0-25,-50 25,50 0,-25 0,1 0,24 0,-25 0,25 0,-25 0,25 0</inkml:trace>
  <inkml:trace contextRef="#ctx0" brushRef="#br0" timeOffset="113942.5172">19150 5159,'0'-24,"0"-1,0 0,0 25,0-25,0 25,0 0,0-25,-25 1,25-1,0 25,-25-25,0 25,25 0,-25 0,25 0,-24 0,-1 0,25 0,0 0,-25 0,0 50,0-50,25 24,0 1,0 0,25-25,-25 25,0-25,25 0,-25 25,25-1,24-24,1 25,-50 0,50-25,-50 25,24 0,1-25,0 24,-25-24,0 25,0 0,0 0,0-25,0 25,0-1,0 1,0-25,0 50,0-25,0-1,0-24,0 0,0 0,-25 25,0-25,25 0,-24 0,24 0,-25 0,25 0,-25 0,0 0,25 0,0-25,0 1,-25 24,25-25,0 25,0-50,0-49,0 99,0-25,0 0,25 25,0 0,-25 0,25 0,0 0,-25-24,0 24,24 0,-24-25</inkml:trace>
  <inkml:trace contextRef="#ctx0" brushRef="#br0" timeOffset="115358.5981">13519 4341,'0'0,"0"25,-25-1,25 1</inkml:trace>
  <inkml:trace contextRef="#ctx0" brushRef="#br0" timeOffset="116374.6563">13544 4415,'0'0,"0"0,0 0,49 25,-49 0,0 0,0-25,0 24,0-24,0 25,0 0,0 0,0 24,0-24,0 25,0-1,0-49,0 25,25 0,-25 0</inkml:trace>
  <inkml:trace contextRef="#ctx0" brushRef="#br0" timeOffset="117222.7048">13469 4688,'0'0,"0"0,25 0,-25 0,25 0,0 0,-25 0,0 0,25 50,-25-50,24 24,1-24,-25 25,0 0,0-25,0 25,25 25,0 24,-25-49,0-25,0-25,0 25,0-25,0 25,0-25,0 1,0 24,25-25,-25 25,0-25,24 0,1 25,-25-25,0 0,0 1,0 24,25 0,-25-25</inkml:trace>
  <inkml:trace contextRef="#ctx0" brushRef="#br0" timeOffset="118526.7794">13941 4465,'24'0,"-24"0,0 0,0 49,25-24,-25 0,0 25,0-26,0 1,0-25,0 25,0-25,0 25,-25-25,1 0,24 25,0-1,-25-24,25 0,-25 0,25 0,-25 0,0 0,25 0,25 0,0 0,-25 0,50 0,-26 0,1 0,25 0,-50 0,25 0,-25 0,0 0,24 25,-24-25,25 25,-25-25,0 0</inkml:trace>
  <inkml:trace contextRef="#ctx0" brushRef="#br0" timeOffset="121446.9464">15181 4242,'0'0,"25"0,-25 24,0 26,24 24,1 1,25-1,-50-24,0-25,0-25,0 49,0-24,0 0,0 0,0-1,0 26,0 25,0-1,25-74</inkml:trace>
  <inkml:trace contextRef="#ctx0" brushRef="#br0" timeOffset="122959.0329">16967 4266,'0'0,"0"25,0-25,0 25,0-25,0 25,0 24,0-49,0 50,0 0,25-1,-25-24,0 49,0-74</inkml:trace>
  <inkml:trace contextRef="#ctx0" brushRef="#br0" timeOffset="124735.1345">19050 4266,'0'0,"0"0,0 25,0-25,0 25,0-25,0 25,0 0,0-1,0-24,25 50,-25-25,25 0,-25-25,0 24,0 1,0 0,0-25,0 25,0 0,0-1,0 1,0-25</inkml:trace>
  <inkml:trace contextRef="#ctx0" brushRef="#br0" timeOffset="127727.3056">13122 3497,'0'0,"0"25,0 0,0 0,0-25,0 25,0-1,0 1,0 50,0-26,0-24,0 25,0-1,0 26,0-26,0 1,0 0,25 24,0 0,-25-24,24 0,-24-26,25-24,-25 25,0 0,0-25,25 25,-25 49,0 50,0-49,0-26,0 26,0-26,0-24,0 50,0-26,0-24,0 25,0-26,0 26,25-50,-25 50,0-50,0 24,0-24,0 50,0 0,0-50,0 49,0-49,0 25,0 0,0 24,0-24,25-25,-25 25</inkml:trace>
  <inkml:trace contextRef="#ctx0" brushRef="#br0" timeOffset="130655.4731">13097 3547,'25'0,"0"0,24 0,1 0,0 0,24 0,-24 0,24 0,1 0,-26 0,-24 0,0 0,-25 0,49 0,-24 0,-25 0,0 0,25 0,0 0,0 0,-25 0</inkml:trace>
  <inkml:trace contextRef="#ctx0" brushRef="#br0" timeOffset="134727.706">13593 2505,'0'-25,"0"-24,0-1,0 50,0-25,0 25,0-49,-49 24,24-25,25 1,0-1,0 50,0-25,0 1,0-26,0 0,0 50,0-24,0 24,0-25,0 25,0-25,50 0,-50 0,24 1,1 24,-25 0,25 0,0-25,0-25,24 50,1-25,-50 1,25 24,-25 0,49 0,-24 0,-25 0,25 0,0 0,-1 0,1 0,0 0,0 0,-25 0,49 0,-24 0,0 0,-25 0,25 0,-25 24,25-24,-1 0,26 25,-25 0,0 0,-25 0,24-25,-24 24,0 1,25 0,-25 0,0-25,25 25,-25-1,0-24,0 25,25 0,-25 0,0-25,25 25,-25 24,0-49,0 50,0-50,0 25,0-1,0 1,0-25,0 25,0 0,0 0,0-1,0-24,0 25,0 0,0 0,0-25,-25 25,25-25,-50 24,50-24,-25 0,-24 50,49-50,-25 0,25 25,-25-25,25 0,-25 0,-24 25,24-1,0-24,25 0,-25 0,1 0,-1 0,25 0,-25 0,25 25,-25-25,0 0,-24 0,24 0,-25 0,26 0,-1 0,0 0,25 0,-25 0,0 0,25 0,-24 0,24 0,-25 0,25-25,-25 1,25-1,0 0</inkml:trace>
  <inkml:trace contextRef="#ctx0" brushRef="#br0" timeOffset="145863.3429">15404 8682,'25'24,"-25"26,0-50,0 25,0 24,0-24,0 0,0 25,0-26,0 26,0-25,0-25,0 25,0 0,0-1,0 51,0-26,0 1,25-25,-25 0,0-25,0 0</inkml:trace>
  <inkml:trace contextRef="#ctx0" brushRef="#br0" timeOffset="147047.4106">16322 8731,'0'0,"25"0,-1 0,1 0,-25 0,25 25,0-25,-25 25,25 0,-25-1,0-24,0 50,0-50,0 25,0 0,0-1,-25 1,25-25,0 50,0-50,-25 50,0-26,25 1,-25-25,25 0,0 25,-24-25,24 0,0 0,0 0,0-25,74 25,25 0,0 0,50 25,0 49,-74-24,-51-50,26 25,-50 0,0-25,-25 0,0 0,1 0,-1 0</inkml:trace>
  <inkml:trace contextRef="#ctx0" brushRef="#br0" timeOffset="148246.4792">17612 8582,'0'0,"0"0,49 25,-24-25,0 0,-25 25,0 49,0-49,0-25,0 25,0 0,0-25,0 25,0-25,0 24,-25 1,25 25,-25-50,25 49,-25-24,1-25,24 0,0 0,0 0,0 0,0 0,24-25,1 25,-25 0,25 0,0 0,-25 0,0 0,0 25,0 0,25 0,-25 25,25-26,-25 1,0 25,0-25,0-1,0 51,0-75,0 25,0-1,0 1,0-25,0 50,-25-50,0 0,25 0,-50-50,25 1,1 24,-1 0,25 0,-25 0</inkml:trace>
  <inkml:trace contextRef="#ctx0" brushRef="#br0" timeOffset="148847.5136">17364 9178,'0'0,"0"25,0-1,0 26,0-50,-25 50,25-50,0 0,-25-25,25 25</inkml:trace>
  <inkml:trace contextRef="#ctx0" brushRef="#br0" timeOffset="149591.5562">16049 9252,'0'0,"0"25,0 0,-25 24,0-24,1 0,-1-25,25 0,-25 0,25 0,-25 0</inkml:trace>
  <inkml:trace contextRef="#ctx0" brushRef="#br0" timeOffset="151310.6545">15032 8657,'-50'25,"50"-25,-24 0,24 24,0-24,0 0,0 25,24-25,-24 25,25-25,-25 25,0-25,0 0,0 25,0-25,0 24,0 1,0-25,0 25,0-25,0 25,-25-25,25 0,0 25,0-1,-24-24,24 25,0-25,-25 25,25-25,-25 0,0 0,25 0,0 0,-25 0,25 0,25 0,0 0,74 25,-74 0,25-25,-1 49,-49-49,0 25,0-25,0 25,0-25,0 25,0 0,0-1,0 1,0 0,0 25,0-26,0-24,0 25,0 0,0-25,25 0,-25 0,25 0,0 0,-1 0,-24 0,25 0</inkml:trace>
  <inkml:trace contextRef="#ctx0" brushRef="#br0" timeOffset="153238.7648">17984 8508,'0'0,"0"0,0 0,25 0,-25 0,24 0,1 0,-25 0,25 0,-25 0,0 25,25 0,-25-25,0 24,0 1,0 0,0 0,0-25,0 25,0-1,0 1,0 0,0 0,0 0,0-1,0 1,0-25,25 25,-25 0,0-25,0 25,24-25,1 0,-25 0,0 0,0 0,-25 0,25 0,-24 0,24 0,-25 0,25 0,0 0,0 49,0-49,0 25,0 25,0-50,0 25,0-1,0 1,0 0,0 0,25 0,-25-1,24 26,-24-50,0 25,0 24,25-49,-25 25,0-25,0 25,0 0,0-25,0 0,0 25,0-25</inkml:trace>
  <inkml:trace contextRef="#ctx0" brushRef="#br0" timeOffset="192911.0339">22473 3572,'25'0,"0"0,0 25,-25-1,25 1,-1 50,1-50,-25-1,50 51,-25-50,-1 24,1-49,-25 25,25 25,0-26,-25 1,25 0,-1 0,1 24,0-24,-25 0,25-25,-25 25,0-25</inkml:trace>
  <inkml:trace contextRef="#ctx0" brushRef="#br0" timeOffset="194327.1149">22920 3572,'0'0,"-25"25,25-1,0 26,0-25,-25 25,25-1,0 1,0 24,-25-74,25 0,0 0,-24 0,-1 25,-25 0,-24-25,74 25,-25-25,25 0,0 0,0 0,0 0,0 0,25 0</inkml:trace>
  <inkml:trace contextRef="#ctx0" brushRef="#br0" timeOffset="195103.1593">22771 3522,'0'0,"25"0,0 0,-1 25,-24-25,25 25,-25-25,25 25,-25-1,25 26,24 25,-24-51,-25 1,25 0,0 0</inkml:trace>
  <inkml:trace contextRef="#ctx0" brushRef="#br0" timeOffset="195911.2055">22573 3770,'0'0,"0"25,0 50,-25-51,25 26,0 0,0-26,0 1,0-25,0 25,0 0,0 0,0-1,0 1</inkml:trace>
  <inkml:trace contextRef="#ctx0" brushRef="#br0" timeOffset="197808.314">23143 4167,'0'0,"0"0,0-25,0 25,0-49,25 49,-25 0,25 0,0 0,-25 0,24 0,-24 0,0 0,25 0,0 25,-25-1,25-24,-25 25,0 0,25-25,-25 0,24 25,-24-25,0 25,0-25,0 49,0-49,0 25,0-25,-24 0,24 25,-25-25,25 0,-25 0,0 0,25 0,-25 0,25 0,-24 0,24 0,0-25,0 0,0 0,0 25,0-24,0 24,0-25</inkml:trace>
  <inkml:trace contextRef="#ctx0" brushRef="#br0" timeOffset="208016.8979">20216 6127,'0'25,"0"-1,0-24,0 25,0-25,0 50,0-1,0 1,0 0,0-1,0 1,0 24,0-24,0-50,0 74,0-24,0-1,0-49,0 25,0-25,0 0,0 75,0-26,0-24,0 0</inkml:trace>
  <inkml:trace contextRef="#ctx0" brushRef="#br0" timeOffset="209382.976">23118 6028,'0'0,"0"0,0 0,0 49,0-49,0 25,0 0,0 0,0-1,0 26,0-25,0 24,0 51,0-26,25 0,0 1,-25-26,25 1,-25-50,0 74,25 1,-25-25,0-1,0-49</inkml:trace>
  <inkml:trace contextRef="#ctx0" brushRef="#br0" timeOffset="211728.1102">20588 6995,'0'0,"0"0,25 0,-25 0,25 0,-25 0,25 0,-1 0,1 0,-25 0,50 0,-1 0,-24 0,0 0,0 0,0 0,24 0,-49 0,25 0,25 0,-50 0,25 0,-25 0,49 0,-49 0,25 0,0 0,0 0,-25 0,24 0,-24 0,25 0,0 0,-25 25,25 0,-25-25,49 0,-49 0,0 24,25-24,-25 50,25-25,0 0,-25-25,0 0,0-25,0 25,25-25,-25 25,24 0,26-25,-50 0,25 25,0 0,24 0,-24-24,25 24,-1-25,26 25,-26 0,-24 0,0 0,24 0,-49 0,25 0,-25 0,25 0,0 0,-25 0,25 0,0 0,-1 0,-24 0,25 0,-25 0,25 0,0 0,-25 0,25 0,-1 0,51 25,-50-1,-1-24,26 0,-50 0,50 0,-26 0,1 0,-25 0,25 0,0 0,0 0,-1 0,1-24,0 24,0-25,0 25,-1 0</inkml:trace>
  <inkml:trace contextRef="#ctx0" brushRef="#br0" timeOffset="805761.0869">15305 10864,'25'25,"-1"-25,-24 25,25-25,-25 50,25-50,-25 24,25-24,-25 25,0 0,0-25,25 0,-25 0,24-25,1 0,-25-24,25 24,-25 25,0-25,0 0,0 1,0-1,0 25,0-25,0 0,25 0,-25 1,25-51,-1 75,-24-25,0 25</inkml:trace>
  <inkml:trace contextRef="#ctx0" brushRef="#br0" timeOffset="808400.2379">7566 12353,'0'0,"0"0,25 0,24 0,1 0,24 0,-24-25,-25 25,-1 0,1 0,0 0,0 0,-25 0,49 0,-24 0,0 0,0 0,0 0,-1 0,26 0,-25 0,0 0,24 0,1 0,-25 0,0 0,-1 0,26 0,-25 0,24 0,-24 0,25 0,-1 0,1 0,-25 0,24 0,-24 0,25 0,-25 0,-1 0,26 0,0 0,-26 0,76 0,-26 0,-24 0,24 0,1 0,-26 0,-24 0,25 0,-1 0,1 0,-25 0,24 0,1 0,-1 0,26 0,-50 0,24 0,26 0,-26 0,1 0,-1 0,-24 0,25 0,-25 0,-1 0,51 0,-1 0,-24 0,0 0,-1 0,1 0,24 0,-24 0,-1 0,1 0,0 0,-1 0,1 0,-25 0,24 0,26 0,-51 0,26 0,-25 0,24 0,1 0,-50 0,50 0,-25 0,-1 0,1 0,-25 0,50 0,-25 0,-1 0,1 25,-25-25,25 0,0 0,-25 0,25 0,-25 0,49 0,-49 0,25 0,-25 25,50-25,-1 0,-24 0,25 0,-1 0,1 0,-1 0,-49 0,50 0,-50 0,25 0,24 0,-49 0,50 0,-25 0,-25 24,49-24,-49 0,25 0,-25 0,25 0,0 0</inkml:trace>
  <inkml:trace contextRef="#ctx0" brushRef="#br0" timeOffset="815518.645">12849 11757,'75'0,"-26"0,50-49,-74 49,0 0,25 0,-50 0,0 0,-25 25</inkml:trace>
  <inkml:trace contextRef="#ctx0" brushRef="#br0" timeOffset="816086.6775">12874 12005,'25'0,"24"0,1 0,0 0,-26 0,1 0,-25 0,25 0,0 0,0 0,-1 0,-24 0,50 0,-50 0,25 0,-25 0,49 0,-24 0,0 0</inkml:trace>
  <inkml:trace contextRef="#ctx0" brushRef="#br0" timeOffset="817278.7457">13643 11633,'0'0,"0"25,0 25,0-25,0 24,0-24,0 25,0-1,0-24,0 25,0-1,0-24,0 0,0 0,0-1,0 1,0-25,0 0,0-49,0-26,0 26,0-26,0 26,0-1,0 0,0-24,0 24,0 50,0-24,0 48,0 1,0 50,0-1,0-24,0-1,0-24,0 49,0-74,0 25</inkml:trace>
  <inkml:trace contextRef="#ctx0" brushRef="#br0" timeOffset="832350.6077">6276 5035,'0'0,"74"0,100 0,24 0,26 0,73 0,-73 0,-1 0,-25 0,-123 25,-26-25,1 25,-25-25,-1 0,-24 0,25 0,0 0,25 0,49 0,25 0,-50 0,75 0,-74 0,24 0,0 0,-25 0,26 0,-26 0,-49 0,0 0,-1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13:57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5160 7813,'0'25,"-50"0,50 0,-25 0,25-1,0-24,-24 25,24-25,0 25,-25 0,25-25,-25 50,25-26,-25 1,25-25,-25 0,0 50,25-50,0 0,-24 0,24 0,24 0,1 0,25 0,0 25,-50-25,24 0,1 0,0 0,-25 0,25 0,49 0,-49 0,0 0,-25 0,25 0,-25 0,0 0,-25 0,0-25,25 25,-25-50,0 25,25-24,0 49,-24-25,24 0,0 0,0 25,-25-25,25 25,-25-24,25-1,0 25,0-25,-25-25,25 50,0-24,0-1</inkml:trace>
  <inkml:trace contextRef="#ctx0" brushRef="#br0" timeOffset="1407.0805">3374 9649,'25'0,"49"0,-49 0,49 0,-24 0,-1 0,-49 0,25 0,-25 0,-25 0,-49 0,0 0,24 0,0 0,26 0,-1 0,25 0,-50 0,50 0,-25 0,25 0,0 0,50 0,0 0,-26 0,51 0,-1 0,1 0,-26 0,1 0,-25 0,-1 0</inkml:trace>
  <inkml:trace contextRef="#ctx0" brushRef="#br0" timeOffset="3535.2022">4589 9624,'0'0,"-49"0,24 0,-25-25,1-24,24 49,0-25,0 25,0-25,25 0,-24-24,24 49,-25-25,25 25,0-25,0 0,0 1,0-1,0 0,0 0,0 0,0 1,0-1,0 0,0-25,0 50,0-24,0-26,0 50,0-50,25 25,-25 1,24 24,-24-25,0 25,25 0,-25-25,0 25,25-25,0 25,0-25,-25 25,0-24,24 24,1 0,-25 0,25 0,-25 0,50 0,-26 0,-24 0,25 0,0 0,0 0,0 0,-1 0,26 0,-50 0,25 0,0 0,-25 0,24 0,-24 0,25 0,0 0,0 0,-25 0,25 0,-25 0,49 0,-49 24,0-24,25 0,-25 25,0 0,50 0,-50 0,25-1,-1-24,-24 50,0-25,25 25,0-1,-25-24,0 0,0 24,0-49,0 25,0 25,0-50,0 49,0 1,0-25,0 0,0-1,0 1,0-25,0 25,0-25,-25 50,25-50,-25 24,1 1,-1 0,25-25,-25 25,25-25,-50 49,50-49,-25 25,25 0,-24-25,24 0,-25 0,25 0,-25 0,0 0,0 0,-24 0,24 0,-25 0,1 0,-1 0,1 0,24 0,0 0,25 0,-25 0,25 0,-25 0,1 0,24-25,-25 25,0-49,25 49,0-25,0 25,0 0,25 0</inkml:trace>
  <inkml:trace contextRef="#ctx0" brushRef="#br0" timeOffset="10391.5944">15156 4514,'0'0,"99"0,0 0,75 0,25 0,-51 0,-48 0,-26 0,-49 0,24 0,-49 0,25 0,0 0,25 0,-26 0,1 0,50-24,-26 24,1 0,24 0,-24 0,24 0,-24 0,0 0,-26 0,1 0,25 0,-50 0,25 0,-1 0,1 0,25 0,24 0,25 0,-24 0,-26 24,26 1,-26-25,26 0,-26 0,1 0,-50 0,50 0,-1 0,26 0,-26 0,26 0,-26 0,26 0,-1 0,-49 0,0 0,24 0,-24 0,25 0,24 0,1 0,-26 0,26 0,-26 0,26 0,-26 0,1 0,-1 0,26 0,24 0,-99 0,25 0,25 0,-26 0,26 0,49 0,-24 0,-1 0,-24 0,-26 0,26 0,0 0,-26 25,1-25,25 0,-50 0,49 0,-24 0,25 0,-1 0,-24 0,25 0,-25 0,0 0,-1 0,26 0,24 0,1 0,24 0,0 25,-24-25,24 0,-50 0,-24 0,0 0,0 0,-25 0,25 0,-1 0,26 0,-50 0,25 0,0 0,24 0,51 0,-26 0,0 0,1 0,-26 0,-24 0,0 0,-25 0,25 0,-25 0,25 0,-1 0,1 0,50 0,-1 0,0 0,26 0,-76 0,26 0,-25 0,0 0,-25-25,24 25,-24 0,25 0,-25-25,25 25,-25-49,0 49,0-50,0 0,0 26,0-26,0 25,-25-24,0 24,25-25,-24 25,-1 1,-25-100,25 99,1-25,-1 50,25 0,0-25,-25 25,0-24,-24-26,49 50,-50-50,50 26,-50-1,1-25,24 50,25 0,0 0,-25 0,0 0,1 0,-1 0,25 0,-50 0,50-50,-99 26,25 24,-26 0,51-25,-26 25,50 0,-49 0,24 0,1 0,24 0,-25 0,1-25,-1 25,25 0,-24 0,-1 0,1 0,24 0,-50 0,26 0,-26 0,1 0,24 0,1 0,-26 0,26 0,-1 0,0 0,-24 0,24 0,-24 0,74 0,-25 0,0 0,25 0,-49 0,49 0,-50 0,1 0,-1 0,0 0,1 0,-1 0,-24 0,24 0,1 0,49 0,-50 0,0 0,25 0,1 0,24 0,-50 0,25 0,0 25,25-25,-24 0,-1 0,-99 25,49-1,26-24,24 0,-49 25,49 0,0-25,0 25,25 0,0-25,0 0,-25 25,1-25,24 24,-25 26,25-25,0-25,0 25,0 24,0-24,0 0,0 0,0-1,0-24,0 25,0-25,0 0,0 25,0 0,25 24,-25-49,24 50,-24 0,0-50,0 24,25-24,-25 25,0-25,0 25,25 0,0 0,24 24,-24-24,25 25,-25-26,-25 1,49-25,-49 25,25-25,25 0,-50 0,24 0,1 0,0 0,0 0,-25 0,25 0,-25 0,49 0,-49 0,25 0,25 0,-50 25,24-25,-24 0,25 0,0 0,-25 0,25 0,-25 0,50 0,-50 0,24 0,1 0</inkml:trace>
  <inkml:trace contextRef="#ctx0" brushRef="#br0" timeOffset="19785.1316">6747 7863,'0'25,"-25"24,1 1,-1-25,25-25,-25 25,25 0,0-25,0 24,0 26,0-50,0 25,0 0,0-25,0 24,0-24,-25 25,25-25,0 0,50 0,24 0,1 0,-1 0,-74 0,25 0,0 0,-1 0,-24 0,25 0,0 0,25 0,-26-25,51 25,-75 0,25 0,-25 0,25 0,-1 0,-24 0,0 0,0 0,-24-24,24 24,-50-50,25 50,0-25,0 0,1 25,-1-24,25 24,-50-50,50 50,-25-25,25 0,0 25,-24-25,-1 25,25 0,0-24,-25 24,25 0,-25 0,25 0,-25 0,1 0,24 0,-25 0</inkml:trace>
  <inkml:trace contextRef="#ctx0" brushRef="#br0" timeOffset="24615.4079">12229 5730,'0'0,"25"0,-25 0,25 0,-25 0,24 0,1 0,25 0,-50 0,49 0,-24 0,-25 0,25 0,-25 0,50 0,-25 0,-1 0,-24 0,25 0,0 0,0 0,-25 0,25 0,24 0,-49 0,25 0,0 0,0 0</inkml:trace>
  <inkml:trace contextRef="#ctx0" brushRef="#br0" timeOffset="33919.9401">15354 5209,'0'0,"25"0,-25 25,0 24,0 1,0 24,0-24,0 0,0-1,0-24,0 0</inkml:trace>
  <inkml:trace contextRef="#ctx0" brushRef="#br0" timeOffset="34694.9844">16669 5234,'50'0,"-1"0,-24 25,25-1,-50 1,25-25,-25 0,0 0,0 25,0-25,0 25,0 0,0-1,-25 1,0 0,0 0,0 0,1-1,-1-24,25 25,0 0,-25-25,25 25,0-25,0 0,0 0,25 0,0 0,-25 0,24 0,1 0,0 0,-25 0,25 0,-25 0,49 0,-49 0,50 0,-25 0</inkml:trace>
  <inkml:trace contextRef="#ctx0" brushRef="#br0" timeOffset="35887.0526">18430 5135,'25'0,"-25"0,25 0,0 24,-25-24,24 25,26 25,-25-25,24-1,-24 1,0 25,0-50,-25 25,25-25,-25 0,0 49,-25-49,0 25,25-25,-50 0,50 25,-49 0,74-25,-1 24,26 26,-50 0,0-50,0 24,0 1,0-25,0 0,0 25,0 0,0-25,-25 0,25 0,0 25,0-1,-25-24,1 0,24 0,-25 0,25 25,-50-25,50 0,-25 25</inkml:trace>
  <inkml:trace contextRef="#ctx0" brushRef="#br0" timeOffset="38079.178">14660 6772,'0'0,"-25"24,25 26,0 25,0-26,0 1,0-1,0-49,0 25,0 0,0-25,0 0,25 0,-25 0,50 0,-26-25,51-49,-26 49,-49 0,0 25,0-25,0 25,0-24,0 24,0-50,0 25,0 0,0 0,0 1,0-1,0 25,-49 0,24 0,0 0,0 0,25 0</inkml:trace>
  <inkml:trace contextRef="#ctx0" brushRef="#br0" timeOffset="38847.2219">14933 6598,'0'0,"-25"0,25 0,0 25,-25 0,25-25,-25 24,25-24,0 100,0-76,0 26,-24-25,24 0,-25 24,25-49,0 25,0 25,-25-25,25-1,0 1,0 0,-25 0,25-25,0 25,-25-1,-24 1,49 0,-25-25,0 25,25-25</inkml:trace>
  <inkml:trace contextRef="#ctx0" brushRef="#br0" timeOffset="39464.2572">15776 6796,'0'0,"0"50,0 0,0 24,0 1,0-26,0 1,0-25,0 24,0-24,0 0,0-25</inkml:trace>
  <inkml:trace contextRef="#ctx0" brushRef="#br0" timeOffset="40215.3002">17190 6772,'25'0,"-25"0,49 49,-49-24,50-25,-25 25,0 0,-25-25,0 0,0 25,0-1,0 1,0 0,0-25,0 25,-25 0,-50-1,51 1,-26 0,0 0,50-25,0 25,0-25,25 0,25 0,-1 0,-24 0,25 0,-1 0,1 0,-25 0,0 0,-1 0,-24 0,25 0</inkml:trace>
  <inkml:trace contextRef="#ctx0" brushRef="#br0" timeOffset="41143.3533">18529 6796,'25'0,"50"0,-51 25,1 0,25-25,-50 50,25-50,-25 25,0-25,0 24,0 1,0 0,0-25,0 25,-25-25,25 25,-50-1,50-24,-25 0,1 25,24-25,-25 0,0 0,25 25,-25-25,25 25,25 0,25-25,-26 24,26 1,-50-25,50 25,-50 0,24 0,-24 24,0-24,0 0,0 0,0-1,0-24,0 0,-24 0,-1 0,-25 25,50-25,-25 25</inkml:trace>
  <inkml:trace contextRef="#ctx0" brushRef="#br0" timeOffset="41591.3789">19943 7045,'0'0,"0"0,25 49,0 1,-25-25,0 24,0 1,0 24,0-49,0 25,0-26,0 1,0 0,0 0</inkml:trace>
  <inkml:trace contextRef="#ctx0" brushRef="#br0" timeOffset="42152.411">20539 6970,'0'0,"0"0,24 0,-24 50,50-50,-50 49,50 1,-26 0,-24-1,0-49,0 25,0 0,0 0,0-25,0 0,-24 24,-26 1,0 0,26-25,-1 25,0-25,25 25,0-25,0 0,25 0,0 0,-1 0,1 0,0 0,25 0,-50 0,49 0,-49 0,25 0,-25 0,25 0</inkml:trace>
  <inkml:trace contextRef="#ctx0" brushRef="#br0" timeOffset="42711.4429">22597 7119,'0'0,"25"25,0-25,-25 25,0-1,0 26,0 24,0 1,0-1,0-24,0-25,0-1,0 1,0 0,0 0,0-50,0 0</inkml:trace>
  <inkml:trace contextRef="#ctx0" brushRef="#br0" timeOffset="43407.4828">23218 7094,'0'0,"24"0,-24 0,25 25,50 49,-51-49,-24 0,0 0,0 0,0-1,0-24,0 50,-24-50,-1 50,-25-50,25 0,1 0,-1 0,0 0,25 0,0 24,50-24,-1 25,1 0,-1 0,-49 0,0-1,0 1,0-25,0 25,-24 0,24-25,-25 0,25 25,-50-25,25 0,1 24,-1 1,0-25,0 0,25 25,0-25,-25 0</inkml:trace>
  <inkml:trace contextRef="#ctx0" brushRef="#br0" timeOffset="44271.5322">21580 8533,'25'0,"0"0,0 0,49 0,-24 0,-1 0,-24 0,-25 25,25-1,0-24,-25 0,0 25,0 0,0 25,-50-26,25 51,-24-26,24-24,-49 50,-1-75,50 24,-24-24,24 0,25 0,25 0,0 0,24 25,-24-25,0 0,24 0,1 0,-25 0,24 0</inkml:trace>
  <inkml:trace contextRef="#ctx0" brushRef="#br0" timeOffset="44991.5734">22151 8384,'25'0,"0"0,-1 0,26 25,0 24,-50-24,49 0,-49-25,0 50,0-26,0 1,0 0,-25 0,1 0,-1-1,-74 26,49-25,0 0,-24-25,-1 24,26-24,49 0,49 0,1 0,0 25,24-25,-24 25,-25 0,24 0,-49-25,0 24,0-24,0 25,0-25,0 0,-25 25,1-25,24 0,-50 0,25 25,0-25,1 0,24 0</inkml:trace>
  <inkml:trace contextRef="#ctx0" brushRef="#br0" timeOffset="47247.7024">23813 8830,'0'0,"0"25,0-25,0 50,25-25,-1 24,-24 1,0 0,0-26,0 51,0-26,0 1,0-25,0 0,0-25,0 0</inkml:trace>
  <inkml:trace contextRef="#ctx0" brushRef="#br0" timeOffset="47839.7363">24135 8930,'0'0,"50"24,0 1,-1 25,-24-50,0 25,-25 0,0-25,0 24,0-24,0 25,0 0,0-25,-50 25,1-25,-1 49,-24-24,24-25,50 25,-50 0,50-25,0 0,25 0,50 0,24 0,-25 0,-49 0,-25 0,25 0,0 0,-25 0,24 0,-24 0,0 0,25 0</inkml:trace>
  <inkml:trace contextRef="#ctx0" brushRef="#br0" timeOffset="48639.782">24582 8880,'0'0,"49"25,1-25,-25 25,24-1,-49-24,25 25,-25-25,0 25,0 0,0-25,0 25,-25 0,1-25,-26 49,25-49,25 0,-25 25,1-25,24 0,0 25,0-25,0 25,0-1,0-24,0 0,24 0,1 0,-25 0,25 0,0 0,0 25,-1-25,1 0,-25 50,25-50,-25 25,0-25,0 24,0 1,0 0,0-25,0 50,0-50,0 0,0 24,0-24,-50 0,50 0,-24 25,-26 25,50-50,-50 25,50-25,-24 24,24-24,-25 0</inkml:trace>
  <inkml:trace contextRef="#ctx0" brushRef="#br0" timeOffset="50270.8753">14362 6350,'0'0,"0"0,0 0,-25 0,1 0,24 0,-25 0,25 0,-50 25,1 24,49-24,0 0,-25 0,25 0,0-1,0 1,0 0,0 25,0-26,0 26,0-25,0 0,0-1,0-24,0 25,0-25,0 25,0-25,0 0,-50 0,-24 0,49 0,25 0,-25 0,0 0,25 25,50 0,-25 0,0-1,-1 1,-24-25,0 25,0 0,0 0,0-1,0 26,0-25,0 0,0-1,0 1,0-25,-24 25,24 0,0 0,0-25,0 24,0-24,0 25,0-25,0 50,0-25,0-1,0-24,24 25,-24-25,0 0,25 25</inkml:trace>
  <inkml:trace contextRef="#ctx0" brushRef="#br0" timeOffset="52047.977">25003 8582,'0'0,"0"0,0 0,25 25,0 50,-25-75,25 24,-25 1,0 0,0-25,0 25,0-25,0 49,0-49,-25 50,25 0,0-1,-50-24,50 0,0 0,0-25,0 25,0-1,0 1,0 25,25-50,-25 25,0-25,25 0,-25 0,25 0,-25 24,0 1,0-25,-25 50,25-25,0-1,0 26,0-25,0 0,0-1,0 1,0 0,0 0,0-25,0 25,0-1,0 1,0 25,0-1,0 1,25-25,-25 0,0-1,0 1,0 0,0 0,0 0,0-1,0 1,0 0,0 0,0 0,-50-25,50 0,-25 0,1 0,-1 25,-25-25,50 0,-25 0,25 0,-24 0</inkml:trace>
  <inkml:trace contextRef="#ctx0" brushRef="#br0" timeOffset="53776.0758">12874 5904,'0'24,"50"26,-50-25,49-25,-49 49,25-24,0 25,0-25,-25-1,49 51,-24-75,0 25,0 24,-1-24,1-25,0 25,-25-25,25 0,0 0,-1 25,1-1,25-24,-1 50,1-25,-25-25,0 0,-25 25</inkml:trace>
  <inkml:trace contextRef="#ctx0" brushRef="#br0" timeOffset="54600.1229">13469 6251,'0'0,"0"0,25 25,-25-1,50 1,-25 0,-1 25,1-26,0 1,0 0,-25 0,0-25,0 49,0-24,-25 0,0 25,25-26,0-24,0 25,-25-25,25 0,-24 0,-1 0,0 0,25 0</inkml:trace>
  <inkml:trace contextRef="#ctx0" brushRef="#br0" timeOffset="66032.7768">10567 5779,'25'0,"99"0,-50 0,-24 0,-25 0,0 0,-1 0,1 0,-25 0,25 0,-25 0,25 0,-25 0,25 0,-1 0,-24 0,25 0,0 0,0 0,-25 0,25 0,-25 0</inkml:trace>
  <inkml:trace contextRef="#ctx0" brushRef="#br0" timeOffset="69613.9817">10617 5904,'0'0,"0"0,49 0,-24 0,0 0,0 0,-25 0,49 0,-49 24,25-24,-25 0,25 0,0 0,-25 0,25 0,-1 0,1 0,-25 0,50 0,-25 0,24 0,-49 0,25 0,-25 0,25 0</inkml:trace>
  <inkml:trace contextRef="#ctx0" brushRef="#br0" timeOffset="85775.9061">10518 6226,'0'0,"-25"0,0 25,25 24,-25-24,0 50,25-75,0 24,0-24,-24 0,24 25,-25-25,25 0,0 0,-25 50,25-25,-25-1,25 125,0-99,0 24,0-49,0 0,0-25,0 0,25 50,0-50,24 0,-24 0,-25 0,25 0,0 0,0 0,-1 0,1 0,25 0,24 0,-49-25,25 0,-1 0,-49 0</inkml:trace>
  <inkml:trace contextRef="#ctx0" brushRef="#br0" timeOffset="87070.9802">10592 6722,'25'0,"0"0,-25 0,24 0,1 25,25 0,-25-1,-1-24,-24 25,0-25,50 0,-25 0,0 0,-25 0,24 0,-24 25,0-25,-24 0,-1 0,25 25,0 0,0-25,0 25,-25-1,25 1,0 0,0 0,-25 0,25-1,-25 1,25-25</inkml:trace>
  <inkml:trace contextRef="#ctx0" brushRef="#br0" timeOffset="91743.2474">12552 8607,'-25'0,"50"0,49 0,-24 0,-1 0,1 0,-25 0,-25 0,24 0,-24 0,25 0,0 0,25 0,-1 0,-24 0,0 0,49 0,-74 0,25 0,0 0,0 0,-1 0,-24 0,25 0,-25 0,25 0,0 0,24 0,26 0,-50 0,-1 0,1 0,0 0,0 0,25 0,-50 0,24 0,-24 0,25 0,0 0,0 0,-25 0,25 0,-1 0,-24 0,25 0,-25 0,25 0,0 0,0 0,-25 0,24 0,-24 0,25 0,0 0,0 0,-25 0,25 0,-1 0,-24 0,25 0,0 0,0 0,0 0,-1 0,1 0,-25 0,0 0,25 0,-25 0,25 0,0 0,-25 0</inkml:trace>
  <inkml:trace contextRef="#ctx0" brushRef="#br0" timeOffset="92583.2954">14784 7243</inkml:trace>
  <inkml:trace contextRef="#ctx0" brushRef="#br0" timeOffset="96189.5017">15354 8657,'0'0,"25"-25,0 0,0 25,0 0,-25 0,49 0,-24 0,0-25,24 25,-49 0,50 0,-50 0,25 0,0 0,0 0,24 0,-24 0,25 0,-1-24,1 24,-1 0,-24 0,0 0,0 0,-25 0,49 0,-24 0,0 0,25 0,-26 0,1 0,-25 0,25 0,-25 0,50 0,-50 0,24 0,26 0,24-25,1 25,49 0,25 0,-50 0,0 0,0 0,-24 0,-26 25,-49-25,50 0,-50 0,25 0,24 0,-24 0,25 0,-1 0,1 0,0 0,-26 0,26 0,-50 0,25 0,0 0,0 0,24 0,-24 0,25 0,-26 0,1 0,0 0,0 0,-25 0,49 0,-49 0,75 0,-26 0,1 0,24 0,-24 0,-25 0,24 24,26-24,49 0,-75 25,-24-25,50 0,-26 0,1 0,-25 0,24 0,-49-25,25 25,-25 0,25 0,-25 0,50 0,-1 0,-24 25,0-25,24 0,-24 0,0 0,49 0,1 0,-50 0,24 0,-24 0,25 0,-50 0,24 0,1 25,25-25,-1 0,-24 0,0 0</inkml:trace>
  <inkml:trace contextRef="#ctx0" brushRef="#br0" timeOffset="104799.9942">12601 9947,'25'0,"25"0,-50 0,24 0,1 0,-25 0,25 0,-25 0,50 0,-50 0,24 0,-24 0,25 0,0 0,-25 0,25 0,-25 0,25 0,-1 0,1 0,-25 0,25 0,-25 0,25 0,0 0,-25 0,24 0,-24 0,25 0,25 0,-25 0,-1 0,1 0,0 0,25 0,-50 0,24 0,-24 0,25 0,0 0,-25 0,25 0,-25 0,49 0,-49 0,25 0,-25 0,25 0,-25 0,25 0,0 0,-25 0,25 0,-25 0,24 0,1 0,-25 0,25 0,-25 0,25 0,0 0,-1 0,26 0,-50 0,25 0,-25 0,25 0,-1 0,1 0,-25 0,25 0,0 0,-25 0,25 0,-1 0,1 0,-25 0,25 0,-25 0,25 0,-25 0,25 0,-1 0,-24 0,25 0,-25 0</inkml:trace>
  <inkml:trace contextRef="#ctx0" brushRef="#br0" timeOffset="107104.126">15280 9996,'25'0,"49"0,1 0,-51 0,1 0,0 0,0 0,0 0,-25 0,24 0,-24 0,25 0,0 0,-25 0,25 0,-25 0,25 0,0 0,-1 0,-24 0,25 0,0 25,0-25,49 0,-74 0,25 0,0 0,0 0,74 0,-25 0,-24 0,-1 0,1 0,-25 0,0 0,-1 0,-24 0,25 0,-25 0,50 0,-50 0,25 0,-1 0,1 0,-25 25,25-25,-25 0,25 0,0 0,-1 0,-24 0,25 0,-25 0,25 0,0 0,-25 0,25 0,0 0,-1 0,-24 0,25 0</inkml:trace>
  <inkml:trace contextRef="#ctx0" brushRef="#br0" timeOffset="118405.7724">12601 11683,'25'25,"25"-25,-1 0,26 0,-26 0,1 0,-25 0,-1 0,1 0,0 0,-25 0,25 0,0 0,-1 0,51 0,-1 0,-49 0,-25 0,50 0,-26 0,1 0,-25 0,25 0,-25 0,25 0,24 0,-49 0,50 0,-25 0,0 0,0 0,-25 0,49 0,-49 0,25 0,-25 0,25 0,0 0,-25 0,24 0,-24 0,50 0,-25 0,-25 0,25 0,-1 0</inkml:trace>
  <inkml:trace contextRef="#ctx0" brushRef="#br0" timeOffset="125033.1515">13320 11757,'0'0,"0"50,0-25,-24 0,24 24,-50 26,50-26,0 1,-50-25,50-1,-24 1,24 0,0-25,-25 25,25 25,-25-1,25-24,-99 124,24-75,26 1,-26-1,26 0,-1-49,-24 25,74-50,-25 25,0-1,0 1,-24 0,49-25,-50 25,-74 49,74-49,-24 25,-25-26,49 1,-24 0,-1 0,51-25,-26 0,25 25,-24 0,-1-1,0 26,-24-25,-25 24,0 1,99-25,-75 0,1 24,24-24,25 25,-49-50,49 24,0 1,25 0,-49 0,-1-25,-24 0,-1 49,1-24,49-25,-49 25,-50 0,24-25,51 25,-51-1,26 26,0-50,49 25,-25 0,1-1,24 1,-25 0,25 0,-24 24,24-49,0 0,-24 25,24 0,-25-25,25 25,-24 0,-1-1,25 1,1 0,-1 0,25-25,-25 25,-25 24,26-24,-1 0,25-25,-25 25,25 0,0-1,0 1,-25 0,0 0,25 0,-25 24,1-49,24 25,-25-25,0 25,0 0,25-1,-25 1,1 25,-1-25,0-1,0-24,25 25,0-25,-25 25,1-25,-1 25,0-25,25 0,-50 25,26-1,-26-24,50 25,-25-25</inkml:trace>
  <inkml:trace contextRef="#ctx0" brushRef="#br0" timeOffset="126568.2393">8682 14932,'0'0,"0"0,25 0,-25 0,0 25,0-25,0 50,0-25,0-1,0 26,0-25,0 24,0-24,0-25,0 25,0 0,0-25,0 25,0-1,0 1,0 0,0 0,0 0,0 24,0-49,0 25,0 0,25 0,-25-25,0-25,0 25,0-25,24 25,1 0,0 0,-25 0,25 0,0 0,-1 0,-24 0,0-25,0 25,25-24,0-1,-25 0,25 0,0 0,-25 25,24 0,-24-25,0 25,25 0,0 0,0 0,0 0,24 0,-24 0,-25 0,25 0,-25 0,25 0</inkml:trace>
  <inkml:trace contextRef="#ctx0" brushRef="#br0" timeOffset="128583.3545">8880 15032,'0'0,"0"24,0-24,0 25,0 25,-24-50,24 25,0-1,0-24,0 25,0 25,0-50,-25 49,25-49,0 25,0-25,0 25,0 0,-25-25,25 0,0 25,0-50,0 0,0 0,0 25,0-25,0 25,0 0,0 25,-25 0,25 0,0 0,-25-25,25 0,25-25,-25 25,25-25,-25 0,25-24,-25 49,0-25,0 0,0 0,0 25,0-25,0 25,0-24,0-1,0 25,0-25,0 25,0-25,0 25,0-25,0 1,25 24,-25-25</inkml:trace>
  <inkml:trace contextRef="#ctx0" brushRef="#br0" timeOffset="133735.6492">7888 16768,'0'0,"25"0,0 0,24 0,1 0,0 0,-26 0,1 0,-25 0,25 0,0 0,-25 0,25 0,24 0,-49 0,75 0,-26 0,-24 0,25 25,-25-25,49 0,0 25,-49-25,0 0,0 0,0 0,-1 0,26 0,-50 0,25 0,0 0,-25 0,24 0,-24 0,25 0,-25 0,50 0,-25 0,-1 0,1 0,0 0,0 0,-25 0,25 0,-25-25,24 25,-24 0,-24 0,24 0,-25 0,25 0,-25 0,0 0,-24 0,49 0,-25 0,0 0,0 0,25 0,-25 0,25 0,-24 0,24 0,-25 0,-25 0,25 0,1 0,-1 0,0 0,25 0,-25 0,25 0,-25 0,1 0,24 0,-25 0,0-50,0 50,0 0,1 0,24 0,-25 0,0 0,0 0,-24 0,24 0,0 0,0 0,0 0,1 0,-1 0,0 0,-25 0,25 25,1-25,24 0,-25 0,0 0,0 0,0 0,1 0,-1 0,0 0,25 0,0 0,50 0,-1 0,1 0,24 0,-49 0,0 0,0 0,49 0,-74 0,25 0,-25 0,50 0,-50 0,24 0,-24 0,50 0,0 0,-26 0,26 0,0 0,-1 0,1 0,-25 0,-1 0,-24 0,25 0,0 0,0 0,0 25,24-25,1 0,-1 0,1 0,-25 0,24 0,-49 0,0 0,0 0,0 0,-24 0,-1-25,25 25,0 0,-25 0,25-25,-50 25,50 0,-24 0,-26 0,25 0,0 0,25 0,-24 0,-1 0,0 0,25 0,-25 0,0 0,1 0,-26 0,50 0,-50 0,26 0,-51 0,26 0,24 0,-25 0,1 0,-1 0,25 0,0 0,1 0,24 0,-50 0,50 0,-25 0,0 0,0 0,1 0,-1 0,25 0,-25 0,-25 0,26 0,-51 0,26 0,-1 0,0 0,26 0,-1 0,25 0,-25 0,0 0,0 0,1 0,24 0,0 0,24 0,76 0,-26 25,0-25,26 0,-51 0,-24 0,0 0,-25 0,25 0,-1 0,1 0,25 0,-25 0,24 0,-24 0,-25 0,25 0,-25 0,25 0,0 0,-1 25,-24-25,75 0,-50 0,49 0,-74 0,25 0,0 0,-1 0,-24 0,25 0,0 0,0 0,24 0,-49 0,25 0,-25 0,25 0</inkml:trace>
  <inkml:trace contextRef="#ctx0" brushRef="#br0" timeOffset="146055.3539">13643 11782,'0'0,"0"0,25 0,-25 0,25 0,-1 25,-24 0,25-25,-25 25,25-1,0 1,0-25,-1 50,26-1,-50-49,50 25,-50-25,0 0,24 0,1 0,0 0,0 0,24 0,1-25,0 1,-1-1,1 0,-1 25,-24-50,0 50,-25 0,25-24,-25 24,0-50,0 25,25-49,-25 49,0-25,24-24,-24 49,0 0,0 1,0-1,0-25,0-123,0 123,0 25,0 25,0 25,0 0,0 24,0-24,-24 25,24-25,-25-1,25 26,-25-25,25 0,0-25,0 49,-25-24,25 0,0-25,0 0</inkml:trace>
  <inkml:trace contextRef="#ctx0" brushRef="#br0" timeOffset="146871.4006">14412 11187,'25'25,"-25"24,49-24,-24 74,-25-74,25 25,0-25,-25-25,0 24,0 1,0-25</inkml:trace>
  <inkml:trace contextRef="#ctx0" brushRef="#br0" timeOffset="152391.7163">8012 16495,'0'0,"0"0,-25 0,-24-25,24 1,0-26,0 25,1-25,-1 26,0 24,25-25,0 25,-25-50,25 25,-25-24,25-1,0-24,0-1,-24 26,24 24,0 0,0 25,0-25,0 25,0-49,0 24,0 0,0-24,0-1,0 25,0 0,0 25,0-24,0-1,0-25,0 25,0-24,0 24,0 25,0-50,0 50,0-25,0 25,0-24,0-1,0 0,0 0,0 0,0-24,0 49,0-25,0 25,0-25,0 0,24 25,-24-49,50 24,-50 0,0 25,25 0,0-25,-25 25,0-49,49 49,-49-25,25 25,-25 0,50 0,-26 0,1-25,25 0,-25 25,-1 0,51 0,-50 0,24 0,-49 0,50-24,-25-1,0 25,-25 0,24 0,-24 0,50 0,0 25,-26-25,51 24,-26-24,-24 0,50 0,-26 25,-24-25,-25 0,25 0,0 0,24 0,-49 25,50 0,-1 0,-24 24,25-49,-50 25,25 0,-1-25,1 0,0 25,0-25,-25 0,0 24,25 1,-1-25,-24 25,0-25,25 25,0 24,-25-49,0 25,0 0,25 0,-25 0,0-25,25 0,-25 49,25-24,-25 0,0-25,0 50,24-50,-24 24,0 1,0 0,25 0,-25-25,0 25,0-1,0-24,0 25,0 25,0-50,0 49,0-24,0 0,0 0,0 24,0-49,0 50,0-50,0 25,0 0,0-1,0-24,0 25,0-25,0 25,0-25,0 25,-25 0,25-25,0 24,0 1,-24 0,24-25,-25 25,25-25,0 25,-25-1,25-24,-25 25,25 25,-25-25,0-1,1-24,-1 25,25-25,-25 25,25-25,-25 0,0 0,25 0,-24 0,24 0,-50 25,25-25,-24 25,24-25,0 0,0 0,25 0,-25 0,1 0,-26 0,25 0,-24 0,-26 0,26 0,24 0,0 0,25 0,-25 0,0 0,1 0,-1 25,0-25,0 24,0-24,1 0,-1 0,0 0,0 0,0 0,1 0,24 0,-25 0,25 25,-50-25,25 0,0 0,-24 0,-1 0,50 0,-49 0,49 0,-25 0</inkml:trace>
  <inkml:trace contextRef="#ctx0" brushRef="#br0" timeOffset="158056.0403">4738 9897,'0'0,"0"0,0 0,25 50,-25-26,0 1,25-25,-25 25,24 25,-24-25,0-1,25 1,-25 0,0 25,25-26,25 1,-50-25,0 25,24-25,-24 0,0 0,0-25,0 25,0-25,0 1,0-1,0-50,0 51,50-26,-50-25,0 1,25 49,-25-24,25-1,-25 25,25-49,24 24,-24 25,0 1,0 24</inkml:trace>
  <inkml:trace contextRef="#ctx0" brushRef="#br0" timeOffset="164967.4356">11510 7640,'-25'0,"0"0,25 25,-25-25,1 49,-26 1,25-1,0-24,0 25,-24-1,49-49,0 50,0-50,-25 25,25 25,0-50,0 24,0-24,0 50,0-25,25 0,-25 24,0-24,0 0,0 49,0-49,0 0,0 24,0-49,0 25,0-25,0 25,0-25,0 25,0 24,0-24,0 25,0 24,0-49,0 25,0-1,0-49,-50 25,-24-25,24 0,25 0,1 0,24 0,24 25,26 24,0 1,-26-25,1 0,-25 24,25-24,-25 25,50-25,-50-1,24 26,-24-25,0 0,0-25,0 24,0 1,0 0,0 25,0 49,0-25,0 25,0-24,0-1,0-24,0-1,0-24,0-25,0 25,0 0,0-25,0 25,0 24,0-24,0 25,0-1,0 26,0-50,0-1,0 26,0 0,0-1,0 1,0-1,0-24,0 0,25 0,0 0,-25-1,0 1,0 0,25 0,-25 0,0-1,0-24,0 25,0 0,25 0,-25-25,25 25,-25 24,0-49,24 0,-24 25</inkml:trace>
  <inkml:trace contextRef="#ctx0" brushRef="#br0" timeOffset="217103.4176">10245 9029,'0'0,"0"50,24 24,-24 0,25-24,0 0,-25-1,0-49,0 0,50 0,24-74,1-25,-26 49,26-24,-26-51,1 51,-50 49,25 0,-1 1,1-1,-25 25,0-25</inkml:trace>
  <inkml:trace contextRef="#ctx0" brushRef="#br0" timeOffset="223703.7951">20415 4837,'0'0,"0"50,0-26,0 1,0 25,0-50,24 25,1 24,0 1,0-1,0 26,-1-1,-24-49,0 0,25-25,0 0,25-50,-26 25,26-24,49-26,1-24,-51 25,26-50,98-75,-49 50,0-24,0 98,-74 26,-25 24,24 0</inkml:trace>
  <inkml:trace contextRef="#ctx0" brushRef="#br0" timeOffset="288663.5106">10989 7367,'0'0,"49"0,51 0,73 0,1 0,24 0,1 0,24 0,-124 0,0 0,-49 0,-25 0,-25 0,25 0,-25 0,49 0,-49 0,50 0,0 0,-26 0,1 0,50 0,-75 0,74 0,-24 0,24 0,0 0,1 0,-1 0,-24 0,-25 0,-1 0,-24 0,50 0,24 0,-24 0,24 25,1 0,-50-25,24 24,26-24,-75 0,25 0,-25 25,0-25,0 0,0 0,-50 0,50 0,-25-25,0 1,1 24,-1 0,0-25,0 0,0 25,0 0,-24 0,-1 0,1 0,24 0,-50 0,26 0,-1 0,1 0,-1 0,0 0,-74 0,50 0,0 0,49 0,-25 0,25 0,1 0,-1 0,0 0,0 0,0 0,0 0,-24 0,24 0,-25 0,1 0,-1 0,25 0,-24 0,-1 0,-24 0,24 0,25 0,-24 0,-1 0,25 0,1 0,-1 0,0 0,0 0,-24 0,49 0,-50 0,0 0,-24 0,74 0,-25 0,25 0,-25 0,1 0,-26 0,50 0,-25 0,0 0,0 0,25 0,-24 0,-1 0,0 0,-25 0,26 0,24 0,-50 0,50 0,-25 0,25 0,-49 25,49-25,-25 0,0 0,25 25,-25-25,25 0,-25 0,25 0,0 24,-24 1,24-25,0 25,0-50,0 25,0-25,24 25,-24 0,0 0,0-49,0 49,25 0,0-25,0 25,0 0,-1 0,-24-25,25 25,0-25,0 25,-25 0,25 0,-1 0,26 0,0-49,-26 49,1 0,-25 0,50 0,0 0,-50 0,24 0,26 0,-25 0,0 0,-1 0,-24 0,50 0,-25 0,24 0,1 0,-25 0,0 0,24 0,-24 0,-25 0,25 0,0 0,-1 0,1 0,0 0,25 0,-1 0,-24 0,0 0,24 0,-24 0,25 0,-25 0,-1 0,1 0,25 0,-25 0,-1 0,51 0,-50 0,0 0,-1 0,26 0,-50 0,50 0,-26 0,26 0,0 0,-26 0,26 0,0 0,-26 0,26 0,-25 0,0 0,-25 0,24 0,1 0,0 0,0 0,0 0,-1 0,26 0,-25 0,0 0,-25 0,24 25,-24-25,25 0,0 0,-25 0,50 0,-26 0,26 0,25 0,-51 0,1 24,-25-24,-25 0,25 0,-24 0,24 0,-25 0,0 0,0 0,25 0,-25 0,0 0,1 0,-51 0,1 0,24 0,1 0,24 0,25 0,-25 0,-49 0,74 0,-50 0,0 0,1 0,24 0,0 0,0 0,1 0,-26 0,-24 0,24 0,0 0,26 25,-51-25,1 0,49 0,-25 0,25 0,-24 0,-1 0,25 0,-24 0,24 0,0 0,0 0,-99 0,100 0,-51 0,-24 0,25 0,24 0,25 0,0 0,1 0,-1 0,0 0,0 0,-24 0,-1 0,0 0,-24 0,49 0,-25 0,26 0,24 0,-25 0,25 0,0 0</inkml:trace>
  <inkml:trace contextRef="#ctx0" brushRef="#br0" timeOffset="297689.0268">10766 5779,'24'0,"-24"0,25 0,-25 0,25 0,0 0,-25 0,25 0,-50 0,-25 0,1 0,24 0,-25 0,1 0,24 0,0 0,25 0,50 0,-1 0,26-49,-51 49,1 0,0 0,0 0,0 0,-25 0,24 0,-24 0,50 0,-50 0,50 0,-50 0,-25 0,25 25,-25-25,25 0,-25 0,0 0,25 24,-24-24,24 0,-50 0,25 0,0 25,-24-25,-1 0,50 0,-49 0,49 0,-25 0,50 0,-1 0,51-25,-1 25,-24 0,-1 0,-49 0,25-24,-25 24,25 0,0 0,0 0,-25 0,24 0,-48 0,-26 0,0 0,1 0,-1 0,25 0,1 0,-1 0,0 0,0 0,0 0,1 0,48 0,1-25,0 25,49 0,-49 0,0 0,49 0,-24 0,-25 0</inkml:trace>
  <inkml:trace contextRef="#ctx0" brushRef="#br0" timeOffset="299607.1365">9848 7491,'0'0,"25"0,-25 25,24 0,26 49,-50-74,25 25,-25 0,0-25,0 0,25-25,-1 25,-24-50,0 50,50-25,-25 1,24-26,1 25,-25 25,0 0,-25-25,24 25,1-24,-25-26,50 25</inkml:trace>
  <inkml:trace contextRef="#ctx0" brushRef="#br0" timeOffset="337935.3288">20390 4862,'25'0,"-25"0,24 0,1 0,-25 0,0 0,25 0,-25 0,25 0,0 25,-1-1,-24-24,25 0,-25 0,25 0,-25 0,50 0,-1-49,1 24,-25 0,24 0,-24 25,25-25,-50 1,25 24,-25-25,49 0,-24 25,25-25,-1 0,-24 1,0-1,0 25,-1-25,1 25,25-50,-1 50,26 0,-1-24,1-1,-26 0,-24 25,25-25,-26 25,26-25,-25 25,0 0,-1 0,1 0,0 0,-25 0,0-24,25 24,0 0,-1 0,51-25,-25 25,-26-25,1 0,-25 25,25 0,-25 0</inkml:trace>
  <inkml:trace contextRef="#ctx0" brushRef="#br0" timeOffset="346855.839">18629 4762,'24'0,"26"0,24 0,26 0,-51 0,-49 0,50 0,0 0,24 0,-49 0,0 0,-1 0,-24 0,25 0,0 0,25 0,-50 0,24 0,1 0,0 0,-25 0,25 0,-25 0,25 0,-1 0,1 0,0 0,0 0,-25 0,25 0,-1 0,1 0,25 0,-50 0,25 0,-1 0,1 0,25 0,-25 0,-1 0,26 0,0 0,-25 0,24 0,75 0,-49 0,-26 0,1 0,-25 0,-1 0,-24 0,25 0,0 0,-25 0,25 0,0 0,-1 0,26 0,-25 0,24 0,-24 0,-25 0,25 0,-25 0,25 0,0 0,24 0,1 0,-25 0,-1 0,1 0,-25 0,50 0,-50 0,25 25,-25-25,25 0,-1 25,1-25,0 0,0 0,-25 0,49 0,-24 0,-25 0,25 0,0 0,0 0,-1 0,1 0,0 0,0 0,0 0,-1 0,1 0,-25 0,25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17:59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14089 8037,'0'0,"50"0,0 0,-50-25,49 25,26 0,-51 0,51 0,24 0,-24-25,-1 25,-49 0,0 0,-1 0,-24 0,25 0,0 0</inkml:trace>
  <inkml:trace contextRef="#ctx0" brushRef="#br0" timeOffset="7855.4493">16123 9823,'0'0,"0"0,50 0,-25 0,0 0,24 0,1 0,-25 0,24 0,-24 0,0 0,0 0,-25 0,49 0,-49 0,25 0,25 0,-50 0,49 0,-49 0,25 0,0 0,0 0,0 0,-25 0,49 0,-24 0,0 0,0 0,-25 0,49 0,1 0,-25 0,24 0,1 0,-1 0,1 0,-25 0,74 0,-25 0,1 0,24 0,-25 0,1 0,-1 0,1 0,-26 0,26 0,-26 0,26 24,-50-24,24 0,-24 0,25 25,24 0,0-25,1 0,24 0,50 0,-50 25,25-25,-25 0,-49 0,49 0,-24 0,-26 0,1 0,-1 0,1 0,0 0,-1 0,26 0,-1 0,-49 0,24 0,-24 0,0 0,25 0,-25 0,24 0,50 0,-49 0,0 0,-26 0,26 0,-25 0,-25 0,25 0,-1 0,26 0,0 0,-1 0,1 0,-1 0,-24-25,-25 0,25 25,-25 0,25-25,-25 25,0-24,0-1,25 25,-25-25,0 25</inkml:trace>
  <inkml:trace contextRef="#ctx0" brushRef="#br0" timeOffset="24719.4139">17314 6846,'0'0,"50"0,-1 0,1 0,-1 0,26 0,-50 0,-25 0,24 0,1 0,0 0,-25 0,25 0,0 0,-25 0,0 0</inkml:trace>
  <inkml:trace contextRef="#ctx0" brushRef="#br0" timeOffset="25336.4491">17165 7144,'0'0,"0"0,0 0,25 0,49 0,1 25,-1-25,-24 0,-1 0,1 0,0 0,-50 0</inkml:trace>
  <inkml:trace contextRef="#ctx0" brushRef="#br0" timeOffset="25895.4811">17339 6970,'0'0,"0"50,0-25,0 49,0 0,0-24,0-25,0 0,0 49,0-74,0 25,0-25,0 25</inkml:trace>
  <inkml:trace contextRef="#ctx0" brushRef="#br0" timeOffset="26595.5212">17537 7020,'25'0,"-25"25,0 24,0 1,0-1,0 1,0 0,0 49,0-25,0-24,0-1,0 1,0 0,0-1,0-49</inkml:trace>
  <inkml:trace contextRef="#ctx0" brushRef="#br0" timeOffset="38464.2">18108 9748,'-25'0,"25"0,-25 0,0-25,1 1,24 24,-25-25,25 0,-25 25,0-25,25 25,0-49,-25 49,25-50,-24 0,24 50,-25-49,25 24,-25 0,25 0,0 1,-25-1,25 25,0-25,0 25,0-25,-25 25,25-25,0 1,0-26,0-24,0 49,0 0,0 25,0-50,0 1,0 24,25 0,-25 0,0 25,0-49,0 24,25 0,0 0,-25 0,0 25,49-24,-49 24,25-50,-25 50,25-25,0 25,-25-25,49 1,-49-1,25 0,25 25,-50-25,25 25,24 0,-24 0,25-25,-26 1,1 24,25-25,-25 25,-1 0,26 0,-25-25,24 0,-24 25,25-25,-1 1,26-1,-1 25,1-50,-1 25,-24 1,-1-1,1 0,-25 25,49-25,-24 25,-1 0,1-25,24 25,26 0,-51 0,1 0,-1 0,1 0,-25 0,0 0,24 0,26 0,-1 0,-49 0,25 0,-26 0,51 0,-75 0,25 0,-1 0,-24 0,25 0,0 0,0 0,0 25,-25-25,24 0,1 0,0 0,0 0,-25 25,49 0,-49 0,25-25,-25 24,0 1,0-25,50 25,-50 25,25-26,24 26,-49 0,25-26,0 26,-25-25,0 0,25-25,-1 49,-24-49,0 25,50 49,-50-74,0 50,0-50,0 50,0-1,25-24,-25-25,0 25,25 24,-25-24,0 25,0-25,0 0,0-25,0 24,0 26,0 0,0-26,0 26,-25-25,0 24,25-24,0-25,0 25,0 0,0-25,0 25,0-25,-25 24,25 1,0 0,-25 0,1 0,24-25,-25 24,25 1,0-25,-25 0,25 25,-25-25,25 0,0 0,-25 0,25 25,-24-25,-1 0,25 0,-25 25,25-25,-25 0,25 0,-49 0,-1 0,25 24,-49 1,49-25,0 0,25 0,-25 0,1 0,-26 25,25 0,-24-25,24 0,0 0,0 0,-24 0,24 0,0 0,0 0,0 0,-24 0,49 0,-25 0,25 0,-25 0,0 0,25 0,-25 0,25 0,-49 0,49 0,-50 0,25 0,-24 0,24 0,0 0,25 0,-25 0,25 0,-24 0,-1 0,25 0,-50 0,25 0,-49 0,24 0,26 0,-1 0,0 0,0 0,-24 0,49 0,-25 0,0 0,0 0,0 0,1 0,-1 0,-50 0,26 0,-1 0,-49 0,74 0,0 0,0 0,1 0,24 0,-25 0,0 0,25 0,-25 0,-24 0,24 0,0 0,-49 0,49 0,0 0,-25 0,-24 0,49 0,0 0,1 0,24 0</inkml:trace>
  <inkml:trace contextRef="#ctx0" brushRef="#br0" timeOffset="65223.7306">16495 10840,'0'0,"0"0,0 24,0 1,0 25,0 24,0 50,25 100,0-1,25 25,-50-75,0-73,0 24,24-99,-24-1,0-24</inkml:trace>
  <inkml:trace contextRef="#ctx0" brushRef="#br0" timeOffset="66567.8074">16446 10988,'25'0,"-25"0,74 0,0 0,26 0,-26 0,-49 0,0 25,-25 25,25-25,-25 24,0 1,0 0,0-26,0 1,0 0,0 0,-25-25,25 25,-25-1,0 26,0-25,1-25,-1 25,0-25,0 49,25-49,-25 0,0 25,25-25,0 0,0 0,25 0,-25 0,25 0,-25 0,25 0,0 0,-25 0,49 0,-49 0,25 25,25 24,-25-49,24 25,-49 0,50-25,-25 50,-1-50,-24 24,25-24,0 0,0 25,-25-25,25 0,-25 0,24 25,1-25,0 0,49 25,50 24,0-24,-49-25,-26 0,-24 0,-25 0</inkml:trace>
  <inkml:trace contextRef="#ctx0" brushRef="#br0" timeOffset="68495.9177">16421 12998,'0'24,"0"1,0 0,0 0,0 0,0-1,0-24,0 50,0-25,0 25,0-1,50 1,-26-1,-24-24,0 50,25-51,-25 1,25-25,-25 25,25 0,-25-25,25 25</inkml:trace>
  <inkml:trace contextRef="#ctx0" brushRef="#br0" timeOffset="69783.9914">19819 12601,'0'25,"25"-1,-25 1,0-25,25 25,-25-25,0 0,0 25,25 0,-25-25,0 24,0-24,0 25,0 0,25-25,-25 25,0 0,0-1,0 26,0-25,0 0,0 24,0-49,0 25,0 0,0 0,0 24,0-24,0 0,0 0,0-25,0 49,-25-49,25 25,-25-25,25 0,-25 25,25 0,-50 0,50-25,-24 24,24 1,0-25,0-25</inkml:trace>
  <inkml:trace contextRef="#ctx0" brushRef="#br0" timeOffset="82791.7354">18306 10170,'0'0,"0"0,0 0,25 25,0-25,-25 25,25-25,-25 0,24 0,-24 24,25-24,0 0,-25 0,0 0,25 0,-25 0,25 0,-1 0,1 0,74 0,-49 0,24 0,-49 0,0 0,0 0,0 0,-25 0,25 0,-1 0,1 0,0 25,-25-25,25 0,-25 50,25-50,-25 25,24-1,-24-24,0 25,25-25,0 25,0-25,-25-25,49 0,-24 1,0-1,0 25,0-25,-1 25,-24 0,25-25,0 25,25 0,-50 0,49 0,-24 0,0 0,24 0,1 0,0 0,-1 0,1 0,-25 0,-1 0,26 0,-50 0,25 0,-25 0,50 0,-50 0,49 0,-24 0,0 0,0 0,24 0,1 0,-25 0,-25 0,24 0,1 0,0 0,-25 0,0-25</inkml:trace>
  <inkml:trace contextRef="#ctx0" brushRef="#br0" timeOffset="310792.7763">1960 6499,'0'0,"0"49,0 1,0 24,0 26,0 24,0-25,25 0,-25 0,0 1,25-1,-25 25,24 25,1 24,0 100,-25 0,25 0,-25 0,0-75,0-24,0-75,0 50,0-25,0-50,0 50,0 75,-50-26,25 1,25 99,-24-100,24 75,0-49,-25-1,0-24,0 49,0-24,1-1,-26-49,50 25,-25-1,0 1,25-1,0-73,0 49,0-25,0 0,0-50,0-49,0 0,0 24,0 26,0 49,0-25,0 50,0-50,0-25,0-24,0-25,0 24,0 26,0-1,0 1,0 24,0-25,0-24,0 24,0-24,0-25,0 74,0 25,0 50,0-1,0-49,0 50,0-100,0 1,0-75,0 0,0 0</inkml:trace>
  <inkml:trace contextRef="#ctx0" brushRef="#br0" timeOffset="311815.8348">1563 15751,'0'0,"0"0,25 25,0 24,-25-49,0 50,49 24,-49-49,25 50,0-51,-25 26,0 0,25 24,-1-24,1-1,-25 1,0 24,0-24,0-25,0 0,0-25,25 0,0-50,25 0,-1 1,-24-1,0 25,74-49,-74 24,24-24,1-1,-25 51,0 24</inkml:trace>
  <inkml:trace contextRef="#ctx0" brushRef="#br0" timeOffset="320391.3253">1786 16049,'0'0,"25"49,-25 1,25-25,-25 24,0-24,0-25,0 50,25-50,-25 0,0 24,0 1,0 0,0-25,0 25,0 25,0-50,0 24,0 1,0-25,0 25,0 0,0 0,0-25,0 24,0 1</inkml:trace>
  <inkml:trace contextRef="#ctx0" brushRef="#br0" timeOffset="321633.3964">1737 16073,'0'0,"0"0,0 25,0-25,24 25,-24 0,0 24,25-49,-25 25,0-25,0 25,0 25,0-26,0-24,0 25,0-25,0 25,0-25,0 25,0 0,0 0</inkml:trace>
  <inkml:trace contextRef="#ctx0" brushRef="#br0" timeOffset="628143.9278">4540 5085,'0'0,"0"0,-25 25,0-25,25 0,0 25,-25-25,25 0,-25 24,1 1,24 0,0-25,-25 50,25-50,0 24,0-24,0 25,0 0,0 0,-25 24,25-49,0 50,0-50,0 25,0-25,0 49,0-24,0 25,0-25,0 24,0-24,0 0,25-25,-25 25,25-1,-25-24,24 25,-24-25,50 50,0-50,-1 50,1-26,-25-24,-25 25,24-25</inkml:trace>
  <inkml:trace contextRef="#ctx0" brushRef="#br0" timeOffset="634775.3071">4837 5680,'25'0,"-25"0,25 0,-25 0,0 0,0 25,0 0,0-25,0 25,0-1,0 1,25-25,-25 25,24-25,-24 25,0 0,0-25,25 0,-25 25,50-25,-50 24,25-24,-25 0,25 0,-1 0,-24 0,25-24,-25-1,0 0,25 25,-25 0,0-25,0 0,0 25,0-25,-25 25,25-49,0 49,0-25,-25 0,25 0,-24 25,24-24,0 24,0-25,0 0,0 25,0-25,0 25,0-25,0 1,0 24,0-25,0 0,0 0,0 25,0-25,0 25,0 0,0-24,24 24,-24 0,0 0,25 0,-25-25,25 25,-25-25,0 25,25-25,0 25,-25 0,0-25,24 25,-24 0,0 0,25 0,-25 0,25-24,0 24,-25 0,25 0,-25 0,24 0,1 0,-25 0,25 0,-25 0,25 0,-25 24,25-24,-1 0,-24 25,0-25,25 0,-25 0,0 0,25 0,-25 25,0 0,0-25,0 25,0-25,0 24,0 26,0-50,0 25,0 0,0 24,0-49,0 0,0 25,0 0,-25 0,25-25,0 24,0 1,0 0,0 0,0-25,0 25,0-1,0-24,0 25,0-25,0 25,0 0,0-25,0 25,0-25,0 25,25-25,0 0,-25 0,25 0,-25 0,24 0,-24 0,25 0,0 0,-25 0,25 0,-25 0,25 0,-25 0,24 0,-24-25,0 25,0-25,0 0,0 25,0-25,0 25,0-25,0 1,0 24,0-25</inkml:trace>
  <inkml:trace contextRef="#ctx0" brushRef="#br0" timeOffset="637783.4791">5333 6176,'-24'25,"24"-25,-25 0,0 25,25 0,0-25,-25 25,25-25,-25 24,25 1,-49 0,24 0,0 24,25-49,0 0,-25 0,75 0,-25 0,0 0,49 0,-49 0,-25 0,49 25,-24-25,0 0,0 0,0 0,-25 0,24 0,-24 0,25 0,-25 0,0 0,-25-74,1-1,-1 51,25-1,0 25</inkml:trace>
  <inkml:trace contextRef="#ctx0" brushRef="#br0" timeOffset="638959.5464">6226 5755,'0'0,"0"24,0 1,0 0,0-25,-24 25,24-25,-25 25,25-25,-25 0,25 0,-25 0,25 0,-25 0,25 0,-25 25,25-1,-24-24</inkml:trace>
  <inkml:trace contextRef="#ctx0" brushRef="#br0" timeOffset="640487.6338">6896 5085,'0'0,"0"0,0 0,25 0,0 0,49 0,-49 0,24 0,-49 0,25 0,0 0,0 0,-25 0,50 0,-26 25,26-25,0 0,24 0,-49 0,0 0,24 0,-49 0,25 0,-25 0,25 0,-25 0,25 0,-1 0,-24 0,25 0,-25 0</inkml:trace>
  <inkml:trace contextRef="#ctx0" brushRef="#br0" timeOffset="641576.6961">6995 5159,'0'25,"0"50,0-26,0 1,0 24,0-24,0 24,0-24,0-1,0 1,0 0,0 24,0-24,0-1,0 1,0-25,0 0,0 24,-25-24,25 49,0-24,0 0,0-1,0-24,0 0,0 0,0-25,0 0,0-25,0-25</inkml:trace>
  <inkml:trace contextRef="#ctx0" brushRef="#br0" timeOffset="642375.7418">7020 5606,'0'0,"25"0,74 0,-49 0,24 0,-49 0,0 0,0 0,-1 0,-24 0,25 0,-25 0,25 0,-25 0,25 0,0 0,-25 0,24 0,1 0,25 0,-1 0,-24 0,-25 0,25 0</inkml:trace>
  <inkml:trace contextRef="#ctx0" brushRef="#br0" timeOffset="644255.8493">8310 5730,'0'0,"0"0,0 25,-25-1,25 26,-25-50,25 0,-24 0,24 25,-25-25,25 0,-25 25,25 0,0-25,-25 24,25-24,0 25,-25 0,0-25,25 0,-24 25,24-25,0 0,-25 0</inkml:trace>
  <inkml:trace contextRef="#ctx0" brushRef="#br0" timeOffset="647344.0259">7442 6325,'-50'25,"50"-25,-25 0,1 25,-1-25,0 25,0-25,25 0,0 24,-25-24,1 25,-1-25,0 25,25-25,0 0,25 0,0 0,24 0,26 0,-26 0,-49 0,50 0,-1 0,-24 0,-25 0,25 0,-25 0,0-25,-25 25,25-49,-49 24,49 0,-25 25,0-25</inkml:trace>
  <inkml:trace contextRef="#ctx0" brushRef="#br0" timeOffset="648464.09">8955 4986,'0'0,"0"49,0-24,25 25,-25-1,0-24,0 25,0-1,0 1,0 0,0 24,0 0,0 1,0-1,0-24,0 74,0-50,0-24,0 0,0-26,0 1,0-25,0-25,0-24</inkml:trace>
  <inkml:trace contextRef="#ctx0" brushRef="#br0" timeOffset="649639.1572">9004 4936,'0'0,"50"0,-50 0,50 0,-50 0,24 0,-24 0,25 0,0 0,-25 0,25 0,-25 0,25 0,-1 0,1 0,0 25,0 0,-25-25,0 25,0-25,0 24,25 1,0 25,-1-50,-24 49,25-49,-25 25,25 0,-25 0,0-25,0 25,0-25,0 49,0-49,0 0,-25 0,25 25,-49-25,-1 25,0 0,25-1,-24-24,-1 0,50 0,-25 0,1 0,24 0,-25 0,25 0,-25 0,25 0,-25 25,0-25,1 0,24 0,0 0</inkml:trace>
  <inkml:trace contextRef="#ctx0" brushRef="#br0" timeOffset="651768.279">10021 4911,'25'25,"0"-25,0 0,-25 25,25-25,-25 0,24 0,-24 25,0 0,25-25,-25 24,0-24,0 0,0 25,0 0,0 0,0-25,0 25,0-1,0-24,0 75,0-50,0-1,0 26,0-25,0 0,0-25,0 49,0-49,0 25,0-25,0 25,0-25,0 0,0 25,0-1,0-24,-49 25,49 25,-25-25,0-1,25 1,0-25,0 25,0 0,-25-25,25 25,0-25,0 0,-25 0,1 24,24-24,-25 25,25-25,0 25,-25 0,0 0,25-25,0 0,-25 0,25 0,-49 25,49-1</inkml:trace>
  <inkml:trace contextRef="#ctx0" brushRef="#br0" timeOffset="655399.4867">9054 6325,'0'0,"25"25,0 25,-1-26,1 26,0-25,0 0,0-25,24-25,75-50,-49 1,-26 24,-24 1,0 24,0 25,-25-25,0 25,0-25,25 1,-25 24,0-25</inkml:trace>
  <inkml:trace contextRef="#ctx0" brushRef="#br0" timeOffset="659383.7146">4118 4936,'0'0,"25"50,-25-1,0-49,25 25,-25 25,0-1,0-24,0 50,24-1,-24-24,0 49,0-50,0 1,0 24,0-49,0 25,0 49,25-49,-25 24,25-24,-25-25,0-1,0-24,25 0</inkml:trace>
  <inkml:trace contextRef="#ctx0" brushRef="#br0" timeOffset="662775.9086">4242 4862,'25'0,"0"0,-1 0,26 0,0 0,24 0,25 0,-24 0,49 0,-25 0,75 0,-26 0,51 0,-26 0,51 0,24 0,-50 0,50 0,-49 0,-1 0,0 0,-49 0,0 0,-25 0,25 0,25 0,-1 0,-49 0,50 0,-25 0,-50 0,25 0,-50 0,50 0,0 0,25 0,25 0,24 0,-74 0,50 0,-25 0,-25 0,-75 0,75 0,-99 0,0 0,25 0,-50 0,25 0,24 0,-24 0,25 0,-26 0,26 0,24 0,-24 0,-25 0,24 0,-49 0,25 0,-25 0,0 25,0-25,0 24,0 1,0-25,0 25,-25 25,1 49,-1-50,0 51,25-51,0-24,0 0,0 24,0-24,0 0,25 49,-25-49,0 0,0 25,0-1,0-49,0 25,0-25,0 25,0 24,0-24,0 0,0-25,0 25,0 0,0 0,0-25,0 24,0 1,0 0,0-25,0 50,0-26,0 1,0-25,0 25,0-25,0 0,-25 0,-25 0,26 0,-26 0,0 0,26 0,-51 0,26 0,-26 0,25 0,1 0,-1 25,1-25,-1 0,50 0,-50 0,26 0,-26 0,25 0,-24 0,24 0,0 0,-49 0,24 0,0 0,1 0,-1 0,-24 0,-25 0,49 0,0 0,-24 0,-1 0,1 0,-75 0,75 0,-1 0,-24 0,25 25,-1-25,26 0,-1 0,-24 0,24 0,-24 0,-1 0,-24 0,25 0,-26 0,1 0,-25 0,25 0,25 0,-1 0,26 0,-1 0,-24 0,-26 0,51 0,-51 0,51 0,-50 0,-1 0,-48 0,123 0,0 0,25 0,-50 24,26-24,-1 0,25 0,-25 0,-25 0,1 0,-1 0,-24 0,49 0,-50 0,26 0,24 0,-25 0,-24 0,24 0,-24 0,0 0,24 0,-24 0,24 0,-24 25,49-25,0 0,0 0,25 0,-49 0,49 0,-25 0,-25 0,1 0,-26 0,26 0,-1 0,0 0,25 0,1 0,24 0,-25 0,0 0,-25 0,50 0,-49 0,-1 0,25 0,1 0,-1 0,0 0,0 0,0 0,1 0,-26 0,50 0,-25 0,25 0,-25 0,1 0,-1 0,0 0,0 0,-24 0,49 0</inkml:trace>
  <inkml:trace contextRef="#ctx0" brushRef="#br0" timeOffset="856359.981">3324 9674,'0'0,"50"0,-1 0,-24 0,0 0,-25 0</inkml:trace>
  <inkml:trace contextRef="#ctx0" brushRef="#br0" timeOffset="859767.1759">4242 9674,'50'0,"-50"0,74 0,-49 0,49 0,-24 0,-1 0,1 0,0 0,-50 0,24 0,-24 0,25 0,-25 0,25 0,0 0,0 0,-1 0,1 0,-25 0,25 0,-25 0,0 0,0 0,-25 0,0 0,1 0,24 0,-50 0,50 0,-25 0,0 0,1 0,-1 0,0 0,0 0,0 0,1 0,24 0,-25 0,25 0,74 0,-24 0,-1 0,-24 0,25 0,-50 0,25 0,-25 0,49 0,-49 0,25 0,0 0,0 0,-25 0,0 0,-50 0,50 0,-25 0,25 0,-25 0,1 0,24 0,-25 0,0 0,0 0,25 0,-25 0,25 0,-24 0,-1 0,25 0,-25 0,25 0,-25 0,25 0,-25 0,1 0,24 0,0 0,24 0,26 0,-25 0,0 0,-1 0,1 0,0 0,-25 0,25 0,0 0,-1 0,1 0,0 0,0 0,-25 0,-25 0,0 0,0 0,1 0,-1 0,0 0,0 0,0 0,-24 0,49 0,-25 0,0 0,25 0,-25 0,-49 0,99 0,0 0,24 25,26-25,-1 0,-49 0,0 0,-1 0,-24 0,25 0,0 0,0 0,-25 0,-25 0,0 0,25 0,-74 0,-1 0,51 0,-26 0,50 0,-25 0,25 0,25 0,49 0,26 0,-51 0,-49 0,25 0,0 0,0 0,-25 0,24 0,-24 0,0 0,-24 0,-1 0,0 0,25 0,-25 0,25 0,-49 0,49 0,-25 0,0 0,25 0,0 0,25 0,-25 0,25 0,-25 0,49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23:34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2754 5928,'24'0,"-24"0,25 0,25 0,49 0,0 0,50 0,-25 0,0 0,0-24,-74 24,-25 0,-1 0,51 0,-26 0,-24 0,-25 0,25 0,25 0,-26 0,26 0,-25 0,0 0,0 0,24 0,26 0,-26 0,-24 0,0 0,0 0,24 0,50 0,-49 0,124 0,-150 0,51 0,24 0,50 0,-50 0,0 0,50 0,-74 0,-51 0,1 0,50 0,-1 0,-24 0,-1 0,1 0,24 0,1 0,24 0,0 24,100-24,-26 50,-24-50,0 0,-75 0,1 0,49 0,-25 0,-25 25,75 0,-50-25,50 0,-50 0,-24 0,49 0,-25 0,25 0,-49 0,-1 0,0 0,1 0,-1 0,-49 0,49 0,1 0,49 0,-25 0,0 0,-49 0,24 0,-49 0,0 0,24 0,-24 0,25 0,-25 0,49 24,-74-24,25 0,49 0,-49 0,0 0,0 0,-25 0,49 0,-49 0,0 0,25 0,-25 0,25 0,0 0,-25 0,25 0,-1 0,1 0,0 0,-25 0,25 0,0 0,-1 0,-24 0,50 0,-25 0,24 0,-24 0,50 0,-1 0,-49 0,24 0,-24 0,25 0,0 0,-1 0,1 0,24 0,-49 0,25 0,-26 0,1 0,-25 0,50 0,-25 0,-1 0,26 0,-25 0,24 0,1 0,0 0,-26 0,1 0,25 0,-50 0,49 0,-24 0,25 0,-1 0,1 0,74 0,-25 0,25 0,-24 0,-1 0,-25 0,1 0,-1 0,0 0,-74 0,75 0,24 0,25 0,0 0,-25 0,25 0,-49 0,-26 0,1 0,0 0,-26 0,51 0,-26 0,51 0,-1-24,25-1,0 25,-50-25,75 0,-74 25,-1-25,0 25,-24 0,0-24,-1-1,1 25,24 0,-49 0,49 0,-49 0,25 0,0 0,-1 0,1 0,-1 0,26 0,-1-25,1 25,-26 0,26 0,-26 0,50 0,-49 0,-25 0,0 0,-1 0,100 0,-99 0,0 0,74 0,-49 0,24 0,-24 0,-25 0,0 0,24 0,-49 0,50 0,-1 0,1 0,24 0,-24 0,49 0,0 0,-24 0,-26 0,1 0,-25 0,24 0,1 0,-25 0,0 0,49 0,-49 0,74-25,-49 0,24 25,-49-25,25 25,-1 0,26 0,-51 0,26 0,-25 0,49 0,1 0,24 0,-50 0,-49 0,50 0,25 0,-1 0,-24 0,24 0,0 0,26 0,-76 0,26 0,49 0,-49 0,-1 0,26 0,-26-24,1 24,49 0,-49 0,49 0,25 0,25 0,0 0,-75 0,1 0,-26 0,1 0,-25 0,49 0,0 0,26 0,-26 0,25 0,1 0,-1 0,25 0,-25 0,-25 0,-24 0,49 0,-74 0,49 0,1 0,-1 0,-24 0,49 0,-74 0,49 0,-24 0,-25 0,0 0,24 0,-49 0,75 0,-26 24,26-24,24 0,-25 0,50 0,-49 0,-26 0,1 0,-25 0,-1 0</inkml:trace>
  <inkml:trace contextRef="#ctx0" brushRef="#br0" timeOffset="6174.3532">3572 5879,'0'-25,"-25"25,1-25,24 0,-25 25,0-25,0 25,25 0,0-24,-25 24,25-25,-49 25,49-25,-25 25,0-25,-24 0,49 25,0 0,-25 0,25 0,-25-24,25 24,-25-25,-24-50,49 51,0-1,0 25,0-25,-25-25,25 26,-25-51,0 50,25 1,-49-26,49 0,0 26,-25-1,25 0,0-25,0 50,0-49,0 24,0 25,0-25,0 0,0 1,25-26,-25 50,24-25,-24 25,50-25,-50 25,50-49,-1-1,26 0,-26 1,1-1,24 25,-49 1,25-1,-50 25,24-25,1 25,0 0,74-25,-74 0,0 1,49 24,-49 0,0-25,24 25,-24-25,50 25,-1 0,1 0,-1-25,-49 25,0 0,24 0,-24 0,0 0,0 0,-1 0,26 0,0 0,-1 0,-24 0,0 0,24 0,26 0,-26 0,26 0,-50 0,24 0,1 0,-25 0,0 0,-1 0,26 0,-50 0,74 0,1 0,-1 0,-24 25,-25 25,49-50,-24 49,-26-49,26 50,-25-50,0 25,-1-25,26 24,-25-24,24 25,-49 0,50 0,0 0,-50-1,49 51,-49-75,25 25,25 24,-50-24,24 25,-24-25,25-1,0-24,-25 25,25 0,0 25,-25-26,25 26,-25 0,0-1,24-24,-24 0,25 24,-25-49,0 25,0 0,0-25,0 25,0-25,0 49,0-49,0 0,0 25,0-25,-25 0,25 25,-24 0,-1-25,0 0,0 25,25-25,-50 24,50 1,-24-25,24 25,-50-25,50 25,-25-25,0 25,-49-1,49 26,0-50,-24 25,24 0,0-25,25 24,-25-24,1 0,-1 0,0 0,-25 25,1-25,-26 0,51 0,-1 0,-25 0,25 0,1 0,-1 0,25 0</inkml:trace>
  <inkml:trace contextRef="#ctx0" brushRef="#br0" timeOffset="7142.4086">5681 7813,'0'0,"49"0,1 0,24 0,1 50,-26-50,1 0,-1 25,-24-25,25 0,-25 0,0 0,-25 0,24 0,-24 0</inkml:trace>
  <inkml:trace contextRef="#ctx0" brushRef="#br0" timeOffset="8222.4703">5681 8062,'0'0,"0"0,0 0,49 0,1 0,-1 0,-24 0,-25 0,25 0,-25 0,50 0,-1 0,-49 0,50 0,-50 0,25 0,-25 0,24 0,-24 0,50 0,25 0,-26-25,-24 25,0 0</inkml:trace>
  <inkml:trace contextRef="#ctx0" brushRef="#br0" timeOffset="17069.9764">1737 10195,'0'0,"49"0,-49 0,50 0,-50 0,25 0,49 0,-24 0,-1 0,-24 0,-25 0,25 0,25 0,-1 0,1 0,-1 0,26 0,-1 0,-49 0,0 0,0 0,-1 0,1 0,25 0,-50 0,25 0,24 0,-49 0,50 0,-1 0,1 0,-25 0,24 0,1 0,0 0,-1 0,1 0,-25 0,49 0,-49 0,49 0,-49 0,25 0,-1 0,-24 0,25 0,-1 0,26 0,-50 0,-1 0,26 0,0 0,24 0,25 25,75-25,-124 0,-26 0,26 0,24 0,-24 0,0 0,24 0,-24 0,74 0,-75 0,26 0,-26 0,1 0,-1 0,26 0,-1 0,1 0,-26 0,26-25,-1 0,1 0,-1 25,0 0,-24 0,24-25,1 25,-1 0,1 0,24 0,-25 0,50 0,-49 0,24 0,-25 0,1 0,24 0,0 0,50 0,-25 0,25 0,25 0,24 0,-74 0,25 0,0 0,-25 0,-50 0,25 0,-24 0,24 0,50 0,-50 0,75 0,-26 25,1-25,-25 0,-49 0,24 0,-25 25,1-25,24 0,0 0,0 0,-24 0,49 0,-50 0,1 0,-26 0,26 0,-26 0,1 0,-25 0,24 25,26-25,-26 25,51-25,-1 0,-25 0,50 0,-49 0,-1 0,-24 0,-26 0,1 0,25 0,-50 0,50-25,-1 25,1 0,24 0,-24 0,-1 0,26 0,-26 0,-49 0,25 0,0 0,-25 0,25 0,0 0,-1 0,26 0,-25 0,0-25,-1 25,-24 0,25 0,0 0,0 0,0 0,-1 0,26 0,-25 0,0 0,24 0,-49 0,25 0,0 0,0 0,-25 0,24 0,1 0,0 0,-25 0,25 0,-25 0,25 0,24 0,-49 0,50 0,-50 0,25 0,-25 0</inkml:trace>
  <inkml:trace contextRef="#ctx0" brushRef="#br0" timeOffset="46510.6603">12899 9376,'0'0,"0"0,0 0,25 0,-1 0,1 0,0 75,0-1,24 25,1-24,-50-26,25 1,0-1,-25-49,0 25,0-25,0 25,24-25,1 25,-25 0,0-25,0 0,0-50,25 0,0 1,0-1,-1 25,76-74,24 25,-25-1,25 1,-50 0,50 24,0 0,-49 1,24-26,-25 26,1 24,-1-50,1 51,-26-1,-49 25</inkml:trace>
  <inkml:trace contextRef="#ctx0" brushRef="#br0" timeOffset="49494.831">2754 10492,'0'0,"0"25,-25 0,0 25,25-50,0 24,0 1,0 25,0-1,0 1,0 0,0-1,0 26,0-75,0 24,0 1,0 0,0 0,0 24,0-49,0 50,0-25,0-25,0 50,0-26,25 1,-25 0,25 0,-25 24,0-24,24-25,-24 25,0 0</inkml:trace>
  <inkml:trace contextRef="#ctx0" brushRef="#br0" timeOffset="50550.8914">2406 11261,'0'0,"25"50,0 0,25-26,-50 1,24-25,-24 25,0-25,25 0,-25 25,25 0,0-25,-25 0,25 24,-25-24,24 0,-24 25,0-25,25 25,0-25,-25 25,25-25,-25 0,25 0,-1 0,-24 0,25 25,-25-25,25 49,0-49,-25 0,25 0,-1-49,51-51,49 26,-74 74,-26-25,-24 25</inkml:trace>
  <inkml:trace contextRef="#ctx0" brushRef="#br0" timeOffset="55142.154">2927 12799,'0'0,"0"0,25 0,25 0,-25 0,-1 0,-24 0,25 0,0 0,-25 0,25 0,0 0,-1 0,-24 0,25 0,0 0,0 0,24 0,-24 0,0 0,0 0,0 0,-1 0,1 0,0 0,0 0,0 0,-1 0,26 0,-25 0,24 0,-24 0,25-25,24 25,-24 0,-1-24,26 24,-50 0,0 0,-1 0,26 0,-50 0,50 0,-50 0,49 0,-24 0,25 0,-26 0,1 0,25 0,-25 0,-1 0,1 0,-25 0,50 0,-25 0,-1 0,1 0,-25 0,25 0,0 0,-25 0,25 0,-25 0,24 0,1 0,0 0,0 0,0 0,24 0,-24 0,-25 0,50 0,-26 0,1 0,-25 0,25 0,0 0,0 0,24 0,-24 0,-25 0,25 0,0 0,-25 0,25 0,-25 0,24 0,1 0,-25 0,0 0,25 0,-25 0,25 0,-25 0,0 0</inkml:trace>
  <inkml:trace contextRef="#ctx0" brushRef="#br0" timeOffset="68190.9003">8136 12576,'0'0,"25"0,-50 0,-24 0,-26 0,26 0,24 0,-25 0,50 0,-25 0,25 0,-24 0,24 0,49 0,1 25,-25-25,74 25,-50-1,-24-24,0 0,-50 0,0 0,1 0,-26 0,25 0,-24 0,-1 0,50 0,-25 0,25 0,25 0,25 0,24 0,-49 0,0 0,24 0,1 0,-25 0,0 0,-1 0,1 0</inkml:trace>
  <inkml:trace contextRef="#ctx0" brushRef="#br0" timeOffset="70758.0472">7268 12725,'0'0,"25"0,49 0,-24 0,-25 0,0 0,-1 0,26 0,-50 0,50 0,-50 0,24 0,1 0,0 0,0 0,0 0,24 0,1 0,-25 0,-1 0,26 0,0 0,-50 0,49 0,-24 0,0 0,24 0,1 0,-50 0,50 0,-50 0,25 0,-1 0,1 0,0 0,-25 0,50 0,-50 0,49 0,-24 0,49 0,-49 0,0 0,49 0,-24 0,-25 0,0 0,-1 0,1 0,0 0,49 0,-49 0,0 0,25 0,-26 0,-24 0,50 0,0 0,-26 0,1 0,25 0,-50 0,25 0,-25 0,24 0,1 0,-25 0,25 0,-25 0,25 0,-25 0,50 0,-50 0,49 0,-49 0,25 0,-25 0,25 0,24 0,-24 0,0 0,-25 0,25 0,-25 0,74 0,-49 0,-25 0,25 25,0-25,-25 0</inkml:trace>
  <inkml:trace contextRef="#ctx0" brushRef="#br0" timeOffset="72414.1419">8608 13097,'0'0,"0"0,24 0,1 0,-25 0,25 74,0-24,0 0,24-1,-49 1,50-1,-50-24,0 25,25-50,-25 25,0-50,49-74,-49 74,50-25,-25 1,24 49,-49-25,50 0,-25 25,-1 0,1 0,-25 0,25 0,25-25,-26 0,76-49,-51 24,-24 50,0-25,0 25</inkml:trace>
  <inkml:trace contextRef="#ctx0" brushRef="#br0" timeOffset="76825.3942">8260 11881,'0'-49,"0"24,0-25,0 26,0-26,0 50,0-50,0 26,25-1,-25 0,0 0,0 0,0 25,0-24,25 24,-25-50,25 25,-25 0,49-49,-24 49,0 0,-25 1,25-1,-25 25,74-50,-24 0,-1 26,1-26,24 25,-24-24,0-1,-26 25,1 0,25 1,-25-1,24 0,1 0,-1-24,-24 49,50-25,-75 25,49-25,-24 25,0 0,0 0,24 0,-24 0,25 0,-1 0,26 0,-26 0,1 0,0 0,-1 0,26 0,-51 0,1 0,25 0,-1 0,-49 0,25 0,25 0,-1 0,-24 0,50 0,-26 25,-24-25,25 0,24 0,1 25,-51-25,1 0,25 0,-25 24,-1 1,1-25,0 0,0 0,0 0,-1 0,1 0,0 0,-25 0,25 0,0 25,-1-25,1 0,-25 25,50 0,-25-25,-1 0,1 24,0 1,0-25,0 25,-1 0,-24-25,25 0,0 0,0 25,-25-25,25 0,-1 0,-24 0,25 24,-25 1,0 0,0 0,25 0,-25-1,25 1,-25 50,0-50,0-1,0-24</inkml:trace>
  <inkml:trace contextRef="#ctx0" brushRef="#br0" timeOffset="77990.4608">11138 11237,'24'0,"-24"0,0 0,25 0,-25 0,25 0,0 0,-25 0,0 24,25-24,-25 0,0 25,24-25,-24 0,0 0,25 25,0-25,-25 0,25 25,-25-25,25 0,0 0,-1 0,-24 0,25 0,0-25,-25 0,25 25,0 0,-1-25,-24 25,25 0,0-24,-25-1,25 25,-25 0</inkml:trace>
  <inkml:trace contextRef="#ctx0" brushRef="#br0" timeOffset="80146.5842">11162 13196,'0'0,"124"0,25 0,0 0,0 0,25 0,-75 0,-25 0,-24 0,-25 0,-1 0,-24 0,25 0,0 0,0 0,0 0,24 0,1 0,-25 0,-1 0,1 0,0 25,0-25,0 0,-25 0</inkml:trace>
  <inkml:trace contextRef="#ctx0" brushRef="#br0" timeOffset="86422.9431">12452 11733,'0'0,"0"-25,0 0,0 0,0 0,0 1,25-1,-25-25,25 25,0 1,-25-26,25 50,-1-50,-24 50,25 0,0-49,0-1,24 25,-24-49,25 24,-1-24,1-1,24 26,-24-1,0 1,-50 24,49 25,-49-25,25 25,0 0,0-25,24-24,-49 49,50 0,-1-25,-49 25,50 0,0 0,-1 0,-24 0,50 0,-75 0,24 0,1 0,0 0,-25 0,25 0,49 25,-49 24,0-24,0 25,-1-26,1 1,-25-25,0 25,0-25,25 50,-25-50,0 24,0-24,25 0,-25 25,25 0,-25 0,0-25,0 25,24-1,1 26,-25-25,0 0,0-25,25 25,-25-1,0 1,25-25,-25 25,0-25</inkml:trace>
  <inkml:trace contextRef="#ctx0" brushRef="#br0" timeOffset="87341.9957">13841 11237,'0'0,"25"0,0 0,-25 0,25 0,-25 24,0-24,25 0,-25 25,24-25,1 25,-25-25,25 25,0-25,-25 25,0-1,25 1,-25 0,0-25,0 0,0-25,24 25,-24-49,0 49,25-25,0 25,-25-25,25 0,0 25,-25-25,0 25,24 0,-24-49,25 49,0-50,-25 25,0 0,0 1,25 24</inkml:trace>
  <inkml:trace contextRef="#ctx0" brushRef="#br0" timeOffset="88767.0772">14213 10269,'0'0,"25"0,-25 0,25 0,-25 0,25 25,-25-25,25 25,-1 0,-24-1,0-24,0 25,0 25,0-25,0-1,0 26,0-50,-24 0,-1 0,0 25,0-25,25 0,50 0,-50 0,25 0,-25 0,24 0,1 0,0 25,0-25,0 0,-25 24,0-24,0 25,0 0,0-25,0 25,0-25,0 25,0-1,0 1,0-25,-25 25,25 0,0-25,0 0,-50 25,50-25,-25 24,25 1,0-25,-49 0,24 0,0 0,0 0</inkml:trace>
  <inkml:trace contextRef="#ctx0" brushRef="#br0" timeOffset="90460.1741">9426 13370</inkml:trace>
  <inkml:trace contextRef="#ctx0" brushRef="#br0" timeOffset="95310.4515">9426 13444,'25'0,"-25"0,50 0,-50 0,24 0,-24 0,0 0,25 0,0 0,-25 25,0 0,25-25,-25 25,0 24,0-49,0 25,0-25,0 25,0 0,0-25,0 0,-25 24,0 1,25 0,-25-25,25 25,-24-25,24 0,0 0,24 0,1 0,0 0,25 0,-26 0,26 0</inkml:trace>
  <inkml:trace contextRef="#ctx0" brushRef="#br0" timeOffset="98815.652">9476 12502,'-25'0,"-25"-25,50-25,-24 25,-1 1,25 24,0-25,0 0,-25 25,25-25,0 25,-25-25,0 1,25-1,0-25,0 25,-25-24,25 49,0-50,0 50,0-25,0 0,0 1,0 24,0-25,0 0,0 0,0 25,0-25,0-49,0 74,25-50,-25 50,0-24,25 24,0 0,-25 0,25 0,-25 0,25 0,-1 0,-24 0,25 0,0 24,0-24,0 25,-1 0,-24 0,25-25,-25 25,25-1,0-24,-25 25,0-25,49 75,-49-51,0 1,50 0,-50 0,0 24,0-24,0 0,0 0,0-25,0 50,0-50,0 24,0 1,0 0,0-25,0 25,0-25,0 25,0-1,-25 26,0-50,25 25,-49 0,24-1,0-24,25 0</inkml:trace>
  <inkml:trace contextRef="#ctx0" brushRef="#br0" timeOffset="100695.7595">13767 13146,'0'0,"25"-24,24 24,-24 0,0 0,-25 0,25 0,-25 0,49 0,-49 0,25 0,50 0,-51 0,26 0,-25 0,49 0,-49 0,0 0,0 0,-1 0,-24 0,25 0,0 0,0 0,0 0,24 0,-24 0,50 0,-51 0,26 0,-25 0,0 0,-1 0,1 0,-25 0,25 0,25 0,-26 0,26 0,0 0,-1 0,1 0,-25 0,-1 0,1 0,0 24,0-24,0 0,-1 0,1 0,0 0,25 0,-50 0,49 0,1 0,-1 0,-49 25,25-25,0 0,-25 0,25 0,-25 0,49 0,-49 0,25 0,-25 0,-25 0,25 0</inkml:trace>
  <inkml:trace contextRef="#ctx0" brushRef="#br0" timeOffset="102006.8345">13941 13345,'0'0,"49"0,26 0,-1 0,-24 0,24 0,0 0,-24 0,24 0,-24 0,-25 0,-25 0,25 0,0 0,24 0,-24 0,25 0,-1 25,75 0,-99-25,0 0,0 0,-25 0,24 0,1 0,-25 0,25 0,0 0,49 0,-24 0,-1 0,-24 0,0 0,0 0,-25 0,25 0,-1 0,26 0,0 0,24 0,0 0,-24 0,0 0,-1 0,26 0,-75 0,25 0,-25 0</inkml:trace>
  <inkml:trace contextRef="#ctx0" brushRef="#br0" timeOffset="137470.8629">10220 14461,'0'0,"25"0,-1 0,1 0,0 0,0 0,-25 25,25-25,-25 0,25 0,-25 0,24 0,1 0,0 0,25 0,-50 0,49 0,-24 0,25 0,-1 0,1 0,-25 0,-1 0,26 0,-25 0,-25 0,49 0,-24 0,25 0,-1 0,26 0,-26 0,-49 0,50 0,-25 0,24 0,-24 0,0 0,25 0,-50 0,49 0,100 0,-74 0,-26 0,26 0,-26 0,26 0,-26-50,26 50,-1 0,-24-24,-26 24,26-25,49 0,-49 25,24 0,1 0,-26 0,26 0,-50 0,24 0,1 0,-1 0,-24 0,25 0,-1 0,1 0,-25 0,24 0,-24 0,25 0,-1 0,26 0,-1 0,-24 0,-1 0,1 0,0 0,24 0,-24 0,-50 0,49 0,1 0,0 0,-1 0,50 0,-49 0,24 0,26 0,-51 0,1 0,-25 0,-1 0,51 0,-50 0,-1 0,26 0,0 0,-1 0,1 0,0 0,-1 0,-24 0,0 0,24 0,1 0,-25 0,0 0,24 0,-24 0,0 0,-25 0,49 0,1 0,0 0,-26 0,1 0,0 0,0 0,0 0,-1 0,1 0,-25 0,25 0,0 0,0 0,-1 0,1 0,0 0,25 0,-26 0,1 0,0 0,0 0,0 0,49 0,-74 0,25 0,49 0,-49 0,-25 0,50 0,-25 0,-1 0,26 0,-50 0,50 0,-1 0,26 0,-26 0,1 0,-1 0,-24 0,25 0,-25 0,-1 0,51 0,-50 0,49 0,1 0,-1 0,0 0,50 0,-49 0,-1 0,-49 0,49 0,-49 0,25 0,-25 0,24 0,-24 0,49 0,-24 0,-25 0,24 0,1 0,0 0,-25 0,-1 0,51 0,-50 0,-1 0,1 0,0 0,0 0</inkml:trace>
  <inkml:trace contextRef="#ctx0" brushRef="#br0" timeOffset="139302.9677">12800 13990,'49'0,"75"0,25 0,25 0,-100 0,0 0,26 0,-51 0,1 0,-25 0,24 0,1-25,-25 25,0 0,-25 0,49 0,-24 0,25 0,-26 0,76 0,-51 0,1 0,-25 0,24 0,26 0,-26 0,-24 0,25 0,-1 0,1 0,0 0,24 0,-24 0,-1 0,1 0,-50 0,99 0,-25 0,-24 0,49 0,-49 0,49 0,25 0,-50 0,-24 0,0 0,-1 0,26 0,-26 0,-24 0,0 0,49 0,1 0,-1 0,-24 0,-1 0,1 0,0 0,-1 0,1 0,-25 0,-25 0,24 0,26 0,24 0,26 0,-51 0,51 0,-26 0,-49 0,49 0,1 0,24 0,25-25,-50 25,1-25,73 1,-98 24,-25 0,0 0,-1 0,1 0,0 0,-25 0,25 0</inkml:trace>
  <inkml:trace contextRef="#ctx0" brushRef="#br0" timeOffset="149086.5273">14561 12626,'-25'0,"0"-25,0 0,25 25,0-25,0 0,-25 1,25-1,0 25,0-25,0-25,0 50,0-24,0 24,0-50,0 25,0 0,0 1,0 24,0-25,0 0,0 25,0-25,0 0,0 0,0 25,0-24,0 24,0-25,0 25,0-25,0 0,0 25,0-25,0 25,0-24,0-1,0 25,0-25,0 25,0-25,0 25,0 0,0-25,25 1,-25 24,25 0,0-50,-25 50,50-25,-26-24,1 49,0-25,0 0,-25 25,25-25,-25 0,24 25,26 0,-50 0,50 0,24 0,-74 0,25 0,0 0,-1 0,26 0,24 0,-24 0,-25 0,24 0,1 0,-50 0,50 25,-50-25,24 25,1-25,0 0,25 25,-26 0,26-25,-25 0,0 0,-1 24,26 1,-25 0,25-25,-26 25,1-25,-25 0,25 25,-25-1,0-24,25 0,0 25,-25-25,24 0,1 50,0-50,-25 25,0-25,0 24,0 1,0 0,25 0,-25 0,0-1,0 1,0 0,0 0,0 25,0-50,0 24,0-24,0 25,0-25,-25 25,25 0,-25-25,0 25,25-25,-24 0,24 24,0 1,-25-25,25 25,-25-25,0 0,0 25,1 0,-1 24,0-49,-25 0,25 25,-24 0,24 0,0-25,-24 49,-1-49,25 25,-24 0,-1 0,25-25,-24 0,24 0,0 0,0 0,0 0,-24 0,24 0,-25 24,-24-24,24 0,-24 25,49-25,0 0,-24 0,24 0,0 0,0-25,25 25,-24 0,-1-24,25 24,0-25,-25 25,25-25,0 0,0 0,0 25</inkml:trace>
  <inkml:trace contextRef="#ctx0" brushRef="#br0" timeOffset="150934.633">16024 11435,'0'25,"0"0,0-1,0 26,0-50,0 25,0-25,0 25,0-1,0-24,0 25,0-25,0 0,0 25,0-25,0 25,25-25,-25 25,0-25,25 0,0 0,-25 0,24 0,-24 0,25 0,0 0,-25 0,25 0,-25-25,0 25,25 0,-25-25,0 25,24-25,-24 25,0-25,0 1,0 24,0-25,0 25,0-50,-24 25,-1 1,25 24,-25 0,25-25,-25 25,25 0,-25 0,1 0,24 0,-25 0,25 0,-25 0,0 0,25 0,0 0</inkml:trace>
  <inkml:trace contextRef="#ctx0" brushRef="#br0" timeOffset="154214.8206">16471 12254,'0'0,"24"0,1 0,25 0,-25 0,-1 0,76 0,-51 0,-49 0,0 0,0 0</inkml:trace>
  <inkml:trace contextRef="#ctx0" brushRef="#br0" timeOffset="154774.8527">16421 12477,'0'0,"0"0,74 0,-24 0,0 0,24 0,-49 0,0 0,-25 0,25 0</inkml:trace>
  <inkml:trace contextRef="#ctx0" brushRef="#br0" timeOffset="155877.9157">17016 12353,'0'0,"0"0,0 0,0 25,0-1,0-24,0 25,0-25,0 50,0-50,25 25,-25-25,25 0,0 0,-25 0,25 0,-25 0,0 0,24 0,-24 0,25 0,0 0,-25-25,0 0,25 25,-25-25,0 25,25-49,-25 49,0-25,0 25,0-25,0 0,0 25,0-25,-25 25,25-24,0-1,-25 25,0 0,25 0,-25 0,25 0,-24 0,24 0,-25 0,0 0,0 0,0 0,1 0,-26 0,50 0</inkml:trace>
  <inkml:trace contextRef="#ctx0" brushRef="#br0" timeOffset="156710.9634">9525 12601,'25'0</inkml:trace>
  <inkml:trace contextRef="#ctx0" brushRef="#br0" timeOffset="157431.0046">17264 12427</inkml:trace>
  <inkml:trace contextRef="#ctx0" brushRef="#br0" timeOffset="160838.1995">19646 10740,'0'0,"0"50,0 0,0-26,0 1,0 0,0-25,0 25,0-25,0 25,0-25,0 24,0 1,0-25,0 25,0-25,0 50,0-50,0 24,0 1,0 0,0-25,0 25,0-25</inkml:trace>
  <inkml:trace contextRef="#ctx0" brushRef="#br0" timeOffset="162206.2777">18505 9773,'-25'0,"0"0,25 25,0-25,0 49,0-24,0-25,0 50,0-50,74 99,-74-74,25-25,0 0,0 0,0 0,-1 0,26 0,-50 0,25-25,-25 25,25 0,-25-25,24 25,-24-49,25 24,-25 0,0 0,0 25,0-49,0 49,0-25,-25 25,25-25,-24 0,-1 25,25-25,-25 25,25-24,-25-1,-24 25,24 0,0-50,25 50,-25 0,25 0,0 0,0 0</inkml:trace>
  <inkml:trace contextRef="#ctx0" brushRef="#br0" timeOffset="163078.3276">21432 9699,'0'0,"24"74,-24-24,0-1,25 1,-25-1,0 1,0 0,0-25,0-1,0 1,0 25,0-50,0 0</inkml:trace>
  <inkml:trace contextRef="#ctx0" brushRef="#br0" timeOffset="164126.3875">18108 9376,'0'0,"49"0,1 0,0 0,-50 0</inkml:trace>
  <inkml:trace contextRef="#ctx0" brushRef="#br0" timeOffset="164838.4283">18157 9376,'0'0,"-24"25,24 0,0 0,0-1,-25 1,0 0,25-25,0 50,0-50,0 24,0 26,0-25,0 0,0 24,0-24,0 25,0-26,0 1,0 0,0-25,0 25,0 0,25-25,-25 0,25 24,-25-24,49 25,-49-25,50 0,-50 0,25 0</inkml:trace>
  <inkml:trace contextRef="#ctx0" brushRef="#br0" timeOffset="166030.4964">21754 9575,'74'0,"-49"0,0 0,25 0,-50 0,24 0,1 0,0 0,-25 24,0 26,0-25,0 99,25-50,-25-24,0 49,0-49,0 24,0-24,0-25,25 49,0-74,-25 0,-25 25,25-25,-25 0,25 25,-25-25,0 24,-24-24,24 0,0 0,0 0,-24 0,49 0</inkml:trace>
  <inkml:trace contextRef="#ctx0" brushRef="#br0" timeOffset="166710.5353">20291 10071,'0'0,"0"0,0 0,-25 25,-25 24</inkml:trace>
  <inkml:trace contextRef="#ctx0" brushRef="#br0" timeOffset="169766.7101">20216 12328,'0'0,"-49"0,24 0,0 0,-25 0,26 25,-26 24,25 1,0 0,1-1,24 1,0-25,0 24,24-49,-24 0,50 0,-25 0,0 0,24 0,-24 0,0-25,24 25,-49-24,50 24,-50 0,0-25,0 25,0 25,0-1,0 1,-25-25,25 50,-25-50,1 25,24 24,0-49,-25 50,25-50,0 49,0-49,0 25,0-25,0 25,0-25,74-25,1 0,-1-24,-24 24,24 25,-49-25</inkml:trace>
  <inkml:trace contextRef="#ctx0" brushRef="#br0" timeOffset="172246.852">20861 12452,'25'25,"0"-25,49 0,-24 0,-25 0,-1 0,-24 0,25 0,-25 0,25 25,0-25,0 24,-25-24,0 25,0 0,0 0,-25 0,0 24,0 1,-24-25,24-1,0 1,0 25,0-50</inkml:trace>
  <inkml:trace contextRef="#ctx0" brushRef="#br0" timeOffset="173070.8991">21630 12601,'0'0,"0"0,0 25,0 24,0-24,25 25,0-26,-25 1,24 0,1-25,-25 0,25 0,0 0,0 0,-1-25,26 0,24-24,-74-1,25 50,0 0,-25-25,0 1,0 24,-50-50,50 50,-49 0,49 0,-25-25,0 25,0-25,1 25,24 0,-25 0,0 0,25 0,-25 0,25 0,-25 25,1-25,24 0,0 0,-25 25</inkml:trace>
  <inkml:trace contextRef="#ctx0" brushRef="#br0" timeOffset="176799.1124">16570 12502,'0'-25,"99"25,75 0,-1 0,-73 0,-26 0,-49 0,0 0,-25 0,24 0,-24 0,50 0,74 0,-50-25,-24 25,0 0,-26 0,26 0,-50 0,50 0,-25 0,-1 0,1 0,-25 0,0 0,0 0</inkml:trace>
  <inkml:trace contextRef="#ctx0" brushRef="#br0" timeOffset="177343.1435">17686 12229,'50'0,"-25"0,24 0,-49 0,50 25,-50-25,0 24,0-24,0 25,0 0,0 0,0-25,0 49,-25-49,25 25,-25 0,25-25,-25 0,1 25,24-25,-25 49,0-49,25 50,-25-50,25 25,0-25</inkml:trace>
  <inkml:trace contextRef="#ctx0" brushRef="#br0" timeOffset="178422.2052">18257 12328,'0'0,"-25"-25,25 25,-25 0,25-25,-25 25,0 0,1 0,-1 25,25-25,-25 0,25 25,0 0,0 0,0 24,0-24,25 0,-25 0,25-1,-1-24,1 0,0 25,-25-25,25 0,-25 0,25 0,-1-49,26-1,0 25,-26-24,1 24,0 25,0-25,0-25,-1 26,1 24,0-50,25 25,-1-25,-49 50,50-24,-1-1,-49 25,25 0,0 0,-25 0,25 25,-25-1,25-24,0 50,-25-25,0 0,0 0,0 24,0-24,0 0,0 0,0-1,0 1,0 0,0-25,0 25,-25 24,0-24,-25 25,50-25,-25-1,25-24,-24 0,-1 0,25 0,-50-24,25-1,-24-25,-1-24,25 49,-24-25,24 26,0-1</inkml:trace>
  <inkml:trace contextRef="#ctx0" brushRef="#br0" timeOffset="184350.5443">7739 14312,'-49'0,"24"-49,0 49,0-50,1 50,-1 0,0-50,0 26,25-26,-25 25,1-24,24-1,0 50,0-25,-25 25,25 0,-25-25,25 1,0-26,0 50,0-50,0 26,0-26,0 25,0 0,0 25,0-24,0 24,0-50,25 25,-25 0,25-24,-25 49,24-25,1 0,-25 25,25-25,25 1,-50 24,49-25,26 0,-1 0,-24-24,49 49,-74 0,-1 0,1 0,25 0,-25 0,24 0,-24 0,25 0,-1 0,1 0,-25 24,0 1,-25-25,24 0,1 25,50 0,-26 0,1 24,24-24,-24 25,24-26,-49 1,0 0,0-25,-25 0,24 25,-24-25,50 25,-50-25,25 0,0 24,-25-24,24 50,-24-25,25 24,-25-24,25 25,-25-25,0-25,0 24,0 1,0 0,0 0,0 0,0 24,0-24,0 0,0-25,0 25,0-25,0 49,0-49,0 25,-25 0,0 0,25-25,-24 49,-1-49,25 0,-25 0,25 25,-50 0,1-25,24 0,0 25,-49-25,49 25,-25-25,1 0,24 0,0 0,0 0,25 24,-49-24,24 0,25 0,-50 0,26 0,-26 25,0-25,26 0,-1 0,-25 0,25 0,0 0,1 0,-1 0,0 0,0 0,-24 0,24 0,-50 0,51 0,-1 0,0 0,25 0,-25 0,25 0</inkml:trace>
  <inkml:trace contextRef="#ctx0" brushRef="#br0" timeOffset="224790.8573">5358 5804,'0'0,"-25"0,-49 0,49 0,0 0,1 0,24 0,-25 25,0-25,25 0,-25 0,0 0,1 0,-1 0,0 0,0 0,25 0,-25 0,25 0,-25 0,1 0,24 0,-25 0,25 0,-25 0,-49 0,74 0,-25 25,25-25,-25 0,0 0,-24 0,24 0,-50 0,75 0,-49 0,49 0,-25 0,25 0,-50 0,26 0,-1 0,-25 0,50 0,-25 0,-24 0,49 0,-25 0,0 0,0 0</inkml:trace>
  <inkml:trace contextRef="#ctx0" brushRef="#br0" timeOffset="235375.4627">13048 17785,'0'0,"49"0,-24 0,25 0,-26 0,1 0,0 0,-25 0,0 0,0 0,-25 0,0 0,-24 0,24 0,0 0,0 0,1 0,-26 0,25 0,0 0,1 0,24 0,0 0,24 0,26 0,-25 0,0 0,-25 0,24 0,-24 0,50 0,-25 0,0 0,-25 0,24 0,-24 0,0 0,-24 0,24 0,-25 0,0 0,0 0,25 0,-25 0,25 0,-24 0,24 0,-25 0,0 0,25 0,-25 0,25 0,25 0,0 0,-25 0,25 0,24 0,-24 0,0 0,0 0</inkml:trace>
  <inkml:trace contextRef="#ctx0" brushRef="#br0" timeOffset="243573.9317">15106 10319,'0'25,"0"-1,0-24,0 25,0 25,0-1,0 1,25 24,0-24,0-25,-25 24,0-24,25-25,-25 25,24-25,-24 0</inkml:trace>
  <inkml:trace contextRef="#ctx0" brushRef="#br0" timeOffset="243990.9555">15454 10542,'0'0,"49"0,1 0,-1 0,-24 0,50 0,-1 0,-24-25,-25 25,-1 0,-24 0,25-25</inkml:trace>
  <inkml:trace contextRef="#ctx0" brushRef="#br0" timeOffset="244462.9825">15801 10319,'0'49,"0"1,0 49,0-24,0-1,0 0,0-24,0 0,0-26,0 1,0-25,0 0</inkml:trace>
  <inkml:trace contextRef="#ctx0" brushRef="#br0" timeOffset="246446.0959">16297 9748,'0'25,"25"-25,124 0,-25 0,0 0,-25 0,-25 0,-24 0,-50 0</inkml:trace>
  <inkml:trace contextRef="#ctx0" brushRef="#br0" timeOffset="247302.1449">16272 9947,'25'24,"25"-24,24 0,-24 25,-26-25,1 0,-25 25,25-25,0 0,-25 0,0 25,0 0,0 0,0 49,0-49,0 0,0 24,-25-49,25 25,-25 25,0-26,1 1,-1 0,25 0,0 0,-25-1,25-24,-25 25,25 0,-25-25,25 0,-24 25,-1-25,25 0,25 49,74-49,-50 25,26-25,-1 0,-49 0,-25 0,25 0,-25 0</inkml:trace>
  <inkml:trace contextRef="#ctx0" brushRef="#br0" timeOffset="247782.1724">16347 10964</inkml:trace>
  <inkml:trace contextRef="#ctx0" brushRef="#br0" timeOffset="248110.1911">16347 11162,'0'0</inkml:trace>
  <inkml:trace contextRef="#ctx0" brushRef="#br0" timeOffset="248879.2351">16595 11088,'0'0,"24"0,51-25,-25 25,-1 0,-49 0,25-25</inkml:trace>
  <inkml:trace contextRef="#ctx0" brushRef="#br0" timeOffset="249550.2735">16669 11261,'25'0,"0"0,49 0,-24 0,-25-24,-1 24,-24 0</inkml:trace>
  <inkml:trace contextRef="#ctx0" brushRef="#br0" timeOffset="250526.3293">16793 11137,'0'0,"0"0,0 0,-25 0,25 0,-24 0,24 0,0 0,0 25,0 0,24 25,-24-50,50 49,-50-49,25 25,0 25,-25-50,0 24,0 1,0-25</inkml:trace>
  <inkml:trace contextRef="#ctx0" brushRef="#br0" timeOffset="251383.3783">17041 11112,'0'0,"0"0,0 0,0 25,0-25,0 25,0 0,0 0,0-25,0 25,25-25,25 24,-26-24,1 0,-25 0,25 0,-25 0,50 0,-50 0,24 0,1-49,-25 49,0 0,0-25,0 25,0-50,0 50,0-49,-25 24,25 25,-24-25,24 25,-25 0,25 0,-25-25,25 25,-25 0,25 0,0 0,-25 25,1 0,24 0,0-25,-25 0</inkml:trace>
  <inkml:trace contextRef="#ctx0" brushRef="#br0" timeOffset="252054.4167">17240 9996,'0'0,"0"25,0 25,0-25,0 24,24 1,1-25,-25 24,0-24,25 25,-25 74,0-50,0 0,0-24,0-25,0 0,0-25,0 0,25-25</inkml:trace>
  <inkml:trace contextRef="#ctx0" brushRef="#br0" timeOffset="252798.4593">17289 9996,'25'0,"0"0,0 0,24 0,-49 0,25 0,0 25,-25 0,0-25,0 50,0-50,0 24,0 26,0-50,0 50,0-50,0 24,0 1,-25 0,25-25,-25 0,0 25,25-25,-24 0,24 0,-25 0,0 0,0 0,25 0,25 0,0 0,0 0</inkml:trace>
  <inkml:trace contextRef="#ctx0" brushRef="#br0" timeOffset="259991.8707">8211 12849,'74'0,"50"0,0 0,25 0,-25 0,50 0,-75 0,-25 0,1 0,49 0,-50-25,25 25,25 0,-24 0,-1 0,-25 0,25 0,25 0,-49 0,-1 0,1 0,-1 0,25 0,-24 25,-26 0,1-25,-25 0,24 0,1 0,0 0,-26 0,51 0,-26 0,-24 0,25 0,-1 0,1 0,-25 0,0-25,-25 25,49 0,-24 0,0 0,0 0,24 0,1 0,24 0,-24 0,24 0,-24 0,0 0,-1 0,1 0,-1 0,1 0,-25 0,0 0,24 0,-49 0,50 0,-50 0,25 0,24 0,-49 0,25 0,-25 0,25 0,0 0,-25 0,24 0,26 0,-50 0,50 0,-26 0,1 25,25-1,0-24,-1 0,-24 0,25 0,74 0,-75 0,-24 0,25 0,-1 0,26 0,-26 0,1 0,24 0,1 0,-1 25,25 0,-24 0,-1-25,-24 0,-1 0,1 0,49 25,-49-25,-1 0,-24 0,25 0,24 0,-24 0,-25 0,-1 0,26 0,-50 0,50 0,-26 0,1-25,25 25,-1 0,1 0,-25 0,49 0,-24 0,0 0,-1 0,1 0,123 25,-73-1,24 1,-25-25,0 0,-25 0,-24 0,-25 0,0 0,-25 0,24 0,-24 0,25 0,0 0,-25 0,25 0,0 0,0 0,24 0,26 0,-1 0,25 0,-49 0,-1 0,-24 0,25 0,-50 0,25 0,-1 0,-24 0,25 0,-25 0,25 0,25 0,-26 0,1 0,-25 0</inkml:trace>
  <inkml:trace contextRef="#ctx0" brushRef="#br0" timeOffset="261653.9658">8459 6449,'25'25,"-1"0,1 0,-25 24,25-24,0 25,0-1,-1-24,1 25,-25-50,0 24,25-24,-25 0,25 0,49-99,-24 0,24 0,1-25,-51 0,26 74,-25 25,-25 1,25 24,-1-25,1-50,0 1,-25 74,0-25</inkml:trace>
  <inkml:trace contextRef="#ctx0" brushRef="#br0" timeOffset="281303.0897">15553 17413,'0'0,"49"99,-24-49,-25-1,0-24,25 25,0-25,-25-1,0-24,50-24,-1 24,1-75,-50 50,74-24,-49 24,25-25,-50 1,24 24,1-25,0 25,25-24,-26-26,1 51,0-26,25 25,-50 0,49 25,-49-24</inkml:trace>
  <inkml:trace contextRef="#ctx0" brushRef="#br0" timeOffset="285750.344">8930 18157,'25'0,"24"0,51 0,-51 0,1 0,-1 0,1 0,-25 0,0 0,0 0,-25 0,49 0,-49 0,25 0,0 0,0 0,24 0,-49 0,25 0,25 0,-50 0,24 0,-24 0,50 0,0 0,-1 0,-24 0,25 0,-26 0,1 0,25 0,-25 0,-1 0,26 0,-50 0,25 0,0 0,-1 0,-24 0,25 0,25 0,-1 0,-24 0,0 0,25 0,-25 0,-1 0,1 0,-25 0,50 0,24 0,50 0,-25 25,-24-25,-1 0,-49 0,49 0,-49 0,0 0,0 0,-25 0,25 0,-1 0,-24 0,25 0,-25 0,25 0,-25 0,50 0,-26 0,1 0,25 0,-25 0,0 0,-1 0,26 0,-50 25,25-25</inkml:trace>
  <inkml:trace contextRef="#ctx0" brushRef="#br0" timeOffset="288350.4927">8856 17983,'0'0,"-50"-74,25 49,25 0,-25-24,25 49,0-25,-24 0,-1 0,25 1,-50-26,50 50,0-50,0 50,0-24,-25-1,25 0,0 25,0-25,0 0,0 0,0 25,0-24,0-1,0 0,0 0,0 0,50 1,-50 24,25-25,-25 0,25 25,-1 0,1-25,-25 25,50-25,-25 25,-1 0,26 0,-50 0,25 0,-25 0,25 0,-25 0,49 0,1 0,-1 0,-24 50,0-50,25 50,-26-26,-24 1,25 0,0 0,0-25,-25 0,25 0,0 25,-1-25,-24 24,25 1,-25-25,25 25,-25 25,0-25,0-1,0-24,0 25,0-25,0 25,25 0,-25 0,0-25,25 24,-25 1,0 0,0-25,0 25,0 0,0-25,0 24,0-24,0 50,-50-25,25 0,0-25,25 24,-24 1,24-25,-50 25,50-25,-25 25,25 0,-25-25,0 0,25 0,-24 0,24 24,-25-24,0 0,-25 0,1 0,-1 0,25 0,1 0,-1 0,0 0,25 0,-25 0,25 0,-25 0,1 0,-1-24,25 24,-25 0,25-25</inkml:trace>
  <inkml:trace contextRef="#ctx0" brushRef="#br0" timeOffset="345605.7676">7814 16991,'0'0,"0"0,49 0,1 0,-25 0,49 0,25 0,26 25,-1-25,-50 0,25 0,-49 0,-25 25,-1-25,-24 0,25 25,0-25,0 0,-25 0,25 24,24-24,1 0,-25 0,-1 0,1 0,0 0,25 0,24 0,-49 0,24 0,26 0,-1 0,-24 0,-25 0,0 0,-25 0,24 0,-24 0,50 0,0 0,-1 0,1-24,-1 24,1 0,-25 0,0 0,-25 0</inkml:trace>
  <inkml:trace contextRef="#ctx0" brushRef="#br0" timeOffset="358463.503">13320 6648,'0'0,"0"24,0 26,0 0,0 49,0-25,0 1,0 24,0-49,0-1,0-49,0 25,0 0,0 0</inkml:trace>
  <inkml:trace contextRef="#ctx0" brushRef="#br0" timeOffset="374582.4249">13072 7590,'50'25,"24"-25,1 0,-26 0,-24 0,50 0,-51 0,1 0,-25 0,25 0,-25 0,0 0,0 0,0 0,-25 0,0 0,25 25,-24-25,-1 25,0-25,0 0,0 0,25 0,-24 0,24 0,-25 0,0 0,-25 0,26 0,-1 0,0 0,0 0,-24 24,24-24,0 0,25 0,0 0,25 0,0-24,-1 24,1 0,25 0,-25 0,-1 0,1 0,0 0,0 0,-25 0,49 0,1 0,0 0,-1 0,-24 0,0 0,0 0,-25 0,0 0,-25 0,25 24,-25-24,-49 0,24 0,0 0,26 0,-1 0,25 0,0 0,49 0,-24 0,-25-24,0 24,25 0,0 0,-25 0,25 0</inkml:trace>
  <inkml:trace contextRef="#ctx0" brushRef="#br0" timeOffset="375750.4917">13717 6970,'50'0,"-25"0,24 0,-24 0,-25 0,0 0</inkml:trace>
  <inkml:trace contextRef="#ctx0" brushRef="#br0" timeOffset="376214.5183">13742 6722,'-25'0,"25"0,0 25,0-25,0 25,0 74,0 25,25-50,0 50,25-49,-50-1,0-24,0-25,24-25,-24 0,25 0,-25 0,0-25</inkml:trace>
  <inkml:trace contextRef="#ctx0" brushRef="#br0" timeOffset="376942.5599">14313 7045,'0'0,"0"24,24 1,-24 0,25 0,25 24,-50 1,25-50,-25 25,0 0,0-25,24 0,-24 0,25 0,-25 0,50-25,-25-50,0 51,-1-1,-24 0,50 0,-50 0,0 1,0 24,0-25,0 25,-25 0,0 0,25 0,-49 0,49 0,-50 0,25 0,25 0,-49 0,49 0,-25 0,25 0,-25 0,0 0</inkml:trace>
  <inkml:trace contextRef="#ctx0" brushRef="#br0" timeOffset="377366.5842">14958 6995,'0'0,"49"0,1 0,24 0,1 0,-1 0,-74 0,0 25,50-25,-50 0</inkml:trace>
  <inkml:trace contextRef="#ctx0" brushRef="#br0" timeOffset="377710.6038">15305 6921,'0'0,"0"24,0 26,0 0,0-1,0-24,0 25,0-1,0 1,0-25,0-25,0 24,0-24,0 0</inkml:trace>
  <inkml:trace contextRef="#ctx0" brushRef="#br0" timeOffset="377990.6199">15727 7045,'24'0</inkml:trace>
  <inkml:trace contextRef="#ctx0" brushRef="#br0" timeOffset="378190.6313">16099 7045</inkml:trace>
  <inkml:trace contextRef="#ctx0" brushRef="#br0" timeOffset="378374.6418">16421 7045,'0'0,"25"0,0 0</inkml:trace>
  <inkml:trace contextRef="#ctx0" brushRef="#br0" timeOffset="378878.6707">17364 7045,'24'0,"-24"0,50 0,24 0,-24 0,24 0,-24 0,0 0,-1 0,1 0,-25 0,0 0,24 0,-49 0,50 0,-1 0,-49 0,25 0,-25 0</inkml:trace>
  <inkml:trace contextRef="#ctx0" brushRef="#br0" timeOffset="379318.6958">17984 6896,'-25'0,"25"25,0-1,0 1,0 0,0 0,0 24,0-24,0 25,0-25,0 24</inkml:trace>
  <inkml:trace contextRef="#ctx0" brushRef="#br0" timeOffset="380270.7503">18207 7045,'0'24,"0"-24,0 25,0 0,0 0,0 0,0-25,25 24,0 1,-25 0,24-25,-24 50,25-50,0 0,-25-25,0 0,0 25,0-25,25 25,-25-25,25 1,-25 24,0 0,0-25,0 25,0-50,0 25,0 25,0-24,0-1,-25 25,25 0,-25 0,25 0,-25 0,0 0,25 0,-24 0,24 0,-25 0</inkml:trace>
  <inkml:trace contextRef="#ctx0" brushRef="#br0" timeOffset="380854.7837">18902 7020,'0'0,"74"0,-24 0,24 0,-49 0,0 0,24 0,-49 0,0 0,-25 0</inkml:trace>
  <inkml:trace contextRef="#ctx0" brushRef="#br0" timeOffset="381470.8189">18902 7193,'0'0,"24"25,26-25,-25 0,0 0,-25 0,24 0,1 0,-25 0,25 0,0 0,0 0,-25 0,0 0</inkml:trace>
  <inkml:trace contextRef="#ctx0" brushRef="#br0" timeOffset="382288.8657">19919 6772,'0'0,"0"0,0 49,0-49,0 50,0-25,0 49,0-49,0 0,0 24,0 26,0-26,0 1,0-25,24 49,1-24,-25-25,0-1,0 1,0 0,0-25,0 25,0-25</inkml:trace>
  <inkml:trace contextRef="#ctx0" brushRef="#br0" timeOffset="599990.3175">7640 5680,'-25'0,"1"-25,-1 25,-50-49,26 49,-26 0,1 0,49-25,-24 0,49 25,-25-25,0 1,25-26,-25 0,0 26,25-1,0 0,0 25,0-25,-25 0,25 25,0-24,-24-1,24-50,0 75,0-24,0-1,0 0,0 25,0-25,0 0,0 1,0-26,24 0,-24 26,25-1,-25 0,25 0,0 25,-25 0,25-25,-25 25,25 0,-25-25,24 1,1 24,-25 0,25 0,0 0,0 0,-1 0,1-25,50 25,-1-50,25 1,-49 24,24 0,-49 25,0 0,0-25,-1 25,-24 0,25 0,0 0,49 0,1 0,-26 0,26 0,-1 0,-49 0,50 0,-1 0,-49 0,0 0,-1 0,-24 0,25 0,0 0,-25 25,25 0,0 0,24-1,-49 1,50 0,-50 0,25-25,-25 0,24 25,-24-25,0 24,25-24,0 25,0 0,-25-25,25 50,-25-25,24 24,1 26,-25-51,0 1,0 50,25-51,-25 1,0 50,0-1,0-24,0-50,0 49,0-49,-25 25,0-25,1 50,-26-26,25 1,-24-25,24 25,-25-25,25 0,-24 0,24 0,-25-25,1 25,-26 0,26 0,-26 0,1 0,-1-25,26 25,-1 0,25-24,1 24,-1-25,0 25,0 0,0 0,1 0,24 0,-25 0,25 0,-25 0</inkml:trace>
  <inkml:trace contextRef="#ctx0" brushRef="#br0" timeOffset="629919.0293">8980 18281,'49'0,"-49"0,50 0,-25 0,-1 0,26 0,24 0,1 0,-1 0,26 0,24 0,24 0,26 0,-75 0,-24 0,-26 0,26 0,-51 0,26 0,-25 0,49 0,-24 0,0 0,-1 0,-24 0,49 0,26 0,-51 0,1 0,24 0,25 0,50 25,0 0,-74-25,73 24,-48-24,-26 0,25 0,-24 25,-75 0,49-25,-49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30:47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2803 7962,'0'-25,"0"-49,0 49,0 0,0 1,0-26,-25 0,25-24,0 0,0-1,0 1,0 24,0 1,0-1,0 25,0 0,0 1,0-51,25-24,0 49,0-49,24 0,-49 74,0-25,25 26,-25 24,0-25,25 0,-25-25,25 50,-25-24,0 24,25-25,0 25,49-50,0 25,-24 1,0 24,-26 0,51 0,-26 0,1 0,0 0,-1 0,26 0,73 0,-73-25,-1 0,1 0,24 25,25 0,-74 0,49 0,25 0,0 0,25-49,-50 49,0 0,0 0,-24 0,24 0,-25 0,26 0,-26 0,0 0,1 0,-1 0,-24 0,-1 0,1 0,-25 0,0 0,24 24,-24 1,25-25,-26 0,-24 0,50 0,-50 25,25-25,0 50,0-26,-1 1,1 25,0-25,-25-1,25 1,-25 0,25-25,-25 50,24-50,-24 24,0-24,0 50,0 0,0-26,25 26,-25-25,0 25,0-1,0 1,0-25,0-1,0 26,0-25,0 24,0-24,0 0,-25 25,1-26,24 1,-25 25,0-50,25 49,-25-49,25 50,-49-25,49 0,0-25,-25 24,0-24,25 25,-50 0,1 25,24-50,-25 49,25-24,-24-25,-1 0,-24 25,24 24,25-49,-49 0,0 25,24 25,0-50,-24 49,0-24,74-25,-25 0,25 0,-50 0,25 0,-24 0,-1 0,-24 50,-1-25,26-25,-1 25,-24-1,49 1,-25-25,25 0,-24 25,24 0,0-25,0 0,-24 0,-1 25,1-25,24 0,0 0,0 0,0 0,25 0,-24 0,-26 0,0 0,-24 0,24 0,1 0,-26 0,1 0,24 0,1 0,24 0,0 0,25 0,-50 0,-24 0,49 0,-24-25,24 25,0 0,0 0,0-25,1 25,-51 0,26 0,-1-25,25 25,0-25,1 25,-1 0,25 0,-25 0,25 0,-25 0,-24 0,24 0,-25 0,50-24,-25 24,25 0,-25 0,1 0,24 0,-25 0,25 0,-25 0</inkml:trace>
  <inkml:trace contextRef="#ctx0" brushRef="#br0" timeOffset="3776.216">5482 10418,'0'0,"0"0,25 0,0 0,0 0,-1 0,1 0,0 0,0 0,0 0,-1 0,26 0,-25 0,0 0,-1 0,26 0,-25 0,0 0,24 0,-49 0,50 0,-1 0,-24 0,25 0,-25 0,-25 0,25 0,49 0,-74 0,50 0,-26 0,26 0,-25 0,0 0,49 0,-24 0,-26 0,1 0,50 0,-26 0,-24 0,0 0,24 0,-24 0,25 0,-1 0,1 0,0 0,-1 0,26 0,-26 0,26 0,-26 0,-24 0,0 0,49 0,-24 0,0 0,-26 0,51 0,-50 0,24 0,1 0,-1 0,1 0,24 0,-24 0,0 0,-26 0,51 0,-1 0,-49 0,25 0,-25 0,24 0,1 0,-1 0,1 0,0 0,-1 0,1 0,-50 0,49 0,-24 0,0 0,0 0,24 0,-24 0,25 0,-1 0,1 0,24 0,-49 0,0 0,0 0,0 0,24 0,-49 0,25 0,0 0,0 0,-25 0,25 0,-25 0,24 0,1 0,-25 0,25 0,0 0,49 0,-49 0,25 0,24 0,-49 0,24 0,26 0,-26 0,1 0,-50 0,50 0,-26 0,1 0,25 0,-25 0,-1 0,26 0,24 0,1 0,-1 0,1 0,-26 0,-24 0,0 0,0 0,0 0,-1 0,1 0,0 0,25 0,-1 0,-24 0,25 0,-26 0,1 0,-25 0,25 0,25 0,-26 0,26 0,0 0,-26 0,1 0,0 0,25 0,-50 0,24 0,1 0,0 0,0 0,0 0,0 0,-1 0,26 0,0 0,-1 0,-49 0,50 0,-25 0,-1 0,1 0,25 0,-25 0,-1 0,1 0,0 0,25 0,-26 0,1 0,0 0,0 0,49 0,-49 0,0 0,24 0,-24 0,0 0,-25 0,25 0,-25 0,25 0,24 0,-49 0,50 0,24 0,-24 0,24 0,-24 0,-25 0,24 0,-49 0,25 0,0 0,0 0,-25 0,25 0,-25 0</inkml:trace>
  <inkml:trace contextRef="#ctx0" brushRef="#br0" timeOffset="6591.377">7640 10319,'-25'0,"25"-25,0 0,0 0,0-24,0 49,0-50,0 50,0-25,0 1,0-1,0 25,0-25,0 25,0-25,0 25,0-25,0 0,0 1,0 24,0-25,0 0,0 25,0-25,25 0,-25 1,25 24,-25-25,0 0,0 0,0 0,25 25,-25-24,0-1,25 25,-1-25,1 0,-25 0,25 25,0-24,-25 24,25 0,-25 0,0 0,24 0,26 0,24 0,-24 0,-25 0,74 0,-74 0,-25 0,25 0,0 0,-25 0,24 0,-24 24,0-24,25 25,-25 0,25 0,-25-25,0 25,0-25,0 49,0-49,0 25,25 0,-25 0,0-25,0 24,0 1,0 0,0 0,0-25,0 25,0-1,0-24,0 25,0-25,0 50,-25-25,25 0,-50-1,50 1,-24-25,24 0,0 25,-25-25,0 0,25 0,-25 0,25 0,0 25,-50 0,26-25,-1 0,0 24,25 1,-50-25,26 25,-1-25,25 0,-25 0,25 0,-25 0,0 0,25 0,-24 0,24 0,-25 0,0 0,25 0,-25 0,0 0,1 0,24 0,-25 0,25 0</inkml:trace>
  <inkml:trace contextRef="#ctx0" brushRef="#br0" timeOffset="12103.6923">9178 6945,'25'0,"24"0,26 0,-25 0,-1 0,1 0,-50 0</inkml:trace>
  <inkml:trace contextRef="#ctx0" brushRef="#br0" timeOffset="15864.9074">11237 6970,'0'0,"0"25,0 0,0 24,0-24,0 0,0 25,0 24,0 0,0 1,0-1,0-24,0-1,0-24</inkml:trace>
  <inkml:trace contextRef="#ctx0" brushRef="#br0" timeOffset="16583.9485">12502 6970,'50'0,"-1"25,-24 0,0-25,0 49,-1-24,-24 0,0-25,0 25,0 0,-24-1,-1 1,-50 0,-24 49,74-49,0 0,-49 25,24-1,-24-24,74 0,-25-25,0 0,25 0,25 0,0 0,25 0,-26 0,26 0,0 0,-1 0,26 0,-1 0,-24 0,-1 0,26 0,-75 0,25 0</inkml:trace>
  <inkml:trace contextRef="#ctx0" brushRef="#br0" timeOffset="18000.0295">14065 6921,'49'0,"-24"0,49 49,-24-49,24 25,-74-25,25 25,-25-25,0 49,0-24,0 0,0 0,0 0,0-1,0-24,-25 25,1 0,-26 25,25-26,-49 26,74-25,-50 24,25-24,1-25,24 25,0-25,24 0,-24 0,75-25,-50 25,-1 0,26 0,-50 0,25 0,0 0,-25 0,0 0,24 25,-24 0,0-25,0 25,0-25,0 24,0 1,0 0,0 0,0 0,0-1,0 1,0-25,0 25,-24-25,-1 0,25 25,0-25,-25 0,25 0,-25 0,0 0,25 0,-24 0,24 0,-25 0,25 0,-25 0,0 0,0 0,1 0,-1 0,25 0,-25 0</inkml:trace>
  <inkml:trace contextRef="#ctx0" brushRef="#br0" timeOffset="19697.1266">16719 6921,'0'0,"99"0,50 0,-50 0,25 0,-74 0,49 0,-74 0,-25 0,24 0</inkml:trace>
  <inkml:trace contextRef="#ctx0" brushRef="#br0" timeOffset="21927.2541">16917 7317,'25'0,"0"0,24 0,-49 0,25 0,0 0,0 25,-25-25,25 25,-1-25,1 0,-25 50,0-50,0 24,0-24,0 25,0 0,0-25,-25 50,1-26,-26 1,0 25,1-25,-1 24,25-24,1-25,24 0,24 0,-24 0,25 0,25 0,-25 0,-1 0,1 0,0 0,25 25,-50 0,49-25,-49 24,0-24,0 0,-25 25,25 0,0 0,-24 0,-1-1,0 1,0-25,0 0,1 25,-1-25,25 0,-25 0,0 0,0 0,25 0,-24 0,24-25</inkml:trace>
  <inkml:trace contextRef="#ctx0" brushRef="#br0" timeOffset="22609.2932">16818 6226,'50'124,"-26"-50,1 26,-25 48,0-73,0-50,0 24,0-24,0 0,0-25,0 0</inkml:trace>
  <inkml:trace contextRef="#ctx0" brushRef="#br0" timeOffset="23751.3585">15131 7045,'0'0,"-25"24,25-24,0 25,-49-25,49 25,0 0,-25 49,0-49,25 0,0 0,-25 24,25-24,0 25,0-50,0 24,0-24,0 0,0 0,25 25,74 0,-49-25,24 0,1 0,-50 0,74-25,0 25,-49 0,-50 0,24 0,1 0,25 0,0 0,-50 0</inkml:trace>
  <inkml:trace contextRef="#ctx0" brushRef="#br0" timeOffset="24279.3887">15404 7119,'0'50,"0"-26,0 1,0 0,0 25,0-26,0 1,0 25,0-25,0 24,0-24,0 25,0-1,0-24,0 25,0-26,0-24,0 25,0 0,0-25,0 25,0-25,0 25,0-25,0 0</inkml:trace>
  <inkml:trace contextRef="#ctx0" brushRef="#br0" timeOffset="25616.4652">18157 7045,'50'-50,"49"25,-24 25,-26 0,26 0,-26 0,26 0,-26 0,1 0,-1 0,-24 0,0 0,0 0,25 0,-26 0,26 0,-25 0,0 0</inkml:trace>
  <inkml:trace contextRef="#ctx0" brushRef="#br0" timeOffset="26951.5415">18480 7367,'25'-50,"-25"50,24 0,1-24,0-1,0 25,0 0,-1 0,1 0,-25 0,25 25,-25-25,0 24,0-24,0 50,0-25,0 0,0-1,0 1,0 0,0 0,0 0,-25-1,25-24,-25 50,1-25,-26 24,50-24,0-25,-25 0,25 0,-49 0,24 25,0-25,0 0,25 0,-49 50,49-50,0 0,49 0,1 0,24 0,-49-25,25 25,24 0,-49 0,24 0,-24 0,0 0,0 0,0 0,-25 0,0 0,0-50</inkml:trace>
  <inkml:trace contextRef="#ctx0" brushRef="#br0" timeOffset="27543.5754">18579 6052,'0'0,"0"0,0 75,0 24,0-25,25 1,-25-1,0-24,0-25,0 24,0-49,0 25,0-25,0 25,0 0,25-1</inkml:trace>
  <inkml:trace contextRef="#ctx0" brushRef="#br0" timeOffset="29854.7076">11435 7863,'0'0,"0"0,100 0,48 0,26 0,-50 0,0 0,0 0,-50 0,1 0,24 0,-49 0,-1 0,26-25,-1 25,1-25,49 1,-50-1,100 25,-75 0,50 0,24 0,-73 0,-1 0,25 25,-25-25,-25 0,-24 0,49 0,25 0,-25 0,1 0,-26 0,1 0,-1 0,-24 0,49 0,-50 0,-24 0,50 0,-26 0,-24 24,0-24,24 25,-24-25,0 25,-25-25,25 0</inkml:trace>
  <inkml:trace contextRef="#ctx0" brushRef="#br0" timeOffset="32727.8719">16719 8285,'49'0,"-49"0,50 0,-25 0,0 0,-1 0,26 0,24 0,-49-25,0 25,0 0,0 0,24 0,-49 0,50 0,24 0,-24 0,-25 0,24 0,-24 0,0 0,0 0,-25 0,24 0,1 0,0 0,0 0,0 0,-1 0,26 0,0 0,-25 0,-1 0,1 0,0 0,-25 0,25 0,49 0,-49 0,0 0,24 0,51 0,-51 25,26-25,-26 0,1 0,24 0,-24 0,-1 0,-49 0,50 0,-50 0,25 0,24 0,-49 0,50 25,-50-25,25 0,74 0,-74 0,49 24,-49-24,25 0,-25 0,-1 0,1 0,0 0,-25 0</inkml:trace>
  <inkml:trace contextRef="#ctx0" brushRef="#br0" timeOffset="33512.9168">18902 8161,'0'0,"24"0,1 0,0 0,-25 0,50 0,-1 49,1-24,-1 25,1-1,0 1,-1-50,-24 25,-25-25,0 25,-25-25,25 0,-25 0,1 0,-1 0,-25 49,-24-24,24 25,-24-26,-25 51,74-50,0-25,25 0,0 0</inkml:trace>
  <inkml:trace contextRef="#ctx0" brushRef="#br0" timeOffset="37745.1589">6375 9773,'25'-25,"-25"25,0-49,0 49,0-25,0 25,0-50,0 50,0-25,0 1,-25-1,25-25,0 50,-25-49,25 49,0-25,0 0,0 0,0 0,0 25,0-49,0 49,0-25,0-25,0 50,0 0,0-24,0 24,0-25,0 0,25 25,-25-25,0 25,0-49,25 49,0-50,0 25,24-25,1-24,-50 24,49 1,-24-1,-25 50,25-25,-25 25,25-24,0-1,24 0,-49 0,50-24,-1 24,1-25,-25 25,24 25,-24-24,0-1,25 25,-26-25,1 0,50 25,-1-74,-24 24,24 25,-49 1,25-1,-1 25,-24-25,25 0,-26 25,26 0,-25 0,24 0,1 0,0 0,24 0,-49 0,49 0,-24 0,-1 0,-24 0,0 0,0 25,0-25,-25 0,25 25,49 0,-74-25,50 49,-50-24,49 25,-49-50,50 24,-25 1,-1 25,1-50,0 25,-25-1,25 1,-25-25,0 50,25-50,-25 25,24-25,-24 49,0-24,25 0,-25 0,25-25,-25 24,0 1,0 25,0-25,25 24,0 26,-25-1,0-49,0-25,0 50,0 24,0 0,0-24,0 24,0-24,0 0,0-1,0 26,0-51,0 1,0 0,0 0,0 0,0-25,0 24,0-24,0 25,0 0,0 0,0 0,0-1,0-24,0 25,0 0,0 0,0 24,0-24,-25 0,25 25,0-25,-25-1,25 1,0 0,0 25,-25-50,0 24,25 1,0 0,-24 0,-1-25,0 49,0-49,0 50,25-50,-24 25,-1-25,0 25,0-1,0 1,1-25,-1 0,-25 25,25 0,1-25,-1 0,0 0,-149 25,100-25,-1 0,1 0,24 0,1 0,-1 0,25 0,1 0,-1 0,0 0,0 0,0 0,25 0,-49 0,24 0,0 0,0 0,25 0,-24 0,-1 0,25 0,-25 0,-25 0,-24 0,-1-25,26 25,-26-25,26 25,24-25,-25 25,26-25,-1 1,25 24,-50-25,1 0,-1 0,0-24,-24 24,24-50,26 75,-26-74,0 49,26 0,24 25,0-49,-25-1,25 0,0 26,0-26,0 50,0-25,0 0,0 1,0-26,0 0,25-24,-25 24,24 1,-24 24,0 0,25 25</inkml:trace>
  <inkml:trace contextRef="#ctx0" brushRef="#br0" timeOffset="39504.2595">10716 10567,'-25'-25,"25"-25,-25 26,1-26,24 50,-25 0,25-25,0 25,-25-25,25 1,-50-125,-24 50,24-26,1-23,-26 24,50 49,1 26,-1 24,25-25,-25 1,25 24,0-50,0 51,0-26,0 0,0 1,0-1,0 25,0-24,50-26,-50 1,49-1,-24 1,0 49,-25 25,0-49,25 49,0-50,24 0,26 26,-26-1,-24 0,49-25,-49 50,0-24</inkml:trace>
  <inkml:trace contextRef="#ctx0" brushRef="#br0" timeOffset="41944.3991">10617 8434,'25'0,"24"-25,26-25,24 25,0 1,50-1,-25 0,74 0,-49 25,0 0,-50 0,-49 0,-1 0,-49 0,25 0,-25 0,50 0,-50 0,49 0,1-25,24 25,-24 0,-50 0,74 0,1 0,-1 0,-49 0,0 0,0 25,0 0,-1-25,-24 0,25 25,0-25,-25 25,25-1,-25-24,49 50,-24 0,0-50,-25 0,25 24,-25-24,25 0,-1 25,-24 0,50 25,-50-26,50 26,-26 0,1-1,0 1,-25-25,0-25,0 24,25 1,0 0,-25 0,0 0,0-1,0 26,24 25,-24-26,0 26,25-1,-25-24,0-1,0 1,0-25,0-1,0 26,0-25,-25 0,25 49,-24-24,-1-1,25-24,0 0,0 24,-25 1,25-25,-25 0,0 24,1-24,-1 25,25-50,-25 49,0 1,-74 0,49 24,-24-49,24 24,26-24,-51 25,50-25,0-25,25 24,-24-24,24 0,-50 0,0 0,-24 0,0 0,-26 0,26 0,0 0,-26 25,-24-25,50 0,0 0,24 0,0 25,1-25,24 25,25-25,-25 0,0 0,0 25,1-1,-1-24,-25 0,1 0,24 0,-50 0,26 0,-1 0,1 0,24 0,0 0,0 0,25 0,-25 0,25 0,-24 0,24 0,-25 0,0 0,0 0,-24 0,24 0,25-24,-25 24,25 0</inkml:trace>
  <inkml:trace contextRef="#ctx0" brushRef="#br0" timeOffset="43487.4873">13172 10269,'0'0,"24"0,26 25,-25 0,0 0,-25-1,24 1,-24-25,25 25,0 0,-25 0,50-1,-50 1,49 25,-49-50,25 0,0 0,-25 25,25-25,0 0,-1 49,1-24,0-25,25 25,-50 0,49-25,-49 24,25-24,0 0,0 0,24 0,-24 25,49 0,-24 0,24-25,-24 25,-25-25,24 0,1 24,-25-24,24 25,26-25,-1 0,1 0,-1 0,1 0,-51 0,26 0,24 0,-49 0,0 0,0 0,24-25,1 25,0-24,-1-1,1 25,-1-25,1 0,-50 0,50 25,-50-49,49 24,-24-25,25 26,-50 24,49-25,-49 25,0-25,25 0,0-24,0 24,-1-25,-24 1</inkml:trace>
  <inkml:trace contextRef="#ctx0" brushRef="#br0" timeOffset="44359.5372">15354 10443,'0'0,"25"0,0 0,0 0,-25 0,49-25,1 0,0 0,-1-24,1 24,-25 0,24 25,-49 0,25 0,-25 0,0 0,0 25,0 0,0 24,0-49,0 25,0 0,0 0,0 0,0-25,0 24,0-24,0 50,0 0,0-26,0 1</inkml:trace>
  <inkml:trace contextRef="#ctx0" brushRef="#br0" timeOffset="52480.0017">19993 6871,'0'0,"25"0,49 0,50 0,-25 0,-24 0,-26 0,1 0,-25 0,0 0,-1 0,51 0,-1 0,-24 0,24 0,-49 0,0 0,-25 0</inkml:trace>
  <inkml:trace contextRef="#ctx0" brushRef="#br0" timeOffset="53865.0809">20390 7144,'0'0,"0"25,0-1,0 1,0 0,0-25,0 25,0 0,0-1,0 1,0-25,25 25,-1 0,-24 0,25-1,0 1,-25-25,25 50,0-50,-1 25,-24-25,0 0,25 0,-25 24,25-24,-25 25,25 0,-25-25,0 25,0-25,0 25,-25-25,25 0,-25 0,0 24,1 1,-1 0,0-25,25 25,-25-25,25 0,0 25,-25-1,1-24,-1 0,0 0,25 0</inkml:trace>
  <inkml:trace contextRef="#ctx0" brushRef="#br0" timeOffset="54496.117">20439 7367,'0'-25,"0"0,0 25,50 0,-50 0,25 0,0 0,-1 0,26 0,0 0,-1 0,-24 0,25 0,-26 0,1 0,-25 0,0 0</inkml:trace>
  <inkml:trace contextRef="#ctx0" brushRef="#br0" timeOffset="55639.1824">20340 6152,'0'0,"25"0,-25 0,25 24,-25-24,0 25,0 0,0 0,0-25,0 25,0-1,0-24,0 25,0-25,0 50,0-50,0 25,-25-25,0 24,25-24,-25 0,25 25,-24 0,-1-25,0 25,25-25,-25 0,25 0,50 0,74 0,0 0,-99 0,74 25,-74-25,-25 0</inkml:trace>
  <inkml:trace contextRef="#ctx0" brushRef="#br0" timeOffset="56376.2245">21531 6796,'0'0</inkml:trace>
  <inkml:trace contextRef="#ctx0" brushRef="#br0" timeOffset="56617.2383">22052 6846</inkml:trace>
  <inkml:trace contextRef="#ctx0" brushRef="#br0" timeOffset="56792.2483">22573 6772</inkml:trace>
  <inkml:trace contextRef="#ctx0" brushRef="#br0" timeOffset="57025.2616">23218 6796,'24'0</inkml:trace>
  <inkml:trace contextRef="#ctx0" brushRef="#br0" timeOffset="57240.2739">23664 6821</inkml:trace>
  <inkml:trace contextRef="#ctx0" brushRef="#br0" timeOffset="58632.3536">24235 6970</inkml:trace>
  <inkml:trace contextRef="#ctx0" brushRef="#br0" timeOffset="59703.4148">23242 9178,'0'0,"75"0,-1 0,1 0,-26 0,-24 25,0-25,0 0,-1 0,1 0</inkml:trace>
  <inkml:trace contextRef="#ctx0" brushRef="#br0" timeOffset="61959.5439">23342 9599,'0'0,"24"0,-24 0,25 0,0 0,0 0,0 0,-25 0,24 0,1 0,0 0,-25 0,25 25,-25-25,25 25,-25-25,0 25,0 0,0-1,0 1,0 25,0 24,0-74,0 25,0 0,0 0,0-25,0 24,0-24,0 0,-25 0,-25 0,1 0,-1 0,25 0,0 0,1 25,24-25,-25 0,25 0,-50 0,25 0,1 0,-1 0,0 0,0 0,75 0,-1 0,-24-25,0 25,0 0,0 0,-25 0,24 0,1 0,-25 0,25 0,0 25,-25-25,25 0,-1 0,-24 0,25 0,-25 25,25-25,0 0,-25 0,25 0,-25 0,0 0,0-25</inkml:trace>
  <inkml:trace contextRef="#ctx0" brushRef="#br0" timeOffset="63031.6052">23466 8334,'0'25,"24"74,-24-49,25 24,-25-24,0 24,0 1,0-26,0-24,0 0,0 0</inkml:trace>
  <inkml:trace contextRef="#ctx0" brushRef="#br0" timeOffset="63999.6606">23614 9947,'0'0,"50"0,24 0,-24 0,-25 0,0 0,-1 0,-24 0,25 0,-25 0,25 0,-25 0,25 0</inkml:trace>
  <inkml:trace contextRef="#ctx0" brushRef="#br0" timeOffset="66335.7942">18579 9872,'0'25,"50"0,-50 0,24-25,1 24,-25 1,0-25,0 25,25-25,0 25,24 0,1 0,-25-1,25-24,-50 50,24-50,-24 0,50-25,24-49,-24-1,24-24,-24 0,49-25,-24 74,-51 1,26-1,-50 25,25 25,-25 0,0-25</inkml:trace>
  <inkml:trace contextRef="#ctx0" brushRef="#br0" timeOffset="69839.9946">2357 8334,'25'0,"-1"0,1 25,0 25,-25-25,50 24,-50-49,24 25,-24 25,25-1,0-24,-25 0,25 0,-25-1,0-24,0 25,0 0,0-25,0 25,0-25,25 49,-25-49,0 25,0-25,0-74,49 24,-24-24,25-25,-1 49,-24 0,25 1,-50 49,24-25,-24 25,50-25,-50 0,25 25,0-24,49-26,1-24,-1 49,-24-25,-26 50,26 0,-50 0,25 0,-25 0,25 0,-25 0,24 0,1 0,-25 0,0-25</inkml:trace>
  <inkml:trace contextRef="#ctx0" brushRef="#br0" timeOffset="73304.1927">9277 9103,'-25'0,"1"25,-1 25,-25-25,50-1,-74 76,49-76,0 51,0-50,1-1,-1 51,0-26,0-24,25 25,-49-25,49-1,0 1,-25-25,25 25,-25-25,0 50,0-26,25 1,-24 25,24-50,0 25,0-25,0 24</inkml:trace>
  <inkml:trace contextRef="#ctx0" brushRef="#br0" timeOffset="79751.5615">3721 14064,'25'0,"74"0,0-25,-24 25,24 0,0 0,0 0,50 0,-50 0,-24 0,74 0,-25 0,0 0,49 0,-24 0,-25 0,25 0,-75 25,75-25,-74 0,-1 0,-24 25,-26-25,-24 0,25 0,0 0,99 0,0 0,0 0,25-25,0 0,-50 25,0-24,-24 24,-1 0,-24 0,-50 0,25 0,-1 0,1 0,0 0,0 0,24 0,-49 0</inkml:trace>
  <inkml:trace contextRef="#ctx0" brushRef="#br0" timeOffset="97847.5965">7591 13494,'24'0,"-24"0,25 0,-25 0,0 0,25 0,0 25,0 49,24 0,-24-24,0 24,0-49,-25 0,24-25,-24 0,50-25,49 25,-49-49,24-1,26 25,-26-24,0-1,-24 50,0-25,-26 25,-24-25</inkml:trace>
  <inkml:trace contextRef="#ctx0" brushRef="#br0" timeOffset="99727.7041">4168 15726,'0'0,"0"0,0 0,0 0,49 0,1 0,24 0,1 0,-26 25,26-25,-1 25,-24-25,-1 0,-24 0,49 0,1 0,-1 0,50 0,-24 0,24 0,24 0,-24 0,-49 0,24 0,-25 0,-24 0,49 0,-49 0,24 0,26 0,-51 0,50 0,50 0,0 0,-25 0,-25 0,50 0,-50 0,50 25,-74-25,73 24,1 1,0-25,49 25,-24 0,-25-25,49 0,-74 0,25 0,25 0,-75 0,0 0,-24 0,-1 0,1 0,24 0,-50 0,-24 0,25 0,-1 0,26 0,-26 0,-24 0,0 0,25 0,-26 0,26 0,0 0,24 0,25 0,-49-25,24 25,-24-25,24 25,-49 0,-25 0,25 0</inkml:trace>
  <inkml:trace contextRef="#ctx0" brushRef="#br0" timeOffset="106216.0752">4391 15677,'-25'0,"-25"-25,50 25,-24 0,24 0,-25 0,0 0,0-25,0 0,-24 25,-1 0,1 0,-1-25,-25 1,51-1,-1 25,25-25,-25 25,0 0,25-50,-25 26,25-1,0 0,-24 0,24 0,-25 0,25 1,0-26,0 25,0 0,0 1,0-1,0 25,0-25,0 0,0-24,0-1,0-24,0 24,0 50,0-25,0 25,0-25,0 1,0-26,25 0,-25 50,24-49,1 49,-25-50,25 50,0-25,0 1,-1-1,1 0,0 25,25-25,24 0,-24 25,-1 0,1-24,0 24,-1 0,26-25,-1 0,0 25,1 0,-75 0,49 0,-24 0,0 0,-25 0,25 0,-25 0,25 0,-1 0,51 0,-1 0,26 0,-26 0,-49 0,49 0,-49 0,0 0,0 0,-1 0,-24 25,25-25,25 0,24 25,-49-1,49-24,-24 0,-25 0,0 0,-1 0,1 25,0-25,-25 0,25 0,-25 25,25-25,-25 0,24 25,1 0,25 24,-25-49,-25 25,24 49,1-74,-25 50,0-50,25 25,-25 0,0-1,0 1,25 0,-25 0,0 24,25-49,-25 25,0 0,0-25,0 25,0-25,0 49,0-49,0 50,24-50,-24 25,0 0,0-1,0-24,0 25,0 25,0-1,0-24,0 50,0-75,0 25,0-25,0 24,-24 1,-1 0,0 0,0 0,25-25,-49 49,24-49,0 25,0 0,25-25,-49 25,24-25,-25 49,1-49,-51 75,-24-51,-24 26,98-50,-24 0,-1 0,50 0,-24 0,49 0,-25 0,0 0,0 0,-24 0,24 0,0 0,0 0,0 0,-24 0,-26 0,-49 0,25 0,25 0,24 0,25 0,-24 0,49 0,-25 0,0 0,0 0,25 0,0-25</inkml:trace>
  <inkml:trace contextRef="#ctx0" brushRef="#br0" timeOffset="114104.5264">7764 12551,'-49'-25,"24"25,0-49,-25 24,26 0,24 25,-25-25,25 1,0-1,0-25,0 25,-25-24,0-26,25 1,0 24,0 25,0 1,0-1,0 0,0 0,0 0,25-24,0 24,24-49,1 49,-25 0,0 0,-1 0,1 25,25-24,-25-26,24 50,1-25,-25 0,49 1,-49-1,0 25,-25 0,24 0,-24 0,25 0,25 0,24 0,50 0,-49 0,-1 0,1 0,-26 0,26 0,-51 0,1 0,25 0,-25 0,24 0,26 0,-51 0,1 0,25 0,-25 49,-1-24,26-25,-25 50,24-50,-49 25,25-1,25-24,-50 25,50 0,-50-25,49 50,-24-1,0-24,0 25,-25-1,0-24,0 0,0 0,0-1,0 26,0-25,0 24,0-24,-25 25,0-25,25 24,-50-24,50 0,-24 25,-1-26,0 1,-25 25,50-25,-25-25,1 49,-26-24,25-25,0 25,-24-25,-50 25,49-25,-24 0,49 0,-74 0,-50 0,74 0,26 0,-1 0,25 0,25 0,-24 0,-1 0,25 0,-50 0,1 0,-26 0,1 0,24-25,25 0,-24 0,24 0,-25 25,50-24,-25-1,25 25,-24 0,24-25,-25 25,0-25,25 25,-25-25,25 25,0-24,-25 24</inkml:trace>
  <inkml:trace contextRef="#ctx0" brushRef="#br0" timeOffset="117767.7359">23862 10740,'0'0,"-24"25,24-25,-25 25,25 0,-25-25,-25 49,1 1,49-25,0-25,-25 0,-25 49,50-24,25-25,25 0,-25 0,49 0,0 0,1 0,-1 0,-49 0,-25 0,25 0,0 0,-50 0,-25-25,50 25,-25-49,25 24,-24 0,24-24,0 24,-25 25</inkml:trace>
  <inkml:trace contextRef="#ctx0" brushRef="#br0" timeOffset="123064.0388">23912 10790,'25'0,"-25"0,0-25,25 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32:56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3250 5879,'25'0,"49"0,0 0,26 0,-51 0,26 0,-26 0,1 0,-1 0,1 0,0 0,-50 0,24 0,1 0,-25 0,25 0,0 0,0 0,0 0,-1 0,26 0,24-25,1 0,-26 25,-24 0,25 0,-1-25,-49 25,25 0,0 0,25 0,-50 0,24 0,26 0,-25 0,0 0,24 0,-49 0,25 0,25 0,-50 0,49 0,1 0,-50 0,49 0,-24 0,0 0,0 0,-25 0,25 0,-25 0,25 0,-1 0,1 0,0 0,0 0,0 0,-1 0,26 0,-25 0,0 0,24 0,-24 0,0 0,24 0,-49 0,25 0,50 25,-51-25,1 0,25 0,-25 0,-1 25,1-25,-25 0,50 0,-25 0,-1 0,1 0,0 0,25 0,-1 0,-24 0,0 0,0 0,-1 0,1 25,0-25,0 0,-25 0,25 25,0-25,-1 0,26 0,-50 0</inkml:trace>
  <inkml:trace contextRef="#ctx0" brushRef="#br0" timeOffset="1216.0695">4242 8111,'0'0,"74"0,26 0,24 0,-25 0,0 0,0 0,0 0,-24 25,-25-25,-1 0,1 0,49 0,-25 0,1 0,-1 0,1 0,24 0,-25 0,1 0,-26 0,1 0,-25 0,-1 0,1 0,0 0,0 0,0 0,-25 0,24 0,1 0,25 0,0 0,-50 0,24 0,-24 0,25 0,0-25,25 25,-50 0,24 0,-24 0</inkml:trace>
  <inkml:trace contextRef="#ctx0" brushRef="#br0" timeOffset="2096.1199">6896 7565,'25'0,"0"25,-25 25,24-25,1 24,0-24,0 0,0 24,24 1,-49-25,25 24,0-24,-25 0,0-25,0 25,25-25,24 0,-24-50,25 1,24-26,1 26,-51-1,100-24,-74-26,124-48,-125 98,26-24,-1 24,-49 50,24-50,-24 50,0 0,0 0,-25 0,50-24,-26 24,1-25,25 25,-25 0,24-25,-24 25</inkml:trace>
  <inkml:trace contextRef="#ctx0" brushRef="#br0" timeOffset="42536.4329">7467 5779,'-25'0,"-25"-24,50-26,-49 25,49 25,0-25,-25 25,25-49,0 49,-25-50,25 1,-50-26,50 50,-24 1,24-1,0 0,-25 0,25 0,0-24,0 24,0-25,0 26,0-1,0 0,0 0,0 25,0-25,0 1,0 24,0-25,0 25,0-25,25 0,74-24,0-1,25 0,-50 25,1 25,-1 0,1-24,-51 24,26 0,0 0,-26 0,1 0,0 0,-25 0,25 0,-25 0,49 0,26 0,-25 0,-50 0,49 0,-49 24,25-24,-25 0,50 25,-50 0,24-25,26 50,-50-50,25 25,-25-1,25-24,-1 25,51 74,-75-74,49 25,-49-50,50 49,-25-24,24 0,-49-25,25 50,-25-50,25 49,0 1,-25-25,0-1,0 1,0-25,0 50,0-50,0 25,-50-25,50 24,-25 1,1 0,-1-25,0 50,-49-26,24-24,0 50,1-50,-1 0,1 0,-26 0,26 0,-1 0,0 0,25 0,1 0,-1 0,25 0,-25 0,0 0,25 0,-25 0,1 0,-26 0,0 0,1 0,-26 0,51 0,-26 0,0 0,1 0,24 0,0 0,0 0,25 0</inkml:trace>
  <inkml:trace contextRef="#ctx0" brushRef="#br0" timeOffset="61352.5091">8111 6176,'0'0,"0"0,0 25,0 0,0 49,0 1,0-1,0-24,0 49,0-49,0-1,0 26,0-51,0 26,0 0,0-25,0 24,0-24,0 0,0 0,0-25</inkml:trace>
  <inkml:trace contextRef="#ctx0" brushRef="#br0" timeOffset="62826.5935">8111 6127,'25'0,"25"0,0 0,-26 0,1 0,0 0,-25 0,25 0,0 0,24 0,-49 0,25 0,-25 0,25 25,-25-25,25 49,-25-49,24 0,-24 0,0 25,0-25,0 25,0 0,0 24,0 1,0-50,0 49,0-49,0 25,0-25,0 25,-24 0,-1-25,25 25,-25-25,25 24,0-24,-25 0,0 25,25-25,-24 0,24 0,-25 0,25 0,-25 0,0 0,25 0,-25-25,25 25,-24 0,-1 0,-25-24,25-1,0 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33:14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2357 5730,'0'0,"49"0,26 0,-1 0,1 0,-26 0,-49 0,25 0,0 0,-25 0,25 0,-25 0,49 0,-49 0,50 0,-25 0,-1 0,1 0,25 0,0 0,-50 0,24 0,-24 0,25 0,0 0,0 0,-25 0,49 0,-24 0,0 0,0 0,-25 0,49 0,-24 0,0 0,0 0,-25 0,25 0,-1 0,1 0,0 0,0 0,49 25,-24-25,-25 0,-1 0,26 0,0 0,-26 0,26 0,-25 0,-25 0,49 0,-49 0,50 0,-25 0,-25 0,25 0,0 0,-1 0,-24 0,25 0,0 0,-25 0,25 0,-25 0,49 0,-49 0,25 0,0 24,0-24,-25 0,25 0,-1 0,1 0,-25 0,25 0,-25 0,50 0,-1 0,1 0,-25 0,24 0,-24 0,0 0,0 0,-25 0,24 0,1 0,0 0,-25 0,50 0,24 0,-24 0,-1 0,-24 0,25 0,-1 0,-24 0,0 0,0 0,-25 0,49 0,1 0,0 0,-1 0,1 0,49 0,-49 0,-1 25,26-25,-51 0,51 25,24-25,-49 0,-1 0,-24 0,25 0,-1 25,-24-25,0 0,0 0,24 0,-24 0,0 0,0 0,0 0,24 0,-49 0,50 0,-25 0,-1 0,26 0,-25 0,0 0,24 0,1 0,-25 0,24 0,-24 0,49 0,-24 0,-25 0,24 0,1 0,0 0,-1 25,1-25,24 25,-49-25,25 0,-1 0,1 0,24 0,-49 0,25 0,-1 0,1 0,-25 0,0 0,-1 0,26 0,-50 0,50 0,-50 0,24 0,1 0,0 0,0 0,0 0,-1 0,51 0,-75 0,25 0,49 0,-74 0,25 0,0 0,0 0,-1 0,1 0,0 0,0 0,0 0,-25 0,24 0,-24 0,25 0,0 0,0 0,24 0,-24 0,0 0,25 0,-50 0,24 0,1 24,0-24,-25 0,50 0,-26 0,-24 0,50 0,-25 0,0 0,24 0,-24 0,0 0,0 0,-25 0,24 0,1 0,0 0,-25 0,25 0,0 0,-25 0,24 0,-24 0,25 0,-25 0,25 0,0 0,0 0,-25 0,24 0,1 0,-25 0,25 0,-25 0,25 0,0 0,-25 0,25 0,-25 0,24 0,1 0,0 0,0 0,-25 0,49 0,-49 0,50 0,0 0,-50 0,24 0,1 0,0 0,25 0,-50 0,24 0,-24 0,50 0,-50 0,25 0,-25 0,25 0,-25 0,49 0,-24 0,0 0,0 0,-25 0,49 0,-49 0,25 0,-25 0,25 0,0 0,-25 0,24 0,26 0,-50 0,25 0,24 0,-24 0,0 0,0 0,0 0,0 0,-1 0,1 0,0 0,0 0,0 0,24 0,1 0,-1 0,1 0,0 0,-26 0,26 0,0 0,-1 0,-24 0,0 0,49 0,-24 0,-25 0,24 0,1-24,-1 24,1 0,-25 0,25 0,-26 0,26 0,24 0,-49 0,50 0,-51 0,26 0,0 0,24 0,-24 0,24 0,-49 0,24 0,1 0,0 0,-26 0,26 0,0 0,24 0,-24 0,-26 0,1 0,25 0,0 0,-26 0,1 24,0-24,0 0,0 0,-1 0,1 0,25 0,-25 0,24 0,1 0,-25 0,24 0,26 0,-26 0,-24 0,25 0,-1 0,-49 0,25 0,25 0,49 0,-74 0,49 0,-24 0,-1 0,-24 0,0 0,49 0,-49 0,25 0,-1 0,-24 0,25 0,-25 0,24 0,26 0,-26 0,1 0,-25 0,24 0,50 0,-74 0,25 0,-25 0,49 0,-49 0,25 0,-1 0,26 0,-1 0,50 0,-50 0,26 0,-1 0,-50 0,26 0,-26 25,26-25,-50 0,24 0,1 25,24-25,1 0,-1 0,25 0,-49-25,49 25,-49 0,24 0,25 0,-24 0,24 0,-25 0,1 0,-1 0,26 25,24-25,-50 0,25 0,-24 0,-1 0,0 0,-24 0,-25 0,49 0,50 0,-49 0,49 0,-75 0,51 0,-26 0,-24 0,-1 0,-24 0,0 0,24 0,-24 0,25 0,24 0,1 0,49 0,-50 0,-24 0,24-25,-24 25,-1 0,26 0,-1 0,-49 0,49 0,1 0,-26 0,1 0,24 0,-24 0,-25 0,24 0,-24 0,0 0,0 0,0 0,-1 0,26 0,0 0,-26 0,1 0,25 0,-50 0</inkml:trace>
  <inkml:trace contextRef="#ctx0" brushRef="#br0" timeOffset="27127.5516">5507 5829,'0'0,"-50"0,26-50,-1 50,-50-49,51 24,-1 25,25 0,-25-25,25 25,-25 0,25 0,-25-25,25 25,0-24,-24-1,24 25,-25-25,25 25,-25-25,25 0,0 25,0-24,0 24,-25-25,25 25,0-50,0 25,-25 1,1-1,24 0,0-25,0 1,0 49,0-50,0-24,0 49,0 0,0-24,24 24,-24 0,25 0,0 0,-25-24,50-1,-26 25,-24 0,25 1,-25 24,50-25,-25 25,24-75,1 51,-1-1,-24 25,50-50,-51 50,1 0,-25 0,25 0,-25 0,50-25,-50 25,49-24,-24 24,49 0,-74 0,50 0,0 0,-50 0,24 0,26 0,-25 0,49 0,50 0,-49 0,-26 0,26 0,-50 24,-1-24,1 25,25-25,-25 25,-1 0,1-25,50 49,-1-49,-24 0,-1 25,-24 0,25 0,-26 0,26 24,-50-24,25-25,-25 25,49-25,-49 25,50 0,-50-1,25 1,0 0,0 25,-1-26,-24 1,25 0,-25 0,0-25,0 25,0-1,0 1,0-25,0 50,0-50,0 25,0 24,-25-24,25 0,0-25,-24 25,24-25,-25 24,0 1,25 25,-50-50,25 49,1-24,-1 25,0-50,0 25,0-1,-24 1,-1 0,25-25,1 0,-1 25,0-25,0 0,25 25,-49-25,49 0,-25 0,-25 0,50 0,-49 0,49 0,-25 0,25 0,-50 0,1 0,-26 24,26 1,-1-25,0 0,26 0,-1 0,0 0,0 0,0 0,0 0,1 0,-26 0,0 0,-24 0,74 0,-50 0,1-25,24 25,0 0,0 0,1 0,-26 0,25 0,0 0,-24 0,24 0,0 0,0 0</inkml:trace>
  <inkml:trace contextRef="#ctx0" brushRef="#br0" timeOffset="62943.6002">6499 4192,'25'0,"0"0,-25 25,25 24,-1-24,1 25,-25-25,25-25,25-50,-26 25,1 0,0 25,0 0,-25 0,25-24,-1 24,26-50,-25 25,49-74,-24 74,-25 0,-25 1,24 24,-24-25</inkml:trace>
  <inkml:trace contextRef="#ctx0" brushRef="#br0" timeOffset="66391.7974">10716 3398,'25'0,"0"25,-1-25,-24 25,50 24,-25 1,24 0,-49-26,25 26,0 0,0-25,-25-25,0 0,0 0</inkml:trace>
  <inkml:trace contextRef="#ctx0" brushRef="#br0" timeOffset="67054.8353">10642 3721,'0'0,"24"-25,51 25,-1 0,-49 0,0 0,24 0,-24 0,0 0,-25 0,25 0,24 0,-49 0,0 0,0 0,0 0,0 50,0-26,0 26,0-25,0-25,0 49,0 1,0-25,0 24,0-24,0 25,0-50,0 25,0-25</inkml:trace>
  <inkml:trace contextRef="#ctx0" brushRef="#br0" timeOffset="67550.8637">10840 3994,'-25'0,"25"0,0 0,0-25,25 25,0 0,0 0,24 0,1 0,-1 0,-24 0,0 0,0 0,-25 0,0 0,-25 0,0 49,25-49,-49 25,24 0</inkml:trace>
  <inkml:trace contextRef="#ctx0" brushRef="#br0" timeOffset="67950.8866">10666 4291,'0'0,"0"0,25 0,0-25,25 25,-1 0,1 0,24 0,-24 0,-1 0,26 0,-75 0,25 0,-25 0</inkml:trace>
  <inkml:trace contextRef="#ctx0" brushRef="#br0" timeOffset="69198.958">10617 3919,'25'0,"-25"0,24 0,-24 25,0-25,0 25,0 0,0-1,25-24,0 50,-25 0,0 49,0 0,25 50,-25 0,0-25,0-50,0 1,0 24,0-25,25-74,-1 0,1 0,0-25,25 1,-1-51,1 26,24-1,-49 0,49 25,-49-49,0 49,0-24,-25-1,0 0,0 1,0 24,0 0,0 0,0 25,0-24,0 24,0 0,-25 0,-49 24,-50 1,-25 25,74-1,26-49,-1 50,50-25,0-25,25 0,0 0,-25 0,25 0,-1 0,-24 0,75 0,-50 0,49 25,0-1,-49-24,0 0,25 25,-26 25,51-25,-75-1,25-24,-1 25,1-25,0 0,-25 0,25 0,0 0,-25 0,0-49,0 49,0-25</inkml:trace>
  <inkml:trace contextRef="#ctx0" brushRef="#br0" timeOffset="70144.012">11634 3646,'0'25,"0"-25,25 25,-1 25,1-1,50 26,-26-1,-24-49,-25 0,25-25</inkml:trace>
  <inkml:trace contextRef="#ctx0" brushRef="#br0" timeOffset="70535.0344">11460 4093,'0'0,"0"0,25 0,0 25,-25-1,25 1,-1 25,-24-1,50 26,-50-50,25-1,-25-24,0 0,0-24,0-1,0-25,0 25,0-24</inkml:trace>
  <inkml:trace contextRef="#ctx0" brushRef="#br0" timeOffset="71144.0692">11683 3944,'0'0,"25"0,50 0,-26 25,-24-25,0 0,74 25,-99-25,0 24,0-24,0 25,0-25,0 25,0 0,-25 0,0-1,1 1,-1 25,0-25,25-1,0 1,0-25,0 50,0-50,0 25,0-25,0 0,0 0,0 0</inkml:trace>
  <inkml:trace contextRef="#ctx0" brushRef="#br0" timeOffset="71951.1154">11758 4291,'0'0,"25"0,24 0,1 0,24 0,-49 0,0 0,-25 0,0 0,-25 0,0 25,25-25,-25 25,1-25,24 0,0 25,0-1,0 1,0 0,0 25,0-26,0 26,0 0,0-1,0 26,0-1,0-24,0-50,0-50,0 0,0 50,0-24,0-1,0 0,0 25,0-50,0 50,0-24,0-1,24 0,1 0,0 25,-25 0,0 0,25 0,0 0,-1 0,-24 0,-24 0,24 0,-25 0</inkml:trace>
  <inkml:trace contextRef="#ctx0" brushRef="#br0" timeOffset="72360.1388">11708 4490,'0'0,"0"24,0 1,0 25,0-1,0-24,0 0,0 0,0 0,0-1,0 1,0 0,-25 0,25-25,0 25,0 0,0-25,0-25,0 25</inkml:trace>
  <inkml:trace contextRef="#ctx0" brushRef="#br0" timeOffset="72687.1575">11807 4738,'0'0,"0"0,0 24,0-24,0 0,25 25,0 0,0 0,24 0,-49 0,50-1,-25 26,24-50,-24 0,0 0,49 0,-49 0,0 0,25-25,-50 25,0 0,24 0,1-49,-25-1</inkml:trace>
  <inkml:trace contextRef="#ctx0" brushRef="#br0" timeOffset="74287.249">13271 3969,'0'25,"25"-1,-25-24,0 50,0-50,0 50,24-26,1 51,-25-26,0 1,0 49,0-74,50 25,-50-26,25-24,-25 0,49 0,1-24,24-51,1-49,-1 0,25-25,-74 100,0-1,0 50,-25 0,0 25,25 0,-25 0,0-1,0 1,0 25,24 74,-24-75,25 1,0-25,0 24,24-24,-49 0,25-25,-25 0,25 0,25 0,-1 0,26-50,-26 26,26-26,-26 25,26-74,-50 74,24-24,-24-1,-25 25,25 0,0 25,-25 0,0 0,-25 25,25-25,-25 25,25-25,0 25,-25 24,25-24,-25-25,25 25,0 0,-24 0,24-1,0-24,0 25,0 0,24-25,1 0,-25 25,50 0,-50-1,25-24,-1 0,-24 0,0 0,25-24,0-1,0 25,0 0,-25 0,24 0,1 0,0 0,-25 0</inkml:trace>
  <inkml:trace contextRef="#ctx0" brushRef="#br0" timeOffset="75935.3433">14734 4341,'0'0,"0"0,0-25,-24 25,24 0,24 0,1-50,-25 50,25 0,0-24,0-1,-25 0,0 0,0 0,0 1,0-1,0 0,0 25,0-25,0 0,0 25,-25-24,25 24,-25 0,25 0,-25 0,25 0,-25 0,1 0,24 24,-25 1,25-25,0 25,-25-25,0 25,25 0,0-25,-25 24,25-24,0 25,0-25,0 25,0 0,0 0,0-1,0-24,0 25,0-25,0 0,50 0,-50 0,50 0,-50 0,24 0,-24 0,50 0,-50 0,25 0,-25 0,25 25,-25-25,0 0,24 25,1-25,-25 0,25 0,-25 0,25 0,-25 0,25 0,-25 0,0 0,0-25,0 25,0-25</inkml:trace>
  <inkml:trace contextRef="#ctx0" brushRef="#br0" timeOffset="76711.3877">15230 3870,'0'-25,"0"25,0-50,0 50,0-25,0 25,0 25,0 25,0 49,0-49,0-1,0 26,0-26,0-24,0 0,0 0,0-1,0 1,0 25,0-1,0-24,0 0,0 49,0-74,0 25,0-25,25 25,0-25,0 0,-25 0,25 0,24-50,-24 1,25-26,-26 26,-24-1,0 50,50-49,-25 49</inkml:trace>
  <inkml:trace contextRef="#ctx0" brushRef="#br0" timeOffset="77384.4262">15677 3696,'0'0,"0"0,0 25,0 0,0-1,0 1,0 25,0-1,0 1,0 0,0-26,0 26,0 0,0-26,0 1,0 25,0-25,0-1,0 26,0-25,0 0,0 49,0-74,0 0,25 0,0 0,-25 0,24 0,1 0,0 0,25-25,-1 0,1 25,-25 0,-25 0,24 0,-24-24,0 24,0-50,0 25,0 0</inkml:trace>
  <inkml:trace contextRef="#ctx0" brushRef="#br0" timeOffset="77975.46">16520 4217,'-25'-25,"25"25,25 0,0 0,0 0,24 0,-49 0,50 0,0 0,-1 0,26 0,-26 0,1 0,-25 0,0 0</inkml:trace>
  <inkml:trace contextRef="#ctx0" brushRef="#br0" timeOffset="79071.5226">17835 4142,'0'0,"0"-24,0-1,-25 25,25 0,-25 0,1 0,24 0,-25 0,25 0,0 0,0 25,0-1,-25 1,25 0,0 0,-25 24,25-49,0 25,0 0,0 0,0 0,0-1,0-24,0 50,25-25,0-25,24 0,-49-25,25-25,25 1,-25-1,-25 1,0-1,0-74,0 50,0-1,0 1,0-1,0 26,0 24,0 0,0 25,0 0,0 50,0-50,0 25,0-1,0 1,0 25,0 49,0-25,0 1,0-1,0-24,0 24,0-49,24 49,-24-74,25 50,-25-50,25 0,0 0,24 0,-49-50,25 50,0-24,-25 24,25 0,-25 0,49 0,-24 0,0 0,-25 0,25 0,-25 0,0-25</inkml:trace>
  <inkml:trace contextRef="#ctx0" brushRef="#br0" timeOffset="79887.5693">18281 4266,'25'0,"25"0,-25 25,24-25,1 0,-25 0,-1 0,26 0,-50 0,25 0,24-25,-24 1,25-26,-50 0,25 1,-25 24,0 25,0 0,0 0,-25 0,25 0,-25 0,0 0,0 0,25 0,-24 0,24 0,0 25,-25 0,25-25,0 24,0-24,0 25,-25-25,25 25,0 74,0-99,0 25,0 25,0-50,0 24,0-24,0 25,0-25,0 25,25-25,0 0,-25 0,49 0,-49 0,25 0,-25 0,25-25,0 25,-25-25,0 25,0 0,49-24</inkml:trace>
  <inkml:trace contextRef="#ctx0" brushRef="#br0" timeOffset="80663.6137">19497 3845,'0'0,"0"-25,0 25,0-25,-25 25,0 0,0-25,25 25,-24 0,-76 50,76-25,24 0,-25-1,0 1,25-25,0 25,0 25,0-26,0 1,0 50,0-26,0-49,0 50,0-1,0-24,0 25,0-25,0 74,0-25,0-24,0 24,0-24,0-1,0 1,0-25,0 0,0-25,-25 25,25-25,-25 0,25 0,-24 0,-1 0,25-50,0 50,0-50,0 50,0-49,0 49,0-25,0 0</inkml:trace>
  <inkml:trace contextRef="#ctx0" brushRef="#br0" timeOffset="81071.637">19125 4291,'0'0,"0"0,0 0,25 0,24 0,-24 0,25 0,-1 0,-24 0,0 0,0 0,-1 0,-24 0,0 0</inkml:trace>
  <inkml:trace contextRef="#ctx0" brushRef="#br0" timeOffset="81423.6572">19571 3994,'25'0,"0"24,-25-24,25 25,-1-25,1 0,-25 0,25 25,-25-25</inkml:trace>
  <inkml:trace contextRef="#ctx0" brushRef="#br0" timeOffset="81766.6768">19621 4266,'0'25,"0"0,0 49,0-74,0 50,0-25,0 0,0-1,0-24,0 0,0 0,25 0,-25-24</inkml:trace>
  <inkml:trace contextRef="#ctx0" brushRef="#br0" timeOffset="82511.7194">19869 4266,'0'0,"0"25,25-25,-25 25,0 25,0-1,0 1,0-25,0 24,0-24,25 0,-1-25,-24 0,0-50,25 1,-25-1,25 0,0 1,-25-1,0 25,25-49,-1 74,-24 0,25 0,0 0,0 0,0 0,-1 25,26-25,-50 25,25-1,-25 1,49 0,-49 25,25-50,-25 24,25 1,-25 0,0 25,0-26,0-24,0 25,0 0,25-25,-25 25,0 0,0-1,25-24,-1 0,-24 0,25 0,-25-24</inkml:trace>
  <inkml:trace contextRef="#ctx0" brushRef="#br0" timeOffset="83167.7569">20936 4465,'0'0,"0"0</inkml:trace>
  <inkml:trace contextRef="#ctx0" brushRef="#br0" timeOffset="85143.87">20762 4440,'25'0,"24"0,-49 0,50 0,-25 0,24 0,-49 0,0 0,0-50,0 26,0-26,0 25,0 0,-24-24,24 49,-50-25,50 25,-25 0,-25 0,50 0,-24 0,24 0,0 25,0 0,0-1,0 26,0-25,0 0,0-1,0 1,0 0,0-25,0 50,0-1,0-24,24 0,-24-25,25 25,25-1,-50-24,50 0,-1 0,-24 0,0 0,0 0,-1 0,26 0,-50 0,25 0,-25 0,49-74,1 74,0-25,-1 0,-49 25,25 0,-25 0,25 0,0 0,-25-24,0-1,0 0,0-25,0 50,0-49,0 24,-25-25,0 1,25-1,0 25,-25 25,25 0,-25 25,25-25,-24 25,24-25,-25 50,25-1,0 50,0-24,0 24,0 25,25-50,-25-24,0-25,24-25,1 0,25 0,-25-25,24-25,-24-24,0 0,-25-50,0 74,0-24,25 24,-25-24,0 24,49-74,-49 74,25 1,0-1,-25-24,0 74,0-25,0-25,0 50,25-49,-25 49,0-25,0 25,0 0,-25 25,0 49,25-49,-25 0,25 49,-25 1,25-1,0-24,0 24,0-24,0 24,-24-24,24 24,0-49,0 0,0 24,0 26,0-26,0 1,0-25,0-1,24 1,1-25,0 0,-25 0,25 0,49 0,-49 0,25 0,-1-49,-24 49,0 0,-25 0,0 0,-50-25</inkml:trace>
  <inkml:trace contextRef="#ctx0" brushRef="#br0" timeOffset="85343.8814">22473 5011,'0'-25,"0"0</inkml:trace>
  <inkml:trace contextRef="#ctx0" brushRef="#br0" timeOffset="95783.4785">3771 8062,'-25'0,"74"-25,26 25,-26 0,-24-50,25 50,-25 0,0 0,24 0,1 0,-1 0,1 0,-25 0,0 0,-1 0,1 0,25 0,-1 0,-24 0,25 0,-1 0,26 0,24 0,-25 0,-24 0,0 0,49 0,-74 25,0-25,-1 0,1 0,0 0,0 0,49 0,-49 0,49 0,-24 0,0 0,-1 0,1 0,-1 0,26 0,-50 0,-1 0,26 0,24 0,1 0,-1 0,-24 0,24 25,-24-25,24 0,1 25,-75-25,25 0,-1 0,1 0,25 0,-25 0,24 24,26-24,-1 25,-24-25,-1 25,1-25,24 25,25-25,-49 25,49-25,1 0,-26 0,25 0,50 0,-50 0,-24 0,-1 0,0 0,26 0,-26 0,0 0,-49 0,25 0,0 0,-1 0,26 0,-26 0,1 0,-1 0,-24 0,50 0,-26 0,26 0,-1 0,-49 0,74 0,-25 0,1 0,49 0,-75 0,26 0,-25 0,-26 0,26 0,-25 0,0 0,-1 0,1 0,0 0,0 0,0 0,-1 0,-24 0,50 0,-25-25,0 25,24 0,-24 0,0 0,24 0,1 0,-25 0,0 0,-1 0,1 0,-25 0,25 0,-25 0</inkml:trace>
  <inkml:trace contextRef="#ctx0" brushRef="#br0" timeOffset="104758.9919">9178 6028,'0'24,"0"26,-25-50,0 50,25-50,-49 49,24 1,0-25,-24 24,24-24,25 0,-25-25,25 0,-25 25,0-1,1 1,-1-25,0 25,25 0,0-25,0 0,50 0,-26 0,1 0,0 0,0 0,24 0,1 0,-25 0,0 0,24 0,-24 0,0 0,0 0,-1 0,1 0,-25 0,25-25,0 25,0 0,-25 0,25 0,-25 0,49 0,-49 0,25 0,-25 0,0-25,0-24,0 24,0-25,0 50,0-25,-25 1,25 24,-25-25,25 25,-24-50,-1 50,25-25,-25 25,25-24,-25 24,0 0,25 0</inkml:trace>
  <inkml:trace contextRef="#ctx0" brushRef="#br0" timeOffset="107815.1667">9922 6226,'25'0,"0"0,0 0,24 25,26 0,-26 49,1-24,24-1,-49 26,25-26,-25-24,-25 0,0-25,24 0,-24 0,50 25,0-1,-1 1,50 25,75 24,24 1,-49-50,0 24,50-49,-100 25,50-25,-100 0,1 0,-1 0,-24 0,25 0,49-74,-25 24,26-25,-26 1,50-25,-25 24,-24 26,24-50,-49 49,-1 0,1 1,24-26,-74 26,50 24,-25-25,-1 50</inkml:trace>
  <inkml:trace contextRef="#ctx0" brushRef="#br0" timeOffset="108687.2166">12576 6176,'0'0,"50"0,24 0,26 0,-51 0,26 0,-26 0,26 0,-1-24,-24-1,24-25,-74 50,25 0,-25 0,0 25,0-25,0 25,-25 74,25-49,0-26,0 51,0-26,0 1,0 24,0-49,0 0</inkml:trace>
  <inkml:trace contextRef="#ctx0" brushRef="#br0" timeOffset="128463.3477">472 5606,'0'0,"24"0,-24 25,50 24,0 1,-26 24,-24 1,25-26,0 1,-25 0,0-26,25 26,-25-25,0 24,49 26,-49-75,0 25,50-75,25 0,-26-24,75-25,-49 0,73-26,26 1,0 0,-26 25,76-25,-125 25,-25 25,-49 49,25-25,-50 50,0 0</inkml:trace>
  <inkml:trace contextRef="#ctx0" brushRef="#br0" timeOffset="166311.5125">5829 8855,'0'0,"-49"0,-1 0,25 25,-24 0,49-25,-25 0,25 25,0-25,-25 24,0-24,25 25,-24 0,-1 0,0-25,25 25,-25 0,0 24,25 1,-24-1,-1 1,0 24,25-74,-25 50,25-50,0 25,0-25,0 49,0 1,0-25,0 0,25 49,0-24,-25-50,0 24,25 1,-1 0,-24-25,25 25,-25-25,25 25,-25-1,25-24,0 25,-25-25,24 25,51 0,-26 0,1-25,-50 0,25 0,-25 0,25 0,-25 24,0-24,24 0,1 25,25-25,-1 0,1 0,0 0,-1 0,1 0,-50 0,50 0,-1 0,-49 0,25 0,0 0,24 0,-24 0,50 0,-51 0,1 0,25-25,-50 25,49-24,-24 24,0-25,0 0,0 0,-1 25,1-49,-25 24,25 0,-25 0,25 0,-25 1,49-1,-49-25,0 50,25-25,-25 1,0-1,0 0,0-25,0 26,0-51,0 50,0 1,0-1,0 0,0-25,0 26,0-1,0 0,0 0,-25 0,1-24,-1-1,25 25,0 0,-25 1,25-1,0 0,-25 25,0 0,1-25,24 0,-25 1,0 24,25-25,-50 0,50 25,-24 0,24 0,-25 0,25-25,-50 0,50 25,-49 0,-1 0,50 0,-25 0,-24 0,24 0,0 0,0 0,0 0,1 0,-26 0,25 0,0 0,-24 0,24 0,-25 0,25 0,-49 0,49 0,25 0,-25 0,-24 0,49 25,-25-25,-25 0,50 0,0 25</inkml:trace>
  <inkml:trace contextRef="#ctx0" brushRef="#br0" timeOffset="171031.7825">22523 4465,'0'0,"0"0,25 0,0 0,-25 25,24-1,26 26,-25-25,-25 0,25-1,-25 1,0-25,74 0,0-49,-24-1,24-49,-24 49,25-49,-1 0,-24 0,24 49,-49-24,-25 74,25 0</inkml:trace>
  <inkml:trace contextRef="#ctx0" brushRef="#br0" timeOffset="356887.4128">3820 12278,'0'0,"0"0,50 0,-50 0,49 0,-49 0,25 0,25 0,-25 0,0 0,-25 0,24 0,1 0,0 0,-25 0,25 0,0 0,-1 0,1 0,-25 0,50 0,-25 0,-25 0,24 0,1 0,-25 0,25 0,-25 0,50 0,-50 0,24 0,-24 0,25 0,0 0,-25 0,25 0,-25 0,25 0,-25 0,24 0,1 0,0 0,-25 0,50 0,-50 0,49 0,-24 0,0 0,0 0,-25 0,24 0,-24 0,25 0,25 0,-25 0,-1 0,1 0,0 0,0 0,0 0,24 0,1 0,-25 0,24 0,1 0,-25 0,24 0,-24 0,0 0,25 0,-1 0,-49 0,99 0,1 0,-26 0,25 0,-24 0,-1 0,-24 0,24 0,-49 0,25 0,-1 0,26 0,-26 0,1 0,-25 0,-1 0,51 0,-50 0,-1 0,1 0,-25 0,50 0,-1 0,-24 0,0 0,0 0,0 0,-1 0,51 0,-50 0,-1 0,26 0,-25 0,0 0,24 0,-24 0,0 0,0 0,0 0,-1 0,1 0,0 0,25 0,-1 0,-24 0,25 0,-26 0,1 0,0 0,0 0,0 0,-1 0,26-24,-50 24,25 0,-25 0,25 0,-1 0,-24 0,25 0,-25 0,50 0,24 0,-24-25,-25 25,24 0,26 0,-26 0,1 0,-25 0,-25 0,25 0,49 0,-24 0,24 0,-24 0,-1 0,26 0,-1 0,-49 0,0 0,-1 0,1 0,0 0,-25 0,25 0,24 0,-49 0,25 0,-25 0,25 0,0 0,-25 0,25 0,-1 0,26 0,0 0,24 0,-24 0,-26 0,1 0,0 0,-25 0,25 0,0 0,-25 0,0 0,-25 0</inkml:trace>
  <inkml:trace contextRef="#ctx0" brushRef="#br0" timeOffset="360607.6256">5482 12105,'0'0,"-49"-50,24 0,25 26,-25-1,25 25,0-25,0 0,-50 25,50-25,0 25,0-49,0 49,0-25,0 0,0 0,0 1,0-1,0 0,0 25,0-25,0 25,0-25,0 1,0 24,25 0,-25-25,25 25,0-25,-25 0,25 25,-25 0,24 0,-24 0,0-25,25 25,-25 0,0 0,25 0,-25-24,25 24,0-25,-1-25,1 50,0-49,0 24,-25 25,25-25,-1 0,-24 25,25-25,-25 25,25-24,-25 24,25 0,-25-25,25 0,-25 25,0 0,0-25,24 25,-24 0,0-25,25 25,0-25,-25 25,0 0,25-24,-25 24,25 0,24-25,-49 25,25-25,0 25,0 0,-25-25,24 25,1 0,0-25,25 1,-1 24,-24 0,25 0,-25 0,49-25,0 0,-24 25,0-25,-26 25,26 0,24 0,-24-25,0 25,-26 0,51 0,-26 0,1 0,-25 0,49 0,1 0,-1 0,1 0,-26 0,1 0,-25 0,-1 0,1 0,0 0,-25 0,25 0,0 0,24 0,1 25,-25 0,24-25,-24 25,0 0,0-25,-25 24,49-24,-49 0,25 25,-25 0,0-25,0 0,25 25,-25 0,0-1,0-24,25 25,-25 25,0-50,0 50,24-50,1 24,-25 1,0 0,0 25,0-50,0 24,0-24,0 50,25-50,-25 25,0 0,0-1,0 1,0 25,-25-1,25-49,0 25,-25 50,25-51,-24 1,24-25,0 25,0-25,-25 0,25 50,-25-50,0 24,0 1,1 25,-26-50,50 0,-25 25,0-25,25 0,0 0,-24 24,-1 1,0-25,0 0,0 25,-49 25,24-50,26 0,-26 24,25-24,0 25,-24-25,24 0,0 0,-24 25,-1 0,-25 0,26-25,-26 0,1 0,-25 0,49 0,-74 0,50 0,24 0,-24 0,24 0,-24 0,49 0,0 0,0 0,25 0,-49 0,-1 0,25 0,-24 0,24 0,-25 0,50 0,-25 0,1 0,24 0,-25 0,0 0,-25 0,1 0,-1 0,-24 0,24 0,1 0,24 0,25 0,0-25,-25 25,25-25,-25 25,25-25,0 0</inkml:trace>
  <inkml:trace contextRef="#ctx0" brushRef="#br0" timeOffset="362647.7423">11609 12154,'0'0,"74"25,1-25,-1 0,1 0,49 0,0-25,0-24,24 24,1 0,0-25,0 26,-25 24,25 0,-50-50,0 0,-24 1,-26-1,-24 1,25-1,-25-74,-25 50,24-1,-24-24,25-25,0 74,-25 1,25-51,-25 51,0 24,0 0,25 0,-1 1,1-26,0 0,-25 26,25-26,24 25,-49 0,50-49,-25 49,24-24,-24 24,25 0,-25 0,24-24,-24 49,0-50,24 25,-24 0,0 1,0 24,99-75,-75 26,26-1,-25 25,-1 0,-24 0,-25 25,25 0,-25 0,49-24,-49-1,25 25,99 0,-74 0,24-25,-49 25,25 0,-1 0,-49 0,25 0,-25 0,25 25,0-25,-1 49,1-49,0 50,0 0,-25-50,0 25,25 24,-25-24,24 25,-24-50,0 24,0 26,25-25,0 24,-25 26,0-50,25-1,-25 26,0 0,25-1,-1 1,1-25,0-1,-25 26,25 0,0 98,-1-48,26-1,-25-49,0 24,-25-49,0 0,25 24,-25-49,24 25,-24 0,25 24,0-24,0 50,0-51,-1 1,-24-25,25 25,-25-25,0 0,25 25,-25-25,25 25,0-25,24 24,1 1,-50-25,49 25,-24-25,25 25,-25-25,49 0,-24 0,24 0,0 0,-24 0,24 0,-24 0,0 0,-1-50,26 25,-1 25,-49-24,25-1,-1 0,-49 25,50 0,-50 0,25 0,-25 0</inkml:trace>
  <inkml:trace contextRef="#ctx0" brushRef="#br0" timeOffset="364143.8279">11113 12626,'25'0,"-1"-25,1 25,25 0,-25 0,49-25,1 25,24 0,-50 0,100 0,-50 0,1 0,73 0,1 0,49 0,50 0,471 50,-421-26,98 1,150-25,-199 25,-50-25,-49 0,-74 0,-26 0,1 0,-100 0,1 0,24-25,-50 25,1-25,0 25,-1 0,51-24,-26-1,0 25,-24-25,24 0,1 25,-1 0,1 0,-1 0,0 0,1 0,-26 0,51 0,-26 0,-24 0,-1 0,1 0,0-25,-1 1,-24 24,-25 0,25 0,0 0,-1 0,1 0,0 0</inkml:trace>
  <inkml:trace contextRef="#ctx0" brushRef="#br0" timeOffset="367543.0223">12527 12502,'0'24,"0"-24,0 25,0-25,0 25,0 0,0 0,0-25,0 24,0 1,0 0,0-25,0 0,0 0,0-25,0 0,0 25,0-24,0 24,0-25,0 0,0 25,0-25,0 25,25-49,-25 24,0 25,0 49,0-49,0 25,0-25,0 25,0 0,0-25,0 25,0-25,0 24,0 1,0 0,0 0,0 0,0-1,0-24,0 0,0-24,0-1,0 0,0 0,0 0,0-99,0 75,0 24,0 25,0 25,0 0,0-1,0-24,0 25,0 0,0 0,0 24,0-24,0-25,0 25,0 0</inkml:trace>
  <inkml:trace contextRef="#ctx0" brushRef="#br0" timeOffset="370167.1724">12527 12973,'0'0,"-25"-25,25 25,-50 0,50 0,-25 0,25 0,-24 25,-1-25,25 25,0-1,-25-24,25 25,0-25,0 25,0-25,0 25,0 0,0-1,0-24,0 25,0 0,0-25,0 25,0-25,25 0,-25 0,0 0,25 0,-1 0,-24 0,25-25,-25 0,25 25,0 0,-25-25,25 25,-25 0,0-24,0-1,0 0,0-25,0 50,0-49,0 49,0 25,0-25,0 24,0-24,0 25,0-25,0 50,0-50,0 25,0-25,0 24,0 1,25-25,-25 0,0 0,24 0,1 0,-25 0,25 0,-25 0,25 0,-25 0,25 0,-25-25,24 25,1 0,-25 0,0 0</inkml:trace>
  <inkml:trace contextRef="#ctx0" brushRef="#br0" timeOffset="429023.5388">5705 9897,'0'-25,"75"25,98 0,-24 0,-49 0,-26 0,-24 0,-1 0,-49 0,25 0,0 0,0 0,24 0,1 0,-1 0,1 0,0 0,-50 0,24 0,1 0,0 0,-25 0,25 0,-25 0,25 0,-1 0,-24 0,25 0,-25 0,-25 0,-24 0,-1 0,25 0,-24 0,-26 0,26 0,-50 0,49 0,-24 0,-1 0,1 25,24 0,0 0,26-25,-1 0,0 0,50 0,24-25,51 25,-1 0,25-25,-50 25,26 0,-51 0,-24 0,0 0,0 0,-25 0,24 0,-48 0,-51 0,26 0,-26 0,1 0,-25 0,24 0,-24 0,24 0,-49 0,50 0,-50 0,74 0,1 0,24 0,25 0,0 0,74 0,26 0,-1 0,50 0,24 0,-24 0,-50 0,-24 0,-50 0,-1 0,-24 0,25 0,-25 0,0 0</inkml:trace>
  <inkml:trace contextRef="#ctx0" brushRef="#br0" timeOffset="431775.6962">7715 9897,'0'0,"0"25,0 0,0-1,-25-24,25 25,-25 0,-25 0,50 0,-24 0,24-25,0 0,0 0,24 0,26 0,49 0,-24 0,-1 0,-24 0,-1 0,-24 0,25 0,-26 0,-24 0,25 0,-25 0,-25 0,-24-50,-1 25,25 0,-24 0,24 1,0-26,0 25,1 0,24-24,-25 24,25 0,0 25,-25 25,0 25,0-26,1 26,-1-25,0 24,-25 1,26-25,24 0,0 24,0-49,0 25</inkml:trace>
  <inkml:trace contextRef="#ctx0" brushRef="#br0" timeOffset="435351.9007">12279 9897,'0'0,"74"0,0 0,26 0,-51 0,26 0,-50 0,-1 0,1 0,0 0,-25 0,25 0,-25 0,25 0,-1 0,-24 0,25 0,-25 0,50 0,-50 0,25 0,-1 0,1 0,-25 0,25 0,-25 0,50 0,-26 0,1 0,25 0,-1 0,1 0,-25 0,24 0,-24 0,0 0,0 0,0 0,-1 0,26 0,-25 0,0 25,0-25,-1 0,26 0,0 0,-26 0,26 0,-25 0,49 0,-49 0,25 0,-26 0,1 0,0 0,25 0,-50 0,24 0,1 0,0 0,0 0,-25 0,25 0,-1 0,1 0,25 0,-50 0,49 0,-49 0,25 0,-25 0,25 0,0 0,0 0,-25 0,24 0,1 0,-25 0,25 0,-25 0,25 0,-25 0,25 0,0 0,-1 0,-24 0,25 0</inkml:trace>
  <inkml:trace contextRef="#ctx0" brushRef="#br0" timeOffset="446351.5299">6698 12179,'0'0,"-25"50,-25-25,50-1,-25-24,-24 50,-1-25,25 0,25-1,-49-24,49 25,-25-25,0 50,25-25,-49 24,49-24,-50 0,50 0,0-1,0-24,-25 0,25 0,25 0,49 0,-74 0,25 0,-25 0,50 0,-50 0,49 0,-24 0,0 0,0 0,24 0,-24 0,0 0,25 0,-26 0,1 0,-25 0,25 25,25-25,-26 0,1 0,25 0,-25 0,-25 0,0-49,0-1,0 25,0 0,0-24,-25 24,-25 0,50 0,-25 25,25 0,-24-24,-1-51,0 50,0-24,25 49,0-25,0 50,25 0,0 24,0-24,-25 0,0-25,0 25,0-25,24 74,1-24,0 49,0-50,0-24,-25 0,0-25,0 25,24-25,-24 0,-49 0,-1 0,25-25,-24 0,49 25,-25 0,0 0,-24 0,24 0,-25 0,25 0,1 0,24 0,-50 0,0 0,26 0,-1 0,0 0,0 0,0 0,25 0,-24 0,-51 0,75 0,0-74,99 24,-49 1,0-1,-1 25,-24-24,25 24,-26-25,-24 50,25 0,-25-49,25 24,-25 25,0-25,25 25,0-25,-25 25,49-50,-49 26,25-1,0 25,-25-25,0 0,0 75,0 24,0-49,0-25,0 50,0-50,0 25,0 24,0-24,0 25,0-50,0 24,0-24,25 50,-25-25,24 0,1 24,-25-49,25 25,-25-25,0 25,0 0</inkml:trace>
  <inkml:trace contextRef="#ctx0" brushRef="#br0" timeOffset="454255.982">12179 9897,'25'0,"-25"0,25 0,-25 25,25 0,0 49,-25-49,24 0,1 49,-25-74,0 25,0-25,0 25,25 0,-25 24,25 26,-25-51,25 26,-25-25,0-25,0 0,24 0,-24 0,25-25,-25 25,0-25,0 0,25 25,-25 0,0-24,25-1,-25 0,0 0,0 25,0-25,0 25,0-49,0 49,25 0,-25-25,0-25,25 26,-25-1,24 0,-24 0,0 0,0 0,0 1,25-1,-25 0,0 25,25-25,-25 0,50 1,-50-1,0 0,24 0,1 0,-25-24,25 49,-25-25,0 25,0 0,25-50,0 26,-25-1,24 0,-24 25,0-25,0 0,25-24,0 49,-25-25,25 25,-25-25,0 0,25 25,-25-24,24 24,-24-25,0 0,50 0,-50 0,25 1,-25 24,0 0,25-25,-1 0,-24 25,25-25,-25 25</inkml:trace>
  <inkml:trace contextRef="#ctx0" brushRef="#br0" timeOffset="459407.2766">6648 12303,'-25'0,"-24"50,-26-25,26 24,24-24,-25 0,25 0,1-25,24 24,-25-24,25 0,-25 50,0-50,25 0,0 0,0 25,-25-25,25 25,-24-1,24-24,-25 0,25 25,0-25,49 0,-24 0,50 0,-51 0,51 0,-1 25,-49-25,49 0,-49 25,25 0,-25-25,-1 0,1 24,0-24,0 0,-25 0,25 0,-25 0,49 0,1 0,-1 0,1 0,0 0,-1 0,-49 0</inkml:trace>
  <inkml:trace contextRef="#ctx0" brushRef="#br0" timeOffset="464007.5397">14461 8607,'0'0,"0"0,0 25,0-25,0 25,0 0,0-1,0-24,0 25,0-25,0 50,0-50,0 25,0-25,0 24,0 1,0 0,0-25,0 25,0 0,0-25,0 24,25-24,-25 0,0 0,25 0,-25 0,25 0,0 0,0 0,-25 0,24 0,1 0,-25-24,25-1,-25 25,25 0,-25 0,25-25,-25 25,24-50,-24 50,0-24,0 24,0-50,0 50,0-25,-24 0,24 1,0 24,-25 0,25 0,0 0,-25-25,25 25,0 0,-25 0,0 0,25-25,-24 25,24 0,-25 0,0 0,25 0,-25 0,25 0,-25 0,0 0,1 0</inkml:trace>
  <inkml:trace contextRef="#ctx0" brushRef="#br0" timeOffset="472055">15007 8582,'0'25,"25"-25,0 99,24 50,-49-25,50 0,-50-74,25 0,0-1,-25-49,0-25,0 1,0-26,24 0,-24-24,25-1,25 26,-50-1,49 1,-24-1,25 25,-25-24,24 24,-24-25,49-24,1-1,-1 51,-24-26,-25 50,0 0</inkml:trace>
  <inkml:trace contextRef="#ctx0" brushRef="#br0" timeOffset="496871.4194">3696 14064,'0'0,"0"0,25 0,0 0,0 0,-25 0,24 0,1 0,-25 0,25 0,-25 0,50 0,-50 0,24 0,-24 0,50 25,-25 0,0-25,24 0,1 0,0 0,-26 0,51 0,-50 0,-1 0,1 0,-25 0,25 0,-25 0,25 0,0 0,-25 0,24 0,-24 0,25 0,0 0,-25 0,25 0,0 0,-1 0,-24 0,25 0,-25 0,0 0,-25 0,1 0,24 0,-75 0,50 0,1 0,24 0,-25 0,0 0,0 0,25 0,-49 0,-1 0,25 0,-24 0,24 0,0 0,0 0,25 0,-25 0,1 0,-1 0,25 0,-25 0,25 0,-50 0,25 0,1 0,-1 0,-25 0,50 0,-25 0,1 0,24 0,-25 0,25 0,-25 0,50 0,0 0,49 0,25 0,-24 0,-1 0,25 0,-24 0,-50 0,24 0,-24 0,0 0,0 0,-1 0,1 0,0 0,0 0,24-25,-24 25,-25 0,50 0,-50 0,0 0,-25 25,0-25,-24 0,-1 0,25 0,-24 25,-26-25,50 0,1 0,-26 0,50 0,-50 0,26 0,24 0,-50 0,25 0,-24 0,-1 0,0 0,1 0,-1 0,25 0,25 24,-25-24,25 0,25 0,25 0,-1 0,26 0,-1-24,26-1,-51 25,-24 0,0 0,-25 0,49-25,-24 25,0-25,0 25,-25 0,49 0,-49 0,-24 0,24 0,-25 0,25 0,-25 0,25 0,-25 0,0 0,-24 0,24 0,0 25,-24-25,24 0,0 0,0 0,25 0,0 0,25 0,-25 0,50 0,-26 0,1 0,-25 0,25 0</inkml:trace>
  <inkml:trace contextRef="#ctx0" brushRef="#br0" timeOffset="500559.6304">6946 14114,'0'0,"24"0,1 0,-25 0,25 0,25 0,-26 0,26-25,25 0,-51 25,26 0,0 0,-1 0,-24 0,0-25,24 25,-49 0,25 0,0 0,0 0,0 0,-1 0,1 0,-25 25,25-25,0 0,-25 0,49 0,-24 0,25 0,-1 0,1 0,-25 0,99 0,-75 0,26 0,-1 0,1 0,-1 0,25 0,-24 0,-1 0,1 0,-26 0,50 0,-24 0,-26 0,1 0,-25 0,24 0,51 0,-51 0,-24 0,25 0,-1 0,1 0,0 0,-26 0,1 0,0 0,0 0,0 0,-1 0,1 0,0 0,0 0,24 0,-24 0,0 0,25 25,-50-25,24 0,1 0,0 0,0 0,-25 0,49 0,26 25,-50-25,-1 0,26 0,0 0,-1 0,-24 0,25 0,24 0,-49 0,25 0,-1 0,1 0,-25 0,24 0,-24 0,25 0,-26 0,1 0,25 0,-25 0,-1 0,-24 0,25 0,50 0,-51 0,26 0,49 0,-49 0,24 25,1-25,-26 0,1 0,24 0,-49 0,-25 0,25 0,-25 0,50 0,-50 0,49 0,-49 0,25 0,0 0,49 0,-74 0,25 0,49 0,-74 0,50 0,0 0,-26 0,26 0,-25 0,24 0,-24 0,0 0,25 0,-26 0,1 0,0 0,49 0,-49 0,0 0,0 0,-25 0,50 0,-26 0,1 0,0 0,-25 0,25 0,0 0,-1 0,-24 0,0 0,-24 0,-1 0,25 0,-25 0,25 24,-25-24,25 0,0 0,-25 0,1 0,24 0,-25 25,25-25,0 0,25 0,-1 0,1 0,-25 0,50 0,-50 0,25 0,-25-25,24 25,1 0,-25 0,25 0,-25 0,25-24,-25-1,0 25,0 0,-25 0,25 0,-25 0,0 0,25 0,-24 0</inkml:trace>
  <inkml:trace contextRef="#ctx0" brushRef="#br0" timeOffset="505272.9">10145 14337,'-24'25,"-1"0,0-25,25 0,-25 0,0 25,1-1,-1 1,0-25,0 25,25 0,-25-25,25 0,-24 0,24 25,-25-25,0 49,0-24,0 0,50-25,25 0,-25-25,-25 25,49 0,-24 0,25 0,-26 0,1 0,0 0,-25 0,25 0,0 0,-1 0,26 0,0 0,24 0,1 0,-75 0,49 0,-24 0,-25 0,0-25,-25 0,0 1,1-1,-1-25,0 1,0-1,0 25,25 25,-25-25,25 25,-24 0,-1 0,0 25,25-25,-50 25,50-25,-24 25,24-25,-25 0,25 25,-25-1,-25 1,50-25,-24 25,24-25,-25 25,25-25,-25 0,25 49,0-49,0 25,0-25,0 50,-25-50,25 25,-25-25,25 0,25 0,-25 0,25 0,-25 0,50 0,-26 0,1 0,25 0,-25 0,-25 0,24 0,1 0,0 0,-25 0,25 0,0 0,-1 0,1 0,25-25,-25 25,-25 0,25 0,-1 0,-24 0,25 0,0 0,0 0,-25 0,-50-75,25 51,1-26,24 0,-25 1,0 49,25-25,0 0,-25 25,25-25,0 25,-25 0,0-25,25 25,0-49,-24 49,24-25,0 25,0 0,-25 25,25 0,0-1,0 1,0 0,0-25,-25 25,0-25,25 0,0 0,-25 0,25 25,-24 0,-1-25,25 0,0 24,-25-24,25 0,-25 25,25 0,-25-25</inkml:trace>
  <inkml:trace contextRef="#ctx0" brushRef="#br0" timeOffset="513868.3916">4614 15478,'0'0,"0"0,25 0,24 0,-49 0,50 0,-25 0,0 0,-25 0,24 0,-24 0,50 0,0 0,-26 0,1 0,0 0,25 0,-50 0,49 0,-24 0,0 0,25 0,-1 0,1 0,-1 0,1 0,-25-25,24 25,1 0,0-24,24 24,-24-25,-1 25,26 0,-1 0,0 0,1 0,-26 0,1-25,0 25,-1 0,51 0,-51 0,1 0,-25 0,-1 0,26 0,-25 0,0 0,-1-25,1 25,-25 0,25 0,-25 0,25 0,0 0,-25 0,24 0,1 0,-25 0,50 0,-50 0,49 0,-24 0,-25 0,25 0,0 0,-25 0,25 0,-25 0,0 0,0 0,0 25,-25-25,0 0,25 0,-25 0,-24 25,-51-25,51 0,-26 0,1 0,0 0,-1-25,1 25,24 0,25 0,1 0,-1 0,0 0,25 0,-25 0,-25 0,26 0,-100 0,49 0,1 0,-1 0,1 0,0 0,24 0,0 0,1 0,-1 0,1 0,24 0,0 0,25 0,-25 0,0 0,1 0,-1 0,0 0,0 0,-24 0,24 0,0 0,-25 0,25 0,1 0,-1 0,25 0,0 0,25 0,74 0,-74 0,-25 0,49 0,-49 0,25 0,0 0,0 0,74 0,-49 0,-26 0,26 0,0 0,-1 0,1 0,-25 0,24 0,1 0,-1 0,26 0,24 0,50-25,-50 0,25 0,-25 25,-49 0,24 0,-24 0,-25 0,0 0,24 0,-24 0,-25 0,25 0,0 0,24 0,-24 0,-25 0,25 0,0 0,-25 0,0 0,0 0,-25 0,-25 0,25 50,1-50,-1 0,0 25,-25-25,26 0,-1 0,-25 0,1 0,-1 0,-24 0,-1 0,-24 0,24 0,1 0,-50 0,50 0,-1 0,-24 0,-75 0,174 0,-24 0,-1 0,0 0,-25 0,26 0,-51 0,1 0,24 0,-74 25,74-25,1 0,-1 0,25 0,1 0,-1 0,0 0,-25 0,1 25,24-25,0 0,50 0,25 0,24 0,50 0,-50 0,1 0,-25 0,-1 0,1 0,-1 0,-24 0,25 0,-1 0,26 0,-26 0,-24 0,25 0,24 0,-24 0,24 0,25 0,-49 0,0 0,-1 0,26 0,-51 0,26 0,0 0,-1 0,-24 0,0 0,25 0,-1 0,26 0,-1 0,-49 0,24 0,1 0,-25 0,0 0,-1 0,51 0,-75 0,25 0,49 0,-74 0,50 0,-50 0,24 0</inkml:trace>
  <inkml:trace contextRef="#ctx0" brushRef="#br0" timeOffset="517280.5868">15280 13543,'0'0,"0"0,0 25,0 0,0-25,0 25,0 0,0-1,0 1,0 0,0 0,0 0,0-1,0 26,25-50,-25 25,0 0,0-1,0-24,0 25,0 0,0-25,0 0,0-25,0 0,0 1,0 24,0-25,0 0,0-25,0 1,0 24,0 0,0 0,0 25,0-24,0-1,25 25,-25-25,24 25,-24-25,0 25,25 0,-25 0,25 0,-25 0,50 0,-50 0,24 0,-24 25,0-25,25 99,-25-74,0 49,25-24,-25-25,0 0,0-1,0 1,0-74,0 24,0-50,0 26,0-1,0 25,0 1,0 24,0-25,25 0,-25 25,0-25,25 25,-25 0,24 0,-24 0,50 0,-50 0,50 0,-50 0,25 0,-25 25,24 0,-24 0,0-25,0 24,25 1,-25-25,0 25,0-25,0 25,0 0,0-1,0 1,25 0,-25-25,0 25,0 0,0-1,0 1,0-25,0 0,25 0</inkml:trace>
  <inkml:trace contextRef="#ctx0" brushRef="#br0" timeOffset="519511.7144">16024 13419,'25'0,"0"0,-25 0,25 0,-25 0,0 0,0 0,0 0,-50 0,50 0,-25 0,-24 0,49 0,-25 0,25 25,0 25,0-50,0 25,0-1,0-24,0 25,0 0,0 0,25 49,-25-49,0 25,0-1,0 26,24-1,1-74,-25 0,25 0,-25 0,25 0,0 0,-25 0,24 0,1 0,0 0,0 0,-25 0,25 0</inkml:trace>
  <inkml:trace contextRef="#ctx0" brushRef="#br0" timeOffset="520615.7775">16619 13643,'-24'-25,"-1"0,-50 0,75 25,-24 0,-1 0,0 0,25 0,0 0,-25 25,25-25,0 50,0-1,-25-49,1 50,24-25,0-25,0 49,0 26,0-51,0 1,0 0,24 0,-24-25,0 25,50-25,0 24,-50 1,49-25,-24 0,-25 0,25 0,0 0,-25 0,24-25,-24 1,0-26,0 0,0 1,0-26,0 51,0-1,0 0,0 25,0-25,0 25,0-25,0 1,0 24,0 24,0-24,0 25,0 25,0-1,0-24,0 0,0 49,0-49,0 50,25-75,-25 0,25 0</inkml:trace>
  <inkml:trace contextRef="#ctx0" brushRef="#br0" timeOffset="521039.8018">16967 13915,'0'0,"0"0,0 25,0-25,0 25,0-25,0 50,0 24,0-74,0 0,0 0</inkml:trace>
  <inkml:trace contextRef="#ctx0" brushRef="#br0" timeOffset="522038.8589">17314 13494,'0'0,"0"0,0 25,0-25,25 24,-25-24,0 50,0-25,0 24,0 1,0 0,0-1,0-24,0 25,0-1,0-24,0 0,0 0,0-25,0 24,25-24,-1-49,-24-1,0 1,0-1,25 25,0 25,-25 0,25 0,0 0,-1 0,-24 0,50 0,-25 0,0 25,-1 0,1-25,-25 25,0-1,25 26,-25-25,0 24,0-49,0 0,0 0,0 0,-50 0,50 0,-24 0,24 0,0 0,0-24,0-1,0 25</inkml:trace>
  <inkml:trace contextRef="#ctx0" brushRef="#br0" timeOffset="522942.9106">17810 13469,'0'0,"0"0,25 0,-25 25,0-25,25 0,-25 0,25 0,-1 0,1 0,-25 0,50 0,-1 0,1 0,0 0,-26 0,26 25,-50-25,25 24,-25-24,0 25,0-25,0 25,0 0,-25-25,25 25,0 24,0-24,0 25,0-26,0 26,0 0,0-1,0 1,0-1,0 26,0-50,25-1,-25 1,-25-50,25 25,-25-24,0 24,25 0,-24-25,24 25,0 0</inkml:trace>
  <inkml:trace contextRef="#ctx0" brushRef="#br0" timeOffset="523422.9381">18827 13692,'50'0,"-1"0,1 0,0 0,-26 0,26 0,24 0,-49 0,0 0,0 0,-25 0,25 0,-1 0,1 0,0 0,0 0,0 0</inkml:trace>
  <inkml:trace contextRef="#ctx0" brushRef="#br0" timeOffset="523998.971">19075 13965,'0'0,"0"0,99 0,-74 0,50 0,-51 0,1 0,25 0,-50 0,0 0,25 0,-25 25,24-25,-24 0,25 0,0 0,-25 0</inkml:trace>
  <inkml:trace contextRef="#ctx0" brushRef="#br0" timeOffset="524863.0205">19943 13395,'0'0,"0"0,25 74,0-24,-25 24,0 0,0 1,0-1,0 25,25-74,-25 25,0-1,0-24,0 25,0-50,0 25,25-25,-25-25,24-25,-24 25,25 1,-25-26,0 25,25 0,0 1,0-1,24-50,-49 75,25 0,0 0,0 0,-25 0,24 0,1 25,0-25,0 50,0-50,-25 25,0-1,0 1,0 0,0-25,0 25,0-25,0 25,0-25,0 24,-25 1,0-25,25 25,-25 0,-24 0,49-25,-25 0,0 0,0 0,25 0,0 0,0-25,0 0</inkml:trace>
  <inkml:trace contextRef="#ctx0" brushRef="#br0" timeOffset="525327.047">20687 13767,'0'0,"50"0,0 0,-1 0,1 0,49-25,-24 25,24 0,-25 0,-24 0,-1 0,-24 0,0 0</inkml:trace>
  <inkml:trace contextRef="#ctx0" brushRef="#br0" timeOffset="526479.1129">22077 13717,'0'-25,"0"0,0 25,0-24,-25 24,25-25,-50 0,50 0,-50 0,50 1,-24 24,24 0,-25 0,0 0,25 0,-25 0,25 0,-25 24,1 1,-1 0,25 0,-25-25,25 0,0 25,0-1,0 1,0 25,0-50,0 0,0 25,25-1,-25 1,0-25,0 25,25 25,-1-50,-24 24,25 1,-25-25,25 0,0 0,0 0,-1 0,1 0,-25 0,25 0,-25-25,25-24,-25 24,50-49,-50 49,24 0,1-49,-25 74,0-25,0 25,0 0,-25 0,25 25,-24-1,24-24,0 25,0 0,0 25,-25-26,25 26,0 24,0-49,0 0,0 0,0 0,0-1,0-24,0 0,25 0,-25 0,24 0,1 0</inkml:trace>
  <inkml:trace contextRef="#ctx0" brushRef="#br0" timeOffset="530543.3454">7591 13965,'-25'0,"25"0,-25 0,0 0,0 0,25 0,-24 0,24 0,-25-25,0 25,0-25,0 1,1 24,-1-25,25 0,0 25,0-25,0 25,0 0,0 0,0-25,0 1,0-1,0-25,0 1,0-1,0 25,0 0,0 1,0 24,0 0,0-25,25 0,24-25,-49 26,0-1,25 25,0-25,-25 25,49-25,-49 25,25 0,-25-25,50 25,-25 0,-1 0,1 0,-25 0,25 0,-25 0,25 25,0-25,-25 25,0-25,24 25,-24 0,0-25,0 24,0-24,0 25,0 0,0 0,0 0,0-1,25 26,0-25,-25 0,25 24,-25-24,0 0,0 0,0-1,0 1,0 0,0 0,0 0,0-1,0 26,0-50,-25 25,25-25,-25 25,25-1,-25-24,1 25,24-25,-25 50,25-50,-25 25,0-25,25 0,-25 0,25 24,-24-24,-1 0,25 0,-25 0,0 0,0 0,-24 0,49 0,0-49,0 49,0-25,0 25</inkml:trace>
  <inkml:trace contextRef="#ctx0" brushRef="#br0" timeOffset="532087.4337">18777 10666,'0'0,"75"0,-25 0,-1 25,26-25,-51 0,1 0,0 0,-25 0,25 0,-25 0</inkml:trace>
  <inkml:trace contextRef="#ctx0" brushRef="#br0" timeOffset="532655.4662">18852 10740,'0'25,"0"50,0-1,0-49,0 24,0-24,0 25,0-1,0 1,0 25,0-51,0 26,0-50,0 50,0-50,0 0,25 0,49 0,-24 0,-1 0,-24 0,0 0</inkml:trace>
  <inkml:trace contextRef="#ctx0" brushRef="#br0" timeOffset="534063.5467">23118 10641,'0'0,"25"0,25 25,-25-25,-1 0,26 0,-50 25,25-25,-25 0,0 25,0-1,0 26,0-25,0 24,0-24,0 25,0-25,0-1,25-24,-25 50,0-50,0 50,0-50,0 24,0 26,0-50,0 50,0-50,0 25,0-1,0 1,0 0,0-25,-25 0,0 0,0 0,0-25,25 25,-24 0,-1-25,0 25,0 0,0 0,25 0,-49 0,49 0</inkml:trace>
  <inkml:trace contextRef="#ctx0" brushRef="#br0" timeOffset="535823.6474">18877 11658,'0'0,"25"25,-1 0,1 0,0-1,0-24,0 75,-1-50,26-1,-25 1,0-25,-1 0,26 0,124 0,-100 0,0-25,-24 25,49-24,-24-1,-26 0,26 25,-75 0,49 0,1 0,0 0,-1 0,199 50,-99-26,-25-24,99 25,-99-25,25 25,-25 25,-99-50,0 0,-25 24,0 1,0-50,0 1,25-1,-25 0,0 25,74-74,0 49,-24 0,0 0,-1 25,26 0,24 0,0 0,-49 0,74 0,-25 0,50 0,24 0,1 0,0 50,-75-50,-25 25,-24-1,-25 1,0-25,-1 0,1 0,-25 0,50 0,-25 0,-1 0,-24 0,0 0,0 0,-24 0</inkml:trace>
  <inkml:trace contextRef="#ctx0" brushRef="#br0" timeOffset="539919.8817">6797 15404,'-25'-25,"0"0,25 25,-25 0,1 0,-1 0,25 0,-25 0,0 0,25 0,0-25,-49-49,24 49,25-25,-25 1,-25 24,50 0,-24 0,24 25,0-24,-25 24,25-50,0 25,0 25,0-25,0 1,0 24,0-25,0 0,0-25,0 26,0 24,0-25,0 25,25-25,-1 0,-24 25,25-49,-25 49,0 0,25 0,-25-25,50 25,-26-50,1 50,0-25,0 25,-25-24,0 24,25 0,-25-25,24 25,1 0,-25 0,25 0,-25 0,50 0,-1 0,-24 0,0 0,0 0,-25 0,24 0,1 0,-25 25,0-25,0 0,25 24,-25 1,50-25,-50 25,24-25,-24 25,25 0,0-25,-25 24,0-24,0 25,0 0,0 0,25-25,-25 49,0-24,0-25,0 25,0 0,0-25,0 25,0-25,0 24,0 1,0 0,0-25,0 25,0 0,0-25,0 24,0-24,0 25,0-25,0 25,0 0,0-25,0 25,0-25,0 0,-25 0,25 24,-25 1,0-25,25 25,0-25,-24 25,-1-25,25 0,0 0,-25 0,25 0,-50 25,26-1,-1-24,25 0,-25 0,-25 0,50 0,-24 0,-1 25,25 0,-25-25</inkml:trace>
  <inkml:trace contextRef="#ctx0" brushRef="#br0" timeOffset="542777.0451">16446 10046,'49'0,"26"25,49-25,-50 0,26 0,-26 0,-49 0,0 0</inkml:trace>
  <inkml:trace contextRef="#ctx0" brushRef="#br0" timeOffset="543295.0747">16644 9922,'0'49,"0"1,0 0,0 24,0-24,0-1,0-24,0 0,0-25,0 0,0 0</inkml:trace>
  <inkml:trace contextRef="#ctx0" brushRef="#br0" timeOffset="544759.1585">17488 10096,'0'-25,"0"0,-25 25,-25 0,50 0,-25 0,1 0,-26 25,25 24,-24 1,49 0,-25-50,25 24,0 26,0-25,0 0,0 24,0-24,0 0,25-25,-1 0,1 0,25-25,24-49,-24 49,-25-50,49 51,-74-26,50 25,-26 0,26 1,-50-26,0 50,25 0,0 25,24-25,-24 0,25 0,-1 25,-24-1,0 1,-25 0,0-25,0 25,0 0,0-25,0 24,0 1,0 0,0 25,0-1,0 1,-25-25,25-25,-49 0,49 0,-50 0,25-25,0 0,-24 25,49-25,-50 25,50-49,-25 24,0-50,25 51,0-1</inkml:trace>
  <inkml:trace contextRef="#ctx0" brushRef="#br0" timeOffset="547864.3361">17240 15007,'-25'-50,"-25"1,25 49,-24-25,24 25,0 0,-24 0,49 0,-50 0,0 0,-24 0,24 0,26 0,-26 49,25-24,25-25,-25 0,25 25,0-25,0 25,25 0,0-25,25 0,-50 0,49 0,-49 0,50 0,-25 0,24 0,-24-50,0 50,0 0,-1-25,1 25,0 0,0 0,0-49,-1 49,26-50,-50 50,25 0,0 0,-25 0,24 0,-24 0,50 0,-25 0,0 0,-1 0,1 0,0 0,-25 0,0 0,25 25,-25 0,25-25,-25 24,24-24,-24 25,25 0,-25 0,25 0,0-1,-25 1,0 0,0-25,0 25,0-25,0 25,-25-25,25 24,0-24,-25 0,0 0,25 0,-24 0,-1 0,25-24,-25 24,0 0,-24-25,-1 0,50-25,-25 26,25-26,0 50,0-25,-25 25,25-25</inkml:trace>
  <inkml:trace contextRef="#ctx0" brushRef="#br0" timeOffset="548616.3791">16371 15429,'0'0,"0"-25,50 25,24 0,26 0,-1 0,0 0,0 0,149 0,-99 0,0 0,74 0,-74 0,25 0,-25 0,-50 0,50-25,-50 0,0 25,-49-25</inkml:trace>
  <inkml:trace contextRef="#ctx0" brushRef="#br0" timeOffset="549943.455">17339 15875,'0'0,"-25"0,0 0,0-25,-49 25,24 0,26 0,-26 0,-24 0,24 0,25 25,0-25,1 25,-1-25,25 25,0 24,0-49,0 25,0-25,0 25,0 0,0-25,0 0,25 24,-1-24,26 0,0 0,-1 0,1 0,-1 0,1 0,49 0,-74 0,0 0,-25 0,25-49,-1-50,-24 49,0 25,0-24,50-1,-25 25,0 0,-1 1,26 24,-25-25,0 0,-25 25,24 0,1 0,-25 0,0 0,25 0,-25 0,25 25,-25 24,25-24,-25 0,0 25,25-50,-25 24,24 1,26 25,-50-50,0 25,25 24,-25 1,0-25,0-1,0 1,0-25,0 0,-25 0,0 0,0 0,1-25,-1 25,-25-49,25 24,-24 0,24-24,-25 49,25 0,25 0,-24 0,24-25,0 25,0-25</inkml:trace>
  <inkml:trace contextRef="#ctx0" brushRef="#br0" timeOffset="551048.5182">16768 14957,'0'0,"0"0,25 0,-25 0,25 0,0 0,-25 0,25 0,-25 0,74 0,-24 0,24 0,-24 0,24 0,-49 0,0 0,-25 0,0 0,0 0,0 0,-25 0,25 0,-25 0,25 25,-25-25,0 25,1-25,-26 25,25-1,0-24,-24 0,49 0,-25 0,0 0,0 25,25-25,-24 0,48 0,76 0,-1 0,74 0,-49 0,-49 0,-1 0,-49 0,0 0,-25 0,0 0,-50 0</inkml:trace>
  <inkml:trace contextRef="#ctx0" brushRef="#br0" timeOffset="551823.5625">16148 14287,'0'25,"-25"-25,25 25,-24-25,24 75,-25-26,0 1,25-1,0 1,0-25,0 49,0-24,0-25,25 24,0 1,-25-25,49-1,-49-24,25 0,25 25,-50 0,24-25,1 0,-25 0</inkml:trace>
  <inkml:trace contextRef="#ctx0" brushRef="#br0" timeOffset="552575.6055">15975 15007,'49'0,"-49"0,25 0,0 0,0 0,-25 0,24 0,51 25,-50-25,-1 0,26 0,-50 0,25 0,0 0,-1 0,-24-50,0-24,0-26,25 51,-25-1,0 25,0 1,0 24</inkml:trace>
  <inkml:trace contextRef="#ctx0" brushRef="#br0" timeOffset="555534.7748">4862 18430,'25'0,"24"0,1 0,25 0,24 0,-25 0,1 0,24 0,-74 0,49 0,0 0,-24 0,49 0,-49 0,99 0,-100-25,1 0,-1 25,-24 0,25 0,0 0,-1 0,50 0,-24 0,74 0,-75 0,0 0,-24 0,24 0,-74 0,25 25,-25-25,25 25,0-25,0 25,74-25,25 0,-74 0,-1 0,-24 0,0 0</inkml:trace>
  <inkml:trace contextRef="#ctx0" brushRef="#br0" timeOffset="557446.8842">10617 17388,'25'74,"-25"-74,0 25,0 0,0 0,0 0,0-25,0 25,0-25,24-25,1 0,-25 0,0-49,25 49,0 0,-25 25,25-50,-1 50,1-24,-25 24,25 0,-25 0,25 0,-25 24,25-24,-25 0,24 50,-24-25,25 0,-25 24,0-24,25 25,-25-1,0-24,25-25,-25 25,0 0,0-25,0 25,0-25,0 0,0 0,0-50,0 25,0 0,0-24,25 49,-25-50,24 25,-24-24,50 24,-50 0,0 25,25 0,0 0,-25 0,24 0,1 0,0 0,-25 0,25 0,-25 0,0 0,25 25,-1 24,-24-24,0 0,0 0,0 0,0-25,0 25,0 49,0-24,0-26,0 1,0 25,0-25,0-25</inkml:trace>
  <inkml:trace contextRef="#ctx0" brushRef="#br0" timeOffset="558095.9213">10691 17587,'0'0,"0"0,0 49,0-49,0 50,0-25,0-25,0 24,0 1,0 25,0-25,0-1,0 1,0 0,0 0,0-25</inkml:trace>
  <inkml:trace contextRef="#ctx0" brushRef="#br0" timeOffset="559390.9953">11634 17810,'0'-25,"0"25,0 0,-25 0,25 0,-50-25,50 25,-49-25,24 25,0 0,0 0,25 0,0 25,0 25,0-25,0-1,0 1,0 25,0-25,0-1,0 1,0 0,25-25,-25 0,25 0,0 0,-25 25,25-25,-25 0,0 0,0 0,0 0,0 0,-25-25,0 0,25 25,-25-25,25 25,0 0,25 0,0 0,0-24,-25 24,24 0,-24 0,50 0,-25 24,0-24</inkml:trace>
  <inkml:trace contextRef="#ctx0" brushRef="#br0" timeOffset="560295.0471">11882 17909,'0'-25,"0"25,0 0,-25 25,25-25,0 25,0 0,0-25,0 24,0 1,0 0,0 0,0 0,0-1,0-24,25 0,-25 0,0 0,25 25,-25-25,24 0,-24 0,0 0,25 0,-25-25,0 25,0 0</inkml:trace>
  <inkml:trace contextRef="#ctx0" brushRef="#br0" timeOffset="561175.0974">12279 17735,'24'0,"1"0,0 0,-25 0,50 0,-50 0,24 0,-24 0</inkml:trace>
  <inkml:trace contextRef="#ctx0" brushRef="#br0" timeOffset="561728.129">12279 17959,'0'0,"0"-25,24 25,1 0,0-25,0 25,0 0,-1 0,1 25,0-25,0 0,-25 25,0-25,0 0,-25 0</inkml:trace>
  <inkml:trace contextRef="#ctx0" brushRef="#br0" timeOffset="562927.1976">12899 17835,'-25'0,"25"24,-25-24,25 50,0-50,0 25,0 0,0-25,0 24,0-24,0 25,0-25,0 25,0-25,0 0,25 25,0-25,0 0,24 49,-24-49,-25 0,25 0,-25 0,25 0,-1-24,-24-1,25 25,-25 0,25-50,-25 50,25 0,-25-25,0 25,0-24,25-1,-25 25,0-25,0 25,0-25,0 0,0 1,-25-1,0 0,25 25,-25 0,25 0,-25 25,1-25,24 0,0 25,-25-25,25 0,-25 0,25 24,-25-24,0 0,25 25,-24 0</inkml:trace>
  <inkml:trace contextRef="#ctx0" brushRef="#br0" timeOffset="565800.3619">7739 15081,'0'0,"50"50,0-1,-1 1,1 49,-1-74,-24 25,0-50,-25 0,25-25,24 0,1-25,25 1,24-50,-50 74,26 0,49-25,-75 1,1 49,24-25,-49 0,-25 25</inkml:trace>
  <inkml:trace contextRef="#ctx0" brushRef="#br0" timeOffset="567487.4584">16173 16570,'0'0,"0"0,0 0,0 24,-25 26,25-25,0 0,0-1,0-24,0 25,0 0,0-25,75 0,-51 0,26 0,0 0,24 0,-24 0,-1 0,1-25,-25 25,-25 0,0-25,24 25,1 0,-25-24,50-1,-50 0,25-25,0 26,24 24,-24-25,0 25,24 0,-49 0,25 0,-25 0,25 25,-25-25,25 49,-25-49,25 25,-25 0,24 0,-24 49,0-24,0-1,0-24,-24-25,24 0,-25 0,-25 0,1 0,24 0,-25 0,1-50,24 50,-50-49,26-1,24 1,0 49,0-50,0 50,1-25,-26 0,50 25,-25-24,25 24,0 0,0-25,-25 25,1 0,24-25,-75 25,26-25,24 25,25 0,-25 0,25 0,0 0,0 25,0-25</inkml:trace>
  <inkml:trace contextRef="#ctx0" brushRef="#br0" timeOffset="568103.4937">15900 17338,'0'0,"50"0,24 0,25 0,125-24,-26-1,50 25,-124 0,50 0,-1 0,-49 0,-74 25,-25-25,0 0</inkml:trace>
  <inkml:trace contextRef="#ctx0" brushRef="#br0" timeOffset="569383.5669">16396 17711,'0'0,"0"0,-25 0,1 0,-26 0,0 24,1 1,-1 0,50 0,-25-25,25 0,25 25,-25-1,25 1,-25-25,50 50,-50-50,24 0,1 0,0 0,0 25,-25-25,49 0,-24 0,0 0,25 0,-26 0,51-50,-1-24,-24-1,0-24,-1 49,-49 1,25 24,0 25,0 0,24 0,1 0,-25 0,-1 25,1 0,-25-25,25 24,-25-24,0 50,0-50,0 50,25-26,-25 26,0 0,0-26,0 1,0-25,0 25,0-25,-25 0,0 0,-24 0,-1 0,-24 0,-1 0,26 0,24 0,-50 0,50-25,1 0,24-24,-25 49,0-25,25 0,-25 25,25-25,0 1</inkml:trace>
  <inkml:trace contextRef="#ctx0" brushRef="#br0" timeOffset="570295.6191">15280 16148,'0'25,"0"24,0 26,25-51,0 26,-25 49,0-24,0 49,0-50,0 1,0-1,0-24,0-26,0 26,0-50,0 0,0-25</inkml:trace>
  <inkml:trace contextRef="#ctx0" brushRef="#br0" timeOffset="571590.6931">15280 16123,'25'0,"0"-25,-25 25,24 0,1 0,0 0,-25 0,50 50,-1-25,-24-1,0-24,-25 25,0-25,0 25,0 0,0 0,0-1,0 1,0-25,0 50,-25-50,0 25,25 0,-25-25,25 24,-24-24,-1 0,25 0,-25 0,25 0,-50 25,50-25,-24 0,-1 0,0 0,0 0,25 25,0-25,0 0,25 0,0 0,0 0,-1 25,1-25,0 25,0-1,0 1,-1 0,26 25,-25-26,0-24,-1 0,1 0,-25 0,50 25,0-25,-26 0,1 0,0 0,-25 25,50 0,-50-25,0 25,0-25,0 24,0 1,0-25,0-25,0 25</inkml:trace>
  <inkml:trace contextRef="#ctx0" brushRef="#br0" timeOffset="574038.8332">5705 16793,'0'0,"0"0,50 0,-25 0,0 0,-1 0,-24 0,50 0,-50 0,0 0,0 0,50 0,-26 0,-24 0,50 0,0 0,-1 0,-24 0,50 25,-1-1,-24-24,-1 0,26 0,-26 0,1 0,49 0,-49 0,-1 0,-24 0,25 0,-1 0,1 0,-1 0,-24 0,25 0,-25 0,49 0,-49 0,0 0,0 0,-1 0,1 0,-25 25,25-25,0 0</inkml:trace>
  <inkml:trace contextRef="#ctx0" brushRef="#br0" timeOffset="576806.9915">17711 17115,'25'0,"-25"0,0 0,74 0,25 0,-24 0,-26 0,-24 0,0 0,-25 0,0 0,-25 25</inkml:trace>
  <inkml:trace contextRef="#ctx0" brushRef="#br0" timeOffset="577367.0235">17761 17363,'24'-25,"1"25,50 0,-1 0,-49 0,0 0,24 0,-24 0,-25 0,25 0,0 0,-25 0,24 0,-24 0,50 0,-25 0,24 0</inkml:trace>
  <inkml:trace contextRef="#ctx0" brushRef="#br0" timeOffset="577967.0578">18381 17041,'0'0,"0"25,24 24,-24 1,25-1,-25 1,0 0,0-26,0 1,0 25,0-50,0 25</inkml:trace>
  <inkml:trace contextRef="#ctx0" brushRef="#br0" timeOffset="580343.1937">5854 14883</inkml:trace>
  <inkml:trace contextRef="#ctx0" brushRef="#br0" timeOffset="584975.4587">5805 16892,'24'50,"26"-50,0 0,24 0,-49 0,24 0,-24 0,25 0,-50 0,25 0,24 0,-24 0,25 0,-25 0,-1 0,26 0,-25 0,0 24,-1-24,1 25,0-25,25 0,-50 0,24 0,-24 0,25 0,0 0,-25 0,99 0,-49 0,-1 0,1 0,24 0,-74 0,25 0,-25 0,25 0,-25 0,25 0,0 0,-1 0,-24 0,25 0,0 0,-25 0</inkml:trace>
  <inkml:trace contextRef="#ctx0" brushRef="#br0" timeOffset="588919.6843">10170 16842,'0'0,"50"0,-1 0,26 0,-25 0,24 0,-24 0,24 0,-24 0,-26 0,26-24,24 24,26 0,-1 0,25 0,49 0,-24 0,-49 24,24-24,-100 25,1-25,0 0,0 0,-25 0,-25 0,25 0,-25 0,-49 0,74 0,-25 0,0 0,0 0,-49 0,0 0,-1 0,-24 0,24 0,26 0,24 0,0 0,25 0,-49 0,49 0,-75 0,50 0,-49 0,49 0,-24 0,-1 0,0 0,1-25,-1 25,25 0,1 0,-1 0,0 0,-25 0,26 0,-1 0,-50 0,1 0,-1 0,26 0,-1 0,1 0,-1 0,50 0,0-24,25-1,24 0,1 25,0 0,24 0,-24-25,49 25,-49 0,-1 0,-24 0,0 0,0 0,-1 0,1 0,-25 0,25 0,25 0,-26-25,51 25,-26 0,1 0,0 0,-1 0,-24 0,0 0,0 0,24 0,-24 0,-25 0,50 0,-1 0,1 0,-1 0,-24 0,0 0,-25 0,0 0,-25 0,25 0,-25 0,1 0,24 0,-50 0,0 0,1 0,24 0,0 0,0 0,25 0,-24 0,-1 0,0 0,0 0,-24 0,-26 0,1 0,-1 0,26 0,24 0,-49 0,-1 0,1 0,-26 25,-24-25,75 0,49 0,0 0,25 0,-1 0,1 0,0 0,-25 0,25 0,0 0,74 0,0 0,0 0,1 0,-51 0,26 0,-26 0,1 0,-25 0,-25 0,49 0,-49 0,25 0,0 0,0 0,-25 0,0 0,0 0,-50 25,50-25,-25 0,25 0,-49 0,49 0,-75 0,1 0,24 0,-24 0,24 0,-24 0,-1 0,51 0,-1 0,0 0,0 0,0 0,-24 0,49 0,0 0,24 0,1 0,25 0,-25 0,0-25,-1 25,-24 0,25 0,-25 0</inkml:trace>
  <inkml:trace contextRef="#ctx0" brushRef="#br0" timeOffset="590471.7731">5730 16842,'50'0,"24"-24,25 24,1-25,-26 25,25-25,1 25,-76 0,1 0,0 0,0 0,-25 0,25 0,-25 0,24 0,-24 0,25 0,0 0,-25 0,25 0,0 0,-1 0,-24 0,25 0,25 25,-25-25,-1 0,1 0</inkml:trace>
  <inkml:trace contextRef="#ctx0" brushRef="#br0" timeOffset="591494.8316">6648 16123,'25'0,"24"74,1-49,-50 0,25 0,0 0,-1-25,-24 0,50-25,-50 0,50-25,-26 1,51-1,-50 1,-1 49,-24 0,25 0,0 0,-25 0,25 0,-25 0</inkml:trace>
  <inkml:trace contextRef="#ctx0" brushRef="#br0" timeOffset="592561.8926">10914 15825,'0'0,"0"25,0 0,0 25,0-26,25-24,-25 50,0-50,25 50,0-26,-25 1,0-25,0 0,25 25,-25-25,24 0,1-25,74-24,-49-51,74-24,0 50,-74 49,24 0,-74 25,25 0,-25 0,0 0</inkml:trace>
  <inkml:trace contextRef="#ctx0" brushRef="#br0" timeOffset="602535.4631">12676 17115,'0'0,"49"0,1 0,-25 0,24 0,26 0,-51 0,1 0,50 0,-26 0,1 0,24 0,-24 0,74 0,-50 0,50 0,-49 0,-26 0,1 0,0 0,-26 0,-24 0,25 0,-25 0,0 25,-49-25,-75 0,0 0,-1 0,26 0,25 0,-25 0,49 0,0 0,26 0,24 0,-25 0,-50 0,75 0,-74 0,24 0,26 0,-51 0,75 0,-25 0,-24 0,24 0,0 0,0 0,1 0,24 0,24 0,26 0,0 0,-50 0,24 0,26-25,-50 25,25 0,0 0,24 0,-49 0,25 0,-25 0,25 0,-25 0,25 0</inkml:trace>
  <inkml:trace contextRef="#ctx0" brushRef="#br0" timeOffset="605095.6095">3448 14759,'-25'0,"25"25,-74 49,49-24,-49-1,24 26,25-26,-24 1,49-50,0 25,49-1,-49 1,25 50,-25-51,25 1,-25 25,0-50,25 50,0-26,-1 76,-24-51,50 50,-50-24,0-50,0-1,0 26,0-50,-50 50,1-1,24-24,-49 0,24-25,0 0,26 0,48 0,-24 0,25 0,0 0,25 49,-26-49,-24 25,25 0,-25-25,25 0,-25 25,0-25,0 49,0 1,25 49,-25-49,0 24,0-24,0 24,0-24,0 24,25-49,-25 25,0-25,0-1,0 1,0-25,24 25,-24 25,0-1,25 1,-25 49,0 25,0-25,0-49,0-1,0 1,0 0,0-50,0 49,0-49,0 50,0 0,0-26,0 1,0 25,0-25,0-25,0 24,0 1,0-25,0 0,0 25,0-25,25 25,-25 0,25-25,-25 24,25-24,-25 0</inkml:trace>
  <inkml:trace contextRef="#ctx0" brushRef="#br0" timeOffset="623928.6867">1042 14833,'-25'25,"25"-25,-24 25,24-25,0 49,0-49,0 25,0 0,0 0,0-25,0 0,0 25,24-25,-24 0,0 24,50 1,-50-25,25 25,-25-25,25 0,-1 25,-24 0,25-25,-25 24,25-24,-25 0,25 0,0 0,-1 0,1-24,-25 24,25 0,-25-25,0 25,0-25,0 25,0-25,0 0,0 25,0-24,0-51,0 75,0-25,0 25,0 0,0-24,0 24,-25-25,0 25,25 0,-24 0,24 0,-25 0,0 0,25 0,-25 0,0 0,1 0,-1 0,25 0,-25 0,0 0,25 0,-25 0,25 0</inkml:trace>
  <inkml:trace contextRef="#ctx0" brushRef="#br0" timeOffset="638191.5025">2307 11336,'0'0,"-25"49,1 51,-1-76,25 1,-25 25,0-50,25 49,-25-49,25 25,0 25,0-25,0-1,0 26,0-25,0 0,0-1,0-24,0 25,0 0,0 0,0 0,0 24,0 1,0-25,0-1,0 26,0 0,0 24,0-24,0-25,0 24,0-24,0-25,0 25,0 0,0-25,-24 24,24-24,-25 25,0 0,0-25,0 0,-24 0,24 0,0 0,25 0,0 50,0-50,25 24,-25-24,0 50,25-50,0 50,-1-26,1 1,-25 0,0 0,25 24,-25-49,0 25,0 0,0 0,0 24,0 26,0-26,0-24,0 0,0 25,0-1,0-24,0 0,0 25,0-50,0 49,0 1,0-25,0-1,0 26,0-25,25 0,-25-1,0 1,0 0,0-25,0 50,0-50,0 24,0 1,0 0,25 0,-25 0,0-1,0-24,0 25,24-25,-24 25,25-25,-25 0,25 25,0-25,-25 0</inkml:trace>
  <inkml:trace contextRef="#ctx0" brushRef="#br0" timeOffset="648575.0964">11088 16247,'0'0,"25"25,0-25,-1 0,1 0,-25 25,25-25,-25 0,0 0,-50 0,50 0,-24 0,-26 0,50 24,-50 1,50-25,0 25,-24-25,24 25,24 0,1 0,0 24,-25-24,25-25,-25 0,0 0,0 25,-25-25,25 0,-25 0,25 25,0-1,-25 1,25-25,0 25,0 0,0 0,0-25,0 24,0-24</inkml:trace>
  <inkml:trace contextRef="#ctx0" brushRef="#br0" timeOffset="649735.1627">11758 16173,'0'0,"0"0,25 0,-25 24,24-24,-24 25,0 0,25 0,-25 0,25-1,0 26,-25-25,0 25,0-1,0-49,0 25,0-25,0 25,0-25,0 25,0-1,0-24,0 25,0-25,0 25,0 0,0 0,0-25,0 24,0 1,0-25,0 25,-25-25,25 25,0 0,-25-25,25 0,0 24,-25 1,25 0,0 0,0 0</inkml:trace>
  <inkml:trace contextRef="#ctx0" brushRef="#br0" timeOffset="662799.91">794 10021,'-50'0,"50"0,-24 25,-1 25,0-26,-25 26,26-25,-1 0,25-25,0 49,0 1,0-25,0-1,0 51,0-26,0-24,0 0,0 25,0-26,0 1,0-25,0 25,25 0,-25 0,24-25,1 49,25 1,-50-50</inkml:trace>
  <inkml:trace contextRef="#ctx0" brushRef="#br0" timeOffset="669271.2801">819 10616,'0'0,"25"-24,-25 24,25-25,-25 25,24 0,-24-25,25 25,0 0,-25 50,0-50,0 24,0 1,0-25,0 25,0-25,0 25,0-25,0 25,0-1,25-24,0 0,-25 0,24 0,51 0,-50-49,-1 49,-24-25,25 25,-25-25,0 0,25 25,-25-49,0 24,0-25,0 26,0-1,0 0,0 0,-25 0,25 25,0-24,-25-1,25 25,-24-25,24 25,0 0,-25-25,25 0,0 25,0-24,0 24,0-25,0 25,0-25,0 0,0 25,0-25,0 25,25 0,-1 0,-24 0,25 0,0 0,0 0,24 0,-24 0,-25 0,0 0,25 0,0 0,0 25,24 0,-24-25,-25 0,25 25,-25 0,0-25,0 0,0 24,0-24,0 25,0 0,0 0,0 0,0-1,0 1,0 0,0 0,0-25,0 25,0-1,0 1,0 0,0 0,0-25,0 25,0-25,0 24,0 1,0-25,0 25,0 0,0 0,0-25,0 24,0 1,0 0,0-25,25 0,-1 0,-24 0,25 25,-25-25,25 0,0 0,-25 0,25 0,-25 0,24 0,-24 0,0 0,25 0,0 0,-25-25,0 0,0 25,0-25,0 1,0 24,-25-25,25 0,0 25,0-25,0 25,-25-49,25 24,0 0,0 25,0 0,25 0,0 0,-25 0</inkml:trace>
  <inkml:trace contextRef="#ctx0" brushRef="#br0" timeOffset="669967.32">2084 10592,'0'24,"0"1,0 0,0-25,0 25,0 0,-25-25,25 24,0 1,0 0,-25-25,25 25,0-25,0 0</inkml:trace>
  <inkml:trace contextRef="#ctx0" brushRef="#br0" timeOffset="670888.3726">2506 10120,'0'0,"49"0,1 0,-1 0,26 0,-26 25,1-25,0 25,-1-25,-49 0,25 0,-25 0,50 0,-50 0,25 0,-25 0,24 0</inkml:trace>
  <inkml:trace contextRef="#ctx0" brushRef="#br0" timeOffset="671631.4151">2654 10145,'0'0,"0"50,0-1,0 1,0 0,0-1,0 26,0-26,0 50,0-49,0 24,0-74,0 50,0 0,0-26,0 1,0 25,0-25,0-1,0 26,0-25,0 0,0-25</inkml:trace>
  <inkml:trace contextRef="#ctx0" brushRef="#br0" timeOffset="672399.4591">2679 10641,'0'0,"0"0,0-49,0 49,0-50,0 50,0-25,0 25,75 0,-51-25,1 25,0 0,0 0,0 0,-25 0,24 0,1 0,-25 0,25 0</inkml:trace>
  <inkml:trace contextRef="#ctx0" brushRef="#br0" timeOffset="673087.4984">3572 10740,'0'0,"0"50,0-50,-25 25,1 0,24-1,-25 1,25 0,0-25,0 25</inkml:trace>
  <inkml:trace contextRef="#ctx0" brushRef="#br0" timeOffset="675639.6444">4044 10096,'0'49,"0"-24,0 25,0 24,0 0,0 1,0 24,0-25,0-24,0 49,0-24,0-1,0 0,0-24,0-25,0 0,0-25,0 24</inkml:trace>
  <inkml:trace contextRef="#ctx0" brushRef="#br0" timeOffset="676799.7107">4068 10170,'25'0,"0"0,-25-25,0 0,25 25,0 0,-1 0,1 0,-25 0,50 0,-50 0,49 25,-24-25,-25 0,25 25,0-25,0 25,-1-25,1 0,-25 0,25 0,-25 25,25-25,-25 24,0 1,0 0,0 0,0 0,0-1,0 1,0-25,-25 0,0 0,25 0,-25 0,1 0,-1 0,25 0,-25 0,0 0,25 0,-25 0,25 0,-24 0,24 0,-25 0,0 0,25 0,-25 0,25 0,-25 0,1 0,24 0,-25 0,25 0,-25 0,25 0,0 0,-25 0,0 0,25 0,-24 0</inkml:trace>
  <inkml:trace contextRef="#ctx0" brushRef="#br0" timeOffset="677775.7666">4837 10071,'25'0,"25"0,-50 0,49 25,-24-1,-25-24,25 0,0 50,0-50,-1 25,1 24,0-24,-25 0,25-25,-25 25,0 0,0-25,0 24,0-24,0 25,0 0,-25 25,25-1,0-24,0 0,0 24,0-24,-25 0,25 49,-25-74,25 0,0 25,0-25,0 25,-24 0,-1-25,25 25,-25-1,-25 26,50-50,-49 0,49 25,-25-25,25 0,-25 0,0 0,0 0,25 0,-24 0,24 0</inkml:trace>
  <inkml:trace contextRef="#ctx0" brushRef="#br0" timeOffset="678536.8101">3994 11212</inkml:trace>
  <inkml:trace contextRef="#ctx0" brushRef="#br0" timeOffset="679806.8827">4019 11212,'0'0,"25"0,-25 0,74 0,25 0,0 0,-24 0,-26 0,26 0,-75 0,0 25,0-25,-25 24,25-24,-25 0,-49 0,-75 0,50 0,0 0,24 0,1 0,74 0,0 0,124 0,-75 0,51 0,-26 0,0 0,-49 0,0 0,-25 0,0 0,-50 0,26 0,-1 0,-25 0,25 0,1 0,-1 0,0 0,75 0,-1 0,26 0,-75 0,24 0,-24 0,0 0,-24 0,-51 0,75 0,-25 0,25 0,25 0,50 0,-26 0,-24 0,25 0,-50 0,24 0,1 0,0 0,-50 0</inkml:trace>
  <inkml:trace contextRef="#ctx0" brushRef="#br0" timeOffset="683472.0924">993 11187,'0'0,"24"25,-24-25,25 0,-25 25,25-25,0 0,0 0,-25 24,49 1,-24-25,0 50,-25-50,49 0,-49 0,25 0,25 0,-1 0,26 25,-1 24,1-49,-26 25,-24 25,25-50,-1 49,-24-49,-25 25,0-25,25 0,-25 25,0-25,0 49,0-49,0 25,0-25,0 0,0-49,25-26,-25 50,25-24,-1 49,-24 0,25 0,-25-25,25 0,0 25,0 0,-1 0,26 0,-25 0,-25 0,49 0,-24 0,0 0,0 0,0 0,24 0,26 0,-1 0,0 0,1-25,-26 1,-24 24,0 0,0 0,-25 0,25 0,-25 0,49 0,1 0,-25 0,74 0,50 0,-75 0,-24 0,-1 0,1 0,0 0,-26 0,-24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45:06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 9996,'25'0,"50"0,24 0,0 0,-24 0,-1 0,0 0,-74 0,25 0,0 0,0 0,-25 0,25 0,-1 0,1 0,0 0,-25 0,25 0,24 25,-24-25,0 0,25 0,-26 0,51 0,-26 0,1 0,0 0,-1 0,26 0,-1 0,-24 0,-1 0,51 0,-51 0,75 25,-25-25,-49 0,24 25,-24-25,24 0,-24 0,0 25,-26-1,51-24,-25 0,-1 0,1 0,-25 0,49 0,-24 0,-26 0,26 0,24 0,-49 0,0 0,49 0,-24 0,0 25,-50-25,49 0,1 0,-1 0,-49 0,25 0,0 0,-25 0,25 0,-25 0,25 0,-1 0,-24 0,25 0,-25 0,50 0,0 0,24 0,75 0,-50 0,25 0,-25 0,0 0,-24 0,24 25,-49-25,24 0,25 25,1-25,73 0,1 0,-25 0,24 0,1 0,-25 0,24 0,-49 25,25-25,0 0,-25 24,25 1,25 0,-1 0,-24 0,25-25,-75 0,74 0,-73 0,24 24,49-24,1 0,-25 0,99 0,-50 0,-24 0,0 0,-26 0,-24 0,-24 0,24 0,-25 0,-25 0,25 0,26 0,-1 0,-50 0,50 0,-25 0,-24 0,24 0,50 0,-75 0,50 0,25 0,-25 0,-25 0,75 0,49 0,-99 0,0 25,-25-25,-24 0,-26 0,-24 25,25-25,-1 0,-24 0,0 0,25 0,-1 0,1 0,-1 0,26 0,-1 0,1 0,24-25,0 25,50 0,-50 0,0-25,-24 25,-1 0,-24 0,-1 0,-24 0,0 0,49 0,1 0,24 0,0 0,50 0,-50-24,50-1,-124 0,25 25,-1 0,-49 0,0-50,0 26,0-1,0-25,0 50,0-25,0-24,0-1,0 0,-25-24,1 0,-1 24,0 25,25-49,-25 49,25 0,0 0,-25 1,25-1,0 25,-24-50,-1 50,25-25,0 25,-25 0,0-49,0-1,1 25,-1-49,0 49,-25-24,25 49,25-25,-24 25,24 0,-25 0,0-25,0 25,-49-25,-1-24,26 49,-50-50,49 25,-24 25,-1 0,50 0,-49 0,-25-25,74 25,-25 0,1-25,-26 1,-24-1,49 25,-49 0,0 0,25 0,-1 0,-49 0,50 25,-1-1,1-24,0 0,-1 0,25 0,26 25,-26 0,0 0,26-25,-26 25,25 0,-24-1,24 1,0 0,25 25,-25-1,25-49,-25 50,25-1,0 1,0-25,0 0,0-25,0 49,0 26,25-26,-25 1,50-1,-25 1,-1 0,-24 24,50-49,-50 0,50-1,-50 1,49 25,1 24,-1-24,1 0,0-1,-25-24,24 0,-24-25,-25 25,50-25,-50 0,74 24,-24-24,-1 0,1 0,-25 0,-1 0</inkml:trace>
  <inkml:trace contextRef="#ctx0" brushRef="#br0" timeOffset="1409.0806">16719 10145,'0'0,"25"50,24-1,26 51,24 24,-50-50,-24 25,25-49,-50-25,25-25,-25 24,24-24,-24 0,25 0,0 0,25 0,-1 0,-24 0,25-49,-26-1,26 25,-50 25,25-49,24-26,1 26,24-26,-49 26,50 49,-50-25,-1 25,-24 0,25 0</inkml:trace>
  <inkml:trace contextRef="#ctx0" brushRef="#br0" timeOffset="5111.2923">3746 12179,'0'0,"0"0,49 0,1 0,0 0,24 0,-49 0,25 0,-1 0,1 0,-25 0,49 0,-49 0,24 0,-49 0,50 0,-50 0,25 0,24 0,-49 0,25 0,0 0,25 0,24 0,-24 0,-1 0,1 0,49 0,0 0,25 0,-49 0,24 0,0 0,0 0,50 0,-74 0,24 0,0 0,-25 0,75 0,-25 0,0 0,25 0,0 0,-50 0,-24 0,24 0,-50 0,26 0,-26 0,1 0,49 0,-49 0,24 0,1 0,-1 0,25 0,-49 0,0 0,-26 25,1-25,0 25,49 0,1-25,-1 24,1 1,-1-25,-24 0,24 25,-24-25,24 0,-49 0,0 0,24 0,-24 0,0 0,0 0,-25 0,49 0,-49 0,25 0,-25 25,124-25,-25 0,-24 0,49 0,-50 0,-24 0,-1 0,-24 0</inkml:trace>
  <inkml:trace contextRef="#ctx0" brushRef="#br0" timeOffset="15783.9028">3820 12229,'-49'0,"-1"-25,25-25,-24 1,-1 24,0-50,-24 26,49 24,-24 0,49 0,-25 1,0-26,25 50,-50-50,50 50,0-24,-24 24,24-25,0 0,0-74,0 24,0 26,0-26,0 1,0 24,0 26,0-26,24 50,1-50,0 25,0-24,-25 49,74-50,-49 1,0 24,49 0,-49-25,0 50,0 0,49-49,25-1,-24 50,-1-49,100-1,-100 0,-24 50,-1 0,26 0,-1 0,25-24,100-1,-26 0,1 0,25-24,-51 24,51 25,-125-25,75 25,49-25,75 25,-74 0,49 0,-25 0,25 0,25 0,-99 0,-50 0,74 0,-49 0,25 0,24 0,-49 0,0 25,-25 0,0 0,-50-1,0 1,26 25,-51-50,1 25,0 24,49-24,-74-25,-1 50,1-26,25 1,-25 0,-1 25,26-26,0 51,-1-50,-24 24,49 1,-49-25,25 24,-25-49,-1 50,-24-50,25 50,0-26,-25 1,0 0,0 25,0-1,0 1,0 24,-25-49,0 25,-24-1,24-24,-49 49,49-49,-25 25,-24-50,74 49,-50-49,50 0,-25 25,1-25,-26 25,0 0,1-25,-1 49,25-49,1 0,-26 25,0-25,1 0,-26 50,26-50,-26 0,26 0,-1 0,0 0,26 0,-51 0,75 0,-25 0,1 25,-1-25,25 0,-50 0,25 24,1-24,-26 25,-24-25,49 25,-25-25,1 0,49 0,-25 0,-25 0,25 25,-24 0,-1-25,1 0,-1 25,-25-1,1 1,24-25,26 0,-1 0,-25 0,50 0</inkml:trace>
  <inkml:trace contextRef="#ctx0" brushRef="#br0" timeOffset="20096.1494">10170 12129,'0'0,"25"0,49 0,1 0,-1 0,-24 0,0 0,24 0,-24 0,-1 0,-49 0,25 0,-25 0,25 0,24 0,-49 0,25 0,0 0,0 0,-25 0,25 0,-1 0,26 0,-50 0,0 25,0-25,25 0,24 0,-24-25,25 25,-1 0,-24 0,0 0,25 0,-50 0,24 0,1 0,0 0,-25 0,25 0,0 0,0 0,-1 0,1 0,0 0,25 0,-50 0,24 0,1 0,0 0,-25 0,0 0,-50 0,-24 0,0 0,-1 0,1 0,24 25,0-25,26 0,-1 0,0 0,0 0,0 0,1 0,-26 0,25 0,-49 0,-1 0,26 0,-1 0,25 0,-24 0,24 0,25 0,-25 0,0 0,1 25,24-25,-25 0,0 0,0 25,0-25,1 0,-26 0,0 0,1 0,-26 0,50 0,1 0,24 0,-25 0,0 0,0 0,25 0,-25 0,1 0,-1 0,-25 0,1 0,24 0,-25 0,25 0,25 0,-24 0,-1 0,-25 0,50 0,0 0,25 0,25 0,-26 0,26 0,24 0,1 0,-1 0,-24 0,49 0,-74 0,0 0,-25 0,49 0,-49 0,25 0,25 0,-25 0,-1 0,-24 0,25 0,0 0,0 0,0 0,24 0,-24 0,25 0,-1 0,-24 0,0 0,24 0,-24 0,0 0,-25 0,25 0,0 0,-1 0,26 0,-25 0,0 0,-1 0,1 0,0 0,-25 0,25 0,-25 0,49 0,-49 0,50 0,-25 0,0 0,-1 0,26 0,-25 0,0 0,24 0,-49 0,50 0,0 0,-50 0,24 0,-24 0,50 0,-50 0,25 0,-25 0</inkml:trace>
  <inkml:trace contextRef="#ctx0" brushRef="#br0" timeOffset="21304.2185">15354 11956,'25'0,"-25"0,25 0,-25 25,25-25,0 0,24 0,-24 0,0 0,-25-25,49 0,1 25,25 0,-51 0,51-25,-1-24,1 24,-51-25,26 50,-25 0,0-25,24 25,1-74,49 24,-74 1,99-75,-50 49,25 26,-24-26,-25 75</inkml:trace>
  <inkml:trace contextRef="#ctx0" brushRef="#br0" timeOffset="35992.0586">9029 13841,'0'0,"25"0,-25 25,0 24,25-24,-25 25,25 49,-25-25,0 26,24 24,-24 0,0 74,0-148,0-25,0-1,0 1,0-25,0 0,0-25,0 25</inkml:trace>
  <inkml:trace contextRef="#ctx0" brushRef="#br0" timeOffset="36903.1107">9128 13816,'0'0,"0"0,25 0,0 0,0 0,0 0,-1 0,1 0,0 0,-25 25,25 0,-25 0,25-25,-25 0,0 49,0-49,0 25,0-25,0 50,0-50,0 24,0 1,0 0,-25 0,25-25,0 49,-50-24,25 0,1 0,-1 24,-25-49,25 25,1-25,-1 25,0-25,0 0,50-25</inkml:trace>
  <inkml:trace contextRef="#ctx0" brushRef="#br0" timeOffset="37575.1491">9798 13742,'0'25,"0"-25,0 24,-25-24,1 25,24 0,0 0,-25 0,25-1,-25 1,25 0,-25 0,25-25,0 25,-25-1,25-24,0 25,0-25,0 50,0-25,0-1,0 26,0-25,0 0,0-1,0 26,0-25,0 0,50 0,-50 24,25-49,0 0,-25 0,24 25,26-25,-50 0,50 0,-50 0,24 0,-24 0,0 0</inkml:trace>
  <inkml:trace contextRef="#ctx0" brushRef="#br0" timeOffset="38408.1968">9947 14114,'25'0,"-25"0,25 0,-25 25,24 49,-24-24,0-26,0 1,25-25,0 0,-25 0,25 0,0 50,24-25,1 0,-25-1,-1 1,1 0,-25-25</inkml:trace>
  <inkml:trace contextRef="#ctx0" brushRef="#br0" timeOffset="38800.2192">10245 14139,'0'0,"-25"0,25 24,-25 1,25-25,-74 75,24-51,25 26,0 0,1-25,24 24,0-49,0 25,0-25,0 25,0-25,0 0,49 0,-49 0,50 0</inkml:trace>
  <inkml:trace contextRef="#ctx0" brushRef="#br0" timeOffset="39183.2411">10443 14213,'25'0,"-25"0,25 0,-25 0,49 0,1 0,-25 0,0 25,-1-25,1 0,-25 0,-25 0,1 0</inkml:trace>
  <inkml:trace contextRef="#ctx0" brushRef="#br0" timeOffset="39567.2631">10493 14486,'0'0,"25"0,24 0,-24 0,0 0,24 0,1 0,-50 0,25-25,-25 25,0 0,0 0</inkml:trace>
  <inkml:trace contextRef="#ctx0" brushRef="#br0" timeOffset="40199.2992">10939 14287,'0'0,"0"25,0 0,0-25,25 50,-25-1,25-24,-25 25,0-1,25-24,-25 0,24 0,1 0,25-25,-25-25,-1 0,-24-25,25 1,-25 24,0-25,25 26,0-1,-25 0,0 25,0-25,0 0,0 25,-25 0,25 0,-25 0,25 0,-49 0,24 0,25 0,-25 0,0 0,25 0,0 0,-25 25,25-25</inkml:trace>
  <inkml:trace contextRef="#ctx0" brushRef="#br0" timeOffset="40775.3322">11609 13866,'0'25,"25"-25,-25 0,25 0,-25 49,49 1,-49 24,50-24,-50-1,49 1,-49 24,50 26,-50-51,0-24,0 25,0-50,0 25,0-25,-25 24,25 1,-25-25,1 25,-26 0,25 24,0-49,1 75,-1-75,25 25,0 24,0-49,0 25,0-25,0 0</inkml:trace>
  <inkml:trace contextRef="#ctx0" brushRef="#br0" timeOffset="41367.3661">12204 14263,'25'0,"0"0,24 0,1 0,-25 0,24 0,-24 0,25 0,0 0,-26 0,-24 0,25 0</inkml:trace>
  <inkml:trace contextRef="#ctx0" brushRef="#br0" timeOffset="42207.4141">12427 14511,'0'0,"0"0,25 0,0 0,25 0,-50 0,25 0,-25 0,24 0,1 0,-25 0</inkml:trace>
  <inkml:trace contextRef="#ctx0" brushRef="#br0" timeOffset="42863.4516">13097 14089,'0'0,"0"25,0 0,25 24,-25 1,0 49,0-24,25-1,-25-49,0 24,0 1,0-25,0 0,0-1,0-24,0 50,0-50,0 25,0 0,0-1,0-24,0 25</inkml:trace>
  <inkml:trace contextRef="#ctx0" brushRef="#br0" timeOffset="44479.5441">15206 14486,'0'0,"0"0,0 25,0-25,0 25,0-25,0 24,0 1,24 25,1-25,-25 24,25 1,-25-25,0-1,25 1,-25-25,0 25,25-25,-1 0,-24 25,0-25,25 0,0 0,0 0,-25 0,25 0,-25 0,0 0,24-25,1-49,-25 74,0-25,0 25,0-25,25 0,-25 25,0-25,0 1,0-1,0 0,0 0,0 0,0-24,-25 24,25 0,0 25,0 0,-25 0,25-25,-24 25,-1 0,0-24,0 24,0 0,1-25,24 25,-25 0,0 0,25 0,0 25,0-25,-25 0,25 0,-25 0,1 0,24 24,-50 1,50 0,-25-25,25 25,0-25,0 25</inkml:trace>
  <inkml:trace contextRef="#ctx0" brushRef="#br0" timeOffset="50007.8603">9203 15180,'49'0,"1"0,0 0,24 0,1 0,73-24,-48-1,98 0,-49 0,-50 25,-25-25,-24 25,-50 0,25 0,0 0,0 0,-25 0,49 0,-49 0,50 0,-1 0,26 0,-1 0,25 0,1 0,24 0,49 0,26 0,-50 0,49 0,75 0,-75 0,25 0,1 0,-26 0,-24 0,-1 0,-24 0,-50 0,75 0,-75 0,50 0,-25 0,-25 0,25-24,-74 24,0 0,-26 0,1 0,0 0,0 0,0 0,24-25,-24 25,25 0,-25-25,49 25,-74 0,25 0,0 0,-1 0,1 0,0 0,49 0,75 0,-74 0,24 0,-25 0,1 0,-51 0,1 0,25 0,-50 0,25 0,-25 0</inkml:trace>
  <inkml:trace contextRef="#ctx0" brushRef="#br0" timeOffset="52480.0017">16843 13767,'0'0,"-25"-25,25 25,0 25,0-25,0 24,0 51,0-1,0 1,0-51,0 26,0 24,0-49</inkml:trace>
  <inkml:trace contextRef="#ctx0" brushRef="#br0" timeOffset="65095.7232">10071 16619,'0'0,"0"0,25 0,0 25,24-25,1 25,49-25,0 0,-24 0,-1 0,-24 0,-25 0,-1 0,-24 0,25 0,-25 0,50 0,-50 0,49 0,-24 0,0 0,0 0,0 0,-1 0,26 0,-50 0,25 0,-25 0,49 0,26 0,-26 0,1 0,24 0,-24 0,-25 0,0 0,-25-25,0 25,0-25,0 0,0 1,0-26,0 25,0 0,0-24,0 49,-25-25,25 25,0-25,0 0,0 25,0-25,0 25,-25-24,0-26,0 0,25 1,-24 49,24-25,-25 25,0-25,25 0,0 25,-25-24,0 24,25-25,-24 25,24 0,-25 0,25 0,-25 0,0 0,0 0,25 0,-24 0,-1-25,0 25,25 0,-25 0,0-25,25 25,-24 0,24 0,-50 0,0 0,50 0,-49 0,-1 0,50 0,-25 0,1 0,24-25,-25 25,25-24,-25 24,25 0,-25 0,0 0,25 0,-24 0,-1 0,0 0,0 0,0-25,-24 25,49 0,-25 0,-25 0,50 0,-25 0,1 0,-1 0,25 0,-25 0,25 0,-50 25,50-25,-24 0,-1 0,0 0,25 0,-25 24,25-24,-25 0,1 0,24 25,0-25,-25 0,25 25,0 0,0-25,0 25,0-1,0 1,0 0,0 0,-25 0,25-1,0 1,0 0,0-25,0 25,0 0,0-25,0 24,0-24,0 0,25 25,-25-25,25 0,-1 50,-24-50,0 0,25 25,-25-25,25 0,0 0,0 25,-1 24,-24-49,25 25,-25-25,25 0,0 25,0 0,-25-25,24 0,1 24,-25-24,0 25,-25-25</inkml:trace>
  <inkml:trace contextRef="#ctx0" brushRef="#br0" timeOffset="69527.9767">1389 16768,'0'0,"0"25,0 24,25-24,-25 0,25 0,-25-25,0 25,0-1,0-24,0 25,0-25,0 25,0 0,0 0,0 49</inkml:trace>
  <inkml:trace contextRef="#ctx0" brushRef="#br0" timeOffset="70320.022">943 17289,'0'0,"25"0,24 0,26 0,-1 0,25 25,50-25,-99 24,49-24,-49 25,74 0,-100-25,1 25,25-25,-50 0,25 0,49 0,-74 0,50 0,24 0,-24 0,-1 0,26 0</inkml:trace>
  <inkml:trace contextRef="#ctx0" brushRef="#br0" timeOffset="71089.066">1513 17686,'0'0,"0"25,0-1,0 51,0-1,0 25,0-49,0 24,0 1,0-50,0-1,0-24,0 25,0-25,0 25,0-25</inkml:trace>
  <inkml:trace contextRef="#ctx0" brushRef="#br0" timeOffset="72218.1306">1786 17636,'0'0,"-25"0,25 25,0-25,-49 50,49-1,0 1,0-50,0 25,0-25,0 0,0 24,25-24,-25 25,24-25,1 0,0 0,-25 25,0-25,0 25,0 0,-25-25,25 24,0 26,0-50,-25 0,25 0,0 0,-24 0,-1-25</inkml:trace>
  <inkml:trace contextRef="#ctx0" brushRef="#br0" timeOffset="72887.1689">2506 17487,'24'0,"-24"0,25 0,0 0,0 0,49 0,-49 0,25 0,-1 0,26 0,-1 0,-49 25,0-25,0 0,-1 0,-24 25</inkml:trace>
  <inkml:trace contextRef="#ctx0" brushRef="#br0" timeOffset="73416.1991">2927 17388,'0'0,"0"0,0 50,0-26,0 26,0-25,0 0,0 24,0-24,25-25,-25 0,25 0,0 0</inkml:trace>
  <inkml:trace contextRef="#ctx0" brushRef="#br0" timeOffset="73823.2224">3547 17438,'0'0,"25"0,0 0,74 0,50 0,0 0,0 0,-25 24,-50-24,-24 0,-25 0,-1 0</inkml:trace>
  <inkml:trace contextRef="#ctx0" brushRef="#br0" timeOffset="74727.2741">3994 17760,'0'0,"50"0,-26 0,-24 0,25 0,-25 0,0 0,0 25,0 0,0-25,0 25,0-25,0 24,0 1,0 0,0-25,0 25,-25 0,25-1,-24 1,24 25,-50-25,25-1,-74 51,49 24,1-99,49 0,-25 0,25 0,0 0,25 0,-25 0,24 0,1 0,-25 0,50 25,-1-25,1 25,0-25,-1 0,1 0,-25 0,0 0,-25 0</inkml:trace>
  <inkml:trace contextRef="#ctx0" brushRef="#br0" timeOffset="75500.3183">4341 17859,'0'0,"0"0,-25 0,1 0,24 0,-25 25,25 0,0-25,0 25,0 0,25-1,-1-24,1 0,0 0,-25 0,0 25,25-25,-25 25,0-25,0 25,0-25,0 0,0 25,-25-25,0 0,25 0,-25 0,25 0,-24 0,24 0,-25 0,0 0</inkml:trace>
  <inkml:trace contextRef="#ctx0" brushRef="#br0" timeOffset="75999.3469">4118 16743,'0'0,"0"25,0 25,0-1,0-24,0 0,0 0,0-1,0 1,0 0,0 0,0-25,0 25,0-1,0 1,0-25</inkml:trace>
  <inkml:trace contextRef="#ctx0" brushRef="#br0" timeOffset="76607.3817">4639 17587,'0'0,"25"0,-1 0,26 0,0 0,24 0,-24 0,-1 0,-24 0,25 0,-25 0,-1 0,-24 0</inkml:trace>
  <inkml:trace contextRef="#ctx0" brushRef="#br0" timeOffset="76951.4013">4912 17413,'0'0,"0"0,0 25,0-25,0 49,0 1,0 0,0-1,0 1,0-25,0 24,0-49,0 25</inkml:trace>
  <inkml:trace contextRef="#ctx0" brushRef="#br0" timeOffset="77255.4187">5482 17587,'0'0</inkml:trace>
  <inkml:trace contextRef="#ctx0" brushRef="#br0" timeOffset="77464.4307">5854 17587,'25'0</inkml:trace>
  <inkml:trace contextRef="#ctx0" brushRef="#br0" timeOffset="77671.4425">6375 17611</inkml:trace>
  <inkml:trace contextRef="#ctx0" brushRef="#br0" timeOffset="78111.4677">6970 17661,'25'0,"0"0,25 0,-26 0,26 0,-25 0,49 0,-49 0,0 0,-25 0,25 0,-25 0,25 0</inkml:trace>
  <inkml:trace contextRef="#ctx0" brushRef="#br0" timeOffset="78527.4915">7219 17487,'0'25,"0"-25,0 25,0 0,0 0,0 24,0-24,0 0,0 49,24-24,-24-1,0-24,0 0,0 0,0-25,0 25</inkml:trace>
  <inkml:trace contextRef="#ctx0" brushRef="#br0" timeOffset="78991.518">7913 17760</inkml:trace>
  <inkml:trace contextRef="#ctx0" brushRef="#br0" timeOffset="79207.5304">8236 17785</inkml:trace>
  <inkml:trace contextRef="#ctx0" brushRef="#br0" timeOffset="79415.5423">8459 17785</inkml:trace>
  <inkml:trace contextRef="#ctx0" brushRef="#br0" timeOffset="92964.3172">7243 16619,'50'0,"-50"0,25 0,24 0,-49 0,25 0,0 0,-25 0,25 0,0 0,-25 0,49 0,-49 0,25 0,0 0,0 0,-1 0,1 0,-25 0,25 0,-25 0,50 0,-50 0,49 0,-24 0,25 0,-26 0,1 0,25 0,-25 25,-1-25,1 0,0 0,-25 0,25 0,-25 0,25 0,-1 0,26 0,0 0,-25 0,-1 0,-24 0,50 0,-50 0,25 0,0 0,-1 0</inkml:trace>
  <inkml:trace contextRef="#ctx0" brushRef="#br0" timeOffset="94599.4108">9327 17785,'0'0,"25"0,0 25,-1-25,26 0,0 0,-1 0,26 0,-51 0,51 0,-26 0,1 0,0 0,24 25,0-25,1 0,24 0,-49 0,24 0,-49 0</inkml:trace>
  <inkml:trace contextRef="#ctx0" brushRef="#br0" timeOffset="95615.4689">10195 17611,'0'25,"0"-25,25 25,24 0,-24 0,25 24,-50-49,25 0,-25 25,25-25,-25 0,24 25,1 0,-25-25,50 24,-25 1,-1 0,26 0,-25-25,0 0,-25 0,0 25,0-25,0 0,-25 0,0 24,25 1,-25-25,25 0,0 25,-25 0,1 0,-1-25,25 24,0-24,-25 0</inkml:trace>
  <inkml:trace contextRef="#ctx0" brushRef="#br0" timeOffset="97519.5778">11187 17859,'-25'0,"25"0,0 25,0 0,0 0,0-25,0 25,0-25,0 24,0 1,0-25,0 25,0-25,0 25,0-25,0 0,0 25,0-25,50 24,-50-24,25 0,-25 0,25 0,-1 0,-24 0,0 0,25 0,-25 0,0 0,25-24,-25-1,25 25,-25-25,0 25,0-25,0 25,0-25,0 1,0-1,0 25,0-50,0 25,0 1,0 24,0-25,-25 0,0 25,0-25,1 25,24 0,-25 0,0 0,25 0,-25 0,25 0,-25 0,25 25,-24 0,24 0</inkml:trace>
  <inkml:trace contextRef="#ctx0" brushRef="#br0" timeOffset="99439.6876">11559 16222,'0'0,"0"0,0 0,0 50,0-25,0-1,25 1,0 0,-25 25,0-50,0 25,25-1,-25 1,0-25,0 25,25-25,-1 0,-24 0,25-25,-25 0,25-24,0 49,-25 0,0-25,25 25,24-25,1-74,24 49,1 1,-1-1,-49 25,24 0,-24 1,-25 24</inkml:trace>
  <inkml:trace contextRef="#ctx0" brushRef="#br0" timeOffset="105679.0445">447 16545,'49'0,"75"0,-24 0,49 0,-50 0,50 0,-50 0,-25 0,1 0,-51 0,51 0,-26 0,26 0,24 0,0 0,199 0,-124 0,-1 0,1 0,-50 0,0 0,25 0,-25 0,-50 25,100-25,-1 0,26 0,-26 0,-48 0,23 0,-73 0,-26 0,1 0,0 0,24 0,25 0,0 0,-24 0,49 0,-25 0,50 0,0 0,-50 0,25 0,0 0,-50 24,26-24,-1 0,0 0,124 0,-99 0,25 0,-50 0,25 0,0 0,50 0,-75 25,1-25,-1 0,0 0,0 0,0 0,-24 0,-1-49,50 49,0-25,0 25,-49 0,-26 0,-24 0,25 0,-50 0,25 0,49 0,0 0,50 0,50 0,-50 0,50-25,-26 25,-73 0,-1 0,-49 0,-25 0,25 0,-25 0,0 0</inkml:trace>
  <inkml:trace contextRef="#ctx0" brushRef="#br0" timeOffset="107503.1488">6028 17661,'25'-25,"74"25,0 0,0 0,-24 0,-75 0,49 0</inkml:trace>
  <inkml:trace contextRef="#ctx0" brushRef="#br0" timeOffset="108487.2051">5978 17909,'0'25,"25"24,0 1,-25 24,0-49,0 0,0-25,0 25,0 0,0-1,0-24,0 25,0 0,0 0,0-25,0 25,0-25,0 24,0-24,0 25,0 0,0 0,0-25,0-50,0 25,0 1,0-26,0 25,0-24,0-1,0-24,0-1,25 1,-25-1,24 75,-24-24,0 24,25 0,0 24,50 26,-75-25,24-25,26 49,-50-49,25 25,-25-25</inkml:trace>
  <inkml:trace contextRef="#ctx0" brushRef="#br0" timeOffset="109176.2445">6499 17909,'0'0,"0"0,-25 0,25 0,-24 25,24-25,-25 25,25-1,0-24,0 25,0 0,0 0,25-25,-25 25,24-25,1 49,0-49,-25 0,0 0,25 25,-25-25,0 25,0 0,0-25,0 0,-25 0,0 0,25 0,-25 0,-24 0,49 0</inkml:trace>
  <inkml:trace contextRef="#ctx0" brushRef="#br0" timeOffset="109711.2751">6102 17066,'0'24,"0"1,0 0,0-25,0 50,0 49,0-50,0 26,0-50,0-1,0-24,0 25</inkml:trace>
  <inkml:trace contextRef="#ctx0" brushRef="#br0" timeOffset="110983.3479">3523 15528,'24'0,"-24"25,0 24,25 1,0-25,0 24,0 1,-25-25,0 24,24 26,-24-26,0-24,0 0,0 0,0-1,0-24,0 0,0 0,0-24,0-1,0 25,0-50,0 25,0 1,0-26,0 25,0 0,25-49,-25 49,25-24,-25 24,25 0,-25 25,25-25,-25 25,49 0,-49 0</inkml:trace>
  <inkml:trace contextRef="#ctx0" brushRef="#br0" timeOffset="111743.3913">4118 15379,'0'-25,"0"25,0 0,-25 0,0 0,25 0,-24 0,-1 0,0 25,25-25,0 25,0-25,0 25,0-1,0-24,0 25,25-25,24 25,-49 0,25-25,-25 25,25-25,0 24,-25-24,0 25,0-25,0 25,0 0,0-25,0 0,-25 25,25-25,-50 24,26 1,-26-25,25 0,25 0,-50 0,50 0,-24 0,24 0,-25 0</inkml:trace>
  <inkml:trace contextRef="#ctx0" brushRef="#br0" timeOffset="112607.4408">3324 15304,'75'0,"123"0,-24 0,-26 0,-23 0,-76 0,26 0,-26 0,-49 0,50 0,-25 0,-1 0,26 0,-25 0,-25-24,25 24,-1 0</inkml:trace>
  <inkml:trace contextRef="#ctx0" brushRef="#br0" timeOffset="113143.4714">3820 14784,'0'49,"0"26,0-1,0-49,0 0,0 24,0 1,0-25,0 24,0-24,0 25,0-50,0 24,0 1</inkml:trace>
  <inkml:trace contextRef="#ctx0" brushRef="#br0" timeOffset="123607.0699">17587 15106,'25'0,"-25"0,49 0,26 0,-1 0,-24 0,-25 0,24 0,-49 0,25 0,-25 0,50 0,-1 0,-49 0,0 0</inkml:trace>
  <inkml:trace contextRef="#ctx0" brushRef="#br0" timeOffset="124432.1171">17661 15354,'25'-25,"50"25,-51-25,1 25,0 0,0 0,0 0,-1 0,26 0,0-24,-1 24,-24 0,0 0</inkml:trace>
  <inkml:trace contextRef="#ctx0" brushRef="#br0" timeOffset="125073.1537">18529 14908,'0'49,"25"1,-25 24,25-24,0-1,-25-24,0 25,0 24,0-49,0 0,0 0,0 0,25 24,-25-49,0 25,24 25,-24-26,0 1,0 0,25-25,-25 25,25 0</inkml:trace>
  <inkml:trace contextRef="#ctx0" brushRef="#br0" timeOffset="133503.6359">16123 16669,'0'0,"25"0,50 0,-26 0,50 0,-49 0,24 0,-24 0,24 0,-49 0,50 0,-26 0,1 0,24 0,-24 0,0 0,24 0,-49 0,49-25,-49 0,-25 25,50 0,-26 0,1 0,50 0,24 0,0 0,-25 0,26 0,-26 0,1 0,-1 0,25 0,-49 0,24 0,1 0,-26 0,26 0,-1 0,0 0,1 0,-26 0,26 0,-26 0,-24 0,0 0,0 0,0 0,24 0,-24 0,0 0,25 0,24 0,-24 0,24 0,0 0,-49 0,25 0,24 0,-24 0,-1 0,-24 0,25 0,123 0,-73 0,-1 0,-25 0,-49 0,50 0,-51 0,1 0,25 0,-25 0,-1 0,1 0,0 0,0 0,24 0,-49 0,25 0,-25 0,25 0,-25 0,0 0,25 0,0-25,-1 25,1-24,0 24,25-25,-26 25,1 0,-25-25,25 25,0 0,-25-25,25 25,-1-49,1 49,-25-50,25 50,-25 0,0-25,0 0,0 0,0-24,0 49,0-50,0 50,0-25,0-49,0 24,0 50,0-49,0-1,-25 25,25 1,0 24,-25-25,-24-50,24 26,-49-1,74 25,-50 1,25-26,0 50,1-50,-1 50,0-24,0-1,0 0,-24 0,24 25,-25 0,50-25,-24 25,-1 0,0 0,-25 0,26 0,-26 0,0 0,1 0,-1 0,25 0,1 0,-51 0,50 0,0 0,-24 0,24 0,0 0,-24 0,24 0,-25 0,25 0,-24 0,-26 0,51 0,-26 0,0 0,-24 0,0 0,-26 0,51 0,-26 0,26 0,-26 0,1 0,-1 0,1 0,0 0,-1 0,26 0,-26 0,1 0,49 0,0 0,-24 0,-1 0,0 0,1 0,-26 0,26 0,24 0,-25 25,-24-25,74 0,-50 0,1 0,24 0,0 0,25 0,-50 0,26 25,-26-25,50 0,-25 25,0-25,25 0,0 25,0-1,0 1,0 0,0 0,0 0,0 49,0-49,0 24,0 26,-24-50,24-1,-25 1,25 0,0 0,0-25,0 25,0-1,0 1,0 0,0 0,0 0,0-1,0 1,0 0,0 0,0-25,0 25,0-1,0 1,0-25,0 25,0-25,0 25,25-25,-25 0,0 25,24-25,-24 0,0 25,25-25,-25 0,0 0,25 0,0 0,-25 0,0 24,25-24,-25 0,24 0,1 0,-25 0,0 25,25-25,-25 0,50 0,-50 0,24 25,-24-25</inkml:trace>
  <inkml:trace contextRef="#ctx0" brushRef="#br0" timeOffset="134247.6785">20191 13915,'50'0,"-50"0,50 0,-1 0,1 0,-1 0,1-24,24-1,-24 0,-25 25,0 0,-25 0</inkml:trace>
  <inkml:trace contextRef="#ctx0" brushRef="#br0" timeOffset="134767.7082">20291 13965,'0'25,"-25"24,0 26,25 24,0 0,0 75,0-50,0-50,0-24,0 0,0-1,0 1,0 24,0-49,0 25,0-1,0 1,0-25,0-25,0 0,0-50,50-24</inkml:trace>
  <inkml:trace contextRef="#ctx0" brushRef="#br0" timeOffset="135360.7422">20291 14486,'0'0,"24"0,76 0,-51-25,1 25,-25 0,-1 0,1 0,0 0,-25 0,25-25,-25 25,25 0,-1 0,1-24</inkml:trace>
  <inkml:trace contextRef="#ctx0" brushRef="#br0" timeOffset="155679.9044">19794 12204,'0'0,"25"0,75 0,-26 0,50 0,-25 0,-49 0,-25 0,-1 0</inkml:trace>
  <inkml:trace contextRef="#ctx0" brushRef="#br0" timeOffset="156711.9634">19844 12378,'25'0,"0"0,0 0,-25 0,24 0,1 0,0 0,25 0,-1 24,1 1,-25-25,24 0,-49 25,25-25,0 0,-25 25,25 0,-25-25</inkml:trace>
  <inkml:trace contextRef="#ctx0" brushRef="#br0" timeOffset="159200.1057">21109 11683,'0'0,"0"50,0-50,0 24,0 1,0 0,0-25,0 25,0 0,0-25,0 24,0-24,0 50,0 0,0-1,0-24,25 25,-25-26,25 51,-25-50,0 24,0-24,0 0,0 0,0-25,0 25,0-1,0 1,0 0,0 0,0-25,0 25,0-25,0 24,0 1,0 0,0 0,0 0,0-1,0-24,0 25,0 50,0-75,0 24,0-24,0 25</inkml:trace>
  <inkml:trace contextRef="#ctx0" brushRef="#br0" timeOffset="162479.2933">12328 16917,'25'0,"0"0,0 49,-1-49,1 0,0 50,-25-50,0 25,25 0,-25-25,0 24,0-24,25 25,-25-25,0 0,0 25,0 0,25-25,24 0,-24-25,49-25,1-24,24-25,25 49,-74-24,24 49,-24-25,-50 50,49-49,-49 49,25 0,-25 0,25-25</inkml:trace>
  <inkml:trace contextRef="#ctx0" brushRef="#br0" timeOffset="165888.4883">3225 9798,'0'0,"50"0,24 0,-24 0,24 0,-49 0,0 0,24 0,-24 0,0 0,24 0,26 0,24 0,-49 0,-1 0,1 0,0 0,-1 0,1 0,-25 0,24 0,26 0,-51 0,1 0,25 0,-50 0,-25 0,-49 0,24 25,-24-25,-1 0,1 0,-75 0,74 0,-49 0,-49 0,74 0,24 0,-24 0,74 0,-24 0,49 0,-25 0,74 0,100 0,25 0,-1 0,75 0,-99 0,0 0,-50 0,-49 0,-25 0,24 0,-24 0,0 0,-25 0,-50 0,26 0,-26 0,-49 0,-25 49,25-49,-50 50,49-50,1 25,0-25,0 0,0 0,24 0,50 0,1 0,98 0,50 0,0 0,0 0,25 0,-25 0,25 0,0-25,-75 25,0-25,-49 25,-25 0,0-25,0 25,-49 0,-26 0,26 25,-26-25,-24 0,0 25,-25 0,74-25,0 0,26 0,-1 0,0 0,50 0,24 0,51-25,123-25,50 25,-199 25,-49-24,0 24,-25 0,0 0,-50 0,25 0,1 0,-1 24,-25-24,25 0,-49 0,0 25,-1-25,-24 25,24-25,1 25,0-25,-1 25,-24 24,99-49,0 0,0 0,74 0,26-25,-1 1,50-1,-75 0,-24 25,-1 0,-49 0</inkml:trace>
  <inkml:trace contextRef="#ctx0" brushRef="#br0" timeOffset="168623.6447">18281 8062,'0'24,"25"51,25-1,-50-49,0 49,0-49,25 0,-25 25,0-50,0 49,0 1,0 24,0-24,0-1,0-24,0-25</inkml:trace>
  <inkml:trace contextRef="#ctx0" brushRef="#br0" timeOffset="171967.836">2481 11112,'0'0,"-50"0,25 25,1-25,-1 0,0 50,-25-25,50 0,-24-25,24 24,-25 1,25 0,0 0,0 0,0-1,0-24,25 25,-1 0,-24-25,50 0,-50 0,25 25,24-25,1 74,0 1,-26 49,1-50,-25-24,0-26,0 1,0-25,0 0,-49 0,-1 0,-24 0,-1 0,-49 50,75-50,-51 25,26-1,24-24,26 0,24 0,24 0,-24 0,25 25,0 0,-25-25,0 50,50-1,-26 51,1-26,0 0,-25-24,0 0,0 24,0 0,0-24,0 24,0-24,0 0,0 24,0 25,0-49,0-25,0-1,0-24,25 50,-25-25,25 0,-25 0,0-25,0 24,0 1,0-25,0 50,24-25,-24-1,0 1,0 0,0-25,0 25,25 0,-25-25,25 0,-25 0,25 0,0 0,24 0,-24 0</inkml:trace>
  <inkml:trace contextRef="#ctx0" brushRef="#br0" timeOffset="174120.9591">16322 8334,'-25'0,"25"25,0 0,-25 0,25 0,0 24,0-49,0 25,0 0,0-25,0 25,0 24,0-49,0 50,0-50,25 0,0 0,-25 25,25-25,-25 0,24 0,-24 0,50 0,-25 0,0 0,-1 0,1 0,0 0,-25-25,25 0,-25 25,25-25,-25 25,0-25,0 1,0 24,0 0,24-25,-24 25,0-25,0 25,0-25,0 0,0 25,0-24,0-1,0 0,0 25,0-25,0 0,-24 25,-1 0,25 0,-50 0,25 0,-24 0,24 0,0 0,-24 0,-1 0,25 0,-24 0,-1 0,0 0,26 0,24 0</inkml:trace>
  <inkml:trace contextRef="#ctx0" brushRef="#br0" timeOffset="175367.0304">18083 8930,'-25'0,"25"0,75 0,-1 0,0 0,50 0,-74 0,-50 0,0 0,0 0,-25 0,0 0,25 0,-74 0,0 0,-26 0,-48 0,73 0,50 0,1 0,24 0,0 0,49 0,1 0,24 0,1 0,-1 0,0 0,1 0,-1 0,-49 0,-25 0,-25 0</inkml:trace>
  <inkml:trace contextRef="#ctx0" brushRef="#br0" timeOffset="176384.0886">16123 8954,'25'0,"0"0,-25 0,25 0,74 0,-25 0,26 25,98 0,-99-25,50 25,-50-25,-24 0,-100 0,0 0,-24 0,-1-25,0 25,-24-25,49 25,-74 0,49 0,50 0,-49 0,49 0,-25 0,-25 0,1 0,24 0,0 0,25 0,-25 0,25 0</inkml:trace>
  <inkml:trace contextRef="#ctx0" brushRef="#br0" timeOffset="282200.1409">3051 15974,'0'25,"0"25,0-1,25 1,-25-25,0 24,25-49,0 25,-25 0,0-25,0 25,25 24,-1 1,-24-25,0 24,0-24,25 0,-25-25,0 0,0 0,25-25,0 0,0 25,-1-49,1 49,0-25,0 0,24-25,100-49,-25 0,-49 49,-26 1,1 24,-25 25,-1-25,-24 25,0-25,25 25,-25 0,25 0,-25-49,0 49</inkml:trace>
  <inkml:trace contextRef="#ctx0" brushRef="#br0" timeOffset="283431.2113">3126 14387,'0'25,"0"24,0 1,25 49,-1-49,-24-26,0 1,25-25,-25 25,0-25,0 25,25-25,0 0,24 0,26-50,-26 25,1 1,49-26,-74 50,49-25,1 0,-1 1,-24-1,-1-25,51 1,-26-1,-24 25,-25 0,-1 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49:20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19373 5879,'0'0,"49"0,-24 0,-25 0,50 0,49 0,-25 0,26 0,-26 0,25 0,1 0,-76 0,51 0,-1-25,-24 25,-1 0,1 0,0 0,-26 0,26 0,0-25,24 0,50 25,-25-25,25 25,0-24,0-1,0 25,0 0,-49 0,24 0,0 0,0 0,50 0,-49 0,24 0,24 0,1 0,-25 0,50 0,-75 0,50 49,0-49,-50 25,75-25,-50 25,0-25,-25 0,0 0,-49 0,-1 25,1-25,-25 0,0 0,-1 0,-24 0,25 0,74 0,-74 0,0 0,25 0,24 0,-24 0,49 0,-74 0,-1 0,26 0,-50 0,0 0,-25 0,0 0,25-25,-24 0,24 0,-25 1,0 24,25-50,-25 50,25-50,-25 26,25-1,0-25,-24 1,-1-26,0 26,25-1,0 25,-25 0,25 1,0-1,-25 0,25 25,0-50,0 50,0-24,0-26,0 25,0 0,0 25,-24-24,24 24,0-25,0 0,0-25,0 50,0-24,0 24,0 0,-50 0,0 0,1 0,24 0,-25 0,50-25,-24 25,-1 0,0 0,25 0,-25 0,0 0,25 0,-25 0,25 0,-49 0,49 0,-149 0,25 0,-25 0,50 0,-25 0,25 0,24 0,51 0,24 0,-50 0,25 0,0 0,0 0,1 0,-1 0,0 0,-25 0,1 0,-1 0,25 0,1 0,-51 0,26 0,-1 0,0 0,-49 0,25 0,-25 0,24 0,1 0,-26 0,26 0,49 0,-24 0,-1 0,-24 0,-26 0,51 0,-50 0,-1 0,26 0,-100 0,50 0,25 0,-75 0,100 0,-50 0,25 0,0 25,24-25,26 0,-26 0,-24 0,74 0,-24 0,24 0,25 0,-25 0,0 0,-74 0,24 0,-49-25,25 25,0 0,49 0,1 0,24 0,0 0,25 0,0 25,0-1,0 26,0-50,0 50,0-50,0 24,0-24,0 50,0-25,-25 24,25 1,-24-25,24 74,0-99,0 25,0-25,0 25,0-25,0 49,0 26,0-26,0 1,0-1,0 26,0-75,0 25,0-25,0 24,0-24,0 25,0 0,0 0,0-25,0 25,0 24,0-24,0-25,0 25,0-25,0 0,0 0,0 0,24 0,1 0,-25 0,25 0,25 0,-26 0,1 0,0 0,-25 0</inkml:trace>
  <inkml:trace contextRef="#ctx0" brushRef="#br0" timeOffset="22177.2685">5061 5730,'0'0,"0"0,49 0,-49 0,25 0,25 0,-50 0,49 0,-49-25,25 25,-25 0,25 0,-25 0,25 0,-1 0,1 0,-25 0,25 0,0 0,-25 0,25 0,-25 0,24 0,1 0,0 0,-25 0,50 0,-50 0,24 0,26 0,-50 0,25 0,-25 0,25 0,-1 0,-24 0,25 0,-25 0,25 0,0-25,0 25,-25 0,24 0,1 0,-25 0,25 0,0 0,0 0,-25 0,24 0,1 0,0 0,0 0,0 0,-1 0,1 0,0 0,0 0,0 0,0 0,-1 0,-24 0,50 0,-25 0,0 0,-25 0,24 0,1 0,0 0,0 0,-25 0,25 0,-1 0,1 0,-25 0,50 0,-50 0,49 0,-49 0,25 0,25 0,-25 0,-1 0,1 0,0 0,0 0,24 0,-24 25,25-25,-25 0,-1 0,1 0,25 0,-25 0,-1 0,26 0,-25 0,0 0,24 0,-24 25,0-25,25 0,-26 25,1-25,0 0,0 0,0 0,24 0,-49 0,50 24,-50-24,25 0,-25 0,49 0,-24 0,25 0,-1 0,-24 0,0 0,0 0,24 25,-24-25,0 0,24 0,1 0,-25 0,0 0,-25 0,49 0,-49 0,25 0,25 0,-50 0,25 0,-1 0,-24 0,25 0,-25 0,25 0,0 0,24 0,-24 0,25 0,-25 0,-1 0,26 0,-50 25,25-25,0 0,-1 0,1 0,-25 0,50 0,-50 0,25 0,-25 0,24 0,-24 0,25 0,0 0,-25 0,25 0,-25 0,25 0</inkml:trace>
  <inkml:trace contextRef="#ctx0" brushRef="#br0" timeOffset="37376.1378">5309 5829,'-25'0,"25"0,74 0,-49 0,25 0,-1 0,1 0,-1 0,-24 0,0 0,0 0,0 0,-1 0,1 0,0 0,49 0,-49 0,25 25,-25-25,49 0,-24 0,-1 0,75 0,-49 0,-1 0,25 0,-24 0,-1 0,25 0,-49 0,0 0,24 0,-24 0,-26 0,1 0,-25 0,25 0,-25 0,50 0,-1 0,1 0,0 0,-1 0,26 0,-1 0,-24 0,24 0,25 0,-24 0,-1 0,50 25,0-25,0 0,-49 0,24 0,74 0,-73 0,48 0,-48 0,-51 25,26-1,-26 1,-24-25,25 0,-50 0,24 0,26 0,-50 0,25 0,-25 0,25 0,-1 0,-24 0,25 0,0 0,0 0,0 0,-25 0,25 0,-1 0,-24 0,25 0,0 0,0-25,-25 25,25 0,-25 0,0 0,-25 0,0 0,0 0,0 0,1 0,24-24,-25 24,25 0,-50 0,50 0,-99 0,49 0,1 0,-1 0,25 0,0 0,1 0,24 0,-25 0,25-25,-50 25,1 0,-1 0,25 0,-49 0,24 0,-49 0,0-25,24 25,1-25,-25 25,24 0,1-25,-25 25,49 0,-24 0,49 0,-25 0,25 0,25 0,-24 0,24 0,-50 0,-49 0,-25 0,25 0,-1 0,51 0,-26 0,-49 0,75 0,24 0,-25 0,1 0,24-49,-25 49,1 0,-26 0,50 0,-49 0,24 0,-49 0,25-25,-25 25,24 0,50 0,-74-50,49 50,-24 0,24-49,1 49,-1 0,-24 0,24 0,1 0,-1 0,25 0,0 0,1 0,-1 0,25 0,-25 0,0 0,25 0,-25 0,1 0,-1 0,-25 0,25 0,-24 0,24 0,-25 0,1 0,-26 0,50 0,50 0,25 0,0 0,24 49,50-24,-50 0,-24-25,24 0,1 25,24-1,0-24,-24 25,-1-25,-49 25,24 0,-24-25,0 0,0 0,24 0,-24 0,25 0,49 0,-24 0,24 0,25 0,0 0,49 0,1 0,-25 0,49 0,-74 0,0 0,-99 0,0 0,0 0,-25 0,25 0,-25 0,49 0,-49 0,25 25,-25-25,25 0,0 0,-25 0</inkml:trace>
  <inkml:trace contextRef="#ctx0" brushRef="#br0" timeOffset="38832.2211">13569 5730,'74'0,"-24"0,49 0,-25 0,50 0,50 0,-100 0,1 0,24 0,0 0,-49 0,24 0,1 0,-1 0,-24 0,24 0,-49 0,24 0,1 0,0 0,-1 0,1 0,-25 0,74 0,-50 0,1 0,24 25,-24-1,24 1,-24-25,-50 0,50 0,24 0,-49 0,0 0,24 0,26 0,-1 0,-49 0,49 0,1 0,-50 0,24 0,-24 0,0 0,-25 0,49 0,1 0,0 0,-26 0,26 0,-25 0</inkml:trace>
  <inkml:trace contextRef="#ctx0" brushRef="#br0" timeOffset="112008.4065">2778 7516,'0'0,"0"49,-24-49,24 25,-25-25,0 50,25-50,0 25,-25-25,25 24,0 1,-25 0,25-25,-24 50,24-50,-25 24,25-24,-50 25,25 25,1-50,24 0,-25 25,0-1,25-24,0 0,0 25,0-25,-25 25,25-25,-25 25,1 0,24 24,-50-49,25 75,0-75,1 25,-1-1,0-24,0 25,25-25,0 25,0 0,-25-25,25 25,0-1,-24 1,-1-25,25 25,0 0,-25 24,0 1,25-25,-25 0,1 24,-1-24,25-25,-25 25,25 0,-50 24,50-24,-49 49,24-49,0 50,-25 24,50-49,-24-26,24 1,-25 0,25 0,0-25,0 25,-25-1,25-24,-25 25,25 0,-25 0,1 0,-1-1,0 26,0-50,0 25,25 0,-24-1,24 1,-25 0,25-25,-25 0,25 25,0 0,0-25,0 0,-25 0,25 24,-25-24,25 25,-24-25</inkml:trace>
  <inkml:trace contextRef="#ctx0" brushRef="#br0" timeOffset="126776.2512">2258 11162,'0'25,"0"0,0 0,24-25,-24 24,0-24,0 25,25-25,0 25,-25-25,0 25,25-25,-25 49,25-49,-1 0,-24 25,25-25,-25 0,0 0,25 0,-25 0,25 0,0 25,-25-25,24 25,-24-25,25 0,25 0,-25 0,-1 25,-24-25,25 0,0 24,-25-24,25 0,-25 25,0-25,25 0,-1 0,-24 0,25 0,0 25,0-25,-25 0,25 0,-1 0,1 0,-25 0,25 0,-25 0,25 0,0 0,0 0,-1 0,1 0,-25 0,25 0,-25 0,25 0,0 0,24 25,-24-25,0 0,0 25,-1-25,1 0,-25 0,50 0,-50 24,25-24,-1 0,-24 0,25 0,-25 0,50 0,-50 0,25 0,-1 0,1 0,0 0,0 0,0 0,-1 0,1 0,-25 0,25 0,49 0,-74 0,50 0,-25 0,24 25,-24-25,0 0,-25 0,25 0,-25 0,25 0,-25 0,25 0,-1 0,1 0,0 0,0 0,0 0,-1 0,1 0,0 0,0 0,-25 0,25 0,-1 0,1-25,-25 25,25 0,0 0,-25-24,25 24,-25 0,49-50,-49 50,25 0,0-25,0 0,-25 25,24 0,-24-24,25 24,0-25,-25 0,25 25,-25-25,49 25,-49-25,25 1,-25-1,25 25,-25-25,0 0,25 25,-25-25,25 25,-1-24,-24-1,0 25,25-25,-25 25,25-25,-25 25,25-50,-25 50,25-24,24-1,-24 25,25-25,-50 0,25 25,-1-49,1 49,-25-25,0 25,25 0,0-25,-25 0,25 25,-25-25,0 25,0-24,24 24,-24 0,0-25,0 25,0-25,25 25,0-25,-25 25,0-25,0 1,25-1,-25 25,0-25,25 0,-1 0,-24 25,0-24,25-1,0-25,-25 25,0 1,0 24,25-25,-25 25,25-25,-25 0,0 25,24-25,-24 25,0-24,25-1,-25 25,0-25,0 25,0-25,25 0,-25 1,25-1,-25 0,0 25,0-25,0 25,0-25,0 1,0 24,0-25,0 25,0-50,25 25,-25 0,0 25,0-24,0 24,0-75,0 50,0 1,0-1,0 0,24 25,-24 0,0 25,0 0,0-1,0 1,0-25,0 25,0-25,0 25,0-25,0 25,0-1,0-24,0 25,0-25,0 25,0 0,0 25,0-26,0-24,0 25,0 0,0-25,0 25,0-25,0 49,0-49,0 25,0-25,-24 50,24-1,0-49,0 50,-25-50,25 25,0-25,-25 25,25-25,0 24,0 1,0-25,0 25,0 0,-50 24,50-24,0-25,0 25,-24-25,24 25,0-25,-25 0,25 25,-25-25,25 24,0 1,-50 25,50-50,-24 25,24-1,-25-24,0 25,0-25,25 25,-25 0,25-25,-24 25,-1-1,25-24,-25 25,25 0,0 0,-25-25,0 25,25-1,-24-24,24 25,-25-25,25 0,-50 25,50-25,-50 25,26-25,-1 25,25-25,-25 25,25-25,-50 24,50 1,-24-25,24 25,-25-25,0 25,25-25,-25 0,25 0,-25 25,1-25,-1 0,0 0,0 0,25 0,-25 0,25 0,-24 0,-1 0,25 0,-25 24,0-24,0 25,1-25,-26 0,50 0,-50 0,50 0,0 0,-24 0,24 25,-25-25,0 0,25 25,-25-25,25 0,-25 0,1 25,24-25,-25 0,25 0,-25 0,25 0,-50 0,50 0,-24 0,-26 0,50 0,-25 0,0 0,25 0,-25 0,1 0,-1 0,0 0,25 0,-25 0,0 0,25 0,-24 0,24 0,-25 0,0 0,0 0,0 0,1 0,-1 0,25 0,-50 0,50 0,-25 0,-24 0,49 0,-50 0,25 0,25 0,-49 0,24 0,0 0,0 0,1 0,-1 0,0 0,0 0,25 0,-25 0,-24 0,49 0,-25 0,25 0,-25 0,0 0,25 0,-24 0,24 0,-25 0,25 0,-25 0,0 0,25 0,-25 0,25 0,-25 0,1 0,24 0,-25 0,0-25,0 25,0-25,25 25,-24 0,-1-25,25 25,-25 0,25-25,-25 25,25-24,-25 24,1 0,24 0,-25-25,0 25,0-25,25 25,-25 0,-24-25,24 25,25 0,-25 0,25-25,0 25,-25-24,25 24,-24 0,-1 0,25 0,-25-25,25 25,-25 0,25 0,0 0,-25-25,1 25,24 0,24 0,-24 0,25 25,0 0,0-25,-25 24,25-24,-25 0,0 25,24-25,-24 0,0 0,25 0,0 25,0 0,0-25,-25 0,24 0,-24 25,25-25,-25 0,25 24,0-24,-25 25,25-25,-1 0,1 0,-25 0,50 50,-50-50,25 0,-25 0,24 0,1 25,-25-25,25 0,-25 0,25 0,0 0,-1 0,-24 0,50 24,-25-24,-25 25,25-25,0 0,-25 0,49 0,-49 0,25 0,0 0,0 0,-1 0,-24 0,50 0,-25 0,0 0,-25 0,24 0,-24 0,25 0,0 0,-25 0,25 0,0 0,-25 0,24 0,1 0,0 0,0 0,24 0,-49 0,25 0,0 0,-25 0,25 0,0 0,-25 0,24 0,1 0,0 0,-25 0,25 0,-25 0,25 0,-1 0,-24 0,25 0,-25 25,25-25,0 0,0 0,-1 0,1 0,25 0,-25 0,0 0,24 0,-24 0,0 0,-25 0,25 0,-25 0,49 0,-24 0,0 0,0 0,24 0,-24 0,0 0,0 0,-1-25,1 25,-25 0,25 0,0 0,-25 0,25 0,-25 0,24 0,1-25,0 25,-25-24,50-1,-50 0,24 25,1-25,0 25,-25 0,25-25,0 25,-25-24,24 24,-24 0,25-25,0 25,0-25,-25 25,25-25,-1 25,-24-25,0 25,25-24,-25 24,25-25,-25 0,25 25,0-25,-25 25,0 0,25-25,-25 25,0-25,24 25,-24-24,25 24,-25-25,0 0,25 25,-25 0,25-25,-25 25,0-25,0 1,25-1,-25 25,24 0,-24-25,0 0,25 25,-25 0,25 0,0-25,-25 25,0-24,25 24,-25 0,0-25,0 0,24 25,1-25,-25 25,25-25,-25 25,25-24,-25-1,0 25,25-25,-25 25,0-25,49 0,-49 25,25-24,-25-1,0 25,0-25,25 25,0-50,-25 50,24-24,-24-26,0 50,0-25,25 25,-25-25,0 25,0-24,0-1,25 0,-25 25,0-25,25 25,-25-25,0 1,0-26,0 25,0-24,0 49,0-25,0 25,25-25,-25 0,0 25,24-25,-24 0,0 1,0 24,0-25,0 25,0-25,0 0,0 0,0 25,0-24,0-1,0 25,0-25,0 0,0 0,0 25</inkml:trace>
  <inkml:trace contextRef="#ctx0" brushRef="#br0" timeOffset="128744.3638">4614 12427,'25'0,"-25"0,49 0,-24 0,50 0,-26 0,1 0,24 25,-49-25,0 0,0 0,49 0,-74 0,25 0,0 0,0 0,-25 0,0 0</inkml:trace>
  <inkml:trace contextRef="#ctx0" brushRef="#br0" timeOffset="130464.4621">4738 12774,'0'0,"0"0,50-24,-26 24,1 0,0 0,0 0,0 0,-25 0,24 0,1 0,-25 0,25 0,-25 0,25 0,0 24,-25 1,25 0,-25 25,0-50,0 24,0 1,0-25,0 25,0 0,0-25,-50 74,0-24,25-50,-24 49,49-49,-25 0,0 0,25 0,0 0,0 0,25 0,25 0,-1 0,-24 0,0 0,0 0,-25 0,25 0,-1 25,-24 0,0 0,25-25,-25 25,0 0,0-1,0 1,0 0,0 0,0 0,0-25,0 24,0-24,0 0,0 25,0-25,-25 0,1 25,24 0,0-25,-25 0,25 25,-50-25,50 0,-25 0,25 0,-49 0,24 0,0 0,0 0,25 0,-25 0,25 0,-24-25,24 0,0 25,0-25,0 0</inkml:trace>
  <inkml:trace contextRef="#ctx0" brushRef="#br0" timeOffset="131552.5244">4862 11807,'0'0,"0"0,0 25,0 24,0 1,0 0,0-1,0 1,0-25,0-25,0 24,0-24,0 25,0-25,0 25,0 0,0 0,0-25,0 25,0-1,0-24,0 25,0-25,0 25,0 0,0-25,0 25,0-25</inkml:trace>
  <inkml:trace contextRef="#ctx0" brushRef="#br0" timeOffset="142824.1691">11559 11584,'0'0,"75"-50,-75 50,25 0,-1 0,1 0,-25 0,25 0,0-25,0 25,-25-24,49 24,-49-25,25 25,0-25,0 25,-25 0,24 0,1 0,0 0,0-25,0 25,24-25,26 25,-51-24,1-1,0 25,0 0,0 0,-25-25,24 25,1-25,0 25,0-25,24 1,1-26,-25 50,-25 0,0 0,25-25,-25 0,49 25,-24-25,0 25,0 0,-25 0,49-24,-24 24,0 0,0 0,0 0,-25-50,49 50,-24-25,0 0,-25 25,25 0,-25 0,24 0,1 0,-25-24,25 24,0 0,0-25,-1 25,1 0,0 0,0 0,0 0,24-25,-24 0,25 0,-50 25,49-24</inkml:trace>
  <inkml:trace contextRef="#ctx0" brushRef="#br0" timeOffset="145624.3292">11659 9401,'0'0,"-25"0,0 0,25 0,-25 0,25-25,0 25,0 0,0 0,-25 0,1 0,24 0,-25 0,74 0,-24 0,-25 0,25-25,-25 25,25 0,-25 0,0 25,0-25,-25 0,25 25,0-25,-25 0,-24 0,24 0,25 0,25 0,-25 0</inkml:trace>
  <inkml:trace contextRef="#ctx0" brushRef="#br0" timeOffset="153751.7941">12353 11013,'0'0,"25"0,-25-25,0 25,25 0,-1 0,-24 0,0 25,0-25,25 25,-25-25,0 25,0 0,25-25,-25 24,0-24,25 50,-25-50,25 25,-25 0,0 0</inkml:trace>
  <inkml:trace contextRef="#ctx0" brushRef="#br0" timeOffset="156863.9721">12080 10443,'0'0,"0"0,0 0,0 0,0 0,0 0,0 25,0-25,-25 24,25-24,-24 25,24 0,0-25,-25 0</inkml:trace>
  <inkml:trace contextRef="#ctx0" brushRef="#br0" timeOffset="158232.0504">13618 10220,'0'0,"-25"0,25 0,-49 0,24 0,0 24,0-24,0 25,-24-25,24 25,0 25,-49-26,49 1,-49-25,-1 50,1-1,-1 1,26-25,-26 24,26-24,-1 0,1 0,-1 24,25-24,-49 0,24 25,0-1,1-24,24 0,-49 24,24-49,25 25,-24 0,24 0,0 0,25-1,-25 1,0-25,25 25,-24 0,-1-25,0 25,-25-25,-24 25,24-25,1 24,-1-24,25 0,1 0,-1 0,0 0,0 0,0 0,1 0,-26 0,0 25,26-25,-1 0</inkml:trace>
  <inkml:trace contextRef="#ctx0" brushRef="#br0" timeOffset="161800.2544">12055 10418,'0'0,"0"0,50 0,-50 0,0 0,0 0,0 25,-25-25</inkml:trace>
  <inkml:trace contextRef="#ctx0" brushRef="#br0" timeOffset="167608.5867">10865 7466,'0'0,"0"0,0 25,0 25,0-50,0 24,0-24,0 50,0-50,25 25,-25 49,24-24,1-1,-25 1,0 0,25 24,-25-49,0 0,25 0,-25-1,25 26,-1-25,-24 0,0-25,25 49,-25-49,0 25,0-25,25 25,0 0,0 24,-1 26,26-26,-25 1,24-25,-49 24,25-24,0 0,-25-25,0 25,0-25,25 24,0 1,-25 0,0-25,0 50,25-50,-25 0,0 24,0-24,0 50,0-25,0 24,0-24,0 50,0-75,0 25,0-1,0 1,0-25,0 50,0-1,0 26,24-50,-24-1,25 1,-25 0,0-25,25 25,-25-25,0 25,0-25,50 49,-50-24,0-25,24 25</inkml:trace>
  <inkml:trace contextRef="#ctx0" brushRef="#br0" timeOffset="170447.7491">9352 9178,'25'0,"24"0,26 0,-1 0,-24-25,24 0,-24 25,24-49,-49 49,0-25,24 25,-49 0,25 0,25-25,-26 0,26 25,0-25,-26 0,26 1,-25 24,24-50,26 25,-75 25,50 0,-26 0,51-25,-26 1,1 24,0-25,-1 25,1-50,-25 50,24 0,-49-25,25 25,0 0,0 0,-1 0,1 0,25-24,-25 24,-1 0,1 0,0 0,0 0,-25 0,25-25,24 25,1 0,-1-25,26 0,-25 0,-1 25,1-24,-1-1,-24 0,0 25,49-25,-49 0,25 1,24-26,-24 25,-1 0,26-24,-50 49,-1-25,26 0,-50 25,50-25,-50 25,24 0,1-24,0 24,0-25,0 0,-1 25,1 0,0-25,-25 25,50 0,-50 0,24-25,1 25,0 0,25-24,-50 24,49-25,-49 25</inkml:trace>
  <inkml:trace contextRef="#ctx0" brushRef="#br0" timeOffset="171977.8366">11237 8806,'0'0,"0"0,-25 0,0 24,25-24,-25 25,-24 25</inkml:trace>
  <inkml:trace contextRef="#ctx0" brushRef="#br0" timeOffset="174287.9687">11262 8830,'0'0,"-25"0,25 0,-50 0,50 0,-25 25,25-25,-24 0,-1 25,25-25,0 25,0 0,0-1,0-24,0 50,0-25,0 0,0 24,0-24,25 0,-25 0,0 0,24-25,1 24,-25-24,25 25,-25 0,50 0,-50 0,49-25,-49 0,25 24,-25-24,25 0,0 50,-25-50,25 25,-25 0,24-1,1-24,-25 25,0 0,0 0,0 0,0-25,0 24,0 1,0 0,0 0,0 0,0-1,0 1,0-25,-25 25,25 25,-24-26,-1 26,25-25,0 0,-25-1,25 1,-25-25,25 0,0 25,-25-25,25 0,25-25,0 0,0 25,-25 0,25 0,-25 0,24 0,-24 0,50 25,0 0,-50-25,0 0,0 0,0 25,0-25,0 25,0-25,0 25,24-1,-24 26,25-50,-25 25,50 24,-50-49,25 25,-1-25,-24 25,0-25,25 0,0 25,0-25,0 0,-25 0,49 25,-24-25,25 24,-1 1,-24 0,-25-25</inkml:trace>
  <inkml:trace contextRef="#ctx0" brushRef="#br0" timeOffset="176896.1179">11361 8731,'0'0,"25"50,-25-25,25 24,-1-24,-24 0,0-25,0 25,25-25,-25 49,0-49,0 25,0 0,25 0,-25 24,0 26,0-50,0-1,50 1,-50 0,0 0,0-25,24 25,1-1,-25 26,0-25,25 24,0-24,-25 0,0 25,25-26,-25 1,0 25,24-50,-24 25,25-1,-25 1,0 0,25 0,0 24,-25 1,25-25,-1 24,1-24,-25 0,25-25,-25 0,0 25,0-25,25 25,-25 0,0-25,25 49,-1 1,-24-50,0 49,25-24,-25 0,0 0,25 0,-25-1,0 1,50-25,-50 25,0 0,0 0,0-25,0 24,24-24,-24 0,0 0,-24-49,-1-1,0 1,0-51,25 51,-25-1,25 25,0-24,-49-1,49 25,-25-24,25 24,-25-25,25 25,0 1,-25 24,25-25,0 0,0 0,0 25,-24-25,24 25,-25-49,25 24,-25-25,25 26,-25-1,0-25,25 25,0 25,0-24,0-1,-24 25,24-25,-25-25,25 50,-25-49,25 24,0 0,0 25,-25-25,25 1,-25-1,25 25,0-25,0 0,0 0,-24 25,24-24,0 24,0-25,-25 0,0 0,25 25,-25-50,25 50,0-24,-25-1,1 25,24-25,0 25,-25-25,25 0,0 1,-25 24,25-25,-25 25</inkml:trace>
  <inkml:trace contextRef="#ctx0" brushRef="#br0" timeOffset="178328.1998">12552 12402,'0'0,"24"0,1 0,0 0,0 0,24 0,1 25,0 0,-26-25,-24 0,25 0,0 0,-25 0,25 0</inkml:trace>
  <inkml:trace contextRef="#ctx0" brushRef="#br0" timeOffset="179840.2863">12552 12824,'-25'0,"25"0,49 0,-49-25,50 25,-50-25,25 25,-25 0,25 0,-1 0,-24 25,25 0,-25 0,0-25,25 49,0 1,-25 0,0-1,25 1,-25-50,0 25,0-1,0 1,0-25,0 25,0 0,0 0,-25-25,25 25,-25-25,25 0,-25 49,0-49,1 25,-1 0,0-25,25 0,-25 0,0 0,25 0,-24 0,24 0,0 0,0 0,24 0,1 0,50 0,-51 0,1 0,25 0,-50 0,25 0,-25 0,24 0,1 0,-25 0,25 0,0 0,0 0,-25 0,0 0,0 25,24-25,-24 0,25 0,-25 24,25-24,0 0,-25 0,0 0,25 0,-25-24,0-1,0 25,0-25</inkml:trace>
  <inkml:trace contextRef="#ctx0" brushRef="#br0" timeOffset="180840.3435">12725 11733,'0'24,"0"1,0 0,0 49,0-24,0 0,0-26,0 1,0 0,0 0,0-25,0 25,0-25,0 49,0-49,0 25,0 0,0 25,0 24,0-49,0 0,0 24,0-74,0 25,0-49</inkml:trace>
  <inkml:trace contextRef="#ctx0" brushRef="#br0" timeOffset="197336.287">19373 8359,'0'0,"-25"0,25-25,-25 25,25 0,0 0</inkml:trace>
  <inkml:trace contextRef="#ctx0" brushRef="#br0" timeOffset="198688.3643">19794 9500</inkml:trace>
  <inkml:trace contextRef="#ctx0" brushRef="#br0" timeOffset="207970.8953">19373 8384,'0'-25,"0"0,25 1,-25 24,0 0,0 0,0 0,0 0,0 0,0 0,0 24,0-24,-25 0,25 0,0 0,0 0,0 0,0 0,-25 0,25 0,25 0,-25 0,0 0,25 0</inkml:trace>
  <inkml:trace contextRef="#ctx0" brushRef="#br0" timeOffset="217546.4429">19447 8359</inkml:trace>
  <inkml:trace contextRef="#ctx0" brushRef="#br0" timeOffset="227369.0048">20613 12328,'25'-25,"24"25,1 0,0 0,24 0,25 0,-49 0,0 0,-26 0,51 0,-50 0,-25 0</inkml:trace>
  <inkml:trace contextRef="#ctx0" brushRef="#br0" timeOffset="228208.0528">20886 12526,'0'0,"0"0,-25 25,25-25,0 50,-25-25,0-25,25 24,-24 1,-1 0,-25 25,50-50,-25 24,1 1,24 0,0-25,0 0,49 0,1 0,-1 0,26 0,-50 0,49 0,1 0,-1 0,-24 0,24 0,-24 0,-26 0,1 0,-25 0,0 0,0 0,-25 0,-24-25</inkml:trace>
  <inkml:trace contextRef="#ctx0" brushRef="#br0" timeOffset="228752.0839">21109 12626,'0'0,"0"24,0-24,0 50,0 0,0-1,0-24,0 0,0 49,0-24,0-1,0 1,0 24,0-24,0 49,0-49,0 0,0-26,0 26,0-25,-25-50,25-25</inkml:trace>
  <inkml:trace contextRef="#ctx0" brushRef="#br0" timeOffset="229792.1434">20936 11485,'0'24,"0"26,0 0,0 24,0-24,0-26,0 1,0 25,0-50,0 25,0-25,0 24,0 1,0-25,0 25,0 0,0 0</inkml:trace>
  <inkml:trace contextRef="#ctx0" brushRef="#br0" timeOffset="258016.7577">5309 4415,'-25'0,"0"0,-25 0,26 25,-26-25,25 0,0 0,-24 0,49 0,-50 0,-24 25,-1 0,26-25,-1 24,0 26,1-50,-1 25,1 0,49-1,-50-24,50 25,0-25,-25 0,25 0,-25 25,1-25,24 25,0-25,0 25,0 24,0-24,0 50,0-26,0 26,0-1,0-49,-25 0,25 24,0-24,0-25,0 50,0-50,0 24,0 1,0 0,0 25,25-26,-1 26,1 24,0-24,0-25,0 49,-1-49,-24 0,25 0,0-1,-25 1,50 0,-50-25,24 25,-24-25,25 25,0-25,-25 0,25 0,0 25,24-1,1 26,-1-25,-24 0,25-1,-50-24,25 0,-25 25,0 0,49 0,-24 0,25 24,-50-49,25 50,24-50,1 25,-25-1,24 1,-24-25,25 25,-26 25,26-50,-50 24,50 1,-26-25,1 25,0 0,49-25,-49 0,0 0,25 25,-1-1,50 1,-24-25,-1 25,75 25,-74-26,-26 1,1-25,-1 0,26 25,-75 25,49-50,26 0,-26 0,1 49,-25-49,49 25,-24-25,24 25,-24-25,24 0,1 0,24 25,-25 0,1-25,-1 0,25 24,50-24,-74 0,49 0,-50 0,25 0,25-24,-49-1,24 25,-25-25,-49 25,50 0,-1 0,-24 0,49-25,-50 25,26-25,-26 0,1 1,0-26,24 25,0-49,-24 49,74-74,-49 0,49-75,-50 75,-24 74,-26-25,1 50,0-24,-25-1,25 25,-25-25,25 25,-1-50,-24 50,25-49,0-1,-25 0,0 26,0-1,0 0,0-25,0 26,0-26,0-24,-50 24,50-24,-49 24,24-24,0 74,-24-50,24 50,0-25,0 0,0 25,1-49,24 49,-50-25,25 0,-24 0,24 25,0-49,-25 49,50-25,-49 0,49 25,-25 0,-25-49,25 49,-24 0,-26-25,51-25,-51 50,50-25,1 0,-1 25,-25-24,1-1,-1 25,0 0,-24 0,24 0,26 0,-51 0,26-25,24 25,0-25,-25 0,1 25,-26 0,1 0,-1-24,1-1,-50 25,50 0,-50 0,49-25,-24 25,25 0,-1 0,-24-25,25 25,-1-25,-24 25,49 0,-49-24,0 24,24 0,-24 0,50 0,-26 0,1 0,-25 0,24 0,-24 0,-25 0,49 0,-24 0,25-25,24 25,1 0,-26 0,26 0,-26 0,50 0,1 0,-51 0,26 0,-26 0,50 0,1 0,-26 0,25 0,0 0,25 0,-24 0,24 0,-25 0,0 0,25 0,-25 0,25 0,-25 0,0 0,1 0,24 0</inkml:trace>
  <inkml:trace contextRef="#ctx0" brushRef="#br0" timeOffset="260367.8922">10815 6152,'0'0,"0"24,0 1,-49 25,24-25,0-1,0 1,25 0,0-25,-25 25,25-25,0 49,-24-49,-1 50,25-50,0 25,0-25,-25 0,25 25,0-25,50 0,-26 0,1 0,25 0,-25 0,24 24,1-24,-50 0,25 0,24 25,-24-25,0 0,24 25,-49-25,25 0,-25 0,-25-25,1-49,-26 74,50-25,0 25,0 0,-25-50,0 50,25 0,-24-24,24 24,-25-25,0 25,25-25,-25-49,0 49</inkml:trace>
  <inkml:trace contextRef="#ctx0" brushRef="#br0" timeOffset="342176.5714">8260 5854,'0'0,"50"0,49 0,100-25,-100 25,25-25,-25 0,-74 25,-25 0,0 0,49 0,-49 0,50 0,-25 0,0 0,-25 0,24 0,26 0,24 0,-74 0,25 0,0 0</inkml:trace>
  <inkml:trace contextRef="#ctx0" brushRef="#br0" timeOffset="344736.7178">2778 7466,'0'25,"0"25,0-26,0 1,0 0,-24 25,24-26,-25 1,25 0,-25 0,25 0,0-1,-50 26,50-25,-24 49,24-74,-25 50,0 24,-25 1,26-26,-26 26,0-1,26 1,-51-1,50-24,1-1,-1-49,25 50,-25-25,25-1,-25 26,25-25,-25 49,1-24,24-50,0 25,0-1,0 1,0-25,-25 50,0 0,25-1,-50 1,26 24,24-24,-25-1,25-24,-25 25,25-1,0-24,0-25,-25 25,25-25,0 25,0 0,-25 24,25-24,-24 25,24-26,0 51,0-26,-25-24,25 25,-25-25,25-1,-25 26,25-50,-25 50,25-25,-49-1,49 26,0-25,0 0,-25-25,25 24,0-24,0 25,-25 0,25-25,0 25,0 0,-25-1,25 1,0-25,0 25,0 0,0-25,0 25,0-25,0 24,0-24,0 25,0-25</inkml:trace>
  <inkml:trace contextRef="#ctx0" brushRef="#br0" timeOffset="346608.8249">6995 12452,'0'0,"0"0,-25 25,1-25,24 25,-50-1,-24 1,24 25,-24 24,-26 25,51-49,-50 49,24-24,26-1,24-74,25 25,0-25,49 0,26-75</inkml:trace>
  <inkml:trace contextRef="#ctx0" brushRef="#br0" timeOffset="347087.8523">6797 12799,'0'0,"49"124,-49-25,0 50,25-25,-25 25,0-25,0-49,0-1,0-24,0-26,0 1,0-25,25 0,25-49,-50 24,24-50</inkml:trace>
  <inkml:trace contextRef="#ctx0" brushRef="#br0" timeOffset="348423.9287">7591 12675,'0'0,"-25"0,-25 0,1 25,24 0,-50 0,-24-1,25 1,49 25,-50-25,51-1,-1-24,25 0,0 25,0-25,25 0,74 75,-25-26,-24 1,0-1,-1-24,-49 0,25-25,-25 0,25 0,-25 0,0 0,25-25,-1 0,-24 25,25-24,-25 24,25-25,-25-25,0 1,0-1,0 50,0 0,-25 0,0 25,1-25,-26 25,50-25,-50 24,50 26,-24-50,-1 50,25-26,-25 26,25 0,-25-1,25 26,0-26,0-49,0 25,0 0,25 25,-25-26,0 26,25 24,0-49,-1 25,-24-25,0-1,0 1,0-25,0 0,-24 0,24 0,-25 0,0 0,0 0,0 0,50 0,0 0,25 0,49 0,-25 0,1 0,73-25,-24 1,-24-26,-76 50,1-25,-25 0,0 25,-25 0,1 0,24 0</inkml:trace>
  <inkml:trace contextRef="#ctx0" brushRef="#br0" timeOffset="350201.0304">7938 12799,'49'0,"-24"0,25 0,-1-25,1 1,25-1,-26 25,-49 0,25 0,-25 25,-50-1,26 26,-26 24,0-49,25 25,1-50,-1 49,25-49,0 25,0 0,0-25,0 25,0 124,0-75,0 25,0-24,0-26,0-24,0 25,0-75,0-49,0-1,0 26,25-26,-25 26,24-26,-24 50,0 0,0 25,25 0,-25 0,25 25,-25-25,25 25,0 0,-25-25,0 25,0 0,25-1,-25-24,0 25,0-25,-25 0,0 25,-50-25,75 0,-24 25,48-25,1 0,50 0,-26 0,1 25,0 24,-50-49,24 25,-24 25,0-50,0 49,-24 1,-26-25,0 49,-49-24,49-1,-49-24,25 25,24-1,50-49,0 25,0-25,25 0,25 0,24-25,-24 0,-1 25,1 0,0-24,-26-1,1 25,50-99,-51 74,26-25,-25 1,0-1,24-24,-49 24,25 0,-25 1,0-1,0 25,-25-24,0-1,25 25,0-24,0 24,-24 0,24 25,0-25,0 75,0-1,24 51,-24 73,0-73,0 98,0-24,0 49,0-25,0-74,0 25,0 25,0-75,0 0,0-24,0-26,0-49,0 0,0-25,0 1,0-1,25-25,0 25,-25-49,50-25,-50 0</inkml:trace>
  <inkml:trace contextRef="#ctx0" brushRef="#br0" timeOffset="351440.1012">8682 13419,'25'-24,"-25"-1,0 25,0 0,0-25,25 25,-1 0,-24 0,25-25,-25 25,25 0,0 0,24-25,1 25,-50 0,50 0,-1 25,-49 0,0 0,0-25,25 49,-25-24,0 0,0 0,0 24,0 1,-25-25,0 49,-24 1,24-26,0 1,25-50,-25 0,1 25,24-25,0 24,-25-24,25 25,0-25,-25 0,0 0,0 0,25-25,-24-24,-26 24,50-25,0 26,-25-1,25 0,0 0,0 25,0-25,25-24,0 24,-25 0,25 25,-25-25,24 25,-24 0,25 0,0 0,0 25,0-25,-1 50,1-25,0-25,0 24,-25 1,25 0,-25-25,24 25,-24-25,25 0,0 0,-25 0,25 0,0 25,-1-1,1-24,-25 0</inkml:trace>
  <inkml:trace contextRef="#ctx0" brushRef="#br0" timeOffset="351633.1123">9625 13965</inkml:trace>
  <inkml:trace contextRef="#ctx0" brushRef="#br0" timeOffset="353032.1923">7640 14759,'0'0,"0"25,0-1,0-24,0 50,-25-50,25 50,-49-1,24-49,0 50,0-25,25-1,-24 26,24-50,0 25,-25 0,25-25,25 0,24 0,1 0,24 0,1 0,-26 0,26 0,-51 0,1 0,-25 0,25 0,-25 0,0-25,0 25,-25-25,0 0,1 0,-1-24,0-26,-25 26,50 24,0-25,-24 26,24-1,0 0,0 25</inkml:trace>
  <inkml:trace contextRef="#ctx0" brushRef="#br0" timeOffset="355328.3236">8136 11336,'0'0,"0"-25,-25-74,1-25,-1-25,0-50,-25-49,-24-49,24 24,1 25,-1 0,25 74,25 50,0-25,0 50,0-50,0 75,0-50,0-25,0 50,0 0,0-1,0 51,0-75,0 24,0 1,0 0,0 0,0 24,0 1,0 49,0-74,0-50,0 75,0 24,0 25,0 1,0-26,0 0,-24 25,24 1,0-1,-25 25,25-25,0 25,-25-25,25-49,0-25,0 74,0 25,0-25,0 75,0-26,-25 26,0 0,1-26,-1 26,0 0,0-26,25 51,-25-50,-24 24,-1 26,50-75,-25 0,25 25,0-25,0-75,0 75,0-49,0-1,50 25,-50-49,0 49,25 0,-25 0,0 25,25-25,-1 1,26-51,-25 26,0 24,-25 25,49-25,-49 0,25 0,-25 25,0 0,25 0,0 0,-1 0,1 0,0 25,0-25,0 50,24-25,-24-25,0 24,-25 1,0-25,0 25</inkml:trace>
  <inkml:trace contextRef="#ctx0" brushRef="#br0" timeOffset="356464.3886">2109 12626,'0'0,"0"0,0 24,49 26,-49 0,0-1,0 1,0 24,0-24,25-1,0 26,0-50,-25 49,25-49,-25 25,24-50,-24 0,0 0,50-25,0-25,-50 25,24 0,26-74,0-25,-1-49,50-51,-49 76,49-1,-49 74,-1 26,-24 24,0 0,-25 25,-50 50,26-1,24-49,24 0,-24 0,25 0</inkml:trace>
  <inkml:trace contextRef="#ctx0" brushRef="#br0" timeOffset="358360.497">4490 14213,'25'0,"124"0,24 0,-49 0,-49 0,-26 0,-24 0,0 0,-25 0,-74 0,24 25,-25-25,1 0,-25 0,49 0,1 0,24 25,-25-1,1 1,24-25,0 0,25 0,25 0,24 0,51 0,48 0,-48 0,-51 0,1 0,-25 0,0 0,-50 25,-75 0,76-25,-26 25,-24 0,-26-1,76-24,-1 25,-25-25,50 0,25 0,0 0,24 0,-24-25</inkml:trace>
  <inkml:trace contextRef="#ctx0" brushRef="#br0" timeOffset="360080.5954">1836 16173,'25'0,"0"24,24 26,1-50,-50 25,25-25,-25 0,0 25,24-1,1-24,0 50,0-25,24-25,-24 50,0-50,0 0,0 0,-1 0,1 0,25-50,-50-99,0 75,-50 49,50-25,-25 50,25 0,-24 0,-1 0,25 0,0-25,0 25,0-24,0-1,0-25,25-24,24 49,1-25,-50 26,99-26,-99 25,0 0,25 25,0 0,-1 0,-24 0,50 0,0 0,-26 50,26-25,-25 0,0 24,-25-24,0 0,0 0,0-1,0 1,0-25,0 50,0-25,0-1,0 26,0 24,0-24,0-50,0 50,-25-1,25-49,0 50,0-50,0 25,0-25,0 49,25-49,-25 25,24-25,-24 0,25 0,0 0,-25 0,25 0,0 0,-1 0,1 0,0 0,0-74,-25 24,25 0,-25 26,0-1,0 25,0-25,0 25,0-25</inkml:trace>
  <inkml:trace contextRef="#ctx0" brushRef="#br0" timeOffset="364263.8347">3448 16446,'0'49,"0"-24,0 0,0 0,0-1,0 1,0-25,-25 0,25 25,0-25,0 25,0 0</inkml:trace>
  <inkml:trace contextRef="#ctx0" brushRef="#br0" timeOffset="364976.8755">4118 15602,'25'0,"-25"0,49 0,1 25,-25-25,24 0,26 25,-50-25,24 0,1 0,-1 0,-24 0,0 0,0 0,-25 0</inkml:trace>
  <inkml:trace contextRef="#ctx0" brushRef="#br0" timeOffset="365583.9102">4217 15801,'0'0,"0"0,0 49,0-49,0 25,0 49,0-49,0 25,0 24,0 1,-25-1,1 25,24-49,0 74,0-50,0 75,0-99,0-1,0 1,0-25,-25-25,25-50,0 1</inkml:trace>
  <inkml:trace contextRef="#ctx0" brushRef="#br0" timeOffset="366023.9354">4143 16098,'74'0,"75"0,-75 0,1 0,-26 0</inkml:trace>
  <inkml:trace contextRef="#ctx0" brushRef="#br0" timeOffset="367520.0209">4316 17190,'-24'0,"24"0,-25 0,25 0,-50 49,25-49,1 25,-1-25,25 25,-50 0,50-25,-25 49,1-24,-1 0,0-25,25 25,0-25,-25 0,25 0,50 0,-1 0,26 0,-26 0,1 0,-25 0,-25 0,25 0,-1 0,-24 0,25 0,-25 0,25 0,25 0,-26 0,26 0,-25 0,0 0,-25 0,24 0,-48 0,24 0,-25-25,-25 0,1-25,-26-24,50 24,1 26,24-1,0 0,0 25</inkml:trace>
  <inkml:trace contextRef="#ctx0" brushRef="#br0" timeOffset="376911.5581">5457 16570,'-24'0,"24"24,-50 1,50 0,-25 0,25 24,-25-24,1 0,24-25,0 25,0 0</inkml:trace>
  <inkml:trace contextRef="#ctx0" brushRef="#br0" timeOffset="384111.9699">4292 17190,'0'0,"-25"0,25 0,0 24,0 1,0-25,-25 50,0-50,25 25,-25-25,25 24,0-24,0 0,25 0,0 0,-25 0,25 0,0 25,-1-25,-24 0,25 0,-25 0,25 0,-25 25,0-25,0 25,0-25,0 25,0-1,0-24,0 0,-50 0,50 0,-24 0,24 0,-50 0,50 0,-25 0,25 0,-25 0,25 0,-24 0,-1 0,0 0,25 0,0 0,-25-24,25 24,0-25,25 0,0-25,-25 50,25 0,-25 0,24 0,1 0,-25 0,25 0,0 0,0 0,-25 0,24 0,-24 25,25-25,0 0,-25 0,0 25,-25-25,25 25,-25 0,25-25,0 24,-24-24,-1 0,25 0,0 0,0-49,0 24,0 0,0-24,0 24,0 25,0 0,25 0,-25-25,24 0,-24 25,0 25,0-25,0 25,-49 0,49-1,0-24,-25 0,25 25,-25-25,0 0,1 0,24 0,-25 0,25 0,0 0,25 0,24 0,-49 0,25-25,0 25,-25 0,25 0,-25 0,0 0,24 0,-24 0,0 25,0-25,0 25,0-25,0 25,-24 0,24-25,49 0,1 0,-25 0,49 0,-49 0,0 0,-1 0,-24 0,0 0,0 0,-24 0,-26 0,0 0,26 0,-1 0,0 0</inkml:trace>
  <inkml:trace contextRef="#ctx0" brushRef="#br0" timeOffset="385489.0487">4093 15404,'-49'-25,"-51"25,51 0,-26 0,26 0,-26 0,50 0,-49-50,74 50,-50-25,26 25,-1 0,-25 0,50 0,-25 0,25 0,-24 0,-1 0,0 0,0 0,-24 25,-51 0,1-25,25 25,-1 0,26-25,49 25,0-25,-25 0,25 24,-25-24,0 25,25 0,-25 0,25 0,-24-1</inkml:trace>
  <inkml:trace contextRef="#ctx0" brushRef="#br0" timeOffset="386264.093">2729 15429,'0'24,"0"-24,0 50,0-50,0 25,0 0,0-1,0 1,0-25,0 25,0 0,0-25,0 49,0-24,0-25,0 50,0-50,25 0,24 0,1 0,-1-25,1 25,0 0,-25 0</inkml:trace>
  <inkml:trace contextRef="#ctx0" brushRef="#br0" timeOffset="387104.1411">3225 14486,'0'25,"0"0,0-1,25 26,-25-25,0 0,0 24,25 1,-25-1,0-24,0 25,0-25,24-1,-24 1,0 0</inkml:trace>
  <inkml:trace contextRef="#ctx0" brushRef="#br0" timeOffset="388776.2367">3299 14412,'0'0,"25"0,-25-25,25 25,-25 0,25 0,-25 0,25 0,-25 0,24 0,-24 25,25-25,-25 24,0 1,0 0,0 0,0 0,0 24,0-24,0 25,-25-26,1 26,-1-25,25 0,0-25,-25 0,25 0,-25 0,0 0,25 24,25-24,-25 0,50-24,-50 24,25 0,-25-25,24 25,1 0,-25 0,25 0,-25 0,25 0,-25 0,25 0,-25 25,24-25,-24 0,0 24,25 1,-25-25,0 0,0 25,25-25,-25 25,0 0,0-1,0 1,0 0,0-25,-25 50,25-50,-25 0,1 0,24 0,-25 0,25 0,-25 0,25 0,-25 0,0 0,25 0,-49 0,49 0,-25 0,-25 0,26 0,-1 0</inkml:trace>
  <inkml:trace contextRef="#ctx0" brushRef="#br0" timeOffset="403867.0999">7739 14759,'-24'0,"24"0</inkml:trace>
  <inkml:trace contextRef="#ctx0" brushRef="#br0" timeOffset="405250.179">6698 14709,'24'0,"-24"0,50-25,0 1,74-1,-25 25,0 0,50 0,-50 0,-24 0,-26 0,26 0,-26 0,-24 0,25 0,24 0,0 0,26 0,48 0,-48 0,49 0,-25 0,24 0,-24 0,-49 0,-26 0,1 0,-25 0,0 0,-25 0,24 0,1 0,0 0,-25 0,25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53:57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1464 9401,'0'0,"0"0,25 0,-1 0,1 0,0 0,0 0,-25 0,0 0,0 0,0 25,0 0,-25-25,0 0,25 24,-25-24,25 0,-49 25,49-25,-25 0,0 0,25 0,-25 0,25 0,0 0,0-25,0 25,0-24,0-1,0 25</inkml:trace>
  <inkml:trace contextRef="#ctx0" brushRef="#br0" timeOffset="4806.2749">4416 12477,'0'-25,"24"25,1 0,0 0,0 0,24 0,1 0,24 0,-24 0,24 0,-24 0,0 0,-26 0,1 25,0-25,-25 0,25 0,0 0</inkml:trace>
  <inkml:trace contextRef="#ctx0" brushRef="#br0" timeOffset="6061.3467">4614 12799,'0'0,"50"0,-1-25,-24 25,0 0,0 0,-1 0,26 0,-50 0,25 0,-25 0,0 0,25 25,-25-25,0 0,24 25,1-25,-25 50,0-50,0 24,0 1,0 0,0 25,0-50,-25 24,25-24,-24 0,-26 0,25 0,0 25,-24-25,49 0,-50 0,25 0,1 0,-26 0,50 0,0 0,74 0,-49 0,25 0,-25 0,-1 0,1 25,0 0,-25 0,0-25,25 49,0-24,-25 0,0 0,0-25,0 25,0-1,0 1,0 25,0-50,0 25,0-1,0 1,0-25,-25 25,25 0,0-25,-25 25,25-25,-50 0,50 0,-24 0,24 0,-50 0,0 0,1 0,-1 0,1-25,-1 25,25-50,0 50,1-25,-1 1,25 24,0-25</inkml:trace>
  <inkml:trace contextRef="#ctx0" brushRef="#br0" timeOffset="6885.3939">4713 11609,'0'0,"0"24,0-24,0 50,0-25,0 0,0 24,25 1,-25-25,0 24,0 1,0-1,0-24,0 0,0 0,0 0,0-25,0 24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54:15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4416 11162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2:53:07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10567 9227,'50'0,"-25"0,-1 0,1 0,25 0,-1 0,1 0,24 0,1 0,-1 0,-49 0,25 0,24 0,-74 0,50 0,-50 0,24 0,-24 0,25 0,0 0,0 0,-25 0,50 0,-1 0,-24 0,0 0,24 0,1 0,-25-24,0 24,24 0,-49 0,50-25,-50 25,25 0,24 0,-49 0,25 0,0 0,-25 0,25 0,24 0,1 0,24 0,1 0,-1 0,0 0,-24 0,24 0,1 0,-1 0,-24 0,0 0,-26 0,26 0,-25 0,0 0,-1 0,-24 0,50 0,-25 0,-25 0,49 0,26 0,-1 0,1 0,-1 0,-24 0,-26 0,26 0,-50 0,25 0,0 0,-1 0,-24 0,25 0,0 0,0 0,25 0,24 0,0 0,-24 0,0 0,-1 0,1 0,-25 0,-1 0,26 0,-25 0,49 0,-49 0,0 0,0 0,-1 0,51 0,-75 0,25 0,24 0,1 0,-1 0,-24 0,124 0,-99 0,24 0,-49 0,49 0,-24 0,0 0,-50 0,24 0,1 0,0 0,0 0,24 0,-49 0,50 0,-50 0,25 0,0 0,-1 25,26-25,49 0,-74 0,0 0,49 0,-49 0,0 0</inkml:trace>
  <inkml:trace contextRef="#ctx0" brushRef="#br0" timeOffset="2952.1689">18802 9252,'0'0,"50"0,-50 0,25 0,0 0,24 0,-49 0,25 0,0 0,0 0,-25 0,24 0,1 0,0 0,-25 0,25 0,-25 0,49 0,-49 0,25 0,-25 0,25-49,0 49,24 0,1 0,-25 0,0 0,-1 0,1 0,0 0,0 0,0 0,24 0,-24 0,0 0,24 0,1 0,-25 0,0 0,-25 0,24 0,1 0,0 0,25 0,-25 0,-1 0,26 0,-25 0,0 0,-25 0,24 0,-24 0,25 0,-25 0,25 0,0 0,0 0,49 0,-49 0,24 0,-49 0,25 0,-25 0,25 0,0 0,0 0,-25 0,49 0,-49 0</inkml:trace>
  <inkml:trace contextRef="#ctx0" brushRef="#br0" timeOffset="4896.2801">21432 9376,'-25'0,"149"0,-25 0,-25 0,26 0,-51 0,-24 0,-25 0,50 0,-26 0,1 0,50 0,-50 0,24 0,-24 0,-25 0,25 0,24 0,-49 0,25 0,-25 0,50 0,24 0,-49 0,25 0,-26 0,1 0,0 0,-25 0,25 0,-25 0,25 0,-25 0,24 0,1 0,0 0,25 0,-26 0,1 0,0 0,0 0,0 0,-25 0,0 0,24 0,1 0</inkml:trace>
  <inkml:trace contextRef="#ctx0" brushRef="#br0" timeOffset="6551.3748">9897 10368,'0'0,"75"0,-26 0,26-24,-26 24,1 0,24 0,1 0,-1 0,1 0,49 24,25-24,-50 0,-50 0,-24 0,-25 0,50 0,-50 0,25 0,-1 0,1 0,25 0,-25 0,-1 0,1 0,-25 0,25 0,-25 0,25 0,0 0,24 0,1 0,-50 0,74 0,1 0,-26 0,26 0,-75 0,25 0,24 0,1 0,-1-24,1 24,-25 0,24-25,-49 25,25 0,0 0</inkml:trace>
  <inkml:trace contextRef="#ctx0" brushRef="#br0" timeOffset="8551.4892">12775 9971,'0'0,"49"50,1 25,-25-1,-25 0,25-24,-25-25,0 24,0-49,0 25,24-25,-24 25,25-25,-25 0,75-50,-51 26,1-1,-25 0,0 0,25 25,0-25,0-24,-1 24,-24 0,25-24,0 24,0-25,24 0,-24 26,0-26,25 25,24 0,-49 25,0 0,0 0,24 0,-49 0,50 0,-1 0,1 0,0-24,-1 24,26-25,-51 25,26-25,-25 25,-25-25,25 25,-25 0,24 0,1 0,-25 0,25 0,0 25,0-25,-25 0,24 0</inkml:trace>
  <inkml:trace contextRef="#ctx0" brushRef="#br0" timeOffset="17400.9953">10840 13419,'0'0,"25"0,-25 0,25 0,-25 0,24 0,1 0,25 0,-50 0,25 0,-1 0,1 0,0 0,-25 0,25 0,24 0,-24 0,25 0,24 0,-24 0,-25 0,24 0,1 0,-50 0,25 0,-25 0,25 0,-25 0,49 0,-24 0,0 0,0 0,-1 0,1 0,25 0,-25 0,-1 0,26 0,-25 0,0 0,-25 0,24 0,-24 0,25 0,0 0,-25 0,25 0,0 0,-1 0,1 0,0 0,0 0,0 0,-1 0,1 0,0 25,0-25,24 0,26 0,-26 0,51 0,-26 0,-24 0,-1 25,1-25,-50 0,25 0</inkml:trace>
  <inkml:trace contextRef="#ctx0" brushRef="#br0" timeOffset="20568.1765">9054 13568,'-25'0,"25"-25,-25 1,1-26,24 50,0-25,0 25,-25-25,25 1,-25-26,25 50,0-50,-25 50,25-24,0-26,0 50,0-50,0 50,0-25,0 25,0-49,0 24,0-25,25 1,-25-1,25 1,-25 24,0 25,0-25,0 25,0-25,25 25,-25-25,0 1,24 24,-24 0,0-25,25 25,0-50,25 50,-50-25,49 1,-49-1,0 25,0 0,25 0,-25-25,25 25,0 0,24-25,1 25,-25 0,0 0,-1 0,-24 0,25 0,0 0,-25 0,25 0,0 0,-1 0,1 0,-25 0,50 0,-50 25,25 0,-25-25,24 0,1 0,-25 0,25 0,-25 0,25 25,0-25,-25 0,0 0,24 24,-24-24,25 25,-25-25,25 0,0 25,-25-25,25 25,-25-25,24 25,1-1,-25-24,0 25,0-25,0 25,25 0,-25 0,0-1,0 1,0 0,0 0,0-25,0 25,0-1,0 1,25 0,-25-25,0 25,0 0,0-25,0 24,0 1,0 0,0-25,0 25,0 0,0 0,0-25,0 0,0 24,0 1,0 0,-25 0,25-25,0 25,0-1,0-24,0 25,0 0,-25 0,25 0,-25-25,25 0,0 0,-24 0,24 0,-25 24,0-24,25 0,-25 0,25 25,-49-25,49 0,-25 0,0 0,-25 0,1 25,-26 0,51-25,-26 25,25-25,25 0,-25 0,1 0,-1 0,0 0,0 0,-25 0,26 0,-1 0,0 0,25 0,-25 0,0 0,25 0,-24 0,24 0,0 0,-25 0,0 0,25 0,-25 0,25-25,-25 25,1 0,24 0</inkml:trace>
  <inkml:trace contextRef="#ctx0" brushRef="#br0" timeOffset="23697.3555">8781 15304,'0'0,"0"0,25 25,0-25,-25 0,25 0,24 0,1 0,-1 0,1 0,0 0,-50 0,24 0,-24 0,50 0,-50 0,25 0,0 0,-1 0,-24 0,-24 0,24 0,-50 0,0 0,1 25,24-25,0 0,0 0,1 0,24 0,-25 0,25 0,-25 0,25 0,-25 0,25 0,50 0,-25 0,-1 0,1 0,-25 0,25 0,0 0,24 0,1-25,-50 25,50 0,-50 0,24 0,-24 0</inkml:trace>
  <inkml:trace contextRef="#ctx0" brushRef="#br0" timeOffset="26367.5082">4837 15379,'0'0,"0"0,0 0,25 0,49 0,-24 0,-25 0,0 0,0 0,-1 0,26 0,-25 0,0 0,-1 0,-24 0,25 0,0 0,-25 0,25 0,24 0,-24 0,0 0,25 0,-50 0,24 0,-24 0,25 0,0 0,0 0,-25 0,25 0,-25 0,0 0,0 0,0 0,-25 0,25 0,-25 0,-49 0,49 0,0 0,-25 0,50 0,-24 0,24 0,-50 0,50 0,-25 0,-24 0,49 0,-50 0,50 0,-25 0,0 0,1 0,24 0,-25 0,25 0,-25 0,25 0,0 0,50 0,-1 0,1 0,-25 0,-1 0,1 0,-25 0,25 0,0 0,0 0,24 0,-24 0,25 0,-1 0,-24 0,0 0,-25 0,25 0,-25 0,24 0,-48 0,-26 0,0 0,1 0,24 0,0 0,-24 0,24 0,0 0,25 0,-25 0,0 0,1 0,-26 0,50 0,-25 0,0 0,1 0,-26 0,50 0,-25 0,25 0,-25 0,0 0,25 0,-24 0,-1 0,0 0,25 0,0 0</inkml:trace>
  <inkml:trace contextRef="#ctx0" brushRef="#br0" timeOffset="27431.569">6177 16148,'0'25,"0"49,0-24,0 74,0-75,25 51,-25-51,0-24,0 49,0-49,0 25,0-1,0-24,0-25,0 25,0 0,0 0,0-1,0 1,0 0,0 0,0-25,0 49,0-49,0 0,0-24,0-26,0 0,0 26,0-26</inkml:trace>
  <inkml:trace contextRef="#ctx0" brushRef="#br0" timeOffset="29071.6628">6053 16098,'0'0,"0"0,24 0,1 0,-25 0,25 0,-25 0,25 0,0 0,24 0,1 0,-50 0,50 0,-26 0,1 0,0 0,0 0,-25 25,0 0,25-25,-1 25,1-1,0 1,-25-25,0 25,0-25,0 50,0-50,0 24,0-24,0 25,0-25,-25 25,25-25,-25 0,1 25,-1-25,25 25,-50 0,50-25,0 24,-25 1,25 0,0-25,-24 0,24 25,-25-25,0 0,25 0,-50 0,1 0,49 25,-25-1,25-24,0 0,0 0,0 0,25 0,-25 0,25 0,-1 0,1 0,-25 0,50 25,-25 0,-1-25,1 25,0-25,-25 25,25-1,-25-24,0 0,25 25,-1-25,-24 25,25 0,-25 0,50-25,-50 24,25 1,-25-25,24 25,1-25,0 25,0 0,-25-25,25 24,-25 1,24-25,-24 25,25-25,25 0,-25 0,24 25,-24-25,0 25,-25-25,25 0,-25 0</inkml:trace>
  <inkml:trace contextRef="#ctx0" brushRef="#br0" timeOffset="31625.8089">6276 17388,'0'0,"50"0,-26 0,1 0,0 0,-25 0,25 0,0 0,-1 0,-24 0,25 0,25 0,24 0,-24 0,-25 0,-1 25,1-25,-25 0,0 0,25 0,-25 0,50 0,-50 0,24 0,-24 0,0 0,-24 0,-1 0,0 0,0 0,-24 0,49 0,-25 0,0 0,0 0,-49 0,24 0,25 0,1 0,-1 0,0 0,0 0,25 0,-25 0,25 0,-24 0,-1 0,0 0,50 0,24 0,-24 0,0 0,0 0,0 0,-1 0,-24 0,50 0,-25 0,24 0,-49 0,25 0,0 0,-25 0,-25 0</inkml:trace>
  <inkml:trace contextRef="#ctx0" brushRef="#br0" timeOffset="33672.926">6003 16842,'-25'0,"0"0,1 0,24 0,-25-24,-25-1,25 0,-24-25,49 50,-25 0,25-24,-50 24,50-25,-24 25,-1-25,25 0,-25 25,0-74,-24 49,49 0,-25 0,0 1,25-26,-25 25,0-25,25 50,-49-49,49-1,-25 1,0 24,25 0,0 0,0 25,0-25,-25 25,25-49,-24-1,24 25,0 1,-25-26,25 50,0-25,0 0,0 25,0-24,-25-1,25 0,0 25,0-25,0 25,0 50,0 24,0-24,0-1,0-24,0 0,0-25,0 25,0 0,0-25,-25 0,25 24,0-24,0 25</inkml:trace>
  <inkml:trace contextRef="#ctx0" brushRef="#br0" timeOffset="34535.9754">5209 15925,'25'0,"0"24,0-24,24 25,-49 0,25-25,-25 0,0 25,25-25,0 0,0 0,-1 25,51-25,-50 0,-1 0</inkml:trace>
  <inkml:trace contextRef="#ctx0" brushRef="#br0" timeOffset="39839.2787">8831 15329,'0'0,"0"0,0 0,25 0,24 0,-49 0,25 0,0 0,24 0,-49 0,25 0,-25 0,25 0,0 0,-25 0,25 0,-25 0,24 0,26 0,-25 0,0 0,-25 0,24 0,-73 0,24 0,0 0,25 0,-25 0,1 0,-1 0,-50 0,26 0,-1 0,-24 0,24 0,25 0,25 0,-24 0,-1 0,25 0,0 0,0 0,25 0,24 0,1 0,-1 0,26 0,-50 0,24 0,-49 0</inkml:trace>
  <inkml:trace contextRef="#ctx0" brushRef="#br0" timeOffset="45079.5784">17736 15329,'25'0,"24"0,-24 0,25 0,-26 0,1 0,0 0,0 0,0 0,-25 0,24 0,1 0,-25 0,25 0,-25 0,25 0,-25-25,0 25,25 0,-1 0,-24 0,100 0,-51 0,-24 0,74 0,-49 0,-25 25,-1 0,1-25,0 0,0 0,0 0,-1 0,1 0,0 0,0 0,0 0,-1 0,-24 0,25 0,-25 0,25 0,0 0,-25 0,25 0,-25 0,25 0,-1 0,26 0,-25 0,0 0,-1 0,-24 0,25 0,-25 0,25 0,0 0</inkml:trace>
  <inkml:trace contextRef="#ctx0" brushRef="#br0" timeOffset="49847.8512">20539 15255,'0'0,"24"0,1 0,0 0,25 0,-50 0,24 0,-24 0,25 0,-25 0,25 0,0 0,0 0,-25 0,24 0,1 0,-25 25,25-25,0 0,0 0,-25 0,25 0,-25 0,24 0,1 0,-25 0,25 0,-25 0,25 0,-25 0,49-25,-49 0,50 25,-50-25,0 25,0-25,25 25,-25-24,0-1,0 0,25-25,-1 26,-24 24,0-25,0 0,0 25,0-25,0 25,0-25,0-24,0-1,0 1,0-26,0 1,0 24,0 50,0-25,-24 25,-1 0,25-49,0 24,-50-25,25 1,25 24,-24 0,-1 25,25-25,-25 0,0 25,-24 0,24-24,0 24,-25-25,1 25,24-50,-25 50,50 0,-49-25,49 25,-25 0,25 0,-25 0,25-24,-25 24,0 0,-24 0,49-25,-25 25,25 0,-25 0,0 0,25 0,-24 0,-1 0,0 0,0 0,25 0,-25 0,1 0,24 0,-50 0,50 0,-25 0,0 25,1-25,24 24,-25 1,0-25,25 25,-25 0,25-25,-25 25,1-25,-1 49,25-24,0 0,0-25,0 25,0 0,0-1,0 26,0-25,0 24,0 1,0 0,0-26,0 1,0-25,0 25,0 0,0 0,0 24,0-49,25 50,-25-25,24-1,1 26,-25-50,0 50,25-50,-25 0,0 24,25-24,0 25,-25-25,24 25,-24 0,25-25,0 25,-25-1,25-24,0 0,-1 25,-24-25,25 0,-25 25,25-25,-25 25,25-25,0 0,-1 25,1-25,0 0,-25 0,25 24,0 1,-1-25,1 0,0 0,0 25,0 0,-1-25,-24 0,25 0,-25 25,25-25</inkml:trace>
  <inkml:trace contextRef="#ctx0" brushRef="#br0" timeOffset="52079.9788">4986 15304,'-50'-49,"50"49,-24 0,24-25,-25 0,0 25,25 0,-25 0,25 0,-25 0,-123-74,98 74,0-50,1 25,49 25,-25-24,0 24,0-50,25 50,-24-74,-1 24,25 0,-25 26,25-26,-50 25,50 0,0-24,0-1,0 1,0-1,0 0,0 26,0-1,0 0,0 25,0-50,25 25,-25 1,25-51,25 26,-50 24,24-25,1 50,-25-25,25 25,25-24,-1-1,1 0,-1 0,-24 25,0-25,0 25,-25 0,25-24,-1 24,-24-25,25 25,25 0,-1-25,-24 25,50 0,-26 0,1 0,0 0,-26 0,26 0,-25 0,0 0,-1 0,1 0,25 0,-50 0,25 0,-1 0,1 25,25 24,-50-24,49 0,-24 0,25 24,-1-49,-24 25,0 0,-25-25,50 25,-26 0,1-1,-25-24,0 25,25 0,-25-25,0 25,0 24,0-24,0 0,0 50,0-75,25 49,-25-24,0 0,0 0,0-1,0-24,0 25,0 0,0 0,0 24,0 1,0-25,0 24,0-24,0 0,0 0,0 24,0-49,0 25,0 0,0-25,-25 25,25-25,-25 25,25-1,-25 1,1 0,24 0,-25 24,0-24,0 0,0 0,25 0,0-1,-24 1,24 0,-50-25,50 0,-50 50,26-50,-26 0,0 0,26 0,-26 0,0 0,1 0</inkml:trace>
  <inkml:trace contextRef="#ctx0" brushRef="#br0" timeOffset="53248.0457">10443 14213,'0'0,"25"0,0 74,24 75,1-49,-25 48,-25 1,0-99,0-25,0-1,0 26,0-50,0 25,0 0,0-1,0-24,0 50,0-25,0 24,0-24,0 0,0 0,0-25,0 25,0-25,0 24,0 26,0 0,0-1,0-49,-25-24</inkml:trace>
  <inkml:trace contextRef="#ctx0" brushRef="#br0" timeOffset="56920.2557">10468 14139,'0'0,"50"0,24-25,25 25,25-25,-49 0,73 25,-73-25,-26 25,1 0,-25 0,24 0,-24 0,0 0,25 0,24 0,1 0,-26 25,1-25,-1 0,1 25,-25-25,0 0,49 0,25 0,-24 0,49 0,-25 0,50 0,-25 0,-50 0,1 0,-1 0,-49 0,0 0,24 0,75-25,-25 25,25 0,25 0,-50 0,1 0,24 0,-50 0,1 0,-26 0,26 0,-26 0,50 0,-24 0,-1 0,-24 0,-1 0,1 0,-25 0,0 0,-25 0,24 0,1 0,50 0,-1 0,1 0,24 0,-50 0,51 0,-51 0,26 0,-75 0,24 0,-24 0,25 0,-25 0,25 0,0 0,-25 0,49 0,-24 0,50 0,-1 0,-24 25,-1 0,-24-25,-25 25,0 24,0-24,0 0,0 0,0-25,0 24,0 26,0-50,0 50,0-25,0-1,0 1,0 0,0 0,0 0,0 24,0-24,25 25,-25-1,0-49,0 25,0 0,0 0,0-25,0 24,0 1,0 0,0-25,0 50,0-50,0 49,0 1,0-50,25 49,-25-49,0 25,0-25,0 25,0 0,0 0,0 24,0-24,0 0,24 0,-24-25,-24 0,-1 0,-25 0,25 0,1 0,-1 0,0 0,0 0,-24 0,-26 0,75 0,-25 0,25 0,-24 0,-1 0,0 0,-25 0,-24 0,24 0,-24 0,49 0,-24 0,24 0,0 0,-25 0,26 0,-1 24,25-24,-25 0,-25 0,26 25,-51-25,1 25,-1-25,-24 0,0 0,0 0,49 0,25 0,0 0,1 0,-26 0,25 0,-24 0,-1 0,25 0,-24 0,-26 25,75-25,-25 0,1 0,-1 25,-25-25,-24 0,49 0,-50 0,1 0,0 0,-26 0,1 0,-50 0,50 0,25 0,-75 0,50 0,24 0,1 0,49 0,0 0,0 0,1 0,-26 25,-24-25,24 0,0 0,1 24,-1-24,50 0,-49 25,24-25,25 0,-50 0,50 0,-25 0,-24 0,49 0,-25 0,0 0,25 25,-25-25,25 0,-24 0,-26 0,25 0,-24 0,-1 0,-25 0,26 0,-1 0,-24 0,49 0,-25 0,26 0,-1 0,25 0,-25 0,-49 0,24 0,-24 0,24 0,25 0,-24 0,49 0,-25 0,25 0,-25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54:26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3101 9277,'0'0,"0"0,25 0,-25 0,25 0,-25 0,0 0,0 0,0 0,-25 0,0 0,25 0,0 0,0 0</inkml:trace>
  <inkml:trace contextRef="#ctx0" brushRef="#br0" timeOffset="326849.6948">4812 5655,'25'0,"0"0,25 0,-26-24,1 24,25 0,-25 0,24-25,100 25,25 0,74-25,49 25,-98-74,-1 49,50 0,-74 0,0 25,-26 0,-73 0,99 0,-75 0,50 0,-1 0,26 0,0 0,24 0,-49 0,-50 0,-49 0,24 0,50 0,-49 0,24 0,0 0,-49 0,49 0,25 25,-25 0,50 0,0-25,-50 0,-49 0,74 0,-50 0,0 0,1 0,-26 0,1 24,0 1,-25-25,24 0,1 0,49 0,-49 0,24 0,-24 0,24 0,-49 0,24 25,-24-25,-25 0,25 0,0 0,-25 0</inkml:trace>
  <inkml:trace contextRef="#ctx0" brushRef="#br0" timeOffset="331280.9482">10394 5854,'0'0,"-25"0,0 25,-25 24,50-24,-25 25,1-25,24 24,0-49,0 25,0-25,0 25,0-25,24 0,26 0,0 0,-25 0,-1 0,26 0,0 0,-26 0,51 0,-50 0,-1 0,-24 0,-24 0,24 0,-25 0,25-25,-25 25,0 0,25-50,-25 50,25-24,0 24,-24-25,-1 0,25 25,0-25,0 25,-25 0,25 0,-25 0,25-25,0 25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56:31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14139 5978,'0'0,"-25"0,0 0,25 0,-49 0,49 0,-50 0,25 0,25 0,-24 0,-1 0,0 0,25 0,-50 0,50 0,-24 0,24 0,-25 0,0 0,25 0,-25 0,25 0,-25 0,1 0,-1 0,25 0,-25 0,0 0,0 0,-24 0,-1 0,25 0,-49 0,24 0,1 0,49 0,-50 0,50 0,-25 0,25 0,-49 0,-1 0,0 0,1 0,-1 0,1 0,-26 0,75 0,-25 0,1 0,-1-25,-25 25,50 0,-25 0,-24 0,-1 0,-24 0,24 0,25 0,-49 0,49 0,-25 0,26 0,-1 0,-25 0,25 0,1 0,-1 0,0 0,25 0,-25 0,25 0,-49 0,-1 0,25 0,-24 0,-26 0,26 0,-26 0,50 0,-24 0,24 0,-25 0,26 0,-26 0,0 0,1 0,-1 0,25-25,-49 25,-1 0,51 0,-26 0,0 0,26 0,-1 0,0 0,25 0,-25 0,25 0,-25 0,1 0,24 0,-25 0,25 0,-50 0,50 0,-25 0,-24 0,24 0,0 0,-49 0,24 0,1 0,-26 0,26 0,-1 0,-25 0,26 0,-26 0,26 0,-1 0,1 0,-1 0,0 0,-24 0,24 0,26 0,-51 0,26 0,-26 0,26 0,-26 0,26 0,-1 0,0 0,-24 0,49 0,-25 0,1 0,-1 0,1 0,-51 0,51 0,-1 0,-24 0,24 0,1 0,24 0,-25 0,1 0,-26 0,26 0,-51 25,-24-25,50 0,-1 0,26 0,-26 0,26 0,-1 0,-24 0,-1 0,-24 0,50 0,-26 0,26 0,-1 0,-24 0,24 0,0 0,-24 0,-50 0,-25 0,25 0,-25 0,-24 25,73-25,51 25,24-25,-74 0,49 0,-24 0,-1 0,-49 0,99 0,-24 0,-26 0,75 0,-49 0,-1 0,-24 0,24 0,-24 0,-1 0,-24 0,0 0,24 0,-49 0,50 0,0 0,-1 25,26-25,-1 24,0-24,-24 0,24 0,-24 0,24 0,-24 0,24 0,-24 0,-1 0,26 0,-1 0,1 0,-26 0,26 0,-51 0,26 0,49 0,-24 0,-1 0,0 0,-24 0,24 0,1 0,-1 0,-24 0,-1 0,50 0,-24 0,-1 0,1 0,-26 0,1 0,24 0,-24 0,49 0,-25 0,1 0,-1 0,1 0,-1 0,0 0,-24 0,49 0,-49-24,24-1,1 25,-1 0,25 0,0 0,0 0,-24 0,-1 0,50 0,-25 0,25 0,-49-25,49 25,-25 0,25 0,-25 0,0-50,-49 50,74 0,-25-24,0 24,1 0,-1 0,25 0,-50-25,50 25,-49 0,24 0,0-25,-25 25,50 0,-24 0,-1 0,0-25,-25 0,26 25,-26 0,25 0,25 0,-25 0,25 0,0-25,-24 25,-1 0,0 0,0 0,0 0,0-24,1 24,24 0,0 0,0 24,0-24,0 50,0-50,0 25,0 0,0 0,0-25,0 24,0-24,0 25,0 25,0-50,0 49,0-24,0 0,0 0,0-25,0 25,24-25,-24 0,25 0,-25 0,25 0,-25 0,25 0,0 0,-25 0,25 0,-25 0,24 0,1 0,-25-25,25 25,0-25,0 0,-1 25,1-49,0 49,-25 0,25 0,0 0,-1-25,-24 25,50 0,-50-25,25 25,0 0,-1 0,-24 0,25 0,-25 0,25 0,0 0,0 0,-25 0,24 0,1 0,-25 0,25 0,-25 0,25 0,0 0,-1 0,1 0,-25 0,25 0</inkml:trace>
  <inkml:trace contextRef="#ctx0" brushRef="#br0" timeOffset="2743.1569">13097 6896,'0'0,"0"49,0 1,0-50,0 25,0-25,0 49,0-24,0 0,0 49,0-74,0 0,0-24,0-1,0-25,0 25,25-24,-25 24,25 0,-25-24,0 49,0-25,0 25,0-25,0 0,0 25,25 0,-1 0,1 0,0 0,0 0,0 0,-25 0,24 0,-24 0,25 25,-25-25,0 25,0-25,0 25,0-1,0 1,0-25,0 25,0 0,0 0,0-1,25-24,-25 25,0-25,0 0,25 0,0 0,-25 25,24-25,1 0,0 0,0 0,25 25,-26 0,26-25,-25 0,-25 0</inkml:trace>
  <inkml:trace contextRef="#ctx0" brushRef="#br0" timeOffset="11263.6442">17240 6846,'0'0,"0"0,0 25,-50 0,25 0,-24 24,24 1,-50-1,1 1,49-50,0 25,-24-25,24 0,25 25,0-1,0-24,-25 25,25 0,0 0,-49 0,49-25,0 0</inkml:trace>
  <inkml:trace contextRef="#ctx0" brushRef="#br0" timeOffset="11704.6695">17091 7193,'0'50,"25"-25,-25 24,24 26,-24-26,0 26,25-1,0 50,0-25,-25 1,25-51,-25-24,0 0,0 0,0-25,0-50,0 50,0-50</inkml:trace>
  <inkml:trace contextRef="#ctx0" brushRef="#br0" timeOffset="12903.738">18232 7069,'0'0,"-50"0,50 0,0 25,-25-25,1 0,-1 0,0 0,0 25,-24-25,24 0,-50 0,51 0,-51 25,75-25,-25 0,-49 0,-1 0,26 0,-1 25,25-25,-24 0,74 24,24 26,1 0,-1 24,51-24,-51 24,26-24,-1-26,-24 1,-1-25,1 25,-50-25,25 0,24 0,-49 0,50-25,-25 25,-25-25,25 25,-1-24,-24-1,0-25,0 25,-24-49,-1 24,25 50,-25 0,25 0,-25 0,0 0,25 0,0 50,0 0,0 24,0 0,0-24,0 24,0-24,0 24,0-24,-24 0,-1-1,25 1,0-50,0 25,0-25,0 25,0-25,49 0,1-50,24 50,26-50,-1 25,-25 25,-49 0,0-24,-25 24,-25 0,25 0</inkml:trace>
  <inkml:trace contextRef="#ctx0" brushRef="#br0" timeOffset="15007.8584">18703 6945,'25'0,"24"0,1 0,25 0,-51 0,26 0,0 0,-26 0,-24 0,0 0,0 0,-49 25,24 0,0 0,0 49,25-49,-49 25,49 24,0-24,0-1,0 50,25-24,-25 24,0-25,0 1,0-1,0 1,0-75,-25 24,25-24,0-49,0-50,0-50,0 50,0 49,0 0,0 50,0-24,0 24,25-25,-1 25,1-25,-25 25,50 0,-25 0,-1 0,1 0,-25 25,25-25,-25 25,0-25,0 24,0 1,0 25,0-50,0 25,-25-25,25 24,0-24,-25 0,1 50,24-50,0 50,-25-1,25-49,0 50,-25-50,25 25,-25-25,25 0,-25 24,25 1,-49 0,49 0,-50 24,25-24,25 0,0 0,0 0,50-25,24 0,-24 0,24-25,-24-25,24 25,-49-24,25-1,-25-24,-1 24,1-49,-25 25,0 24,0 25,0 0,0 25,0 0,0 50,0 49,0 50,0 25,0-1,0 51,25-51,-25 1,0 24,0-49,0 50,0-51,0-73,0-26,0-49,0 0,0-24,0-51,25-24,-25 25,0-50,25 74,-1-25,-24-24,25-50,25 25,-25 25,24-25,1-25,-50 25,0-49,25 49,-25 24,0 51,0 24,0 25,24 0,1 0,0 25,-25 0,25-1,-25 51,0-50,0 24,0-24,0 49,0 1,-25-50,0 24,0-49,1 0,-1 25,-25-25,25-25,-24-24,24 24,0-50,25 75,0 0,0 0,50 0,-1 25,1 0,49 0,-24-25,74 50,-100-26,1 1,-1 0,-49-25,0 25,0-25,0 0</inkml:trace>
  <inkml:trace contextRef="#ctx0" brushRef="#br0" timeOffset="16798.9608">17761 8756,'0'0,"-25"25,-25 0,25 24,-24 1,24-1,-25 1,50-50,-25 50,1-50,-1 0,25 25,0-25,0 0,-25 0,25 0,25 0,0 0,-25 0,0 0,24 0,1 0,0 0,49 0,-24 24,0-24,-1 0,1 0,0 25,-26-25,1 0,-25 0,0 0,0 0,0-49,-25-1,1 0,-1 1,0 24,25 0,-25 0,25 25,0-25,0 25,0-24,0 24,0-50</inkml:trace>
  <inkml:trace contextRef="#ctx0" brushRef="#br0" timeOffset="21615.2363">15851 5308,'0'0,"-25"0,25 99,0 25,25 0,-25-49,0-26,0 26,0-25,0 24,0-24,0-26,0 1,0 25,0-50,0 25,0-1,24-48,-24-26,0 0,0 1</inkml:trace>
  <inkml:trace contextRef="#ctx0" brushRef="#br0" timeOffset="22631.2944">15875 5060,'25'0,"0"0,0-25,0 25,-1 0,-24 0,25 0,0 0,0 0,-25 0,25 0,-25 50,24-25,-24 0,25 24,-25-24,0 0,0 0,0-25,0 24,0 26,0-50,0 25,0 0,0-25,0 24,-74 1,49 0,0 0,25 0,-49-25,49 0,-25 0,25 0,-25 0,0 0,25 0,-25 0,1 0,-1 0,0 0,25 0,-25 0,25 0,0 0,0-25,0 25</inkml:trace>
  <inkml:trace contextRef="#ctx0" brushRef="#br0" timeOffset="23215.3278">15801 4961,'0'25,"0"0,0-1,0 1,0 99,25-74,0 24,-25-24,0 24,0-24,0-1,0-49,0 25</inkml:trace>
  <inkml:trace contextRef="#ctx0" brushRef="#br0" timeOffset="26183.4976">10493 6896,'0'99,"0"25,0 25,0 74,25-49,-25-1,0 1,0-75,-25 25,-25 0,50-25,0-24,0-1,0 1,25-1,0-24,-25-50,25 24,-1-24,-24 25,50-25,0 25,-26 0,1-25,0 0,0 25,-25-25</inkml:trace>
  <inkml:trace contextRef="#ctx0" brushRef="#br0" timeOffset="27023.5456">14387 6747,'0'25,"25"99,24 0,-49-50,50 50,-25-25,0-24,0 49,-1-50,-24 1,0-1,0 0,0-24,0 0,0 24,0 1,0-1,-49 50,24 0,-25 25,1 24,-1-73,25-76,-49 51,49-26,-25 1,-24 0,74-50,-50 0,50 0,-24 0,-1 25,0-25,-25 0,26 0,-1 0,25 0,0 0</inkml:trace>
  <inkml:trace contextRef="#ctx0" brushRef="#br0" timeOffset="27887.5951">14958 8806,'0'0,"0"0,0 24,0 1,0 0,0 0,0 24,0-24,0 25,0 74,0-99,0 24,24 1,-24 0,0-100,0 0,0 1,25-26,-25 1,0-1,25-49,0 100,0-26,-1 25,1 0,-25 25,25 0,-25 0,25 0,-25 0,0 0,25 25,-25 25,0-1,24 26,-24-50,0 24,0-24,0 50,0-51,0 51,0-1,0-24,0 49,0-49,25-1,0 1,-25-50,25 0,0 0,-1 0,-24 0,50-50,-25 25,24-24,-49 24,0-25,25 1,-25-26,0 26,0 24</inkml:trace>
  <inkml:trace contextRef="#ctx0" brushRef="#br0" timeOffset="28679.6404">15454 8607,'0'0,"0"0,24 0,1 0,0 0,0 0,-25 0,25 0,-1 0,-24 25,0 0,0-25,0 25,0-25,0 24,0-24,-49 25,24 0,0 0,25-25,0 0,0 0,0 0,25 0,0 0,0 0,-25 25,24-25,1 0,-25 0,0 0,-25 0,25 0</inkml:trace>
  <inkml:trace contextRef="#ctx0" brushRef="#br0" timeOffset="34479.9721">3944 7615,'25'0,"25"0,-25 0,24 0,1 0,-25 0,-1 0,26 0,-50 0,25 0,-25 0,49 0,1 0,0 0,-26 0,51 0,-26 0,26 0,-1 0,-49 0,0 0,24 0,1 25,0-25,-1 0,1 0,0 0,-1 0,26 0,-26 0,50 0,-24 25,74-25,24 0,1 0,-1 0,-98 0,-1 0,-49 0,0 0,25 0,-50 0,49 0,-24 0,0 0,24 24,-24-24,25 0,24 0,-49 0,49 0,1 0,24 0,-25 0,-49 0,50 0,49 0,-50 0,1 0,-1 0,0 0,1 0,-1 0,-24 0,24 0,-24 0,24 0,1 0,-1 0,0 0,1 0,-25 0,-26 0,1 0,25 0,-50 0,25 0,-25 0,49 0,-24 0,25 0,-1-24,-24 24,0 0,24 0,-49 0,25 0</inkml:trace>
  <inkml:trace contextRef="#ctx0" brushRef="#br0" timeOffset="43895.5107">13891 5135,'25'49,"0"50,-1-24,1-1,0 1,0-51,0 26,-25 0,24-50,1 49,-25-49,25 0,-25-49,50-26,74-98,-25 49,0 49,50-24,-25 0,-25 24,-49 75,49-74,25-1,-50 51,-24-1,-25 25</inkml:trace>
  <inkml:trace contextRef="#ctx0" brushRef="#br0" timeOffset="47895.7395">13767 10344,'0'0,"-25"0,-24 0,-1-25,25 25,-24 0,-26 0,1 0,49 0,0 0,-25 0,26 0,24 0,-25 0,0 0,0 0,0 0,1 0,-1 0,0 0,-49 0,49 0,-25 0,25 0,-24 0,-50 0,49 0,-74 0,0 0,25 0,24 0,-49 0,50 0,-1 0,-24 0,74 0,-49 0,0 0,24 0,-49 0,49 0,1 0,-26 0,1 0,24 0,-49 0,49-25,25 25,-24 0,-1-25,25 25,-24 0,49 0,-25 0,0 0,25 0,-25 0,1 0,-1 0,-25 0,25 0,-49 0,0 0,-1 0,1 0,-1 0,26 0,-26 0,1 0,24 0,-49 0,25 0,-1 0,26 0,-1 0,0 0,1 0,-26 0,51 0,-51 0,1 0,-1 0,26 0,-51 0,26 0,0 0,-1 0,75 0,-49 0,-26 0,1 0,24 0,1 0,24 0,-50 0,-98 0,98 0,-24 0,-25 0,74 0,26-25,-51 25,26 0,-26 0,1 0,-1 0,-24 0,-25 0,50 0,-50 0,25 0,24 0,25 0,26 0,-51 0,26 0,-1 0,0 0,1 0,-26 0,1 0,0 0,-1 0,75 0,-74 0,-1 0,1 0,-25 0,49 0,-49 0,-50 0,50 0,-50 0,99 0,-24 0,-25 0,0 0,24 0,-24 0,-25 0,49 0,26 0,24 0,-25 0,-24 0,49 0,-24 0,-1 0,-24 0,-1 0,75 0,-49 0,-1 0,0 0,-49 0,25 0,-1 25,1-25,-1 0,26 0,-1 0,1 0,-26 0,-24 0,49 0,26 0,-100 0,24 0,26 0,-25 0,74 0,-25 0,1 0,-26 0,-74 0,1 0,24 0,-50 0,100 0,-26 0,1 0,50 0,49 0,-50 0,50 0,-50 0,1 0,-1 0,50 0,-25 0,-24 0,24 0,-50 0,51 0,-26 0,25 0</inkml:trace>
  <inkml:trace contextRef="#ctx0" brushRef="#br0" timeOffset="62646.5832">3572 12675,'0'0,"50"0,-1 0,-24 0,25 0,-1 0,-24 0,25 0,-25 0,-25 0,24 0,-24 0,25 0,0 0,0 0,-25 0,50 0,-1 0,1 0,-25 0,-1 0,26 0,-50 0,50 0,-26 0,1 0,25 0,-1 0,-24 0,0 0,25 0,-26 0,1 0,25 0,-50 0,25 0,-1 0,1 0,25 0,-25 0,24 0,-24 0,0 0,0 0,24 0,-24 0,-25 0,50 0,-1 0,-24 0,25 0,-25 0,24 0,-24 0,0 0,0 0,24 0,-24 0,25 0,-26 0,1 0,50 0,-51 0,1 0,0 0,0 0,0 0,24 0,1 0,-25 0,24 0,1 0,24 0,-74 0,25 0,25 0,-26 0,1 0,25 0,-25 0,0 0,49 0,-74 0,25 0,24 0,-24 0,25 0,-25 0,49 0,-24 0,-1 0,1 0,49 0,-25 0,-24 0,0 0,-26 0,51 0,-26 0,1 0,-25 0,0 0,24 0,-24 0,25 0,-1 0,1 0,0 0,49 0,-74 0,24 0,1 0,-50 0,49 0,-24 0,0 0,0 0,0 0,-1 0,1 0,0 0,0 0,24 0,-24 0,0 0,0 0,-25 0,25 0,-1 0,-24 0,25 0,-25 0</inkml:trace>
  <inkml:trace contextRef="#ctx0" brushRef="#br0" timeOffset="64567.693">10418 12254,'0'0,"0"0,-24 0,-26 0,50 0,0-25,0 0,0 0,0 25,-25 0</inkml:trace>
  <inkml:trace contextRef="#ctx0" brushRef="#br0" timeOffset="65431.7425">6797 12204,'0'0,"49"50,26 49,-1-50,-24 1,-1-25,1 49,-50-74,25 25,-25-25,0 0,25 0,0-25,-25-49,24 24,1-24,25-50,-25 49,49 26,-49-1,0 25,24 0,1 1,-25 24,-1 0,-24 0</inkml:trace>
  <inkml:trace contextRef="#ctx0" brushRef="#br0" timeOffset="66807.8212">10369 12427,'0'25,"25"0,-1 0,1 24,0-24,0 0,-25-25,25 25,-25-1,0-24,49 0,-49-49,50-1,-1-24,1-25,0 49,-1 25,-24-49,25 49,-26 0,1 25</inkml:trace>
  <inkml:trace contextRef="#ctx0" brushRef="#br0" timeOffset="72655.1556">9377 12452,'0'0,"99"0,0 0,-25 0,1 0,-1 0,-49 0,49 0,26 0,-51 0,26 0,-51 0,1 0,25 0,-25 0,49 0,-49 0,49 0,-24 25,-25 0,-25-25,25 0,-1 0,1 0,-25 24,25-24,-25 0,25 0,0 0,24 0,100-24,-50-1,-24 0,49 0,-50 25,-49 0,0 0,24 0,-74 0,-49 0,24 0,1 0,-1 0,1 0,-26 0,1 0,-25 0,24-25,1 25,-1 0,26 0,24 0,-25 0,26-24,-26 24,0 0,25-25,-24 25,24 0,-25 0,50 0,-49 0,49 0,-25 0,0 25,0-25,-24 0,24 0,0 0,25 24,-49-24,49 0,-25 0,25 0,-25 0,0 25,-24-25,-1 0,50 0,-25 0,0 0,25 0,25 25,50-25,49 0,-25 0,-25 0,1 0,-26 0,-24 0,49 0,-49 0,0 0,25 0,24 0,-49 0,49 0,-49 0,25 0,-25 0,-25 0,-50 0,50 0,-25 0,0 0</inkml:trace>
  <inkml:trace contextRef="#ctx0" brushRef="#br0" timeOffset="75815.3364">2654 10096,'0'0,"0"49,50-24,-50 25,25-50,0 24,-25 26,0-25,49 24,-24 26,-25-1,50-24,-26-1,1 1,0 0,-25-26,0 1,75-124,73-25,26-25,-25 0,0-24,123-100,-98 124,25 50,-100 49,-25 1,-49 49,0 0,-25 0,25 0,-25 0</inkml:trace>
  <inkml:trace contextRef="#ctx0" brushRef="#br0" timeOffset="82727.7317">2654 14684,'0'0,"0"0,0 25,0-25,0 25,25 0,0 49,0 1,24-1,-24 0,50 75,-75-74,49 24,-24 0,50 0,-75-49,49 24,-49-49,0-25,-25 0</inkml:trace>
  <inkml:trace contextRef="#ctx0" brushRef="#br0" timeOffset="83759.7908">3027 14784,'0'0,"0"0,-25 49,0-24,0 25,-25-1,50-24,-74 49,74 1,-50-1,26-24,-1-1,25 1,-25-25,0 25,0-1,25-24,-24 25,-1-1,25 1,0-25,-25-1,0 1,25-25,0 25,0 0</inkml:trace>
  <inkml:trace contextRef="#ctx0" brushRef="#br0" timeOffset="85615.8969">5581 14833,'25'0,"25"75,24 98,-24-74,-1 50,1 0,0 50,-1-75,1-50,-25-24,-25-26,0-24</inkml:trace>
  <inkml:trace contextRef="#ctx0" brushRef="#br0" timeOffset="86111.9253">6053 15056,'0'0,"-50"0,-24 50,24-25,25 0,-24 49,-1-24,25 24,0-24,25-1,0 26,0-26,0 1,0-50</inkml:trace>
  <inkml:trace contextRef="#ctx0" brushRef="#br0" timeOffset="86583.9523">6152 14461,'0'0,"25"0,0 0,-25 0,49 0,-49 0,50 25,-1 0,1-25,-25 0,0 0,-1 0</inkml:trace>
  <inkml:trace contextRef="#ctx0" brushRef="#br0" timeOffset="87078.9806">6375 14536,'-25'0,"25"24,0-24,0 25,0 0,0 25,0-1,0 1,0-25,25 49,-25-24,0-1,0-24,0 25,0-26,0 1,0-25,25 0</inkml:trace>
  <inkml:trace contextRef="#ctx0" brushRef="#br0" timeOffset="87583.0094">6822 15081,'0'0,"24"25,-24 0,50 24,-25 26,-25-26,49 1,-24 25,25-26,-1 26,-24-1,50 75,-26-75,-24-24,0-1,0-24,-25 0,0-25,0 0</inkml:trace>
  <inkml:trace contextRef="#ctx0" brushRef="#br0" timeOffset="88160.0425">7541 15379,'0'0,"-25"25,25 0,0-25,-25 49,25-24,-49 25,24-26,0 1,-24 0,24 25,-25-26,25 1,1 0,-26 25,25-26,0 1,25-25,0 0,-49 50,49-50,-25 49,25-49</inkml:trace>
  <inkml:trace contextRef="#ctx0" brushRef="#br0" timeOffset="92672.3005">5581 16197,'0'0,"0"0,25 0,-25 0,25 0,-25 25,25-25,74 25,-25 0,-49-25,25 49,49-49,-49 0,-26 50,26-50,-50 0,25 0,-25 0,25 0,0 0,24 0,1 0,24 0,-74 0,75 0,-51 25,26-25,-50 0,25 25,-25-25,0 49,0-49,0 25,0-25,0-25,0 1,0-26,0 50,0-25,49 0,-49 25,25 0,0 0,0 0,0 0,-1 0,1 0,25 0,24 0,1 0,-26 0,1 0,24 0,-24 25,0-25,24 25,-49-25,49 0,-49 0,25 0,-26 0,-24 0,0 0,25 0,-25 0,25 0,0 0,-25 0,25 0,-1 0,1 0,0 0,-25 0,25 0</inkml:trace>
  <inkml:trace contextRef="#ctx0" brushRef="#br0" timeOffset="94215.3888">2456 16148,'0'0,"74"0,-24 0,124 0,-125 0,50 0,-24 0,-25 0,-1 0</inkml:trace>
  <inkml:trace contextRef="#ctx0" brushRef="#br0" timeOffset="95176.4438">2282 16346,'0'0,"25"0,-25 0,25 0,0 25,0-25,-25 0,24 0,26 0,0 0,-1 0,-24 0,49 0,-74 0,50 0,-25 0,0 0,-1 0,26 0,0 0,-1 0,-24 0,0 0,-25 0</inkml:trace>
  <inkml:trace contextRef="#ctx0" brushRef="#br0" timeOffset="96759.5343">3523 7491,'0'25,"-50"49,-24 50,49-74,-25-1,-74 51,50-1,-50 25,0 50,0 24,-25-49,74-25,51-75,-51 75,1-24,24-1,1 25,-51 50,26-26,24 26,1 0,-1-25,-24 74,24-74,50-25,-50 99,50-99,-24 25,24 99,0-124,0 0,0-25,0-25,49 50,1-49,-25-26,49 100,1-25,24 25,-25 25,1-25,-75-100,49 100,-49-99,0-26,25 51,-25-50,0-1,0 26,25-25,-25 0,25 0,-25-1,0 26,0 0,24-1,-24 26,25-51,0 51,-25-75,0 25,0-1,25 26,24 0,-49 24,50-24,-25-1,-25-24,0 0</inkml:trace>
  <inkml:trace contextRef="#ctx0" brushRef="#br0" timeOffset="97503.5769">2158 13940,'0'0,"0"0,25 0,-25 0,25 0,25 50,-50-50,24 0,1 49,0-24,0 25,-25-1,49-24,-24 0,-25-25,25 25,-25 0,50-25,-50 0,24 0,-24 0,50 0,-50 0,25 0,0 0,-1 0,-24 0,25-25,-25-25,25 1,-25-26,0 26,25-1,0 25,-1-24,51-26,-50 50,24 1,-24-1,25 0</inkml:trace>
  <inkml:trace contextRef="#ctx0" brushRef="#br0" timeOffset="98927.6583">3597 14932,'0'0,"0"-49,25 24,0 0,24-24,-49 49,50-50,-25 0,49 1,50-50,-25-1,25 1,-99 74,50-24,-51 24,1 25,-25 0,25 0,0 0,0 0,24 0,-24 0,-25 0,50 0,-50 0,49 0,-24 0,0 0,0 0,-25 0,49 0,-49 49,25-49,0 50,0-25,-1 0,1 0,0 24,-25-49,0 25,25 0,-25-25,0 25,25-25,-1 0,-24 0,25 24,-25-24,25 0,-25 0,25 0,0 0,-25 50,25-25,-1 24,-24-24,0 0,0-50,0 0</inkml:trace>
  <inkml:trace contextRef="#ctx0" brushRef="#br0" timeOffset="99623.6981">5085 14263,'25'0,"-25"0,25 0,-25 49,0-24,25 0,0 25,-25-1,0-24,24 25,1-1,-25-24,25 49,-25-49,25 0,0 0,-25-25,0 0,0 0,0 0,-25 25,-25-1,-24-24,49 25,0 25,0-1,25-49,-24 50,24-25,0 0,-50-1</inkml:trace>
  <inkml:trace contextRef="#ctx0" brushRef="#br0" timeOffset="102111.8405">10741 13866,'25'0,"-1"0,26 25,-25-1,0 26,-25 24,0 1,0-26,0 1,0-25,0 24,0-49,0 25,-25-25,0 50,0-25,-24 0,49-25,-25 0,25 0,25 0,-1 0,26-25,-50 0,74-50,26-49,-51 25,1-25,-25 75,-1-1,-24 25,0 25,0 0,-24 0,24 0,-25 0,0 0,25 0,-50 0,1 25,-1 49,1 26,24-51,25-24,-25 25,25-50,25 0,0 49,-1-49,1 0,-25 25,25-25,49 0,1 0,-26 0,-24 0,25 0,-25 0,-1 0,-24 0,25 0</inkml:trace>
  <inkml:trace contextRef="#ctx0" brushRef="#br0" timeOffset="102896.8854">11237 13395,'0'0,"0"0,0 0,0 24,25 1,-1 0,-24-25,25 50,-25-26,25 1,-25 25,25-50,-25 0,0 25,0-1,0-24,0 25,0-25,0 25,0 0,0-25,0 25,0-25,0 24,-25-24,25 0,0 0,50 0,-25 0,24 0,1 0,-1 0,1 0,-25 0,0 0,-25 0,0 0</inkml:trace>
  <inkml:trace contextRef="#ctx0" brushRef="#br0" timeOffset="103311.9091">12105 14039</inkml:trace>
  <inkml:trace contextRef="#ctx0" brushRef="#br0" timeOffset="109295.2513">8211 15205,'25'-25,"-1"-24,51 24,-50-25,24 1,1-1,-25 1,24-1,-24 25,-25 0,25-24,0 24,-1 0,26-24,0-1,-26 50,26-50,0 26,-26-1,26 0,-50 25,74-50,50-24,-24 24,-51 50,51-49,-76 49,51 0,-26-25,1 25,-25 0,-25 0,25 0,-1 0,1 0,0 0,-25 0,25 0,0 0,-25 0,24 0,26 0,24 0,1 0,24-25,-49 0,49 25,-74-25</inkml:trace>
  <inkml:trace contextRef="#ctx0" brushRef="#br0" timeOffset="110080.2962">10096 13891,'0'0,"0"0,25 0,-1 0,1 0,-25 24,50 1,-50-25,49 50,-49-50,25 25,0-25,0 24,-25-24,0 25,0 0,0-25,0 50,0-50,0 24,0-24,0 25,0 25,0-25,0-1,0 51,0-25,0 24,0-24,0-26</inkml:trace>
  <inkml:trace contextRef="#ctx0" brushRef="#br0" timeOffset="119943.8604">9203 10096,'-25'0,"0"0,25-25,-25 0,1 0,-26 0,25-24,0 49,1-25,-1 0,25-25,-25 26,0-1,0-25,1 1,24-1,-25 25,0-24,25 49,0-25,0-25,0 25,0-24,0-1,0 1,0-1,0 0,25 1,-25 24,0-25,25 26,24-26,-24-25,25 26,-26 24,26-25,24 1,-24-1,0 1,-1 24,1-25,-50 50,50-25,24 25,-24-24,49-1,-50 25,-24-25,25 25,-50 0,49 0,1-25,0 0,49 25,-25 0,25 0,-24 0,24 0,-49 0,49 0,-49 0,24 25,25-25,25 25,0-25,-25 0,25 0,0 0,25 0,-124 0,99 0,-25 0,-24 25,74-25,-50 0,74 0,-73 0,-26 0,0 0,1 0,-75 0,50 0,-26 0,26 0,-25 25,24-1,26-24,-26 0,-49 0,75 50,-26-25,-49 24,75-24,-50 0,24 0,-24 24,25-24,-26 0,1 0,50 0,-51-1,1 1,50 0,-51 25,26-25,-25-1,0 1,-25 0,49 25,-49-50,0 49,25-49,-25 0,0 50,0-1,0-24,25 50,-25-26,0 1,0-25,0-1,0 1,0 0,0 0,-25 24,25 26,-49-1,24-24,0-1,0 26,0-75,25 25,-25 0,25-25,-24 0,-1 0,25 24,0-24,-50 25,25 0,-24 25,49-26,-50 1,-24 0,49 0,-25 24,1-49,-1 25,1 0,-1-25,0 0,1 25,-26 0,26-1,-1-24,25 0,1 25,-1-25,0 0,0 0,-25 0,-49 0,25 0,-1 0,1 0,-25 0,24 0,1 0,0 0,-26 0,76 0,-51 0,-24 0,25 0,-26 0,-73 0,24 25,50-25,24 25,1-25,-1 25,1-25,24 0,-24 0,0 0,-1 0,50-25,-49 25,24 0,-24-25,49 25,-25 0,50 0,-49-25,-1 0,-24 25,-1 0,1 0,0 0,-1 0,-49 0,50 0,24-24,0 24,26-25,-26 25,50 0,-25 0,0-25,1 0,24 25,-50 0,50 0,-25 0,0-25,1 1,-1 24,25-25,0-25,-25 50,0-25</inkml:trace>
  <inkml:trace contextRef="#ctx0" brushRef="#br0" timeOffset="123008.0356">9476 6424,'-25'0,"-25"-24,26 24,-1 0,25 0,-25 0,0-25,0 0,-24 25,-1-25,-49-49,49 24,-24 1,49 24,-25-25,50 25,0 25,-24 0,-26-24,0-1,1-25,-1 50,50 0,0-25,-25-99,25 75,0-1,-24 25,-1-24,25 49,0-50,0 50,0-25,0 25,0-49,0 49,0-25,0-25,0 25,0-24,0-26,0-24,0 0,0 25,25-1,-1-24,1-25,-25 49,50-73,24 24,-24 49,24-49,-49 50,25 24,-26-24,-24 49,50 0,-25 0,-25 1,25 24,24-50,-24 50,49-25,-24 0,0 1,24-1,1 25,49-50,-25 25,-25 25,1 0,24-25,-25 25,1 0,-1 0,25 0,50 0,-74 0,24 0,25 0,0 0,-50 0,25 0,1 0,-1 0,25 0,25 50,-25-50,74 25,-49 0,-99 0,74-1,-25 1,25 25,0-1,-25-24,-24 25,-1-1,25-24,-24 0,49 25,-25-50,-50 49,-24-24,25 25,-25-26,24 26,-24 0,0-26,0 1,24 0,-49 25,50-26,-25 26,24 24,-24-49,0 74,0-74,0 0,-25 0,0 0,0 24,0-49,0 50,0 0,0-1,0 1,0-1,0 1,0 0,0-26,0 1,0 25,0-1,0 1,0-25,-25 0,0 24,0 1,0-25,25-1,-24 1,-1-25,0 50,-50-50,26 49,-1-24,1 25,-51 24,51-49,-1 0,-24 25,24-50,1 0,-26 0,26 0,-1 0,-74 24,74 1,-24-25,-25 25,24-25,-49 0,-25 25,75-25,-50 0,25 0,49 0,-49 0,49 0,26 0,-100 0,49 0,-24 25,0-25,49 0,-49 0,-50 0,50 0,-50 0,124 0,-49 0,-25 0,49 0,-25 0,-24 0,50 0,-51 24,1 1,25-25,-50 0,99 0,-25 0,1 0,24 0,0 0,0 0,-49 0,24 0,1 0,49 0,-75 0,50 0,1 0,-1 0,0 0,0 0,0 0,1 0,-1 0,25 0</inkml:trace>
  <inkml:trace contextRef="#ctx0" brushRef="#br0" timeOffset="125527.1797">9029 3969,'0'0,"-25"-50,1 25,-26 1,50-1,-50 0,26 25,-26-50,-49 1,49-1,-24 0,-25 26,-1-26,-48-24,48-1,51 50,-1 1,0-26,1 25,-50 0,-25-24,-25-1,0 1,50-1,-50-24,25 49,74 0,-49-25,25 50,-1-24,1 24,24-50,-49 0,-25 26,99 24,-49-50,24 0,25 25,1 1,-1 24,0-25,0 0,25 25,-25-25,25 0,-25 1,1 24,24 0,0-25,-25 25,25 0,-25-25,25 25,-25-25,0 0,25 25,-24 0,-1-24,25 24,-25-25,25 25,0 0,-25 25,0 24,25-24,0 0,-24 0,24 24,-25 1,0-1,25 1,0 0,0-50,0 25,0-25</inkml:trace>
  <inkml:trace contextRef="#ctx0" brushRef="#br0" timeOffset="126967.2621">5904 2183,'49'0,"-24"0,25 0,-1 0,1 0,0 0,-25 0,24 0,-49 0,0 0,-74 0,-26 0,26 0,24 0,-24 0,49 0,0 0,1 0,-1 0,0 0,25 0,0 25,0-1,-25 1,25 25,0-25,0 24,0-24,0 25,0-26,0 1,0 0,0-25,0 50,0-50,0 24,0 1,0 0,0-25</inkml:trace>
  <inkml:trace contextRef="#ctx0" brushRef="#br0" timeOffset="1.3847E6">2282 9897,'25'0,"-25"0,25 0,0 0,-25 0,25 0,99 0,-100 25,1-25,0 25,0-25,0 0,-1 0,-24 0,50 24,24-24,26 0,-1 25,0-25,0 25,-24-25,-26 0,1 0,24 25,-24-25,-50 25,25-25,-25 0,25 0,-25 25,49-25,-49 0,25 0,49 0,-49 0,25 0,-25 0,-1 0,1 0,-25 0,-25 0,-24 0,49 0,-25 0,0 0,-49 0,24 0,25 0,-49 0,49 0,-24 0,24 0,0 0,0 0,0 0,-24 0,-1 0,-24 0,-1 0,-24 0,25 0,-1 0,1 0,74 0,-25 0,25 0,-50 0,26 0,-1 0,-25 0,50 0,-25 0,50 0,74 0,1 0,48 0,1 0,-25 0,25 0,25 0,-100 0,50 0,-25 0,-24 0,-50 0,24 0,-49 0,25 0,-25 0,0 0,0 0,-74 0,-1 0,1 0,24 0,1 0,49 0,-25 0,0 0,0 0,-49 0,-25 0,49 0,25 0,0 0,-24 0,24 0,0 0,0 0,25 0,0 0,25 0</inkml:trace>
  <inkml:trace contextRef="#ctx0" brushRef="#br0" timeOffset="1.38705E6">2506 5829,'49'0,"50"0,1 0,-1 0,75 0,-26 0,-24 0,25 0,-74 0,-1 0,0 0,-24 0,-25 0,24 0,1 0,-25 0,24 0,26 0,-25 0,24 0,-24 0,-1 0,1 0,24 0,-24 0,-25 0,-1 0,26 0,-25 0,0 0,-25 0,24 0,-24 0,-99 0,0 0,0-25,24 0,-73 25,48 0,51 0,-1 0,-24 0,49 0,0-24,-25 24,1 0,-50 0,24 0,1 0,-1 0,26 0,-1 0,1 0,49 0,-50 0,50 0,-25 0,-74 0,49 0,25 0,1 0,-51 0,50 0,25 0,0 0,0 0,50 24,49 1,174 25,74 0,-74 24,-25-24,-24-26,-100-24,-50 25,-49-25,-25 0,-25 0,-49-25,24 1,0 24,-98-50,48 25,-49 25,50-25,-25 1,0 24,0-25,50 25,-1 0,51 0,-1 0,99 0,100 0,-50 0,49 0,-24 0,-74 0,-50 0,-1 0</inkml:trace>
  <inkml:trace contextRef="#ctx0" brushRef="#br0" timeOffset="1.39003E6">1960 2679,'0'0,"50"0,-26 0,26 0,24 0,26 0,24 0,-50 0,0 0,-49 0,25 0,24 0,1 0,73 0,-48 0,73 0,26 0,-26 0,-49 0,100 0,-26 0,-74 0,25 0,-25 0,50 0,-50 0,-50 0,0 0,-49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58:58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4044 5829,'-25'-25,"-25"25,50-25,-50 1,50-26,-49 25,49 25,-25 0,25-25,-25 1,25-26,-25-24,1 49,24 0,-25-25,0 26,25-1,-25 0,25 25,0-50,0 26,-25-1,25 0,0 0,0 0,0 1,0-1,0 0,0 0,0-24,0 24,25-25,0 25,0-24,0 24,-1-25,-24 50,25-49,-25 49,0-25,75-25,-51 25,1-24,0 49,0-50,0 50,0 0,-25-25,49 1,1 24,49-50,-25 25,-24 0,0 1,24 24,-24 0,24-50,-24 50,-1 0,-49 0,75 0,-26-25,26 0,-1 1,1 24,-26 0,26-25,-1 25,0-25,1 25,-1 0,50-25,-25 25,1 0,-26 0,0 0,-24 0,24 0,1 0,24 25,-24 0,-26-25,26 25,-26-25,1 24,-1 1,1-25,-25 25,0-25,-1 25,1-25,0 25,0-1,24-24,-24 50,0-25,25-25,-26 49,1-24,25 25,-50-25,25-1,-1 26,1-25,-25 0,50-1,-50 1,0 0,25 0,0 0,-25 0,24 24,-24-24,25 0,-25 0,0-25,0 24,0 1,0 0,25-25,-25 50,0-26,0 1,0 25,0-50,0 25,0-1,0 1,0 25,0-50,-25 25,25-1,-25 1,25-25,-24 25,-1 25,0-26,0-24,25 25,-50 0,26 0,-1 0,-25 24,25-24,1 0,24-25,-25 0,0 0,-25 25,1-1,24-24,-25 50,26-50,-1 0,0 25,0-25,0 0,1 25,-1 0,-74-1,49-24,0 25,1 25,-26-50,26 25,-1-1,25 1,-24-25,49 0,-50 0,50 0,-50 25,1 0,24-25,-25 0,26 25,-51-1,50-24,1 0,-26 0,25 0,-24 25,-1-25,0 0,50 0,-49 25,-1-25,-24 0,49 0,-25 0,1 0,-1 0,25 0,-24 0,-1 0,50 0,-50 0,50 0,-24 0,-26 0,25 0,-49 0,24 0,1-25,24 25,-25 0,50-25,-25 25,25 0,-24-24,-1 24,25-25,-50 0,1 25,24 0,0-50,-25 50,50 0,-24 0,24-24,-50-1,50 0,-50 0,26-24,-1 49,25-25,0 25,-25 0,25-25,0 25,-25 0</inkml:trace>
  <inkml:trace contextRef="#ctx0" brushRef="#br0" timeOffset="8848.5061">4713 8310,'-25'0,"1"0,24 0,-25 0,25 0,-25 0,0 24,25-24,-25 0,25 25,0 0,-24-25,-1 25,25-25,-25 25,0 24,0-24,-24 0,24 0,0 24,-24-49,24 0,0 0,0 0,25 0,0 0,0 25,-25 0,1 24,24-49,-25 25,25 0,-25 0,0 24,25-49,-25 50,25-25,-24 0,-1 24,25-49,0 25,0-25,0 25,0 0,0 0,0-1,0 1,0 0,0 0,0 24,0-24,0-25,0 50,0-25,0-1,0 26,0-50,0 25,0 0,0-1,0 26,0-25,0 0,0-1,0 26,0-25,0 0,0 24,0-49,0 50,0-1,0-24,25 25,-25-1,24 1,-24 0,0-25,0 49,0-24,0-1,0 1,50-1,-50-24,25 25,-25 24,25 1,24-51,-49 1,0 25,25-25,0-1,-25 1,0 0,25-25,-1 25,1 0,-25-1,25 1,0 0,0 0,-1 0,26 24,0-49,-26 50,51-25,-50-25,-1 49,1-49,0 50,49-50,-24 50,0-26,24 26,25 0,-49-26,49 1,-24 0,-1 25,0-50,-24 24,24 1,-24-25,0 25,24 0,-24-25,24 25,-49-25,24 24,1 1,49-25,-49 0,24 0,1 25,-1-25,75 25,-75 0,-24-25,24 24,1-24,-26 0,75 25,-74 0,0-25,-1 0,1 25,0-25,24 25,-49-25,24 24,-24-24,25 25,24 0,-24-25,-25 25,24-25,26 25,24-25,-25 24,1-24,-26 0,1 25,99 0,-100-25,51 25,-26-25,25 0,-24 25,24-1,-25-24,-49 25,25-25,24 0,0 0,1 0,74 0,-50 0,0 0,50 0,-75 0,1 0,49 25,-25-25,75 25,-26 0,1-25,50 49,-26-49,1 0,-75 0,-24 0,73 0,-48 0,49 0,-25 0,49 25,-24 0,25-25,-75 25,50 0,0-25,-25 0,24 0,-24 0,25 0,-50 0,75 0,-75 0,1 0,73 0,-49 0,25 0,-25 0,-25-25,50 25,-50-25,50-25,0 26,0 24,-50-25,50 25,-25 0,25-25,-50 25,-25 0,1-25,-1 25,25 0,1 0,-51 0,50-25,1 0,-26 25,-24-24,-26 24,51-25,-1 0,-24 25,24 0,1-50,-26 50,51-24,-51-1,50 25,-49 0,0-25,24 25,-24 0,24-25,-49 0,49 25,-24 0,24-24,1-1,98-25,-49 1,-49 24,74 25,-75 0,0-25,-24 0,0 0,74 1,-75 24,26-25,-26 0,26 25,-1-25,-24 25,-1-25,-24 1,25-1,-25-25,49 50,-24-49,-26 24,51 0,-26-25,26 26,-1-1,-24 0,-25 0,24 25,1-25,-1 0,-24 25,0 0,0 0,0 0,-1-24,26-26,-25 50,0-50,24 26,1-26,0 50,-26-50,1 26,0 24,0-25,0 25,24-25,-24 0,0 0,24 1,-24 24,-25-50,50 50,-50-25,25 0,24 25,-24-24,25-1,49-50,-74 51,24-1,1-25,-25 50,49-49,-49 24,25 0,-26-25,-24 26,25-1,0-25,0 1,-25 24,0 0,25 0,-25 0,0 25,0-25,0 25,24-24,-24-1,25 0,-25 0,0 0,25 1,-25-1,0 0,0-25,0-24,0 0,0-1,0-49,-25 25,0 49,1 1,24-1,0 25,-25 1,25 24,0-25,-25 0,0-25,0 25,25 1,-49-26,24 25,25 0,-50 1,25-1,1 0,-1 25,0-25,25 25,-25 0,25-25,-25 1,1 24,-26-50,0 25,1 0,24 1,-25 24,26 0,-1 0,0 0,0 0,25-25,-25 25,-24-25,-1 0,25 25,-49-25,24 25,26 0,-26-24,50 24,-50 0,1-25,-1 25,-24-25,24 0,0 0,-49 1,0-1,0-25,24 25,-24-24,0 24,0 25,24-25,1 25,-50-49,49 24,1 0,0-25,-50 50,49-25,26 1,-26 24,26 0,-26-25,26 25,-1 0,25 0,-49-25,49 0,-25 25,1 0,-100-49,74 24,-73 0,24 0,0 0,0 25,-25 0,50 0,-50-24,49 24,-48 0,24 0,-50 0,0 0,-74 0,50 0,-1 0,-73 0,73-25,-24 25,74 0,0 0,-198-25,74 25,75-25,-100 25,124-25,-74 1,25 24,0-25,49 25,-74 0,0 0,-50 0,26 0,-26 0,-74 0,124 0,49 0,1 0,0 0,24 0,0 0,1 0,24 0,99 0,-49 0,0 0,0 0,-25 25,24-25,1 0,-25 0,25 0,24 0,-49 0,-24 0,98 0,-24 0,-1 0,1 24,-1-24,26 0,-1 25,0 0,-49 0,50-25,-1 25,0-1,1 1,-1 0,25 0,-24 0,-26-1,51 26,-26-50,25 25,0 0,-49-25,0 49,24-24,25-25,-74 25,49 0,25 0,-24-1,-1-24,-24 25,49 0,-25-25,1 0,-1 50,25-50,-24 24,-1-24,1 25,-1 0,0-25,-24 25,24-25,1 25,24-1,-25-24,1 0,-1 25,-24-25,24 25,-24-25,-1 25,1 0,-25-1,24-24,26 0,24 0,0 0,-25 25,50-25,-24 0,-1 0,0 0,25 25,-74-25,74 0,-25 0,25 0</inkml:trace>
  <inkml:trace contextRef="#ctx0" brushRef="#br0" timeOffset="13335.7627">18877 6449,'0'0,"25"0,-1 50,1-1,50 75,-1-24,-49-26,49 50,-74-49,50-1,-25-49,-25 0,0-25,0 24,0 1,0 25,24-25,-24-1,0 1,0-25,0 50,0-50,0 25,0-1,0 26,0-25,0 0,0-1</inkml:trace>
  <inkml:trace contextRef="#ctx0" brushRef="#br0" timeOffset="14095.8062">19001 7367,'25'0,"-1"0,1 0,0 0,-25 0,25 0,0 25,-1 0,1-25,-25 24,25-24,0 50,24 0,1 24,-25-24,49-26,-49 51,0-75,-25 49,49-49,-49 0,0 0,25 0,-25 0,0 0,25-24,-25 24,25 0,-25-25,49-25,51 1,-51-1,1 25,0 0,-26 25,-24 0,0-24</inkml:trace>
  <inkml:trace contextRef="#ctx0" brushRef="#br0" timeOffset="21000.2011">6921 10889,'0'0,"0"25,-25 25,25-26,0 1,-25 0,25-25,0 50,0-50,0 49,-25 1,1-50,24 50,0-50,0 24,0-24,0 25,0 0,24-25,51 0,-26 0,-24 0,25-25,-50 25,25 0,-25 0,24 0,-24 0,0-25,-24-24,-1-1,0 25,25 0,-25-24,0 49,25-25,0-25,-24 50,24-49,0-1,-25 50,25-25,0 25,-25 0,25 0,0 0,0 50,0-50,0 25,0 0,0-25,0 24,0-24,0 25,0 50,0-26,0 1,0-25,0 0,0 24,0-24,0-50,0 0,0 1,0-26,0 50,25-50,-25 50,0-25,0 25,0-24,0 24,0-50,0 50,0-25,0 25,0 0,0 25,0 0,0 0,0-1,0 1,25 0,-25-25,0 25,0 0,0 0,0-25,0 0,0 0,-25 0,25 0,0 0,0-50,0 50,0-25,0 25,0 0,49 0,-49 0,25 25,0 0,-25 0,25 24,-25-49,0 25,0-25,-25-50,25 26,0-26,0 25,0 0</inkml:trace>
  <inkml:trace contextRef="#ctx0" brushRef="#br0" timeOffset="80791.621">4986 10964,'0'0,"25"0,-25 0,25 0,-25 0,49 0,-24 0,50 0,-51 0,26 0,-25 0,-25 0,49 0,1 0,-25 0,24 0,-24 0,25 0,-50 0,49 0,-49 0,25 0,0 0,0 0,0 0,-1 0,26 0,0 0,-1 0,-24 0,49 0,1 0,-26 0,26 0,-25 0,-1 0,26 0,-1 0,25 0,-49 0,24 0,1 0,-1 0,-24 0,-1 0,1 0,-1 0,1 0,-25 0,24 0,1 0,0 0,-1 0,-49 0,100 0,-26 0,0 0,26 0,-51 0,26 0,24 0,-50 0,1 0,24 0,-24 0,49-25,-49 25,-25 0,24 0,1 0,0 0,-1 0,1 0,-25 0,49 0,-24 0,-26 0,1 0,25 0,-1 0,-24 0,0 0,25 0,-26 0,1 0,-25 0,25 0,25 0,-26 0,1 0,0 0,0 0,0 0,-1 0,1 0,0 0,0 0,0 0,-1 0,1 0,25 0,-25 0,0 0,-1 0,26 0,-25 0,0 0,24 0,-24 0,0 0,24 0,1 0,-50 0,50 0,-50 0,24 0,51 0,-50 0,24 0,1 0,24 0,-24 0,-1 0,1 0,-25 0,-25 0,49 0,-49 0,25 0,25 0,-25 0,0 0,24 0,1 0,-1 0,-24 0,0 0,0 0,0 0,-1 0,-24 0,50 0,-50 0,25 0,0 0,-1 0,26 0,-50 0,50 0,-26 0,-24 0,25 0,0 0,0 0,-25 0,25 0,-1 0,1 0,-25 0,25 0,0 0,-25 0,25 0,-1 0,1 0,0 0,-25 0,25 0</inkml:trace>
  <inkml:trace contextRef="#ctx0" brushRef="#br0" timeOffset="140288.024">10989 4812,'0'25,"0"-25,49 25,-49-25,0 74,0-24,25 24,-25-24,25 49,0 75,0-26,-25-48,24-26,-24-24,0 24,0-24,0-75,0 0</inkml:trace>
  <inkml:trace contextRef="#ctx0" brushRef="#br0" timeOffset="141484.0924">11038 4911,'0'0,"75"0,24 0,-25 0,51-24,-76 24,-24 0,0 0,-25 24,0 1,0 25,0-1,0-24,0 0,0 25,0-26,0 1,0 25,0-50,0 25,0-25,0 49,-25-49,25 25,-25-25,25 0,-25 0,-49 0,49 0,-25 0,26 0,-26 0,-24 0,49 0,25 0,0 0,0 0,25 0,24 25,-49-25,25 0,-25 25,0-25,25 0,0 0,-25 24,49 1,-24 25,0-1,-25-24,25 25,0-50,-1 25,26 24,-25-24,0 0,-25 24,24-49,1 25,-25-25,25 25,-25-25,25 0,-25 0,25 0,-25 0</inkml:trace>
  <inkml:trace contextRef="#ctx0" brushRef="#br0" timeOffset="146025.3521">10567 5829,'25'-74,"0"24,24 50,-24-74,0 74,0-25,0 25,-25 0,24 0,1 0,-25 0,25 25,-25-1,25 1,0-25,-25 25,24 0,-24 0,25-1,-25 1,0-25,0 50,0-50,0 25,0 0,0-1,0 1,0-25,0 50,-25-50,25 49,-24-24,-1 0,25 0,-25 0,25-1,-25-24,0 25,1 0,-1-25,25 25,0-25,-25 0,25 0,-25 0,25 0,-25 0,25 0,0 0,-24 0,24-25,0 0,0 25,0-25,74 25,-74 25,25-25,0 0,-1 0,-24 25,0-25,25 0,-25 0,25 0,-25 25,0-25,25 0,-25 0,25 25,-25-1,24-24,1 0,-25 0,25 0,-25 0,50 25,-50-25,49 0,-24 25,0-25,-25 25,25-25,-25 0,24 0,-24 0,25 0,0 0,-25-25</inkml:trace>
  <inkml:trace contextRef="#ctx0" brushRef="#br0" timeOffset="148560.4971">13891 4663,'0'0,"0"0,0 25,0-25,0 25,0-25,0 25,0 24,0 1,0 0,0-1,0-24,0 0,0 0,0 24,0-24,0 0,25 24,0-24,-25 0,24 0,-24 0,0-25,0 24,0-24,0 75,0-50,0 24,0-49,0 25,0 0,0-25,0 0,0-25</inkml:trace>
  <inkml:trace contextRef="#ctx0" brushRef="#br0" timeOffset="149840.5704">13941 4688,'24'0,"26"-25,-25 25,24 0,-49 0,25 0,-25 0,25 25,0 0,0 0,-25-25,24 24,-24 1,0-25,25 25,-25-25,0 25,0 0,0 0,0 49,0-74,0 25,0-25,0 25,0-1,-25-24,1 0,24 0,-25 0,25 0,-50 0,50 0,-25 0,1 0,-1 0,0 0,25 0,-25 0,0 0,1 0,-1 25,0-25,50 0,-25 0,25 25,-1 0,1-25,0 25,0-25,-25 24,25-24,-25 25,24-25,1 25,0 0,25 0,-50-1,24-24,-24 25,0-25,25 0,-25 0,0 25,25 0,0-25,-25 0,0 0,25 0,-25 25,0-25</inkml:trace>
  <inkml:trace contextRef="#ctx0" brushRef="#br0" timeOffset="150511.6087">13172 5507,'-25'0,"-25"0,-24 0,24 0,-74 0,75 0,24 0,-50 24,1-24,0 25,-1-25,25 0,-24 25,24 0,1 0,-1-25,25 0,-49 0,49 0,0 0,-24 0,24 24,0-24</inkml:trace>
  <inkml:trace contextRef="#ctx0" brushRef="#br0" timeOffset="151103.6426">12006 5482,'0'0,"0"25,0-1,0 1,-25-25,0 50,25-25,-25-1,1 1,24 0,0-25,0 25,0-25,0 25,0-25,0 0,0 24,24-24,-24 0,124 25,-74-25,24 25,-24-25,0 0</inkml:trace>
  <inkml:trace contextRef="#ctx0" brushRef="#br0" timeOffset="161848.2572">13916 5705,'0'0,"25"0,-1 0,1 0,25 0,-25 0,24 0,50 0,-24 0,-26 0,-24 0,25 0,-25 0,-1 25,1-25,0 0,0 0,-25 0,25 0,0 0,-1 0,-24 0</inkml:trace>
  <inkml:trace contextRef="#ctx0" brushRef="#br0" timeOffset="163478.3504">14040 5904,'0'0,"49"24,-24-24,0 0,0 0,-25 0,49 0,-49 0,25 0,-25 0,50 0,-1 0,-49 0,25 0,0 0,-25 0</inkml:trace>
  <inkml:trace contextRef="#ctx0" brushRef="#br0" timeOffset="171320.799">12006 5631,'0'0,"0"0</inkml:trace>
  <inkml:trace contextRef="#ctx0" brushRef="#br0" timeOffset="283872.2365">17736 4713,'0'0,"99"0,-25 0,1 25,-1-25,-24 0,24 24,-24 1,-25 0,-1 0,1-25,-25 25,0 0,0-1,0 1,0 0,0 49,0-49,0 25,-25-1,1 26,-26-50,25 49,-24-49,49 0,0-25,-25 24,0-24,25 0,-25 0,25 0,-25 0,1 25,24-25,0 0,0 0,49 0,1 0,74 0,-25 25,75 25,-75-50,-50 0,1 0,0 0,-50 0,0 0,0 0</inkml:trace>
  <inkml:trace contextRef="#ctx0" brushRef="#br0" timeOffset="284576.2768">18629 4118,'0'0,"0"74,0-24,0-26,0 26,-25 24,25 1,0 24,0-49,0 24,0-24,0-26,0 1,0 0,0-25,0 0</inkml:trace>
  <inkml:trace contextRef="#ctx0" brushRef="#br0" timeOffset="285673.3396">18604 4167,'0'25,"25"0,-1 0,1 24,-25-24,25 0,0 49,0-24,24-1,-24 1,0-25,-25 0,0-25,25 0,-25 24,25 1,-1 0,1-25,-25 0,0 0,0 0,25 0,-25-50,0-24,0 74,0-50,0 1,0-26,25 1,-25 49,25-74,-1 74,-24 25,25-49,0 24,-25 25,25-25,-25 25,25 0</inkml:trace>
  <inkml:trace contextRef="#ctx0" brushRef="#br0" timeOffset="308975.6724">18777 5085,'25'0,"0"0,25 0,-1 0,-24 0,0 0,0 0,0 0,-25 0,24 0,-24 0,25 0,0 0,0 0,-25 0,25 0,-25 0,-25 0,25 0,-25 0,0 0,0 0,25 0,-24 0,-1 0,25 0,-25 0,25 0,-25 0,0 0,25 0,-24 0,24 0,-25 0,25 0,0 0,0 0,0 0,25 0,-25 0,24 0,1 0</inkml:trace>
  <inkml:trace contextRef="#ctx0" brushRef="#br0" timeOffset="310848.7795">18157 5904,'0'0,"0"0,25 0,0 0,-25 0,50 0,-26 24,26-24,0 25,-1 0,1-25,-25 0,49 0,-74 0,25 0,-25 0,25 0,-1 0,1 0,-25 0,50 0,-50 0,25 0,-1 25,1-25,-25 0,0 25,0-25,0 49,0-24,0 0,25-25,-25 0,-25-25,25-49,0 49,0-25,0 1,0-1,0 0,0 25,0 1,25 24,-25 0,25 0,-25 0,25 0,24-25,-24 0,50 25,-51 0,1 0,25 0,-50 0,25 0,24 0,-49 0,50 0</inkml:trace>
  <inkml:trace contextRef="#ctx0" brushRef="#br0" timeOffset="331335.9513">10468 6648,'25'0,"24"0,1 0,-50 0,25 0,24 0,-24 0,0 0,49 0,-49 0,25 0,-1 0,1 0,0 0,-1 0,-24 0,25 0,24 0,0-25,-24 0,49 0,1 0,-1 1,0 24,-25-25,-24 25,0-25,-26 25,26 0,-50 0,50 0,-1 0,26 0,-1 0,0 0,1-25,-1 25,75 0,0-25,-25 25,99 0,-49-24,24-1,1 0,-50 25,-50-25,-25 25,-49 0,0-25,0 25,-1 0,26-24,-50 24,50-25,-1 0,-24 25,0-25,0 25,24-25,-24 25,49-24,-49-1,0 25,0 0,-25-25,25 25,-25-25,25 25,-1 0,1-25,25 25,-25 0,-1 0,1 0,-25 0,25-24</inkml:trace>
  <inkml:trace contextRef="#ctx0" brushRef="#br0" timeOffset="334816.1504">13221 11237,'0'0,"0"0,25-25,-25 25,25-25,0 25,-1-25,1 25,0-25,-25 25,25 0,0 0,-25 25,24 0,-24 25,0-50,0 24,0 1,0 25,0-25,0 24,0 1,0-25,0 49,-24-74,24 25,-25-25,-25 49,25-24,-24 25,-26-50,1 74,24-49,26-25,-1 25,25-25,-25-75,25 75,0-24,0-26,25 25,0-24,24 49,-24-50,49 25,-49 25,0 0,0 0,0 0,-1 0,1 0,0 25,-25 25,25-50,0 49,-25-24,24 0,1 0,0-1,0 1,-25 0,25-25,-25-25,0 25,0-25,0-24,0 24,0 0</inkml:trace>
  <inkml:trace contextRef="#ctx0" brushRef="#br0" timeOffset="335448.1865">13643 10492,'0'0,"0"0,0 25,0 0,0 0,0 24,0-24,0 99,50-25,-50 1,0-51,0 26,0-26,0 1,0 0,0-50,0 24,0-24,0-24,0-1,0 0,0 25,0-25</inkml:trace>
  <inkml:trace contextRef="#ctx0" brushRef="#br0" timeOffset="336536.2487">13693 10542,'0'0,"0"0,24 0,1 0,0 0,0 0,-25 25,25-25,-1 25,-24-25,0 24,0 26,0-25,0 0,0-1,0-24,0 50,0-25,0 0,0-25,0 24,-24-24,24 25,0 0,-25-25,25 0,-25 0,0 0,25 0,-25 0,25 0,0 0,0-25,0 25,25 0,0 0,25 25,-26-25,-24 25,25 0,-25-25,25 24,0-24,-25 25,25 0,-1 49,-24-74,50 50,-50-25,25-25,-25 50,25-50,-1 24,-24-24,25 0,-25 0,0 25,25-25,-25 0,25 0,0 0,-25 0,0 0</inkml:trace>
  <inkml:trace contextRef="#ctx0" brushRef="#br0" timeOffset="349223.9744">14635 11361,'0'0,"0"0,0 24,-25 1,1-25,24 25,-50 25,50-1,-25-24,0-25,0 50,1-50,24 24,-25-24,-25 50,25 0,1-1,-26-24,50 0,-25 0,25-1,-25 1,25 0,0 0,-24 0,24-1,0-24,0 25,-25 0,0 25,0-1,-24-24,49 25,-25-50,25 25,0-25,-25 24,0-24,25 0,-25 0,1 0,-1 0,0 0,25 0,-50 0,50 0,-24 0,24 0,-25 0,-25 0,25 0,-49 0,74 0,-25 0,0 0,1 0,-1 0,25 0,-25 0,0 0,0 0,0-24,1 24,-1 0,50-25,-25 25,24-25,-24 25,25-25,-25 0,25-24,25 24,-50 0,25 0,-1 0,1 1,-25-1,0 0,25 25,0 0,-25-50,49 50,-24-49,0 24,0-25,24 50,-49-24,25 24,-25-25,25 25,0-25,0 0,-1 0,1 1,-25-1,25 25,0-25,-25 25,25 0,-25 0,24 0,1-25,-25 25,25-25,0 25,0-24,-25 24,24 0,-24 0,25-25,0 25,0-50,0 50,-1-25,1 25,0 0,0-24,0-1,-25 25,24 0,-24 0,25-25,0 25,0 0,-25 0,25 0,0 0,-25 0,24 0,-24 0,25 0</inkml:trace>
  <inkml:trace contextRef="#ctx0" brushRef="#br0" timeOffset="392865.4706">5085 13940,'0'0,"25"0,0 0,0 0,0 0,24 0,1 0,-25 0,24 0,1 0,-1 0,26 0,-50 0,24 0,1 0,-1 0,-49 0,50 0,0 25,24-25,0 25,1-25,74 0,-50 0,25 0,0 0,-25 0,25 0,-25 0,-24 0,-1 0,50 0,-24 0,24 0,-25 0,0 0,75 0,-75 0,-50-25,1 0,24 25,1 0,-1 0,-24 0,24 0,-24 0,24 0,-24 0,0 0,-26 0,1 0,0 0,-25 0,25 0,0 0,-1 0,1 0,25 0,-1 0,26 0,-26 0,1 0,0 0,-26 0,1 0,-25 0,50 0,-25 0,-1 0,26 0,198 0,-173 0,24 25,25-25,-75 0,-24 0,0 0,-25 0,25 0,-25 0,25 0,-1 0,-24 0,25 0,-25 0,25 0,-25 0,25 0,0 0,24 0,-24 0,0 0</inkml:trace>
  <inkml:trace contextRef="#ctx0" brushRef="#br0" timeOffset="395130.6001">15826 13915,'0'0,"0"0,0 25,-25 0,0 25,0-26,-24 26,24 0,-25 24,1-49,49 0,-25-25,25 24,0-24,0 25,0 0,0 0,0-25,49 0,-24 0,0 0,0 0,0 0,0 0,24 0,-49 0,50 0,-1 0,-49 0,25 0,-25 0,50-25,-25 25,-1 0,1 0,0-25,-25 25,0 0,0 0,-25 0,0-25,1 1,-1-1,0-25,25 25,0-24,-25 24,0-49,25 49,-24 0,-1 25,25-25,0 25,-25-25,25 1,0 24</inkml:trace>
  <inkml:trace contextRef="#ctx0" brushRef="#br0" timeOffset="397048.7099">5805 15056,'0'0,"49"0,50 0,50 0,-25 0,25 0,-50 0,-49 0,49 0,25 0,-49 0,24 0,-25 0,-49 0,25 0,-1 0,-24 0,0 0,25 0,24 0,-24 0,49 0,-50 0,26 0,-1 25,1 0,-75-25,24 0,-24 0,0 0,-24 0,-1 0,25 0</inkml:trace>
  <inkml:trace contextRef="#ctx0" brushRef="#br0" timeOffset="398303.7816">5929 15379,'-25'0,"25"0,49 0,-24 0,25 0,24 0,-24 0,24 0,-24 0,-25 0,24 0,1 0,24 0,-24 0,0 0,-1 0,1 0,-1 0,1 0,-25 0,0 0,24 0,-24 0,0 0,0 0,-25 0,49 0,1 0,-25 0,-1 0,-24 0,25 0,0 0,0 0,0 0,0 0,24 0,26 0,-51 0,1 0,-25 0,25 0,-25 0,50 0,-26 0,1 0,25 0,-1 0,-49 0,25 0,25 0,-50 0,49 0,-49 0,25 0,-25 0,25 0</inkml:trace>
  <inkml:trace contextRef="#ctx0" brushRef="#br0" timeOffset="402326.0117">10344 15131,'0'0,"50"0,24 0,-49 0,0 0,24 25,-24-25,0 0,0 0,-25 0,49 0,1 0,-1 0,-24 0,0 0,25 0,24 0,-49 0,49 0,1 0,24 24,-25-24,1 0,-26 0,1 0,0 0,-1 0,26 0,-75 0,49 0,26 0,-1 0,-24 0,24 0,-49 0,0 0,24 0,-49 0,25 0,-25 0,25 0,-25 0,49 0,-49 0,25 0,-25 0,50 0,-25 0,-1 0,26 0,-50 0,50 0,24 0,-24 0,-50 0,25 0,-1 0,1 0,-25 0,25 0,49 0,1 0,-1 0,1 0,73 0,-48 0,-1 0,-25 0,-24 0,-1 0,26 0,-50 0,49 0,-49 0,0 0,0 0</inkml:trace>
  <inkml:trace contextRef="#ctx0" brushRef="#br0" timeOffset="403544.0814">15057 14709,'0'0,"0"0,0 0,-25 0,25 0,-50 25,50-25,-74 74,74 1,0-1,0-49,0 25,0-1,0-24,25 0,-25 0,0 24,25 1,-25 49,24-24,1-1,-25 0,0-24,0-25,0 0,0-25,0 49,0-49,0 25,0 0,0-25,0 25,-49-1,49 1,0-25,0 0,-50 0,25 25,0-25,-49 25,0 0,24-1,25 1,-24-25,49 0,0-25,0 25,0-24</inkml:trace>
  <inkml:trace contextRef="#ctx0" brushRef="#br0" timeOffset="404041.1098">14586 15230,'0'0,"99"0,0 0,0 0,124 0,-99 0,25 0,-50 0,-24 0,-50 0,-1 0</inkml:trace>
  <inkml:trace contextRef="#ctx0" brushRef="#br0" timeOffset="404344.1271">15776 15180</inkml:trace>
  <inkml:trace contextRef="#ctx0" brushRef="#br0" timeOffset="404609.1423">15826 15503</inkml:trace>
  <inkml:trace contextRef="#ctx0" brushRef="#br0" timeOffset="405808.2109">17885 13271,'0'0,"-25"74,-50 75,26-25,-1 25,0-1,26-24,24-49,0-1,0-49,0 49,24 1,1 49,0-50,-25 1,25-1,-25-24,25 24,-25 25,0-49,0 24,0-24,0 24,-75 1,50-26,-24-24,-26 0,51 0,-26 0,-24-25,24 0,0 0,50 0,-24 0,24 0,24 0,1 0,0 0,-25 0,25 0,-25 0,74 49,-24 1,-25 0,-1-26,1 1,-25 50,25-1,0-24,0 148,-1-24,-24-50,25 0,0-50,-25-24,0-1,0-24,0 25,0 24,0-49,0 49,0 1,25 24,0 0,0-49,-25-25,24 24,-24-49,25 0,0 0,0 0,-25 0,49 0</inkml:trace>
  <inkml:trace contextRef="#ctx0" brushRef="#br0" timeOffset="406584.2553">20787 13246,'0'0,"0"49,0 1,0 24,0 26,0-1,-25 99,25-99,-50 75,25 49,1-123,-1 24,25-50,0-49,0-25,0-50,0-24,0 24,0 25,0-49,0 24</inkml:trace>
  <inkml:trace contextRef="#ctx0" brushRef="#br0" timeOffset="407472.3061">20687 13444,'50'25,"0"0,-26-25,1 49,50 51,-75-51,49 1,-24 24,-25-49,25 0,-25-25,25 49,-25 1,0-50,25 50,-1-26,-24 26,25-25,-25 24,25 1,-25-50,0 25,0-25,0 25,0-1,-25-24,25 0,-49 0,24 0,0 0,-25 0,50 0,-74-74,74 74,-50-50,50 1,-25-1,1 1,24-1,0 0,24 50,1 0,0 0,50 0,-26 0,26 0,-51 0,-24 0,25 0,0 0</inkml:trace>
  <inkml:trace contextRef="#ctx0" brushRef="#br0" timeOffset="408680.3752">18529 14610,'0'0,"50"0,24 0,75 0,-25 0,-24 0,73 0,1 0,-75 0,-25 0,-74 0</inkml:trace>
  <inkml:trace contextRef="#ctx0" brushRef="#br0" timeOffset="409928.4465">18728 15850,'0'0,"49"0,1 0,0 0,-1 0,26 0,-26 0,1 0,-25 0,74 25,-25-25,-24 0,0 0,-26 0,1 0</inkml:trace>
  <inkml:trace contextRef="#ctx0" brushRef="#br0" timeOffset="410409.4741">18777 16520,'0'0,"75"0,-1 0,-24 0,49 0,-24 0,-51 0,1 0</inkml:trace>
  <inkml:trace contextRef="#ctx0" brushRef="#br0" timeOffset="411264.523">16148 15379,'0'0,"50"0,24 0,-49 0,25 0,-26 0,1 0</inkml:trace>
  <inkml:trace contextRef="#ctx0" brushRef="#br0" timeOffset="411816.5545">16173 15677,'0'0,"25"0,24 0,1 0,-50 0,50 0,-50 0,24 0,-24 0,25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4:06:21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2481 9079,'0'0,"25"0,-25 0,24 0,-24 0,25 0,25-25,24 25,-24 0,24 0,1 0,-1 0,1 0,73 0,-73 0,24 0,-49 0,24 0,-49 0,49 0,-74 0,25 0,25 0,-1 0,1 0,-25 0,-1 0,1 0,-25 0,25 0,-25 0,50 0,-50 0,74 0,-49 0,25 0,24 0,-49 0,-25 0,0 0</inkml:trace>
  <inkml:trace contextRef="#ctx0" brushRef="#br0" timeOffset="1822.1042">2555 9351,'25'0,"25"0,24-24,0 24,-24 0,0 0,-1 0,1 0,-50 0,25 0,-25 0,25 0,-1 0,-24 0,25 0,-25 0,25 0,-25 0,25 0,0 0,24 0,-49 0,25 0,25 0,-26 0,1 0,0 0,0 0,0 0,-25 0,24 0,1 0,-25 0,25 0,0 0,0 0,24 0,-49 0,25 0,-25 0,50 0,-50 0,24 0,-24 0,25 0,-25 0,25 0,0 0,-25 0,25 0,-25 0,24 0,1 0,0 0</inkml:trace>
  <inkml:trace contextRef="#ctx0" brushRef="#br0" timeOffset="3488.1995">6251 9153,'0'0,"50"0,-1 0,1 0,0 0,-26 0,1 0,25 0,-50 0,25 0,24 0,-24 0,0 0,0 0,-1 0,26 0,-25 0,0 0,24 0,26 0,-1 0,0 0,1 0,-25 0,-1 0,-24 0,49 0,-24 0,-25 0,0 0,24 0,-24 0,0-25,49 25,-24 0,-25 0,24 0,1 0,24 0,-49 0,25 0,24 0,0 0,1 0,-1 0,-24 0,24 0,-24 0,0 0,24 0,-24 0,-1 0,1 0,-25 0,-1 0,1 0,25 0,-50 0,25 0,-1 0,1 0,0 0,-25 0,25 0,-25 0,25 0,-1 0,-24 0,25 0,-25 0,25 0,0 0</inkml:trace>
  <inkml:trace contextRef="#ctx0" brushRef="#br0" timeOffset="4895.28">11882 9178,'0'0,"0"0,0 0,25 0,-25 0,49 0,-24 0,0 0,0 0,-1 0,1 0,0 0,0 0,24 0,-24 0,25 0,-1 0,26 0,-50 0,-1 0,26 0,-25 0,25 0,-26 0,26 0,0 0,24 0,-24 0,24 0,0 0,26 0,-26 0,50 0,-50 0,1 0,24 25,-24-25,-1 0,0 0,1 0,-1 0,-24 0,24 24,1-24,-26 0,-24 25,49-25,-24 0,24 0,-24 0,0 0,-1 0,26 0,-1 0,1 0,-1 0,-24 0,49 0,-25 0,1 0,24 0,0 0,25 0,-25 0,-74 0,0 0,-25 0,25 0,-1 0</inkml:trace>
  <inkml:trace contextRef="#ctx0" brushRef="#br0" timeOffset="10190.5828">5929 7665,'-25'-25,"0"0,-25-49,-24 49,24-50,1 26,-26 24,26-25,-1 26,-49-1,49 0,1 25,-26-25,1 25,-25 0,-50 0,50-25,-125 1,51 24,49-25,-50 25,25 0,50 0,25 0,24 0,0 0,1 0,49 0,-25 0,25 0,-50 49,50-49,-49 50,49-50,-25 50,0-26,0 1,1 25,24-1,-50 1,25-25,0 0,25-1,-24 1,24-25,0 0,0 25,0-25,0 25,0-25</inkml:trace>
  <inkml:trace contextRef="#ctx0" brushRef="#br0" timeOffset="11126.6364">3027 7441,'24'0,"1"50,0-25,-25 0,25-1,0 26,-25-25,0 0,0-25,0 24,0 51,0-50,0 24,0-24,0 0,0 0,0-1,24-48,1-1,0 0,0 25,0-25,24-24,26-1,-1 25,0-49,-24 49,0 25,-26 0</inkml:trace>
  <inkml:trace contextRef="#ctx0" brushRef="#br0" timeOffset="19435.1116">3895 9376,'24'-25,"1"25,0-24,0 24,25 0,-50 0,24 0,1 0,-25 0,25 0,0 0,-25 0,25 0,-25 0,24 0,1 0,-25 0</inkml:trace>
  <inkml:trace contextRef="#ctx0" brushRef="#br0" timeOffset="29422.6828">15602 9227,'25'0,"-25"0,50 0,-50 0,25 0,-25 0</inkml:trace>
  <inkml:trace contextRef="#ctx0" brushRef="#br0" timeOffset="33470.9144">2952 12551,'-25'0,"0"0,1 0,-26 0,50 25,-50 0,1-25,-1 0,1 25,-1-1,0-24,1 25,49-25,-25 0,0 0,25 25,-25-25,1 25,-26 24,50-49,-25 25,-24 0,49-25,-25 25,0-25,25 25,0-25,-25 24,25 1,-25-25,1 0,24 25,0 0,0 0,0-25,-25 49,25-24,0 0,-25 0,25-1,-25-24,25 25,0-25,0 50,0 0,0-1,0 1,0 24,0-24,0 49,0-25,0-74,0 25,0 0,25 0,-25 24,0-24,25 0,-25 0,25 0,-25-25,24 24,-24-24,25 25,-25-25,25 0,0 50,24-25,-49-1,50 26,-25-25,0 24,-1-24,26 0,0 25,-1-26,26 26,-26-50,-24 50,49-50,1 25,-1-25,-24 0,49 24,-24 1,73-25,51 50,-50-1,24-24,51 0,-76 25,51-1,-50-24,-50 0,50 0,-50-25,-25 0,50 0,25 0,25 0,-1 24,-24 1,-74-25,73 25,-48-25,24 25,-50-25,-24 0,24 0,1 0,-26 0,50 0,-24-25,-26 25,51-25,-51 25,26-25,24 25,-25 0,-24-49,0 24,24-25,0 1,-49 49,50-50,-75 50,24-25,1 1,0 24,-25-25,25 0,0-25,-1 1,26-1,-50 0,25-24,-25 24,25-24,-1-25,-24 24,0 1,0-25,0-25,0 49,-24 51,24-26,-25 0,-25 1,50 24,-49-49,24 24,-25 0,25-24,1 49,-1 0,-25-49,1 49,24-25,-25 1,25 24,1 25,-1-50,0 50,-25-24,1-1,24 0,-25 0,1 0,24 1,-25-1,1 0,24-25,0 50,0-24,-24 24,24-25,0 25,0 0,0 0,-49-25,0-25,-26 26,1-1,25 0,-26-25,1 50,0-24,25-1,-1 25,-24 0,25-25,49 0,-25 25,-24-25,-1 25,-24-25,0 25,25 0,-26 0,1 0,-50 0,25 0,0 0,-49 0,73 0,1 0,-75 0,100 0,0 0,24 0,0 0,1 0,49 0,-25 0,25 0,-50 0,50 0,-24 0,-1 0,0 0,-25 0,26 25,-26-25,-24 25,49 0,-25 0,25-25,1 49,-26-49,50 25,-25-25,25 25,-25 0,25-25,-24 25,-1-25,25 24,0-24,-25 0,25 25,0-25,-25 25,0-25,25 0,-25 25,25-25,-49 0,49 25,-25-25,0 24,0 1,1 0,-1-25,25 0,-25 0,25 0,-25 25,25-25,-25 0,1 0,24 25</inkml:trace>
  <inkml:trace contextRef="#ctx0" brushRef="#br0" timeOffset="36103.0649">8707 13767,'0'0,"0"49,0 75,0-25,0 50,0-50,0-24,0 24,0-24,-25-26,25-24,0 0,0 24,0-49</inkml:trace>
  <inkml:trace contextRef="#ctx0" brushRef="#br0" timeOffset="38031.1752">8707 13742,'25'0,"-1"0,-24 25,25-25,-25 24,25 1,0 0,0 0,24 49,-49-24,25-1,25 1,-26 0,1 24,0-24,25-26,-26 51,26-50,-50 0,25-1,24 1,-49 0,25 0,-25 0,0-1,25 26,0-50,-25 25,0-25,25 25,0 24,-25-24,0 0,24 0,-24-1,0-48,0-26,-24 0,-1 50,25-49,-25 24,25-25,-25 1,25 24,-25-25,25 1,0 24,0-25,-25 25,25 1,0-51,0 26,0 24,0 0,0-49,0 49,0-50,0 26,0-1,0 1,0 49,0-25,0 0,0 0,0 25,0-25,0 1,0-1,0 25,25-50,-25 50,25 0,-25 0,25 0,-25 0,25 0,0 0,-25 0,24 0,1 0,-25 0,25 0,-25 25,25-25,-25 0</inkml:trace>
  <inkml:trace contextRef="#ctx0" brushRef="#br0" timeOffset="39415.2544">9798 14585,'0'0,"0"0,0 0,0 25,0 0,0-25,0 25,0-25,0 24,0-24,0 50,0-50,0 25,0-25,0 25,0-1,25-24,-25 25,0-25,25 0,-25 0,25 0,-1 25,1-25,-25 0,0 0,0-25,0 0,0 1,0-1,0 25,0-25,0 0,0 25,0-25,0 25,0-24,0 24,0 0,0-25,0 0,-49-25,49 50,-25 0</inkml:trace>
  <inkml:trace contextRef="#ctx0" brushRef="#br0" timeOffset="40223.3006">8583 13667,'0'0,"0"0,0 0,0 0,0 25,0-25</inkml:trace>
  <inkml:trace contextRef="#ctx0" brushRef="#br0" timeOffset="40950.3422">9327 13395,'25'0,"-25"0,25 0,-1 24,-24 1,50 25,-50 24,0-74,25 50,0-1,-25-24,0 0,0-25,0 0</inkml:trace>
  <inkml:trace contextRef="#ctx0" brushRef="#br0" timeOffset="41646.382">8657 13667,'0'0,"25"0,0 50,24-25,-24 24,25-24,-1 25,-24-25,25-1,-50-24,25 25,-25-25</inkml:trace>
  <inkml:trace contextRef="#ctx0" brushRef="#br0" timeOffset="42806.4484">12303 13692,'0'0,"0"50,0 49,0 0,0-24,0 24,0 50,0-75,0 1,0-26,0 1,0-1,0 1,0-50,0 50,0-50,0 24,0-24,0 0,0 25,0-25,0 0,0-25,0-49,0 0</inkml:trace>
  <inkml:trace contextRef="#ctx0" brushRef="#br0" timeOffset="43910.5115">12006 13618,'0'0,"25"0,-1 0,1 0,25 0,24 0,-49 0,25 0,49 0,-74 0,-25 0,0 0,24 25,1-25,-25 49,25 26,0-51,-25 51,25-1,24 25,-24-49,-25 0,50-1,-25 1,-25-25,24-1,1 1,-25 0,25 25,0-1,-25-24,25 25,-1-25,1 24,25 1,-1-50,-24 25,25-25,-50 0,25 0,-1 0,1 0,0-25,0 0,-25 25,25 0,-25-25,0 25,0-49</inkml:trace>
  <inkml:trace contextRef="#ctx0" brushRef="#br0" timeOffset="44542.5477">12899 13543,'0'25,"0"-25,-25 25,25-25,0 25,0 24,-25 1,25-50,-25 50,25 24,-24-24,24-1,-25 26,25-26,0-24,0 0,0-25,0 25,0-25</inkml:trace>
  <inkml:trace contextRef="#ctx0" brushRef="#br0" timeOffset="45070.5779">12725 13419,'0'0,"25"0,25 50,-26 0,51 24,-50-49,-1-25,-24 49,25-49,0 25</inkml:trace>
  <inkml:trace contextRef="#ctx0" brushRef="#br0" timeOffset="45662.6117">13221 14238,'0'0,"0"25,0-1,0 26,0 25,0-51,0-24,0 50,0-50,0 25,0-25,0 25,25-1,-25-24,0 25,0-25,0-25</inkml:trace>
  <inkml:trace contextRef="#ctx0" brushRef="#br0" timeOffset="46926.684">10666 13915,'0'0,"0"0,-49 50,24-25,0 24,0-24,-24 0,24 0,-49 0,49-1,-25 1,0-25,1 25,24-25,-25 25,50-25,25 25,0-25,0 0,24 49,1-49,0 50,-1-50,26 25,-1 49,-74-74,0 0,0-49</inkml:trace>
  <inkml:trace contextRef="#ctx0" brushRef="#br0" timeOffset="47782.733">11981 13891,'0'0,"-25"0,25 0,-25 0,25 0,-24 0,-1 24,0 1,25-25,-50 25,26 0,-26 0,25-1,0-24,25 25,0 0,0-25,0 25,0-25,0 25,0-25,0 24,0 1,0-25,0 0,25 0,25 0,-25 0,-25 0,49 50,-24-50,0 25,-25-25,-25 0</inkml:trace>
  <inkml:trace contextRef="#ctx0" brushRef="#br0" timeOffset="49654.8401">10691 14858,'0'0,"0"0,50 0,-25 0,-1-25,-24 25,50 0,-50 0,25 0,0 0,-1 0,1 0,0 0,0 0,-25 50,49-1,-49-24,0-25,25 25,0-25,-25 0,0 25,0 0,0-1,0-24,0 50,0 0,0-50,0 24,0-24,0-24,0 24,0-25,25 0,0 25,24-25,-24 0,74-24,-24 49,-50 0,-25 0,24 0,1 0,0 0,0 0,0 0,24 0,-49 0,25 0,-25-25,0 25,0 0,0-25,0 25,0-25,0 25,0 0,0 0,0-24,0 24,0-25,0 25,0-25,0 0,0 0,0 25</inkml:trace>
  <inkml:trace contextRef="#ctx0" brushRef="#br0" timeOffset="51046.9197">10691 14759,'0'0,"0"25,25-25,-25 24,0-24,0 0,0 0,0 0,0 0,-25 0,0 0,25 0,0 0,0 0,25 0,-25 50,0-50,0-25</inkml:trace>
  <inkml:trace contextRef="#ctx0" brushRef="#br0" timeOffset="52463.0007">11063 15602,'-25'0,"25"0,-24 0,-1 25,-25 0,-24 24,24-24,1 25,-26 24,1 1,24-1,-49 0,49 1,-24-50,-1-25,1 0,24 24,1-24,-26 0,-49 0,50 0,-100 0,-24 0,-1 25,-24-25,-25 0,99 25,1-25,-26 0,124 0,-24 0,49 0,0 0,-49 0,49 0,-49-50,-50 1,0-1,24 25,-24-49,25 0,50 24,-1-24,-24 24,49 0,0 1,0 24,25-25,-50 26,50-1,-24 25,24-25,-25-49,-74-51,24 1,1 0,24 50,50 24,-25 50,25-24,0 24,0-25,0 0,0-25,0-24,0 49,0 25,0 0,0 0,0 50,0-25,0-1,0 51,0-75,0 49,0 26,0-26,0 26,0-50,0 24,-24 26,24-51,0-24,0 25,0-25,0 0,0-25,0-24</inkml:trace>
  <inkml:trace contextRef="#ctx0" brushRef="#br0" timeOffset="52919.0268">6698 14808,'24'0,"51"0,-26 25,-24 0,50 0,-26 24,1-24,-1 25,-49-25,50-1,-25 1,25 0,-50-25</inkml:trace>
  <inkml:trace contextRef="#ctx0" brushRef="#br0" timeOffset="57622.2958">2059 10071,'25'0,"25"74,49-24,-25 24,1-24,24-1,-50-24,51 50,-51-75,-24 49,0-24,0-25,-1 25,-24-25,25 0,0 25,-25-1,50 51,-26-26,26 1,-25 24,25 1,-1-26,26 1,-51 24,26-24,0 0,-1 24,-24-49,25 25,-1 24,-24-24,25-1,-1 50,50 25,1 0,-51-49,50 49,-24-75,24 76,-49-51,-1-24,26-1,-26 1,-24-25,50 49,-51-49,51 49,-26 1,26 24,-26-50,51 51,-26-26,-49 0,49 1,-24-25,24 49,1 0,-1-74,-49 24,0-49,-25 50,25-50,-25 25,24-25,-24 0,0 25,25-25,0 49,25 26,-1-51,1 76,-1-51,1 1,49 49,-74-74,-25 0,0-1,25-24,0 0,-25 25,24 0,1-25,0 50,0-26,0-24,-25 25,24-25</inkml:trace>
  <inkml:trace contextRef="#ctx0" brushRef="#br0" timeOffset="58391.3398">2233 15354,'0'0,"0"25,0 0,25 24,-25 1,24-25,-24 24,0 26,0 24,0-49,0-1,0 1,0-1,0 1,0-25,0 0,0-25,0 24,0-24,0 0,25 0,0 0,0 0</inkml:trace>
  <inkml:trace contextRef="#ctx0" brushRef="#br0" timeOffset="60806.4779">2778 15329,'-49'-25,"49"25,-25 0,0 0,0 0,1 0,24 0,-25 0,0 0,25 0,-25 0,0 25,1 0,24 25,-25-25,25 24,-25-24,25 0,0-25,0 0,0 25,50-1,-26 1,1-25,0 50,0-50,-25 0,25 0,-1 0,26 0,-50 0,50-25,-1-49,-24 49,0-50,-25 75,0 0,0 25,0-25,-25 50,25-25,0 24,0 26,0 24,0 25,0 0,25 25,-25-25,0-50,0-49,0-25,0 0,0-25,0 0,25-24,-25 49,49-25,-49-25,50 25,-25-24</inkml:trace>
  <inkml:trace contextRef="#ctx0" brushRef="#br0" timeOffset="61702.5292">3225 15304,'0'0,"0"0,0 0,0 25,0 0,0 0,-50 49,50-24,0 24,0-49,0 50,0-26,0 1,0-50,0 49,0 1,0-25,0 24,25-49,-25 0,25 0,0 0,0 0,-25 0,24 0,-24 0,25 0,0-24,-25 24,25-25,-25 25,0-25,0 0,0 0,0 25,0-24,0-1,-25 25,0 0,0-25,1 25,-1 0,0 0,0 0,25 0,0 0,25-25,-25 25,25 0,24-25,-24 25,0 0,25 0</inkml:trace>
  <inkml:trace contextRef="#ctx0" brushRef="#br0" timeOffset="62886.5969">3895 15404,'0'0,"-25"0,25 0,-25 0,0 0,25 0,-25 0,25 25,-24-25,24 0,-25 49,25-24,0 0,0 0,0 24,0-49,0 25,0 0,0 0,0-25,-25 24,25 1,0 0,0 0,0 0,0-1,0-24,0 25,0-25,0 25,0 0,25-25,0 25,-25-25,0 24,24-24,-24 0,25 0,-25 0,50 0,-1 0,-24 0,-25-24,25 24,-25-25,0 25,0-25,0 25,0-50,-25 1,25 24,0 25,0-25,0 25,-25-25,25 25,-24 0,24 0,-25-24,0 24,25 0,-25 0,25 0,-25 0,1 0,24 0,-25 0,25 24,-25-24,25 0,-25 25,25-25,0 25,-25 0,25-25,0 0,0-25,0 25,0 0,0 0,25 0</inkml:trace>
  <inkml:trace contextRef="#ctx0" brushRef="#br0" timeOffset="71223.0737">14089 7764,'0'-25,"-24"-74,24 74,0 25,-25-50,25 26,-25-1,0-25,-24 25,24-24,-25-1,1 1,-1-1,-49 0,49 26,-24-26,24 25,0-24,1-1,-26 25,51 0,-26 1,-24-26,24 25,0 0,1-24,-26 49,26-25,24 0,-25 0,26 25,-1 0,0-25,-25 25,1 0,-1-24,25-1,1 25,-26 0,50 0,-25 0,25 0,-25 0,0 0,1 0,24 0,-50-25,0 25,26 0,-26 0,-24 0,49 0,0 0,0-25,25 25,0 0,-25 0,1-25,-1 25,25 0,-50-24,1 24,-1 0,-24 0,24 0,-49 0,24 0,1 0,-25 0,24 0,1 0,-1 0,-24 0,50 0,-26 0,50 0,-49 0,0 0,49 0,-50 0,26 0,-26 0,26 0,-50 0,-1 0,26 0,24 0,25 0,-49 0,24 0,1 0,24 0,0 24,-24-24,49 0,-50 0,25 0,25 0,0 25,-49-25,49 25,-50-25,50 0,-25 0,-49 0,74 0,-25 0,0 25,0-25,25 0,-24 25,-1-25,0 0,0 24,0 1,-49-25,49 25,0 0,25-25,-25 0,25 25,-24-25,24 0,-50 24,50 1,-50-25,26 25,-1 0,-25 0,25-25,-24 25,49-25,-50 24,25-24,1 25,-1-25,-25 25,25 0,1-25,-1 0,0 0,25 25,-25-25,25 24,0 1,0-25,0 25,-25 0,1 24,24-49,-25 25,0-25,25 0,0 25,0-25,-50 50,50-26,-24 26,-1-25,-25 0,50-25,-25 24,1-24,24 0,0 25,-25 0,25-25,0 0,0 25,-25-25,25 0,0 25,-25-1,0-24,1 25,-1 0,25 0,-25-25,25 25,0-1,-25-24</inkml:trace>
  <inkml:trace contextRef="#ctx0" brushRef="#br0" timeOffset="72607.1529">8012 7392,'25'0,"-25"0,0 25,25-25,-25 0,25 0,-25 24,0-24,0 50,0-50,0 25,0-25,0 49,0-24,0 0,0-25,0 25,0 24,0-49,0 25,0-25,0 25,0 0,0-25,0 25,0-25,0 49,0-49,0 25,0-25,24 0,-24 25,0-25,25 0,-25 0</inkml:trace>
  <inkml:trace contextRef="#ctx0" brushRef="#br0" timeOffset="73991.232">1712 15801,'49'0,"26"0,24 0,0 0,75 0,0 0,-50 0,24 0,-98 0,0 0,24 0,-24 0,24 0,25 0,1 0,-26 0,25 0,-49 0,-25 0,24 0,-49 0,0 0,25 0,0 0,0 0,-1 0,1 0,50 0,24 0,124 0,-49 0,74 0,-75 0,1 0,-25 24,-100-24,-24 0,-25 0,-25 0,1 0,-51 0,1 0</inkml:trace>
  <inkml:trace contextRef="#ctx0" brushRef="#br0" timeOffset="75727.3313">4168 15751,'24'25,"-24"0,50 24,-50-24,25 0,0-25,-25 49,49-49,-49 25,0 0,25 25,-25-50,0 0,25 0,0-25,-25-25,24 1,1-1,25-74,-1 25,1 0,49-25,-49 99,49-50,-25-24,-24 99,-25-25</inkml:trace>
  <inkml:trace contextRef="#ctx0" brushRef="#br0" timeOffset="77566.4365">8136 7937,'0'0,"0"0,0 0,25 0,-25-24,25 24,0 0,0-50,49 50,0-50,-24 26,0-1,-26 25,1 0,0-25,-25 25,50 0,-50 0,24 0</inkml:trace>
  <inkml:trace contextRef="#ctx0" brushRef="#br0" timeOffset="81550.6644">13841 7714,'25'0,"25"0,-50 0,49 25,-49-25,25 0,-25 0,50 50,-50-50,49 24,-49-24,25 50,25-50,-25 25,24 0,-49-25,25 0,-25 0,25 0,0 0,-25 0,0-75,24 1,-24 24,25 25,-25 1</inkml:trace>
  <inkml:trace contextRef="#ctx0" brushRef="#br0" timeOffset="94344.3962">12403 9624,'-25'0,"0"0,-25 0,26-49,-26 49,0-50,26 25,-51-24,26 24,24 25,0-25,0 25,0 0,25 0,-24 0,24 0,-50-50,50 26,-50-26,26 25,-1 0,0-24,0 24,25 25,0-25,-25 0,25 1,0-26,0 25,-24-25,24 1,0-1,-25 1,25 49,-25-25,25 0,0 0,0-24,0 24,0-50,0 1,0 0,0 49,0 0,0 0,0 25,0-25,0 1,25 24,-25-25,25 0,-25 0,24 25,1-25,-25 25,50-24,-1-26,-24 50,25-50,-25 50,24-49,-24 24,0 25,-25 0,25-25,-1 25,26-25,49-24,124 24,-148 0,49 25,50-25,-75 25,25-25,-50 1,-24 24,24 0,-24-25,49 0,-49 0,-1-74,75 49,-24 50,-26 0,0 0,26 0,-26 0,-24 0,-50 0,49 0,26 25,-26-25,1 0,-25 0,49 0,-49 0,49 25,1-25,-50 0,49 50,-49-50,0 0,24 24,1-24,-25 25,49 25,-74-50,50 25,-1-1,-24-24,0 25,0-25,-1 25,26 0,-25-25,0 49,-1-49,1 25,0 25,0-25,-25 0,25 24,-1-49,1 50,0-1,-25-24,50 25,-50-50,24 49,-24-49,25 25,-25 0,0 0,50 24,-50-24,0 0,25 25,-25-50,24 0,-24 24,0-24,0 25,0 0,25-25,-25 25,0 0,0-1,0 1,0-25,0 50,0-25,0-1,0 26,0 0,0-50,0 74,-25-49,25 25,-24-26,24 1,-25 0,0 25,25-50,-25 24,25 1,-49 0,24-25,-25 74,25-74,-49 0,24 25,1 25,-1-25,1 24,-1-24,0 0,26 0,-1-25,0 24,0-24,-24 25,-1 0,-24 0,-75 24,25 1,24-50,-24 50,25-26,25-24,-1 0,1 25,0-25,24 25,0-25,-49 0,0 50,49-50,-74 0,75 0,-26 0,1 0,49 0,0 0,-49 0,74 0,-25 0,-49 0,-26 0,-24-50,25 50,25 0,-1-25,50 0,-24 25,24-49,0 49,25 0,0-25,-25 0,25 25,0-25,-24 25,24 0,0-24,0 24,-25-25,0 0,25-25,0 50,0-24,-25-1,25 0</inkml:trace>
  <inkml:trace contextRef="#ctx0" brushRef="#br0" timeOffset="101550.8083">15528 9847,'0'0,"25"25,0 25,-1-25,1-1,-25 1,50 0,-50 0,25 0,0 0,-25-1,0 1,24-25,-24 25,0 0,0-25,50-25,0-25,-1 1,26-51,-26 1,1 50,-1-26,-24 1,0 49,-25 0,25 0,0 1,-25 24,0-25</inkml:trace>
  <inkml:trace contextRef="#ctx0" brushRef="#br0" timeOffset="113942.5171">6375 9426,'25'25,"0"24,0-24,-1 0,26 24,-50 1,25 0,24-1,-49-49,25 50,-25-25,25-25,25-50,-26 25,26-24,0-1,-26 0,51-24,-50 49,-1-24,1-1,0 25,0-24,-25 24,25 0,-1 25,-24 0,0-25,0 25,25 0</inkml:trace>
  <inkml:trace contextRef="#ctx0" brushRef="#br0" timeOffset="126662.2446">12055 9426,'0'0,"25"0,74-25,1 0,-26 25,25 0,1 0,73 0,-74 0,-24 0,24 0,0 25,-49-25,-1 0,1 0,-25 0,24 0,-24 0,0 0,49 0,-49 0,25 0,-25 0,49 0,-24 25,-1 0,1-25,0 0,-26 0,26 24,24-24,-24 0,0 0,-1 0,1 0,-1 0,26 0,-50 0,-1 0,1 0,0 0,0 0,24 0,-49 0,25 0,25 0,0 0,-26 0,1 0,-25 0,25 0,0 0,0 0,-1 0,1 0,50 0,-51 0,51 0,-26 0,-24 0,50 0,-51 0,1 0</inkml:trace>
  <inkml:trace contextRef="#ctx0" brushRef="#br0" timeOffset="189774.8545">7343 8979</inkml:trace>
  <inkml:trace contextRef="#ctx0" brushRef="#br0" timeOffset="190287.8838">13990 9351</inkml:trace>
  <inkml:trace contextRef="#ctx0" brushRef="#br0" timeOffset="190999.9245">7789 9227</inkml:trace>
  <inkml:trace contextRef="#ctx0" brushRef="#br0" timeOffset="191390.9469">13395 9351</inkml:trace>
  <inkml:trace contextRef="#ctx0" brushRef="#br0" timeOffset="191814.9712">8211 9277</inkml:trace>
  <inkml:trace contextRef="#ctx0" brushRef="#br0" timeOffset="192231.995">13544 9475</inkml:trace>
  <inkml:trace contextRef="#ctx0" brushRef="#br0" timeOffset="192616.017">7665 9401</inkml:trace>
  <inkml:trace contextRef="#ctx0" brushRef="#br0" timeOffset="198207.3368">15503 7516,'0'0,"0"25,0-1,25-24,-25 50,0-50,0 0,0 25,25-25,-25 25,0-1,0-24,0 25,25-25,-25 25,24-25,-24 25,25 24,0-24,-25 0,0 0,0 0,25-1,-25-24,0 0,0 25,25-25,0-49,-1-1,-24 25,0-24,0 24,0 0,25 25,-25-25,0 0,0-24,0 24,25 0,-25 25,25-25,0 1,-1-26,26 25,-25 0,24 1,1 24,0-25,-26 25,26-25,-50 25,50 0,-26-25,1-24,-25 49,50 0,-50-25</inkml:trace>
  <inkml:trace contextRef="#ctx0" brushRef="#br0" timeOffset="200920.492">12527 9029,'49'0,"26"-25,-26 25,1-25,0 25,24 0,-49 0,49 0,-24 0,-1 0,26 0,-1 0,1 0,-51 0,1 0,25 0,-1 0,-49-25,50 25,-25 0,0 0,24 0,-24 0,50 0,-51 0,26 0,-25 0,0 0,24 0,-24 0,0 0,0 0,24 0,-24 0,25 0,-26 0,1 0,74 0,-49 0,124 25,-75-25,-49 25,24-25,-24 0,-26 0,1 0,0 0,25 0,-26 0,1 0,0 0,-25 0,25 0,-25 0,49 0,-24 0,-25 0,25 0,0 0,0 0,-25 0,24 0,1 0,-25 0,25 0,0 0</inkml:trace>
  <inkml:trace contextRef="#ctx0" brushRef="#br0" timeOffset="206880.8329">6450 8632</inkml:trace>
  <inkml:trace contextRef="#ctx0" brushRef="#br0" timeOffset="219990.5827">9476 12080,'-25'0,"0"-25,-24-49,-1-1,25 1,0-1,0 26,25-1,0 25,-24-24,24 24,0 0,0-49,0 24,0-24,0 24,0 1,0-1,0 25,0 25,24-25,1 0,-25 1,25-1,0 0,0 0,24 25,26-49,-1 49,-24 0,-1-25,26 25,-26 0,1 0,24 0,26 0,-51 0,100 0,-99 0,24 0,1 0,-1 25,0-1,26-24,-1 25,-25-25,25 25,-24 0,-26-25,-24 25,25-1,-1-24,-49 0,25 25,-25-25,25 0,0 50,0-50,-25 25,49 24,-49-24,25 25,0-1,-25-24,25 25,-25-1,0-24,25 0,-25-25,0 25,0 0,0 24,0 1,0-25,0-1,0 1,-25 0,0 0,25-25,0 25,-25-1,25-24,-25 25,0 0,25 0,-49 0,24-1,25-24,-50 25,50-25,-49 25,-1-25,25 25,-24-25,-1 25,1-25,-1 0,-24 0,24 0,0 0,-24 0,0 0,24 0,-24 0,49 0,-25 0,25 0,0 0,1 0,24 0,-50 0,50 0,-25 0,25 0,-99 0,49 0,1 0,-26 0,51 0,-26 0,-24 0,24 0,0-25,26 25,-26 0,-24-25,49 25,0 0,0 0,0 0,25-25,0 25,-24-25</inkml:trace>
  <inkml:trace contextRef="#ctx0" brushRef="#br0" timeOffset="237702.5958">10939 5804,'25'0,"49"0,26 0,-1 0,-74 0,24 0,26 0,-50 0,-1 0,-24 0</inkml:trace>
  <inkml:trace contextRef="#ctx0" brushRef="#br0" timeOffset="238190.6237">11262 5755,'0'24,"-25"1,25 25,0 0,-25-1,0 1,0-1,1 1,-26 0,25-1,0 1,1-50,-1 25</inkml:trace>
  <inkml:trace contextRef="#ctx0" brushRef="#br0" timeOffset="238646.6498">11286 5953,'0'25,"0"0,25 24,-25 1,25 0,-25-1,25 1,0-1,-25 26,0-50,0 24,0-24,0 0,0 24,0-49,0 0,25 0,-25-24,0 24</inkml:trace>
  <inkml:trace contextRef="#ctx0" brushRef="#br0" timeOffset="239094.6754">11485 6127,'50'0,"-1"25,-24-1,0 1,-25-25,25 25,-1-25</inkml:trace>
  <inkml:trace contextRef="#ctx0" brushRef="#br0" timeOffset="241358.8049">14784 10567,'0'0,"0"25,25-1,0 26,-25-50,0 0,24 25,-24 0,0-25,0 24,25-24,0 25,-25 0,0-25,25 25,-25 0,0-1,25-24,-1 0,-24-24,0 24,0-25,25 25,-25-50,0 50,25-49,0 24,-25 0,25-25,-25 50,0-49,24 24,-24 0,25 0,-25 25,25-24,-25-1,25 25,0-50,-25 50,24-25,1-24,0 24,0-49,-25 49,25 0,24-25,-49 50,0-24,25 24</inkml:trace>
  <inkml:trace contextRef="#ctx0" brushRef="#br0" timeOffset="252230.4267">6400 9475,'0'0,"0"0,0 25,0 0,0-25,0 25,0 0,25 24,-25 1,25-1,-25 1,0-25,0 0,0-1,0-24,24 25,26 25,0-1,-50 1,24-25,1-25,25 50,-1-1,-24-24,25-25,-50 0,0 0,0-25,0-24,-25 24,25 0,0 25,0-25,0 25,25-74,0 49,24-50,-24 1,0 49,24-24,-49-26,25 50,0-24,0-26,-25 51,0 24,0-50,25-49,-1 74,-24 25,25-25,0 0,-25 25</inkml:trace>
  <inkml:trace contextRef="#ctx0" brushRef="#br0" timeOffset="259590.8477">6350 9674,'25'0,"0"25,-25-1,0-24,0 0,0 25,25-25,-25 25,0 0,25-25,-1 25,-24-1,50 1,-50 25,25-1,-25-24,0-25,49 50,-49-25,25 0,-25-1,25-24,0 0,0 0,-25 25,49-25,-49 0,25 0,-25 0,0 0,-25 0,25-25,-25 1,25 24,0-25,0 25,-24-50,24 25,0 0,-25 25,25-24,-25-1,25 0,0 25,-50-50,50 26,-24-1,24 0,0 25,0-25,-25 25,25-25,0 25,25 25,-25 25,0-1,0-24,24 50,26-1,-50-49,0 0,0 0,0-25,0 0,0 0,0-25,0 0,0 0,0 25,0-50,0 26,0-1,-25 25,25-25,0 25,0-25,-25 25,25-25,0 25,0-24,0 24,0-25,0 25,-24 0,24 0,0 0,0 25,0-1,0 1,0 0,0 0,0 0,0-1,0 1,0 0,0 0,0-25,0 25,0-25,0 0,-25-25,0 25,25-25,0 0,-25 25,25-49,0 49,0-25,0 0,0 0,0 0,-25 25,25 0,0-49,0-1,0 25,0 1,0 24,-24-25,24 0,0 0,0 25,0 25,24 0,-24-25,0 49,25 1,-25-50,25 50,-25-26,25 1,-25-25,0 25,0-25,25 25,-25 0,24-25,-24 24,25-24,-25 0,25 25,-25-25,0 0,0 0,0-25,0 25,0-24,25 24,0-50,-25 50,0-50,24 50,-24-24,25 24,0-50,0 50,24-50,-24 50,25-49,-50 49,0 0,25-25,-25 25,0-25,24 0,1 1,-25 24,0 0,25 0,-25-25,0 0,0 25,0 25,-50 0,26 24,-26 1,0-25,1 49,49-74,-50 25,50 0,0-1,0-24,-25 25,25 0,0-25,-24 25,-1 0,25-1,0-24,0 25,0-25,0 50,0-50,-25 25,25 0,0-25,0 0,0 0,0 0,25-25,0 25,-25 0,24 0,-24 0,25-25,0 0,-25 0,25 25,-25-49,25 49,-1 0,-24-50,0 50,25-25,-25 25,0-25,0 25,0-24,25-1,-25 0,25 25,-25-25,0 0,0 25,0-24,0 24,0-50,25 50,-25 0,0-25,0 25,0-49,24 24,-24 25,0 0,0 25,0-25,-24 24,24-24,-25 25,25 0,-25-25,0 25,25 0,0-1,-25-24,25 50,-24-50,-1 25,25 0,0-1,0 26,-25-50,0 25,25 0,0-1,0-24,-25 25,25 25,0-50,0 25,-24-25,24 25,-25-25,25 24,0-24,0 25,-25-25,25 0,0-49,25 49,0-50,-25 50,24-25,1-25,0 26,-25-1,25 25,-25-25,0 0,0-24,25 24,-1 0,-24 25</inkml:trace>
  <inkml:trace contextRef="#ctx0" brushRef="#br0" timeOffset="260270.8866">6598 9500,'-24'0,"24"25,0-25,0 25,0 0,0-25,0 0,0 24,0-24,-25 0,25 25,0 0,0-25</inkml:trace>
  <inkml:trace contextRef="#ctx0" brushRef="#br0" timeOffset="262455.0115">6474 9624,'0'-25,"0"25,0-49,-24 24,-1 25,25 0,0 0,0 25,25-25,-1 0,-24 25,0-25,25 24,-25 1,0-25,25 25,0 0,-25 0,0-25,0 24,25-24,-25 50,0-50,0 25,24-25,-24 25,25-1,-25-24,0 25,25-25,-25 25,25-25,-25 25,0 0,0-25,0 0,25 0,-1 0,-24 0,25 0,-25 0,25 0,0 0,-25 0,0 0,0-25,25 0,-1-25,-24 1,0-1,0 25,0 1,25-1,-25 25,0-25,25 25,0-25,-25 25,0-25,25 1,-25 24,24-25,-24 25,25-25,0 25,-25-25,50 0,-50 1,24-1,26-50,-50 75,25-24,-25-1,0 0,0-25,0 26</inkml:trace>
  <inkml:trace contextRef="#ctx0" brushRef="#br0" timeOffset="267783.3163">13841 9500</inkml:trace>
  <inkml:trace contextRef="#ctx0" brushRef="#br0" timeOffset="273846.6631">13469 10443,'-49'0,"24"25,-25-25,50 24,-25 1,1-25,-26 25,25 0,-24 24,-1-24,25 0,-49 49,49-24,0-25,0 24,25-49,0 25,0-25,25 0,-25 0,50 0,24 0,1 0,49-25,-25 25,0 0,25 0,-99 0,0 0,0 0,-25-49,0 49,-25-50,0 1,0 24,0-25,25 50,-49-49,49 24,-25 0,0 0,0 0,0-24,1-26,-1 51,25-1,0 25,-25 0,0 25,0-25,1 24,-1 26,0-50,25 50,-25-1,0-24,25 25,-24-1,-1-49,25 50,0-50,0 25,-25-25,25 0,0 24,-25-24,0 25,25-25,0 0,0 0,25 25,50-25,-51 0,1 0,0 0,0 0,0 0,-25 0,24 0,-24 0,0-25,0 25,0-25,0 1,0 24,0-25,0 25,0-25,25 0,-25 25,0 0,-25 0,25 0,-24 25,-1-25,25 25,-25-25,25 0,-25 0,0 0,25 25,0-25,-24 24,24-24,0 25,-50-25,75-25,0 1,-25-1,24-25,-24 50,0 50,0-50,0 49,0-24,0 0,0 25,0-50,0 24,0-24,0-24,0-1,0-25,0 25,0 1,25-26,-25 50,25 0,-25-25,25 25,0 0,-25-25,0 25,24 25,-24 25,0-50,0 49,0-49,0 25,0-25,0 25,0-25,-24 0,24 25,0 0,0-25,0-25,0 0,0 0,0 0,0-24,0 24,24 0,1 0,-25 1,25-1,0 25,-25 0,25 0,-25 49,0 26,0-50,0 24,0-24,0 25,0-50,0 24,0-24,0 0,0-74,-25 74,25-50,0 26,0-1,0 0,0 0,0 25,0-25,0 25,0 0,0 25,25-25,-25 50,0-50,0 25,0-1,0-24,0 50,0-50,0 25,0-25,0-50,0-24,0 24,0 25,-25-24,25 49,0-25,0 25,0 0,0 50,25-26,-25-24,24 25,1 0,-25 25,25-1,25 26,-25-51,-25-24,24 0,-24 0,0 25,0-74,0-26,0 26,0-1,-24 0,24 50,0 0,0 0,0 25,0-25,24 25,-24 0,25 0,0 24,-25-49,0 25,0-25,0 0,0 0,-25-74,0 24,-24 25,49-24,-25 49,0-25,25 0,-25 25,25 0,-25-25,25 25,0 50,0-25,0 24,0-24,0 0,0 0,-24-50,-1-74,0 49,0 0,0 1,25-1,0 50,0-25,0 25,0 50,25-25,0 24,-25-24,0 0,25 25,0-1,-25-24,0-25,0 25,0-25,0 25,0-25,0 0,0-25,0 25</inkml:trace>
  <inkml:trace contextRef="#ctx0" brushRef="#br0" timeOffset="278926.9537">11708 7466,'25'0,"49"25,-49 25,74-1,-24 50,24-24,25 24,-99-99,49 74,25 26,1-26,-26-24,25 49,1 0,24 0,24 25,-24-24,0-26,-49 0,49 50,-25-49,25 49,-25 0,-99-99,50 24,0 26,24-26,-49-24,24 25,-49-25,25-25,-25 24,25-24,0 0,-25 25,0-25,25 0,-25 25,0-25,24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4:08:39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6251 10145,'25'25,"25"-25,-1 0,1 0,-1 0,1 0,-25 0,24 0,-24 0,0 0,0 0,-25 0,25 0,-1 0,1 0,0 0,25 0,-1 0,1 0,-1 0,-24 0,0 0,25 0,24 0,-49 0,25 0,-26 0,26 0,49 0,-24 0,-26 0,1 0,-1 0,1 25,24-25,-49 0,0 0,49 0,-49 0,74 0,1 0,-51 0,26 0,-1 0,1 0,-26 0,75 0,-99 0,49 0,1 0,49 0,-50 0,25 25,-24-25,-1 0,1 0,-26 0,26 24,-26-24,-24 25,25-25,-1 0,1 0,0 0,24 0,0 0,-24 0,49 0,-24 0,24 0,0 0,-25 0,26 0,-26 0,25 0,1 0,-1 0,-25 0,25 0,50 0,-50 0,1 0,24 0,0 0,-25 0,50 0,-75 0,1 0,-1 0,-24 0,24 0,0 0,26 0,-26 0,-24 0,24 0,-24 0,24 0,1 0,-26 0,1 0,-1 0,1 0,-25 0,24 0,-24 0,25-25,24 25,1 0,-1 0,0 0,-24 0,0 0,-1 0,1 0,-25 0,0 0,-1 0,1 0,0 0,-25 0,25 0,0 0,-1 0,-24 0,0-24,0-1,0 25,0-25,0-25,0 50,0-24,0-1,0 0,0 25,0-50,0 1,0 24,-24 0,24-25,0 50,0-24,0 24,0-50,0 0,0 26,0-26,0-24,0 24,0-24,0 49,0-25,0 1,0-26,0 1,0 49,0 0,0-24,0 49,0-25,0-25,0 50,0 0,-25 0,25 0,-25-25,0 25,-24 0,-26-25,50 25,-24 0,-1 0,-24 0,49 0,25 0,-25 0,0 0,-24 0,24 0,-99 0,49 0,-24 0,-50 0,-49 0,24 0,1 0,-1 0,50 0,-25 0,25 0,0 0,0 0,-25 0,75 0,-1 0,26 0,24-24,-25-1,1 25,24 0,-49 0,24 0,-24 0,-26 0,1 0,-50 0,50 0,-50 0,25 0,-25 0,25 0,-24 0,24 0,49 0,-99 0,75 0,-25 0,-49 0,49 0,-25 0,25 0,25 0,49 0,0 0,1 0,-26 0,26 0,-1 0,0 0,1 0,-26 0,1 0,24 0,26 0,-26 0,50 0,-25 0,-24 0,24 0,-50 0,26 0,-26 0,1 0,-1 0,1 0,-50 0,50 0,-1 0,26 0,-1 0,0 0,1 0,24 0,-25 0,1 0,-75 0,49 0,-24 0,49 0,1 0,24 0,-25 0,1 25,-26-1,1-24,0 25,-26 0,51-25,24 25,-25-25,50 74,0-24,0-25,0 24,0 1,0 0,0-1,0-24,0 49,0-49,0 25,0-25,0-1,0 1,0 0,0 25,0-26,0 1,0 25,0-25,0-1,0-24,0 25,0-25,0 25,0 25,0-1,0-24,0 25,0-50,0 25,0-25,25 0,-25 0,25 0,25 0,98 24,-73-24,24 0,-49 0,24 0,25 0,-24 0,-26 0,-49 0,25 0,0 0,-25 0,25 0,24 0,1 0,-25 0,24 0,1 25,-25-25,0 0,-1 25,1-25</inkml:trace>
  <inkml:trace contextRef="#ctx0" brushRef="#br0" timeOffset="1520.087">4093 11187,'0'0,"25"0,-25 25,0-25,50 49,-50 1,49 0,-24-1,0 1,0-25,-1 49,1 0,-25-24,25-25,-25 0,0-1,0-24,25-24,24-76,1 51,24-75,1 49,-26-24,-24 25,50-50,24 0,-50 49,1 26,0-1,-25 25,-1 0,-24 1,25 24,-25 0,25 0,0-25,0 25,24-25,1-25,-25 50,-1-24</inkml:trace>
  <inkml:trace contextRef="#ctx0" brushRef="#br0" timeOffset="4303.2462">6326 11881,'0'0,"49"-24,26 24,24 0,-50-25,26 25,-26 0,26 0,-1 0,-24 0,-25 0,24 0,1 25,24-25,-24 0,0 24,24-24,-24 25,74 0,-25-25,0 0,50 0,24 0,-49 0,75 0,24 0,-99 0,75 0,-51 0,26 0,-75 0,1 0,-26 0,0 0,1 0,-1 0,1 0,-26 0,26 0,-26 0,50 0,-24 0,-26 0,26 0,24 0,-24 0,24 0,-50 0,26 0,-26 0,26 0,-26 0,26 0,-26 0,-49 0</inkml:trace>
  <inkml:trace contextRef="#ctx0" brushRef="#br0" timeOffset="7688.4398">4242 7962,'-25'0,"0"25,1-25,-1 0,25 25,-25-25,25 0,-25 25,0 0,-24-1,24 1,-25 25,1-25,-1 24,-24 1,49-25,0-1,-25 1,50-25,-49 25,49 0,-25 0,0 24,25-24,-25 0,1 0,-1 24,0-24,0 25,-24 24,49-24,-50 49,0-25,26-24,-26-25,25 24,0-24,25 0,-24-25,-1 50,25-26,-25 1,0 0,25 0,0 24,0 1,-25-25,1 24,24-24,0 0,0 25,0-1,0 1,0-25,0 24,0 26,0-26,0 1,0-25,0 24,0-49,0 25,0 25,0-50,0 25,0-1,0 1,0 0,0 0,0 24,0-24,24 25,-24-50,0 25,25 24,0-49,-25 25,0-25,50 50,-50-26,24 1,-24-25,0 25,50 0,-50-25,0 0,25 25,0-1,-1 1,-24-25,25 0,0 0,0 25,0 0,24 0,-49-25,25 0,49 24,-49 1,0-25,74 0,-74 25,25-25,-1 25,-49-25,25 0,25 0,-1 25,1-25,0 0,-1 0,1 0,-25 0,-1 0,-24 0,25 0,0 0,-25 0,25 0,24 0,1 0,-25 0,0 0,24 0,-24 0,0 0,0 0,-1 0,-48 0,-1 0,-25 0</inkml:trace>
  <inkml:trace contextRef="#ctx0" brushRef="#br0" timeOffset="9039.5171">4044 10641,'0'0,"49"0,1 25,-1 0,-24-25,0 25,-25-25,25 24,-25-24,49 0,-24 25,0 0,0-25,0 25,-1 0,1-1,0 1,-25-25,0 0,-25 25,25-25,-25 0,1 25,24-25,-25 0,25 0,-25 0,0 0,-24 0,-26 0,26 0,24 0,0 0,25 0,-25 0,25 0,-25 25,1-25,24 0,0 24,-25-24,25 25</inkml:trace>
  <inkml:trace contextRef="#ctx0" brushRef="#br0" timeOffset="12655.7239">5829 13965,'0'0,"0"0,0 0,0 0,25 0,25 0,-25 0,24 0,1 0,24 0,-49 0,50 0,-51 0,51 0,-50 0,24 0,-24 0,0 0,0 0,-1 0,-24 0,25 0,25 0,-25 0,-1 0,26 0,0 0,-26 0,51 0,-1 0,-49 0,0 0,0 0,-25 0,49 0,-24 0,25 0,-26 0,51 0,24-25,-24 25,-1 0,0 0,26 0,-1 0,-25 0,25 0,25 0,-24 0,-26 0,25 0,-24 0,24 0,-49 0,24 0,0 0,1 0,24 0,-49 0,24 0,0 0,-24 0,24 0,26 0,-26 0,-24 0,-1 0,26 0,-50 0,123 0,-98 0,24 0,-24 0,24 0,1 0,-1 0,1 0,-1 0,0 0,1 0,24 0,-49 0,-1 0,1 0,0 0,49 25,-50-25,26 0,-26 0,1 0,0 0,24 0,-24 0,-50 0,49 0,-49 0,50 0,-50 0,25 0,-25 25,24-25,26 25,0-25,49 24,-74 26,49-50,1 0,-26 0,-24 0,0 0,24 25,1-25,-25 0,24 0,1 0,-25 25,0-25,-1 0,-24 24,25-24,0 0,-25 0,0 0,25 0,-25 0,25 0,-25 0,49 0,-24 0,0 0,0 0,-25 0,24 0,1 0,-25 0,0 0,0 0,25-24,-25 24,0 0,25-25,-25 25,25 0</inkml:trace>
  <inkml:trace contextRef="#ctx0" brushRef="#br0" timeOffset="17439.9975">15875 11237,'-24'0,"24"0,-25 0,0 24,0-24,25 0,-25 25,25-25,-24 0,-1 25,25 0,-25-25,25 0,-25 25,0-1,25 1,-25 0,1 0,24 24,-50-24,50 0,-25 0,25 24,-25 1,25 0,0-1,0 1,0-1,0 26,0-50,0 24,0 1,0-1,0-49,0 25,0-25,0 50,25-50,0 50,25-26,-50 26,49 0,-24-26,25 26,-50-50,49 25,-24 0,0-25,0 24,-25-24,99 25,-49-25,24 0,0 25,-24-25,24 25,-24 0,24-25,-24 0,0 0,-1 0,1 0,-1 0,26 0,-25 0,-26-25,1 25,0-25,0 0,0 25,24-49,1 49,-1-50,-24 50,25-50,-25 50,-1-24,-24-1,25-25,50-49,-75 49,0 25,0-24,0 24,0 0,0-24,0 24,0-25,0 25,0-49,-25 24,25 1,-25-1,25 25,-50 1,50-1,-24 0,-1 0,0 0,25 1,-25-26,-24 25,24-24,-50 24,26-25,24 25,-49 25,49 0,0-24,0 24,25 0,-25 0,0 0,1 0,24 0,-25 0,0 0,-25 0,26 0,-1 0,-25 0,25 0,1 0,-26 0,0 0,26 0,-1-25,0 25,0 0,25 0,-25 0,-24 0,24 0,0 0,-49 0,24 0,25 0,-24 0,-1 0,1 0,24 25,0-25,0 0,0 0,0 0,25 0,-24 0</inkml:trace>
  <inkml:trace contextRef="#ctx0" brushRef="#br0" timeOffset="18648.0666">16421 11261,'-25'0,"25"0,-25 0,25 0,-24 25,-1-25,25 0,0 0,-25 25,25-25,-25 0,0 0,25 25,-24-25,-1 25,0-1,-25 1,50 0,-49-25,49 25,0 0,-25-25,0 74,25-24,-25-26,25 1,-24 25,-1-50,25 49,0-49,-25 25,25 0,0 25,0-26,0 51,0-50,0-1,0 26,0-50,0 25,0 0,0-1,0 26,0-25,0 0,0 24,25-24,-25 0,0 0,0-25,0 25,0-1,0-24,25 25,-1 0,-24 0,0 0,50 24,-50-24,0-25,0 0,25 25,-25 0,25-25,-1 0,1 0,-25 24,25-24,-25 0,0 0,-25-49</inkml:trace>
  <inkml:trace contextRef="#ctx0" brushRef="#br0" timeOffset="20032.1458">15454 11782,'0'0,"0"0,0 0,24 0,-24 25,25 25,0-1,25 1,-50-50,24 49,26-24,0 25,-1-25,-24-1,25 26,-25-25,-1-25,26 50,-25-50,0 0,24 0,-24 0,0 24,24-24,1 0,-25 0,24 0,-24 0,0 0,25 0,-50 0,24 0,-24 0,25 0,-25 0,25 0,0 0,0 0,-25 0,49 0,1-24,-25-1,-1 25,1 0,-25-25,0 25,50 0,0-50,-50 50,0-25,24 25,1-24,0-26,-25 50,25 0,-25-25,0 25,0-25,0 1,0-1,0 0,0 25,0-25,0 25,25 0,-25 0,0-25,0 25</inkml:trace>
  <inkml:trace contextRef="#ctx0" brushRef="#br0" timeOffset="20712.1847">15652 11931,'0'0,"25"-25,0 0,0 25,-25 0,49-49,1 24,-25 25,24-25,-49 25</inkml:trace>
  <inkml:trace contextRef="#ctx0" brushRef="#br0" timeOffset="21000.2012">16148 11782,'25'0,"-25"-25,50 25,-26-24,1 24,-25 0,25-25,-25 25</inkml:trace>
  <inkml:trace contextRef="#ctx0" brushRef="#br0" timeOffset="21232.2144">16495 11708,'0'0,"25"25,-25-25,25 0,-25 0,50 0,-50 0</inkml:trace>
  <inkml:trace contextRef="#ctx0" brushRef="#br0" timeOffset="21432.2259">16818 11782,'25'25,"-25"-25,49 25,-49 0,50-25,-50 0,25 24,0-24,-1 25,-24-25</inkml:trace>
  <inkml:trace contextRef="#ctx0" brushRef="#br0" timeOffset="21608.236">17116 11906,'0'0,"0"25,0 0,0 0,24-25</inkml:trace>
  <inkml:trace contextRef="#ctx0" brushRef="#br0" timeOffset="22256.273">16619 11336,'0'0,"0"0,0 0,25 25,-25-1,0-24,0 25</inkml:trace>
  <inkml:trace contextRef="#ctx0" brushRef="#br0" timeOffset="22456.2845">16694 11733,'0'24,"0"1,0 25,0-25,0-1,0-24,0 25,0-25</inkml:trace>
  <inkml:trace contextRef="#ctx0" brushRef="#br0" timeOffset="22631.2945">16694 12080,'0'49,"0"1,0-50,0 0,-25 0</inkml:trace>
  <inkml:trace contextRef="#ctx0" brushRef="#br0" timeOffset="22800.3041">16644 12229,'0'0,"0"25,0 24,0-24,-25 25,25-50,0 49,-24-49,24 0,0 25,-25-25,0 0</inkml:trace>
  <inkml:trace contextRef="#ctx0" brushRef="#br0" timeOffset="23000.3156">16446 12526,'-25'0,"25"25,0-25,0 0</inkml:trace>
  <inkml:trace contextRef="#ctx0" brushRef="#br0" timeOffset="27183.5548">17785 11832,'25'0,"-25"0,25 0,-25-25,25 25,-25 0,25 0,49 0,-24 0,24 0,-24-25,-1 25,1 0,24 0,-24 0,-1-25,1 25,24 0,-49 0,25 0,-25 0,24 0,1 0,-25 0,-25 0,24 0</inkml:trace>
  <inkml:trace contextRef="#ctx0" brushRef="#br0" timeOffset="28031.6033">18629 11485,'0'0,"0"0,0 0,24 24,1-24,25 50,-50-50,49 25,-24-25,0 25,25-1,-50-24,25 25,-1-25,1 0,-25 0,25 0,-25 25,0 0,-25-25,0 25,25-25,-24 0,-1 24,-25 26,25-50,25 25,0 0,0-25,0 24,0-24</inkml:trace>
  <inkml:trace contextRef="#ctx0" brushRef="#br0" timeOffset="29831.7063">20960 11112,'0'0,"0"0,-24 0,24 0,0 25,-25-25,25 25,-25 25,0-50,25 25,-25-1,25 1,0-25,0 25,0 0,0 24,0-24,0 0,0 0,0 0,0-25,0 49,100 1,-51-1,1-24,-1 0,1 0,24-25,-24 0,0 0,-26 0,1 0,25 0,-25 0,-1-25,-24 25,25 0,-25-25,0 25,0-49,0 49,0-50,0 0,0-49,0 25,-49-25,24 24,-25 1,25 24,-49-24,49 49,-49-25,24 1,25 24,25-25,-49 50,49-25</inkml:trace>
  <inkml:trace contextRef="#ctx0" brushRef="#br0" timeOffset="31222.7859">18033 13395,'0'0,"-24"24,-1 26,-25-25,50 0,-25-1,1 1,24 0,0 0,-25 49,25-24,-25 24,25-24,0-1,0 1,0 0,0-26,0 1,0-25,25 50,0-25,-1-1,1-24,0 0,25 0,-26 0,1 0,-25 0,25 0,-25 0,50 0,-26 0,1 0,50-24,-75 24,24 0,1 0,0 0,-25-25,0 0,0 0,0-24,0 24,0 0,0-49,0 24,0-24,0-50,0-25,0 50,0-1,0 76,0-1</inkml:trace>
  <inkml:trace contextRef="#ctx0" brushRef="#br0" timeOffset="37000.1163">21580 13866,'0'0,"0"25,0-25,0 24,0 1,0 0,0-25,0 50,0 24,0-74,0 25,0 0,0 24,0-24,0 0,0-25,0 25,0-1,0-24,25 50,0-50,-25 25,50 0,-50 0,24-25,1 0,0 24,0-24,24 0,-24 0,25 25,-1-25,-24 0,25 0,0 0,-26 25,26-25,24 0,-49 0,25 0,-25 0,-1 0,1-25,0 25,0-25,-25 25,25-24,-25-1,0 0,0 0,0 0,0-24,0-1,0 25,0-24,0-1,-25 25,0-24,25 24,0-25,-25 1,0-1,25 0,0 26,-24-26,-1 50,25-25,0 25,-25-49,0-26,0 50,25-24,-24 24,24 0,0 25,-25 0,0 0,0 0,0 0,-24 0,24 0,0 0,-25 25,1 0,49-25,-25 0,0 25,25-25,-25 49,25-24,-24 0,24 24,-25-24,0 25,25-25,0-1,-50 26,26-50,24 25,-25 0,25-25,0 24,-25-24</inkml:trace>
  <inkml:trace contextRef="#ctx0" brushRef="#br0" timeOffset="38488.2014">18009 13419,'0'0,"0"0,49-24,-49 24,25-25,0 0,-25 0,25 25,-25 0,0-25,24 1,-24 24,25 0,0-25,-25 25,25 0,-25-25</inkml:trace>
  <inkml:trace contextRef="#ctx0" brushRef="#br0" timeOffset="40104.2939">20985 10790,'0'0,"0"25,-25-25,25 25,0-1,-24 1,-1-25,25 25,0-25,0 25,-25 0,25-25,0 24,0-24,0 25,-25-25,0 25,25 0,0-25,0 25</inkml:trace>
  <inkml:trace contextRef="#ctx0" brushRef="#br0" timeOffset="188815.7997">14461 16098,'0'-25,"0"25,0-24,0 24,0-50,0-24,0-26,25 1,0 50,-25-26,0 26,25 24,0 25,-25-25,0 25,0-50,49 26,-24-1,0 0,0 0,0 25,-25 0,24 0,1 0,0 0,25 0,-26-25,1 25,25 0,-25-25,-1 25,26 0,-25 0,0 0,24 0,-24 0,0 0,24 0,-49 0,25 0,0 25,0-25,-25 0,0 0,49 50,-24-50,0 25,-25 0,25-1,-25 1,25-25,-1 25,-24-25,0 50,25-26,-25 26,25 0,0-26,-25 1,25 25,24-1,-49-24,25 0,0 49,-25-74,0 50,0 0,25-26,-25 1,0-25,0 25,0-25,0 25,0-25,0 49,0-49,-25 50,0-25,25 0,-25-1,0 26,25-25,-49 0,49-25,-50 25,50-1,-49 1,-1-25,50 0,-25 25,-24-25,-1 25,0 0,1-25,24 0,0 0,-24 0,24 0,0 0,0 0,0 0,1 0,-1 0,0-25,0 25,0-25,25 25,-49-25,49 0,-25 25,0-24,0 24,25-25,-24 0,-1 25,25-25,-25 25,25-25,0 25,0-25,-25 25,25-24,0 24,0-25,0 25,0-25,0 0,0 25,0-25,0 25,0-24,0-1,0 25,0-25,0 25</inkml:trace>
  <inkml:trace contextRef="#ctx0" brushRef="#br0" timeOffset="190423.8917">18157 15453,'-24'0,"-1"0,0 0,0 0,0 0,1 0,-1 0,25 0,-25 0,-49 0,24 0,0 0,26 25,-26 0,25 0,0 0,25-25,-25 24,1 1,-1 0,-50 74,75-49,-49-1,49 1,-25-25,0 24,0 1,25 0,0-1,0 26,0-26,0 26,0-51,0 1,0 25,0-50,0 25,0 24,0-24,25 0,0 0,0 0,0 24,-1-24,1 0,0 0,0-1,24 1,-49-25,50 0,-25 25,0 0,0-25,49 0,0 0,-24 0,0 25,-1-25,1 0,24 24,-24 1,-1-25,-24 0,50 25,-51-25,1 0,-25 0,25 0,-25 0,25 0,24-25,-24 0,-25-49,25 0,-25 49,25-25,0-24,-25 49,0 0,0 0,0-49,0-1,0 51,0-26,0 0,0-24,0 74,-25-74,25 24,0 0,-25 1,25-1,-25 1,0-26,1 26,-1-26,0 75,25-25,0 25,0 0,-25 0,25 0,-49 0,49-24,0 24,-25 0,25 0,-25 0,25 0,-50 0,50-25,-24 0,24 25,-50 0,50-25,-50 0,26 25,-1 0,25-24</inkml:trace>
  <inkml:trace contextRef="#ctx0" brushRef="#br0" timeOffset="195152.1621">8930 7764,'25'0,"24"49,1 1,-25 0,0 49,24-25,-49-24,25-25,0 0,-25-1,25-24,-1 0,26-24,0-26,-25 0,24 26,1-26,24-25,174-49,-124 25,25-25,-25 50,-25-1,1 26,-100 24,24 25</inkml:trace>
  <inkml:trace contextRef="#ctx0" brushRef="#br0" timeOffset="196392.233">15230 12526,'-49'25,"-1"0,1 74,24-99,0 50,0-25,-49 24,24-24,25 0,-24 24,49-24,-75 50,26 73,24-48,25-1,-25 25,-24-50,49-24,-25-25,25 0,0-25,0 49,-25-49,0 25,25 25,0 49,-25 25,0 0,1 0,-1 0,0-99,25 24,0 1,0-25,0 0,0-1,0 1,0 0,0-25</inkml:trace>
  <inkml:trace contextRef="#ctx0" brushRef="#br0" timeOffset="197641.3045">15851 16718,'0'25,"24"-25,1 25,0-25,0 50,24-26,-49-24,25 0,0 0,0 50,0-50,24 50,-24-26,25 26,-26-50,26 25,24 0,-49-25,0 0,49 0,-74 24,25-24,25 0,-25 0,-1 0,26 0,-50 0,50 0,-1 0,1 0,-25 0,0 25,-1-25,1 0,0 0,25 0,-50 0,24 0,-24 0,50 0,-25 0,0 0,-1 0,-24 0,50-25,0 25,-50 0,49 0,-49 0,0-24</inkml:trace>
  <inkml:trace contextRef="#ctx0" brushRef="#br0" timeOffset="198935.3785">18877 15255,'0'-50,"25"-24,24 24,-24-24,49-25,-24 24,-25 1,0 49,-1 0,-24 0,0 25,0 0,0-24,25-1,-25-50,25 1,-25-25,0 24,0 1,0-25,0 49,0 0,0 1,-25-1,0 1,1-51,-26 26,0-25,1 0,24-1,-49 51,-1-50,25 49,1 0,-1 25,25 25,1-24,-26-1,50 25,-25-25,0 0,1 0,-26-24,50 24,-25 0,25 0,-25 25,1 0,-1-24,25 24,-50-25,50 0,-25 25,1-25,-1 0,0 1,0 24,0-50,1 50,-1 0,-25-50,50 50,-25-24,1 24,-1-25,0 0,25 25,-50-50,26 26,-26 24,25-25,0 25,25 0</inkml:trace>
  <inkml:trace contextRef="#ctx0" brushRef="#br0" timeOffset="208943.9509">5978 8086,'0'0,"50"0,24 0,-74 0,25 0,50 0,-51 0,26 0,-25 0,24-24,51 24,-26 0,0 0,1 0,-26 0,1 0,24 0,26 0,-26 0,25 0,-24 0,49 0,-50 0,1 0,-26 0,1 0,24 0,-24 24,-25-24,24 25,1-25,-1 0,-24 0,50 25,-26 25,1-50,-1 24,26 1,49 25,-50-50,-24 0,24 0,1 0,-1 0,-24 0,-50 0,49 0,-49 0,25 0</inkml:trace>
  <inkml:trace contextRef="#ctx0" brushRef="#br0" timeOffset="210936.0649">6202 8285,'24'0,"76"0,-1 0,25 0,0 0,-99 0,-1 0,1 0,0 0,49-25,1 25,-1 0,25 0,-49 0,0 0,-25 0,-25 25,24-25,26 0,-25 25,24-25,26 24,-26-24,1 0,-25 0,0 0,-25 0,24 0,1 0,25 0,-1 0,1 0,0 0,-1 0,1 0,-25 0,-1 0,-24 0,50 0,0 0,24 25,-49-25,0 25,24 0,1-25,-25 0,24 25,-24-25,0 0,49 0,-49 0,0 0,-25 0,25 0</inkml:trace>
  <inkml:trace contextRef="#ctx0" brushRef="#br0" timeOffset="217432.4365">9004 9971,'0'0,"50"0,-25 0,-25 25,25-25,-25 0,24 25,-24 0,50 25,0 49,49 25,-25-50,-24 25,0-24,24-1,-74-49,0 0,50 0,-26-1,-24-24,25 0,-25 25,25-50,0-24,49-26,-24-24,99-50,-25-74,-50 74,25-24,-24 24,-1 25,-24 49,-25 26,-25 24,0 0,0 25,0-25,0 1,24 24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4:12:48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2282 5804,'-24'0,"24"-25,-25 1,0-51,0 26,-24-1,24 0,0 26,0-1,25 25,0 0,-25-25,1 0,-26-24,25-1,-24 25,49-24,-50 24,50 0,0 25,0-25,0-24,0 49,0-50,0 0,0-24,0 49,0 0,0 1,0-1,0-50,25 50,-25 1,25 24,-25-25,49 0,1 0,-1 0,1 1,0-1,-26 0,26 25,-50 0,25 0,-25 0,49-25,26 0,-26 25,1 0,-25 0,24 0,26 0,-75 0,49 0,-49 0,25 0,50 0,-26 0,1 0,-1 0,1 25,-25-25,0 0,-25 0,25 0,24 0,1 0,-1 0,1 25,0 0,-26-25,1 25,0-25,0 0,-25 24,25-24,-25 0,49 25,-49 0,50 0,-25 0,-1-1,1 1,0 0,0 0,0 25,-25-50,49 24,-49 1,0-25,25 25,0 0,0 24,-1-24,-24 0,0-25,0 25,0 0,0-1,25 1,-25 0,0 0,0-25,0 25,0 49,0-49,0 49,0-24,0-25,0-25,0 24,-49 1,49 0,-50-25,-24 74,24-74,25 50,-24-25,49-25,-25 0,25 0,-50 0,1 0,-1 0,0 0,-49-25,0 25,-25 0,49 0,1 0,49 0,0 0,25 0,-24 0,-51 0,1 0,24 0,25 0,1 0,24 0,-50 0,0 0,1 0,24 0,0 0,25 0,-25 0,1 0,-26 0,50 0</inkml:trace>
  <inkml:trace contextRef="#ctx0" brushRef="#br0" timeOffset="4104.2348">3498 5829,'0'0,"0"0,0 0,25 0,-25 0,49 0,1 25,49 49,25-49,-50 25,1-25,-1-25,-24 24,0-24,-26 0,26 0,-25 0,0-24,-1-1,1 0,25 0,-1-24,1 24,24-25,26 25,-1 25,-50-49,1 24,-25 25,0 0,-1-25,1 0,0 25,-25-25,25 25,0-49,24 24,-49 0,25 25,-25 0,0 0,0 0,25 25,-25 0,25 24,-25-24,0 0,25-25,-1 25,1-25,0 49,0-49,49 25,-24 25,-25-25,24 0,-24-1,25-24,-50 0,24 0,1 0,0 25,25-25,-1 0,1 25,-1 0,1-25,24 0,-24 0,0 25,-1-1,-24-24,25 25,-25-25,24 0,-24 0,0 0,24 0,1 0,-25 0,24 0,26 0,-26-25,1 1,0 24,-1-25,-24 0,25 25,-1-25,-24 0,25-24,-50 49,24-25,-24 25,25-25,-25 0,25 0,-25 1,0-1,25-50,0 51,-25-1,24 0,1 25</inkml:trace>
  <inkml:trace contextRef="#ctx0" brushRef="#br0" timeOffset="4951.2832">6822 5680,'0'0,"0"0,24 0,1 0,0 0,25 0,-26-25,1 1,25 24,-50-25,49 0,-24 0,-25 25,25 0,0-25,-25 25,25 0,-25 0,25 25,-25 25,24-50,-24 49,0 1,25 0,0-26,-25 1,25 25,-25-50,25 50,-25-50,0 0</inkml:trace>
  <inkml:trace contextRef="#ctx0" brushRef="#br0" timeOffset="7655.4379">3671 5779,'0'0,"-24"0,24 0,-25 0,0 0,0-24,25 24,-25 0,1 0,-1 0,25 0,0 24,0 1,0 25,0-25,0 24,0-24,0 0,0 25,0-50,0 24,0-24,0 0,0 0,25 0</inkml:trace>
  <inkml:trace contextRef="#ctx0" brushRef="#br0" timeOffset="12487.7143">5333 4266,'0'0,"0"25,0 25,0 24,0 25,25 50,0 50,0-125,0 75,-25 25,0-125,0-49,0 0,0-25,0 1,0-26,0 50</inkml:trace>
  <inkml:trace contextRef="#ctx0" brushRef="#br0" timeOffset="13352.7637">5433 4390,'0'0,"24"0,-24-24,25 24,-25-25,25 25,0 0,-25 0,25 0,-25 0,24 0,1 0,0 25,0-25,0 49,-1-24,1 25,0-50,-25 24,0 1,0 0,0-25,0 50,25-26,-25 1,0-25,0 25,-25-25,0 25,0-25,1 0,-1 0,-50 0,75 0,-49 0,24 0,25 0,-25 0,25 0,50-25</inkml:trace>
  <inkml:trace contextRef="#ctx0" brushRef="#br0" timeOffset="14392.8232">6970 4688,'0'-25,"0"0,0 1,0-1,-24 0,-1 0,0 0,25 25,-25-49,25 49,-25-25,25 25,-49-25,24 0,-124 1,124-1,1 25,-1 0,25 0,-25 0,0 0,0 0,1 0,-1 0,0 0,-25 0,1 0,-26 25,51-25,-26 0,25 0,0 24,-24-24,24 25,25 0,-25 0,0-25,0 25,1 24,-1-49,0 25,-25 25,50-50,-24 0,-1 24,0 1,-25 0,50-25,-24 50,24-50,0 24,0-24</inkml:trace>
  <inkml:trace contextRef="#ctx0" brushRef="#br0" timeOffset="15279.874">5631 4713,'0'0,"0"25,0-1,0 26,50 0,-50-1,0-24,0 0,24-25,-24 0,50-50,0 26,-26-1,1 0,-25 25,50-25,-50 25,25-25,-25 0,0 25</inkml:trace>
  <inkml:trace contextRef="#ctx0" brushRef="#br0" timeOffset="16568.9477">7020 4490,'0'0,"0"49,0-24,0 0,0 0,0-25,0 49,0 1,0-25,0-1,0 26,0-50,0 0,0-25,-25 0,-24-24,24 24,0 0,25 25,-25 0</inkml:trace>
  <inkml:trace contextRef="#ctx0" brushRef="#br0" timeOffset="24624.4084">3845 9376,'0'0,"0"0,149 0,-50 0,0 0,1 0,48 0,1-25,25 25,24 0,-24 0,-50 0,25 0,-50 0,-49 0,24 0,50 0,-25 25,-24-25,-26 0,1 0,24 0,1 0,-1 0,-24 0,-1 0,1 0,0 0,24 0,-49 0,0 0,-25 0,-50 0,-74 0,0 0,-25 0,-149 0,100 0,-50 0,-25 0,75 0,24-25,25 1,75-1,49 0,0 25,0 0,-24 0,49 0,-25 0,25 0,-50 0,1 0,-75 0,49 0,-98 0,24 0,-74 25,123-25,26 0,24 0,1 0,49 0,25 0,-1 0,100 0,0 0,124 0,-124 0,50 0,124 0,-224 0,199 0,74 0,-148 0,-75 0,49 0,-98 0,-26 0,-98 0,-26 0,1 0,-25 25,-25-25,25 24,-50-24,25 0,24 0,1 0,25 0,24 0,-24 0,-1 0,51 0,-1 0,50 0,24 0,50 0,100 0,-26 0,125 0,-50 0,-25 0,-24 0,-50 0,-50 0,-49 0,-1 0,-49 0,0 0,0 0,-25 0,1 0,-26 0,50 0,-25 0</inkml:trace>
  <inkml:trace contextRef="#ctx0" brushRef="#br0" timeOffset="35904.0536">6970 5755,'0'0,"50"-25,-50 25,99 0,-49 0,24 0,1 0,-1 0,1 0,-26 0,1 0,-25 0,24 0,-24 0,25 0,-1 0,1-25,24 25,-24 0,49 0,0 0,1 0,24 0,-25 0,-25 0,25 0,1 0,-1 0,-25 0,50 0,-49 0,-51 0,26 0,-25 0,0 0,-1 0,-24 0,25 0,-25 0,25 0,0 0,-25 0,25 0,-25 0,25 0,-25 0,49 0,-49 0,25 0,0 0,0 0,24 0,1 0,-25 0,-1 0,-24 0,25 0,0 0,0 0,-25 0,25 0,-25 0</inkml:trace>
  <inkml:trace contextRef="#ctx0" brushRef="#br0" timeOffset="40953.3424">10691 5531,'0'25,"50"0,-50 25,25-50,-25 24,24-24,-24 25,25 0,-25-25,0 0,25 0,-25 25,25-25,-25 0,25 0,-25 0,0-25,0 25</inkml:trace>
  <inkml:trace contextRef="#ctx0" brushRef="#br0" timeOffset="41528.3753">10815 5085,'0'0,"75"0,-26 0,-24 0,25 0,-26 0,26 0,-25 0,-25 0</inkml:trace>
  <inkml:trace contextRef="#ctx0" brushRef="#br0" timeOffset="41961.4001">10815 5159,'-25'25,"25"-25,0 50,0-1,0 26,0 74,0-50,0 0,0-25,0-49,0 50,0 24,0-49,-24-1,-1-24,25 0,0 0,0-25,0 0,25 0,-25-25,24-25</inkml:trace>
  <inkml:trace contextRef="#ctx0" brushRef="#br0" timeOffset="42511.4315">10790 5407,'0'0,"50"0,49 0,-49 0,24 0,-24 25,-50 0,25-25,-1 0,-24 0</inkml:trace>
  <inkml:trace contextRef="#ctx0" brushRef="#br0" timeOffset="44175.5267">10319 4663,'0'0,"0"0,25-25,-25 1,0-1,0 25,0-50,0 50,0-25,-25-24,25 49,-25-25,25 0,-49 0,-1-24,0 49,-24-50,0 1,24 49,25 0,0 0,25-25,-24 25,24 0,-25 0,0-25,0 0,-49 25,49 0,-25-49,-24 49,-25-25,74 0,-25 0,26 0,-1 25,0 0,25 0,-50 0,1 0,-26 0,26 0,-26 0,1 0,49 0,-25-24,26 24,-1-25,25 25,-25 0,25 0,-50 0,26 0,-26 0,-49 0,24 0,1 0,-25 0,0 25,49-1,-25-24,51 25,-26-25,0 0,26 0,-26 0,-74 25,74 0,-24 0,24-25,1 24,-26 1,51 0,-26 0,0 0,-49 24,50-49,-26 50,25-25,1-25,-1 49,1-24,24 0,0-25,0 25,0-1,25 1,0 0,-24 0,-26 0,50-1,-25 1,-24 0,-26 0,50-25,-24 25,-26-25,51 0,-1 0,25 24,-25-24,0 0,0 0,25 0,-24 0,24 0</inkml:trace>
  <inkml:trace contextRef="#ctx0" brushRef="#br0" timeOffset="44823.5638">6276 4589,'0'0,"0"25,0-25,0 24,0-24,-25 25,25 0,0-25,-25 25,25 24,0-49,0 25,0-25,25 0,25 25,-1 0,1-25,-50 0,74 25,1-25,-50 0,-25 0</inkml:trace>
  <inkml:trace contextRef="#ctx0" brushRef="#br0" timeOffset="47327.707">11286 5978,'0'0,"25"0,0 0,-25-25,0 25,25 0,-25 0,25 0,-25 0,49 0,-49 0,50 0,-25 0,-25 0,25 0,-1 0,-24 0,25 0,-25 0,0 0,-25 0,1 50,-1-50,0 0,0 0,0 0,1 0,-1 0,25 0,25 0,-1 0,1-25,0 25,49 0,-24 0,-25 0,0 0,-1 0,-24 0,0 0,-49 0,-1 0,1 0,-1 0,50 0,-50 0,50 0,-24 0,24 0,24 0,51-25,-1 25,-24 0,24 0,-49 0,0 0,-25 0,0 0,-25 0,-25 50,1-50,-1 25,25-50,1 25,-1 0,25 0,0 0,25-25,-1 0,-24 25,25 0,-25-25,25 25,-25 0,25 0,0 0,-50 0,25 0</inkml:trace>
  <inkml:trace contextRef="#ctx0" brushRef="#br0" timeOffset="55465.1724">1786 6102,'0'0,"0"0,25 0,-25 0,25 25,0-25,-25 0,25 0,-1 25,1-25,25 0,-25 0,-1 0,26 0,-25 0,0 0,24 0,26 0,-26 0,26 0,-1 0,0 0,-24 0,24 0,26 0,24 0,-25 0,0 0,50 0,-25 0,-50 0,26 0,48 0,-24 0,0 0,1 0,48 0,-24 0,49 0,-24 0,-75 0,-74 0,74 0,1 0,-1 0,74 0,-98 0,-1 0,1 0,-26 0,125 0,-25 0,-1 24,76-24,-51 0,1 0,-50 0,25 0,-50 0,75 0,-125 0,26 0,24 0,-25 0,26 0,-51 0,26 0,24 0,-25 0,-24 0,49 0,0 0,-24 0,24 0,0 0,50 0,-75 0,-24 0,0 0,-1 0,1 0,-25 0,-1 0,51 0,-26 0,26 0,-1 0,25 0,-24 0,-25 0,-26 0,26 0,-50 0,25 0,49 0,-49 0,-25 0,25 0,0 0,-25 0,24 0,-24 0,50 0,-25 0,0 0,24 0,26 0,-26 0,26 0,-75 0,24 0,1 0,25 0,-1 0,-24 0,0 0,25 0,-26 0,1 0,-25 0,25 0,-25 0,50 0,-1 0,26 0,49-24,-25 24,75 0,-26 0,-48-25,-1 25,-25 0,-24 0,-50-75,-25 26,25 24,0-49,-25 24,25 0,-49 1,49-1,-25 0,0 1,25 24,-25-25,0 1,1-1,24 1,-25-1,25 0,0-24,-25 49,25-49,0 49,0 0,-25 0,25 25,0-24,0-1,0 25,-25-50,25 1,0-26,-24 75,-1-50,25-24,-50 24,50 26,0-26,-25 0,1-74,24 0,-25 50,0 24,0 1,25-1,0 50,0-25,0 25,0-49,0 24,0 0,0 0,-25 25,1 0,24 0,0 0,-25 0,0 0,0 0,-24 0,-26 0,50 0,-74 0,50-24,-26 24,-99-25,26 25,24-25,-50 0,25 25,50-25,-50 25,99 0,-24 0,-25-24,49 24,-74 0,50 0,-25 0,-75-25,100 25,-26 0,1 0,0 0,0 0,-25 0,0 0,24 0,26 0,-50 0,-25 0,75 0,-1 0,-24 0,0-25,-50 0,-25 0,1 25,24-25,-25 25,50-24,-25 24,-24 0,98 0,1 0,24 0,1 0,-75 0,25 0,49 0,-24 0,-26 0,76 0,-76 0,26 0,49 0,-49 0,49 0,-50 0,26 0,-1 0,-49 0,-75 24,100-24,24 0,-74 25,75-25,-26 0,50 0,-24 0,-26 0,1 0,-50 25,-25 0,75 0,-50-25,-25 0,50 0,24 0,26 49,24-49,0 0,-99 25,74-25,-49 0,50 0,24 0,-25 0,50 0,-99 0,-50 50,100-50,-26 25,1-25,24 0,50 24,0 1,0 0,0 49,0-49,0 74,0-49,0 24,0 1,0-50,0 24,0-24,0 0,0-25,0 25,0-1,0-24,0 50,0 0,0-1,0 1,0 24,0-24,0 24,0-49,0-25,0 25,0 0,0 0,0-25,0 24,0 1,0 25,0 24,0-49,0 25,0-26,0 26,0-25,0 24,0-24,0 0,0 0,0 24,0 1,0-25,0 24,0 1,0-50,0 50,25-1,-25 1,0-25,0 0,0 24,0-49,0 25,0 25,0-50,25 49,-25-24,0 0,0 24,0-24,0 0,0 0,0-25</inkml:trace>
  <inkml:trace contextRef="#ctx0" brushRef="#br0" timeOffset="70182.0142">3051 13122,'0'0,"0"0,25 0,0 0,25 0,-26 0,26 0,-25 0,49 0,1 0,-26 0,1 0,24 0,-24 0,-1 0,51 0,-26 0,-24 0,-1 0,1 0,0 0,-1 0,-24 0,0 0,24 0,-49 0,50 0,0 0,-1 0,26 0,-26 0,1 0,24 0,-24 0,24 24,-24-24,-1 0,1 0,0 0,24 0,-24 0,-1 0,1 0,0 0,-1 0,-24 0,0 0,24 0,-24 0,50 0,-51 0,26 0,0 0,-26 0,26 0,0 0,-26 0,26 0,0 0,24 0,0 0,1 0,-26 0,26 0,-25 0,-1 0,26 0,-1 0,-49 0,0 0,-1 0,1 0,0 0,0 0,-25 0,49 0,-49 0,50 0,-25 0,0 0,24 0,-24 0,0 0,0 0,24 0,-49 0,50 0,-25 0,-1 0,26 0,-25 0,0 0,24 0,-24 0,0 0,25 0,-1 0,1 0,-1 0,-24 0,25 0,-25 0,-1 0,51 0,-1 0,-24 0,24 0,1 0,-51 0,1 0,25 0,-50 0,25 0,-25 0,24 0,1 0,-25 0,25 0,0 0,24 0,-24 0,0 0,0 0</inkml:trace>
  <inkml:trace contextRef="#ctx0" brushRef="#br0" timeOffset="89448.1161">7938 7665,'25'24,"74"125,-25-25,26 0,-1 50,-50-50,1-99,0 74,-26-99,-24 25,25-50,0 0,25-49,49-75,0 75,50-1,-25-24,-25 0,100-1,-75 26,-25 0,0 24,-49 50,-26 0</inkml:trace>
  <inkml:trace contextRef="#ctx0" brushRef="#br0" timeOffset="91864.2543">8136 13246,'0'0,"50"0,-50 0,50-25,-26 25,26 0,-25 0,24 0,-24 0,0 0,0 0,-25 0,49 0,-49 0,25 0,25 0,-50 0,25 0,-1 0,1 0,0 0,-25 0,25 0,0 0,-1 0,-24 0,50 0,-50 0,25 0,0 0,-1 0,1 0,0 0,25 0,24 0,-49 0,-25 0,49 0,-49 0,25 0,-25 0,25 0,0 0,0 0,49 0,-49 0,25 0,-1 0,1 0,-1 0,-49 0,25 0</inkml:trace>
  <inkml:trace contextRef="#ctx0" brushRef="#br0" timeOffset="92647.2991">11286 13271,'0'0,"25"0,0 0,74 49,25 26,-24-1,48 0,-48-24,-51-50,1 50,-25-50,-1 24,26-24,-50 0,50-24,24-76,-24 26,-26-50,1 50,0-1,-25 1,0 49,25 0,-25-25,0 50,49-24</inkml:trace>
  <inkml:trace contextRef="#ctx0" brushRef="#br0" timeOffset="93239.333">13395 13271,'0'24,"74"100,1 25,-26-25,1 0,-25-74,0-1,24 26,-49-75,0 0,0-124,0 0,0-50,0 25,25 25,25 0,-26 99,26-24,0 24,-26 25,-24 0,25 0,-25 0,25 0</inkml:trace>
  <inkml:trace contextRef="#ctx0" brushRef="#br0" timeOffset="94120.3834">16074 13246,'0'0,"25"0,24 25,-24 24,25 1,-26 49,1-49,0 24,0-24,-25-26,0 1,49-25,-49 0,50-25,-25-49,24-25,1 24,-25-73,49-1,-24 0,74 0,-25-49,-49 123,-25 50,-1 1,1 24</inkml:trace>
  <inkml:trace contextRef="#ctx0" brushRef="#br0" timeOffset="156679.9616">12031 11683,'0'0,"24"50,26-50,-50 49,50 1,-26-50,1 25,-25-25,0 24,25 1,25 25,-26 24,1-24,0-25,-25-1,0 1,25-50,0-49,49 24,-24-49,49 25,-49-25,-50 24,74 1,25 24,-49 1,-1-26,-24 50,0 25</inkml:trace>
  <inkml:trace contextRef="#ctx0" brushRef="#br0" timeOffset="166848.5432">3498 15032,'0'24,"49"-24,-49 25,0-25,25 0,-25 0,50 0,-25 0,-1 0,26 0,-25-25,24 1,1 24,-25 0,0 0,24 0,-24 0,0 0,0 0,-25 0,25 0,-1 0,26 0,0 0,-26 0,1 0,25 0,-25 0,24 0,-24 0,25 0,-26 0,26 0,24 0,-49 0,25 0,24 0,1 0,-1 0,50 0,99 0,-24 0,-26 0,1 0,24 0,-74 0,25 0,-99 0,24 0,1 0,-26 0,1 0,0 0,-26 0,26 0,0 0,-26 0,1 0,25 0,-50 0,25 0,-1 0,1 0,0 0,0 0,24 0,-24 0,25 0,-1 0,1 24,25-24,-1 25,-24-25,24 0,-24 25,24-25,-24 0,-1 0,-24 0,25 0,-26 0,1 0,0 0,0 0,0 0,24 0,1 0,74 0,-75 0,26 0,-1 0,-24 25,74-25,-50 0,26 0,73 0,-49 0,-49 0,-1 0,-49 0,0 0,-25 0,24 0,-24 0,50 0,0 0,49 0,-25 0,-24 0,0 0,-26 0,26 0,-25 0,-25 0,25 0,-1 0,1 0,0 0,-25 0,25 0,-25 0,74 0,-24-25,-1 0,75 25,-49 0,-50 0,24 0,-24 0,49 0,-49 0,-25 0,25 0</inkml:trace>
  <inkml:trace contextRef="#ctx0" brushRef="#br0" timeOffset="170663.7614">11733 15180,'-25'25,"-24"0,49-25,-25 25,25-25,-50 25,50-1,-25 1,1 0,24 0,-25 25,25-26,-25-24,25 25,0 0,0-25,-25 0,25 25,-25 0,1-1,-51 26,75-50,-25 25,0-25,25 0,50 0,-25 0,0 0,0 0,24 0,-24 0,0 0,0 0,-1 0,-24 0,25 0,0 0,0 0,-25 0,25 0,-25 0,49 0,-49 0,25 0,-25 0,50 0,-50 0,24 0,1 0,0 0,49 0,-49-50,0 50,0 0,0 0,-50 0,0-49,0 49,25 0,0-25,-25 0,25 25,-24-25,24-24,0 24,-50-25,50 50,-25-50,0 1,25 49,0-25,-24 0,-1 0,0-24,25 49,-25-25,0 0,1 25,24-25</inkml:trace>
  <inkml:trace contextRef="#ctx0" brushRef="#br0" timeOffset="182263.4249">4093 13543,'0'0,"-49"0,49 0,-25 0,0 0,0 0,0 0,25 0,-49 0,49 0,-25 0,-25 0,25 25,1-25,24 0,-25 0,25 0,-50 25,25 0,-24 0,24-25,-25 24,-24 1,24 0,1-25,24 25,0-25,0 25,25-25,0 0,0 49,0 1,0-25,0-25,0 49,0-24,0 0,-24 0,24-25,-25 24,0 1,25-25,0 25,0-25,0 25,0 0,0 24,0-24,0 0,0 0,0-1,0 1,0 0,0 0,0-25,0 25,0-25,0 25,25-25,-25 24,0 1,0-25,25 0,-25 50,24-25,1-25,-25 24,25 1,0 25,-25-25,49-1,-49 26,25-50,0 25,-25 0,25-25,-25 24,25-24,-1 25,1 0,-25-25,25 0,0 0,-25 0,25 0,-25 0,49 25,50 0,-49 24,24-24,1 0,-25-25,-1 25,26 24,-26-49,-24 0,-25 0,25 25,0-25,24 0,-49 0,25 0,124 0,-50 0,0 0,50 0,-25 25,0-25,-25 25,1-25,-51 24,26-24,-26 0,1 0,24 0,1 0,-26 0,26 0,49 25,-75-25,26 0,24 0,0 0,0 0,25 0,-49 0,24 0,-25 0,26 0,-51 0,50 0,25 0,-24 0,-1 0,-49 0,24 0,0 25,26 25,-26-50,0 24,50 1,-24 0,-1-25,50 0,-50 0,25 0,0-25,-25 25,-49 0,-1 0,1 0,24 0,-24 0,24 25,1-25,-1 0,-24 0,-1 0,1 0,0 0,24 0,-24 0,-25 0,24-25,-24 25,25 0,-26 0,1-25,0 1,0 24,0-50,-1 25,1-24,50 24,-75 0,49 0,-24 25,0 0,0 0,49-25,-24 1,-1-26,26 25,-51 0,1 1,0 24,-25-25,25 25,0-25,-25 0,0 0,0 1,0-26,0-49,0 0,0 24,0 26,-25 49,0-50,25 25,-25-25,0 50,25-24,-49-26,49 25,-50-24,50 49,-49-50,49 50,-25-25,0 25,0-49,-24 49,-1-50,25 25,-24 0,-1 1,25-1,0 25,-24-25,24 25,0 0,-49 0,-1 0,26 0,-50 0,24 0,25 0,-24 0,-25 0,-25 0,49-25,1 25,-25-25,-50 1,50 24,-50-25,25 25,-25-25,0 25,-49 0,-75 0,149 0,-25 0,50 0,24 0,1 0,0 0,24 0,-74 0,74-25,1 25,-1 0,-24 0,-25 0,24 0,1-25,-1 25,1-24,-1 24,1 0,-75 0,75-25,-1 25,26 0,-26-25,51 25,-1 0,-25 0,1 0,-1 0,-24 0,-26 0,51 0,-1 25,25-25,0 0,1 0,24 0,-50 0,25 0,25 0,-25 0,1 0,-1 0,0 0,-25 0,-24 0,24 0,-49 0,50 0,-26 0,1 25,49-25,-25 0,50 0,-24 0,-1 0,-25 24,1-24,24 0,0 0,25 0,-25 0</inkml:trace>
  <inkml:trace contextRef="#ctx0" brushRef="#br0" timeOffset="186166.6481">10518 13419,'0'25,"0"25,0-1,0 1,0 24,0 1,0-1,0 25,-25-49,-25 74,25-25,1 25,-1 0,0 0,-25-49,1 24,49-74,-25 24,0 1,0 24,-24-24,24 0,25 24,0-49,0-25,-25 25,0-1,25 26,0-50,0 25,0 0,0-1,0-24,0 25,0 50,0 49,-25-50,25 1,-24-51,24 1,0-25,0 50,0-50,0 25,0-25,-50 74,25 0,-24-24,24 0,-25-1,50-49</inkml:trace>
  <inkml:trace contextRef="#ctx0" brushRef="#br0" timeOffset="187159.7049">13792 15776,'25'0,"24"0,50 0,75-25,0 0,74 0,-99 25,-25 0,-50 0,-24 0,-26 0,1 0</inkml:trace>
  <inkml:trace contextRef="#ctx0" brushRef="#br0" timeOffset="191567.9571">14263 16346,'0'0,"0"0,50-25,-50 25,24 0,1-24,0 24,-25 0,25 0,0 0,-1 0,26 24,-25-24,0 25,0 0,-1-25,1 25,-25-25,0 25,0-25,0 25,25 24,-25 1,0-25,0 24,0 1,0-25,0-25,0 24,0 1,-25-25,0 25,25-25,-24 0,-1 25,0 0,0-25,0 0,0 24,1-24,-1 0,-25 0,25 0,-49 0,49 0,-24 0,24 0,0 0,-25 0,50 0,0-24,0 24,25-25,-25 25,0-25,25 25,0 0,0 0,49 0,-24 0,-1 0,1 0,-25 0,49 25,-49 0,-25-1,25-24,-25 50,25-50,-1 25,-24-25,0 25,25-1,0-24,0 50,0-50,-1 50,1-50,0 24,0-24,-25 0,25 0,-1 0,-24 0,25 0,-25 0,0 0,50 0,-50 0,25 0,-25 0,0 0,0-49</inkml:trace>
  <inkml:trace contextRef="#ctx0" brushRef="#br0" timeOffset="192352.0019">14561 14833,'0'25,"0"25,0-1,0 1,0-1,0 51,0-51,0 1,0-25,0 24,0-24,0-25,0 25,0 0,0-25,0 25,0-25,0 24,0 1,0 0,0-25</inkml:trace>
  <inkml:trace contextRef="#ctx0" brushRef="#br0" timeOffset="197351.2878">11634 15652,'-25'49,"25"-24,-25 0,25 0,0 0,-25-1,25 26,-24-50,-1 50,0-1,-25-24,-24 74,49-74,-25 25,50-26,-49 1,24 50,0-75,0 24,-49 51,24-25,1-1,-150 75,175-124,-26 0,-49 25,49-25,-24 50,-1-26,-24 1,49 0,-49 25,50-50,-1 0,25 0,0 0,-49 0,49 0,-24-25,-1 25,-24-25,-26 0,-73-24,148 24,-49 0,49 0,-25-24,25 24,-24 0,-1 25,50-25,-25 25,25-25,-49 1,24-26,25 0,-25-49,0 49,0 1,25-1,-24 25,-1-24,25 24,0 0,-25-24,0 24,25-25,0-24,0 24,0 25,0 1,0 48,-25 1,25 0,-24 25,-1-50,25 49,-50-24,1 25,-1-1,0-24,50-25,0-25,0-24,25-1,-25 0,25 1</inkml:trace>
  <inkml:trace contextRef="#ctx0" brushRef="#br0" timeOffset="197687.3071">8756 15627,'0'0,"25"0,50 25,-26 24,26-24,24 25,-25-25,-49-1,0-24,-25 0,0-24,0 24</inkml:trace>
  <inkml:trace contextRef="#ctx0" brushRef="#br0" timeOffset="201551.5281">5284 16718,'49'0,"75"0,-49 0,-26 0,26 0,-1 0,50-24,-74 24,-1 0,-24-25,50 25,-26-25,-24 25,0 0,0 0,-25 0,25 0,-25 0,24 0</inkml:trace>
  <inkml:trace contextRef="#ctx0" brushRef="#br0" timeOffset="202159.5629">6077 16396,'25'25,"25"24,0-24,-26 0,1 0,-25-25,25 0,-25 25,0-25,0 24,0-24,0 25,0-25,-25 0,25 50,-49-1,24-24,0 50,-25-1,50-49,0-25</inkml:trace>
  <inkml:trace contextRef="#ctx0" brushRef="#br0" timeOffset="204031.6699">6698 16346,'0'75,"0"-50,0-1,0 1,0 0,0 0,0-25,0 49,0-24,0 50,0-26,0-24,0 25,0-26,0 1,24 25,-24-1,0 1,0-25,0 24,25-24,-25 0,0 25,0-26,0-24,0 0,0 0</inkml:trace>
  <inkml:trace contextRef="#ctx0" brushRef="#br0" timeOffset="212072.1298">5507 17661,'0'0,"99"-25,-24 25,-1-25,100 1,-100 24,0 0,-24 0,-25 0,25 0,-26 0,1 0,-25 0,25 0,0 0,24 0,1 0,0 0,-26 0,26 0,-25 0,49 0,-24 0,-1 0,1 0,49 0,0 0,-24 0,-1 0,-24 0,-50 0,25 0,0 0,-25 0</inkml:trace>
  <inkml:trace contextRef="#ctx0" brushRef="#br0" timeOffset="213216.1953">13544 17537,'0'0,"0"0,0 0,25 0,-1 0,-24 0,25 0,50 0,-51 0,26 0,24 0,1 0,24 0,50 0,-100 0,26 0,-1 0,-24 0,24 0,-74 0,25 0,-25 0,50-25,-25 25,49 0,-24-25,24 25,0 0,-24 0,0 0,-50 0</inkml:trace>
  <inkml:trace contextRef="#ctx0" brushRef="#br0" timeOffset="215215.3096">5730 17959,'0'0,"25"-25,25 0,74 0,24 25,-23 0,23 0,-73 0,-26 0,-24 0,25 0,-50 0,25 0,-1 0,1 0,74 0,-74 0,25 0,-25 0,49 0,-49 0,24 0,-24 0,25 0</inkml:trace>
  <inkml:trace contextRef="#ctx0" brushRef="#br0" timeOffset="216655.392">13544 17884,'0'0,"49"-25,51 1,48 24,-48 0,-26 0,25 0,-24 0,-1 24,-74-24,25 0,0 0,-1 0,51 0,-1 0,1 0,-50 0,-1 0,1 0,-25 0,25 0,0 0,49-24,25 24,-49-25,0 25,-26 0</inkml:trace>
  <inkml:trace contextRef="#ctx0" brushRef="#br0" timeOffset="227767.0275">12601 9847</inkml:trace>
  <inkml:trace contextRef="#ctx0" brushRef="#br0" timeOffset="228929.094">18430 9699</inkml:trace>
  <inkml:trace contextRef="#ctx0" brushRef="#br0" timeOffset="230936.2088">14883 13072,'0'-50,"-49"-24,24 24,-25 1,1-26,-1 26,50-1,-50-24,50-1,0 51,0-1,0 0,0 0,0 0,0 25,0 0,50-24,0-1,-26-25,51-24,-26-26,26 51,-26-26,51 1,-51 24,1 26,49-1,-49 0,49 25,124-50,-49 26,24-1,100 25,-100 0,26 0,73 0,-123 0,-1 0,-24 0,0 0,0 25,-50-25,25 24,0 1,-49-25,-51 0,26 25,0 0,-26 0,1-25,25 49,-25-49,24 50,-49-50,50 49,-1 1,-24-25,0 24,0-24,-25 25,25-25,-1 0,1 24,-25-49,0 50,0-50,0 25,0 24,0-24,0 0,0 49,-49-49,49 25,-25-1,0 1,0-1,-24 26,24-75,0 49,0-49,-24 50,-1-25,-24 0,-1 24,1-24,-174 0,124 24,-100-24,76 0,-51-25,-24 25,74 25,-74-1,24-24,26-25,-1 0,75 0,25 0,-50 0,0 0,24 0,-49-25,50 25,-25-49,25 49,0-50,0 50,24-50,1 50,24 0,25-25,-49 25,49 0,-24-24,24 24,25 0,-25-25,0 0,25 25,0 0,-25-25,25 25,0-25,0 25</inkml:trace>
  <inkml:trace contextRef="#ctx0" brushRef="#br0" timeOffset="259358.8345">3845 14957,'25'0,"-25"0,25 0,24 0,-24 0,25 0,-25 0,74 0,-25 0,1 0,-1 0,0 0,1 0,-1 0,-24 0,24 0,1 0,-1 0,25 0,1 0,-1 0,0 0,-49 0,-26 0,26 0,24 0,-24 0,24 0,-24 0,24 0,26 0,-76 0,51 0,-1 0,25 0,1 0,-1 0,25 0,-99 0,24 0,75 0,25 0,-74 0,73 0,-73 0,24 0,-49 0,-1 0,26 0,24 0,-49 0,49 0,-50 0,26 0,24 0,-25 0,1 0,-1 0,1 0,-26 25,26-25,-26 0,1 0,24 0,-24 0,0 0,-1 0,1 0,24 0,1 0,-51 0,26 0,0 0,-1 0,-24 0,0 0,24 0,-24 0,0 0,0 0,49 0,-49 0,25 0,-1 0,26 0,-50 0,-1 0,1 0,25 0,-25 0,-1 0,-24 0,25 0,0 0,25 0,-26 0,51 0,-1 0,-24 0,24 0,-24 0,24 0,-24 0,-25 0,24 0,1 0,-25 0,24 0,26 0,-1 0,1 0,-1 0,25 0,50 0,-75 0,26 0,-1 0,-50 0,1 0,24 0,1 0,-1 0,26 0,-76 0,26 0,49 0,-24 0,-26 0,26 0,-26 0,26 0,-26 0,1 0,-1 0,26 0,-26 0,-24 0,25 0,-1 0,1 0,-25 0,0 0,49 25,-24-25,24 0,1 0,-75 0,99 0,-50 0,1 0,24 0,-49 0,25 0,-25 0,24 0,1 0,24 0,-49 0,25 0,49 0,-74 0,49 0,1 0,-51 0,26 0,49 0,-24 0,-26 0,26 0,24 0,-25 0,-24 0,49 0,-49 0,49 0,-49 0,-1 0,26 0,-51 0,26 0,49 0,-49 0,49 0,-25 0,1 0,-1 0,-24 0,-1 0,26 0,-26 0,-24 0,0 0,49 0,-24 0,49 0,-49 0,0 0,-26 0,51 0,-26 0,1 0,-25 0,49 0,25 0,-49 0,24-25,-49 25,25 0,-1-25,-24 25,25 0,-1 0,1 0,0 0,24 0,1 0,-1 25,0-25,1 0,-26 0,-24 0,0 0,0 0,0 0,24 0,-24 0,-25 0,50 0,-26 0,1 0,-25 0,25 0,25 0,-26 0,1 0,0 0,0 0,24 0,1 0,0 0,24 0,-24 0,-1 0,1 0,-25 0,0 0,24 0,1 0,24 0,1 0,-26 0,-24 0,25 0,-50 0,24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4:17:20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8037 10021,'0'0,"0"0,0 0,25 0,-25 0,49 0,-49 0,25 0,-25 0,50 0,-50 0,25 0,24 0,-49 0,25 0,0 0,-25 0,25 0,24 0,1 0,-50 0,50 0,24 0,-24 0,-1 0,1 0,-25 0,24 0,-24 0,25 0,-1 0,26 0,-51 0,26 0,0 0,-1 0,1 0,-1 0,-24 0,50 0,-1 0,1 0,-1 0,0 0,1 0,-1 0,25 0,-49 0,24 0,1 0,-1 0,1 0,-1 0,1 0,-1 25,-24-25,24 25,0-25,1 0,-1 0,1 0,-1 0,0 0,26 0,-26 0,25 0,-24 0,-1 0,1 0,-26 0,50 0,-24 0,-26 0,51 0,-26 0,25 0,-49 0,49 0,-25 0,1 0,49 25,-50-25,26 0,-1 0,-25 0,75 0,-25 0,-25 0,0 0,-24 0,-1 0,26 0,-1 0,0 0,0 0,25 0,-25 0,75 24,-75 1,-24-25,-26 0,1 0,24 25,-24-25,0 0,-26 0,1 0,25 0,-1 0,-49 0,50 0,-25 0,0 0,49 0,-49 0,0 0,24 0,26 0,-51 0,26 0,-25 0,0 0,-1 0,1 0,-25 0,0-50,0 26,0-1,0 25,0-25,0 25,0-50,0 50,0-25,0-24,0 49,0-25,0 25,0-25,0-24,0 24,0 0,0 0,-25-24,25 49,0-25,0 0,0 0,0-24,-24 24,-1 0,25-25,0 50,-25-49,25 49,-25-25,25 25,0-25,-25 0,1-24,24 24,-25-25,0 26,25-26,-50 0,26 1,24 49,0-25,-25 0,25 0,-25 0,-25-24,1 24,-1-25,25 26,-24-1,24 0,0 25,25 0,-25 0,1 0,-1 0,-25-25,1 0,-26 1,25 24,26 0,-26-50,0 50,1-25,24 0,0 25,0 0,25 0,-24 0,-1 0,-50-24,26-1,-50 0,-1 0,26 25,-50-25,25 25,49 0,-24 0,24 0,25 0,-24 0,-1 0,-24 0,-1 0,1 0,-1 0,-49 0,50 0,24 0,-49 0,50 0,-51 0,26 0,-1 0,26 0,-1 0,-49 0,49 0,-24 0,0 0,24 0,25 0,0 0,1 0,-1 0,25 0,-25 0,0 0,0 0,1 25,-1-25,0 0,0 50,0-50,25 25,-24-25,24 0,-25 49,0 26,0-26,0-24,25 25,-24-26,24 1,-25 50,25-26,-25 1,25 0,0-26,-25 1,0 25,25-25,-25-1,25 1,0 25,0-25,-24 49,24-49,0 0,0 24,0 1,0-25,0-1,0 1,0-25,0 25,0 0,0 24,0-49,0 25,0 0,0 0,0 0,0-25,24 49,1-24,-25 25,25-1,-25-24,25 0,-25-25,25 0,0 25,-1-25,-24 0,25 25,0-25,0 0,0 24,24-24,-49 0,25 0,-25 0</inkml:trace>
  <inkml:trace contextRef="#ctx0" brushRef="#br0" timeOffset="11711.6699">5879 13469,'25'0,"24"0,26 0,-26 0,26 0,-1 0,1 0,-26 0,1 0,0 0,-26 0,1 0,0 0,0 0,24 0,-49 0,100 0,-51 0,-24 0,25 0,-1 0,-24 0,0 0,0 0,-1 0,1 0,0 0,0 0,0 0,-1 0,-24 0,25 0,-25 0,25 0,-25 0,25 0,0 0,0 0,-25 0,24 0,1 0,-25 0,25 0</inkml:trace>
  <inkml:trace contextRef="#ctx0" brushRef="#br0" timeOffset="25175.44">11882 13593,'49'-50,"100"26,74 24,-24 0,-75 0,50 0,-125 0,100 0,-50 0,0 0,-24 0,-1 0,1 0,-26 0,1 0,49 0,0 0,75 24,-25 1,0-25,24 25,-74-25,50 25,-25-25,-49 0,-26 0,-49 0,25 0</inkml:trace>
  <inkml:trace contextRef="#ctx0" brushRef="#br0" timeOffset="26127.4945">12800 9798,'0'0,"0"0,49 0,1 0,-25 0,24 0,26 0,-26 25,1-1,24-24,-24 25,24-25,-49 0,0 0,0 0,-25 0,24 0,1 0</inkml:trace>
  <inkml:trace contextRef="#ctx0" brushRef="#br0" timeOffset="26888.538">12527 6226,'25'0,"-1"0,26 0,-25 0,0 0,49 0,0 0,-24 0,0 0,-1-25,1 0,-25 25,-1 0,-24 0,25 0,25 0,-25-24,-1 24,-24 0</inkml:trace>
  <inkml:trace contextRef="#ctx0" brushRef="#br0" timeOffset="27511.5736">12775 6077,'-25'0,"0"25,25-25,0 0,0 50,0-50,-25 49,1 1,24 24,0-49,-25 25,25 49,-25 50,25-50,0 0,0 50,-25-50,25 0,-25 1,25-76,0 1,0 0,0 0,0-25</inkml:trace>
  <inkml:trace contextRef="#ctx0" brushRef="#br0" timeOffset="28223.6143">12254 6697,'0'-25,"25"1,24 24,26 0,24-25,0-25,0 25,-24 1,-26 24,1 0,-25 0,0 0,-1 0,76 0,-76 24,1-24,0 50,0-25,0 0,-1-1,-24 1,25-25,-25 25,25-25,-25 0,25 0,-25 25,25-25,-25 0,24 0,1 0,25-25,-25 0,-1 25,1-25,0 1,-25 24,25 0,-25-25,0 25</inkml:trace>
  <inkml:trace contextRef="#ctx0" brushRef="#br0" timeOffset="29702.6989">14685 6846,'0'0,"0"25,0 25,25-50,-25 24,0-24,0 25,24-25,1 0,0 0,-25 0,50 0,-1-25,1-24,-25 49,49-50,-24 0,-1-24,1 49,24-49,-24 49,24-49,-49 74</inkml:trace>
  <inkml:trace contextRef="#ctx0" brushRef="#br0" timeOffset="34111.9511">11807 13643,'50'0,"-75"-75,-24 1,-1 24,0-24,1 49,24 0,0 0,25 1,0-1,0-25,-25-74,25 0,0 50,0-1,0 1,0-1,0 26,0-1,0 25,50-24,-25-1,0 1,-1-26,26 26,0-1,-26 25,1 0,-25 25,25 0,0 0,0-49,24 49,-24-50,25 25,74 25,-50-25,25 1,0 24,26-25,-26 0,-25 25,25 0,1-25,-1 25,0-25,25 25,25-24,-50 24,25 0,25 0,-25 0,25 0,-50 0,50 0,-50 0,0 0,1 0,-26 0,75 0,-75 0,-49 0,74 0,-49 24,-25 1,24 0,-24 0,25 0,-50-1,24-24,1 50,0-25,-25 24,25-24,-25 0,25 25,-25-1,24-24,-24 25,0-1,0 1,0 0,0-26,0 51,0-26,0 1,0-25,0 24,0 1,0 0,0-26,-24 51,24-50,-25 24,0 1,0-1,25-49,-49 50,24-25,-25 0,50-25,-49 25,49-1,-25-24,-25 25,25-25,1 25,-1-25,0 0,-49 0,49 0,0 25,-25 0,-24-25,0 24,24-24,25 0,-49 25,24 0,50-25,-25 0</inkml:trace>
  <inkml:trace contextRef="#ctx0" brushRef="#br0" timeOffset="42303.4197">11584 9748,'0'0,"0"0,0-25,0 1,0-1,0-25,0 50,0-49,0 24,0 25,0-50,0 1,0 24,0 0,0 0,0 0,0 1,0 24,0-50,0 25,0-24,0 24,0-50,0 51,0-1,0 25,0-25,25 25,-25-25,0 0,0 0,25-24,-25 24,0 25,0-25,25 25,-1 0,1-25,0 1,25-26,-26 25,51-24,-75 49,49-25,1-25,0 25,-1-24,1 49,-1-50,-49 50,25 0,0 0,0 0,24 25,-49 0,25-25,25 0,-25 25,24-25,26 24,-26-24,-24 0,25 0,-1 0,-24 25,0-25,0 0,0 0,-25 25,24-25,26 0,-25 0,99 25,-50-25,1 0,-26 0,1 0,-25 25,-1-25,1 24,25 1,-50 0,25 0,-1 0,-24-25,25 24,-25-24,25 25,-25-25,25 0,-25 25,25 0,-25 0,0-1,0 1,0 0,0 0,0 0,0-25,0 25,0-1,0 1,0-25,0 50,0-50,0 49,0-24,0 0,0 25,0-1,0-49,0 25,0-25,0 25,0 0,-25-1,25-24,0 50,0-50,0 25,-25 0,25-25,0 24,-50 51,26-50,24-1,-25-24,25 25,-25-25,0 50,0-50,1 25,-1-1,0 1,0 0,0-25,1 0,24 0,-25 0,25 0,-25 0,0 25,0-25,1 0,-1 0,-50 25,51-25,-26 0,0 0,1 0,49 0,-25 0,25 24,-25-24,-49 25,49-25,0 0,0 0,1 0,24 0,-50 0,50 0,-25 0,0 0,0 0,-24 0,24 0,0 0,0 0,1 0,-1 0,25-25,-50 25,50-24,-49-1,49 25,-50-50,25 50,25-25,-25 25,25 0,-24-24,24 24,-25-25,25 25,-50-25,25-25,1 50,24 0,0 0,-25-24,0-1,0 25,25-25,0 0,0-49,0 24,0 1,0 24,25-25,-25 25,0 25</inkml:trace>
  <inkml:trace contextRef="#ctx0" brushRef="#br0" timeOffset="43767.5034">13296 8632,'0'0,"24"-50,1 50,0-24,0-1,0 0,49-99,-49 124,0-74,0 74,-1-50,1 50,-25-50,50 50,-25-24,24-26,26 50,24-25,-50 0,26 25,24-24,0 24,-24 0,24 0,0 0,-24-25,24 25,-50 0,1 0,0 0,-50 0,24 0,26 0,-50 0,50 25,-50-25,24 24,26 1,-50-25,50 0,-50 25,24-25,1 25,-25 0,0 24,0-24,0 0,0 24,25-24,-25 0,0 0,0 24,0-49,0 50,0-50,-25 0,25 50,-25-50,1 24,24-24,0 25,0 0,-25 0,0 0,25 24,-50-24,50 0,-24 0,-1-1,25-24,-25 0,25 25,-25 0,0 0,25-25,-24 0</inkml:trace>
  <inkml:trace contextRef="#ctx0" brushRef="#br0" timeOffset="44895.5679">14710 8657,'0'0,"0"25,0-1,0 51,0-75,0 25,0-1,0 1,0-25,0 25,0 0,0 0,0-25,0 24,0-24,0 50,0-50,24 0,51 0,-1 0,-49 0,0 0,0 0,-1 0,1 0,50 0,-26 0,-49 0,25 0,0 0,-25 0,25 0,-25-25,24 25,-24 0</inkml:trace>
  <inkml:trace contextRef="#ctx0" brushRef="#br0" timeOffset="62430.5709">18604 13742,'25'25,"24"24,-24 1,49 24,-49-49,0 25,-25-26,50 51,-50-50,49 49,-49-24,25 24,0-24,0-25,-25-1,0-24,25 0,-1-24,51-51,-1-24,25 0,100-199,-50 100,49-26,-24 26,-25-75,24 75,1-26,-50 51,-50 74,-24 49,-25 25,-25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2:54:23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9203 8533,'0'0,"25"0,-1 0,51 25,-25-25,24 24,0 1,-24-25,0 0,24 0,-74 0,25 25,0-25,-1 0,1 0</inkml:trace>
  <inkml:trace contextRef="#ctx0" brushRef="#br0" timeOffset="839.048">9203 8706,'0'0,"49"0,-24 0,0 0,-25 0,25 0,0 0,0 0,-1 0,-24 0,25 0,0 0,-25 0,25 0,0 0,-1 0,51 0,-50 0,-1 25,26-25,-50 0</inkml:trace>
  <inkml:trace contextRef="#ctx0" brushRef="#br0" timeOffset="6816.3898">11162 14684,'0'0,"0"25,25-25,0 25,0 49,0-49,-25 0,49-25,-24 74,25-24,-25-25,-1 24,1-24,-25 0,25-25,-25 25,50 0,-50-25,24 24,1-24,0 0,-25 25,25 0,0-25,-1 25,-24 0,50-1,-50-24,50 50,-26-50,1 25,0 0,0 24,24-24,1 25,-25-1,0-24,24 25,-49-50,25 49,25 1,-26-25,51 49,-50-49,49 25,-24 49,-1-50,1 26,24 24,1 0,-26 1,26-51,-50 1,24-1,-49-49,0 25,25 0,-25 0,0 0,50-25,-50 24,74 51,-49-26,0-24,-1 0,1 0,0 24,0-49,0 25,-25 0,49 0,-24-25,25 25,-50-1,24-24,26 0,-25 50,49-25,-24 0,-25 24,49-24,1 25,-26-26,1 1,24 25,-49-25,49 24,-49-49,25 50,-1-25,-49 0,50-1,-25-24,0 0,-1 25,-24-25,25 0,0 0,-25 25,25 0,-25-25,49 25,-24-1,0-24,25 0,-26 25,26 0,-25-25,0 0,0 25,-1 0,26-25,-25 49,0-24,-25 0,24-25,-24 0</inkml:trace>
  <inkml:trace contextRef="#ctx0" brushRef="#br0" timeOffset="8655.495">11832 16892,'0'25,"0"-25,0 25,0 24,0-49,0 50,0-25,0-25,0 49,0 1,0-1,25 51,49 24,-49-50,0 1,25-51,-50 1,24-25,-24 0,25 0,0 0,0 0,-25 0,25 0,-1 0,-24 0,25-25,-25 1,25-1,-25 0,0-25,25 50,-25-49,0 49,0-25,0 25,0-50,0 25,-25 1,25-1,0 25,0-25,-50-25,26 26,24-1,-50 0,50 0,-25-24,0 49,25 0,-24-25,-1 0,0 25,25 0,-25 0,0 0,1 0,-1 0,25 0</inkml:trace>
  <inkml:trace contextRef="#ctx0" brushRef="#br0" timeOffset="10031.5737">14710 14833,'0'0,"0"-25,24 25,26 0,-25 0,-25 0,25 0,-1 0,-24 0,50 0,0 0,-26 0,1 0,-25 0</inkml:trace>
  <inkml:trace contextRef="#ctx0" brushRef="#br0" timeOffset="10927.625">14710 15007,'0'0,"49"0,1 0,-25 0,-1 0,1 0,-25 0,25 0,0 0,0 0,-1 0,1 0,-25 0,25 0</inkml:trace>
  <inkml:trace contextRef="#ctx0" brushRef="#br0" timeOffset="19600.121">14759 14858,'25'0,"49"0,-24 0,-25 0,0 0,-25 0,0 0,0 0,-50 0,0 0,26 0,-1 0,25 0,-25 0,0 0,25 0,0 0,25 0,-25 0,25 0,0 0,-1 0,-24 0,50 0,-25 0,0 0,-25 0,0 0,0 0,-25 0,25 0,-25 0,0 0,0 25,1-25,-1 0,0 0,25 0,0 0,0 0,0-25,25 25,-25 0,25 0,-1 0,-24 0,25 0,-25 0,25 0,0 0</inkml:trace>
  <inkml:trace contextRef="#ctx0" brushRef="#br0" timeOffset="25815.4765">4589 14883,'0'25,"0"24,0 75,0-49,0 49,0-25,0 25,0-25,0 0,0-49,0 0,-25-1,25-24,-24 0,24 0,0-1,-25-24,25 0,0 0,0 0,-25 0</inkml:trace>
  <inkml:trace contextRef="#ctx0" brushRef="#br0" timeOffset="26495.5154">4564 15106,'25'0,"0"0,74 99,-24 25,-1 0,0 25,26 0,-51-50,-24-74,0 25,0-26,-25 1,25-25,-25 25,0-25,-25-25,0 0</inkml:trace>
  <inkml:trace contextRef="#ctx0" brushRef="#br0" timeOffset="27071.5484">4713 15751,'0'0,"50"-50,-1 26,-24-1,25 25,-50-25,25 25,24 0,-49 0,25 0,-25 0</inkml:trace>
  <inkml:trace contextRef="#ctx0" brushRef="#br0" timeOffset="28959.6564">3473 15602,'-25'0,"25"0,-25 0,1 0,-51 0,50 0,1 0,-26 0,25 0,0 0,25 0,0 25,-24-25,24 50,0-26,0 26,0 0,0-26,0 1,0-25,0 0,74 0,-49 0,-25 0,49 0,-24-25,0-49,0 24,-25 1,0-26,0 1,0 24,0 1,0-1,0 25,0-24,0-1,0 25,0 25,0 25,0 49,0 1,0-25,0-1,0 1,0-1,0-24,0 0,0 74,0-24,0-26,25-24,-1-25,-24 0,25 0,0 0,-25 0,25 0,-25 0,25 0,-25 0,24-25,-24 25,0-25,25 25,-25-24,25 24,0 0,24-25,51 0,-76 25,1 0,-25 0,0-25,0-24,0-1,-49 50,49 0,-25 0,25 0,-25 0,0 0,25 25,-25-25,25 25,-24-1,-1 1,25 0,0-25,0 25,0-25,0 49,0-24,0 0,0 0,25 0,24 24,-49-49,50 0,-50 0,25 0,-1 0,1 0,25 0,-50 0,25 0,-25 0,24 0,-24 0,25-25,-25 1,0-1,0 0,0 0,0 0,0 1,0 24,0-50,0 50,0-25,0 25</inkml:trace>
  <inkml:trace contextRef="#ctx0" brushRef="#br0" timeOffset="29487.6866">3969 15602,'0'0,"0"50,0-50,0 25,0-1,0 1,0 0,25 25,-25-26,25 26,-25-25,25 24,-1-24,1 0,0 0,25 0,-26-25,1 0,0 0,-25-25,25 25,-25-25</inkml:trace>
  <inkml:trace contextRef="#ctx0" brushRef="#br0" timeOffset="29919.7113">3969 15776,'0'-25,"25"25,49 0,-74 0,25 0,25 0,-50 0,0 0</inkml:trace>
  <inkml:trace contextRef="#ctx0" brushRef="#br0" timeOffset="30679.7547">5829 15354,'0'0,"50"0,-25 0,0 0,-1 0,-24 0,0 0</inkml:trace>
  <inkml:trace contextRef="#ctx0" brushRef="#br0" timeOffset="31183.7836">5755 15577,'50'0,"-1"0,-24 0,25 0,-1 0,-49 0,50 0,-50 25</inkml:trace>
  <inkml:trace contextRef="#ctx0" brushRef="#br0" timeOffset="32343.8499">6747 15255,'0'0,"0"25,0-1,0-24,0 25,0-25,0 50,0-25,0 0,0 24,0 26,0-1,0-49,0 0,0-1,0-24,0 25,0 0,0-25,0 25,0-25,0 25,0-25,0 24</inkml:trace>
  <inkml:trace contextRef="#ctx0" brushRef="#br0" timeOffset="35687.0411">7318 16098,'0'0,"25"0,-1 0,-24 0,25 0,-25 0,25 0,-25 25,0 0,25 0,0-1,-25 1,24 25,-24-50,0 0,25 0,0 0,-25-50,25 1,0-1,-1 0,1 1,25-1,-25 25,-1-24,-24 49,25-25,-25 25,50 0,-50-25,49 0,1 25</inkml:trace>
  <inkml:trace contextRef="#ctx0" brushRef="#br0" timeOffset="39648.2677">12601 12551,'0'0,"50"0,-50 0,25 0,-1 0,1 0,0 0,-25 0</inkml:trace>
  <inkml:trace contextRef="#ctx0" brushRef="#br0" timeOffset="43607.4942">13618 12824,'0'-25,"50"25,-25 0,24 0,50 0,1 0,-100 0,0 0,74 0,0 0,-24 0,24 0,1 0,-1 0,1 0,-1 0,-24 0,-25 0,24 0,-24 0,25 0,-26 0,26 0,24 0,1 0,-1 0,-24 0,-1 0,1 0,-25 0,24 0,-24 0,50 0,24 0,0 0,-25 0,51 0,-51 0,25 0,-74 0,25 0,-1 25,26-25,-26 0,1 0,-25 0,49 25,0-25,1 0,24 0,-74 0,0 0,99 0,-99 0,24 0,-24 0,49 0,26 0,98 0,-24 0,-1 0,-24 0,0 0,-50 0,0 0,-24 0,-1 0,-24 0,24 0,25 0,-24 25,24-25,-25 0,1 0,-75 0,49 0,-24 0,75 0,-1 0,-25 0,-24 0,24 0,-24 0,-50 0,25 0,-25 0,49 0,-24 0,0 0,0 0,-1-25,1 25,0 0,0 0,-25-25,25 25,-25-25,49 25,-49 0,25 0,0 0,0 0,-1-25,1 25,-25 0,25-24,0 24,0-25,-1 25,1-25,25 25,-50 0,25-25,0 25,-1 0,1-25,0 25,25-49,-50 49,24-25,-24 25,25-25,0 25,-25-49,25-1,-25 0,0 50,0-24,0-1,0 25,0-50,0 1,0-1,0 25,0 0,0 0,0 1,-25 24,25-25,0 0,0 0,0 0,0 1,0-26,0 50,-25-25,25 25,0-25,-25 25,25 0,-24-24,-1-1,25 0,-25 0,0 0,25 25,-25 0,-49-74,24 49,1 0,-26 1,50 24,1-25,-1 0,0 25,0 0,25 0,-49-25,49 25,-25 0,-25-25,25-24,-24 49,-1 0,25 0,-24-25,-1 0,50 25,-49 0,24 0,0 0,-49-25,-1 25,26 0,-1 0,0 0,1 0,-26 0,50 0,-49 0,49 0,-24 0,-26 0,50 0,-24 0,-26 0,26 0,-26 0,1 0,0 0,24 0,-24 0,49 0,-25 0,50 0,-49 0,24 25,25-25,-50 0,50 0,-25 0,25 25,-25-25,1 25,-1-25,0 0,25 25,-25-25,-24 24,49-24,-50 25,50-25,-25 0,0 25,1-25,24 25,-25-25,0 0,25 25,0-25,0 0,-25 24,25-24,-49 25,49 0,-25 0,0 0,25-1,-25 1,25 0,-25-25,25 25,-24-25,24 49,-25 1,25 0,-25-26,25 26,0-50,0 25,0 0,0 24,0 1,0-50,0 50,0-1,0 1,25-25,-25-1,0-24,0 25,25 25,-1-25,1-1,0 1,-25 25,25-50,0 25,-25-25,24 24,-24-24,0 25,50-25,-25 25,0-25,-25 25,24 0,-24-25</inkml:trace>
  <inkml:trace contextRef="#ctx0" brushRef="#br0" timeOffset="49719.8438">19075 13171,'25'0,"-25"0,25 50,-25-50,0 25,0 0,25-25,-25 24,24-24,-24 0,0 50,0-50,0 25,50-25,-50 25,0-1,0-24,0 25,25-25,-25 0,25 0,-25 0,49 0,-49 0,25 0,-25-25,50 1,-50 24,49-50,-24 25,0 0,-25 25,25-24,-1 24,-24 0,25 0,-25-50,0 25</inkml:trace>
  <inkml:trace contextRef="#ctx0" brushRef="#br0" timeOffset="59159.3837">16570 14982,'25'0,"-1"0,1 0,0 50,0-26,-25 1,0 0,0-25,25 0,-25 25,0 0,0-1,0 1,0 74,0-49,0 25,0-26,0-24,0-25,-25 0,-25 0,1 0,24 0,0 0,25 0,0 0,25 0,24 0,-49-25</inkml:trace>
  <inkml:trace contextRef="#ctx0" brushRef="#br0" timeOffset="60167.4413">16942 15106,'0'0,"-25"0,-24 0,24 0,-25 0,50 0,0 0,0 25,0 24,0-49,0 25,0 0,0 0,0 0,0-25,0 24,25 1,25 0,-50-25,24 25,26 0,-25-25,-25 0,25 0,-1 0,-24-25</inkml:trace>
  <inkml:trace contextRef="#ctx0" brushRef="#br0" timeOffset="60936.4853">17587 15156,'0'0,"0"0,0 0,-25 0,25 0,-25 0,0 0,25 0,-24 24,-1 1,0 0,25 0,-25-25,25 25,0-25,0 24,0-24,0 50,0-50,0 50,50-25,-25 24,24 1,-49-50,50 49,-50-49,0 0,25 0,-1 0,-24 0,25 0,25 0,-50 0,25 0,-25 0,25 0</inkml:trace>
  <inkml:trace contextRef="#ctx0" brushRef="#br0" timeOffset="61495.5173">17562 15429,'0'0,"25"0,0 0,24 0,-24 0,0 0,-25 0,25 0</inkml:trace>
  <inkml:trace contextRef="#ctx0" brushRef="#br0" timeOffset="62159.5553">18257 14908,'0'0,"0"0,-25 0,25 0,0 24,0 1,25 25,-25-25,0 24,0 1,0 24,0-24,0-1,0 1,0 25,0-51,0 26,0-25,0 24,0 1,0 0,0-26,0 1,0 25,0-50,0 49,0-24,0 0,0-25,0 25,0-25,0-75,0 1,0 24</inkml:trace>
  <inkml:trace contextRef="#ctx0" brushRef="#br0" timeOffset="63535.634">18232 14932,'0'0,"25"0,-1 0,-24 0,25 0,-25 0,25 0,0 0,-25 0,25 25,24 25,-49-50,25 25,-25-25,25 49,0-49,-25 25,0-25,0 25,0-25,0 25,0-1,0 1,0-25,0 25,0 0,0-25,0 25,-25-25,25 24,-50-24,50 25,0-25,-25 25,25-25,-24 0,-1 25,25-25,-25 0,25 0,0 0,0 0,25 0,0 0,-25 0,24 0,-24 0,50 25,-50 0,25-25,24 49,-24-49,0 50,-25-50,25 25,0-25,-1 0,-24 0,50 0,-50 0,25 0,-25 24,25-24</inkml:trace>
  <inkml:trace contextRef="#ctx0" brushRef="#br0" timeOffset="85024.8631">14486 5606,'0'0,"0"49,0-24,0 25,0-50,0 25,0 24,0-49,0 25,0-25,0 25,0 0,0 24,0-24,0 25,0-25,0 49,0-49,0 0,0 24,0-49,0 25,0 49,0-74,0 25,0 0</inkml:trace>
  <inkml:trace contextRef="#ctx0" brushRef="#br0" timeOffset="86063.9225">14461 5507,'0'0,"0"0,0 49,0-24,0-25,0 0,0 25,50 0,0-1,-1 26,1-25,-25 24,24 1,-24-25,0 0,-25 0,0-25,25 24,0-24,24 50,1-25,-25 24,-1-49,1 50,-25-50,25-25,0-24,-25-1,0 0,25-24,-1-1,1 1,-25 24,25 1,0-1,-25 25,0 1,0-1,0 0</inkml:trace>
  <inkml:trace contextRef="#ctx0" brushRef="#br0" timeOffset="86806.965">18306 5259,'0'0,"0"49,0 1,0-1,0 1,0-25,0 49,0-24,0-1,0 1,0 0,0-26,0 1,0 0,0 0,0 0,0 24,0 1,0 24,0-24,25-25,-25 0,0-1,0-24,0 0,0-24,0-1</inkml:trace>
  <inkml:trace contextRef="#ctx0" brushRef="#br0" timeOffset="88543.0643">18356 5358,'0'0,"25"0,-1 0,-24 0,25 0,0 0,25 0,-1 0,-24 0,0 0,-25 0,25 0,-25 0,0 0,24 49,1 1,-25-25,25-25,-25 25,0-1,0 1,0-25,0 0,0 25,-25-25,25 0,-25 25,25-25,-24 25,-1-1,25-24,-50 0,25 0,1 25,24-25,-25 0,25 0,-25 0,25 0,-25 0,0 0,1 0,24 0,0 0,24 25,1-25,25 25,-50-25,49 49,-49-49,25 0,-25 0,0 25,25-25,0 0,-25 25,25-25,-25 25,24-25,1 25,-25-25,25 0,-25 25,25-1,0 1,-1-25,1 25,0 0,0 0,0-1,0-24,-1 0,-24 0,0 0</inkml:trace>
  <inkml:trace contextRef="#ctx0" brushRef="#br0" timeOffset="88896.0845">19794 6499</inkml:trace>
  <inkml:trace contextRef="#ctx0" brushRef="#br0" timeOffset="95695.4734">15404 5655,'0'25,"0"0,0-25,-25 0,0 0,1 0,24 25,-25-25,25 0,0 25,-25-25,25 24,0-24,0 25,0 0,0 0,0-25,0 25,0-25,0 25,25-25,-25 24,25 1,-25-25,49 25,-24 0,0-25,0 49,-1-49,-24 0,25 25,-25-25</inkml:trace>
  <inkml:trace contextRef="#ctx0" brushRef="#br0" timeOffset="96519.5206">15330 5854,'49'0,"26"0,-26 0,1 0,-1 0,26 0,-1 0,75 0,-124 0,74 0,-24-25,-26 0,50 0,-74 25,25 0,-1-24,-24 24,25-25,24 25,25 0,-24 0,74-25,-50 25,-49 0,-26 0,26 0,-25 0,-25 0,49 0,1 0,24 0,26 0,-1 0,50 0,-50 0,50 0,-100 0,1 0,-25 0,0 0,-25 0</inkml:trace>
  <inkml:trace contextRef="#ctx0" brushRef="#br0" timeOffset="97376.5696">17909 5606,'0'0,"0"0,0 0,25 0,0 0,0 25,-25-25,25 0,-25 24,0 1,0 0,0-25,0 25,0 0,0-25,0 24,0-24,0 0,0 0,0 0,0 25,-25 0,0-25,-25 25,50-25,-24 25,24-25</inkml:trace>
  <inkml:trace contextRef="#ctx0" brushRef="#br0" timeOffset="98551.6368">14337 6672,'25'0,"223"0,-99 0,25-24,-50-1,0 0,-75 25,26 0,-50 0,24 0,1 0,-50 0</inkml:trace>
  <inkml:trace contextRef="#ctx0" brushRef="#br0" timeOffset="100463.7462">18207 6499,'0'0,"149"0,-75 0,-24 0,-25 0,24 0,-24 0,-25 0,25 0,0 0,-1 0,-24 0,25 0,0 0,0 0,49 0,1 0,-1 0,75 0,-75 0,26 0,-26 0,-24 0,-50 0,24 0,-24 0</inkml:trace>
  <inkml:trace contextRef="#ctx0" brushRef="#br0" timeOffset="134024.6657">14734 14908,'0'0,"0"0,50 0,-50 0,25 0,-25 0,25 0,-1 0,-24 0,25 0,25 0,-50 0,25 0,-25 0,0 0,-25 0,25 0,-25-25,0 25,25 0,-25 0,25 0,-24 0,24 0,-25 0,0 0,25 0,0 0,0 0,25 0,-25 0,25 0,24 0,-49 0,25 0,-25 0,0 0,0 0,-25 0,0 0,25 0,-24 0,-1 0,0 0,0 0,25 0,-25 0,25 0,0 0,25 0,0 0,0 0,-25 0,-25 0,0 0,25 0,-25 0,25 0,25 0,-25 0,50 0,-50 0,25 0,-1 0</inkml:trace>
  <inkml:trace contextRef="#ctx0" brushRef="#br0" timeOffset="150649.6166">16619 15925,'0'0,"25"0,50 0,-26 0,-24 0,0 0,0 0,0 0,24 0,-24-25,0 25,0 0,-25 0,24 0,100 0,25 0,50 0,-1 0,-49 0,25 0,-1 0,-24 0,-75 0,1 0,-26 0,-24 0,0 0,25 0,-26 0,1 0,0 0,-25 0,25 0</inkml:trace>
  <inkml:trace contextRef="#ctx0" brushRef="#br0" timeOffset="168176.6191">5110 13717,'0'0,"25"0,-25 0,25 0,24 0,-24 0,0 0,0 0,0 0,-1 0,1 0,0 0,25 0,-50 0,24 0,-24 0,25 0,0 0,0 0,-25 0,25 0,24 0,-49 0,50 0,-1 0,-49 0,50 0,-50 0,25 0,-25 0,25 0,-1 0,-24 0,25 0,0 0,0 0,24 0,-24 0,-25 0,25 0,0 0,-25 0,25 0,-1 0,26 0,-25 0,0 0,24 0,-49 0,50 0,-50 0,50 0,-50 0,24 0,26 0,-50 0,25 0,-25 0,25 0,-1 0,-24 0,25 0,-25 0,25 0,-25 0,25 0,0 0,-25 0,24 0,1 0,0 0,0 0,0 0,-1 0,1 0,0 0,-25 0,25 0,-25 0,25 0,-1 0,1 0,-25 0,50 0,-50 0,25 0,-25 0,24 0,-24 0,25 0,0 0,-25 0,25 0,-25 0,25 0,-1 0,-24 0,50 0,-25 0,0 0,0 0,24 0,-24 0,0 0,0 0,-25 0,24 0,-24 0,25 0,0 0,-25 0</inkml:trace>
  <inkml:trace contextRef="#ctx0" brushRef="#br0" timeOffset="170599.7577">9252 16594,'0'0,"0"0,75-24,-1 24,26 0,-76 0,26 0,-50 0,0 0,25 0,-25 0,0 0,25 0,-25 0,49 0,-49 0,25 0,0 0,0 0,49 0,-24 0,-1 0,1 0,-25 0,24 0,-49 0,0 0,-25 0,-49 0,24 0,-24 0,24 0,1 0,-1 0,-24 0,24 0,1 0,-1 0,0 0,-24 0,74 0,-25 0,25 0,0 0,75 0,-26 0,1 0,-25 0,-1 0,26 0,-25 0,49 0,-49 0,49 0,-24 0,-25 24,0-24,-1 0,-48 0</inkml:trace>
  <inkml:trace contextRef="#ctx0" brushRef="#br0" timeOffset="181024.354">5309 13742,'74'-25,"100"25,-26 0,-98 0,24 0,1 0,-1 0,-24 0,-1 0,-24 0,0 0,25 0,-1 0,-24 0,0 0,49 0,-49 0,0 0,0 0,24 0,1 0,-25 0,0 0,24 0,1 0,-1 0,1 0,24 0,-74 0,25 0,-25 0,25 0,0 0,0 0,-1 0,1 0,0 0,-25 0,25 0,0 0,-25 0,24 0,-24 0,25 0,0 0,25 0,-50 0,25 0,-1 0,1 0,0 0,-25 0,25 0,0 0,-1 0,-24 0,25 0,0 0,0 0,-25 0,49 0,-49 0,25 0,-25 0,50 0,-50 0,25 0,-25 0,24 0,-24 0,25 0,0 0,0 0,0 0,-1 0,51 0,-26 0,1 0,0 0,-1 0,-24 0,25 0,-26 0,51 0,-25 0,-26 0,51 0,-50 0,-1 0,26 0,-25 0,-25 0,25 0,-1 0,1 0,0 0,0 0,0 0,-1 0,1 0,0 0,-25 0,25 0,0 25,-25-25,24 0,-24 0,25 0,0 0,0 0,-25 0,25 0,-25 0,24 0,1 0,-25 0,25 0,-25 0,25 0,-25 0,25 0,-1 0,1 0,0 0,25 0,-1 0,-49 0,25 0,0 0,0 0,-25 0,24 0,-24 0,25 0,25 0,-25 0,0 0,-1 0,1 0,50 0,-26 0,-24 0,49 0,26 0,-26 0,0 0,1 0,-50 0,-1 0,1 0,0 0,0 0,-25 0,25 0,-25 0,24 0,1 0,0 0,-25 0,25 0,0 0,24 0,-49 0,25 0,0 0,0 0,0 0,-25 0,24 0,1 0,-25 0,25 0,-25 0,25 0,-25 0,25 0,-25 0,24 0,-24 0,25 0,-25 0,25 0,-25 0,25 0,0 0,-25 0,24 0,1 0,0 0,-25 0,25 0,0 0,-1 0,1 0,-25 0,50 0,-25 0,-1 0,26 0,-50 0,25 0,0 0,-1 0,1 0,0 0,0 0,24 0,1 0,-25 0,0 0,-25 0,49 0,-24 0,0 0,0 0,-25 0,25 0,-1 0,-24 0,25 0,-25 0,25 0,-25 0,25 0,0 0,-25 0,24 0,-24 0,25 0,0 0,-25 0,25 0,0 0,-1 0,1 0,-25 0,25 0,0 0,0 0,-25 0,0 0,24 0,1-25,0 25,0 0,0 0,-1 0,1 0,0-25,-25 25,50 0,-26 0,1 0,25-25,-25 25,-1-24,26 24,-25 0,0-25,-25 25,24-25,-24 25,25 0,0-25,-25 25,25 0,-25 0,0-25,25 1,-25 24,0 0,0-75,0 50,0 1,0-26,0 50,0-25,0 25,0-49,0 24,-25 0,0 0,25 0,0 0,-25 25,25 0,0 0,-25-24,1 24,24-25,-25 25,25 0,-25-25,0 25,25 0,-25-25,1 0,24 25,-25-24,25 24,-25-50,25 50,-25 0,0 0,25-25,-24 25,24 0,-25 0,25-25,0 25,-25 0,0 0,25-24,0 24,-25 0,25 0,0 0,-24 0,-1 0,25-25,0 25,-25 0,25 0,-50 0,50 0,-24 0,24 0,-25 0,0 0,0 0,25 0,-25 0,25 0,-24 0,-1 0,0 0,25 0,-25 0,0 0,1 25,24-25,-50 24,50-24,-25 0,0 0,25 0,-24 50,-1-25,0 0,0-1,0-24,25 25,0-25,0 25,0-25,0 25,0 0,0 24,0-24,0-25,0 25,0 0,0-25,0 0,0 0,0 25,0-1,25 1,-25 0,0-25,25 25,-25 0,0-25,0 0,25 0,-25 24,25-24,-25 0,0 25,24-25,1 50,-25-25,25 24,0-49,0 25,-25-25,0 0,24 0,-24 25,25-25,0 25,0-1,-25-24,0 25,25 0,-1-25,1 0,-25 25,25-25,0 0,-25 0,25 0,-1 0,1 0,-25 25,0-25,50 0,-25 0,-25 0,24 0</inkml:trace>
  <inkml:trace contextRef="#ctx0" brushRef="#br0" timeOffset="191351.9447">4912 10244,'0'0,"0"0,24 25,51-25,-1 0,-24 0,0 0,-26 0,26 0,-50 0,50 0,24 0,-24 0,24 0,-24 0,-1 0,-24 0,0 0,-25 0,49 0,-24 0,50 0,-26 25,26-25,24 0,-25 0,50 0,0 0,-49 0,-1 0,1 0,-1 0,-24 0,24 50,0-26,1-24,-75 0,49 0,1 0,49 0,-24 0,-1 0,1 0,-1 0,-49 25,0-25,-25 0,0 0,24 0,-24 0,50 0,24 0,-24 0,24 0,-24 0,0 0,24 0,-49 0,24 0,-24 0,0 0,25 0,-1 0,1 0,0 0,-1 0,-24 0,0 0,-25 0,25 0,-25 0,49 0,26 0,98 0,-74 0,-24 0,-26 0,1 0,0 0,-26 0,1 0,-25 0,25 0,0 0,0 0,-1 0,-24 0</inkml:trace>
  <inkml:trace contextRef="#ctx0" brushRef="#br0" timeOffset="195127.1606">12924 10269,'0'0,"0"0,24 0,1 0,-25 0,25 0,-25 0,25 0,-25 0,25 0,-1 0,-24 0,25 0,-25 0,25 0,0 0,-25 0,25 0,-25 0,0 0,24 0,1 0,0 0,-25 0,25 0,-25 0,25 0,-1 0,-24 0,25 0,-25 0,25 0,-25 0,50 0,-50 0,49 0,-24 0,0 0,0 0,24 0,-24 0,25 0,-1 0,26 0,-50 0,-1 0,1 0,0 0,0 0,0 0,-1 0,26 0,-50 0,50 25,-1-25,-49 0,50 0,-25 0,-25 0,24 0,1 0,0 0,0 0,-25 0,49 0,1 0,-25 0,0 0,-1 0,1 0,-25 0,25 0,-25 0,50 0,-25 0,-1 0,-24 0,25 0,-25 0,25 0,-25 0,25 0,0 0,-25 0,24 0,-24 0,25 0,0 0,-25 0,25 0,-25 0,25 0,-25 0,24 0,1 0,-25 0,25 0,-25 0,25 0,0 0,-25 0,24 0,1 0,-25 0,25 0,0 0,-25 0,25 0,-1 0</inkml:trace>
  <inkml:trace contextRef="#ctx0" brushRef="#br0" timeOffset="196903.2622">18604 10195,'25'0,"-1"-25,1 25,0 0,0 0,0 0,-25 0,24 0,1 0,0 0,0 0,25 0,-1-25,-49 25,25 0</inkml:trace>
  <inkml:trace contextRef="#ctx0" brushRef="#br0" timeOffset="200679.4782">9525 5730,'0'0,"0"99,0-74,0 0,0 0,0 49,0-24,0 24,0 25,0-49,0 24,0 25,0-49,0-25,0 0,0-1,0 1,0 0,0 25,0-50</inkml:trace>
  <inkml:trace contextRef="#ctx0" brushRef="#br0" timeOffset="201999.5537">9501 5631,'0'0,"0"0,0 0,24 24,-24-24,25 0,0 25,49 0,26 25,-76-50,26 24,-50 1,-50 50,50-75,-24 49,-1-49,0 50,25-50,-25 25,0-25,1 25,24-1,-50-24,0 25,1 0,24-25,0 0,25 0,0 0,25 25,0 0,24-1,26 1,-75-25,25 0,-25 25,0-25,24 25,1-25,25 25,-25-1,24 26,1-25,-25 24,49-24,-74-25,25 0,-25 25,49-25,-24 25,0-25,25 25</inkml:trace>
  <inkml:trace contextRef="#ctx0" brushRef="#br0" timeOffset="203263.626">9972 5507,'25'0,"-25"0,0 0,0 24,0-24,0 25,0 0,0 0,0 24,0-24,0 0,0 25,0-50,0 24,0 1,0 0,0-50,24 0,-24-24,0-1,0 25,0 1,25-1,-25 25,25-25,-25 0,0 25,0-25,25 25,-25-24,25-1,-25 25,24 0,1 0,-25 0,25 0,-25 25,0-25,0 49,0-49,0 25,0-25,0 25,25-25,-25 25,0-1,0-24,0 25,0 0,25-25</inkml:trace>
  <inkml:trace contextRef="#ctx0" brushRef="#br0" timeOffset="204391.6905">10542 6052,'0'0,"25"0,25 0,-50 0,25 0,-1 0,26 0,-25 0,0 0,24 0,26 0,-26 0,1 0,-25 0,24 0,-24 0,0 0,24 0,26 0,-50 0,-25-24,49 24,-49 0,50 0,-25 0,0 0,24 0,26 0,-1 0,0 0,-24 0,-25 0,0 0,-1 0</inkml:trace>
  <inkml:trace contextRef="#ctx0" brushRef="#br0" timeOffset="205383.7472">12130 5680,'0'0,"0"50,0-25,0-1,0 1,0-25,0 50,0 0,0-1,0 26,0-1,0-24,0-1,0 1,0-1,0 1,0-25,0 0,0 24,0-49,0 25,0-25,0-25,0-24</inkml:trace>
  <inkml:trace contextRef="#ctx0" brushRef="#br0" timeOffset="206607.8173">12204 5581,'0'0,"25"0,-25 0,25 0,-25 0,49 0,-24 25,25-25,-1 25,1-1,-25-24,0 0,0 0,-25 0,24 25,-24 0,0 0,0 0,25-25,-25 24,0-24,0 25,0-25,-25 25,1 0,-26 0,50 0,-25-25,25 24,-50-24,1 25,-1 0,1-25,-1 25,50-25,0 0,0 25,0-25,0 0,0 0,50 0,-26 0,1 0,-25 0,50 49,-50-49,25 25,-1 0,-24 24,25-24,0 0,-25-25,25 25,-25-25,25 0,-25 25,25-25,-25 24,24-24,26 0,-25 25,0-25,-1 0,1 0</inkml:trace>
  <inkml:trace contextRef="#ctx0" brushRef="#br0" timeOffset="208455.923">10666 5904,'0'0,"-49"0,-26 49,51-24,-1 0,25-25,-25 0,0 25,25-25,0 24,0-24,0 0,25 25,-25-25,0 25,50-25,-50 25,24 0,26-1,-25 1,24 0,-49 0,50 0,-50-25</inkml:trace>
  <inkml:trace contextRef="#ctx0" brushRef="#br0" timeOffset="209758.9975">11584 5879,'0'0,"25"0,-25 0,25 0,0 0,-1 25,-24-25,50 0,-25 0,0 0,24 0,-49 24,0-24,0 25,25-25,-25 0,25 0,-25 25,0 0,-50 0,25 24,-24-24,49-25,-25 0,25 0,0 25,-25-25,25 0,-25 25,-24-1,49 1</inkml:trace>
  <inkml:trace contextRef="#ctx0" brushRef="#br0" timeOffset="235072.4453">9575 6945,'74'0,"1"0,24 0,-25 0,50 25,-49-25,-50 0,-1 0,26 0,0 0,-1 0,-24 0,25 0,-1 0,1 0,-25 0,24 0,51 0,-26 0,50 0,-50 0,26 0,-51 0,-24 0,25 0,-50 0,24 0,1 0,0 0,49 0,-24 0,49 0,-24 0,-1 0,25 0,-24 0,-26 0,1 0,0 0,-1 0,-24 0,-25 0,25-25,-25 25,0 0,49 0,1 0,24-24,50-1,-24 25,-26 0,-24 0,-1 0,1 0,-25 0,0 0,-1 0,-24 0,25 0,-25 0,25 0,0 0,24 0,26 0,-26 0,1 0,-25 0,0 0,-1 0,1 0,-25 0,0-25,0 25,0-50,0 25,-25 1,25-26,0 25,0 0,0-24,0-1,0 1,0-1,0 0,0 26,0-1,0 0,0-25,0 26,0-1,0-50,0 51,0-26,0 25,0-24,0 24,0 0,0 25,0-25,0 25,0-25,0 1,0-1,0-25,0 25,0-24,0-26,0 26,0 24,-24-74,24 49,0-49,0 49,0 25,0-24,0-26,0 51,0-51,0 50,-25 25,0 0,0 0,0 0,1 0,-26 0,25 0,-49 0,49 0,0 25,-49-25,49 0,0 0,-24 0,-26 0,1 0,-26 0,-24 0,0 0,25 0,25 0,-1 0,-49 25,0 0,50-25,-50 0,49 0,-24 0,0 0,0 0,0 25,-25-25,49 0,-24 0,-75 0,100 0,24 0,-49 0,74 0,0 0,1 0,-1 0,-25 0,25 0,-49 0,0 0,-1 0,1 0,49 0,0 0,25 0,-25 0,1 0,-26 0,0 0,1 0,49 0,-25 0,0 24,25-24,-25 0,1 0,24 75,-25-1,25-24,-25-1,0 26,0-26,25 26,0-26,0-24,-25 50,1-1,-1-24,25-1,0-24,0 50,0-51,0 1,0 0,25-25,-25 50,0-26,0 1,0 25,0 24,0-24,0 24,0-49,0 0,24-25,-24 25,25-1,-25 1,0-25,25 25,-25 0,0 0,25-25,-25 0,0 24,25-24,0 25,-25 0,0-25,0 25,0 24,0-24,0-25,24 0,-24 0,75 25</inkml:trace>
  <inkml:trace contextRef="#ctx0" brushRef="#br0" timeOffset="236103.5043">14213 3473,'0'0,"0"0,0 24,0 1,0-25,-24 25,24 49,-25-49,0 75,0-1,-24-25,24 1,0 24,0 0,25-25,0-24,0 0,0 24,0 0,0-49,0 0,0 0,0-25,25 49,-25-24,25-25,0 25,-1-25,1 0,0 0,-25 0,25 0,-25 0,49 25,-24 0,25-25,-1 0,-49 0</inkml:trace>
  <inkml:trace contextRef="#ctx0" brushRef="#br0" timeOffset="236975.5542">16247 3522,'25'0,"0"0,-25 0,50 50,-26 24,1 1,0-1,0 25,-25-24,0-1,25-24,-25-1,0 1,0-25,0 24,0-24,0 25,0 49,0-25,0 1,-25 24,25-25,-25-24,25 0,0-25,0 24,-25-24,0 0,25 0,-49-1,24 26,0-25,0 0,1-25,24 0,-25 0,25 0,0-50,0 25,0 0</inkml:trace>
  <inkml:trace contextRef="#ctx0" brushRef="#br0" timeOffset="237535.5862">14734 3746</inkml:trace>
  <inkml:trace contextRef="#ctx0" brushRef="#br0" timeOffset="237831.6032">15652 3746</inkml:trace>
  <inkml:trace contextRef="#ctx0" brushRef="#br0" timeOffset="238119.6196">16099 3746</inkml:trace>
  <inkml:trace contextRef="#ctx0" brushRef="#br0" timeOffset="238527.643">14710 4217</inkml:trace>
  <inkml:trace contextRef="#ctx0" brushRef="#br0" timeOffset="238839.6608">15478 4316</inkml:trace>
  <inkml:trace contextRef="#ctx0" brushRef="#br0" timeOffset="239119.6768">16173 4217</inkml:trace>
  <inkml:trace contextRef="#ctx0" brushRef="#br0" timeOffset="239704.7103">14734 4638</inkml:trace>
  <inkml:trace contextRef="#ctx0" brushRef="#br0" timeOffset="239976.7258">15354 4762,'25'0,"0"0</inkml:trace>
  <inkml:trace contextRef="#ctx0" brushRef="#br0" timeOffset="240191.7381">15925 4738</inkml:trace>
  <inkml:trace contextRef="#ctx0" brushRef="#br0" timeOffset="241296.8014">17264 4738,'0'0,"0"24,0-24,25 0,-25 25,0-25,0 50,25-50,-25 74,25-49,-25 25,0 49,0-25,0 1,0-50,0-1,0-24,0-24,0-26,0 25,0 0,25-24,-25-26,24 26,1-1,0 1,-25 49,50-50,-26 25,1 0,-25 25,0 0,25 0,0 0,-25 25,0-25,0 25,0 25,0-26,0 1,0 0,0 0,0 0,0-25,0 24,0 1,0 0,25-25,-25 0,49 0,-49 0,25 0,-25 0,50 0,-50 0,25 0</inkml:trace>
  <inkml:trace contextRef="#ctx0" brushRef="#br0" timeOffset="242047.8443">17711 4465,'0'0,"0"25,50-25,-26 24,-24-24,0 25,0 0,0 25,0-50,0 24,0-24,0 25,0 0,0 25,-24-50,24 0,-25 0,25 0,25 0,-1 0,-24 0,25 0,25 0,-25 0,-1 24,-24-24,25 0,0 0,0 0</inkml:trace>
  <inkml:trace contextRef="#ctx0" brushRef="#br0" timeOffset="243343.9184">17289 4167,'0'0,"99"0,-74 0,74 0,-49 0,0 0,-50 0,49 0,-49 0,25 0,25 0,-50 0,25 0,-25 0,24 0,-24 0</inkml:trace>
  <inkml:trace contextRef="#ctx0" brushRef="#br0" timeOffset="243975.9546">17736 3994,'25'0,"-1"24,1 26,0-50,0 25,0 0,-25-1,0-24,0 25,0-25,0 25,0 0,0-25,0 25,0-25,0 24,-50 1,50 25,0-50,-25 25,0 24,25-24,0 0,0 0</inkml:trace>
  <inkml:trace contextRef="#ctx0" brushRef="#br0" timeOffset="244655.9935">18629 3746,'0'0,"0"24,0-24,0 25,-25-25,25 25,-25 0,25 0,0 24,-25-24,25 0,-25 24,25 1,-24-25,-1 24,25 1,0 0,0-1,0-24,0 0,0 24,0-49,0 0,25 0,-1 0,26 0,0 0,-50 0,49 0,-24 0,25 25,-1 0</inkml:trace>
  <inkml:trace contextRef="#ctx0" brushRef="#br0" timeOffset="245768.0571">25053 3522,'0'0,"25"0,-25 25,25 0,-25 0,24 24,1 1,0-25,0 24,-25 1,0-25,50 49,-50-74,0 25,0-25,0 50,0-50,0 24,0-24,0 25,0-25,0 25,0 0,-25-25,25 25,-25-25,25 24,-25 1,0 25,25-50,-25 0,25 25,0-25</inkml:trace>
  <inkml:trace contextRef="#ctx0" brushRef="#br0" timeOffset="247151.1362">14660 3944,'74'0,"75"0,-50 0,50 0,-50 0,1 0,-51 0,26 0,-26 0,-24 0,25 0,24 0,1 0,-51 0,51 25,-26-25,1 0,0 0,24 0,-24 0,49 0,-25 0,25 0,-24 0,-26 0,-49 0,25 0,-25 0,25 0,-25 0,0 0</inkml:trace>
  <inkml:trace contextRef="#ctx0" brushRef="#br0" timeOffset="248159.1939">19001 4390,'0'0,"74"0,1 0,24-24,-25 24,-24 0,-1 0,-24 0,0-25,25 25,-26 0,1 0,50 0,-75 0,49 0,26 0,-1 0,25 25,25-25,-24 0,24 0,24 0,-98 0,0 0,-26 0,-24 0,25 0,0 0,-25 0,25 0,0 0,-1 0,1-25,74 0,-24 25,-1-25,-49 0,-25 25,0 0,-25 0,25 0,0 0</inkml:trace>
  <inkml:trace contextRef="#ctx0" brushRef="#br0" timeOffset="249207.2538">21283 4366,'0'0,"25"0,24 0,26 0,-51 0,-24 0,25 0,0 0,-25 0,25 0,49 0,-24 0,-25 0,74 0,-50-25,51 25,-76-50,1 50,-25 0,25 0,-25 0,50 0,24 0,-24 0,-1 0,-24 0,25 0,-25 0,-1 0,1 0,0 0,0 0,-25 0,49 0,-24 0,-25 0,25 0,0 0,49 0,-49 0,25 0,-26 0,51 0,-26 0,-49 0,25 0,0 0,25 0,-1 0,26 0,-1 0,-74 0</inkml:trace>
  <inkml:trace contextRef="#ctx0" brushRef="#br0" timeOffset="249815.2886">23565 4291,'25'0,"-25"0,24 0,51 25,-1-25,25 0,1 0,-1 0,-25 0,-49 0,25 0,-50 0,49 0,-24 25,0-25,25 0,-1 0,26 0,-51 0,1 0,-25 0,0 0</inkml:trace>
  <inkml:trace contextRef="#ctx0" brushRef="#br0" timeOffset="250255.3137">23937 4911,'0'0,"0"0</inkml:trace>
  <inkml:trace contextRef="#ctx0" brushRef="#br0" timeOffset="250455.3252">24408 4862</inkml:trace>
  <inkml:trace contextRef="#ctx0" brushRef="#br0" timeOffset="250672.3376">24706 4837,'0'0</inkml:trace>
  <inkml:trace contextRef="#ctx0" brushRef="#br0" timeOffset="250847.3476">25028 4837</inkml:trace>
  <inkml:trace contextRef="#ctx0" brushRef="#br0" timeOffset="252440.4387">16446 7689,'0'0,"-25"0,25 0,-25 25,0-25,25 0,0 0,-24 25,24-25,-25 50,0-26,25 1,0 25,0-50,0 49,0-49,0 25,25 0,-25 0</inkml:trace>
  <inkml:trace contextRef="#ctx0" brushRef="#br0" timeOffset="253623.5064">23242 7491,'0'0,"25"0,-25 0,0 25,25-25,-25 49,0-24,0 25,0-25,0-1,0 26,25-25,-25 0,0-1,0 1,0-25,0 25,0-25,-25 50,25-50,-25 24,25 1,-25-25,25 0,0 0,-24 25,-1 0,25 0,0 24,-50-24,50 0,-25 0,25 0,0-50,0 0,0 0</inkml:trace>
  <inkml:trace contextRef="#ctx0" brushRef="#br0" timeOffset="254727.5695">21580 8657,'0'25,"0"-25,0 24,25-24,-25 50,0-50,0 25,0 24,0 26,25-1,-25 26,0 24,0-50,0 0,0-24,0 0,-25-1,25-24,-25 49,25-49,0 25,0-50,0 49,0-49,0-49,0-26,0 26,0 24</inkml:trace>
  <inkml:trace contextRef="#ctx0" brushRef="#br0" timeOffset="257767.7434">21605 8781,'-25'0,"25"0,0-25,25 25,25 0,-50 0,25 0,-1 0,-24 0,25 25,25 0,-25-25,24 24,-24-24,0 0,-25 25,0 0,0-25,0 25,0 24,0-49,0 25,0 0,0-25,0 0,-25 25,25-25,-25 25,25-25,0 49,0-49,-25 25,25-25,-24 25,-1 0,25-25,-25 0,0 25,25-25,-25 0,25 0,-24 0,24 0,0 0,24 0,-24 0,25 24,0 1,0 0,0 0,-25 24,49-49,-49 75,0-75,50 25,-50-1,0-24,25 25,-25-25,24 0,-24 25,25-25,0 0,-25 0,25 0,0 25,0 0,-1-25,-24 0,25 24,-25-48</inkml:trace>
  <inkml:trace contextRef="#ctx0" brushRef="#br0" timeOffset="259137.8218">22077 8607,'0'0,"0"50,0-1,0-24,0 50,0-51,0 1,0 0,0-25,0 25,0 0,0-25,0 24,0-24,0 0,0 0,0-49,0-1,0 25,0-24,0 49,24-25,-24 25,0-25,25 25,0 0,-25-25,0 25,25-24,-25 24,25 0,-1 0,1 24,0 26,0-25,0 0,-25-25,0 24,0 26,0-25,0 0,0-25,0 24,0-24,24 0</inkml:trace>
  <inkml:trace contextRef="#ctx0" brushRef="#br0" timeOffset="260008.8716">22449 8384,'24'0,"-24"0,0 0,25 0,-25 25,25 0,0-25,-25 0,0 0,0 24,0-24,0 25,0 0,0-25,0 25,0-25,-25 49,25-49,-25 25,25-25,-25 25,1-25,24 25,0-25,0 25,-25-25,25 0,0 0,25 0,-1 0,26 0,-50 0,25 0,0 0,-1 0</inkml:trace>
  <inkml:trace contextRef="#ctx0" brushRef="#br0" timeOffset="260799.9169">22647 9302,'25'0,"49"0,1 0,-1 0,50 0,-25 0,-24 0,24 0,25 0,-50 0,-24-25,-25 25,24 0,1 0,0 0,-26 0,26 0,-50 0,0-25</inkml:trace>
  <inkml:trace contextRef="#ctx0" brushRef="#br0" timeOffset="261136.9361">23937 9103</inkml:trace>
  <inkml:trace contextRef="#ctx0" brushRef="#br0" timeOffset="261686.9676">23986 8954,'0'0,"0"0,0 25,0-25,0 25,0-25,0 25,0-25,0 74,0-24,0 0,0-1,0 1,0-25,0-1,0 1,0 0,0-25,0 25,0 0,0 24,0-24,0 0,25 24,-25-49,0 25,0-25,0-49,0 24,0 0,0-49</inkml:trace>
  <inkml:trace contextRef="#ctx0" brushRef="#br0" timeOffset="262792.0308">24036 8632,'50'0,"-25"0,-1 25,26-25,-25 25,0-1,-25-24,24 0,1 0,-25 0,25 25,-25-25,25 0,-25 50,25-1,-25-24,0 0,0-25,0 25,0-25,0 25,-25-1,25-24,-25 50,0-25,0 0,1 24,24-49,-25 25,0 0,0-25,25 25,0-25,-25 0,25 0,-24 0,-1 25,25-25,-25 0,0 24,0 1,0-25,1 25,24-25,0 0,24 0,-24 0,25 0,-25 0,25 0,0 0,0 0,24 0,-49 25,25-25,0 25,25-1,-50 1,0 0,24 0,1-25,-25 0,25 25,-25-1,0-24,25 0,-25 0,25 0,-1 0</inkml:trace>
  <inkml:trace contextRef="#ctx0" brushRef="#br0" timeOffset="266111.2207">12700 10096,'0'0,"25"0,-25 0,25 0,-25 24,25-24,0 0,-1 0,1 0,0 0,74 0,-49 0,24 0,-24 0,-1 0,-24 0,0 0,0 0,-25 0,25 0,-1 25,1-25,50 25,24-25,0 0,-49 0,-1 0,1 0,-25 0,0 0,-25 0,24 0,-24 0,25 25,0-25,25 25,49-25,-25 0,-24 0,24 0,-24 0,-25 0,24 0,1 0,-25 0,49 24,1 1,-51 0,51-25,-1 0,-24 0,24 0,-24 0,-25 0,-1 0,-24 0,25 0,0 0,0 0,-25 0,25 0</inkml:trace>
  <inkml:trace contextRef="#ctx0" brushRef="#br0" timeOffset="270793.4885">16744 10220,'0'0,"24"0,1 0,50 0,-1 0,0 0,1 24,-1-24,50 25,-99-25,-25 0,50 0,-26 0,26 0,-25 0,24 0,-24 0,25 0,-25 0,-25 0,24 0,-24 0,25 0,0 0,-25 0,25 0,25 0,-1 0,1 25,-1 0,26-25,-1 0,-24 0,-1 0,1 0,24 0,1 0,-1 0,-24 0,-1 0,-24 0,-25 0,25 0,0 0,0 0,24 0,1 0,-1 0,1 0,0 0,-1 0,-24 0,-25 0,50 0,-25 0,-1 0,26-25,-25 25,0 0,-25 0,24 0,-24 0,0-25,25 25,0 0,-25-25,25 25,-25 0,0 0,0-24,0-1,0 0,0 0,25-24,-25 24,0 0,0 25,0-25,0 25,0-25,0 25,0-49,0-1,0 25,0-24,0 24,0 0,0 0,0 25,0-49,0-1,-25 50,0-50,25 1,0 24,-25-25,0 26,25-1,-24 0,24 0,-25 25,0-25,0 1,0-1,-24 0,24 25,0 0,-24 0,-1-25,50 25,-50 0,1-25,-26 1,1-1,49 25,-99 0,50-25,24 25,-24 0,49 0,-25 0,50 0,-25-25,1 25,-1 0,0 0,0 0,-24 0,49 0,-50 0,0 0,1-25,-1 1,-24-1,49 25,-25 0,-24-25,-1 0,26 25,-1 0,1 0,24 0,25 0,-25 0,0 0,0 0,1 0,-1 0,-25 25,-24-25,-1 0,-24 0,-50 25,25-25,0 0,25 0,49 0,1 0,-26 0,75 0,-24 25,24-25,-25 0,0 24,0-24,25 0,-25 0,25 25,-24-25,-1 25,25 0,-25-25,0 25,25-25,0 49,0 1,0-25,0-1,0 51,0-26,0 1,0-25,0 0,0-1,0 1,0 0,0 25,0-26,0 1,0 0,0 0,0-25,0 25,25-25,-25 0,25 0,0 24,-1-24,-24 25,25-25,-25 0,25 25,0-25,24 0,-49 25,25-25,-25 25,25-25,-25 24,25-24,-25 0,25 50,-1-50,1 0,-25 25,0-25,25 0,25 0,-26 25,1-25,50 0,-51 0,1 0,0 0,-25 0,25 0,0 0,-25 0,25 0,49 25,-49-25,0 24,-1-24,-24 0,25 0,-25 0</inkml:trace>
  <inkml:trace contextRef="#ctx0" brushRef="#br0" timeOffset="275152.7378">12800 10170,'24'0,"51"0,24 0,50 0,-50 0,0 0,75 0,-25 0,24 0,-49 0,-49 0,-26 0,1 0,-25 0,24 0,-24 0,-25 0,50 0,49 0,25 0,-49 0,-51 0,51 0,-26 0,-24 0,0 25,25-25,-26 0,1 0,0 0,0 0,0 0,-1 0,26 0,-25 0,24 0,-49 0,25 0</inkml:trace>
  <inkml:trace contextRef="#ctx0" brushRef="#br0" timeOffset="284415.2676">16619 10170,'0'0,"25"0,-25 0,50 0,0 0,24 0,-24 0,49 0,-25 0,-24 0,-25 0,24 0,-49 0,25 0,0 0,-25 0,25 0,-25 0,49 0,1 0,24 0,1 25,-26-25,1 25,-1-25,1 0,-25 0,0 0,0 0,-1 0,1 0,0 0,25 0,-1 0,-24 0,0 0,24 0,-49 0,25 0,74-25,-24 25,24 0,-49 0,24 0,-49 0,24 0,-24 0,-25 0</inkml:trace>
  <inkml:trace contextRef="#ctx0" brushRef="#br0" timeOffset="288559.5046">20340 10443,'25'0,"25"0,-26 0,1 0,25 0,-1 0,-49 0,25 0,-25 0,25 0,0 0,24 0,1-50,-25 50,24-25,-24 1,0 24,-25 0,0 0,0-25,0-25,0 50,0-25,0 1,0 24,0-50,0 25,0-24,0 49,0-25,0 25,-25 0,25 0,-25 0,-49 0,49 25,0-1,1-24,-1 0,0 0,25 25,-25 0,0-25,1 0,-1 0,0 25,25-25,0 25,-25-25,25 24,0-24,0 0,-49 25,49 25,0-25,0-1,0 26,0-50,-25 0,25 25,0 0,-25-25,25 0,0 24,-25-24,25 0,0 25,-25-25,25 0,25 0,0 0,0 0,-25 0,49 0,1 0,0 0,-1 0,1 0,-1 0,26 0,-75 0,0 0,25 0,-25 0,24 0,1 0,0 0,0 0,0 0,-25 0,0-25,0 1,0-26,-25 0,25 26,-25-51,0 50,25 25,0-49,0 49,0-25,-25 25,1-25,24 0,0 1,-25-1,25 25,0-25,0 25,0 0,-25 25,0 0,0 24,1-24,-1 25,-25-1,50-49,-25 25,1 25,24-50,-25 24,0-24,25 50,-25-25,25 0,0-1,0-24,0 0,0 0,50 0,-50 0,25 0,-25 0,24 0,1 0,0 0,0 0,0 0,-25 0,24 0,-24 0,25 0,0 0,25 0,-50 0,24 0,1 0,0 0,25 0,-50 0,0 0,0-24,0-1,0 25,0-25,0 25,0-50,0 1,-50 49,25-50,-24 25,-1 25</inkml:trace>
  <inkml:trace contextRef="#ctx0" brushRef="#br0" timeOffset="291607.679">5209 10244,'-24'50,"-26"-25,25 0,0-1,1 26,-26-50,50 0,-25 0,25 0,-25 25,0-25,25 0,-24 0,24 0,0 25,-25-1,0-24,25 25,0-25,25 0,49 0,50 0,-74 0,24 0,-49 0,25 0,-50 0,25 0,-25 0,0 0,-25 0,25-25,-25-49,25 49,-25 0,25-24,0 49,0-50,0 1,-25-1,1 25,24 25,0-25,0 25,-50 75,25-26,0-24,1 25,24-25,0-25,-25 0,25 24,0-24,0 25,0 0,0 0,0-25,0 25,-25-1,0 1,25 0,-25 0,25-25,0 0,50 0,0 0,-26 0,1 0,-25 0,25 0,0 0,0 0,-25 0,49 0,-24 0,-25-25,0 0,-25-49,0-1,25 1,0 0,0 74,0-25</inkml:trace>
  <inkml:trace contextRef="#ctx0" brushRef="#br0" timeOffset="296967.9856">3696 6325,'50'0,"49"0,0 0,-24 0,24 0,-25 0,26 0,-51 0,1 0,-1 0,-24 0,25 0,-25 0,-1 0,1 0,25 0,-25 0,-1 0,26-25,0 25,24 0,-24 0,-1 0,1 0,0 0,-1 0,26 0,-26 0,26 0,-1 0,-24 0,24 0,50 0,-74 0,-1 0,26 0,-26 0,1-24,-1 24,1 0,0 0,-26 0,51 0,-25 0,-1 0,-24 0,25 0,-1 0,1 0,24 0,1 0,-1 0,-24 0,-1 0,75 0,-74 0,49 0,-74 0,24 0,26 0,-50 0,-25 0,74 0,-24 0,-25 0,-1 0,1 0,50 0,-1 0,-24 0,24 0,-49 0,49 0,-24 0,-1 0,-24 0,25-25,-25 25,-25 0,24 0,1 0,-25 0,25 0,25 0,-1 0,-49 0,50 0,-25 0,0 0,24 0,-49 0,25 0,0 0,0 0,-1 0,1 0,0 0,49 0,-49 0,0 0,0 0,24 0,-49 0,25 0,25 0,-1 0,-24 0,25 0,-25 0,24 0,-24 0,-25 0</inkml:trace>
  <inkml:trace contextRef="#ctx0" brushRef="#br0" timeOffset="320007.3033">10220 7293,'0'0,"-25"0,25 0,0 0,-50 0,26 0,-51 0,26 0,-26 0,26 0,-51 0,51 24,24-24,-25 25,26 0,-1 0,-25 0,50-25,-25 0,25 0,-24 0,-1 24,25-24,-25 0,0 25,0 0,25-25,-24 25,-1 0,0-1,0 26,25-50,-25 25,25 0,0-25,-25 24,25-24,-24 50,24 0,0-26,0 1,0 0,-25-25,25 50,-25-26,25 1,-25 25,25-50,-25 50,1-26,24 1,0 0,0-25,0 50,0-26,49 26,-49-25,25 0,0-1,0-24,-1 25,26 0,-25-25,25 50,-26-26,1 1,50 25,-26-50,-24 49,0-49,0 0,-1 0,26 0,-50 0,50 0,-26 0,1 0,25 25,-1-25,-24 0,0 0,25 25,-26-25,26 0,0 25,24-25,0 0,26 25,24 24,-50-49,1 0,-1 0,-24 0,24 0,-24 25,-50-25,49 0,26 0,-51 0,26 0,24 0,1 0,-26 0,26 0,24 0,-24 0,-26 0,26 25,-26-25,26 0,-51 0,-24 0,25 0,25 0,-1 0,51 0,-26 0,0 0,1 0,-50 0,24 0,-24 0,0 0,-25-25,25 25,-1 0,1-25,50 25,-50-25,24 25,-24 0,0-24,0 24,-1-25,1 0,0 0,0 0,0-24,-25 24,49-49,-24 24,25 25,-50-24,24 24,-24 0,0 25,0-25,0 0,25 1,-25-1,0-25,0-24,0 49,0 0,0 0,0 0,-25-49,25 49,-24-24,-1-26,0 26,0-1,0 0,1 1,-26 24,25-25,0 50,1-24,-1-1,0-25,0 50,-24-25,49 25,-25-24,0 24,25 0,-50 0,50 0,-25 0,1 0,-1 0,0 0,-25 0,26 0,-1 0,-25-25,25 25,-49 0,49 0,-49-25,24 25,1 0,24 0,-50 0,26-25,24 25,-25 0,1 0,24 0,-25 0,1-25,-1 25,-24-49,24 49,-24-25,-50 0,74 25,25 0,0 0,1 0,-1 0,25 0,-50 0,50 0,-25 0,-49 0,49 0,0 0,-24 0,-1 0,1 25,24-25,-50 0,1 0,49 0,-49 0,-26 0,51 0,-26 0,26 0,-1 0,1 0,24 0,-25 0,25 0,1 0,24 0,-50 0,0 0,26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2:59:58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9054 11485,'0'0,"0"24,0 1,25 0,-25 25,0-1,0 26,0-51,0 26,0-25,0 0,0-1,0-24,0 50,0-50,0 25,0 24,0-49,0 25,0 0,0 0,0-25</inkml:trace>
  <inkml:trace contextRef="#ctx0" brushRef="#br0" timeOffset="2471.1413">9004 11385,'0'0,"0"0,149 25,-74-25,24 0,-49 0,24 0,25 0,-74 0,0 0,0 0,-1 0,1 0,25 0,-1 0,-24 0,25 0,-1 0,26 0,-26 0,26 25,-50-25,74 0,25 0,-25 25,-24-25,49 0,24 0,-48 0,48 25,-73-25,24 0,50 0,-50 0,50 0,-75 24,26 1,24 0,-25-25,-25 0,50 25,0-25,-49 0,24 0,-25 0,50 0,-49 0,-26 0,1 0,0 0,-1 0,1 0,-1 0,1 0,24 0,1 0,-26 0,26 0,-1 25,-24-25,0 0,24 24,50 1,-74-25,-1 0,-24 0,25 0,-1 0,1 0,-1 0,-24 0,0 0,0 0,-25 0,49 0,-24 0,0 0,-25 0,25 0,-25 0,49 0,-24 0,25 0,-1 0,26 0,-25 0,24 0,0 0,-49 0,0 0,0 0,-25 0,0 25,0 0,0 0,0-1,0-24,0 50,0-50,0 25,0-25,0 25,0-1,0 1,0 0,0 0,0-25,0 25,0-25,-25-25,-49 25,49-25,0 25,-49 0,49 0,-25 0,-24 0,49 0,-50 0,1 0,0 0,-1 0,1 0,24-25,-24 25,24 0,-24 0,-1 0,26 0,-50 0,-1 0,26 0,-50 0,49 0,1 0,-25 0,0 0,-1 25,-24 0,25-25,25 25,-50-1,24-24,26 0,-50 0,-25 0,-24 0,-1 25,0-25,-24 0,49 0,25 0,-50 0,75 0,-25 0,0-49,50 49,-26-25,51 25,-50-25,-1 25,26 0,-25 0,49 0,1-25,24 25,-25 0,1 0,24 0,-25 0,1 0,-1 0,25 0,0 0,-49 0,49 0,-49 0,49 0,25 0,-25 0</inkml:trace>
  <inkml:trace contextRef="#ctx0" brushRef="#br0" timeOffset="4144.237">17041 10096,'50'0,"-1"0,-24 0,-25 0,50 0,-50 0,0 24</inkml:trace>
  <inkml:trace contextRef="#ctx0" brushRef="#br0" timeOffset="4799.2745">16992 10468,'0'0,"0"0,49 0,26 0,-26 0,-24 0,-25 0</inkml:trace>
  <inkml:trace contextRef="#ctx0" brushRef="#br0" timeOffset="5823.333">17711 10269,'-25'0,"25"0,0 25,0 0,-25 0,0-1,25 26,0 0,0-1,0-24,0 25,25-50,-25 0,25 24,-25-24,50 25,-50-25,25 0,-1 0,1 0,-25 0,25 0,-25 0,25 0,0 0,-25-25,49-49,-49 0,0-1,0 50,0 1,0-1,0 0,-25 25,-24-25,49 25,-25 0,-25 0,26 0,-1 0,-25 0,25 0</inkml:trace>
  <inkml:trace contextRef="#ctx0" brushRef="#br0" timeOffset="8183.468">15950 10220,'0'0,"-25"0,-25 0,50 0,-49 0,49 0,-25 0,25 49,-25-24,25 0,-25 24,25 1,0 24,0-49,0 25,0-1,0-49,0 25,0 0,0 0,0-25,25 0,0 0,-25 0,50-25,-50-25,24-24,51-75,-50 50,-1-50,1 0,0 100,-25-1,25 0,-25 26,25-26,-25 50,0-25,0 25,0 0,0 0,0 0,-25 75,25-26,0 26,-25-1,25 25,-25-49,0 24,25-24,0 24,0-24,0 0,0 24,0-24,0-50,25 24,-25 1,0-25,50 0,24 0,-24 0,-25 0,-1-49,1 49,0-25,49-50,-74 51,25-26,0-24,-25 49,0-50,0 51,0 24,-50-25,50 25,-24 0,-1 0,25 0,-25 0,25 0,-25 25,0-1,25 1,0 25,0-25,0-1,0 26,0-25,0 0,0-1,0 26,0-25,0 0,0-1,0 1,0 0,25-25,-25 0,25 0,0 25,74-25,-99 0,25 0,24-25,-49 0,25-24,-25 24,0 0,50-49,-50 24,0 25,0-24,0-1,0 50,0-25,0 0,0 1,0-1,0 25,0-25,0 0,0 50,-25 0,25 24,0-24,0 50,0-26,0 26,0-26,0 26,0-26,0 26,0-1,0-24,0-26,0 1,0-25,25 0,0-25,-1 25,26-24,-25-1,0 25,-25-25,25 0,-25 0,0 1,0-26,0 25,0 0,0 1,0-1,-25 0,0 25,0-50,-25 50,26-24,-1 24,0-25,25 25,-25 0,25 0,75 0,-1 0,1 0,-1 0,0 0,-74 0</inkml:trace>
  <inkml:trace contextRef="#ctx0" brushRef="#br0" timeOffset="15439.8831">9004 7789,'0'49,"0"-24,0 0,0 74,25-24,-25 24,25 0,-25 25,0 0,0-50,0 1,0-1,0-24,0-25,0-1,0 1,0 0,25 25,-25-50,0 24,0 1,0 0,0 0,25 25,-25-26,24 51,-24 74,0-75,0-24,25 24,0 25,0-24,-25-26,0-24,0 25,0-26,0-24,0 50,0-50,0 25,0 0,0-1,0 1,0-25,0 25,0 0,0 25,0-1,0-24,0 25,0 24,-25 0,0-24,25-25,0 24,-25-24,25 0,0 0,0 0,0-1,0 26,0-50,0 25,0-25,0 49,0-49,0 25,0-25,0 75,0-26,0 26,0-26,0 1,25-25,-25 24,25-49,25 0,-1 0,1 0,-25 0,49 0,-49 0,25 0,-26 0,1 0,0 0,0 0,0 0,-1 0,26 0,0 0,24 0,-24 0,-1 0,26 0,-51 0,26 0,-50 0,25 0,24 0,-24 25,0-25,0 0,0 0,24 0,-24 0,0 0,74 0,25 0,-49 0,-26 0,26 0,-51 0,26 0,-25 0,24 0,-24 0,50 0,-1 0,50 0,-25 0,50 0,-50 0,-24 0,24 25,-25-25,1 0,-1 0,1 0,-1 0,-24 0,-1 0,1 0,-1 0,26 0,-26 25,76 0,-1 24,-25-49,50 25,-75-25,50 0,-50 0,1 0,-26 50,1-50,-25 24,24-24,-24 0,0 0,25 0,24 0,-24 0,24 0,-24 0,-1 0,1 0,0 0,-50 0,49 0,-24 0,0 0,0 0,-25 0,24 0,1 0,-25 0,25 0,-25 0,25 0,0 0,24 0,-24 0,0 0,24-24,26 24,24 0,-49 0,-25 0,24 0,-49 0,25 0,0 0,0 0,-1 0,1 0,0 0,25 0,-26 0,1 0,-25 0,25 0,-25 0,50 0,-26 0,-24 0,50 0,-25 0,0 0,-1 0,-24 0,0-25,0 0,0-25,0-24,0 24,0 1,0-1,0 0,0-24,0 0,0 24,0 0,0 26,0-26,0 25,0-24,0 24,0-50,0 26,0 49,0-50,0-49,0 49,0 26,0-1,0-25,0 1,0 24,0-25,0-24,0-26,0 26,0-25,0 24,0 1,0 0,0 24,0-24,0-1,0-24,0-25,0 49,0-24,0-74,0 73,-24 26,24-75,0 50,0 25,0-26,0 26,0-1,0 26,0 24,0 0,0 0,0 25,0-24,-75 24,50 0,1 0,-26-25,25 25,-24 0,-26 0,1-25,24 25,-24 0,24 0,0 0,26 0,-26 0,0 0,26 0,-26 0,-49 0,24 0,1 0,24 0,-24 0,0 0,-1 0,26 0,-1 0,-24-25,24 25,-25 0,51 0,-51 25,-49-25,50 0,-1 0,-24 0,25 0,-1 0,26 0,-1 0,-24 0,-50 0,24 0,1 0,25 0,-50 0,-25 0,0 0,50 0,49 0,1 0,-1 0,-74 0,50 0,-26 0,51 0,-1 25,1-25,-1 0,0 0,26 0,-1 0,-25 0,1 0,24 0,-25 0,-24 0,24 0,-49 0,49 0,-49 0,50 0,-76 0,76 0,-26 0,51 0,-1 0,-25 0,50 0,-49 0,24 0,0 0,0 0,0 0,-74 0,25 0,24 0,-24 0,-1 0,26 0,24 0,0 0,0 0,1 0,24 0,-25 0,-25 0</inkml:trace>
  <inkml:trace contextRef="#ctx0" brushRef="#br0" timeOffset="16870.9649">17835 8334,'-25'25,"0"50,25-26,0 1,0-1,0-24,0 0,0 0,0-25,0 25,0-25,0 0,0-50,0 25,0 0,0 25,0-24,0-1,25 0,0-25,25 1,-26 24,1 0,0 0,-25-24,25 49,0 25,-25 24,24-24,-24 0,0 0,0-1,0 26,0-50,0 25,0 24,0-49,0 25,0 25,0-25,25-1,-25-24,25 0,-25 0,25 0,0 0,-25 0</inkml:trace>
  <inkml:trace contextRef="#ctx0" brushRef="#br0" timeOffset="17711.013">18232 8111,'0'-25,"0"25,0-24,0 24,0 0,25 0,-1 0,1 0,-25 0,25 0,-25 24,0 1,0-25,0 25,0 0,0 0,0-1,0-24,-25 50,0-50,25 25,-24-25,24 0,-25 0,0 25,25-1,-25-24,25 0,25 0,25 0,-50 0,0-24,24 24,-24 0,25 0,0 0,0 0,-25 0,25 0,-25 0</inkml:trace>
  <inkml:trace contextRef="#ctx0" brushRef="#br0" timeOffset="18223.0423">18604 8434,'25'24,"24"-24,-24 25,25-25,24 0,-49 0,25 0,-26 0,26 0,-50 0,25 0</inkml:trace>
  <inkml:trace contextRef="#ctx0" brushRef="#br0" timeOffset="19136.0945">19373 8384,'0'0,"0"25,0 0,0-1,0 1,0 0,0 25,0-50,0 49,0-49,0 25,0-25,0 25,0-25,0 25,0-25,0 0,25-25,-25 0,0 0,24-24,26-26,-50 50,25 1,0 24,-25-25,0 25,24 0,1 0,0 0,-25 0,25 0,-25 0,25 0,-25 25,24-25,1 0,-25 24,0-24,0 25,25 0,-25 0,0-25,0 25,0-1,25-24,0 25,-25 0,24-25,-24 0,50 25</inkml:trace>
  <inkml:trace contextRef="#ctx0" brushRef="#br0" timeOffset="20031.1457">17264 8558,'0'0,"0"0,0 49,0 26,0-1,0 25,0 0,0 1,0-26,0-24,0 49,0-74,0-25,0 49,0-49,0 25,0 0,0 0,0-25</inkml:trace>
  <inkml:trace contextRef="#ctx0" brushRef="#br0" timeOffset="21271.2166">17413 8632,'0'0,"0"0,25 0,0 0,0 0,-1 0,1 25,-25 0,25-1,0-24,-25 25,0 0,0-25,0 25,0 0,0-1,-25 1,0 0,0 25,-24-50,49 0,-50 24,1 1,24-25,25 25,-25 0,25-25,-25 25,75-25,-1 0,1 0,0 25,24-25,-49 24,24 1,-49 0,25-25,-25 25,25-25,0 25,-25-25,50 49,24 1,-49-25,24-1,-24 26,0-50,0 25,0-25,-25 0,24 0,-24 0,0 0,0-25</inkml:trace>
  <inkml:trace contextRef="#ctx0" brushRef="#br0" timeOffset="22151.2669">19943 9203,'0'0,"50"0,24 0,-24 0,24 0,-24 0,0 0,-1 0,-24 0,25 0,-1 0,-24 0,25 0,-1 0,26 0,-51 0,1 0,25 0,-1 0,26 0,-1 0,50 0,-24 0,48 0,-123 24,25 1</inkml:trace>
  <inkml:trace contextRef="#ctx0" brushRef="#br0" timeOffset="22840.3063">22349 8607,'0'0,"0"25,50 74,-50-49,0 24,25 25,-25-24,0 24,0-24,0-26,0 1,-25-25,25 49,0-24,0-1,0-24,0 25,0-50,0 24,0 1,0 0,0-25,0 25,0-25,0-50</inkml:trace>
  <inkml:trace contextRef="#ctx0" brushRef="#br0" timeOffset="23807.3617">22374 8756,'25'0,"0"0,0 0,24 0,-24 0,0 0,0 0,-25 0,24 0,1 0,-25 0,25 0,-25 25,0-25,25 49,-25-24,0 0,0 25,0-26,0 1,0 0,0 25,0-50,0 49,0-49,0 0,-25 25,25-25,-50 0,50 25,-24 0,-1-25,0 0,-25 25,50-1,0-24,-24 0,-1 0,25 0,25 0,24 0,1 0,-25 0,-1 25,26 0,-50-25,50 25,-26 0,26 24,-25 1,24-1,1-49,-25 50,24-50,-24 0,0 0,0 0,0 0,0 0,-1 0,1 0,-25 25</inkml:trace>
  <inkml:trace contextRef="#ctx0" brushRef="#br0" timeOffset="24031.3745">23813 9847,'0'0,"0"-24,0 24</inkml:trace>
  <inkml:trace contextRef="#ctx0" brushRef="#br0" timeOffset="27175.5543">6896 10492,'0'0,"25"0,0 50,-25-25,24-25,1 25,-25-1,25 1,-25 0,25 25,0-1,-25-24,0 0,0 0,24-1,-24-24,25-49,75-26,-51-24,1 25,-1-25,1 99,-25-50</inkml:trace>
  <inkml:trace contextRef="#ctx0" brushRef="#br0" timeOffset="35192.0128">18083 14511,'0'0,"0"0,25 0,0 25,-25-25,24 24,-24-24,25 50,0 24,0-49,0 25,24 24,-24-49,25 25,-26-26,1 1,-25 0,0-25,25-50,-25-24,50-25,-50 49,49-24,1-25,-1 49,1-24,0-1,74 1,-75 49,100-74,-74 49,-26 50,-24-25,0 25</inkml:trace>
  <inkml:trace contextRef="#ctx0" brushRef="#br0" timeOffset="52567.0066">3746 6325,'0'0,"25"0,-25 0,49 0,1 0,24 0,1 0,-1-25,1 25,-51 0,26 0,0 0,-50 0,24 0,51 0,-26 0,1 0,0 0,24 0,-24 0,-1 0,1 0,-1 0,1 0,0 0,-50 0,49 0,-49 0,25 0,25 0,-25 0,-1 0,26 25,0-25,-1 0,1 0,-1 0,1 0,-50 0,50 0,-1 0,1 0,-25 0,-1 0,51 0,-75 0,25 0,24 0,-49 0,25 0,0 0,0 0,-1 0,1 0,-25 0,50 0,-50 0,25 0,24 0,1 0,-25 0,-1 0,51 0,-75 0,25 0,0 0,-1 0,-24 0,25 0,-25 0,50 0,-50 0,25 0,49 0,-24 0,-26 0,1 0,25 0,-25 0,-1 0,1 0,0 0,-25 0,0 25,25-25,-25 0,99 0,-74 0,0 0,-1 0,1 0,25 0,-50 0,25 0,-25 0</inkml:trace>
  <inkml:trace contextRef="#ctx0" brushRef="#br0" timeOffset="90663.1856">12700 17611,'0'25,"0"0,0 0,25 0,-25-1,0-24,25 50,-25-25,50 0,-50 24,24 26,1-1,0 0,-25 1,0-26,0 1,0 0,0-26,0 26,0-50,0 25,0-25,0 0,0 25,-25-1,0 26,-49-25,49 0,-24 0,-1-25,0 0,1 24,-1 26,0-50,1 25,-1-25,-24 25,24-1,25-24,1 0,-26 0,0 25,26-25,-26 0,0 0,26 0,-1 0,-25 0,50 0,-25 0,25 0,-24 0,-1 0,25 0,-25 0,0 0,0 0,1-25,-1 1,-74-26,49 0,25-24,0 49,1-25,-1 26,25-1,0 25,0-25,0 0,0-24,0 49,0-50,25 0,-25 50,0-49,24 49,1-50,0 50,0-49,0-1,24 25,-24 0,0-24,-25 49,25-25,-1 25,1 0,-25-25,25 0,0 25,24-49,-24 24,0 25,-25-25,25 25,-25 0,25 0,-25 0,24 0,-24 0,25-25,0 25,0 0,-25 0,25 0,-1 0,1 0,-25 0,50 0,-50 0,25 0,-1 0,1 0,-25 0,25 0,-25 0,50 0,-26 0,1 0,0 0,-25 25,0-25,25 0,-25 0,49 25,-49-25,50 0,-50 25,25-25,-25 25,0-25,25 24,0-24,-25 0,24 25,-24-25,25 0,-25 25,0-25,25 0,49 25,-49-25,25 0,-50 0,25 0,-25 0,24 0,-24 0</inkml:trace>
  <inkml:trace contextRef="#ctx0" brushRef="#br0" timeOffset="91743.2474">10989 15354,'25'0,"99"0,-25 0,-50 0,26 0,-50 0,0 0,-1 0,-24 0,25 0</inkml:trace>
  <inkml:trace contextRef="#ctx0" brushRef="#br0" timeOffset="92303.2794">11162 15205,'0'25,"-24"49,24-49,-50 25,25 24,25-49,-25 50,1-26,-1 26,0-1,0-24,25-26,0 1</inkml:trace>
  <inkml:trace contextRef="#ctx0" brushRef="#br0" timeOffset="92735.3041">11063 15577,'0'0,"25"50,-25 24,25 1,-25-26,0 26,25-26,-1 26,-24 24,0-74,0 24,0-24,0 25,0-25,0-1,0-48,0-1,0 0</inkml:trace>
  <inkml:trace contextRef="#ctx0" brushRef="#br0" timeOffset="93719.3604">11237 15528,'25'0,"-25"0,49 0,-49 0,50 25,-25-25,0 0,-1 0,-24 24,0-24,-24 25,-1-25,-25 25,25 0,0 0,25-25,0 24,0 1,0 0,0 0,0 0,25 24,0 1,0-1,0 1,-25-50,25 25,-25 0,0-1,0-24,0 25,0 0,0-25,-25 0,-25-25,25 0,-49-24,49 24,0 25,25-25,0 0,0 25,0-24,0-1,0 0,25 25,-25 0,0-25,74 25,-24 0,0 0,-1 0,1 0,-50 0,25 0,-25 0</inkml:trace>
  <inkml:trace contextRef="#ctx0" brushRef="#br0" timeOffset="94216.3888">11758 15602,'0'0,"0"0,25 0,-1 0,26 0,-50 0,25 0,-25 0</inkml:trace>
  <inkml:trace contextRef="#ctx0" brushRef="#br0" timeOffset="94695.4162">11807 15453,'0'0,"0"50,0 0,0-26,0 26,0-50,0 25,0 0,-24-1,-1 26,0 24,25-24,-25 0,0-1,25 1,0-50,0 0,-24 0,24 0</inkml:trace>
  <inkml:trace contextRef="#ctx0" brushRef="#br0" timeOffset="95063.4373">11758 15850,'0'0,"0"25,0-25,0 25,25 0,-1-1,-24-24,0 124,25-74,-25 0,0-26,25 1,-25-25,25 0,-25 0,0-49,0-1,25 0,-25 1,0-1,0 25,0 25,0-24,0-26,-25 50</inkml:trace>
  <inkml:trace contextRef="#ctx0" brushRef="#br0" timeOffset="95391.456">11882 15850,'0'0,"0"0,49 0,-24 0,25 0,-25 0,24 0,26 0,-51 0,26 0,-25 0,-25 0,0 0,0 0</inkml:trace>
  <inkml:trace contextRef="#ctx0" brushRef="#br0" timeOffset="96264.506">12204 15776,'-25'0,"25"0,0 0,0 25,0-1,0 1,0-25,0 25,0 25,0-26,0 1,0 74,0-74,0 25,0-25,0-25,0 0,0 0,0 0,0 0,0-25,0 0,-24 25,24-25,-25 25,25 0,-25-25,25 25,-25 0,0 0,25 0,-24 0,-1 0,25 0,0 0,0 0,25 0,-1 0,1 25,50-25,-26 0,1 0,-1 0,-24 0,0 0,-25 0,0 0,0 0,-25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04:18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5482 7392,'75'0,"148"0,25 0,124 0,-50 0,1 0,-100 0,-49 0,173 0,0 0,-24 0,-26 0,1 0,-50 0,0 0,-25 0,-24 0,74 0,-50 0,99 0,-98 0,24 0,25 0,-75 0,0 0,1 0,-50 0,24 0,-24 0,0 0,-25 25,0-1,25-24,0 25,-50-25,25 0,25 0,-75 0,25 0,1 0,-26 0,25 0,0 0,-49 0,0 0,-26 0,26 0,99 0,-75 0,26 0,73 0,-148 0,74 0,100 0,-75 0,-25 0,74 0,-123 0,25 0,24 0,-25 0,1 0,-51 0,26 0,-25 0,49 0,-49 0,25 0,-26 0,51 0,-1 0,-24 0,-1 0,1 0,-25 0,24 0,-49 0,25 0,25 0,99 0,24 0,26 0,24 0,-25 0,-24 0,-50 0,25 0,-50 0,-74 0,25 0,-26 0,-24 0,0 25</inkml:trace>
  <inkml:trace contextRef="#ctx0" brushRef="#br0" timeOffset="34679.9836">17438 11311,'0'0,"0"0,0 0,50 0,-1 0,50 0,-49 0,0 0,24 0,-24 0,-1 0,1 0,-25 0,0 0,-25 0,24 0,-24 0,25 0,0 0,0 0,74 0,-49 0,24 0,-24 0,24 0,-49 0,49 0,-49 0,0 0,0 0,-1 0,1 0,25 0,-25 0,-1 0,-24 0,25 0,0 0,0 0,25 0,49 0,-50 0,-24 0,0 0,0 0,0 0</inkml:trace>
  <inkml:trace contextRef="#ctx0" brushRef="#br0" timeOffset="36392.0815">20712 11261,'0'0,"50"0,-1 0,-24 0,50 0,-75 0,25 0,24 0,-49 0,25 0,-25 0,50 0,-26 0,26 0,0 0,24 0,-49 0,49 0,-74 0,50 0,24 0,1 0,-26 0,26 0,24 0,0 0,0 0,50 0,0 0,-75 0,50 0,-49 0,-26 0,1 0,0 0,-26 0,1 0,0 0,25 0,-1 0,-24 0,25 0,-1 0,1 0,0 0,-26 0,51 0,-50 0,-1 0,-24 0,25 0</inkml:trace>
  <inkml:trace contextRef="#ctx0" brushRef="#br0" timeOffset="41560.3772">17785 11410,'-49'0,"24"0,0 0,0 0,0 0,1 0,-1 0,0 0,25 0,-25 0,25 0,-49 0,49 0,-50 0,50 0,-25 0,0 0,1 0,-26 0,0-25,1 25,24 0,25 0,-25 0,25-24,0-1,-49 25,24-50,0 50,25-25,-25 1,0-26,1 50,-1-25,25 0,0 25,0-25,-25 1,25-1,0 0,0 0,0 0,0 1,0-1,0 0,0 25,0-25,-25 0,25 25,0-24,0-26,0 25,0 0,0 1,0-1,0 0,0 25,0-50,0 26,0-1,0-25,0 50,0-49,25 49,-25 0,0-25,0 25,0-25,25 0,-25 0,0-24,25 24,-25 0,24 25,1 0,0-49,-25 49,0 0,25-25,0 25,-1-25,26 0,-25 25,0 0,24-25,-49 25,50-24,-50 24,25 0,49 0,-24-50,-1 50,1-25,-25 25,-25 0,24 0,1 0,-25 0,25 0,50 0,-75 0,24 0,51 0,-50 0,-1 0,26 0,-25 0,0 0,24 0,-24 0,25 0,-1 0,1 0,24 0,1 0,-1 0,-24 0,24 0,-24 0,24 0,-49 0,74 0,-49 0,24 0,-49 0,0 0,24 0,-49 0,25 0,-25 0,25 0,25 0,-26 25,1-25,25 25,-1-25,-49 0,50 0,-50 0,25 0,0 0,-1 0,1 0,-25 0,25 25,-25-25,25 24,-25-24,25 50,-25-50,0 25,0 0,0-1,0 1,24 0,-24 25,25-1,0 1,-25-1,0 1,0 0,25-26,-25 26,0-50,25 0,-25 25,0-25,0 25,0-1,0 1,0-25,0 50,-25-25,25-1,0 1,0 0,0 0,0 0,-25-1,25-24,-25 25,25 0,0 0,-25 0,25-1,0-24,-24 0,-1 25,25-25,0 25,0 0,-25-25,25 25,-25 0,0-1,25 26,-24-25,-26 24,50 1,0-50,0 25,-25-25,25 0,-25 0,25 25,-49-1,-1-24,1 25,-1 0,0-25,26 0,-1 0,25 0,0-25,0 0,-25-24,25 49,-25-50,25 50</inkml:trace>
  <inkml:trace contextRef="#ctx0" brushRef="#br0" timeOffset="44898.5681">18182 5829,'75'25,"73"49,-73 26,-50-76,-1 51,-24-50,25-1,-25 1,0 0,0 0,0 0,25-1,-25 1,0-25,0 0,0-25,0-24,0-1,25 25,0-24,-25 49,0-25,24 0,-24 0,50-74,-25 74,0 1,-1-26,-24 25,25-25,0 50,0-24,0-1,-25 0,74-25,-49 26,0-1,24-25,-24 50,-25 0,25 0,-25-25,0 25,50-24,-26-1,1 0,25 0,-50 0,49 25,-24-24,-25-1</inkml:trace>
  <inkml:trace contextRef="#ctx0" brushRef="#br0" timeOffset="78168.471">18083 6722,'0'0,"0"0,25 0,0 0,-1 0,51 25,49 0,-25-1,-49-24,-26 0,-24 0,0 0,-24 0,24 0,-25 0,0 0</inkml:trace>
  <inkml:trace contextRef="#ctx0" brushRef="#br0" timeOffset="78904.5131">18083 6995,'25'0,"24"0,1 0,-25 0,49 0,-49 0,25 0,-26 0,1 0,0 0,-25 0,25 0</inkml:trace>
  <inkml:trace contextRef="#ctx0" brushRef="#br0" timeOffset="83120.7543">18306 11881,'25'50,"25"0,-1 24,1-49,-1 49,51 26,-51-26,-49 0,0-49,25 0,-25-25,0 25,0-25,25 0,-25 0,74-75,1 1,-1-25,-24-25,24 74,-24 0,-1-24,-24 49,0 0,25 1,-1-1,26 0,-51 25,26 0,24 0,-24 0,24 0,50-25,-24 0,-26-24,-49 49,0 0,-25 0,-25 0,25 0,-25 0,25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05:59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3572 9897,'25'0,"0"0,24 0,-24 0,0 0,-25 0,25 0,-25 0,25 0,-1 0,1 0,25 0,-25 0,-1 0,51 0,-50 0,24 0,-24 0,25 0,-1 0,-24 0,50 0,-26 0,50 0,-24 0,-1 0,-24 0,24 0,1 0,-26 0,26 0,-1 0,-24 0,198 0,-99 0,-25 0,0-25,-25 25,0 0,-25 0,1 0,-26 0,26 0,-50 0,24 25,1-25,-25 0,49 0,-24 0,24 0,1 0,-1 0,50 0,25 0,0 0,-25 0,49 0,-24 0,25 0,-50 0,25 0,-25 0,25 0,-75 0,25 0,-24 25,-1-25,0 0,-24 0,49 0,-74 0,25 0,-26 0,-24 0,25 0,0 0,0 0,0 0,74 0,-50 0,26 0,-26 0,1 0,-25 0,25 0,-26 0,1 0,25 0,-1 0,51 0,-26 0,-49 0,99 0,-99 0,49 0,50 0,-25 0,0 0,-24 0,-1 0,26 0,-26 0,25 0,75 0,-1 0,-24 0,25 0,0 0,24 0,-74 0,25 0,24 0,-73 0,-1 0,50 0,0 0,24-25,-49 25,25 0,25 0,-50 0,-25 0,50 0,-50 0,-25 0,1 0,-1 0,-24 0,-25 0,24 0,1 0,-1 25,26-25,24 0,-25 0,26 0,-26 0,-24 0,24 0,-24 0,-1 0,-24 0,25 0,24 0,-49 0,25 0,-1-25,26 25,-26 0,1-25,-1 25,1-25,0 25,-26 0,1 0,-25 0,50 0,-50 0,49 0,1 0,-25 0,25 0,-26-24,26 24,-25-25,0 25,-1 0,1 0,0 0,-25 0,25 0,0 0,-25 0,74 0,-24 0,-26 0,51 0,-1 0,-24 0,-25 0,24 0,1 0,-25 0,24 0,1 0,-1 0,1 0,0 0,49 0,-49 0,-1 0,1 0,-25 0,-1 0,1 0,-25 0,25 0,0 0,24 0,1 0,0 0,24 0,25 0,-49 0,24 0,1 0,-1 0,-24 0,24 0,-49-25,25 25,-50 0,24 0,1 0,0 0,-25 0,25 0,0 0,24 0,-24 0,25 0,-26-25,1 25,0 0,-25 0,25 0</inkml:trace>
  <inkml:trace contextRef="#ctx0" brushRef="#br0" timeOffset="2760.1579">3151 11931,'24'0,"26"-25,24 25,-24 0,24-25,75 1,-74 24,-1 0,-24 0,24 0,-24 0,-26 0,1 0,0 0,0 0,-25 24,0-24,25 0,0 0,-1 0,1 0,25 0,-1 0,26-24,-50 24,24 0,1 0,24 0,-49 0,0 0,24 0,26-25,49 0,-25 25,-49 0,24 0,1 0,-51 0,51 0,-50 0,24 0,-24 0,0 0,0 0,49 0,-49 0,0 0,24 0,-24 0,49 0,-49 0,25 0,24 0,-24 0,-1 0,1 0,0 0,-1 0,1 0,-1 0,51 0,-26 0,-24 0,74 0,-50 0,1 0,24 0,-25 0,1 0,-1 0,25 0,0 0,-24 0,-1 0,1 0,-1 0,25 0,-24 0,-1 0,1 0,-1 0,0 0,1 0,-1 0,25 0,-24 0,-1 0,26 0,-51 0,100 0,-75 0,1 0,-1 0,-24 0,24 0,-24 0,-1 0,1 0,0 0,49 0,-25 0,1 0,24 0,-25 0,1 0,24 0,-25 0,1 0,-26 0,1 0,24 0,-24 0,124 0,-25 0,24 0,-49 0,25 0,-25 0,-50 0,1 0,-1 0,1 0,-1 0,1 0,-1 0,25 0,0 0,25 0,0 0,-49 0,24 0,25 0,-50 0,26 0,-26 0,1 0,24 0,0 0,50 0,-25 0,49 0,1 0,-75 0,50 0,-50 0,-24 0,-1 0,-49 0,0 0,24 0,26 0,24 0,50 0,-50 0,50 0,-50 0,0 0,1 0,-1 0,-25 0,-24 0,49 0,0 0,0 0,-24 0,-1 0,50 0,-74 0,0 0,-50 0,24 0,1 0,-25 0,25 0,25 0,-1 0,1 0,24 0,-24 0,24 0,-49 0,0 0,0 0,-25 0,24 0,100 25,-49-25,74 0,-50 0,0 0,-24 0,-26 0,1 0,-25 0,-25 0,24 0,-24 0,50 0,-50 0,25 0,0 0</inkml:trace>
  <inkml:trace contextRef="#ctx0" brushRef="#br0" timeOffset="5743.3285">2952 13866,'0'0,"25"0,-25 0,25 25,-25-25,25 0,-1 0,-24 0,25 24,0-24,49 25,-24-25,24 0,1 0,-1 0,-24 0,24 0,1 0,-26 0,-24 0,74 0,-49 0,24 0,-24 0,-25 0,49 25,-49-25,49 0,1 25,49 0,-25 24,-25-49,26 25,-1 0,-50-25,1 25,0-1,-1-24,-49 0,50 25,0-25,-26 0,1 0,-25 0,50 25,-25-25,24 50,-24-26,-25-24,0 25,0-25,0-25,0 1,0-1,-25 0,25-25,0 26,0-1,0 25,0-25,25 25,25 0,-1 0,26 0,-26 0,26-25,-26 25,1 0,-1 0,-24 0,25 0,-1 0,1 0,0 0,-26 0,51 0,-50 0,-1 0,1 0,25 0,-50 0,25 0,0 0,-1 0,1 0,0 0,25 0,-26 0,1 0,25 0,-25 0,-25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06:29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8384 11187,'0'0,"0"0,50 0,-25 0,0 0,-1 0,-24 0,50 0,-25 0,0 0,-25 0,24 0,-24 0,25 0,-25 0,25 0,0 0,0 0,-1 0,26 0,-25 0,-25 0,25 0,-1 0,1 0,0 0,0 0,0 0,-1 0,1 0,0 0,0 0,0 0,-1 0,1 0,0 0,0 0,0 0,-1 0,1 0,-25 0,25 0,0 0,0 0,0 0,-1 0,1 0,-25 0,50 0,-1 0,-49 0,50 0,-25 0,-25 0,25 0,-1 0,26 0,-50 0,25 0,0 0,24 0,1 0,-25 0,24 0,-24 0,0 0,0 0,-25 0,49 0,-49 0,25 0,0 0,0 0,-25 0,24 0,1 0,0 0,-25 0,50 0,-50 0,24 0,-24 0,25 0,-25 0,25 0,0 0,-25 0,25 0,-25 0,49 0,-49 0,25 0,-25 0,25 0,0 0,-25 0,25 0,-25 0,24 0,-24 0,25 0,0 0,-25 0,25 0,-25 0,49 0,-49 0,25 0,-25 0,25 0,-25 0,25 0,0 0,24 0,-24 0,0 0,-25 0,25 0,-25 0,24 0,-24 0,25 0,0 0,-25 0,25 0,-25 0,49 0,-49 0,25 0,-25 0,25 0,-25 0,25 0,0 0,-25 0,24 0,-24 0,25 0,0 0,-25 0,25 0,-25 0,25 0,-25 0,24 0,1 0,-25 0,25 0,-25 0,25 0,0 0,-25 0,25 0,-25 0,24 0,-24 0,25 0,0 0,-25 0,25 0,-25 0,25 0,-1 0,-24 0,25 0,-25 0,25 0,-25 0,25 0,0 0,-25 0,24 0,-24 0,25 0,0 0,-25 0,25 0,-25 0,25 0,-25 0,24 0,1 0,-25 0,25 0,0 0,0 0,-25 0,24 0,1 0,0 0,-25 0,25 0,-25 0,25 0,-25 0</inkml:trace>
  <inkml:trace contextRef="#ctx0" brushRef="#br0" timeOffset="10104.5779">11981 11237,'0'0,"50"0,-50 0,49 0,-24 0,25 0,24 0,0 0,75 0,-25 0,-24 0,-26 0,-24 0,-50 0,24 0,51 0,-50 0,24 0,26 0,-26 0,-24 0,25 0,-26 0,1 0,0 0,0 0,-25 0,25 0,24 0,26 0,-1 0,1 0,-1 0,0 0,-24 0,24 0,1 0,-1 0,1 0,-51 0,26 0,24-25,1 25,-1 0,-49 0,0 0,24 0,-24 0,0 0,25 0,-1 0,1 0,-25 0,24 0,26 0,-1 0,-49 0,25 0,-26 0,26 0,-25 0,0 0,-25 0,24 0,-24 0,25 0,-25 0</inkml:trace>
  <inkml:trace contextRef="#ctx0" brushRef="#br0" timeOffset="16489.9432">17612 6648,'24'0,"26"0,-25 24,25 51,24-1,-24 1,49-1,-50 1,1-51,-25 1,0 0,-1 0,1 0,-25-1,25-24,-25 0,25 0,0 0,24 0,-24 0,0-24,24-26,51-24,-51 24,-24 0,99-49,25-99,25 74,-100 24,100 1,-50 0,-75 74,1 0,-25 25</inkml:trace>
  <inkml:trace contextRef="#ctx0" brushRef="#br0" timeOffset="18242.0434">9128 13543,'0'0,"124"0,-74 0,25 0,24 0,-50 25,26-25,-1 0,1 0,-26 0,1 0,24 0,-49 0,0 0,24 0,-24 0,25 0,-1 0,26 0,-1 0,-24 0,24 0,-49 0,50 0,-26 0,-24 0,25 0,-26 0,1 0,0 0,0 0,0 0,-25 0,49 0,-49 0,25 0,25 0,-50 0,24 0,-24 0,50 0,-50 0,25 0,-25 0,25 0</inkml:trace>
  <inkml:trace contextRef="#ctx0" brushRef="#br0" timeOffset="22081.263">12552 13915,'0'0,"74"0,-24 0,-1 0,-24 0,25 0,-1 0,-49 0,25 0,0 0,-25 0,25 0,-1 0,26 0,-25 0,24 0,-49 0,25 0,0 0,-25 0,25 0,24 0,-49 0,50 0,-50 0,25 0,-25 0,25 0,-25 0,24 0,1 0,0 0,-25 0,50 0,-1 0,1 0,-25 0,24 0,-24 0,0 0,0 0,-25 0,25 0,-1 0,-24 0</inkml:trace>
  <inkml:trace contextRef="#ctx0" brushRef="#br0" timeOffset="28073.6057">14263 13370,'0'0,"50"0,-26 0,26 0,-25 0,0 0,-1 0,1 0,0 0,-25 0,50 0,-25 0,24 0,-24 0,25 0,-26 0,1 0,0 0,-25-25,25 25,0 0,24 0,-24 0,-25 0,25 0,0 0,-25 0,24 0,125 0,-25 0,50 0,-25 0,-25 0,-25 0,-25 0,1 0,-50 0,-1 0,1 0,0 0</inkml:trace>
  <inkml:trace contextRef="#ctx0" brushRef="#br0" timeOffset="33368.9086">15900 12750,'0'0,"0"0,25 0,-25 0,25 0,0 24,-1 1,-24-25,0 25,25-25,0 25,-25 0,0-1,25 1,-25 0,25 0,-25 0,0-25,24 0,26-25,24 0,1-25,-26 1,26-26,49-24,-50 99,1 0,-75-25,25 25,-25 0,24 0,1 0,-25 0,25 0,-25 0,25 0</inkml:trace>
  <inkml:trace contextRef="#ctx0" brushRef="#br0" timeOffset="44946.5708">4366 16669,'0'25,"0"-1,-25-24,25 25,0-25,0 0,0 25,0 0,-25 0,1-25,24 24,0 1,0-25,-25 0,25 50,0-25,0-25,-25 24,25-24,25 0,-25 0,25 0,-1 0,-24 0,25 0,0 0,0 0,0 0,-1 0,-24 0,25 0,0 0,0 0,-25 0,25 0,-25 0,0-24,-50 24,25 0,0-25,25-25,-24 25,-1 1,25 24,0-25,0 25,-25 0</inkml:trace>
  <inkml:trace contextRef="#ctx0" brushRef="#br0" timeOffset="46656.6686">6797 16743,'0'0,"0"0,25 0,24 0,-24 0,25 0,-1 0,26 0,-26 0,1 0,-25 0,24 25,-24 0,0-25,0 0,0 0,-25 0,49 0,-24 0,49 0,-24 0,24 0,26 25,-26-1,0-24,-24 25,-25-25,0 0,-1 25,1-25,25 0,-50 0,25 0,-25 0,49 0,-49 0,50 0,0-25,-1 25,-24 0,0 0,0 0,-25 0,24 0,1 0,-25 0,25 0,-25 0,25 0,-25 0,25 0,-1 0,-24 0,25 0</inkml:trace>
  <inkml:trace contextRef="#ctx0" brushRef="#br0" timeOffset="47761.7318">10319 16718,'0'0,"0"0,25 0,0 0,-25 0,25 0,-25 0,24 0,1 25,25-25,-25 0,-1 0,1 0,0 0,0 0,0 0,-1 0,1 0,0 0,25 0,-26 0,26 0,0 0,-1 0,1 0,-1 0,-24 0,0 0,0 0,-25 0,25 0,-1 0,1 0,-25 0,25 0</inkml:trace>
  <inkml:trace contextRef="#ctx0" brushRef="#br0" timeOffset="59538.4054">19199 16743,'0'0,"25"-25,49 25,-49 0,-25 0,50 0,-1 0,-24 0,25 0,-50 0,25 0,-1 0,-24 0,25 0,0 0,25 0,-26 0,1 0,-25 0,0 0,0 0,-25 0,50 0,99 25,-24 0,24 0,49-25,-98 0,49 0,0 0,-75 0,50 0,-99 0,0 0,-24 0,-1 0,-25 0,50-25,-25 25</inkml:trace>
  <inkml:trace contextRef="#ctx0" brushRef="#br0" timeOffset="60498.4603">20142 15776,'25'25,"-25"-1,0 1,0 0,0 25,49-1,-24 1,25 49,-26-25,26-24,-50 0,0-50,25 0,0-25,-1 0,-24 0,25-24,0 24,0-25,24 1,1-1,0 0,24-49,25 0,-74 49,50 1,-26-26,-24 51,0-26,0 50,-25 0,24-25,1 25,-25 0</inkml:trace>
  <inkml:trace contextRef="#ctx0" brushRef="#br0" timeOffset="78986.5178">17661 6623,'0'0,"25"0,25 0,-1 0,1 0,-25 0,0 0,24 0,-24 0,0 0,24 25,-49-1,25-24,0 0,-25 25,0-25,25 0,-25 0,49 0,1 0,-25 0,0 0,49 0,-49 25,0-25,-1 0,-24 0,25 0,0 0,-25 0,25-25,-25 25,25 0,-25-25,24 25,1-24,0-1,0 0,0 0,-1 0,1 25,25-49,-50 49,25 0,-1 0,1-25,-25 0,50 25,-25 0,0 0,24 0,-49 0,50 0,-25 0,-1 0,26-25,0 25,-26 0,-24-24,25 24,0 0,0 0,0 0,-25 0,24 0,1-25,25 0,-1 25,1-25,-25 0,24 1,-49 24,25 0,0 0,0 0,-25-25,25 25,-1-50,1 50</inkml:trace>
  <inkml:trace contextRef="#ctx0" brushRef="#br0" timeOffset="84104.8105">6524 6772,'0'0,"25"0,0 0,-25 24,24-24,51 50,-1 99,1-50,-1 50,-49-50,24-24,-24-26,0-24,-25 0,25-25,-25 0,49 25,-49-25,0 0</inkml:trace>
  <inkml:trace contextRef="#ctx0" brushRef="#br0" timeOffset="84768.8485">7094 6970,'-24'0,"-51"0,26 0,-1 25,-24 0,24 24,0-24,1 0,-26 25,26-26,24 1,25 0,-25 25,25-50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08:09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7293 11559,'0'0,"50"-25,49 25,-25 0,25 0,25 0,-49 0,-26 0,26 0,-26 0,1 0,0-25,-26 1,1 24,0 0,-25 0,25 0,0 0,-25 0,25 0,24 0,1 0,-1 0,1 0,0 0,-1 0,1 0,-1 0,1 0,-25 0,-25 0,25 0,-1 0,-24 0,25 0,-25 0,50 0,-50 0,25 0,24 0,-24 0,0 0,0 0,-1 0,1 0,-25 0,25 0,-25 0,50 0,-50 0,24 0,-24 0,25 0,0 0,0 0,49 0,-49 0,25 0,-25 0,-1 0,26 0,-25 0,-25 0,25 0</inkml:trace>
  <inkml:trace contextRef="#ctx0" brushRef="#br0" timeOffset="1616.0924">13420 11559,'0'0,"0"0,24 25,1 0,25-25,-50 24,0-24,25 25,-25-25,0 25,25-25,-1 25,-24-25,50 49,-50-49,25 25,-25-25,49 0,-49-25,50 1,-25-1,24 25,-24-25,0 0,25 0,-26 1,1 24,25 0,-50-25,49 25,-49 0,25-25,0 25,-25 0,25 0,-25 0,25 0,-1-25,1 0,-25 25,25 0,-25 0,25 0</inkml:trace>
  <inkml:trace contextRef="#ctx0" brushRef="#br0" timeOffset="19856.1357">2828 13618,'0'0,"50"0,24 0,25 0,1 0,-26 0,0 0,26 0,-26 0,25 0,-24 25,-26-25,26 0,-26 0,-24 0,74 0,-49 0,-25 0,24 0,1 0,49 0,0 0,-24 0,-1 0,-24 0,24 0,1 0,-26 0,1 0,-1 0,1 0,0 0,-1 0,1 0,-25 0,-25 0,49 0,1 0,-25 0,0 0,49 0,-24 0,-26 0,51 0,-26 0,26 0,-26 0,-24 0,0 0,0 0,0 0,-1 0,1 0,0 0,0 0,0 0,-1 0,26 0,-25 0,24 0,1 0,0 0,-26 0,1 0,25 0,-25 0,0 0,24 0,-49 0,50 0,-25 0,24 0,-24 0,0 0,49 0,-24 0,-25 0,-1 0,26 0,-25 0,0 0,24 0,-24 0,0 0,24 0,-24 0,0 0,25 0,-26 0,26 0,-25 0,0 0,-1 0,1 0,-25 0,25 0,0 0,0 0,0 0,24 0,-24 0,25 0,-26 0,26 0,0 0,-1 0,-24 0,0 0,24 0,-24 0,0 0,0 0,0 0,24 0,1 0,24-25,-49 25,25 0,24 0,0 0,-24 0,0 0,-1 0,-24 0,50 0,-51 0,1 0,25 0,-1 0,-49 0,50 0,-50 0,25 0,-25 0,25 0,-1 0,1 0,-25 0,50 0,-50 0,25 0,-1 0,1 0,0 0,-25 0,50 0,-50 0,24 0,1 0,0 0,-25 0,25 0,0 0,-1 0,26 0,-50 0,25 0,-25 0,0 0</inkml:trace>
  <inkml:trace contextRef="#ctx0" brushRef="#br0" timeOffset="23904.3672">19001 9227,'-25'0,"-25"0,-24 0,24 0,1 0,24 0,-25 0,1 0,24 0,0 0,0 0,0 0,1 25,-1-25,-25 25,50-25,-25 25,25-25,-24 0,-1 49,0-49,0 25,0-25,-24 25,24-25,0 25,25-25,-25 49,-24 1,49-25,0 24,-50-24,50 0,-25 25,25-26,-24 26,-1-25,25 0,-25 24,25-24,-25 0,25-25,0 25,0-25,0 24,-25-24,25 25,0 25,0-50,0 25,0-25,0 25,0-25,0 24,0 1,0-25,0 25,0-25,50 50,-25-26,0 1,-1-25,1 0,-25 25,50 0,-25-25,-1 25,51-1,-50 1,-1-25,76 50,-76-50,1 0,25 0,-25 25,-1-25,51 0,-50 0,-25 24,24-24,1 0,0 0,25 0,-26 0,26 0,0 0,-50 0,49 0,1-24,0 24,-50 0,49 0,-24 0,0 0,0 0,-1-25,1 25,0-25,0 25,0-25,-1 25,-24-25,25 1,0-1,0 25,0-50,-25 50,24-49,1-1,0 50,-25-50,0 50,0-24,0-1,0 0,0 0,0 0,0 0,0-24,0-1,0 1,0-1,-25 0,0 26,25-26,0 50,0-25,-24-24,24-1,-25 25,25 0,0 1,-25-1,25 0,-25 0,25 25,-25-25,25 25,0 0,-24 0,24 0,-25 0,0 0,0 0,0 0,1 0,24 0,-25 0,25 0,-25 0,0 0,0 0,1 0,-1 0,0 0,0 0,0 0,-24 0</inkml:trace>
  <inkml:trace contextRef="#ctx0" brushRef="#br0" timeOffset="26161.4963">18728 9277,'0'0,"0"0,0 25,-25 24,25 1,0 0,0 24,0-24,0-26,-25 26,25 0,-25-26,25 1,0 0,0-25,0 25,0 0,0-1,0 26,0 24,0-24,0 0,0-25,0-1,0-24,0 0,0 0,0-24,0 24,25-25,-25 25,25-25,-25 0,50 25,-50-25,24 25,1-25,0 1,0-26,0 50,0-25,-1 25,-24-49,25 49,0 0,-25-50,25 50,0 0,-1-25,1 25,-25 0,25 0,0 0,-25-25,25 1,24 24,-24-50,25 25,-50 0,24 25,-24-24,25 24,-25 0,0 0,-25 0</inkml:trace>
  <inkml:trace contextRef="#ctx0" brushRef="#br0" timeOffset="26968.5425">18753 9723,'24'0,"1"25,25 0,-50 0,0-25,25 0,-25 0</inkml:trace>
  <inkml:trace contextRef="#ctx0" brushRef="#br0" timeOffset="27592.5782">18877 9401,'0'25,"0"0,0-1,0 1,49-25,-49 50,0-50,25 25,-25-1,25-24,-25 25,0-25,25 25,-25 0,25 0,-25-25,24 24</inkml:trace>
  <inkml:trace contextRef="#ctx0" brushRef="#br0" timeOffset="28128.6088">19050 9426,'0'0,"25"25,-25-1,25-24,0 50,-25-50,0 50,0-26,25 26,-25 0,24-50,-24 24,0-24,0 0,0 0</inkml:trace>
  <inkml:trace contextRef="#ctx0" brushRef="#br0" timeOffset="28584.6349">19174 9376,'0'0,"0"25,25-25,-25 25,0 49,25-49,-25 0,0-25,25 0,-25 25,0-25</inkml:trace>
  <inkml:trace contextRef="#ctx0" brushRef="#br0" timeOffset="29384.6807">18678 9575,'50'24,"-50"-24,25 50,-1-25,-24 0,0-25,0 24,25 1,-25-25,0 0</inkml:trace>
  <inkml:trace contextRef="#ctx0" brushRef="#br0" timeOffset="29920.7113">18703 9872,'0'0,"25"0,0 25,24 0,-49-25,25 0</inkml:trace>
  <inkml:trace contextRef="#ctx0" brushRef="#br0" timeOffset="36976.1149">18505 13593,'49'0,"-24"0,25 0,-26 0,1 0,0 0,0 0,24-25,-24 25,0-25,0 25,-25 0,50 0,-26 0,1 0,0 0,0 0,0 0,-25 0,24 0,26 0,-50 0,50 0,-50 0,24 0,-24 25,0-25,25 0,0 0,0 0,0 0,24 0,-24 0,-25 25,25-25,0 0,24 0,-24 0,0 0,24 0,-24 0,0 0,0 0,-25 0</inkml:trace>
  <inkml:trace contextRef="#ctx0" brushRef="#br0" timeOffset="38049.1762">22573 13717,'74'-25,"-49"25,74 0,50 0,-25 0,-25 0,-49 0,24 0,-49 0,25 0,-26 0,-24 0,25 0</inkml:trace>
  <inkml:trace contextRef="#ctx0" brushRef="#br0" timeOffset="41768.389">5309 14560,'0'0,"-25"0,25 0,-25 0,25-24,0-1,0 0,-25-25,25 1,-25 24,25-25,0 25,0-24,0 24,0 0,0-24,0 24,0-25,0 25,0 1,0 24,0-25,0 25,0-25,0 0,0 0,0-24,0 49,0-50,25 50,-25-25,0 25,0-24,50-1,-50 0,49 0,1 25,0-25,-26-24,51 49,-26-25,1 0,-25 25,0 0,24 0,-24 0,0 0,0 0,-25 0,49 0,-24 0,0 0,24 0,-24 0,0 0,49 0,1 0,-1 0,26 0,-51 0,1 0,24 0,-24 0,-1 0,26 0,-1 0,-24 0,24 0,-24 0,-25 0,49 0,-24 0,-1 0,1 0,-25 0,0 0,-1 25,1-25,25 0,-25 0,-1 0,1 25,0-25,-25 25,25-25,0 0,-1 24,-24-24,0 25,25-25,-25 50,0-1,25-24,-25 0,0 0,0 0,0 24,0-24,0 0,0-25,0 25,0-1,-25 26,0 24,25-49,-24 0,-1 25,25-50,0 24,-25 1,25-25,0 25,0-25,-50 50,26-1,-1-24,-25 50,50-75,-25 49,1-49,-1 25,0-25,25 0,-25 0,-25 0,26 0,24 0,-50 0,0 25,1 0,-1-1,-24-24,24 25,1-25,-1 0,0 0,-24 25,49-25,-49 0,24 0,1 0,-1 0,50 0,-50 0,1 0,-26 0,50-25,1 25,-51 0,26 0,-1 0,0-25,1 25,-26 0,51-24,-76 24,76 0,-1-25,0 0,0 25,0-25,1 0,24 25,0-24,-25-1,0 0,25 25,0-25,0 25,0-25,0 25,0-24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7-07-22T13:09:33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6400 7863,'0'0,"25"0,24 0,1 0,-25 0,0 0,-1 0,-24 0,25 0,0 0,-25 0,25 0,0 0,-1 0,-24 0,25 0,-25 0,50 0,-50 0,25 0,-25 0,49 0,-24 0,-25 0,25 0</inkml:trace>
  <inkml:trace contextRef="#ctx0" brushRef="#br0" timeOffset="15153.8667">6623 8037,'0'0,"-25"0,25-25,0 25,-24 0,24-25,0 25,-25 0,0-25,25 25,-25-49,0 49,25-25,-24 0,24-25,0 26,0-1,-25 0,0 0,25 0,0 25,0-49,0 49,0-25,0 0,0 0,0 25,0-24,0 24,0-25,-25 25,0 0,25-25,0 0,0 0,0-24,0 24,0-25,0 50,0-24,0-1,0 0,-24 25,24 0,0-50,0 50,0-24,0 24,0-25,0 0,24 0,1 0,0 1,0 24,-25-25,0 25,0-25,25 25,-1-25,1-24,0 49,0-25,24 25,-49 0,25-25,0 25,-25 0,25 0,-25 0,25 0,24 0,-24 0,0 0,-25 0,49 0,-49 0,25 0,-25 0,25 25,0-25,-25 25,25-25,-25 24,24 1,1 25,0-50,0 25,-25-25,25 24,-1-24,-24 25,0-25,0 25,0 0,25 0,-25 24,25-49,0 0,-25 25,0 0,0 0,0-25,0 24,0 1,0 0,25 0,-25 24,25-24,-25 0,0-25,0 25,0-25,0 49,0-24,0-25,0 50,0-25,0-1,0 1,0 0,0 0,0 0,0-25,-25 24,25 1,0 0,0 25,-25-26,25-24,-25 25,0-25,25 0,-25 0,-24 50,24-25,25-25,-25 0,25 0,-49 25,49-25,-25 0,25 24,-25-24,0 0,25 0,-25 0,25 0,-24 0,24 0,-25 0,0 0,25 0,-25 0,25 0,-25 0,1 0,-1 0,-25 0,50 0,-25 0,25 0,-24 0,24 0,0-24</inkml:trace>
  <inkml:trace contextRef="#ctx0" brushRef="#br0" timeOffset="20929.197">5036 7962,'0'0,"0"0,-50 0,50 25,-25-25,25 0,-25 0,25 25,-24 0,24 0,-25-1,0-24,25 25,-25-25,25 25,0-25,-25 0,25 25,0 0,-24-25,-1 24,25-24,-25 25,25-25,0 0,0 0,0 0,50 0,-50 0,49 25,-24-25,0 0,0 0,-25 25,24-25,-24 0,25 0,0 0,0 0,-25 0,50 0,-50 0,49 0,1 0,-1 0,1 0,24 0,-49 0,-25 0,-25 0,25 0,-24 0,24-25,-25 0,25 25,0-25,-25 25,25-24,-25 24,25-25,0 0,0-25,-25 26,25-1,0 25,-24 0,24-25,-25 0,25 25,0-25,-25 25,25-25,0 1,0 24,-25-25,25 25,0 0,-25 49,25-24,0 0,0-25,0 25,-24-25,24 25,-25 0,25-25,0 24,-25-24,0 25,0 0,25-25,-25 25,1-25,24 0,0 25,-25-25,25 24,25-24,-25-24,24 24,-24 0,25 0,0 0,-25 0,25-25,0 25,0 0,-25-25,24 0,-24 25,0-25,25 25,-25-24,25-1,-25 25,25 0,-25 25,0 24,0-24,0 25,0-26,0-24,0 25,0 0,0-25,0 25,0-25,0 25,0-25,0 0,-25 0,0 0,25 0,-25 0,25 0,-24-25,-1 0,0 0,25 25,0-25,-25 25,25 0,0 0,25 0,25 0,-50 0,24 0,1 0,-25 0,25 0,-25 0,0 0,0 25,0-25,0 25,0 0,0-25,0 25,-25-25,25-25,-25 0,25 25,0 0,-24 0,-1-25,25 25,0-25,0 1,-25 24,25 0,0-25,0 0,0 0,0 0,0 25,25-49,-25 49,0-25,0 25,0 0,0 25,0-25,-25 0,25 25,0-1</inkml:trace>
  <inkml:trace contextRef="#ctx0" brushRef="#br0" timeOffset="35753.0449">3299 9897,'0'0,"25"0,50 0,-75 0,24 0,51 0,-26-25,26 25,-26-25,1 25,-50 0,25 0</inkml:trace>
  <inkml:trace contextRef="#ctx0" brushRef="#br0" timeOffset="38074.1777">9525 7516,'0'74,"-24"75,-1 25,25-125,0 26,0-1,0-24,0-25,0-1,0 1,0 0</inkml:trace>
  <inkml:trace contextRef="#ctx0" brushRef="#br0" timeOffset="38801.2193">9600 7268,'25'0,"-25"0,49 0,-49 0,0 25,0-1,25 1,-25 0,25-25,-25 25,0 0,0-25,0 24,0-24,0 25,0 0,0 25,-25-50,0 24,-24 1,24 25,0-25,25-25,-25 0,0 24,25-24,-24 25,-1-25,25 0,-25 25,25-25</inkml:trace>
  <inkml:trace contextRef="#ctx0" brushRef="#br0" timeOffset="39625.2664">9972 7367,'0'0,"0"0,-25 0,25 25,-25 0,25-25,-25 24,1 1,24 0,0 0,0 24,0-24,0 50,0-51,0 1,0 25,24-50,-24 25,0-1,0 1</inkml:trace>
  <inkml:trace contextRef="#ctx0" brushRef="#br0" timeOffset="40370.309">10567 7392,'0'49,"-25"-24,25 25,-24 24,24-49,-50 49,25 1,0-1,-24-24,24-1,0 1,25-25,-25 0</inkml:trace>
  <inkml:trace contextRef="#ctx0" brushRef="#br0" timeOffset="40913.3401">10518 7417,'49'0,"-49"49,25 1,25-25,-50 49,49-24,-24-1,0 1,0-25,-25-1,0-24,0 25,0 0,0 49,24-24,1 25,-25-51,25 1,-25 0,0-25,0-25</inkml:trace>
  <inkml:trace contextRef="#ctx0" brushRef="#br0" timeOffset="41617.3803">10567 7838,'0'-25,"-25"25,25 0,0 0,25 0,25 0,24 25,-24-25,-50 0,25 0,-25 0</inkml:trace>
  <inkml:trace contextRef="#ctx0" brushRef="#br0" timeOffset="42513.4316">10939 7516,'25'0,"0"0,-25 0,25 25,-25-25,0 24,24 1,-24 0,0-25,25 25,-25-25,0 49,0-24,0-25,0 50,25-50,-25 49,0-49,0 25,0-25,0 50,0-50,0 25,0-1,0 1,0-25,0 25,0-25,0 25,0-25,-25 0,25 25,0-25,0 25,-25-25,25 0,-24 24,24-24,-25 0</inkml:trace>
  <inkml:trace contextRef="#ctx0" brushRef="#br0" timeOffset="45817.6206">4564 9748,'0'0,"25"0,-25 0,-49 0,-26 0,1 0,24 0,1 0,49 0,-25 0,25 0,0 0,25 0,-1 0,26 0,24 0,100 0,-100 0,-74 0,25 0,-25 0</inkml:trace>
  <inkml:trace contextRef="#ctx0" brushRef="#br0" timeOffset="47234.7016">6003 9823,'0'0,"50"0,-1 0,1 0,0 0,-26 0,26 0,-25 0,0 0,-1 0,-24 0,25 0,0 0,25 0,24 0,-24 0,-1 0,1 0,-1 0,26 0,-50 0,-25 0,49 0,26 0,-1 0,-49 0,0 0,24 0,-49 0,25 0,25 0,-50 0,49 0,1 0,-25 0,0 0,-1 0,1 0,-25 0</inkml:trace>
  <inkml:trace contextRef="#ctx0" brushRef="#br0" timeOffset="51041.9194">3423 10021,'0'0,"-49"-74,49 49,0 25,-25-25,0 25,25-25,0 25,0-25,0-49,0 49,0 0,0-24,0 49,0-25,0 0,0 0,0 1,0 24,0-50,0 50,0-25,0-24,0 49,0-25,0 0,-25 0,25 25,0-25,0 1,0 24,0-25,0 0,0 0,0 25,0-25,0 25,0-49,0 24,0 0,0 0,0 25,0-24,0-1,0-25,0 25,0 0,0 1,0-26,0 50,0-50,0 50,0-24,0 24,0-50,0 25,25 25,-25-25,25 1,25-1,-50 25,49-50,-49 50,25-25,-25 25,25 0,0 0,-1 0,1 0,50-24,-26-1,26 25,-51-25,1 25,0 0,0 0,0 0,-25 0,24 25,1-25,25 25,-25-1,-25-24,25 0,-25 25,24-25,-24 50,0-50,0 25,25-25,-25 24,25-24,-25 50,0-25,0 0,0-25,0 24,0 1,0 74,0-74,0 50,0-75,0 49,0-24,0 50,0-51,0 1,-25 0,25 0,0 0,0-25,0 24,-25 1,25 0,-24 0,24-25,-25 25,25-1,-25 1,0 0,25-25,-25 50,0-50,25 49,0-49,-24 0,24 25,-50-25,25 0,25 25,-49 0,49-25,-25 0,25 0,-50 0,50 24,-49-24,49 0,-25 25,25 0,-25-25,0 0,25 0,-25 0,25 0,-24 0,24 0,-25 0,0 0,25-25,-50 25,26 0,24 0,-25 0,0 0,25 0,-25-25,25 25,-25-24,25-1,0 25,-24-25,24 0,0 0,0-24,0-1,0 25,0 1,0-1,0 0,0 0,0 25,0-25,0 1,0 24,0-25,0-25,0 25,0 1,0 24,0-25,0-25,0 50,0-25,0 25,0-24,0-1,0-25,0 50,0-25,0 25,24 0,-24-25,25 1,-25-1,25 25,0-25,-25 0,0 25,25-25,-1 25,1-24,0-1,-25 25</inkml:trace>
  <inkml:trace contextRef="#ctx0" brushRef="#br0" timeOffset="54458.1148">3002 12105,'0'74,"0"1,-25-1,0-24,0-1,0 1,1-1,24-24,0 0,0 25,0-26,-25 51,25-26,0 51,0-1,0-50,0 1,0-25,0 24,0 26,0 24,0-24,25-1,-25 0,0-24,0 0,0-26,0 1,0-25,0 25,0-25,-25 25,-50 0,26-1,-1-24,1 0,-26 0,26 0,-75 0,99 0,0 0,0 0,25 0,0 25,99 0,50 25,-99-50,24 49,25 1,-99-25,25-25,-25 24,0 26,0-25,0 49,0-24,0 24,0-24,0 24,0-74,0 25,0 0,0 0,0 0,0-25,0 49,25-24,-25 0,0 0,0-1,0 1,25 0,0 0,-25 49,24-49,-24 0,0 49,0-49,0 25,0-26,0 51,0-26,0 26,0-1,0 1,0 24,0-25,0 1,0-26,0 26,0-1,0 25,0-24,0-1,0-24,0 49,0-25,0 26,25-100,-25 0,25 0,25 0,24 25,-24-25,-25 0,-25 0</inkml:trace>
  <inkml:trace contextRef="#ctx0" brushRef="#br0" timeOffset="56905.2548">13271 12452,'0'0,"0"50,74 24,-24-24,-25-26,-1 26,1-25,-25-25,0-25,50-99,-25 50,49-1,-49 26,0 24,0 25,-1 0,-24 0</inkml:trace>
  <inkml:trace contextRef="#ctx0" brushRef="#br0" timeOffset="57617.2955">10567 13767,'0'49,"25"26,49 24,-49-50,0-24,-25 0,25-25,-25 0,0 0,25 0,-1 0,1 0,25-25,-1-74,-49 74,25-24,0 24,25 0,-50 25,24 0,1-50,25 50</inkml:trace>
  <inkml:trace contextRef="#ctx0" brushRef="#br0" timeOffset="58465.344">15057 14982,'0'50,"25"-1,-25 1,0-25,0 24,0-24,0 0,0 0,0-25,0 0,49-50,26-24,-26-1,-24 26,49-26,-49 50,25 1,-50 24</inkml:trace>
  <inkml:trace contextRef="#ctx0" brushRef="#br0" timeOffset="62473.5732">16694 15528,'0'0,"25"0,24 74,-24-24,25-25,-1 49,-24-24,74-1,-74-24,0-25,0 25,0-25,24 25,1-1,49 26,-49-50,-50 0,0 0,-25 0</inkml:trace>
  <inkml:trace contextRef="#ctx0" brushRef="#br0" timeOffset="89769.1345">9228 5581,'0'0,"0"50,0-1,0 26,49 24,-24 25,25-25,-25 0,-25-49,24 24,-24-24,0-25,0 24,0-24,0 0</inkml:trace>
  <inkml:trace contextRef="#ctx0" brushRef="#br0" timeOffset="91497.2333">9302 5631,'0'0,"0"0,25 0,-25 0,25 0,-25 0,25 0,-25 0,24 0,1 0,-25 0,25 0,0 0,0 24,-25-24,49 25,-49 0,0 0,25-25,-25 25,0-1,0-24,0 25,0 0,0 0,0-25,0 25,0-25,-25 25,25-25,-49 24,49 1,-50-25,50 0,-25 0,25 0,-49 0,-1 0,25 0,0 0,-24 0,49 0,0 25,0-25,24 0,-24 0,25 0,0 0,0 25,-25 0,25-25,-25 0,0 0,25 0,-25 24,49-24,-49 25,50 25,-1-50,-24 49,0-49,0 25,0 0,-1-25,1 0,-25 25,25-25,-25 25,50-1,-50-24,24 25,-24-25,25 0,0 0</inkml:trace>
  <inkml:trace contextRef="#ctx0" brushRef="#br0" timeOffset="99857.7115">23441 5507,'-25'0,"25"0,-25 0,0 0,25 0,-24 0,24 0,-25 0,25 0,-50 0,50 0,-49 0,24 0,25 0,-25 0,0 0,0 0,25 0,-24 0,-1 24,0-24,0 25,0-25,0 0,-24 25,-1 0,1 0,24-1,-25-24,25 0,25 25,-24-25,-1 25,0-25,25 0,-25 25,25 0,0-25,0 24,-25-24,25 25,0 0,-24 0,24-25,0 25,0 0,0-25,0 24,0-24,-25 25,25 0,0 0,-25 24,25 1,0-25,-25 0,25-25,0 24,0 1,0-25,0 25,0-25,0 25,0-25,0 25,0-25,0 24,0 1,25 0,0 0,0 24,-1-24,1 0,-25-25,25 50,0-50,0 49,-25-49,24 25,-24-25,25 25,0 0,0-25,24 24,1 1,24 0,26 0,-51 24,1-24,0 0,-26-25,1 50,0-50,0 25,24-25,1 24,-25-24,24 25,-24-25,25 25,-1 0,-49-25,25 0,25 25,-50-25,49 0,1 0,-25 0,0 0,-1 0,26 0,-25 0,24 0,-24 0,0 0,25 0,-1 0,-24 0,25 0,-1 0,-24 0,0 0,25 0,-1 0,-24 0,0 0,49 0,-24 0,-25 0,24-25,-24 25,0-25,24 25,-49-25,25 0,-25 25,50-24,-50 24,0 0,49-25,-49-25,50 50,-50-50,25 50,0-49,-1 24,1 0,0 0,-25 1,50-51,-26 50,1 1,-25 24,0-25,25 25,-25 0,25-25,-25 0,25 0,-25 1,0-26,0 25,0-24,0 24,0 0,0 0,0 0,0 1,0-1,0 0,0 0,0 25,0-25,-25 1,25-1,-25 25,25 0,-25-25,25 25,-25-25,25 25,-24-25,-1 1,0-1,0-25,0 50,25 0,-49-25,-1 25,25-25,1 1,24 24,-50 0,50-25,-25 25,0 0,-49-25,74 25,-50-25,1 0,24 25,-25 0,26-24,-1 24,0 0,0 0,25 0,-49 0,-1 0,50 0,-25 0,25 0,-49 0,49 0,-25 0,-25 0,1 0,24 0,0 0,0 0,0 0,0 0,1 0,24 0,-25 0,-25 0,50 0,-25 0,25 0,-24 0,-1 0,25 0,-25 0,25 0,-25 0,0 0,25 0,-24 0,-1 0,0-25,0 25,25 0,-25 0,1-25,-1 25,0 0,0 0,25 0,-25 0,25 0,0 0,-24 0,-1-25,25 25,-25 0,25 0,-25 0,0 0,25 0,-24-25,24 25,-25-24,25 24</inkml:trace>
  <inkml:trace contextRef="#ctx0" brushRef="#br0" timeOffset="108369.1983">17041 7466,'25'0,"-25"0,25 0,24 0,1 0,0 0,-1 0,26 0,-51 0,1 0,-25 0,25 0,-25 0,50 0,-50 0,24 0,1 0,0 0,25 0,-50 0,24 0,1 0,0 0,25 0,-1 0,-24 0,25 0,-1 0,-24 0,-25 0,50 0,-50 0,25 0,-25 0,24 0,1 0,25 0,-50 0,25 0,-1 0,1 0,-25 0,25 0,-25 0,25 0,0 0,-1 0,-24 0,25 0,0 0,0 0,24 0,-49 0,50 0,0 0,-1 0,-24 0,0 0,24 0,-49 0,25 0,25 0,-25 0,24 0,1 0,24 0,-24 0,0 0,-1 0,-24 0,25 0,-26 0,1 0,0 0,-25 0,25 0,0 0,-1 0,1 0,0 0,0 0,0 0,-25 0</inkml:trace>
  <inkml:trace contextRef="#ctx0" brushRef="#br0" timeOffset="110459.3179">17165 7689,'0'0,"50"0,-25 0,-1 0,-24 0,25 0,-25 0,50 0,-50 0,25 0,24 0,-49 0,25 0,0 0,0 0,-25 0,24 0,-24 0,25 0,0 0,-25 0,25 0,0-24,-1 24,1 0,-25 0,25 0,0 0,0 0,0 0,-1 0,1 0,-25 0,25 0,0 0,24 0,-24 0,0 0,25 0,-26 0,125 0,-99 0,-1 0,1 0,-50 0,50 0,-50 0,24 0,26 0,-50 0,50 0,-26 0,1 0,25 0,-1 0,-24 0,0 0,0 0,-25 0,49 0,-24 0,0 0,25 0,-25 0,24 0,1 0,-1 0,1 0,-25 0,24 24,1-24,24 0,-49 0,0 0,25 0,-50 0,24 0,26 0,-50 0</inkml:trace>
  <inkml:trace contextRef="#ctx0" brushRef="#br0" timeOffset="120329.8824">3547 11336,'-24'0,"24"0,-25 0,25 0,-25-25,-25 0,50 0,-24 1,-1 24,0-50,0 0,25 50,-25-49,-24 24,49 0,0 25,-25 0,25-25,0 0,-25 1,25 24,0-25,0 25,-25-25,25 0,0 25,0-25,0 1,0-1,0-25,0 50,0-25,0 25,0-24,0 24,0-25,0 0,0 0,25 25,-25-25,0 1,0 24,25 0,0-25,-25 25,25 0,-25 0,49-25,-49 0,25 25,49-49,-49 49,0-25,25 25,-26-25,1 25,-25 0,50-25,-25 25,24-25,-24 25,-25-24,25 24,0 0,-1 0,1 0,0 0,49 0,-49 0,0 0,0 0,0 0,0 0,-1 0,1 0,0 0,0 0,0 0,-1 0,1 0,0 0,0 0,-25 0,25 0,-1 24,1-24,25 0,-50 0,25 0,-1 0,1 25,0-25,0 0,-25 25,25 0,-1-25,1 25,0-25,-25 24,50 1,-50-25,24 0,-24 25,0-25,25 25,-25 0,25-25,-25 24,0-24,0 50,0-50,25 50,-25-1,0-49,0 25,0 0,0 0,0-1,0-24,0 25,0 0,0-25,0 25,0-25,0 25,0-25,0 24,0 1,0 25,0-25,0-1,0 1,0 0,-25 0,0-25,25 25,-25 0,1-1,-1-24,25 25,-50 0,50-25,-25 25,1-25,-1 0,0 25,0-1,0 1,1 0,-1-25,25 0,-50 0,25 0,1 0,-26 0,25 0,-24 0,-1 0,25 0,-24 0,24 0,-25 0,25 0,0 0,1 0,-1 0,0 0,0 0,0 0,25 0,-24 0,24 0,-25 0,25 0,-25 0,0 0,-24 0,24 0,0 0,25 0</inkml:trace>
  <inkml:trace contextRef="#ctx0" brushRef="#br0" timeOffset="123873.0851">16471 11832,'24'0,"1"0,25 25,49-25,-74 24,74 1,0 25,-24-25,-26-25,1 49,-50-49,25 25,-25-25,0 25,0-25,0 49,0-24,0 25,0 0,-25-1,25 1,0-1,0-24,0 50,0-26,0 75,0-25,0 25,25-24,-25-51,25 26,24-1,-49-49,25 49,0-74,-25 25,25-25,-25 0,24 0,1 0,-25 0,-25 0,25 25,-24 25,24-26,-25 51,25-1,-25 1,25-26,0 26,-25-1,0 0,25-24,0-25,0 0,25 24,0 26,0-26,0 26,24 49,-49-75,25 1,25 49,-26-49,-24-25,25-1,0 26,-25-25,25 49,0 1,-25-1,24 50,-24-50,0 1,0-26,0 1,0 0,0-25,0 24,0 50,0-49,0-25,0 49,-24-49,24 0,0 0,0-25,-25 0,25 24,0-24,0 0,0 50,0-50,-25 50,25-50,0 24,-25-24,25 0,-25 50,1-50,-51 50,75-50,-25 24,-24 1,49-50,0 1,0-1,0 0</inkml:trace>
  <inkml:trace contextRef="#ctx0" brushRef="#br0" timeOffset="135993.7784">18108 7937,'0'0,"0"0,25 0,-25 0,24 0,-24 0,25 25,-25-25,50 0,-1 50,-24-50,25 0,-1 0,-24 0,0 0,25 0,-50 0,24 0,-24 0,25 0,-25 25,25 0,-25-25,0 24,25 1,0 0,-1-25,-24 50,50-26,-25-24,-25 25,0-50,0-24,0 49,0-25,0 0,0 25,0 0,25 0,24-25,-49 25,50-24,-25 24,0 0,-1 0,-24 0,50 0,-50 0,74 0,-49 0,25 0,24 0,-74 0,50 0,-25 0,-25 0,24 0,-24 0,25 0</inkml:trace>
  <inkml:trace contextRef="#ctx0" brushRef="#br0" timeOffset="137497.8644">24284 7268,'25'49,"-25"-49,0 25,25-25,0 25,-25 0,0 24,24-24,-24 0,25 0,-25-25,0 25,0-1,25-24,-25 25,0-25,25 0,0 0,-25 0,24 0,26-25,74-74,0 0,-74 49,49-24,50 0,-50 24,-25 0,-49 50,0-24,0 24</inkml:trace>
  <inkml:trace contextRef="#ctx0" brushRef="#br0" timeOffset="139354.9706">16768 8607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0.wdp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9.wdp"/><Relationship Id="rId11" Type="http://schemas.openxmlformats.org/officeDocument/2006/relationships/customXml" Target="../ink/ink7.xml"/><Relationship Id="rId5" Type="http://schemas.openxmlformats.org/officeDocument/2006/relationships/image" Target="../media/image29.png"/><Relationship Id="rId10" Type="http://schemas.microsoft.com/office/2007/relationships/hdphoto" Target="../media/hdphoto21.wdp"/><Relationship Id="rId4" Type="http://schemas.microsoft.com/office/2007/relationships/hdphoto" Target="../media/hdphoto18.wdp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customXml" Target="../ink/ink8.xml"/><Relationship Id="rId4" Type="http://schemas.microsoft.com/office/2007/relationships/hdphoto" Target="../media/hdphoto18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4.wdp"/><Relationship Id="rId13" Type="http://schemas.openxmlformats.org/officeDocument/2006/relationships/customXml" Target="../ink/ink9.xml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microsoft.com/office/2007/relationships/hdphoto" Target="../media/hdphoto2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3.wdp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microsoft.com/office/2007/relationships/hdphoto" Target="../media/hdphoto25.wdp"/><Relationship Id="rId4" Type="http://schemas.microsoft.com/office/2007/relationships/hdphoto" Target="../media/hdphoto22.wdp"/><Relationship Id="rId9" Type="http://schemas.openxmlformats.org/officeDocument/2006/relationships/image" Target="../media/image37.png"/><Relationship Id="rId14" Type="http://schemas.openxmlformats.org/officeDocument/2006/relationships/image" Target="../media/image39.emf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4.wdp"/><Relationship Id="rId13" Type="http://schemas.openxmlformats.org/officeDocument/2006/relationships/image" Target="../media/image40.png"/><Relationship Id="rId18" Type="http://schemas.microsoft.com/office/2007/relationships/hdphoto" Target="../media/hdphoto29.wdp"/><Relationship Id="rId3" Type="http://schemas.openxmlformats.org/officeDocument/2006/relationships/image" Target="../media/image34.png"/><Relationship Id="rId21" Type="http://schemas.openxmlformats.org/officeDocument/2006/relationships/image" Target="../media/image44.png"/><Relationship Id="rId7" Type="http://schemas.openxmlformats.org/officeDocument/2006/relationships/image" Target="../media/image36.png"/><Relationship Id="rId12" Type="http://schemas.microsoft.com/office/2007/relationships/hdphoto" Target="../media/hdphoto26.wdp"/><Relationship Id="rId17" Type="http://schemas.openxmlformats.org/officeDocument/2006/relationships/image" Target="../media/image42.png"/><Relationship Id="rId2" Type="http://schemas.openxmlformats.org/officeDocument/2006/relationships/image" Target="../media/image1.png"/><Relationship Id="rId16" Type="http://schemas.microsoft.com/office/2007/relationships/hdphoto" Target="../media/hdphoto28.wdp"/><Relationship Id="rId20" Type="http://schemas.microsoft.com/office/2007/relationships/hdphoto" Target="../media/hdphoto30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3.wdp"/><Relationship Id="rId11" Type="http://schemas.openxmlformats.org/officeDocument/2006/relationships/image" Target="../media/image38.png"/><Relationship Id="rId24" Type="http://schemas.openxmlformats.org/officeDocument/2006/relationships/image" Target="../media/image45.emf"/><Relationship Id="rId5" Type="http://schemas.openxmlformats.org/officeDocument/2006/relationships/image" Target="../media/image35.png"/><Relationship Id="rId15" Type="http://schemas.openxmlformats.org/officeDocument/2006/relationships/image" Target="../media/image41.png"/><Relationship Id="rId23" Type="http://schemas.openxmlformats.org/officeDocument/2006/relationships/customXml" Target="../ink/ink10.xml"/><Relationship Id="rId10" Type="http://schemas.microsoft.com/office/2007/relationships/hdphoto" Target="../media/hdphoto25.wdp"/><Relationship Id="rId19" Type="http://schemas.openxmlformats.org/officeDocument/2006/relationships/image" Target="../media/image43.png"/><Relationship Id="rId4" Type="http://schemas.microsoft.com/office/2007/relationships/hdphoto" Target="../media/hdphoto22.wdp"/><Relationship Id="rId9" Type="http://schemas.openxmlformats.org/officeDocument/2006/relationships/image" Target="../media/image37.png"/><Relationship Id="rId14" Type="http://schemas.microsoft.com/office/2007/relationships/hdphoto" Target="../media/hdphoto27.wdp"/><Relationship Id="rId22" Type="http://schemas.microsoft.com/office/2007/relationships/hdphoto" Target="../media/hdphoto31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4.wdp"/><Relationship Id="rId13" Type="http://schemas.openxmlformats.org/officeDocument/2006/relationships/image" Target="../media/image46.png"/><Relationship Id="rId18" Type="http://schemas.openxmlformats.org/officeDocument/2006/relationships/image" Target="../media/image48.emf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microsoft.com/office/2007/relationships/hdphoto" Target="../media/hdphoto26.wdp"/><Relationship Id="rId17" Type="http://schemas.openxmlformats.org/officeDocument/2006/relationships/customXml" Target="../ink/ink11.xml"/><Relationship Id="rId2" Type="http://schemas.openxmlformats.org/officeDocument/2006/relationships/image" Target="../media/image1.png"/><Relationship Id="rId16" Type="http://schemas.microsoft.com/office/2007/relationships/hdphoto" Target="../media/hdphoto33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3.wdp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7.png"/><Relationship Id="rId10" Type="http://schemas.microsoft.com/office/2007/relationships/hdphoto" Target="../media/hdphoto25.wdp"/><Relationship Id="rId4" Type="http://schemas.microsoft.com/office/2007/relationships/hdphoto" Target="../media/hdphoto22.wdp"/><Relationship Id="rId9" Type="http://schemas.openxmlformats.org/officeDocument/2006/relationships/image" Target="../media/image37.png"/><Relationship Id="rId14" Type="http://schemas.microsoft.com/office/2007/relationships/hdphoto" Target="../media/hdphoto3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8.wdp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6.wdp"/><Relationship Id="rId13" Type="http://schemas.openxmlformats.org/officeDocument/2006/relationships/customXml" Target="../ink/ink12.xml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12" Type="http://schemas.microsoft.com/office/2007/relationships/hdphoto" Target="../media/hdphoto3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5.wdp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microsoft.com/office/2007/relationships/hdphoto" Target="../media/hdphoto37.wdp"/><Relationship Id="rId4" Type="http://schemas.microsoft.com/office/2007/relationships/hdphoto" Target="../media/hdphoto34.wdp"/><Relationship Id="rId9" Type="http://schemas.openxmlformats.org/officeDocument/2006/relationships/image" Target="../media/image52.png"/><Relationship Id="rId14" Type="http://schemas.openxmlformats.org/officeDocument/2006/relationships/image" Target="../media/image5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emf"/><Relationship Id="rId5" Type="http://schemas.openxmlformats.org/officeDocument/2006/relationships/customXml" Target="../ink/ink13.xml"/><Relationship Id="rId4" Type="http://schemas.microsoft.com/office/2007/relationships/hdphoto" Target="../media/hdphoto39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8.png"/><Relationship Id="rId7" Type="http://schemas.openxmlformats.org/officeDocument/2006/relationships/customXml" Target="../ink/ink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1.wdp"/><Relationship Id="rId5" Type="http://schemas.openxmlformats.org/officeDocument/2006/relationships/image" Target="../media/image59.png"/><Relationship Id="rId4" Type="http://schemas.microsoft.com/office/2007/relationships/hdphoto" Target="../media/hdphoto40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emf"/><Relationship Id="rId5" Type="http://schemas.openxmlformats.org/officeDocument/2006/relationships/customXml" Target="../ink/ink16.xml"/><Relationship Id="rId4" Type="http://schemas.microsoft.com/office/2007/relationships/hdphoto" Target="../media/hdphoto4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65.jpeg"/><Relationship Id="rId4" Type="http://schemas.openxmlformats.org/officeDocument/2006/relationships/image" Target="../media/image6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68.jpeg"/><Relationship Id="rId4" Type="http://schemas.openxmlformats.org/officeDocument/2006/relationships/image" Target="../media/image6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7" Type="http://schemas.openxmlformats.org/officeDocument/2006/relationships/image" Target="../media/image7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71.jpeg"/><Relationship Id="rId4" Type="http://schemas.openxmlformats.org/officeDocument/2006/relationships/image" Target="../media/image7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7" Type="http://schemas.openxmlformats.org/officeDocument/2006/relationships/image" Target="../media/image7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74.jpeg"/><Relationship Id="rId4" Type="http://schemas.openxmlformats.org/officeDocument/2006/relationships/image" Target="../media/image73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image" Target="../media/image76.png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4.wdp"/><Relationship Id="rId5" Type="http://schemas.openxmlformats.org/officeDocument/2006/relationships/image" Target="../media/image77.png"/><Relationship Id="rId4" Type="http://schemas.microsoft.com/office/2007/relationships/hdphoto" Target="../media/hdphoto43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6.wdp"/><Relationship Id="rId11" Type="http://schemas.openxmlformats.org/officeDocument/2006/relationships/image" Target="../media/image83.emf"/><Relationship Id="rId5" Type="http://schemas.openxmlformats.org/officeDocument/2006/relationships/image" Target="../media/image80.png"/><Relationship Id="rId10" Type="http://schemas.openxmlformats.org/officeDocument/2006/relationships/customXml" Target="../ink/ink22.xml"/><Relationship Id="rId4" Type="http://schemas.microsoft.com/office/2007/relationships/hdphoto" Target="../media/hdphoto45.wdp"/><Relationship Id="rId9" Type="http://schemas.microsoft.com/office/2007/relationships/hdphoto" Target="../media/hdphoto47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emf"/><Relationship Id="rId5" Type="http://schemas.openxmlformats.org/officeDocument/2006/relationships/customXml" Target="../ink/ink26.xml"/><Relationship Id="rId4" Type="http://schemas.microsoft.com/office/2007/relationships/hdphoto" Target="../media/hdphoto48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0.png"/><Relationship Id="rId18" Type="http://schemas.microsoft.com/office/2007/relationships/hdphoto" Target="../media/hdphoto8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7.wdp"/><Relationship Id="rId20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microsoft.com/office/2007/relationships/hdphoto" Target="../media/hdphoto4.wdp"/><Relationship Id="rId19" Type="http://schemas.openxmlformats.org/officeDocument/2006/relationships/customXml" Target="../ink/ink2.xml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16.png"/><Relationship Id="rId18" Type="http://schemas.openxmlformats.org/officeDocument/2006/relationships/image" Target="../media/image18.emf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microsoft.com/office/2007/relationships/hdphoto" Target="../media/hdphoto10.wdp"/><Relationship Id="rId1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microsoft.com/office/2007/relationships/hdphoto" Target="../media/hdphoto12.wdp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7.png"/><Relationship Id="rId10" Type="http://schemas.microsoft.com/office/2007/relationships/hdphoto" Target="../media/hdphoto9.wdp"/><Relationship Id="rId4" Type="http://schemas.microsoft.com/office/2007/relationships/hdphoto" Target="../media/hdphoto6.wdp"/><Relationship Id="rId9" Type="http://schemas.openxmlformats.org/officeDocument/2006/relationships/image" Target="../media/image14.png"/><Relationship Id="rId14" Type="http://schemas.microsoft.com/office/2007/relationships/hdphoto" Target="../media/hdphoto11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3.wdp"/><Relationship Id="rId5" Type="http://schemas.openxmlformats.org/officeDocument/2006/relationships/image" Target="../media/image19.png"/><Relationship Id="rId10" Type="http://schemas.microsoft.com/office/2007/relationships/hdphoto" Target="../media/hdphoto15.wdp"/><Relationship Id="rId4" Type="http://schemas.microsoft.com/office/2007/relationships/hdphoto" Target="../media/hdphoto6.wdp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12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5.wdp"/><Relationship Id="rId11" Type="http://schemas.openxmlformats.org/officeDocument/2006/relationships/customXml" Target="../ink/ink4.xml"/><Relationship Id="rId5" Type="http://schemas.openxmlformats.org/officeDocument/2006/relationships/image" Target="../media/image21.png"/><Relationship Id="rId10" Type="http://schemas.microsoft.com/office/2007/relationships/hdphoto" Target="../media/hdphoto17.wdp"/><Relationship Id="rId4" Type="http://schemas.microsoft.com/office/2007/relationships/hdphoto" Target="../media/hdphoto6.wdp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customXml" Target="../ink/ink5.xml"/><Relationship Id="rId4" Type="http://schemas.microsoft.com/office/2007/relationships/hdphoto" Target="../media/hdphoto18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customXml" Target="../ink/ink6.xml"/><Relationship Id="rId4" Type="http://schemas.microsoft.com/office/2007/relationships/hdphoto" Target="../media/hdphoto1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50130" y="271922"/>
            <a:ext cx="524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PIA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矩阵分析</a:t>
            </a:r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(8)-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9145" y="45412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黄中展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3615" y="5002895"/>
            <a:ext cx="359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PIA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基础数学组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计算机组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8011" y="2140410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随机</a:t>
            </a:r>
            <a:r>
              <a:rPr lang="zh-CN" altLang="en-US" sz="36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矩阵可逆中狗蔡猜想的解决</a:t>
            </a:r>
            <a:endParaRPr lang="zh-CN" altLang="en-US" sz="36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98543" y="5445687"/>
            <a:ext cx="1329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2017.7.22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978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169" name="Picture 1" descr="C:\Users\ASUS\AppData\Roaming\Tencent\Users\469676727\QQ\WinTemp\RichOle\$G}_%%}{]5_$_2%%`CTY}6X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932" y="1593675"/>
            <a:ext cx="4992914" cy="119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375108" y="2988438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65390" y="2830176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在自然数集中取一个数，它为偶数的概率是多少？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.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8193" name="Picture 1" descr="C:\Users\ASUS\AppData\Roaming\Tencent\Users\469676727\QQ\WinTemp\RichOle\83%8Z6T8SLD8IZ5S8C]0XUM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33" y="3570513"/>
            <a:ext cx="2573112" cy="44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ASUS\AppData\Roaming\Tencent\Users\469676727\QQ\WinTemp\RichOle\V%$GS@8IQ(ENF_B$D4X5K1T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96" y="4281710"/>
            <a:ext cx="2808786" cy="72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SUS\AppData\Roaming\Tencent\Users\469676727\QQ\WinTemp\RichOle\OF{$9SUP)}`KKA9JHBY5HCJ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51" y="5595257"/>
            <a:ext cx="6262001" cy="42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982461" y="189894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的狗蔡猜想</a:t>
            </a: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引入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82461" y="59000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墨迹 1"/>
              <p14:cNvContentPartPr/>
              <p14:nvPr/>
            </p14:nvContentPartPr>
            <p14:xfrm>
              <a:off x="1527120" y="2223360"/>
              <a:ext cx="6072480" cy="388476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17760" y="2214000"/>
                <a:ext cx="6091200" cy="39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046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169" name="Picture 1" descr="C:\Users\ASUS\AppData\Roaming\Tencent\Users\469676727\QQ\WinTemp\RichOle\$G}_%%}{]5_$_2%%`CTY}6X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932" y="1593675"/>
            <a:ext cx="4992914" cy="119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375108" y="2988438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65390" y="2830176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在自然数集中取一个数，它为偶数的概率是多少？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.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9390" y="3766348"/>
            <a:ext cx="8224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样本空间不是有限集合，不能用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古典概型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（偶数个数与自然数个数之比）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7644" y="3924608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684901" y="4672097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19390" y="4544613"/>
            <a:ext cx="8224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样本空间不含开子集，不能用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几何概型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（偶数长度测度与自然数长度测度之比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都是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4221389" y="5109029"/>
            <a:ext cx="35061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5791" y="5906037"/>
            <a:ext cx="7649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几何概型：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无限性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，等概率性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82461" y="189894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的狗蔡猜想</a:t>
            </a: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引入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2461" y="59000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3"/>
              <p14:cNvContentPartPr/>
              <p14:nvPr/>
            </p14:nvContentPartPr>
            <p14:xfrm>
              <a:off x="1018080" y="3321720"/>
              <a:ext cx="7403040" cy="19828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720" y="3312360"/>
                <a:ext cx="7421760" cy="20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991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矩形 18"/>
          <p:cNvSpPr/>
          <p:nvPr/>
        </p:nvSpPr>
        <p:spPr>
          <a:xfrm>
            <a:off x="796023" y="2553010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362860" y="1519104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66061" y="1366443"/>
            <a:ext cx="252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古典概率模型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6022" y="3837524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1277256" y="4396324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81317" y="3722804"/>
            <a:ext cx="1363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概率公理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3280" y="3198896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0243" name="Picture 3" descr="C:\Users\ASUS\AppData\Roaming\Tencent\Users\469676727\QQ\WinTemp\RichOle\5O1ZYDPDS0$QC9{ZKX2A{SR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2" y="2452860"/>
            <a:ext cx="856342" cy="39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081318" y="2469070"/>
            <a:ext cx="1670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事件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44" name="Picture 4" descr="C:\Users\ASUS\AppData\Roaming\Tencent\Users\469676727\QQ\WinTemp\RichOle\6@D2(VF}8_NP)CMPYTUV3}7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7" y="3147640"/>
            <a:ext cx="1670666" cy="35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ASUS\AppData\Roaming\Tencent\Users\469676727\QQ\WinTemp\RichOle\6`}}4P(S~@DI710D63~B77K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66" y="4296765"/>
            <a:ext cx="1787520" cy="33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1277255" y="4911581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0246" name="Picture 6" descr="C:\Users\ASUS\AppData\Roaming\Tencent\Users\469676727\QQ\WinTemp\RichOle\ZY88IEH)%BU(PE2JY34}%QF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64" y="4809072"/>
            <a:ext cx="1070032" cy="33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1277250" y="5457371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0247" name="Picture 7" descr="C:\Users\ASUS\AppData\Roaming\Tencent\Users\469676727\QQ\WinTemp\RichOle\2LQ5)5$Q{6_0T4_]589CSLL.pn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64" y="5345339"/>
            <a:ext cx="3042745" cy="62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526972" y="4278704"/>
            <a:ext cx="1363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非负性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51984" y="4809072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规范性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2467" y="547068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可列可加性性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72000" y="2083528"/>
            <a:ext cx="45704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对于不可数集，如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实数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集，若承认</a:t>
            </a:r>
            <a:r>
              <a:rPr lang="zh-CN" altLang="en-US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选择公理</a:t>
            </a:r>
            <a:endParaRPr lang="en-US" altLang="zh-CN" b="1" dirty="0" smtClean="0">
              <a:solidFill>
                <a:srgbClr val="7030A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那么将会存在</a:t>
            </a:r>
            <a:r>
              <a:rPr lang="zh-CN" altLang="en-US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不可测集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，在其上不能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定义概率测度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751983" y="2452860"/>
            <a:ext cx="1456593" cy="923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" name="墨迹 5"/>
              <p14:cNvContentPartPr/>
              <p14:nvPr/>
            </p14:nvContentPartPr>
            <p14:xfrm>
              <a:off x="830520" y="1982520"/>
              <a:ext cx="8296200" cy="393840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1160" y="1973160"/>
                <a:ext cx="8314920" cy="39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624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矩形 18"/>
          <p:cNvSpPr/>
          <p:nvPr/>
        </p:nvSpPr>
        <p:spPr>
          <a:xfrm>
            <a:off x="796023" y="2553010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362860" y="1519104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66060" y="1366443"/>
            <a:ext cx="621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严格化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概率体系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6022" y="3837524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1277256" y="4396324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81317" y="3722804"/>
            <a:ext cx="1363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概率公理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3280" y="3198896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0243" name="Picture 3" descr="C:\Users\ASUS\AppData\Roaming\Tencent\Users\469676727\QQ\WinTemp\RichOle\5O1ZYDPDS0$QC9{ZKX2A{SR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2" y="2452860"/>
            <a:ext cx="856342" cy="39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081318" y="2469070"/>
            <a:ext cx="1670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事件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44" name="Picture 4" descr="C:\Users\ASUS\AppData\Roaming\Tencent\Users\469676727\QQ\WinTemp\RichOle\6@D2(VF}8_NP)CMPYTUV3}7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7" y="3147640"/>
            <a:ext cx="1670666" cy="35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ASUS\AppData\Roaming\Tencent\Users\469676727\QQ\WinTemp\RichOle\6`}}4P(S~@DI710D63~B77K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66" y="4296765"/>
            <a:ext cx="1787520" cy="33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1277255" y="4911581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0246" name="Picture 6" descr="C:\Users\ASUS\AppData\Roaming\Tencent\Users\469676727\QQ\WinTemp\RichOle\ZY88IEH)%BU(PE2JY34}%QF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64" y="4809072"/>
            <a:ext cx="1070032" cy="33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1277250" y="5457371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0247" name="Picture 7" descr="C:\Users\ASUS\AppData\Roaming\Tencent\Users\469676727\QQ\WinTemp\RichOle\2LQ5)5$Q{6_0T4_]589CSLL.pn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64" y="5345339"/>
            <a:ext cx="3042745" cy="62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338286" y="4278704"/>
            <a:ext cx="1363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非负性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51984" y="4809072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规范性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2467" y="547068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可列可加性性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81318" y="2452860"/>
            <a:ext cx="1473196" cy="416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642596" y="2264229"/>
            <a:ext cx="884376" cy="2887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89" name="Picture 1" descr="C:\Users\ASUS\AppData\Roaming\Tencent\Users\469676727\QQ\WinTemp\RichOle\78TGSVZ79OKJ]ZQ4HVJQ6(A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4" y="1670023"/>
            <a:ext cx="1073817" cy="4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672114" y="1269913"/>
            <a:ext cx="485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重新定义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事件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规避刚才的不可测集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2290" name="Picture 2" descr="C:\Users\ASUS\AppData\Roaming\Tencent\Users\469676727\QQ\WinTemp\RichOle\YRFSND(MQ8X]3WYX_}K_~Y0.png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96" y="2352958"/>
            <a:ext cx="321066" cy="32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121801" y="2273914"/>
            <a:ext cx="110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代数：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80996" y="2797392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4180995" y="3312649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4180990" y="3858439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2291" name="Picture 3" descr="C:\Users\ASUS\AppData\Roaming\Tencent\Users\469676727\QQ\WinTemp\RichOle\WNWLY6W%SS`DPL782{7SASF.png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418" y="2733424"/>
            <a:ext cx="769725" cy="31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036457" y="2698153"/>
            <a:ext cx="410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（要有不可能事件）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2292" name="Picture 4" descr="C:\Users\ASUS\AppData\Roaming\Tencent\Users\469676727\QQ\WinTemp\RichOle\8L%`6KG2A43QNXY88M0S~O0.png"/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418" y="3231241"/>
            <a:ext cx="1731088" cy="3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5896924" y="3185165"/>
            <a:ext cx="410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（可以发生也可以不发生）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2293" name="Picture 5" descr="C:\Users\ASUS\AppData\Roaming\Tencent\Users\469676727\QQ\WinTemp\RichOle\]YVRLJ3QOLP{80Y9[%UO05X.png"/>
          <p:cNvPicPr>
            <a:picLocks noChangeAspect="1" noChangeArrowheads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421" y="3622935"/>
            <a:ext cx="899772" cy="59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109028" y="3666498"/>
            <a:ext cx="410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（封闭性）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" name="墨迹 7"/>
              <p14:cNvContentPartPr/>
              <p14:nvPr/>
            </p14:nvContentPartPr>
            <p14:xfrm>
              <a:off x="1187640" y="1276920"/>
              <a:ext cx="7840800" cy="4777920"/>
            </p14:xfrm>
          </p:contentPart>
        </mc:Choice>
        <mc:Fallback>
          <p:pic>
            <p:nvPicPr>
              <p:cNvPr id="8" name="墨迹 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78280" y="1267560"/>
                <a:ext cx="7859520" cy="47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0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81318" y="2469070"/>
            <a:ext cx="1670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事件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矩形 18"/>
          <p:cNvSpPr/>
          <p:nvPr/>
        </p:nvSpPr>
        <p:spPr>
          <a:xfrm>
            <a:off x="796023" y="2553010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362860" y="1519104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66061" y="1366443"/>
            <a:ext cx="2518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严格化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概率体系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6022" y="3837524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1277256" y="4396324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81317" y="3722804"/>
            <a:ext cx="1363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概率公理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3280" y="3198896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0243" name="Picture 3" descr="C:\Users\ASUS\AppData\Roaming\Tencent\Users\469676727\QQ\WinTemp\RichOle\5O1ZYDPDS0$QC9{ZKX2A{SR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2" y="2452860"/>
            <a:ext cx="856342" cy="39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ASUS\AppData\Roaming\Tencent\Users\469676727\QQ\WinTemp\RichOle\6@D2(VF}8_NP)CMPYTUV3}7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7" y="3147640"/>
            <a:ext cx="1670666" cy="35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ASUS\AppData\Roaming\Tencent\Users\469676727\QQ\WinTemp\RichOle\6`}}4P(S~@DI710D63~B77K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66" y="4296765"/>
            <a:ext cx="1787520" cy="33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1277255" y="4911581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0246" name="Picture 6" descr="C:\Users\ASUS\AppData\Roaming\Tencent\Users\469676727\QQ\WinTemp\RichOle\ZY88IEH)%BU(PE2JY34}%QF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64" y="4809072"/>
            <a:ext cx="1070032" cy="33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1277250" y="5457371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0247" name="Picture 7" descr="C:\Users\ASUS\AppData\Roaming\Tencent\Users\469676727\QQ\WinTemp\RichOle\2LQ5)5$Q{6_0T4_]589CSLL.pn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64" y="5345339"/>
            <a:ext cx="3042745" cy="62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338286" y="4278704"/>
            <a:ext cx="1363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非负性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51984" y="4809072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规范性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2467" y="547068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可列可加性性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81318" y="2452860"/>
            <a:ext cx="1473196" cy="416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313" name="Picture 1" descr="C:\Users\ASUS\AppData\Roaming\Tencent\Users\469676727\QQ\WinTemp\RichOle\VVM(BXF$T34ZZ2QJJ0]7NJP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69070"/>
            <a:ext cx="715712" cy="38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3899703" y="2469070"/>
            <a:ext cx="1670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事件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3314" name="Picture 2" descr="C:\Users\ASUS\AppData\Roaming\Tencent\Users\469676727\QQ\WinTemp\RichOle\UODPNTJ0CB}NXR}7N9}}FWG.png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393" y="3147640"/>
            <a:ext cx="1363007" cy="34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直接箭头连接符 39"/>
          <p:cNvCxnSpPr>
            <a:stCxn id="24" idx="3"/>
            <a:endCxn id="38" idx="1"/>
          </p:cNvCxnSpPr>
          <p:nvPr/>
        </p:nvCxnSpPr>
        <p:spPr>
          <a:xfrm>
            <a:off x="2751984" y="2669125"/>
            <a:ext cx="11477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244" idx="3"/>
            <a:endCxn id="13314" idx="1"/>
          </p:cNvCxnSpPr>
          <p:nvPr/>
        </p:nvCxnSpPr>
        <p:spPr>
          <a:xfrm flipV="1">
            <a:off x="2751983" y="3322240"/>
            <a:ext cx="1166410" cy="5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98794" y="3122736"/>
            <a:ext cx="2356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R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上的</a:t>
            </a:r>
            <a:r>
              <a:rPr lang="en-US" altLang="zh-CN" sz="2000" b="1" dirty="0" err="1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Borel</a:t>
            </a:r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集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墨迹 10"/>
              <p14:cNvContentPartPr/>
              <p14:nvPr/>
            </p14:nvContentPartPr>
            <p14:xfrm>
              <a:off x="562680" y="1750320"/>
              <a:ext cx="6921000" cy="4232880"/>
            </p14:xfrm>
          </p:contentPart>
        </mc:Choice>
        <mc:Fallback>
          <p:pic>
            <p:nvPicPr>
              <p:cNvPr id="11" name="墨迹 1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3320" y="1740960"/>
                <a:ext cx="6939720" cy="42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19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169" name="Picture 1" descr="C:\Users\ASUS\AppData\Roaming\Tencent\Users\469676727\QQ\WinTemp\RichOle\$G}_%%}{]5_$_2%%`CTY}6X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932" y="1593675"/>
            <a:ext cx="4992914" cy="119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375108" y="3220662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382365" y="3947817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65390" y="3789555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在有理数集中任取一个数，它为自然数的概率是多少？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5390" y="3062400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在自然数集中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任取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一个数，它为偶数的概率是多少？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7358" y="4666282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202" y="5140850"/>
            <a:ext cx="8248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在实数中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任取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一个数，它是有理数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自然数的概率是多少？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4615" y="5299110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45889" y="4508020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[0,1]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中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任取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一个数，它是有理数的概率是多少？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3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矩形 18"/>
          <p:cNvSpPr/>
          <p:nvPr/>
        </p:nvSpPr>
        <p:spPr>
          <a:xfrm>
            <a:off x="665390" y="2553006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65390" y="1654515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在自然数集中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任取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一个数，它为偶数的概率是多少？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337" name="Picture 1" descr="C:\Users\ASUS\AppData\Roaming\Tencent\Users\469676727\QQ\WinTemp\RichOle\)DC28)N%ML5R2Q8ZBQ6{E9Q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486" y="2432469"/>
            <a:ext cx="769257" cy="31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10533" y="2403441"/>
            <a:ext cx="887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样本：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5389" y="3344034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341" name="Picture 5" descr="C:\Users\ASUS\AppData\Roaming\Tencent\Users\469676727\QQ\WinTemp\RichOle\%G_BSTU7A5BZ6ZTM@{J9{44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54" y="3246771"/>
            <a:ext cx="452891" cy="33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283381" y="3215357"/>
            <a:ext cx="6347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至多可列个自然数子集的并？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5863" y="4280206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85254" y="4152722"/>
            <a:ext cx="159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概率测度：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4342" name="Picture 6" descr="C:\Users\ASUS\AppData\Roaming\Tencent\Users\469676727\QQ\WinTemp\RichOle\YBH10(S4N`AL~[{2ZOTY2A6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2" y="4069748"/>
            <a:ext cx="3264529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1393377" y="4978405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47376" y="4850922"/>
            <a:ext cx="5551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若要求等概率：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可数集上没有可数可加的均匀分布的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概率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取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与和为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矛盾，取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发散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4343" name="Picture 7" descr="C:\Users\ASUS\AppData\Roaming\Tencent\Users\469676727\QQ\WinTemp\RichOle\LA{_9@46T`1H`(XXMI%ET2J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58" y="5169261"/>
            <a:ext cx="304800" cy="33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/>
          <p:cNvSpPr/>
          <p:nvPr/>
        </p:nvSpPr>
        <p:spPr>
          <a:xfrm>
            <a:off x="1393376" y="5798463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714048" y="5711208"/>
            <a:ext cx="2103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若不要求等概率：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4344" name="Picture 8" descr="C:\Users\ASUS\AppData\Roaming\Tencent\Users\469676727\QQ\WinTemp\RichOle\7{UE{8U1JPYNT2W[WYF%I27.pn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10" y="6070828"/>
            <a:ext cx="2276475" cy="68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" name="墨迹 4"/>
              <p14:cNvContentPartPr/>
              <p14:nvPr/>
            </p14:nvContentPartPr>
            <p14:xfrm>
              <a:off x="625320" y="1544760"/>
              <a:ext cx="7322760" cy="508140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5960" y="1535400"/>
                <a:ext cx="7341480" cy="510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26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在自然数集中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任取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一个数，它为偶数的概率是多少？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65390" y="2553006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19390" y="2425522"/>
            <a:ext cx="153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渐进密度：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6385" name="Picture 1" descr="C:\Users\ASUS\AppData\Roaming\Tencent\Users\469676727\QQ\WinTemp\RichOle\$QVJ5`DH4AMO@QYXVP8XSYH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18972"/>
            <a:ext cx="4766792" cy="69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665390" y="4287463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19389" y="4159979"/>
            <a:ext cx="357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渐进密度不满足概率公理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93562" y="4744663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238705" y="4617179"/>
            <a:ext cx="357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不一定存在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00819" y="5347006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62971" y="5219522"/>
            <a:ext cx="357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不一定满足可列可加性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/>
              <p14:cNvContentPartPr/>
              <p14:nvPr/>
            </p14:nvContentPartPr>
            <p14:xfrm>
              <a:off x="848520" y="2178720"/>
              <a:ext cx="7876440" cy="354564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9160" y="2169360"/>
                <a:ext cx="7895160" cy="356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359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在有理数集中任取一个数，它为自然数的概率是多少？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26648" y="2595040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195162" y="2467556"/>
            <a:ext cx="153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留作习题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1170000" y="1705680"/>
              <a:ext cx="2009520" cy="122364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0640" y="1696320"/>
                <a:ext cx="2028240" cy="12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53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[0,1]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中任取一个数，它是有理数的概率是多少？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26648" y="2595040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61" y="2467556"/>
            <a:ext cx="609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取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[0,1]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上均匀分布即可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5605" y="3289433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65390" y="3131171"/>
            <a:ext cx="828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实数中任取一个数，它是</a:t>
            </a:r>
            <a:r>
              <a:rPr lang="zh-CN" altLang="en-US" sz="24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有理数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自然数的概率是多少？</a:t>
            </a:r>
          </a:p>
          <a:p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3905" y="4097268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933905" y="4822143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95162" y="3969784"/>
            <a:ext cx="519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取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R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上正态分布即可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95162" y="4694659"/>
            <a:ext cx="3754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GC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测度：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对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R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上的</a:t>
            </a:r>
            <a:r>
              <a:rPr lang="en-US" altLang="zh-CN" sz="2000" dirty="0" err="1" smtClean="0">
                <a:latin typeface="华文楷体" pitchFamily="2" charset="-122"/>
                <a:ea typeface="华文楷体" pitchFamily="2" charset="-122"/>
              </a:rPr>
              <a:t>Borel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集定义：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33048" y="5293857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9457" name="Picture 1" descr="C:\Users\ASUS\AppData\Roaming\Tencent\Users\469676727\QQ\WinTemp\RichOle\)[01QQN`F@LKQY)2A3)UNIH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057" y="5213682"/>
            <a:ext cx="986972" cy="30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1340305" y="5867825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AutoShape 2" descr="C:\Users\ASUS\AppData\Roaming\Tencent\Users\469676727\QQ\WinTemp\RichOle\)W6_GX}OEAFR}~(2$]E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459" name="Picture 3" descr="C:\Users\ASUS\AppData\Roaming\Tencent\Users\469676727\QQ\WinTemp\RichOle\C%PG552UN46AIJ{4`D8AR55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056" y="5609315"/>
            <a:ext cx="3434925" cy="5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1352551" y="6383082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599067" y="6255598"/>
            <a:ext cx="3754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其他为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0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墨迹 8"/>
              <p14:cNvContentPartPr/>
              <p14:nvPr/>
            </p14:nvContentPartPr>
            <p14:xfrm>
              <a:off x="169920" y="1223280"/>
              <a:ext cx="8233560" cy="5420880"/>
            </p14:xfrm>
          </p:contentPart>
        </mc:Choice>
        <mc:Fallback>
          <p:pic>
            <p:nvPicPr>
              <p:cNvPr id="9" name="墨迹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560" y="1213920"/>
                <a:ext cx="8252280" cy="54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40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矩形 10"/>
          <p:cNvSpPr/>
          <p:nvPr/>
        </p:nvSpPr>
        <p:spPr>
          <a:xfrm>
            <a:off x="550663" y="3891450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09084" y="373318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概率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严格化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80433" y="4392193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57567" y="42709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80433" y="4820365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57567" y="470312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50130" y="271922"/>
            <a:ext cx="524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PIA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矩阵分析</a:t>
            </a:r>
            <a:r>
              <a:rPr lang="en-US" altLang="zh-CN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(8)-</a:t>
            </a:r>
            <a:r>
              <a:rPr lang="zh-CN" altLang="en-US" sz="36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矩阵分解</a:t>
            </a:r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0663" y="2352657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09084" y="219439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问题引入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80433" y="2853400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57567" y="273212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可逆矩阵的狗蔡猜想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08580" y="3253510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85714" y="3132238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可逆矩阵与不可逆矩阵的势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7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[0,1]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中任取一个数，它是有理数的概率是多少？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26648" y="2595040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61" y="2467556"/>
            <a:ext cx="6091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取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[0,1]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上均匀分布即可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5605" y="3289433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65390" y="3131171"/>
            <a:ext cx="828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实数中任取一个数，它是有理数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4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自然数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的概率是多少？</a:t>
            </a:r>
          </a:p>
          <a:p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3905" y="4097268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95162" y="3969784"/>
            <a:ext cx="519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如取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R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上正态分布，自然数的概率应该是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0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AutoShape 2" descr="C:\Users\ASUS\AppData\Roaming\Tencent\Users\469676727\QQ\WinTemp\RichOle\)W6_GX}OEAFR}~(2$]E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41162" y="4699611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195161" y="4572127"/>
            <a:ext cx="519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存在一种分布，自然数的概率是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吗？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27391" y="5156811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592037" y="5029327"/>
            <a:ext cx="519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强行定义法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10610" y="5741622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355713" y="6352561"/>
            <a:ext cx="519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并不是简单地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勒贝格测度为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则所得概率为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0</a:t>
            </a:r>
            <a:endParaRPr lang="zh-CN" altLang="en-US" sz="20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1505" name="Picture 1" descr="C:\Users\ASUS\AppData\Roaming\Tencent\Users\469676727\QQ\WinTemp\RichOle\$A5B$MT`R@4O35M[_LJ@SA5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71" y="5443287"/>
            <a:ext cx="3146411" cy="80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764982" y="5645803"/>
            <a:ext cx="519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想想其对应的概率测度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/>
              <p14:cNvContentPartPr/>
              <p14:nvPr/>
            </p14:nvContentPartPr>
            <p14:xfrm>
              <a:off x="160920" y="2902320"/>
              <a:ext cx="7456680" cy="373284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560" y="2892960"/>
                <a:ext cx="7475400" cy="37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137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一个在不同均匀分布定义下，概率不同的例子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b="1" dirty="0" smtClean="0"/>
              <a:t>Bertrand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悖论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C:\Users\ASUS\AppData\Roaming\Tencent\Users\469676727\QQ\WinTemp\RichOle\)W6_GX}OEAFR}~(2$]E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530" name="Picture 2" descr="https://imgsa.baidu.com/forum/w%3D580/sign=b9628599d9f9d72a17641015e42b282a/4167572c11dfa9ec293db7b162d0f703908fc1b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3" y="2635477"/>
            <a:ext cx="15335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https://imgsa.baidu.com/forum/w%3D580/sign=a29e35bc5c6034a829e2b889fb1249d9/785b76094b36acaf15662a417cd98d1000e99c3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308" y="2635477"/>
            <a:ext cx="1597958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ttps://imgsa.baidu.com/forum/w%3D580/sign=b1dc7ff2034f78f0800b9afb49300a83/21f1d688d43f8794eef3a988d21b0ef41ad53ab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7" y="2635477"/>
            <a:ext cx="1610201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4105715" y="4380297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7063485" y="4380297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202193" y="4380297"/>
            <a:ext cx="145143" cy="14514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墨迹 6"/>
              <p14:cNvContentPartPr/>
              <p14:nvPr/>
            </p14:nvContentPartPr>
            <p14:xfrm>
              <a:off x="491400" y="1589400"/>
              <a:ext cx="8394120" cy="469728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2040" y="1580040"/>
                <a:ext cx="8412840" cy="47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174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一个在不同均匀分布定义下，概率不同的例子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b="1" dirty="0" smtClean="0"/>
              <a:t>Bertrand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悖论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C:\Users\ASUS\AppData\Roaming\Tencent\Users\469676727\QQ\WinTemp\RichOle\)W6_GX}OEAFR}~(2$]E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530" name="Picture 2" descr="https://imgsa.baidu.com/forum/w%3D580/sign=b9628599d9f9d72a17641015e42b282a/4167572c11dfa9ec293db7b162d0f703908fc1b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3" y="2635477"/>
            <a:ext cx="15335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1202193" y="4380297"/>
            <a:ext cx="145143" cy="14514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23554" name="Picture 2" descr="https://imgsa.baidu.com/forum/w%3D580/sign=a28ad00fb2b7d0a27bc90495fbee760d/45906b600c338744e44693c1510fd9f9d52aa0c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636159"/>
            <a:ext cx="2517775" cy="253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s://imgsa.baidu.com/forum/w%3D580/sign=40bd4ac70fb30f24359aec0bf894d192/7a8970cf3bc79f3dc3e80596baa1cd11738b29b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054" y="2635477"/>
            <a:ext cx="2537033" cy="25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191781" y="5307305"/>
            <a:ext cx="162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弦中点分布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6065" y="5287867"/>
            <a:ext cx="162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弦分布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墨迹 4"/>
              <p14:cNvContentPartPr/>
              <p14:nvPr/>
            </p14:nvContentPartPr>
            <p14:xfrm>
              <a:off x="500040" y="3384360"/>
              <a:ext cx="1313280" cy="148284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680" y="3375000"/>
                <a:ext cx="1332000" cy="15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442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一个在不同均匀分布定义下，概率不同的例子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b="1" dirty="0" smtClean="0"/>
              <a:t>Bertrand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悖论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C:\Users\ASUS\AppData\Roaming\Tencent\Users\469676727\QQ\WinTemp\RichOle\)W6_GX}OEAFR}~(2$]E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91781" y="5307305"/>
            <a:ext cx="162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弦中点分布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6065" y="5287867"/>
            <a:ext cx="162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弦分布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6" name="Picture 4" descr="https://imgsa.baidu.com/forum/w%3D580/sign=a29e35bc5c6034a829e2b889fb1249d9/785b76094b36acaf15662a417cd98d1000e99c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6" y="2635477"/>
            <a:ext cx="1597958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1232583" y="4380297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24578" name="Picture 2" descr="https://imgsa.baidu.com/forum/w%3D580/sign=db21aba86709c93d07f20effaf3cf8bb/43ab3a292df5e0fe8b1368a75c6034a85fdf724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422" y="2635477"/>
            <a:ext cx="2543328" cy="25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ttps://imgsa.baidu.com/forum/w%3D580/sign=27c3a8b2b80e7bec23da03e91f2fb9fa/e801c9ea15ce36d3cbfb3f8d3af33a87eb50b1c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820" y="2681677"/>
            <a:ext cx="2543267" cy="25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墨迹 4"/>
              <p14:cNvContentPartPr/>
              <p14:nvPr/>
            </p14:nvContentPartPr>
            <p14:xfrm>
              <a:off x="1589760" y="4018320"/>
              <a:ext cx="360" cy="36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400" y="40089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249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一个在不同均匀分布定义下，概率不同的例子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b="1" dirty="0" smtClean="0"/>
              <a:t>Bertrand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悖论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C:\Users\ASUS\AppData\Roaming\Tencent\Users\469676727\QQ\WinTemp\RichOle\)W6_GX}OEAFR}~(2$]E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91781" y="5307305"/>
            <a:ext cx="162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弦中点分布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6065" y="5287867"/>
            <a:ext cx="162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弦分布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0" name="Picture 6" descr="https://imgsa.baidu.com/forum/w%3D580/sign=b1dc7ff2034f78f0800b9afb49300a83/21f1d688d43f8794eef3a988d21b0ef41ad53ab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42" y="2681677"/>
            <a:ext cx="1610201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1199270" y="4426497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25602" name="Picture 2" descr="https://imgsa.baidu.com/forum/w%3D580/sign=bd93c64fd562853592e0d229a0ee76f2/5ae4352ac65c10387580727fb2119313b27e89c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71" y="2681677"/>
            <a:ext cx="2537049" cy="25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https://imgsa.baidu.com/forum/w%3D580/sign=ec42e16ce6cd7b89e96c3a8b3f254291/7aa37f3e6709c93d488aef519f3df8dcd000545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039" y="2681677"/>
            <a:ext cx="2518178" cy="25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墨迹 4"/>
              <p14:cNvContentPartPr/>
              <p14:nvPr/>
            </p14:nvContentPartPr>
            <p14:xfrm>
              <a:off x="1116360" y="1955520"/>
              <a:ext cx="2840040" cy="138456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7000" y="1946160"/>
                <a:ext cx="2858760" cy="14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0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可逆矩阵的概率？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4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之前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的问题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C:\Users\ASUS\AppData\Roaming\Tencent\Users\469676727\QQ\WinTemp\RichOle\)W6_GX}OEAFR}~(2$]E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70194" y="2475908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15337" y="2317646"/>
            <a:ext cx="8478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取多维正态分布即可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0116" y="3329518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73189" y="3171256"/>
            <a:ext cx="425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的可逆概率（</a:t>
            </a:r>
            <a:r>
              <a:rPr lang="zh-CN" altLang="en-US" sz="24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最初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的问题）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03746" y="4186577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27649" name="Picture 1" descr="C:\Users\ASUS\AppData\Roaming\Tencent\Users\469676727\QQ\WinTemp\RichOle\AF_2~E~R@ZUGBNG`00H@LUO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9" y="3228616"/>
            <a:ext cx="719589" cy="34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C:\Users\ASUS\AppData\Roaming\Tencent\Users\469676727\QQ\WinTemp\RichOle\%G0C){GQ{~7QNDZR@L_@$)W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136" y="4007870"/>
            <a:ext cx="3311247" cy="47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墨迹 4"/>
              <p14:cNvContentPartPr/>
              <p14:nvPr/>
            </p14:nvContentPartPr>
            <p14:xfrm>
              <a:off x="259200" y="785880"/>
              <a:ext cx="6965280" cy="515268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9840" y="776520"/>
                <a:ext cx="6984000" cy="517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8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关于选择公理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C:\Users\ASUS\AppData\Roaming\Tencent\Users\469676727\QQ\WinTemp\RichOle\)W6_GX}OEAFR}~(2$]E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65390" y="4608172"/>
            <a:ext cx="7150553" cy="830997"/>
            <a:chOff x="817790" y="2532629"/>
            <a:chExt cx="7150553" cy="830997"/>
          </a:xfrm>
        </p:grpSpPr>
        <p:pic>
          <p:nvPicPr>
            <p:cNvPr id="26625" name="Picture 1" descr="C:\Users\ASUS\AppData\Roaming\Tencent\Users\469676727\QQ\WinTemp\RichOle\Z4QR}GJHN35S75IB3YA$(A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716" y="2582032"/>
              <a:ext cx="319314" cy="362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26" name="Picture 2" descr="C:\Users\ASUS\AppData\Roaming\Tencent\Users\469676727\QQ\WinTemp\RichOle\Q[)[9@GS1A~NIZ%VU2H2R_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7029" y="2532629"/>
              <a:ext cx="18542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817790" y="2532629"/>
              <a:ext cx="71505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设   为一非空集的集族，则存在映射                     ，</a:t>
              </a:r>
              <a:endParaRPr lang="en-US" altLang="zh-CN" sz="2400" dirty="0" smtClean="0">
                <a:latin typeface="华文楷体" pitchFamily="2" charset="-122"/>
                <a:ea typeface="华文楷体" pitchFamily="2" charset="-122"/>
              </a:endParaRPr>
            </a:p>
            <a:p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满足对于每个           有              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..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 </a:t>
              </a:r>
              <a:endParaRPr lang="zh-CN" altLang="en-US" sz="2400" dirty="0">
                <a:latin typeface="华文楷体" pitchFamily="2" charset="-122"/>
                <a:ea typeface="华文楷体" pitchFamily="2" charset="-122"/>
              </a:endParaRPr>
            </a:p>
          </p:txBody>
        </p:sp>
        <p:pic>
          <p:nvPicPr>
            <p:cNvPr id="26628" name="Picture 4" descr="C:\Users\ASUS\AppData\Roaming\Tencent\Users\469676727\QQ\WinTemp\RichOle\0AT[LH)Q~$E80OL1IF[DS%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444" y="2993511"/>
              <a:ext cx="1142328" cy="362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29" name="Picture 5" descr="C:\Users\ASUS\AppData\Roaming\Tencent\Users\469676727\QQ\WinTemp\RichOle\`1ZMQPC70LLPLHL5B@`GPBA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100" y="2944889"/>
              <a:ext cx="841830" cy="333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矩形 6"/>
          <p:cNvSpPr/>
          <p:nvPr/>
        </p:nvSpPr>
        <p:spPr>
          <a:xfrm>
            <a:off x="1346200" y="3091099"/>
            <a:ext cx="645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如果有一堆非空集合，那么我们可以从每个集合里各取出一个元素</a:t>
            </a:r>
          </a:p>
        </p:txBody>
      </p:sp>
      <p:sp>
        <p:nvSpPr>
          <p:cNvPr id="8" name="矩形 7"/>
          <p:cNvSpPr/>
          <p:nvPr/>
        </p:nvSpPr>
        <p:spPr>
          <a:xfrm>
            <a:off x="1247925" y="2273272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对于所有的集族，均存在选择函数</a:t>
            </a:r>
          </a:p>
        </p:txBody>
      </p:sp>
      <p:sp>
        <p:nvSpPr>
          <p:cNvPr id="25" name="矩形 24"/>
          <p:cNvSpPr/>
          <p:nvPr/>
        </p:nvSpPr>
        <p:spPr>
          <a:xfrm>
            <a:off x="1008744" y="2431532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1008744" y="3317912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墨迹 8"/>
              <p14:cNvContentPartPr/>
              <p14:nvPr/>
            </p14:nvContentPartPr>
            <p14:xfrm>
              <a:off x="1321560" y="1464480"/>
              <a:ext cx="6287040" cy="4741920"/>
            </p14:xfrm>
          </p:contentPart>
        </mc:Choice>
        <mc:Fallback>
          <p:pic>
            <p:nvPicPr>
              <p:cNvPr id="9" name="墨迹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2200" y="1455120"/>
                <a:ext cx="6305760" cy="47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8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关于选择公理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C:\Users\ASUS\AppData\Roaming\Tencent\Users\469676727\QQ\WinTemp\RichOle\)W6_GX}OEAFR}~(2$]E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17790" y="2822915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ZFC=ZF(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集合公理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)+AC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（选择公理）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7790" y="4579144"/>
            <a:ext cx="191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连续统假设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683657" y="3284580"/>
            <a:ext cx="0" cy="12945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686629" y="3284580"/>
            <a:ext cx="1103085" cy="647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2467430" y="3284580"/>
            <a:ext cx="1219199" cy="647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6519" y="39783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独立</a:t>
            </a:r>
            <a:endParaRPr lang="zh-CN" altLang="en-US" sz="24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3438" y="370521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独立</a:t>
            </a:r>
            <a:endParaRPr lang="zh-CN" altLang="en-US" sz="24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1" name="墨迹 40"/>
              <p14:cNvContentPartPr/>
              <p14:nvPr/>
            </p14:nvContentPartPr>
            <p14:xfrm>
              <a:off x="616320" y="2071800"/>
              <a:ext cx="5259960" cy="3831120"/>
            </p14:xfrm>
          </p:contentPart>
        </mc:Choice>
        <mc:Fallback>
          <p:pic>
            <p:nvPicPr>
              <p:cNvPr id="41" name="墨迹 4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960" y="2062440"/>
                <a:ext cx="5278680" cy="38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07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关于选择公理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C:\Users\ASUS\AppData\Roaming\Tencent\Users\469676727\QQ\WinTemp\RichOle\)W6_GX}OEAFR}~(2$]E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15337" y="2653097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398361" y="2494835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承认选择公理：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21785" y="3337925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971676" y="3179663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解决了“取”的问题（不过我认为取和任取有区别）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21784" y="3969297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71676" y="3811035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引发不可测集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21783" y="4687754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971676" y="4529492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华文楷体" pitchFamily="2" charset="-122"/>
                <a:ea typeface="华文楷体" pitchFamily="2" charset="-122"/>
              </a:rPr>
              <a:t>Banach-Tanski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悖论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29040" y="5457372"/>
            <a:ext cx="145143" cy="14514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971676" y="5299110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……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1089720" y="2652120"/>
              <a:ext cx="6992280" cy="350964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0360" y="2642760"/>
                <a:ext cx="7011000" cy="352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4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Box 21"/>
          <p:cNvSpPr txBox="1"/>
          <p:nvPr/>
        </p:nvSpPr>
        <p:spPr>
          <a:xfrm>
            <a:off x="665390" y="1654515"/>
            <a:ext cx="847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任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取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~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分布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~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概率测度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860" y="1812775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C:\Users\ASUS\AppData\Roaming\Tencent\Users\469676727\QQ\WinTemp\RichOle\)W6_GX}OEAFR}~(2$]E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70194" y="2475908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15337" y="2317646"/>
            <a:ext cx="8478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选择公理保证了“取”的存在性，但怎么“取”取决于分布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7451" y="3049222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67737" y="2921738"/>
            <a:ext cx="1649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三者共存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4628" y="3982661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09600" y="3824399"/>
            <a:ext cx="148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关于概率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32308" y="4464365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42764" y="4352270"/>
            <a:ext cx="757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抛硬币正反是什么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决定的？材质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？力度？东方的神秘力量？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08273" y="5066708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15334" y="4954613"/>
            <a:ext cx="757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前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99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次抛硬币都是正面，第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100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次是正面的概率是多少？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642960" y="1294920"/>
              <a:ext cx="6126120" cy="517068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600" y="1285560"/>
                <a:ext cx="6144840" cy="51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5" name="Picture 1" descr="C:\Users\ASUS\AppData\Roaming\Tencent\Users\469676727\QQ\WinTemp\RichOle\ZZP2Y9VX{3LHL]81]C]4(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3302"/>
            <a:ext cx="7846332" cy="436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982461" y="189894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的狗蔡猜想</a:t>
            </a: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2461" y="59000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引入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049" name="Picture 1" descr="C:\Users\ASUS\AppData\Roaming\Tencent\Users\469676727\QQ\WinTemp\RichOle\2B%%`LZIBB)SIJ3$B%%X6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787" y="4310730"/>
            <a:ext cx="1638300" cy="251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矩形 23"/>
          <p:cNvSpPr/>
          <p:nvPr/>
        </p:nvSpPr>
        <p:spPr>
          <a:xfrm>
            <a:off x="362860" y="1519104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8003" y="1360844"/>
            <a:ext cx="3255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可逆矩阵的狗蔡猜想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214560" y="616320"/>
              <a:ext cx="8197560" cy="41882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5200" y="606960"/>
                <a:ext cx="8216280" cy="420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9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AutoShape 2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3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C:\Users\ASUS\AppData\Roaming\Tencent\Users\469676727\QQ\WinTemp\RichOle\TT1}QZ{PM}2H8@]U7E%6.pn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C:\Users\ASUS\AppData\Roaming\Tencent\Users\469676727\QQ\WinTemp\RichOle\)W6_GX}OEAFR}~(2$]E4.png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1745" name="Picture 1" descr="C:\Users\ASUS\AppData\Roaming\Tencent\Users\469676727\QQ\WinTemp\RichOle\UT78B2[WIG~V[H)]DM3}D2V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904" y="3106057"/>
            <a:ext cx="1388533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670550" y="3129224"/>
            <a:ext cx="148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概率空间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17170" y="4370194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人的命运，不仅要靠个人奋斗也要看历史的进程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2365828" y="3590889"/>
            <a:ext cx="1787676" cy="779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4" idx="0"/>
          </p:cNvCxnSpPr>
          <p:nvPr/>
        </p:nvCxnSpPr>
        <p:spPr>
          <a:xfrm>
            <a:off x="4734074" y="3590888"/>
            <a:ext cx="12096" cy="779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147731" y="3590888"/>
            <a:ext cx="1804611" cy="779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41142" y="4370194"/>
            <a:ext cx="1683658" cy="461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592249" y="1745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理论部分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19310" y="2302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概率严格化</a:t>
            </a:r>
            <a:endParaRPr lang="zh-CN" altLang="en-US" sz="36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2330" y="604519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几个反直观例子</a:t>
            </a:r>
            <a:endParaRPr lang="zh-CN" altLang="en-US" sz="2000" b="1" dirty="0">
              <a:solidFill>
                <a:schemeClr val="accent4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墨迹 11"/>
              <p14:cNvContentPartPr/>
              <p14:nvPr/>
            </p14:nvContentPartPr>
            <p14:xfrm>
              <a:off x="2116440" y="2187720"/>
              <a:ext cx="5367240" cy="3009600"/>
            </p14:xfrm>
          </p:contentPart>
        </mc:Choice>
        <mc:Fallback>
          <p:pic>
            <p:nvPicPr>
              <p:cNvPr id="12" name="墨迹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7080" y="2178360"/>
                <a:ext cx="5385960" cy="30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948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285848" y="4431215"/>
            <a:ext cx="7649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思路：找一个                   ，使得：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82461" y="189894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的狗蔡猜想</a:t>
            </a: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2461" y="59000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引入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矩形 23"/>
          <p:cNvSpPr/>
          <p:nvPr/>
        </p:nvSpPr>
        <p:spPr>
          <a:xfrm>
            <a:off x="362860" y="1519104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8003" y="1360844"/>
            <a:ext cx="3967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5548" y="2038953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36993" y="192685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可逆矩阵与    等势</a:t>
            </a: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285848" y="2899952"/>
            <a:ext cx="7649026" cy="1200329"/>
            <a:chOff x="435431" y="2979187"/>
            <a:chExt cx="7649026" cy="1200329"/>
          </a:xfrm>
        </p:grpSpPr>
        <p:sp>
          <p:nvSpPr>
            <p:cNvPr id="14" name="TextBox 13"/>
            <p:cNvSpPr txBox="1"/>
            <p:nvPr/>
          </p:nvSpPr>
          <p:spPr>
            <a:xfrm>
              <a:off x="435431" y="2979187"/>
              <a:ext cx="76490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 smtClean="0">
                  <a:latin typeface="华文楷体" pitchFamily="2" charset="-122"/>
                  <a:ea typeface="华文楷体" pitchFamily="2" charset="-122"/>
                </a:rPr>
                <a:t>F.Bernstein</a:t>
              </a:r>
              <a:r>
                <a:rPr lang="zh-CN" altLang="en-US" sz="2400" b="1" dirty="0" smtClean="0">
                  <a:latin typeface="华文楷体" pitchFamily="2" charset="-122"/>
                  <a:ea typeface="华文楷体" pitchFamily="2" charset="-122"/>
                </a:rPr>
                <a:t>定理：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设为     ，  两个势，且           ，        同时成立，那么有          </a:t>
              </a:r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.</a:t>
              </a:r>
              <a:endParaRPr lang="zh-CN" altLang="en-US" sz="2400" dirty="0">
                <a:latin typeface="华文楷体" pitchFamily="2" charset="-122"/>
                <a:ea typeface="华文楷体" pitchFamily="2" charset="-122"/>
              </a:endParaRPr>
            </a:p>
            <a:p>
              <a:endParaRPr lang="zh-CN" altLang="en-US" sz="24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pic>
          <p:nvPicPr>
            <p:cNvPr id="3073" name="Picture 1" descr="C:\Users\ASUS\AppData\Roaming\Tencent\Users\469676727\QQ\WinTemp\RichOle\)1%{885LARJOB[(1CW7]82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5242" y="3051757"/>
              <a:ext cx="336870" cy="304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C:\Users\ASUS\AppData\Roaming\Tencent\Users\469676727\QQ\WinTemp\RichOle\__6BVPF21}}3OS`[0LX3SR5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2207" y="3051757"/>
              <a:ext cx="369663" cy="299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ASUS\AppData\Roaming\Tencent\Users\469676727\QQ\WinTemp\RichOle\UX`Y@7EJ[JW%$_7GTYY`UO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0492" y="3022715"/>
              <a:ext cx="801338" cy="36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ASUS\AppData\Roaming\Tencent\Users\469676727\QQ\WinTemp\RichOle\1TPJ]GCT`J2[9]@Y0FHH$Y4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1215" y="3008215"/>
              <a:ext cx="812795" cy="406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ASUS\AppData\Roaming\Tencent\Users\469676727\QQ\WinTemp\RichOle\XCO{Z(JI(1U3~VKXF~]NNUO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642" y="3382103"/>
              <a:ext cx="799921" cy="36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矩形 26"/>
          <p:cNvSpPr/>
          <p:nvPr/>
        </p:nvSpPr>
        <p:spPr>
          <a:xfrm>
            <a:off x="1001230" y="3017645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015488" y="4592812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0" name="Picture 8" descr="C:\Users\ASUS\AppData\Roaming\Tencent\Users\469676727\QQ\WinTemp\RichOle\B7_RLPNQP)QVU%2)~_[FZCT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23" y="1995411"/>
            <a:ext cx="226433" cy="26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ASUS\AppData\Roaming\Tencent\Users\469676727\QQ\WinTemp\RichOle\TLWG]LE]O7FER9{D55RQF$2.png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59" y="4445729"/>
            <a:ext cx="1463674" cy="40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ASUS\AppData\Roaming\Tencent\Users\469676727\QQ\WinTemp\RichOle\P[5`_J4[PG}QHM0_)28S5_J.png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73" y="5046212"/>
            <a:ext cx="6003312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" name="墨迹 4"/>
              <p14:cNvContentPartPr/>
              <p14:nvPr/>
            </p14:nvContentPartPr>
            <p14:xfrm>
              <a:off x="1553760" y="3304080"/>
              <a:ext cx="6679800" cy="296496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44400" y="3294720"/>
                <a:ext cx="6698520" cy="29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2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285848" y="2631479"/>
            <a:ext cx="7649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思路：找一个                   ，使得：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矩形 23"/>
          <p:cNvSpPr/>
          <p:nvPr/>
        </p:nvSpPr>
        <p:spPr>
          <a:xfrm>
            <a:off x="362860" y="1519104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8003" y="1360844"/>
            <a:ext cx="3967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5548" y="2038953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36993" y="192685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可逆矩阵与    等势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1015488" y="2793076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0" name="Picture 8" descr="C:\Users\ASUS\AppData\Roaming\Tencent\Users\469676727\QQ\WinTemp\RichOle\B7_RLPNQP)QVU%2)~_[FZCT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23" y="1995411"/>
            <a:ext cx="226433" cy="26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ASUS\AppData\Roaming\Tencent\Users\469676727\QQ\WinTemp\RichOle\TLWG]LE]O7FER9{D55RQF$2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59" y="2645993"/>
            <a:ext cx="1463674" cy="40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ASUS\AppData\Roaming\Tencent\Users\469676727\QQ\WinTemp\RichOle\P[5`_J4[PG}QHM0_)28S5_J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873" y="3246476"/>
            <a:ext cx="6003312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1015487" y="4295304"/>
            <a:ext cx="145143" cy="145143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00362" y="4103407"/>
            <a:ext cx="7649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构造一个上三角形矩阵   ，显然它是              的子集，且</a:t>
            </a:r>
          </a:p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有                        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.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098" name="Picture 2" descr="C:\Users\ASUS\AppData\Roaming\Tencent\Users\469676727\QQ\WinTemp\RichOle\C5BW3L{IP7534XBK}%[SI7B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31" y="5059578"/>
            <a:ext cx="2410596" cy="149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SUS\AppData\Roaming\Tencent\Users\469676727\QQ\WinTemp\RichOle\B6VHF2FZU6}K528AB`X%8Z9.pn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29" y="4171479"/>
            <a:ext cx="320701" cy="34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SUS\AppData\Roaming\Tencent\Users\469676727\QQ\WinTemp\RichOle\LWWJOK$V84NZ2~IICBV4SH5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0" y="4154923"/>
            <a:ext cx="916695" cy="36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SUS\AppData\Roaming\Tencent\Users\469676727\QQ\WinTemp\RichOle\PTQ}{XY2LIBBYAPCE)YQXPV.png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231" y="4518905"/>
            <a:ext cx="2744812" cy="4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982461" y="189894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的狗蔡猜想</a:t>
            </a: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82461" y="59000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引入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" name="墨迹 1"/>
              <p14:cNvContentPartPr/>
              <p14:nvPr/>
            </p14:nvContentPartPr>
            <p14:xfrm>
              <a:off x="1134360" y="1250280"/>
              <a:ext cx="7956720" cy="52063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25000" y="1240920"/>
                <a:ext cx="7975440" cy="522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53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82461" y="189894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的狗蔡猜想</a:t>
            </a: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2461" y="59000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引入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矩形 23"/>
          <p:cNvSpPr/>
          <p:nvPr/>
        </p:nvSpPr>
        <p:spPr>
          <a:xfrm>
            <a:off x="362860" y="1519104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8003" y="1360844"/>
            <a:ext cx="3967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5548" y="2038953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36993" y="192685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可逆矩阵与    等势</a:t>
            </a:r>
            <a:endParaRPr lang="zh-CN" altLang="en-US" sz="2000" dirty="0"/>
          </a:p>
        </p:txBody>
      </p:sp>
      <p:pic>
        <p:nvPicPr>
          <p:cNvPr id="3080" name="Picture 8" descr="C:\Users\ASUS\AppData\Roaming\Tencent\Users\469676727\QQ\WinTemp\RichOle\B7_RLPNQP)QVU%2)~_[FZCT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23" y="1995411"/>
            <a:ext cx="226433" cy="26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" descr="C:\Users\ASUS\AppData\Roaming\Tencent\Users\469676727\QQ\WinTemp\RichOle\0]WR3D{$UUE]939K~9IUMJ5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456" y="2540000"/>
            <a:ext cx="2988330" cy="158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ASUS\AppData\Roaming\Tencent\Users\469676727\QQ\WinTemp\RichOle\$5E7[V8F4X%(L`6E$AF8YA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67" y="4528454"/>
            <a:ext cx="5669108" cy="46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SUS\AppData\Roaming\Tencent\Users\469676727\QQ\WinTemp\RichOle\86}62W`(QIWZ{7Y]2W{YVYM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77" y="1884283"/>
            <a:ext cx="3181798" cy="44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41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982461" y="189894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的狗蔡猜想</a:t>
            </a: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2461" y="59000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引入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矩形 23"/>
          <p:cNvSpPr/>
          <p:nvPr/>
        </p:nvSpPr>
        <p:spPr>
          <a:xfrm>
            <a:off x="362860" y="1519104"/>
            <a:ext cx="145143" cy="145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8003" y="1360844"/>
            <a:ext cx="3967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5548" y="2038953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36993" y="192685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不可逆矩阵与    等势</a:t>
            </a:r>
            <a:endParaRPr lang="zh-CN" altLang="en-US" sz="2000" dirty="0"/>
          </a:p>
        </p:txBody>
      </p:sp>
      <p:pic>
        <p:nvPicPr>
          <p:cNvPr id="3080" name="Picture 8" descr="C:\Users\ASUS\AppData\Roaming\Tencent\Users\469676727\QQ\WinTemp\RichOle\B7_RLPNQP)QVU%2)~_[FZCT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761" y="1995411"/>
            <a:ext cx="226433" cy="26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SUS\AppData\Roaming\Tencent\Users\469676727\QQ\WinTemp\RichOle\86}62W`(QIWZ{7Y]2W{YVYM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77" y="1884283"/>
            <a:ext cx="3181798" cy="44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 descr="C:\Users\ASUS\AppData\Roaming\Tencent\Users\469676727\QQ\WinTemp\RichOle\Y]]`LG%8COUH[ULIOPHBYTY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488" y="2743200"/>
            <a:ext cx="3273286" cy="169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ASUS\AppData\Roaming\Tencent\Users\469676727\QQ\WinTemp\RichOle\LH@4MHH[~0CFNK1T26VO(WN.p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75" y="4731657"/>
            <a:ext cx="5317500" cy="43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91727" y="6352561"/>
            <a:ext cx="519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暂时构造不了明确的双射</a:t>
            </a:r>
            <a:endParaRPr lang="zh-CN" altLang="en-US" sz="20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墨迹 1"/>
              <p14:cNvContentPartPr/>
              <p14:nvPr/>
            </p14:nvContentPartPr>
            <p14:xfrm>
              <a:off x="1348560" y="2268000"/>
              <a:ext cx="7224480" cy="44920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39200" y="2258640"/>
                <a:ext cx="7243200" cy="451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47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497188" y="3597825"/>
            <a:ext cx="3725694" cy="1156796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015" y="2846256"/>
            <a:ext cx="2573471" cy="335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000014" y="2846256"/>
            <a:ext cx="2573472" cy="1494083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00015" y="4789715"/>
            <a:ext cx="2491099" cy="1410268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十字星 7"/>
          <p:cNvSpPr/>
          <p:nvPr/>
        </p:nvSpPr>
        <p:spPr>
          <a:xfrm rot="1489497">
            <a:off x="4521052" y="4495845"/>
            <a:ext cx="407761" cy="407761"/>
          </a:xfrm>
          <a:prstGeom prst="star4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28956" y="6218030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毛爷爷皱紧眉头，</a:t>
            </a:r>
            <a:endParaRPr lang="en-US" altLang="zh-CN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认为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事情有哪里不对</a:t>
            </a:r>
            <a:endParaRPr lang="zh-CN" altLang="en-US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82461" y="189894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的狗蔡猜想</a:t>
            </a: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引入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2461" y="59000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5" name="Picture 1" descr="C:\Users\ASUS\AppData\Roaming\Tencent\Users\469676727\QQ\WinTemp\RichOle\$G}_%%}{]5_$_2%%`CTY}6X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932" y="1593675"/>
            <a:ext cx="4992914" cy="119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977619" y="3235564"/>
            <a:ext cx="7649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古典概型：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有限性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，等概率性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墨迹 16"/>
              <p14:cNvContentPartPr/>
              <p14:nvPr/>
            </p14:nvContentPartPr>
            <p14:xfrm>
              <a:off x="1973520" y="1928880"/>
              <a:ext cx="6402960" cy="2563200"/>
            </p14:xfrm>
          </p:contentPart>
        </mc:Choice>
        <mc:Fallback>
          <p:pic>
            <p:nvPicPr>
              <p:cNvPr id="17" name="墨迹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64160" y="1919520"/>
                <a:ext cx="6421680" cy="25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55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  <p:bldP spid="9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"/>
            <a:ext cx="9144000" cy="1190171"/>
          </a:xfrm>
          <a:prstGeom prst="rect">
            <a:avLst/>
          </a:prstGeom>
          <a:solidFill>
            <a:schemeClr val="tx1">
              <a:lumMod val="85000"/>
              <a:lumOff val="15000"/>
              <a:alpha val="9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87" y="5602515"/>
            <a:ext cx="1318601" cy="115015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169" name="Picture 1" descr="C:\Users\ASUS\AppData\Roaming\Tencent\Users\469676727\QQ\WinTemp\RichOle\$G}_%%}{]5_$_2%%`CTY}6X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932" y="1593675"/>
            <a:ext cx="4992914" cy="119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375108" y="3220662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382365" y="3947817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65390" y="3789555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在有理数集中任取一个数，它为自然数的概率是多少？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5390" y="3062400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在自然数集中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任取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一个数，它为偶数的概率是多少？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7358" y="4666282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203" y="5140850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在实数中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任取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一个数，它是有理数的概率是多少？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4615" y="5299110"/>
            <a:ext cx="145143" cy="145143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45889" y="4508020"/>
            <a:ext cx="7649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[0,1]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中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任取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一个数，它是有理数的概率是多少？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82461" y="189894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的狗蔡猜想</a:t>
            </a: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0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19310" y="230295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问题</a:t>
            </a:r>
            <a:r>
              <a:rPr lang="zh-CN" altLang="en-US" sz="3600" b="1" dirty="0">
                <a:solidFill>
                  <a:schemeClr val="accent4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引入</a:t>
            </a:r>
          </a:p>
          <a:p>
            <a:endParaRPr lang="zh-CN" altLang="en-US" sz="3600" b="1" dirty="0">
              <a:solidFill>
                <a:schemeClr val="accent4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82461" y="59000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可逆矩阵</a:t>
            </a:r>
            <a:r>
              <a:rPr lang="zh-CN" altLang="en-US" sz="2000" b="1" dirty="0">
                <a:solidFill>
                  <a:schemeClr val="accent4"/>
                </a:solidFill>
                <a:latin typeface="华文楷体" pitchFamily="2" charset="-122"/>
                <a:ea typeface="华文楷体" pitchFamily="2" charset="-122"/>
              </a:rPr>
              <a:t>与不可逆矩阵的势</a:t>
            </a: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墨迹 16"/>
              <p14:cNvContentPartPr/>
              <p14:nvPr/>
            </p14:nvContentPartPr>
            <p14:xfrm>
              <a:off x="1062720" y="3509280"/>
              <a:ext cx="5501160" cy="1643400"/>
            </p14:xfrm>
          </p:contentPart>
        </mc:Choice>
        <mc:Fallback>
          <p:pic>
            <p:nvPicPr>
              <p:cNvPr id="17" name="墨迹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3360" y="3499920"/>
                <a:ext cx="5519880" cy="166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0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6682</TotalTime>
  <Words>1333</Words>
  <Application>Microsoft Office PowerPoint</Application>
  <PresentationFormat>全屏显示(4:3)</PresentationFormat>
  <Paragraphs>221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194</cp:revision>
  <dcterms:created xsi:type="dcterms:W3CDTF">2015-05-05T08:02:14Z</dcterms:created>
  <dcterms:modified xsi:type="dcterms:W3CDTF">2017-07-22T14:20:59Z</dcterms:modified>
</cp:coreProperties>
</file>